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5" r:id="rId4"/>
    <p:sldMasterId id="2147483711" r:id="rId5"/>
  </p:sldMasterIdLst>
  <p:notesMasterIdLst>
    <p:notesMasterId r:id="rId11"/>
  </p:notesMasterIdLst>
  <p:sldIdLst>
    <p:sldId id="261" r:id="rId6"/>
    <p:sldId id="263" r:id="rId7"/>
    <p:sldId id="264" r:id="rId8"/>
    <p:sldId id="260" r:id="rId9"/>
    <p:sldId id="2167" r:id="rId10"/>
  </p:sldIdLst>
  <p:sldSz cx="12192000" cy="6858000"/>
  <p:notesSz cx="6858000" cy="174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EEF6FD-AE48-4D1C-A12A-1BD9E25F4B9A}">
          <p14:sldIdLst>
            <p14:sldId id="261"/>
            <p14:sldId id="263"/>
            <p14:sldId id="264"/>
            <p14:sldId id="260"/>
            <p14:sldId id="2167"/>
          </p14:sldIdLst>
        </p14:section>
        <p14:section name="End" id="{0A84C3E2-18B8-426D-A19D-32604D14F2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3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6202" autoAdjust="0"/>
  </p:normalViewPr>
  <p:slideViewPr>
    <p:cSldViewPr snapToGrid="0">
      <p:cViewPr varScale="1">
        <p:scale>
          <a:sx n="117" d="100"/>
          <a:sy n="117" d="100"/>
        </p:scale>
        <p:origin x="82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52:0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91 151 9215 0 0,'-17'-5'759'0'0,"7"2"-298"0"0,0 0-1 0 0,-1 1 1 0 0,1 0-1 0 0,-14 0 1 0 0,15 0 3420 0 0,19-3-3239 0 0,18-2-963 0 0,45-1 447 0 0,94 1 0 0 0,-67 4-60 0 0,309-14-124 0 0,1375-50 1209 0 0,0 49 461 0 0,-1135 29-1343 0 0,1198 1 503 0 0,-439-25 2333 0 0,-1053 9-2931 0 0,-357 4-1988 0 0,-11 1-6107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15551 0 0,'0'0'1408'0'0,"1"3"-1162"0"0,3 27 194 0 0,11 39 1 0 0,4 27 64 0 0,-14-41-373 0 0,-2-1 0 0 0,-3 1 0 0 0,-10 87 0 0 0,4-116-544 0 0,2-11-4737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6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0 107 12239 0 0,'9'-13'1299'0'0,"-3"7"-1138"0"0,0 1 0 0 0,0 0 0 0 0,0 0 0 0 0,1 1 0 0 0,0 0 0 0 0,0 0 0 0 0,0 1 0 0 0,14-5 0 0 0,66-16 1902 0 0,-84 23-2058 0 0,3 0 52 0 0,101-19 2198 0 0,-96 18-1862 0 0,0 1-1 0 0,0 1 1 0 0,1 0 0 0 0,-1 1-1 0 0,0 0 1 0 0,0 0 0 0 0,19 6-1 0 0,-29-7-374 0 0,0 0 0 0 0,0 0-1 0 0,0 1 1 0 0,0-1 0 0 0,0 0-1 0 0,0 1 1 0 0,0-1-1 0 0,-1 1 1 0 0,1-1 0 0 0,0 1-1 0 0,0-1 1 0 0,0 1-1 0 0,0 0 1 0 0,-1-1 0 0 0,1 1-1 0 0,0 0 1 0 0,-1 0 0 0 0,1-1-1 0 0,0 1 1 0 0,-1 0-1 0 0,1 0 1 0 0,-1 0 0 0 0,0 0-1 0 0,1 0 1 0 0,-1 0-1 0 0,0 0 1 0 0,1 0 0 0 0,-1 0-1 0 0,0 0 1 0 0,0 0-1 0 0,0 0 1 0 0,0 0 0 0 0,0 0-1 0 0,0 0 1 0 0,0 0 0 0 0,0 0-1 0 0,0 0 1 0 0,0 0-1 0 0,-1 0 1 0 0,1 0 0 0 0,0 0-1 0 0,-1 0 1 0 0,1 0-1 0 0,-1 0 1 0 0,1 0 0 0 0,-1-1-1 0 0,1 1 1 0 0,-1 0 0 0 0,0 0-1 0 0,0 0 1 0 0,-4 5 16 0 0,1-1 0 0 0,-1 0 1 0 0,0 0-1 0 0,0 0 0 0 0,0-1 1 0 0,-7 5-1 0 0,-164 94 33 0 0,161-95-62 0 0,4 2-76 0 0,11-10 66 0 0,0 0 1 0 0,0 0-1 0 0,0 1 0 0 0,0-1 0 0 0,0 0 0 0 0,0 0 0 0 0,0 0 0 0 0,0 1 0 0 0,0-1 0 0 0,0 0 0 0 0,0 0 0 0 0,0 1 0 0 0,0-1 0 0 0,0 0 0 0 0,0 0 0 0 0,0 0 0 0 0,0 1 0 0 0,0-1 0 0 0,0 0 0 0 0,1 0 0 0 0,-1 0 1 0 0,0 1-1 0 0,0-1 0 0 0,0 0 0 0 0,0 0 0 0 0,0 0 0 0 0,0 0 0 0 0,1 1 0 0 0,-1-1 0 0 0,0 0 0 0 0,0 0 0 0 0,1 0 0 0 0,24 8-307 0 0,-18-6 290 0 0,28 8 334 0 0,-1 3-1 0 0,0 0 0 0 0,-1 2 1 0 0,46 29-1 0 0,-13-8-235 0 0,-54-30-721 0 0,0-2-39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7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249 130 14599 0 0,'-1'-8'1320'0'0,"1"-21"-1058"0"0,0 21 109 0 0,1 0 0 0 0,-1 1 1 0 0,-1-1-1 0 0,0 0 1 0 0,-3-15-1 0 0,3 22-359 0 0,1-1 0 0 0,-1 0-1 0 0,0 0 1 0 0,0 1 0 0 0,0-1 0 0 0,0 1-1 0 0,0-1 1 0 0,0 1 0 0 0,-1-1 0 0 0,1 1-1 0 0,0-1 1 0 0,-1 1 0 0 0,1 0 0 0 0,-1 0-1 0 0,1 0 1 0 0,-1 0 0 0 0,0 0 0 0 0,1 0-1 0 0,-1 0 1 0 0,0 1 0 0 0,0-1 0 0 0,0 0 0 0 0,1 1-1 0 0,-1 0 1 0 0,0-1 0 0 0,0 1 0 0 0,0 0-1 0 0,0 0 1 0 0,-3 0 0 0 0,-4 1-60 0 0,0 0 1 0 0,0 0-1 0 0,0 1 1 0 0,0 1-1 0 0,0-1 1 0 0,0 1 0 0 0,0 1-1 0 0,1-1 1 0 0,-1 2-1 0 0,-13 8 1 0 0,15-8 35 0 0,-1 0 0 0 0,1 1 0 0 0,1-1-1 0 0,-1 1 1 0 0,1 0 0 0 0,0 1 0 0 0,1 0 0 0 0,-1 0 0 0 0,1 0 0 0 0,1 0 0 0 0,-7 13 0 0 0,10-16 14 0 0,0-1 0 0 0,0 0 0 0 0,0 1 0 0 0,0-1 0 0 0,1 1-1 0 0,-1-1 1 0 0,1 1 0 0 0,0-1 0 0 0,0 1 0 0 0,0-1 0 0 0,0 1 0 0 0,1-1-1 0 0,0 1 1 0 0,-1-1 0 0 0,3 6 0 0 0,-1-4 35 0 0,1 0-1 0 0,0 0 0 0 0,0-1 1 0 0,0 1-1 0 0,0 0 1 0 0,1-1-1 0 0,-1 0 1 0 0,9 7-1 0 0,5 2 145 0 0,1 0 1 0 0,0-2-1 0 0,1-1 0 0 0,20 10 0 0 0,-32-17-125 0 0,5 3 128 0 0,0 0 0 0 0,-1 0 0 0 0,1 1 0 0 0,-1 1 0 0 0,13 12 0 0 0,-23-20-161 0 0,-1 1-1 0 0,0-1 1 0 0,1 0-1 0 0,-1 1 1 0 0,0-1-1 0 0,1 1 1 0 0,-1-1-1 0 0,0 1 1 0 0,0-1-1 0 0,0 1 1 0 0,0-1-1 0 0,0 1 1 0 0,1 0-1 0 0,-1-1 1 0 0,0 1-1 0 0,0-1 1 0 0,0 1-1 0 0,0-1 1 0 0,0 1-1 0 0,-1-1 1 0 0,1 1-1 0 0,0-1 1 0 0,0 1-1 0 0,0-1 1 0 0,0 1-1 0 0,-1-1 1 0 0,1 1-1 0 0,0-1 1 0 0,0 1-1 0 0,-1-1 1 0 0,1 1-1 0 0,0-1 1 0 0,-1 1-1 0 0,1-1 1 0 0,-1 0 0 0 0,1 1-1 0 0,0-1 1 0 0,-1 0-1 0 0,1 1 1 0 0,-2-1-1 0 0,-20 14 428 0 0,20-13-376 0 0,-10 6-36 0 0,1-2 1 0 0,-1 0-1 0 0,0 0 0 0 0,-1-1 1 0 0,1-1-1 0 0,-1 0 0 0 0,0 0 1 0 0,-17 0-1 0 0,21-4-2692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7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74 4143 0 0,'1'-16'153'0'0,"-1"11"-121"0"0,0-1 0 0 0,1 1 0 0 0,-1 0 0 0 0,1 0 0 0 0,0 0 0 0 0,1 0 0 0 0,2-7-1 0 0,-4 12 39 0 0,0-1-1 0 0,0 1 0 0 0,0-1 1 0 0,0 1-1 0 0,0 0 0 0 0,0-1 0 0 0,0 1 1 0 0,1-1-1 0 0,-1 1 0 0 0,0 0 0 0 0,0-1 1 0 0,0 1-1 0 0,1 0 0 0 0,-1-1 1 0 0,0 1-1 0 0,0 0 0 0 0,1-1 0 0 0,-1 1 1 0 0,0 0-1 0 0,1 0 0 0 0,-1-1 0 0 0,0 1 1 0 0,1 0-1 0 0,-1 0 0 0 0,0 0 1 0 0,1-1-1 0 0,-1 1 0 0 0,0 0 0 0 0,1 0 1 0 0,-1 0-1 0 0,1 0 0 0 0,-1 0 0 0 0,1 0 1 0 0,0 0 302 0 0,0 1 0 0 0,-1-1 0 0 0,1 1 0 0 0,0-1 0 0 0,-1 1 0 0 0,1-1 0 0 0,0 1 0 0 0,-1 0 1 0 0,1-1-1 0 0,0 1 0 0 0,-1 0 0 0 0,1 0 0 0 0,0 1 0 0 0,1 3 1196 0 0,1 0 0 0 0,-1 0 0 0 0,0 0 0 0 0,1 7 1 0 0,0 7-1190 0 0,-1 0 1 0 0,-1 0-1 0 0,-1 24 1 0 0,-9 61 476 0 0,6-71-644 0 0,-18 139 881 0 0,-2 22 45 0 0,20-159-1353 0 0,1-1 0 0 0,2 0 0 0 0,2 0 0 0 0,5 35 0 0 0,-3-53-1504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8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23 219 1839 0 0,'-9'-26'-1113'0'0,"6"19"2179"0"0,0 0-1 0 0,1 0 1 0 0,0 0-1 0 0,1 0 1 0 0,-2-10 0 0 0,3 15-688 0 0,0-1 1 0 0,0 1-1 0 0,1 0 1 0 0,-1 0 0 0 0,0-1-1 0 0,1 1 1 0 0,0 0-1 0 0,-1 0 1 0 0,1 0 0 0 0,0 0-1 0 0,0 0 1 0 0,0 0-1 0 0,0 0 1 0 0,1 0-1 0 0,-1 0 1 0 0,0 1 0 0 0,1-1-1 0 0,0 0 1 0 0,-1 1-1 0 0,1-1 1 0 0,0 1 0 0 0,1-2-1 0 0,12-5 74 0 0,0 0-1 0 0,1 1 0 0 0,0 0 1 0 0,0 1-1 0 0,25-5 0 0 0,-10 2-235 0 0,-29 8-204 0 0,9-2 101 0 0,1-1 0 0 0,-1 1 0 0 0,1 1-1 0 0,13-1 1 0 0,-24 3-96 0 0,0 0 0 0 0,0 0 0 0 0,0 0 0 0 0,0 0 0 0 0,-1 0 0 0 0,1 1 1 0 0,0-1-1 0 0,0 0 0 0 0,0 0 0 0 0,0 1 0 0 0,-1-1 0 0 0,1 1 0 0 0,0-1 0 0 0,0 1 0 0 0,-1-1 0 0 0,1 1 0 0 0,0-1 0 0 0,-1 1 0 0 0,1-1 0 0 0,0 1 0 0 0,-1 0 0 0 0,1 0 0 0 0,-1-1 0 0 0,1 1 0 0 0,-1 0 0 0 0,0 0 0 0 0,1-1 0 0 0,-1 1 0 0 0,0 0 0 0 0,1 0 1 0 0,-1 0-1 0 0,0 0 0 0 0,0 0 0 0 0,0 1 0 0 0,1 3 53 0 0,-1-1 0 0 0,0 1 0 0 0,0 0 0 0 0,-2 8 0 0 0,1-10-49 0 0,-2 15 49 0 0,-2-1-1 0 0,-7 22 1 0 0,5-19 53 0 0,-7 30 1 0 0,13-44-112 0 0,0 0 0 0 0,1 0 0 0 0,-1 0 0 0 0,1 1 0 0 0,0-1 0 0 0,1 0 0 0 0,-1 0 0 0 0,1 0 0 0 0,3 9 0 0 0,-4-13-5 0 0,1 0 0 0 0,0 0 0 0 0,0 0 1 0 0,-1 1-1 0 0,1-1 0 0 0,1 0 0 0 0,-1 0 0 0 0,0 0 0 0 0,0-1 0 0 0,1 1 0 0 0,-1 0 0 0 0,1 0 0 0 0,0-1 0 0 0,-1 1 0 0 0,1-1 1 0 0,0 1-1 0 0,0-1 0 0 0,0 0 0 0 0,0 0 0 0 0,2 1 0 0 0,-1-1 16 0 0,0 0 1 0 0,0-1-1 0 0,0 1 0 0 0,0-1 1 0 0,0 0-1 0 0,0 0 1 0 0,0 0-1 0 0,0-1 0 0 0,-1 1 1 0 0,1-1-1 0 0,0 1 0 0 0,0-1 1 0 0,5-2-1 0 0,1-1 37 0 0,0 0-1 0 0,0-1 1 0 0,-1-1-1 0 0,0 1 1 0 0,0-1-1 0 0,0-1 1 0 0,14-13-1 0 0,-16 11-32 0 0,1 1 1 0 0,-1-1-1 0 0,-1 0 0 0 0,0-1 0 0 0,0 1 0 0 0,-1-1 1 0 0,0 0-1 0 0,-1 0 0 0 0,5-21 0 0 0,-7 24-8 0 0,0 1-1 0 0,0-1 0 0 0,0 0 1 0 0,-1 0-1 0 0,0 1 0 0 0,0-1 1 0 0,-1 0-1 0 0,0 0 0 0 0,0 1 1 0 0,0-1-1 0 0,-1 1 0 0 0,0-1 1 0 0,-1 1-1 0 0,1-1 0 0 0,-1 1 1 0 0,-6-9-1 0 0,7 12 5 0 0,-1 0-1 0 0,1 0 1 0 0,-1 1 0 0 0,0-1-1 0 0,0 1 1 0 0,0 0 0 0 0,0 0-1 0 0,0 0 1 0 0,-1 0 0 0 0,1 1-1 0 0,0-1 1 0 0,-1 1 0 0 0,1 0-1 0 0,-1 0 1 0 0,0 0 0 0 0,1 0-1 0 0,-1 1 1 0 0,0-1 0 0 0,1 1-1 0 0,-5 0 1 0 0,3 1-148 0 0,1-1 1 0 0,-1 1-1 0 0,0-1 1 0 0,1 1-1 0 0,-1 0 1 0 0,1 1-1 0 0,0-1 0 0 0,-1 1 1 0 0,1 0-1 0 0,0 0 1 0 0,0 1-1 0 0,0-1 1 0 0,0 1-1 0 0,1 0 0 0 0,-7 5 1 0 0,2 2-1559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8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39 16639 0 0,'-2'1'763'0'0,"0"2"-674"0"0,-1 0 1 0 0,1 0-1 0 0,0 0 1 0 0,0 0-1 0 0,0 0 1 0 0,0 0-1 0 0,0 1 1 0 0,1-1-1 0 0,0 0 1 0 0,-1 1-1 0 0,1-1 1 0 0,-1 7-1 0 0,-5 49 320 0 0,5-37 168 0 0,-5 112 355 0 0,7-146 183 0 0,3-17-1002 0 0,3 5 188 0 0,2 0 1 0 0,11-26-1 0 0,-15 40-179 0 0,1 1 1 0 0,0 0-1 0 0,1 0 1 0 0,0 0 0 0 0,1 1-1 0 0,0 0 1 0 0,14-13-1 0 0,-9 10-203 0 0,-4 4-109 0 0,0-1 1 0 0,0 1-1 0 0,1 0 1 0 0,0 1-1 0 0,1 0 1 0 0,-1 0-1 0 0,1 1 1 0 0,0 0 0 0 0,17-5-1 0 0,-15 7-982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8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0 197 11975 0 0,'0'0'2488'0'0,"2"0"-1145"0"0,11-6-604 0 0,0-1 0 0 0,0 1 0 0 0,-1-2 0 0 0,0 0-1 0 0,-1 0 1 0 0,17-16 0 0 0,-24 20-709 0 0,0 0 0 0 0,-1 0 0 0 0,0 0 0 0 0,0 0 0 0 0,0 0 0 0 0,0 0 1 0 0,-1-1-1 0 0,0 0 0 0 0,0 1 0 0 0,0-1 0 0 0,0 0 0 0 0,-1 0 0 0 0,0 0 0 0 0,0 0 0 0 0,0 0 0 0 0,0 0 0 0 0,-1 0 0 0 0,0 0 0 0 0,0 0 0 0 0,-1-1 0 0 0,-1-7 0 0 0,2 12-15 0 0,0 0 1 0 0,0 1-1 0 0,0-1 0 0 0,-1 0 0 0 0,1 0 1 0 0,0 0-1 0 0,-1 0 0 0 0,1 1 1 0 0,0-1-1 0 0,-1 0 0 0 0,1 0 0 0 0,-1 1 1 0 0,0-1-1 0 0,1 0 0 0 0,-1 1 0 0 0,1-1 1 0 0,-1 1-1 0 0,0-1 0 0 0,1 0 0 0 0,-1 1 1 0 0,0 0-1 0 0,0-1 0 0 0,0 1 0 0 0,1-1 1 0 0,-1 1-1 0 0,0 0 0 0 0,0 0 0 0 0,0-1 1 0 0,0 1-1 0 0,0 0 0 0 0,1 0 1 0 0,-1 0-1 0 0,0 0 0 0 0,0 0 0 0 0,0 0 1 0 0,0 0-1 0 0,0 0 0 0 0,0 1 0 0 0,1-1 1 0 0,-1 0-1 0 0,0 0 0 0 0,0 1 0 0 0,0-1 1 0 0,-1 1-1 0 0,-2 1-14 0 0,0 0 0 0 0,0 0 0 0 0,1 0 1 0 0,-1 1-1 0 0,0-1 0 0 0,1 1 0 0 0,-5 4 0 0 0,2 0-8 0 0,0 1 1 0 0,0 0-1 0 0,0 0 0 0 0,1 1 0 0 0,0 0 0 0 0,1 0 1 0 0,0 0-1 0 0,0 0 0 0 0,1 1 0 0 0,0-1 1 0 0,1 1-1 0 0,-3 17 0 0 0,5-22-9 0 0,-1 0 1 0 0,1-1 0 0 0,0 1-1 0 0,1-1 1 0 0,-1 1-1 0 0,1 0 1 0 0,0-1-1 0 0,0 1 1 0 0,0-1-1 0 0,0 0 1 0 0,1 1-1 0 0,0-1 1 0 0,0 0 0 0 0,0 0-1 0 0,0 0 1 0 0,1 0-1 0 0,0 0 1 0 0,0-1-1 0 0,0 1 1 0 0,0-1-1 0 0,0 0 1 0 0,1 0-1 0 0,-1 0 1 0 0,1 0-1 0 0,0 0 1 0 0,0-1 0 0 0,0 0-1 0 0,0 1 1 0 0,5 0-1 0 0,14 4-1204 0 0,1-4-3714 0 0,0-1-1784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9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316 510 8751 0 0,'-1'-2'399'0'0,"-2"-6"-273"0"0,-1-2 1003 0 0,-1 0-1 0 0,1 1 0 0 0,-2-1 0 0 0,0 1 0 0 0,-10-13 0 0 0,14 20-914 0 0,0 0-1 0 0,0 0 1 0 0,0 0-1 0 0,0 0 0 0 0,-1 0 1 0 0,1 1-1 0 0,0-1 1 0 0,-1 1-1 0 0,0 0 0 0 0,1 0 1 0 0,-1 0-1 0 0,0 0 1 0 0,0 0-1 0 0,1 0 0 0 0,-1 1 1 0 0,0-1-1 0 0,0 1 1 0 0,0 0-1 0 0,0 0 0 0 0,0 0 1 0 0,0 0-1 0 0,1 1 1 0 0,-1-1-1 0 0,0 1 0 0 0,0-1 1 0 0,-4 3-1 0 0,-7 2-231 0 0,0 1-1 0 0,0 0 1 0 0,0 1-1 0 0,0 1 1 0 0,1 0-1 0 0,1 1 1 0 0,-21 18-1 0 0,26-21 11 0 0,1 0 1 0 0,0 0-1 0 0,1 1 0 0 0,-1 0 0 0 0,1 0 1 0 0,1 1-1 0 0,-1-1 0 0 0,1 1 0 0 0,0 0 1 0 0,1 0-1 0 0,0 0 0 0 0,1 1 0 0 0,-1-1 1 0 0,1 1-1 0 0,0 10 0 0 0,1-16 24 0 0,1 1 1 0 0,0-1-1 0 0,0 0 0 0 0,0 1 0 0 0,1-1 1 0 0,-1 0-1 0 0,1 1 0 0 0,0-1 0 0 0,0 0 1 0 0,0 0-1 0 0,0 0 0 0 0,1 1 0 0 0,-1-1 1 0 0,1 0-1 0 0,0-1 0 0 0,0 1 0 0 0,0 0 0 0 0,0-1 1 0 0,0 1-1 0 0,0-1 0 0 0,6 5 0 0 0,-5-5-1 0 0,1 0-1 0 0,0 0 1 0 0,-1 0-1 0 0,1-1 0 0 0,0 1 1 0 0,0-1-1 0 0,0 0 0 0 0,0 0 1 0 0,0-1-1 0 0,0 1 1 0 0,0-1-1 0 0,0 0 0 0 0,0 0 1 0 0,0 0-1 0 0,1 0 0 0 0,-1-1 1 0 0,7-1-1 0 0,0-2-14 0 0,0 1 0 0 0,-1-2 0 0 0,0 1 0 0 0,0-1 0 0 0,0-1 0 0 0,0 0 0 0 0,-1 0 0 0 0,0-1 0 0 0,0 0 0 0 0,0 0 0 0 0,-1-1 0 0 0,-1 0 0 0 0,11-14 0 0 0,-7 7 0 0 0,-1-1 0 0 0,0-1 0 0 0,-1 1 0 0 0,-1-2 0 0 0,0 1 0 0 0,-2-1 0 0 0,6-21 0 0 0,0-21-75 0 0,-3 0 0 0 0,-2 0 0 0 0,-3-1-1 0 0,-4-61 1 0 0,-8 37 330 0 0,1 98 83 0 0,2-2-291 0 0,0 1 0 0 0,1 0-1 0 0,1 0 1 0 0,0 0 0 0 0,-2 19-1 0 0,-1 63 201 0 0,4-38 4 0 0,3 0-1 0 0,9 68 0 0 0,-7-105-133 0 0,0-1 0 0 0,2 1 0 0 0,0-1 0 0 0,1 0 0 0 0,0-1 0 0 0,2 1 0 0 0,0-1 0 0 0,1-1 0 0 0,0 1 0 0 0,18 21-1 0 0,-23-32-172 0 0,1-1-1 0 0,1 1 0 0 0,-1-1 0 0 0,1 1 0 0 0,0-2 0 0 0,0 1 0 0 0,0-1 0 0 0,0 0 0 0 0,1 0 0 0 0,0 0 0 0 0,0-1 0 0 0,10 3 0 0 0,3-3-1184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9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 11055 0 0,'0'0'506'0'0,"3"-7"168"0"0,-1 2-398 0 0,-1 5-183 0 0,-1-1 0 0 0,0 1 0 0 0,0 0 0 0 0,0 0 0 0 0,1 0 0 0 0,-1 0 0 0 0,0-1 0 0 0,0 1 0 0 0,0 0 0 0 0,1 0 0 0 0,-1 0 0 0 0,0 0 0 0 0,0 0 0 0 0,1 0-1 0 0,-1 0 1 0 0,0 0 0 0 0,0-1 0 0 0,1 1 0 0 0,-1 0 0 0 0,0 0 0 0 0,0 0 0 0 0,1 0 0 0 0,-1 0 0 0 0,0 0 0 0 0,0 1 0 0 0,1-1 0 0 0,-1 0 0 0 0,0 0 0 0 0,0 0 0 0 0,1 0 0 0 0,-1 0-1 0 0,0 0 1 0 0,0 0 0 0 0,1 0 0 0 0,-1 1 0 0 0,0-1 0 0 0,0 0 0 0 0,0 0 0 0 0,1 0 0 0 0,-1 0 0 0 0,0 1 0 0 0,0-1 0 0 0,0 0 0 0 0,0 0 0 0 0,1 1 0 0 0,-1-1 0 0 0,9 11 2221 0 0,-4 3-1973 0 0,-1 0 0 0 0,0 1 0 0 0,-1-1 0 0 0,-1 1 0 0 0,0 0 0 0 0,0 26 0 0 0,-1-12-148 0 0,0 422 562 0 0,-1-443-749 0 0,0-6 11 0 0,0 5-384 0 0,-1 0-1 0 0,0 0 0 0 0,0 0 1 0 0,-2 8-1 0 0,-1-5-619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0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1 230 14831 0 0,'6'-12'194'0'0,"1"1"1"0"0,0 0-1 0 0,0 0 0 0 0,1 1 0 0 0,1 0 0 0 0,0 0 0 0 0,0 1 0 0 0,1 0 1 0 0,0 1-1 0 0,0 0 0 0 0,19-10 0 0 0,5-1 905 0 0,0 2 0 0 0,62-22 0 0 0,-94 38-1050 0 0,21-7 722 0 0,28-6 1 0 0,-45 12-665 0 0,-1 1 1 0 0,1 0 0 0 0,0 1-1 0 0,-1-1 1 0 0,1 1 0 0 0,0 0-1 0 0,-1 1 1 0 0,1-1 0 0 0,0 1-1 0 0,-1 0 1 0 0,8 3 0 0 0,-11-4-91 0 0,0 1 1 0 0,-1 0 0 0 0,1 0-1 0 0,-1 0 1 0 0,1 0-1 0 0,0 0 1 0 0,-1 0-1 0 0,0 1 1 0 0,1-1 0 0 0,-1 0-1 0 0,0 1 1 0 0,0-1-1 0 0,0 1 1 0 0,0-1-1 0 0,0 1 1 0 0,0 0 0 0 0,0-1-1 0 0,1 3 1 0 0,-2-1-5 0 0,1 0-1 0 0,0 1 1 0 0,-1-1 0 0 0,0 0 0 0 0,1 1 0 0 0,-1-1 0 0 0,-1 0 0 0 0,1 0 0 0 0,-1 6-1 0 0,-2 1-7 0 0,0 0-1 0 0,0-1 1 0 0,-1 0-1 0 0,0 1 1 0 0,-10 14-1 0 0,0-3-112 0 0,-2 0 0 0 0,-1-2 0 0 0,0 0 0 0 0,-1-1 0 0 0,-24 19 0 0 0,-23 12-1228 0 0,64-48 247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0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87 16327 0 0,'0'0'1476'0'0,"0"2"-1213"0"0,6 80 1373 0 0,-3-63-1414 0 0,-1 0-1 0 0,0-1 1 0 0,-2 1-1 0 0,0 0 1 0 0,-5 31-1 0 0,-5-16-1349 0 0,4-49 799 0 0,0 5 250 0 0,4 1 49 0 0,0 0-1 0 0,0 0 0 0 0,0 0 1 0 0,1 0-1 0 0,1-1 1 0 0,0 1-1 0 0,0 0 0 0 0,2-12 1 0 0,1-1 48 0 0,1 0 1 0 0,9-27-1 0 0,-11 42 7 0 0,1 0 0 0 0,0 0 0 0 0,1 0 0 0 0,0 1 0 0 0,0-1 1 0 0,0 1-1 0 0,1 0 0 0 0,0 1 0 0 0,0-1 0 0 0,0 1 0 0 0,1 0 0 0 0,0 0 0 0 0,0 0 0 0 0,0 1 0 0 0,0 0 0 0 0,1 0 0 0 0,-1 1 0 0 0,9-3 0 0 0,-5 2-25 0 0,1 1 0 0 0,-10 3 0 0 0,0 0 0 0 0,0 0 0 0 0,-1 0 0 0 0,1 0 0 0 0,0 0 0 0 0,0 0 0 0 0,0 0 0 0 0,0 0 0 0 0,0 0 0 0 0,0 0 0 0 0,-1 0 0 0 0,1 1 0 0 0,0-1 0 0 0,0 0 0 0 0,0 1 0 0 0,0 0 0 0 0,2 4 0 0 0,-3-5 0 0 0,1 3 8 0 0,1 0 1 0 0,-1 0-1 0 0,0 0 0 0 0,-1-1 0 0 0,1 1 1 0 0,0 0-1 0 0,-1 1 0 0 0,0-1 1 0 0,1 0-1 0 0,-1 0 0 0 0,0 0 0 0 0,-1 4 1 0 0,-8 41 282 0 0,4-25-187 0 0,2-5-25 0 0,0-1 1 0 0,2 1-1 0 0,0-1 0 0 0,0 1 1 0 0,2-1-1 0 0,0 1 0 0 0,4 18 1 0 0,-4-34-50 0 0,0 1 0 0 0,-1-1 0 0 0,1 0 1 0 0,0 0-1 0 0,0 0 0 0 0,0 1 0 0 0,1-1 1 0 0,-1 0-1 0 0,0 0 0 0 0,1-1 0 0 0,-1 1 1 0 0,1 0-1 0 0,0 0 0 0 0,-1-1 0 0 0,1 1 1 0 0,0-1-1 0 0,0 1 0 0 0,3 0 0 0 0,-2 0 2 0 0,0-1 0 0 0,0 0 0 0 0,0 0-1 0 0,0-1 1 0 0,0 1 0 0 0,1-1 0 0 0,-1 0 0 0 0,0 0-1 0 0,0 0 1 0 0,1 0 0 0 0,-1 0 0 0 0,3-1-1 0 0,3-1 0 0 0,0-1-1 0 0,0 0 1 0 0,0 0 0 0 0,0-1-1 0 0,-1 0 1 0 0,0 0-1 0 0,0-1 1 0 0,10-7-1 0 0,-10 5-20 0 0,-1 1-1 0 0,0-1 0 0 0,-1-1 1 0 0,0 1-1 0 0,0-1 1 0 0,0 0-1 0 0,-1-1 1 0 0,0 1-1 0 0,-1-1 0 0 0,0 0 1 0 0,0 0-1 0 0,-1-1 1 0 0,3-10-1 0 0,-4 11 0 0 0,0 0 0 0 0,-1 0 0 0 0,0 0-1 0 0,0 0 1 0 0,-1 0 0 0 0,0 0 0 0 0,-1 0 0 0 0,0 0-1 0 0,0 0 1 0 0,-1 0 0 0 0,0 0 0 0 0,-1 0 0 0 0,0 0-1 0 0,-5-9 1 0 0,7 15-69 0 0,0 1-1 0 0,-1-1 1 0 0,1 1-1 0 0,-1 0 1 0 0,0 0-1 0 0,0-1 1 0 0,1 1-1 0 0,-2 0 1 0 0,1 0 0 0 0,0 1-1 0 0,0-1 1 0 0,-1 0-1 0 0,1 1 1 0 0,0-1-1 0 0,-1 1 1 0 0,0 0-1 0 0,1 0 1 0 0,-1 0-1 0 0,0 0 1 0 0,1 1-1 0 0,-1-1 1 0 0,0 1 0 0 0,0-1-1 0 0,0 1 1 0 0,0 0-1 0 0,1 0 1 0 0,-1 0-1 0 0,0 1 1 0 0,0-1-1 0 0,0 0 1 0 0,0 1-1 0 0,-4 2 1 0 0,-4 0-670 0 0,1 2 0 0 0,-1 0-1 0 0,1 0 1 0 0,0 0 0 0 0,1 1 0 0 0,-18 15 0 0 0,12-8-5860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0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58 1375 0 0,'1'-2'107'0'0,"2"-13"1325"0"0,2-8 11116 0 0,-4 21-11168 0 0,-1 1-1304 0 0,0 1 1 0 0,0-1-1 0 0,0 0 1 0 0,0 0-1 0 0,0 1 1 0 0,0-1-1 0 0,0 0 1 0 0,0 1-1 0 0,0-1 1 0 0,0 0-1 0 0,-1 1 1 0 0,1-1-1 0 0,0 1 1 0 0,0-1-1 0 0,-1-1 1 0 0,-1 2-73 0 0,0-1 0 0 0,0 0 0 0 0,0 1 0 0 0,0-1 0 0 0,0 1 0 0 0,0 0 0 0 0,0 0 0 0 0,0 0 0 0 0,0 0 0 0 0,0 0 0 0 0,-1 0 0 0 0,1 0 0 0 0,0 1 0 0 0,0-1 0 0 0,0 1 0 0 0,-3 1 0 0 0,1-1 3 0 0,0 2 1 0 0,0-1 0 0 0,0 1 0 0 0,0-1 0 0 0,0 1-1 0 0,1 0 1 0 0,-5 4 0 0 0,-2 5 51 0 0,0 0 0 0 0,1 0-1 0 0,-12 22 1 0 0,13-20 92 0 0,1 0-1 0 0,1 1 1 0 0,0 0-1 0 0,-7 28 1 0 0,11-33-14 0 0,0 0 1 0 0,1 0 0 0 0,0 1 0 0 0,0-1-1 0 0,1 0 1 0 0,0 1 0 0 0,1-1-1 0 0,4 16 1 0 0,-5-23-110 0 0,1 1 0 0 0,1-1 0 0 0,-1 1 0 0 0,0-1 0 0 0,1 0-1 0 0,0 1 1 0 0,0-1 0 0 0,0 0 0 0 0,0 0 0 0 0,0 0 0 0 0,1-1 0 0 0,-1 1-1 0 0,1 0 1 0 0,0-1 0 0 0,-1 0 0 0 0,1 0 0 0 0,0 1 0 0 0,1-2 0 0 0,-1 1-1 0 0,0 0 1 0 0,1-1 0 0 0,-1 1 0 0 0,5 0 0 0 0,-1 0-200 0 0,-1-1 0 0 0,1 0 0 0 0,-1-1 1 0 0,1 0-1 0 0,-1 0 0 0 0,1 0 0 0 0,-1 0 0 0 0,1-1 0 0 0,-1-1 0 0 0,1 1 1 0 0,-1-1-1 0 0,10-3 0 0 0,4-4-879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05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1 114 919 0 0,'0'0'11792'0'0,"18"3"-11456"0"0,21 3-263 0 0,1-2 0 0 0,70-1 0 0 0,82-16 193 0 0,-62 3-63 0 0,662-38 892 0 0,-251 25-825 0 0,-264 12-195 0 0,-254 10-72 0 0,724-23 1994 0 0,1 39-42 0 0,-205 38-1471 0 0,-301-26-197 0 0,-126-12-1561 0 0,-92-14-1458 0 0,-13-2-3124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1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67 149 12119 0 0,'0'0'1098'0'0,"10"-1"-782"0"0,-5 0-91 0 0,-1 0 0 0 0,1-1 0 0 0,-1 1 0 0 0,0-1 0 0 0,1 0 0 0 0,-1 0 0 0 0,0-1 0 0 0,0 1 0 0 0,-1-1 0 0 0,1 0 1 0 0,0 0-1 0 0,-1 0 0 0 0,0 0 0 0 0,0-1 0 0 0,5-6 0 0 0,-5 6-177 0 0,0 0-1 0 0,0 0 1 0 0,-1-1-1 0 0,1 1 1 0 0,-1 0-1 0 0,0-1 1 0 0,-1 0-1 0 0,1 1 1 0 0,-1-1-1 0 0,0 0 1 0 0,0 1 0 0 0,-1-1-1 0 0,1 0 1 0 0,-1-7-1 0 0,0 11-21 0 0,0-1-1 0 0,0 1 0 0 0,-1 0 1 0 0,1 0-1 0 0,0 0 0 0 0,-1-1 1 0 0,1 1-1 0 0,-1 0 0 0 0,1 0 1 0 0,-1 0-1 0 0,0 0 1 0 0,1 0-1 0 0,-1 0 0 0 0,0 0 1 0 0,0 0-1 0 0,0 0 0 0 0,0 0 1 0 0,0 0-1 0 0,0 0 0 0 0,0 1 1 0 0,0-1-1 0 0,0 0 0 0 0,0 1 1 0 0,0-1-1 0 0,0 1 1 0 0,0-1-1 0 0,-1 1 0 0 0,1-1 1 0 0,0 1-1 0 0,0 0 0 0 0,0 0 1 0 0,-1 0-1 0 0,1-1 0 0 0,0 1 1 0 0,-1 0-1 0 0,1 1 1 0 0,0-1-1 0 0,0 0 0 0 0,-1 0 1 0 0,1 0-1 0 0,0 1 0 0 0,-1 0 1 0 0,-4 0 58 0 0,0 1 0 0 0,1 0 1 0 0,0 0-1 0 0,-1 1 0 0 0,1-1 1 0 0,0 1-1 0 0,-7 5 1 0 0,4 0-81 0 0,1-1 1 0 0,0 1 0 0 0,0 1 0 0 0,1-1 0 0 0,0 1 0 0 0,1 0 0 0 0,0 0 0 0 0,0 1 0 0 0,1 0 0 0 0,0-1 0 0 0,1 2 0 0 0,0-1 0 0 0,0 0 0 0 0,1 0 0 0 0,1 1-1 0 0,0-1 1 0 0,0 1 0 0 0,1-1 0 0 0,1 16 0 0 0,0-23 10 0 0,0 1 1 0 0,0 0-1 0 0,0-1 0 0 0,0 1 0 0 0,0-1 0 0 0,1 0 0 0 0,0 1 1 0 0,0-1-1 0 0,0 0 0 0 0,0 0 0 0 0,0 0 0 0 0,0 0 1 0 0,1 0-1 0 0,0-1 0 0 0,-1 1 0 0 0,1-1 0 0 0,0 1 0 0 0,0-1 1 0 0,1 0-1 0 0,-1 0 0 0 0,0-1 0 0 0,0 1 0 0 0,1-1 1 0 0,5 2-1 0 0,1 0-340 0 0,1-1 1 0 0,-1 0 0 0 0,0-1 0 0 0,1 0-1 0 0,-1-1 1 0 0,1 0 0 0 0,15-2 0 0 0,8-3-1062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2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240 410 3679 0 0,'0'0'284'0'0,"-5"-3"-72"0"0,2 2 2303 0 0,-1-1-1653 0 0,0 0 1 0 0,0 1-1 0 0,0 0 0 0 0,0 0 1 0 0,0 0-1 0 0,0 0 0 0 0,0 0 0 0 0,0 1 1 0 0,-1 0-1 0 0,1 0 0 0 0,0 0 1 0 0,-7 2-1 0 0,4-1-611 0 0,0 1 0 0 0,0 0 0 0 0,0 0 0 0 0,1 1 0 0 0,-1 0 0 0 0,1 0 0 0 0,-8 5 0 0 0,6-2-306 0 0,0 0 0 0 0,0 0-1 0 0,1 1 1 0 0,0 0-1 0 0,0 0 1 0 0,0 1-1 0 0,1-1 1 0 0,0 2 0 0 0,0-1-1 0 0,1 0 1 0 0,-4 11-1 0 0,3-7 152 0 0,2 1 0 0 0,0 0 0 0 0,0 1 0 0 0,1-1-1 0 0,-2 26 1 0 0,5-35-63 0 0,0-1 0 0 0,0 1-1 0 0,0 0 1 0 0,0-1 0 0 0,1 1-1 0 0,0-1 1 0 0,0 1 0 0 0,0-1-1 0 0,0 1 1 0 0,0-1 0 0 0,4 7-1 0 0,-3-8-17 0 0,0 0 0 0 0,-1 0-1 0 0,1 0 1 0 0,0 0-1 0 0,0-1 1 0 0,0 1-1 0 0,0-1 1 0 0,1 1 0 0 0,-1-1-1 0 0,0 0 1 0 0,0 1-1 0 0,1-1 1 0 0,-1 0-1 0 0,1-1 1 0 0,-1 1-1 0 0,1 0 1 0 0,0-1 0 0 0,4 1-1 0 0,-3-1-14 0 0,1 0 0 0 0,0 0 0 0 0,-1-1 0 0 0,1 0 0 0 0,-1 1 0 0 0,1-2 0 0 0,0 1 0 0 0,-1 0 0 0 0,0-1 0 0 0,1 0 0 0 0,-1 0 0 0 0,0 0 0 0 0,0 0 0 0 0,0-1 0 0 0,0 0 0 0 0,-1 0 0 0 0,1 0 0 0 0,-1 0 0 0 0,1 0 0 0 0,-1-1 0 0 0,0 1 0 0 0,2-5 0 0 0,3-3 0 0 0,-1 0 0 0 0,0-1 0 0 0,-1 0 0 0 0,0 0 0 0 0,-1-1 0 0 0,6-18 0 0 0,0-13-223 0 0,-2-1 1 0 0,6-88-1 0 0,-11-95-617 0 0,-4 161 942 0 0,2 39 428 0 0,-1 26-434 0 0,0 4-87 0 0,0-1-1 0 0,0 1 0 0 0,0-1 1 0 0,0 1-1 0 0,-1 0 0 0 0,1-1 1 0 0,0 1-1 0 0,-1 0 0 0 0,1 0 1 0 0,0 2-1 0 0,2 15 65 0 0,0-1 0 0 0,-1 1 1 0 0,-1 28-1 0 0,-9 59 456 0 0,3-48-127 0 0,-1 3 128 0 0,-2 70 484 0 0,8-115-887 0 0,1 0-1 0 0,1 0 0 0 0,0 1 0 0 0,1-1 0 0 0,9 28 0 0 0,-10-39-111 0 0,0 1 0 0 0,0-1 0 0 0,1 1 0 0 0,0-1-1 0 0,0 0 1 0 0,1 0 0 0 0,-1-1 0 0 0,5 6-1 0 0,-6-8-13 0 0,0 0 0 0 0,0-1-1 0 0,0 1 1 0 0,1 0 0 0 0,-1-1-1 0 0,0 0 1 0 0,1 0 0 0 0,-1 1-1 0 0,0-1 1 0 0,1-1 0 0 0,-1 1-1 0 0,1 0 1 0 0,0-1 0 0 0,-1 1-1 0 0,1-1 1 0 0,-1 0 0 0 0,1 0-1 0 0,0 0 1 0 0,-1 0-1 0 0,4 0 1 0 0,3-2-34 0 0,1 0-1 0 0,-1-1 1 0 0,0 0 0 0 0,0-1-1 0 0,-1 1 1 0 0,1-1 0 0 0,-1-1-1 0 0,0 0 1 0 0,0 0 0 0 0,0-1-1 0 0,-1 0 1 0 0,1 0-1 0 0,8-11 1 0 0,-8 8-7 0 0,0-1 1 0 0,-1 0-1 0 0,0 0 0 0 0,0-1 1 0 0,-1 0-1 0 0,-1 0 0 0 0,0 0 1 0 0,0-1-1 0 0,4-21 0 0 0,8-36 128 0 0,-17 68 408 0 0,0 19-315 0 0,-3 35-131 0 0,2-36 3 0 0,0-1 0 0 0,1 1 0 0 0,0 0 0 0 0,2-1 0 0 0,4 25 0 0 0,-5-38-46 0 0,-1 0 0 0 0,1 0 0 0 0,0-1-1 0 0,0 1 1 0 0,1 0 0 0 0,-1-1-1 0 0,0 1 1 0 0,1-1 0 0 0,0 1-1 0 0,0-1 1 0 0,-1 0 0 0 0,1 1 0 0 0,1-1-1 0 0,-1 0 1 0 0,0 0 0 0 0,0-1-1 0 0,1 1 1 0 0,-1 0 0 0 0,1-1 0 0 0,-1 0-1 0 0,1 1 1 0 0,0-1 0 0 0,0 0-1 0 0,5 1 1 0 0,-3-1-13 0 0,-1-1 1 0 0,1 0-1 0 0,-1 0 1 0 0,1 0-1 0 0,0-1 1 0 0,-1 1-1 0 0,1-1 1 0 0,-1 0-1 0 0,0-1 0 0 0,1 1 1 0 0,-1-1-1 0 0,0 0 1 0 0,0 0-1 0 0,0 0 1 0 0,7-5-1 0 0,-6 4-13 0 0,0-1 0 0 0,-1 0 0 0 0,0 0-1 0 0,1 0 1 0 0,-1-1 0 0 0,-1 1 0 0 0,1-1 0 0 0,-1 0-1 0 0,1 0 1 0 0,-1-1 0 0 0,-1 1 0 0 0,1-1 0 0 0,-1 1 0 0 0,0-1-1 0 0,1-6 1 0 0,1-7-7 0 0,-1-1-1 0 0,-1 0 0 0 0,-1-32 1 0 0,-1 50 96 0 0,-3 24 93 0 0,2-18-148 0 0,-2 19 60 0 0,0-1-1 0 0,1 1 1 0 0,2 24 0 0 0,0-42-73 0 0,0 1 1 0 0,1-1 0 0 0,0 0 0 0 0,0 0-1 0 0,0 1 1 0 0,0-1 0 0 0,1 0-1 0 0,0 0 1 0 0,0 0 0 0 0,0 0 0 0 0,1-1-1 0 0,0 1 1 0 0,0-1 0 0 0,0 1 0 0 0,0-1-1 0 0,1 0 1 0 0,-1 0 0 0 0,1-1-1 0 0,5 5 1 0 0,-6-6-46 0 0,0-1 1 0 0,0 0-1 0 0,0 0 1 0 0,0 0-1 0 0,0 0 0 0 0,0 0 1 0 0,0-1-1 0 0,0 0 0 0 0,0 1 1 0 0,1-1-1 0 0,-1 0 0 0 0,0-1 1 0 0,0 1-1 0 0,0 0 0 0 0,0-1 1 0 0,0 0-1 0 0,0 1 0 0 0,0-1 1 0 0,0-1-1 0 0,4-1 0 0 0,3-1-256 0 0,-2-1-1 0 0,1 0 0 0 0,0 0 0 0 0,-1-1 0 0 0,9-7 1 0 0,-11 6 196 0 0,-1 1 1 0 0,1-1-1 0 0,-1 0 1 0 0,-1-1 0 0 0,1 1-1 0 0,-1-1 1 0 0,0 0 0 0 0,-1 0-1 0 0,0 0 1 0 0,0 0 0 0 0,1-12-1 0 0,11-25 253 0 0,-15 44 767 0 0,4 13-165 0 0,-2 12-501 0 0,-1 0 0 0 0,-3 28 0 0 0,1-29-71 0 0,2-37-39 0 0,-1 0-1 0 0,2-1 1 0 0,0 1-1 0 0,1 0 0 0 0,0 0 1 0 0,9-24-1 0 0,-9 32-103 0 0,0-1 0 0 0,0 1-1 0 0,0 0 1 0 0,1 0 0 0 0,0 0 0 0 0,0 0-1 0 0,0 1 1 0 0,1 0 0 0 0,0 0 0 0 0,0 0-1 0 0,0 0 1 0 0,0 1 0 0 0,1 0 0 0 0,0 0-1 0 0,11-6 1 0 0,-15 10-166 0 0,0-1-1 0 0,-1 1 1 0 0,1-1-1 0 0,-1 1 1 0 0,1 0-1 0 0,0-1 1 0 0,0 1-1 0 0,-1 0 1 0 0,3 0-1 0 0,4 1-1271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2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0 192 13359 0 0,'8'-4'1384'0'0,"42"-16"-493"0"0,-31 13 143 0 0,0-1 0 0 0,-1 0-1 0 0,22-14 1 0 0,-35 19-870 0 0,0-1 0 0 0,-1 1 0 0 0,1-1 0 0 0,-1 0-1 0 0,0 0 1 0 0,0-1 0 0 0,0 1 0 0 0,-1-1 0 0 0,0 0 0 0 0,0 1 0 0 0,0-1 0 0 0,0-1-1 0 0,-1 1 1 0 0,0 0 0 0 0,3-12 0 0 0,-4 15-171 0 0,-1 1 0 0 0,1-1 0 0 0,-1 0 0 0 0,0 0 0 0 0,0 0 0 0 0,0 0 0 0 0,0 1 0 0 0,0-1 0 0 0,0 0 0 0 0,-1 0 0 0 0,1 0-1 0 0,-2-3 1 0 0,2 4-3 0 0,-1 1-1 0 0,1-1 0 0 0,-1 0 0 0 0,1 0 1 0 0,-1 0-1 0 0,1 1 0 0 0,-1-1 0 0 0,0 0 1 0 0,0 1-1 0 0,1-1 0 0 0,-1 0 0 0 0,0 1 1 0 0,0-1-1 0 0,0 1 0 0 0,0-1 0 0 0,1 1 1 0 0,-1 0-1 0 0,-1-1 0 0 0,-2 1-10 0 0,1-1-1 0 0,0 1 1 0 0,0 0 0 0 0,0 0-1 0 0,0 0 1 0 0,0 1 0 0 0,0-1-1 0 0,0 1 1 0 0,0 0 0 0 0,0-1-1 0 0,0 1 1 0 0,0 0 0 0 0,0 1-1 0 0,-2 1 1 0 0,-4 1 67 0 0,1 1 0 0 0,1 1 0 0 0,-1-1 0 0 0,1 1-1 0 0,0 1 1 0 0,0-1 0 0 0,1 1 0 0 0,-1 0 0 0 0,2 1 0 0 0,-8 11-1 0 0,10-16 26 0 0,2 0 0 0 0,-1 1-1 0 0,0-1 1 0 0,1 1-1 0 0,-1-1 1 0 0,1 1-1 0 0,0 0 1 0 0,0 0-1 0 0,0-1 1 0 0,1 1 0 0 0,-1 0-1 0 0,1 0 1 0 0,0 0-1 0 0,0 0 1 0 0,1 0-1 0 0,-1-1 1 0 0,1 1-1 0 0,0 0 1 0 0,-1 0 0 0 0,2-1-1 0 0,-1 1 1 0 0,0 0-1 0 0,1-1 1 0 0,0 1-1 0 0,0-1 1 0 0,0 0 0 0 0,4 6-1 0 0,-2-5-2 0 0,-1 0-1 0 0,1 0 1 0 0,0 0 0 0 0,0-1-1 0 0,0 0 1 0 0,1 0-1 0 0,-1 0 1 0 0,1 0 0 0 0,0-1-1 0 0,-1 1 1 0 0,1-1-1 0 0,8 2 1 0 0,-6-3-200 0 0,0 0-1 0 0,0 0 1 0 0,0-1-1 0 0,0 0 1 0 0,0 0-1 0 0,0 0 1 0 0,-1-1 0 0 0,1 0-1 0 0,8-3 1 0 0,10-3-5649 0 0,0 0-1969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2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11055 0 0,'0'-4'221'0'0,"0"1"0"0"0,1-1 0 0 0,-1 0-1 0 0,1 1 1 0 0,0-1 0 0 0,0 1 0 0 0,0-1 0 0 0,3-4-1 0 0,-4 7-128 0 0,0 1 0 0 0,1-1 0 0 0,-1 0 0 0 0,0 1 0 0 0,1-1 0 0 0,-1 1 0 0 0,1-1 0 0 0,-1 1 0 0 0,1-1 0 0 0,-1 1 0 0 0,1-1 0 0 0,0 1 0 0 0,-1-1 0 0 0,1 1 0 0 0,0 0 0 0 0,-1 0 0 0 0,1-1 0 0 0,-1 1 0 0 0,2 0 0 0 0,-1 0 38 0 0,0 0 1 0 0,0 0 0 0 0,0 0 0 0 0,0 0 0 0 0,0 1-1 0 0,0-1 1 0 0,0 0 0 0 0,0 1 0 0 0,0-1 0 0 0,-1 0 0 0 0,1 1-1 0 0,0-1 1 0 0,0 1 0 0 0,0 0 0 0 0,-1-1 0 0 0,1 1-1 0 0,0 0 1 0 0,-1-1 0 0 0,2 2 0 0 0,1 2 76 0 0,0 1 0 0 0,0-1 0 0 0,-1 1 0 0 0,1 0 0 0 0,-1 0 1 0 0,0 0-1 0 0,0 0 0 0 0,0 0 0 0 0,-1 1 0 0 0,0-1 0 0 0,1 9 0 0 0,0 10 266 0 0,-1 30 0 0 0,-1-40-267 0 0,-22 269 1789 0 0,11-183-1563 0 0,1 104 0 0 0,12-159-504 0 0,-1 32 118 0 0,-6-29-2831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3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1 127 11831 0 0,'1'-1'540'0'0,"3"-2"-449"0"0,0-1 0 0 0,0 1-1 0 0,1 1 1 0 0,-1-1 0 0 0,1 1-1 0 0,0-1 1 0 0,-1 1 0 0 0,7-1-1 0 0,45-12 621 0 0,-33 10 234 0 0,60-19 1449 0 0,-49 13-1397 0 0,0 1 0 0 0,1 2 0 0 0,52-5 0 0 0,-85 12-925 0 0,0 1 0 0 0,1 0 1 0 0,-1 0-1 0 0,0 0 1 0 0,1 0-1 0 0,-1 0 1 0 0,0 1-1 0 0,1-1 0 0 0,-1 1 1 0 0,0-1-1 0 0,0 1 1 0 0,0 0-1 0 0,1 0 1 0 0,-1 0-1 0 0,0 0 1 0 0,2 2-1 0 0,-3-2-45 0 0,0 1 1 0 0,0 0-1 0 0,0-1 0 0 0,0 1 0 0 0,0 0 1 0 0,0-1-1 0 0,-1 1 0 0 0,1 0 1 0 0,0 0-1 0 0,-1 0 0 0 0,0 0 0 0 0,1 0 1 0 0,-1-1-1 0 0,0 1 0 0 0,0 0 1 0 0,0 0-1 0 0,0 0 0 0 0,0 0 1 0 0,-2 3-1 0 0,-5 33 3 0 0,4-24-8 0 0,1-1 0 0 0,-1 1 0 0 0,2 0 0 0 0,0 20 0 0 0,1-31-20 0 0,0 0 1 0 0,1 0-1 0 0,-1 0 1 0 0,1 0-1 0 0,0 0 1 0 0,-1 0-1 0 0,1 0 1 0 0,1-1-1 0 0,-1 1 1 0 0,0 0-1 0 0,1 0 1 0 0,-1-1 0 0 0,1 1-1 0 0,0-1 1 0 0,0 0-1 0 0,0 1 1 0 0,0-1-1 0 0,0 0 1 0 0,0 0-1 0 0,1 0 1 0 0,-1 0-1 0 0,0-1 1 0 0,1 1-1 0 0,0-1 1 0 0,4 2-1 0 0,-3-2 0 0 0,-1 0 0 0 0,0 0-1 0 0,1-1 1 0 0,-1 1 0 0 0,0-1-1 0 0,1 0 1 0 0,-1 0 0 0 0,1 0-1 0 0,-1-1 1 0 0,6-1 0 0 0,32-10 32 0 0,-29 7 7 0 0,0 0-1 0 0,-1 0 0 0 0,1-1 0 0 0,-1-1 0 0 0,15-11 0 0 0,-22 15-24 0 0,-1 0-1 0 0,0 0 1 0 0,0 0 0 0 0,0-1 0 0 0,0 1-1 0 0,-1-1 1 0 0,1 1 0 0 0,-1-1-1 0 0,0 0 1 0 0,0 0 0 0 0,0 0-1 0 0,-1 0 1 0 0,1 0 0 0 0,-1-1 0 0 0,0 1-1 0 0,0 0 1 0 0,-1-1 0 0 0,1 1-1 0 0,-1-7 1 0 0,0 6 5 0 0,0-1 0 0 0,-1 1 0 0 0,0-1-1 0 0,0 1 1 0 0,0 0 0 0 0,0-1 0 0 0,-1 1 0 0 0,0 0 0 0 0,0 0-1 0 0,0 0 1 0 0,-6-7 0 0 0,5 8-14 0 0,1 1 0 0 0,-1 0 0 0 0,-1 0 0 0 0,1 0 0 0 0,0 0 0 0 0,-1 0 0 0 0,1 1 0 0 0,-1 0 0 0 0,0 0 0 0 0,0 0 1 0 0,0 0-1 0 0,0 0 0 0 0,0 1 0 0 0,0-1 0 0 0,-6 0 0 0 0,1 1 32 0 0,0-1 0 0 0,0 1 0 0 0,0 1 0 0 0,0 0 0 0 0,0 0 0 0 0,0 1 0 0 0,0 0 0 0 0,0 1 1 0 0,-10 2-1 0 0,14-2-229 0 0,-1 0 1 0 0,1 0-1 0 0,-1 1 1 0 0,1-1-1 0 0,-1 1 1 0 0,-5 6-1 0 0,7-7-455 0 0,1 1-1 0 0,-1 0 0 0 0,1 1 0 0 0,0-1 1 0 0,1 1-1 0 0,-1-1 0 0 0,0 1 0 0 0,1 0 0 0 0,-3 5 1 0 0,-2 10-6573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5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4607 0 0,'0'0'11994'0'0,"5"9"-9425"0"0,-1-3-2151 0 0,-1 1 0 0 0,0 1-1 0 0,-1-1 1 0 0,1 0 0 0 0,-2 1 0 0 0,3 11 0 0 0,0 50 635 0 0,-2-33-674 0 0,-1-5-327 0 0,-2 33-1 0 0,-3-25-3240 0 0,3-29-4261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5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16127 0 0,'0'0'2352'0'0,"8"-2"-2032"0"0,0 2-5296 0 0,0 0-1056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11055 0 0,'0'0'2750'0'0,"5"10"815"0"0,-1-2-3078 0 0,0 1 0 0 0,-1-1 1 0 0,0 1-1 0 0,0 0 0 0 0,-1 1 0 0 0,1 10 1 0 0,2 59-63 0 0,-2-23-40 0 0,-1-36-319 0 0,0 9 122 0 0,10 42 1 0 0,-12-76-212 0 0,0 0 0 0 0,0 0 0 0 0,0 0 1 0 0,1 0-1 0 0,0 0 0 0 0,2-8 0 0 0,0 1 10 0 0,5-26-144 0 0,2 2 1 0 0,22-58-1 0 0,-28 85 151 0 0,0 1 0 0 0,0 0-1 0 0,1 0 1 0 0,0 0 0 0 0,1 1-1 0 0,0-1 1 0 0,0 1 0 0 0,9-7-1 0 0,-13 12 56 0 0,0 0 1 0 0,-1 1-1 0 0,1-1 0 0 0,1 1 0 0 0,-1-1 0 0 0,0 1 0 0 0,0 0 1 0 0,0 0-1 0 0,1 0 0 0 0,-1 0 0 0 0,0 0 0 0 0,1 0 0 0 0,-1 1 1 0 0,1-1-1 0 0,-1 1 0 0 0,1 0 0 0 0,-1 0 0 0 0,1 0 0 0 0,-1 0 1 0 0,1 0-1 0 0,-1 0 0 0 0,1 1 0 0 0,-1-1 0 0 0,1 1 0 0 0,-1 0 1 0 0,1 0-1 0 0,-1 0 0 0 0,0 0 0 0 0,1 0 0 0 0,-1 0 0 0 0,0 0 1 0 0,0 1-1 0 0,0-1 0 0 0,3 4 0 0 0,0 0 43 0 0,0 0-1 0 0,0 1 1 0 0,-1-1-1 0 0,0 1 1 0 0,0 0-1 0 0,-1 0 1 0 0,1 0-1 0 0,-1 0 1 0 0,0 1-1 0 0,-1 0 1 0 0,3 7-1 0 0,-1 7 246 0 0,-1 0-1 0 0,2 29 0 0 0,-4-36-958 0 0,0 0-1 0 0,0 1 1 0 0,1-1-1 0 0,1 0 1 0 0,1 0-1 0 0,0 0 0 0 0,8 17 1 0 0,-5-18-6817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6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 39 14999 0 0,'-10'-12'1598'0'0,"9"10"-1541"0"0,-1 0 1 0 0,0-1 0 0 0,0 1-1 0 0,-1 0 1 0 0,1 1 0 0 0,0-1 0 0 0,-1 0-1 0 0,1 1 1 0 0,-1-1 0 0 0,1 1-1 0 0,-1 0 1 0 0,1-1 0 0 0,-1 2 0 0 0,0-1-1 0 0,0 0 1 0 0,0 0 0 0 0,-4 0-1 0 0,5 2-50 0 0,-1-1-1 0 0,1 0 0 0 0,-1 1 0 0 0,0-1 0 0 0,1 1 1 0 0,-1 0-1 0 0,1 0 0 0 0,-1 0 0 0 0,1 0 0 0 0,0 0 0 0 0,-1 1 1 0 0,1-1-1 0 0,0 1 0 0 0,0-1 0 0 0,-3 3 0 0 0,-1 2 72 0 0,1 1 0 0 0,0-1 0 0 0,0 1 0 0 0,0 0 0 0 0,1 0 0 0 0,0 0 0 0 0,0 1 0 0 0,1 0 0 0 0,-5 14 0 0 0,5-11 176 0 0,1 0 0 0 0,0 0 1 0 0,1 1-1 0 0,0-1 0 0 0,1 1 0 0 0,0-1 1 0 0,1 1-1 0 0,0-1 0 0 0,1 1 0 0 0,0-1 1 0 0,1 0-1 0 0,7 20 0 0 0,-7-25-213 0 0,-1-1 0 0 0,1 1 0 0 0,0-1-1 0 0,0 0 1 0 0,1 0 0 0 0,0 0 0 0 0,-1 0-1 0 0,2 0 1 0 0,-1-1 0 0 0,0 0 0 0 0,1 0-1 0 0,0 0 1 0 0,0 0 0 0 0,0-1 0 0 0,1 0 0 0 0,-1 0-1 0 0,1 0 1 0 0,-1-1 0 0 0,1 0 0 0 0,0 0-1 0 0,0 0 1 0 0,0-1 0 0 0,0 0 0 0 0,0 0-1 0 0,8 0 1 0 0,-1-1-464 0 0,0-1 1 0 0,-1-1-1 0 0,1 0 1 0 0,0-1-1 0 0,-1 0 0 0 0,0-1 1 0 0,0 0-1 0 0,0-1 0 0 0,0 0 1 0 0,18-12-1 0 0,-4 2-1712 0 0</inkml:trace>
  <inkml:trace contextRef="#ctx0" brushRef="#br0" timeOffset="1">413 43 1839 0 0,'-1'0'6864'0'0,"-10"2"226"0"0,8 1-6741 0 0,1 1 1 0 0,0 0-1 0 0,0 0 1 0 0,0 0-1 0 0,0 0 1 0 0,0 1 0 0 0,1-1-1 0 0,0 1 1 0 0,0-1-1 0 0,-1 8 1 0 0,-2 52 990 0 0,3-33-744 0 0,0-19-403 0 0,0-3-80 0 0,0 1-1 0 0,1-1 1 0 0,-1 0-1 0 0,2 0 1 0 0,0 0-1 0 0,0 1 1 0 0,0-1-1 0 0,1 0 1 0 0,0 0-1 0 0,4 9 0 0 0,-1-12-58 0 0,1-5-64 0 0,-5-2-11 0 0,0 0-1 0 0,0 0 0 0 0,0 0 0 0 0,0 0 0 0 0,0 0 0 0 0,0 0 0 0 0,-1 0 0 0 0,1 0 0 0 0,0 0 0 0 0,-1 0 0 0 0,1-1 0 0 0,-1 1 0 0 0,1 0 0 0 0,-1 0 0 0 0,1-1 0 0 0,-1 1 0 0 0,0 0 0 0 0,0 0 0 0 0,1-1 0 0 0,-1 1 0 0 0,0 0 1 0 0,0-1-1 0 0,0 1 0 0 0,-1-2 0 0 0,-7-36-650 0 0,5 30 467 0 0,-2-13 45 0 0,-4-26 0 0 0,8 41 214 0 0,1 1 0 0 0,-1-1 0 0 0,1 0 0 0 0,0 1 0 0 0,1-1 0 0 0,0 0 1 0 0,0 1-1 0 0,3-12 0 0 0,-2 14 5 0 0,1 1-1 0 0,-1-1 1 0 0,1 0 0 0 0,-1 1 0 0 0,1-1-1 0 0,0 1 1 0 0,0 0 0 0 0,1 0 0 0 0,-1 0-1 0 0,1 0 1 0 0,-1 1 0 0 0,1-1 0 0 0,0 1-1 0 0,0 0 1 0 0,0 0 0 0 0,8-2 0 0 0,7-3-745 0 0,1 2 0 0 0,25-5 0 0 0,-39 9 173 0 0,8-2-730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7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0 224 17335 0 0,'0'0'795'0'0,"16"-6"290"0"0,33-16-483 0 0,-32 16-305 0 0,0-2 1 0 0,-1 0-1 0 0,0-1 0 0 0,15-11 0 0 0,-19 11-187 0 0,0-1 0 0 0,0-1 0 0 0,12-13 0 0 0,-21 20-51 0 0,0 0 0 0 0,0 0 0 0 0,0 0 0 0 0,0-1 1 0 0,-1 1-1 0 0,0 0 0 0 0,0-1 0 0 0,0 0 0 0 0,0 1 0 0 0,-1-1 0 0 0,0 0 0 0 0,0 0 1 0 0,0 0-1 0 0,0-6 0 0 0,-1 10-46 0 0,0 1 0 0 0,0-1 0 0 0,-1 0 0 0 0,1 0 0 0 0,0 1 0 0 0,0-1 1 0 0,-1 0-1 0 0,1 0 0 0 0,0 1 0 0 0,-1-1 0 0 0,1 0 0 0 0,-1 1 0 0 0,1-1 0 0 0,-1 1 0 0 0,1-1 0 0 0,-1 0 1 0 0,1 1-1 0 0,-1-1 0 0 0,0 1 0 0 0,1 0 0 0 0,-1-1 0 0 0,0 1 0 0 0,1-1 0 0 0,-1 1 0 0 0,0 0 0 0 0,0-1 1 0 0,1 1-1 0 0,-1 0 0 0 0,0 0 0 0 0,0 0 0 0 0,1 0 0 0 0,-1 0 0 0 0,0 0 0 0 0,0 0 0 0 0,0 0 0 0 0,-3 0 14 0 0,0 0 0 0 0,0 0 0 0 0,0 0 0 0 0,1 1 0 0 0,-7 1 0 0 0,3 1-31 0 0,-1 0 0 0 0,0 1 0 0 0,1 0 0 0 0,0 0 0 0 0,0 0 0 0 0,0 1 0 0 0,1 1 0 0 0,-1-1 0 0 0,1 1 0 0 0,1 0 0 0 0,-1 0 0 0 0,1 1 0 0 0,0-1 0 0 0,0 1 0 0 0,1 0 0 0 0,0 1 0 0 0,-4 8 0 0 0,3-4 25 0 0,0 0 0 0 0,0 1 0 0 0,2-1 1 0 0,-1 1-1 0 0,2 0 0 0 0,0 0 0 0 0,0 0 0 0 0,1 0 0 0 0,1 0 0 0 0,1 17 0 0 0,-1-25-8 0 0,1 1 1 0 0,0-1-1 0 0,0 0 1 0 0,1 0-1 0 0,0 1 0 0 0,0-1 1 0 0,0 0-1 0 0,0-1 0 0 0,1 1 1 0 0,-1 0-1 0 0,1-1 0 0 0,1 1 1 0 0,-1-1-1 0 0,1 0 0 0 0,-1 0 1 0 0,1 0-1 0 0,0-1 0 0 0,0 1 1 0 0,1-1-1 0 0,-1 0 0 0 0,8 4 1 0 0,-4-4-80 0 0,1 1 0 0 0,-1-2 1 0 0,0 1-1 0 0,1-1 0 0 0,0 0 1 0 0,-1-1-1 0 0,1 0 0 0 0,0-1 1 0 0,0 1-1 0 0,0-2 0 0 0,-1 1 1 0 0,14-3-1 0 0,5-3-1400 0 0,1-2-452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06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8639 0 0,'0'0'780'0'0,"22"1"344"0"0,-19 0-1030 0 0,0 0-1 0 0,1 0 0 0 0,-1 0 0 0 0,0 1 1 0 0,0-1-1 0 0,0 1 0 0 0,0 0 0 0 0,0 0 1 0 0,-1 0-1 0 0,1 0 0 0 0,0 1 1 0 0,-1-1-1 0 0,0 1 0 0 0,1-1 0 0 0,-1 1 1 0 0,0 0-1 0 0,0 0 0 0 0,-1 0 0 0 0,1 0 1 0 0,-1 0-1 0 0,1 0 0 0 0,-1 1 0 0 0,1 4 1 0 0,3 9 188 0 0,-1 1 1 0 0,-1 0-1 0 0,1 23 0 0 0,-2-22-51 0 0,17 274 2669 0 0,-7-62-959 0 0,-4-149-1368 0 0,6 126 517 0 0,-14-169-837 0 0,-1 1-1 0 0,-2-1 1 0 0,-11 50-1 0 0,14-84-620 0 0,3-13-269 0 0,1-4-47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7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2303 0 0,'3'10'3252'0'0,"4"21"4609"0"0,-1-1-3443 0 0,-4-9-3566 0 0,-1 0 1 0 0,0 0-1 0 0,-2 0 1 0 0,-5 38 0 0 0,2-38-469 0 0,0 4 82 0 0,1 0 1 0 0,0 30-1 0 0,10-79-642 0 0,0 6 111 0 0,5-37-10 0 0,-5 22 41 0 0,13-43 0 0 0,-16 67 33 0 0,0 0 0 0 0,0-1 0 0 0,0 2 0 0 0,1-1 0 0 0,0 0 0 0 0,1 1 0 0 0,0 0 0 0 0,14-14 0 0 0,-18 20 7 0 0,0 0 0 0 0,0 0 0 0 0,0 0-1 0 0,1 0 1 0 0,-1 1 0 0 0,0-1 0 0 0,1 1 0 0 0,0 0 0 0 0,-1-1-1 0 0,1 1 1 0 0,0 0 0 0 0,-1 1 0 0 0,1-1 0 0 0,0 0 0 0 0,5 1-1 0 0,8 2 131 0 0,-12 2-93 0 0,-3-3-7 0 0,1 2 10 0 0,1-1-1 0 0,-1 1 1 0 0,0-1 0 0 0,0 1-1 0 0,-1 0 1 0 0,1-1 0 0 0,-1 1-1 0 0,1 0 1 0 0,-1 0 0 0 0,0 0-1 0 0,0 0 1 0 0,0 0 0 0 0,0 1-1 0 0,-1-1 1 0 0,1 0-1 0 0,-1 0 1 0 0,0 0 0 0 0,0 1-1 0 0,-1 5 1 0 0,0 7 207 0 0,-2-1 1 0 0,-6 26-1 0 0,9-41-250 0 0,-10 30 251 0 0,7-20-229 0 0,0 0 0 0 0,0 0 0 0 0,1 0 0 0 0,0 0 0 0 0,0 0 1 0 0,1 1-1 0 0,1-1 0 0 0,0 11 0 0 0,1-13-37 0 0,-1-7-52 0 0,1-1-170 0 0,0 0 227 0 0,0 0 0 0 0,0-1 1 0 0,0 1-1 0 0,0-1 1 0 0,0 1-1 0 0,0-1 1 0 0,-1 1-1 0 0,1-1 1 0 0,0 0-1 0 0,0 1 0 0 0,-1-1 1 0 0,1 0-1 0 0,0 0 1 0 0,-1 1-1 0 0,2-2 1 0 0,9-17-40 0 0,-8 14 22 0 0,4-6 18 0 0,3-7-8 0 0,2 1-1 0 0,18-23 1 0 0,-26 36 12 0 0,0 0 0 0 0,0 0 1 0 0,0 0-1 0 0,0 1 0 0 0,0-1 1 0 0,1 1-1 0 0,-1 0 0 0 0,1 1 0 0 0,0-1 1 0 0,0 1-1 0 0,0 0 0 0 0,0 0 1 0 0,0 0-1 0 0,9 0 0 0 0,-12 1-5 0 0,1 1 1 0 0,-1 0-1 0 0,1 1 0 0 0,-1-1 1 0 0,1 0-1 0 0,-1 1 0 0 0,0-1 0 0 0,1 1 1 0 0,-1 0-1 0 0,1 0 0 0 0,-1 0 0 0 0,0 0 1 0 0,0 0-1 0 0,0 1 0 0 0,0-1 1 0 0,0 0-1 0 0,0 1 0 0 0,0 0 0 0 0,0-1 1 0 0,0 1-1 0 0,1 3 0 0 0,5 5-100 0 0,0 0-1 0 0,-1 1 0 0 0,6 13 1 0 0,9 14-410 0 0,-9-24-609 0 0,-1-1-53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7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1 152 11055 0 0,'0'0'9056'0'0,"12"-2"-7694"0"0,-5 0-1309 0 0,-1 0 1 0 0,1-1 0 0 0,-1 1 0 0 0,1-2 0 0 0,-1 1 0 0 0,0-1 0 0 0,-1 0 0 0 0,1 0 0 0 0,-1 0 0 0 0,1-1 0 0 0,5-6 0 0 0,-8 7 22 0 0,0 1-1 0 0,-1-1 1 0 0,1 0-1 0 0,-1 0 1 0 0,1 0-1 0 0,-1 0 1 0 0,0 0-1 0 0,-1 0 1 0 0,1-1-1 0 0,-1 1 1 0 0,0-1-1 0 0,0 1 1 0 0,0-1-1 0 0,-1 1 1 0 0,1-1-1 0 0,-1 1 1 0 0,-1-9-1 0 0,1 12-61 0 0,0 0 0 0 0,0 0 0 0 0,-1 0-1 0 0,1 1 1 0 0,0-1 0 0 0,-1 0 0 0 0,1 0 0 0 0,0 0 0 0 0,-1 1-1 0 0,1-1 1 0 0,-1 0 0 0 0,1 1 0 0 0,-1-1 0 0 0,1 0 0 0 0,-1 1 0 0 0,0-1-1 0 0,1 1 1 0 0,-1-1 0 0 0,0 1 0 0 0,1-1 0 0 0,-1 1 0 0 0,0-1-1 0 0,0 1 1 0 0,1 0 0 0 0,-1-1 0 0 0,0 1 0 0 0,0 0 0 0 0,0 0-1 0 0,1 0 1 0 0,-1 0 0 0 0,0 0 0 0 0,0-1 0 0 0,0 1 0 0 0,0 1-1 0 0,0-1 1 0 0,1 0 0 0 0,-1 0 0 0 0,0 0 0 0 0,0 0 0 0 0,0 1-1 0 0,1-1 1 0 0,-1 0 0 0 0,-1 1 0 0 0,-2 0-23 0 0,1 1 0 0 0,-1-1 0 0 0,1 1 1 0 0,0-1-1 0 0,0 1 0 0 0,0 0 0 0 0,0 0 0 0 0,-5 5 0 0 0,2 1-14 0 0,1 0 0 0 0,-1 0 0 0 0,2 0 0 0 0,-1 1 0 0 0,1 0 0 0 0,0 0 0 0 0,1 0 0 0 0,0 0 0 0 0,1 1 0 0 0,0-1 0 0 0,0 1-1 0 0,1-1 1 0 0,0 14 0 0 0,1-18 25 0 0,0-1-1 0 0,0 1 0 0 0,1-1 0 0 0,0 1 1 0 0,0-1-1 0 0,0 1 0 0 0,0-1 1 0 0,1 0-1 0 0,0 1 0 0 0,0-1 0 0 0,0 0 1 0 0,5 7-1 0 0,-5-8 2 0 0,1 0-1 0 0,0-1 1 0 0,0 1-1 0 0,0-1 1 0 0,0 1-1 0 0,0-1 1 0 0,0 0 0 0 0,1 0-1 0 0,-1-1 1 0 0,1 1-1 0 0,-1-1 1 0 0,1 0 0 0 0,0 0-1 0 0,-1 0 1 0 0,1 0-1 0 0,0 0 1 0 0,5-1-1 0 0,2 0-97 0 0,-1 0-1 0 0,0-1 0 0 0,0 0 0 0 0,0-1 1 0 0,0 0-1 0 0,0-1 0 0 0,0 0 0 0 0,-1 0 1 0 0,14-7-1 0 0,18-14-7022 0 0,-25 13 356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58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15 315 15087 0 0,'0'0'694'0'0,"-5"7"218"0"0,4-3-858 0 0,-1 0 1 0 0,1-1 0 0 0,-1 1-1 0 0,1 0 1 0 0,0 0 0 0 0,1 0-1 0 0,-1 0 1 0 0,1 0 0 0 0,-1 0-1 0 0,1 5 1 0 0,7 44 1918 0 0,-4-33-1314 0 0,7 120 1892 0 0,-4-36-1549 0 0,-5-98-944 0 0,4 18 56 0 0,-4-22-207 0 0,11-26-1050 0 0,-3-1 743 0 0,7-27 0 0 0,8-22-168 0 0,-24 71 569 0 0,8-16 193 0 0,1 0 0 0 0,15-27 0 0 0,-21 42-153 0 0,0 0 0 0 0,0 0-1 0 0,0 0 1 0 0,0 0 0 0 0,1 0 0 0 0,-1 0 0 0 0,1 1-1 0 0,0 0 1 0 0,0 0 0 0 0,0 0 0 0 0,0 0-1 0 0,1 1 1 0 0,-1-1 0 0 0,1 1 0 0 0,0 0-1 0 0,5-1 1 0 0,-9 3 6 0 0,1-1 0 0 0,-1 1 0 0 0,0 0 0 0 0,0 0 0 0 0,1 0 0 0 0,-1 0 0 0 0,0 1 0 0 0,0-1 0 0 0,0 0-1 0 0,1 0 1 0 0,-1 1 0 0 0,0-1 0 0 0,0 1 0 0 0,0-1 0 0 0,0 1 0 0 0,0-1 0 0 0,1 1 0 0 0,-1 0 0 0 0,1 1 0 0 0,0 0 15 0 0,0 0 0 0 0,0 0 0 0 0,0 1 0 0 0,0-1 1 0 0,0 1-1 0 0,-1-1 0 0 0,3 6 0 0 0,0 2 96 0 0,-1 0-1 0 0,0 0 1 0 0,3 17 0 0 0,-6-26-156 0 0,3 16 196 0 0,0 1 1 0 0,1-1-1 0 0,1 1 0 0 0,11 23 0 0 0,-15-38-180 0 0,1 1 0 0 0,0-1-1 0 0,0 1 1 0 0,0-1 0 0 0,1 0 0 0 0,-1 0-1 0 0,1 0 1 0 0,0 0 0 0 0,0-1-1 0 0,0 1 1 0 0,6 3 0 0 0,-7-4-33 0 0,1-1 0 0 0,-1-1 0 0 0,1 1 0 0 0,-1 0 0 0 0,1 0 0 0 0,-1-1 0 0 0,1 0 0 0 0,0 1 0 0 0,-1-1 0 0 0,1 0 0 0 0,0 0 0 0 0,-1-1 0 0 0,1 1 0 0 0,-1 0 0 0 0,1-1 0 0 0,0 0 0 0 0,-1 1 0 0 0,1-1 0 0 0,3-2 0 0 0,-3 1-78 0 0,0 0-1 0 0,0 0 0 0 0,-1 0 0 0 0,1 0 0 0 0,-1-1 0 0 0,0 1 0 0 0,1-1 0 0 0,-1 1 0 0 0,0-1 0 0 0,-1 0 0 0 0,1 0 0 0 0,0 0 1 0 0,-1 0-1 0 0,1 0 0 0 0,-1 0 0 0 0,0 0 0 0 0,0-1 0 0 0,-1 1 0 0 0,1 0 0 0 0,0-5 0 0 0,1-8-711 0 0,-1 0 0 0 0,0-29 0 0 0,-14-63-1897 0 0,1 9 1573 0 0,10-39 1062 0 0,3 119 201 0 0,0 0 0 0 0,2 1-1 0 0,0 0 1 0 0,1 0 0 0 0,10-25 0 0 0,-2 22 629 0 0,-11 20-379 0 0,1 2-26 0 0,0 1-280 0 0,1 0 0 0 0,-1 1 0 0 0,1-1-1 0 0,-1 1 1 0 0,0-1 0 0 0,0 1 0 0 0,0 0 0 0 0,0 0 0 0 0,-1 0-1 0 0,1 0 1 0 0,-1 0 0 0 0,0 0 0 0 0,0 1 0 0 0,0-1-1 0 0,0 4 1 0 0,3 11 249 0 0,1 28 0 0 0,-4-35-202 0 0,2 211 1332 0 0,-1-27 410 0 0,0-175-1545 0 0,0 0-1 0 0,11 37 1 0 0,-8-39-234 0 0,-5-18-84 0 0,0 0 0 0 0,0 0 0 0 0,1 0 0 0 0,-1 0-1 0 0,0 0 1 0 0,0 1 0 0 0,1-1 0 0 0,-1 0 0 0 0,0 0-1 0 0,1 0 1 0 0,-1 0 0 0 0,0 0 0 0 0,0 0 0 0 0,1 0-1 0 0,-1 0 1 0 0,0 0 0 0 0,0 0 0 0 0,1 0 0 0 0,-1 0-1 0 0,0 0 1 0 0,0 0 0 0 0,1-1 0 0 0,-1 1 0 0 0,0 0-1 0 0,0 0 1 0 0,1 0 0 0 0,-1 0 0 0 0,0 0 0 0 0,0 0-1 0 0,1-1 1 0 0,-1 1 0 0 0,0 0 0 0 0,0 0 0 0 0,0 0-1 0 0,1-1 1 0 0,8-6 2 0 0,-1-4-25 0 0,-1-1 1 0 0,0 0-1 0 0,0 0 0 0 0,8-24 0 0 0,1-1 25 0 0,-4 12-54 0 0,2 1-1 0 0,24-35 0 0 0,-2 18-7390 0 0,-24 30-384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1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251 110 1375 0 0,'1'-2'107'0'0,"14"-21"4856"0"0,5-5 3600 0 0,-10 8-5398 0 0,-10 19-3131 0 0,0 0 0 0 0,0-1 0 0 0,-1 1 0 0 0,1 0 0 0 0,0 0 0 0 0,0 0 0 0 0,-1-1 0 0 0,1 1 0 0 0,-1 0 1 0 0,1 0-1 0 0,-1 0 0 0 0,1 0 0 0 0,-1 0 0 0 0,0 0 0 0 0,0 0 0 0 0,1 0 0 0 0,-1 0 0 0 0,0 0 0 0 0,0 0 0 0 0,-1-1 1 0 0,-1 1-13 0 0,1-1-1 0 0,-1 1 1 0 0,1 0 0 0 0,-1 0 0 0 0,1 0 0 0 0,-1 0 0 0 0,0 0 0 0 0,-5-1 0 0 0,1 2-96 0 0,0-1 0 0 0,-1 1-1 0 0,1 0 1 0 0,0 1 0 0 0,0-1-1 0 0,-10 3 1 0 0,4 1-80 0 0,1 1 1 0 0,0 0 0 0 0,0 0-1 0 0,0 2 1 0 0,1-1-1 0 0,0 1 1 0 0,0 1 0 0 0,1 0-1 0 0,0 0 1 0 0,1 1-1 0 0,-1 0 1 0 0,2 1 0 0 0,-1 0-1 0 0,1 0 1 0 0,-10 19-1 0 0,16-25 147 0 0,0 0 0 0 0,0 0 0 0 0,0 0 0 0 0,1 1 0 0 0,0-1 0 0 0,0 1 0 0 0,0-1 0 0 0,0 0 0 0 0,1 1 0 0 0,0-1-1 0 0,0 1 1 0 0,0 0 0 0 0,0-1 0 0 0,1 1 0 0 0,0-1 0 0 0,0 0 0 0 0,2 7 0 0 0,-1-4 42 0 0,2 0 1 0 0,-1-1-1 0 0,1 1 1 0 0,0-1-1 0 0,0 0 0 0 0,1 0 1 0 0,0 0-1 0 0,0-1 1 0 0,10 10-1 0 0,64 45 646 0 0,-52-41-287 0 0,47 41 0 0 0,-72-58-364 0 0,0 0 0 0 0,0 1-1 0 0,-1-1 1 0 0,1 0 0 0 0,0 1 0 0 0,-1-1-1 0 0,1 1 1 0 0,-1-1 0 0 0,0 1-1 0 0,0-1 1 0 0,0 1 0 0 0,0 0 0 0 0,0 3-1 0 0,-1-5-10 0 0,0 0-1 0 0,0 0 1 0 0,-1 0-1 0 0,1 0 1 0 0,0-1-1 0 0,-1 1 1 0 0,1 0-1 0 0,-1 0 1 0 0,1 0-1 0 0,-1-1 1 0 0,1 1-1 0 0,-1 0 1 0 0,1 0 0 0 0,-1-1-1 0 0,0 1 1 0 0,1 0-1 0 0,-1-1 1 0 0,-1 1-1 0 0,-14 10 223 0 0,15-10-218 0 0,-12 7 58 0 0,0-1 0 0 0,0 0 0 0 0,-1-1 0 0 0,0-1 1 0 0,0 0-1 0 0,-1 0 0 0 0,1-2 0 0 0,-1 0 0 0 0,0 0 0 0 0,0-2 0 0 0,0 0 0 0 0,0 0 0 0 0,0-1 0 0 0,-20-4 0 0 0,34 4-314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1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252 102 8375 0 0,'0'0'382'0'0,"1"-11"132"0"0,-1 9-375 0 0,0-1 0 0 0,0 1 0 0 0,0-1-1 0 0,0 1 1 0 0,0-1 0 0 0,0 1 0 0 0,-1-1-1 0 0,0 1 1 0 0,1 0 0 0 0,-1-1-1 0 0,0 1 1 0 0,0 0 0 0 0,0 0 0 0 0,0 0-1 0 0,0-1 1 0 0,-1 1 0 0 0,1 0 0 0 0,-3-2-1 0 0,2 2-91 0 0,-1-1-1 0 0,0 1 0 0 0,0 0 0 0 0,0-1 1 0 0,0 2-1 0 0,0-1 0 0 0,0 0 0 0 0,0 1 1 0 0,-1-1-1 0 0,1 1 0 0 0,-1 0 1 0 0,1 0-1 0 0,-1 0 0 0 0,1 1 0 0 0,-1-1 1 0 0,1 1-1 0 0,-1 0 0 0 0,0 0 0 0 0,1 0 1 0 0,-1 0-1 0 0,1 1 0 0 0,-1-1 0 0 0,1 1 1 0 0,-7 2-1 0 0,3-1-36 0 0,0 1-1 0 0,0 0 1 0 0,0 0-1 0 0,0 0 1 0 0,1 1 0 0 0,0 0-1 0 0,0 0 1 0 0,0 1-1 0 0,0 0 1 0 0,0 0 0 0 0,-5 7-1 0 0,2 0 71 0 0,-1 1 0 0 0,2 0 0 0 0,0 1 0 0 0,-7 15 0 0 0,12-22 19 0 0,0 0 0 0 0,1-1 0 0 0,0 1 0 0 0,0 0 0 0 0,1 0 0 0 0,-1 0 0 0 0,1 0 0 0 0,1 0 0 0 0,0 0 0 0 0,0 0 0 0 0,1 11 0 0 0,-1-16-50 0 0,1 0 0 0 0,-1 0 0 0 0,1 0 0 0 0,-1 0 0 0 0,1 0-1 0 0,0 0 1 0 0,0 0 0 0 0,0 0 0 0 0,0-1 0 0 0,0 1 0 0 0,0 0 0 0 0,0 0-1 0 0,1-1 1 0 0,-1 1 0 0 0,1-1 0 0 0,-1 0 0 0 0,1 1 0 0 0,-1-1 0 0 0,4 2-1 0 0,-3-2 17 0 0,1 0-1 0 0,0 0 0 0 0,-1-1 0 0 0,1 1 1 0 0,0-1-1 0 0,-1 1 0 0 0,1-1 0 0 0,0 0 1 0 0,-1 0-1 0 0,1 0 0 0 0,0 0 0 0 0,0-1 1 0 0,2 0-1 0 0,4-2 56 0 0,0 1 0 0 0,0-2 1 0 0,-1 1-1 0 0,0-1 0 0 0,1-1 0 0 0,-2 1 1 0 0,14-11-1 0 0,-13 8-64 0 0,0 0 0 0 0,-1-1 0 0 0,0 0 0 0 0,-1 0 0 0 0,0 0 0 0 0,0-1 0 0 0,0 0 1 0 0,-1 0-1 0 0,-1-1 0 0 0,7-19 0 0 0,-4 6 105 0 0,-1 0 0 0 0,-1-1 0 0 0,2-38 0 0 0,-6 56-101 0 0,-1 5 108 0 0,-14 134 1856 0 0,13-118-1635 0 0,2 1-1 0 0,-1-1 1 0 0,2 0 0 0 0,0 1-1 0 0,7 22 1 0 0,-8-33-451 0 0,1-1 0 0 0,0 0-1 0 0,0 1 1 0 0,0-1 0 0 0,0 0 0 0 0,1 0 0 0 0,-1 0 0 0 0,1-1-1 0 0,0 1 1 0 0,4 3 0 0 0,-5-5-287 0 0,0 0 0 0 0,1-1-1 0 0,-1 1 1 0 0,1-1 0 0 0,-1 0 0 0 0,1 1-1 0 0,0-1 1 0 0,-1 0 0 0 0,1 0 0 0 0,0-1-1 0 0,0 1 1 0 0,0-1 0 0 0,-1 1 0 0 0,1-1-1 0 0,0 0 1 0 0,0 0 0 0 0,5-1 0 0 0,4-1-6733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2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3679 0 0,'0'0'284'0'0,"-3"13"1624"0"0,3 38 4607 0 0,7 26-3470 0 0,0 4-1389 0 0,-13 118 1816 0 0,0 4-1233 0 0,7-177-2141 0 0,5 27 1 0 0,-5-47-192 0 0,1 1-1 0 0,-1 0 1 0 0,1-1 0 0 0,0 1-1 0 0,1-1 1 0 0,0 1 0 0 0,0-1-1 0 0,0 0 1 0 0,5 6 0 0 0,0-9-1645 0 0,6-6-10339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2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0 158 5063 0 0,'0'0'390'0'0,"2"0"60"0"0,3 1 883 0 0,1 0 0 0 0,-1 0 0 0 0,1-1-1 0 0,-1 0 1 0 0,0 0 0 0 0,11-1-1 0 0,-7-1-470 0 0,0 0-1 0 0,0 0 1 0 0,15-7-1 0 0,-13 4-606 0 0,0 0 0 0 0,-1-1 0 0 0,1-1 0 0 0,-1 0-1 0 0,0 0 1 0 0,13-13 0 0 0,-20 16-186 0 0,0 1 0 0 0,-1-1 0 0 0,1 1 1 0 0,-1-1-1 0 0,1 0 0 0 0,2-6 0 0 0,-5 8-48 0 0,1 1 0 0 0,0-1 0 0 0,-1 0-1 0 0,1 0 1 0 0,-1 1 0 0 0,1-1 0 0 0,-1 0 0 0 0,0 1-1 0 0,0-1 1 0 0,0 0 0 0 0,0 0 0 0 0,0 0 0 0 0,0 1 0 0 0,0-1-1 0 0,-1 0 1 0 0,1 0 0 0 0,-1 1 0 0 0,1-1 0 0 0,-1 0-1 0 0,0-1 1 0 0,0 1-14 0 0,-1 1 0 0 0,1 0 1 0 0,0-1-1 0 0,0 1 0 0 0,-1 0 0 0 0,1 0 0 0 0,-1 0 0 0 0,1-1 0 0 0,-1 2 0 0 0,0-1 0 0 0,1 0 1 0 0,-1 0-1 0 0,0 0 0 0 0,0 1 0 0 0,1-1 0 0 0,-1 1 0 0 0,0 0 0 0 0,0-1 0 0 0,0 1 0 0 0,0 0 1 0 0,1 0-1 0 0,-1 0 0 0 0,0 0 0 0 0,0 0 0 0 0,0 1 0 0 0,-3 0 0 0 0,0 0-12 0 0,0 1 0 0 0,0 0-1 0 0,1 0 1 0 0,-1 0 0 0 0,0 0 0 0 0,1 1-1 0 0,0-1 1 0 0,0 1 0 0 0,0 0 0 0 0,0 1-1 0 0,0-1 1 0 0,0 1 0 0 0,1-1-1 0 0,-1 1 1 0 0,1 0 0 0 0,0 0 0 0 0,1 1-1 0 0,-1-1 1 0 0,-2 6 0 0 0,-2 6-19 0 0,1-1-1 0 0,0 1 1 0 0,1 0 0 0 0,-5 26 0 0 0,9-37 19 0 0,0 1 0 0 0,1 0 0 0 0,-1-1 0 0 0,1 1 0 0 0,1 0 0 0 0,-1-1 1 0 0,1 1-1 0 0,0-1 0 0 0,0 1 0 0 0,0-1 0 0 0,1 1 0 0 0,0-1 1 0 0,0 0-1 0 0,0 0 0 0 0,4 7 0 0 0,-4-9-13 0 0,0-1-1 0 0,0 1 0 0 0,1-1 1 0 0,-1 1-1 0 0,0-1 1 0 0,1 0-1 0 0,0 0 1 0 0,-1 0-1 0 0,1 0 0 0 0,0 0 1 0 0,0-1-1 0 0,0 1 1 0 0,0-1-1 0 0,0 0 1 0 0,0 0-1 0 0,0 0 0 0 0,1 0 1 0 0,-1 0-1 0 0,0-1 1 0 0,0 0-1 0 0,1 1 1 0 0,-1-1-1 0 0,0 0 0 0 0,1-1 1 0 0,-1 1-1 0 0,0-1 1 0 0,4 0-1 0 0,32-11-1663 0 0,-20 1-4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3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11 12175 0 0,'0'0'1106'0'0,"-19"-10"1966"0"0,13 10-2887 0 0,0 1 0 0 0,1 0 1 0 0,-1 0-1 0 0,0 0 0 0 0,1 1 1 0 0,-1 0-1 0 0,1 0 0 0 0,0 0 1 0 0,-1 1-1 0 0,1 0 0 0 0,0 0 1 0 0,1 0-1 0 0,-1 0 0 0 0,-6 6 1 0 0,10-7-172 0 0,-1-1 0 0 0,1 1 1 0 0,-1-1-1 0 0,1 1 1 0 0,-1 0-1 0 0,1-1 0 0 0,0 1 1 0 0,0 0-1 0 0,0 0 1 0 0,0 0-1 0 0,0 0 1 0 0,0 0-1 0 0,0 0 0 0 0,1 0 1 0 0,-1 0-1 0 0,1 0 1 0 0,-1 1-1 0 0,1-1 0 0 0,0 0 1 0 0,0 0-1 0 0,0 0 1 0 0,0 1-1 0 0,0-1 1 0 0,1 0-1 0 0,-1 0 0 0 0,1 0 1 0 0,-1 0-1 0 0,1 0 1 0 0,0 0-1 0 0,1 4 0 0 0,2 0 153 0 0,1 0 0 0 0,0-1 0 0 0,-1 1 0 0 0,2-1 0 0 0,-1 0 0 0 0,10 8 0 0 0,-5-6 108 0 0,-3 0-119 0 0,0-1 1 0 0,0 1-1 0 0,0 0 0 0 0,6 9 0 0 0,-13-15-148 0 0,0 0 0 0 0,1 0-1 0 0,-1 0 1 0 0,0 1-1 0 0,0-1 1 0 0,1 0-1 0 0,-1 0 1 0 0,0 0-1 0 0,0 0 1 0 0,0 0-1 0 0,0 0 1 0 0,0 0-1 0 0,-1 0 1 0 0,1 0-1 0 0,0 0 1 0 0,0 0-1 0 0,-1 0 1 0 0,1 0-1 0 0,-1 0 1 0 0,1 0-1 0 0,-1 0 1 0 0,1 0-1 0 0,-2 2 1 0 0,-16 17 213 0 0,12-15-152 0 0,-1 0-1 0 0,1-1 1 0 0,-1 0 0 0 0,-1 0 0 0 0,1-1-1 0 0,-11 4 1 0 0,6-4 11 0 0,3-4-76 0 0,7 1-75 0 0,1 0-95 0 0,1-1 127 0 0,0 1 0 0 0,-1 0 0 0 0,1 0 0 0 0,0-1 1 0 0,-1 1-1 0 0,1 0 0 0 0,0-1 0 0 0,0 1 0 0 0,0-1 1 0 0,-1 1-1 0 0,1 0 0 0 0,0-1 0 0 0,0 1 0 0 0,0-1 0 0 0,0 1 1 0 0,0 0-1 0 0,0-1 0 0 0,0 1 0 0 0,0-1 0 0 0,0 1 1 0 0,0-1-1 0 0,0 1 0 0 0,0 0 0 0 0,0-1 0 0 0,0 1 0 0 0,0-1 1 0 0,0 1-1 0 0,0 0 0 0 0,1-2 0 0 0,2-10-1256 0 0,4 0-992 0 0,0 1-4309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3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110 154 455 0 0,'-23'-31'10914'0'0,"21"30"-10643"0"0,1 1 1 0 0,0 0-1 0 0,0-1 0 0 0,0 1 1 0 0,-1 0-1 0 0,1 0 1 0 0,0 0-1 0 0,0 0 0 0 0,-1 0 1 0 0,1 0-1 0 0,0 0 0 0 0,-3 1 1 0 0,1 2-89 0 0,-1 0 1 0 0,1 0 0 0 0,0 0 0 0 0,0 1-1 0 0,0 0 1 0 0,0-1 0 0 0,0 1-1 0 0,1 0 1 0 0,0 0 0 0 0,0 1 0 0 0,0-1-1 0 0,-2 8 1 0 0,-3 11 96 0 0,-5 27 0 0 0,10-39-119 0 0,-1 4 74 0 0,0 1 1 0 0,1-1-1 0 0,1 1 0 0 0,0 0 1 0 0,1-1-1 0 0,4 26 0 0 0,-4-37-164 0 0,1-1 0 0 0,-1 1 0 0 0,1 0 0 0 0,0-1 0 0 0,1 1 0 0 0,-1-1-1 0 0,1 0 1 0 0,-1 1 0 0 0,1-1 0 0 0,0 0 0 0 0,0 0 0 0 0,0 0 0 0 0,1 0 0 0 0,-1 0-1 0 0,1-1 1 0 0,0 1 0 0 0,-1-1 0 0 0,1 1 0 0 0,0-1 0 0 0,0 0 0 0 0,1 0 0 0 0,-1 0-1 0 0,0-1 1 0 0,1 1 0 0 0,-1-1 0 0 0,1 0 0 0 0,-1 0 0 0 0,1 0 0 0 0,0 0 0 0 0,-1-1 0 0 0,1 0-1 0 0,0 1 1 0 0,4-1 0 0 0,3-1-5 0 0,-1 0 0 0 0,0 0-1 0 0,0-1 1 0 0,0-1 0 0 0,0 1 0 0 0,0-1-1 0 0,0-1 1 0 0,-1 0 0 0 0,1 0-1 0 0,-1-1 1 0 0,0 0 0 0 0,-1-1 0 0 0,1 0-1 0 0,-1 0 1 0 0,0-1 0 0 0,12-13 0 0 0,-13 12-32 0 0,0 0 1 0 0,-1 0 0 0 0,1-1-1 0 0,-2 0 1 0 0,1 0-1 0 0,-1-1 1 0 0,-1 0 0 0 0,0 1-1 0 0,0-2 1 0 0,-1 1 0 0 0,0 0-1 0 0,-1 0 1 0 0,0-1 0 0 0,0 0-1 0 0,-1-20 1 0 0,-2 11 34 0 0,-1 0 0 0 0,-1 0 0 0 0,0 1 0 0 0,-8-23 0 0 0,9 36-71 0 0,0 0 1 0 0,0 1-1 0 0,0-1 0 0 0,-1 1 0 0 0,0-1 1 0 0,0 1-1 0 0,0 0 0 0 0,0 0 0 0 0,-1 0 1 0 0,0 1-1 0 0,0-1 0 0 0,0 1 0 0 0,-1 0 1 0 0,1 0-1 0 0,-1 0 0 0 0,0 1 0 0 0,-10-6 0 0 0,11 8-24 0 0,0-1 0 0 0,0 1 0 0 0,1 1 0 0 0,-1-1 0 0 0,0 0 0 0 0,0 1 0 0 0,0 0 0 0 0,0 0 0 0 0,0 0-1 0 0,1 0 1 0 0,-1 0 0 0 0,0 1 0 0 0,-7 2 0 0 0,5-1-24 0 0,0 0 0 0 0,0 1 0 0 0,1 0 0 0 0,-1 0 0 0 0,1 1 0 0 0,0-1 0 0 0,-10 9 0 0 0,5-1-771 0 0,0 0 0 0 0,0 1 0 0 0,1 0 0 0 0,0 0 0 0 0,1 1 1 0 0,-9 20-1 0 0,6-8-5725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3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4143 0 0,'0'0'319'0'0,"1"-2"-210"0"0,2-3 249 0 0,-3 4 28 0 0,0 1 0 0 0,1-1 1 0 0,-1 0-1 0 0,0 1 0 0 0,1-1 1 0 0,-1 1-1 0 0,0-1 0 0 0,1 0 1 0 0,-1 1-1 0 0,1-1 0 0 0,-1 1 0 0 0,1-1 1 0 0,-1 1-1 0 0,1 0 0 0 0,0-1 1 0 0,-1 1-1 0 0,1-1 0 0 0,-1 1 1 0 0,1 0-1 0 0,0 0 0 0 0,-1-1 1 0 0,1 1-1 0 0,0 0 0 0 0,0 0 0 0 0,0 0-199 0 0,0 0 0 0 0,0 0-1 0 0,0 0 1 0 0,0 1-1 0 0,0-1 1 0 0,0 0 0 0 0,0 1-1 0 0,-1-1 1 0 0,1 1 0 0 0,0-1-1 0 0,0 1 1 0 0,-1-1-1 0 0,1 1 1 0 0,0 0 0 0 0,1 1-1 0 0,0 0-51 0 0,0 1-1 0 0,0 0 1 0 0,0 0-1 0 0,0 0 1 0 0,0 0 0 0 0,0 0-1 0 0,-1 0 1 0 0,2 6-1 0 0,-1 5 190 0 0,-1 0 0 0 0,0 0 0 0 0,-1 1 0 0 0,-1-1 0 0 0,0 0 0 0 0,-1 0 0 0 0,-4 18 0 0 0,-4 40 352 0 0,8-50-510 0 0,2-16-57 0 0,1-16-60 0 0,1-53 28 0 0,-3 51-47 0 0,1 0 1 0 0,0 0-1 0 0,1 0 1 0 0,0 1-1 0 0,1-1 0 0 0,1 0 1 0 0,6-18-1 0 0,-9 28-18 0 0,1 1-1 0 0,0-1 1 0 0,1 1 0 0 0,-1-1-1 0 0,0 1 1 0 0,0 0-1 0 0,1 0 1 0 0,-1-1 0 0 0,0 1-1 0 0,1 0 1 0 0,-1 0 0 0 0,1 0-1 0 0,0 0 1 0 0,2-1-1 0 0,25-7-48 0 0,-23 7 36 0 0,6-1-309 0 0,0 1 0 0 0,1 0 0 0 0,20 1 0 0 0,-5 0-1608 0 0,-8-1 516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07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13 5527 0 0,'0'0'423'0'0,"-12"-8"6173"0"0,42 5-6119 0 0,0 1 0 0 0,43 3 0 0 0,-15 0-175 0 0,216 12 303 0 0,-44-1-484 0 0,480-5-133 0 0,-23 0 489 0 0,-377-3 664 0 0,194 5 1007 0 0,-351-4-1779 0 0,563 26 350 0 0,0 31-655 0 0,-489-23-197 0 0,-206-33-1282 0 0,-9-2-5165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4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245 314 8751 0 0,'0'0'6587'0'0,"-11"-18"-2088"0"0,9 17-4492 0 0,0 0 0 0 0,-1 0 0 0 0,1 0 0 0 0,-1 0 1 0 0,1 0-1 0 0,-1 1 0 0 0,1-1 0 0 0,-1 1 0 0 0,1 0 1 0 0,-1 0-1 0 0,1 0 0 0 0,-1 0 0 0 0,0 0 1 0 0,1 1-1 0 0,-4 0 0 0 0,-4 1-10 0 0,0 1 0 0 0,-14 5 0 0 0,16-4 10 0 0,-1 1-1 0 0,1 0 1 0 0,0 0 0 0 0,0 0-1 0 0,0 1 1 0 0,1 0-1 0 0,0 1 1 0 0,0 0 0 0 0,1 0-1 0 0,0 0 1 0 0,0 1-1 0 0,1 0 1 0 0,-8 14 0 0 0,7-10 117 0 0,-1 1 1 0 0,2 0 0 0 0,0 1 0 0 0,1-1 0 0 0,0 1 0 0 0,1 0-1 0 0,1 0 1 0 0,-2 21 0 0 0,4-31-58 0 0,0 1-1 0 0,0-1 1 0 0,1 1-1 0 0,0-1 1 0 0,-1 1-1 0 0,1-1 1 0 0,1 0-1 0 0,-1 1 1 0 0,1-1-1 0 0,0 0 1 0 0,0 0-1 0 0,0 0 1 0 0,0 0-1 0 0,3 3 0 0 0,-3-5-32 0 0,0 0 1 0 0,0 0-1 0 0,-1 0 0 0 0,1 0 0 0 0,1-1 0 0 0,-1 1 0 0 0,0-1 0 0 0,0 1 0 0 0,1-1 0 0 0,-1 0 0 0 0,0 0 0 0 0,1 0 0 0 0,-1 0 0 0 0,1 0 0 0 0,-1-1 0 0 0,1 1 0 0 0,0-1 0 0 0,-1 0 0 0 0,1 1 0 0 0,0-1 0 0 0,-1 0 0 0 0,1-1 0 0 0,0 1 0 0 0,3-1 0 0 0,5-3-24 0 0,0 1-1 0 0,0-1 0 0 0,0-1 1 0 0,-1 0-1 0 0,0-1 1 0 0,0 0-1 0 0,0 0 1 0 0,-1-1-1 0 0,0-1 1 0 0,0 1-1 0 0,-1-1 0 0 0,0-1 1 0 0,0 1-1 0 0,-1-1 1 0 0,0-1-1 0 0,-1 1 1 0 0,0-1-1 0 0,0 0 1 0 0,-1-1-1 0 0,-1 1 0 0 0,0-1 1 0 0,0 0-1 0 0,-1 0 1 0 0,4-20-1 0 0,-1-91 78 0 0,2-25-23 0 0,-5 120 3 0 0,2 1-1 0 0,0 0 1 0 0,13-37-1 0 0,-15 57-44 0 0,-4 29 115 0 0,1-9-97 0 0,-9 84 310 0 0,-5 78 349 0 0,14-144-556 0 0,0 1-1 0 0,3-1 1 0 0,7 44 0 0 0,-8-66-33 0 0,1-1 0 0 0,0 1 0 0 0,0-1 1 0 0,1 0-1 0 0,0 0 0 0 0,9 15 0 0 0,-10-20-290 0 0,0 0 0 0 0,0 0 0 0 0,0-1 0 0 0,1 1-1 0 0,-1-1 1 0 0,8 5 0 0 0,-8-6-564 0 0,0 0 0 0 0,0 0 0 0 0,1-1 0 0 0,-1 0 1 0 0,0 1-1 0 0,1-1 0 0 0,-1 0 0 0 0,1-1 0 0 0,6 2 0 0 0,0-2-6815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4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13 212 9671 0 0,'0'0'748'0'0,"2"-1"-492"0"0,8 0 622 0 0,0-1 1 0 0,0-1-1 0 0,0 0 0 0 0,0 0 0 0 0,0-1 0 0 0,-1 0 0 0 0,0 0 0 0 0,0-1 0 0 0,17-13 0 0 0,-21 15-685 0 0,0-1-1 0 0,-1 1 1 0 0,1-1-1 0 0,-1-1 1 0 0,0 1-1 0 0,0 0 1 0 0,-1-1-1 0 0,1 0 1 0 0,-1 0-1 0 0,0 0 0 0 0,0 0 1 0 0,-1-1-1 0 0,1 1 1 0 0,-1-1-1 0 0,-1 1 1 0 0,1-1-1 0 0,-1 0 1 0 0,0 0-1 0 0,1-6 1 0 0,-2 10-168 0 0,0 1 1 0 0,0-1 0 0 0,0 1-1 0 0,0-1 1 0 0,0 1 0 0 0,-1-1-1 0 0,1 0 1 0 0,0 1 0 0 0,-1-1-1 0 0,1 1 1 0 0,-1 0-1 0 0,0-1 1 0 0,1 1 0 0 0,-1-1-1 0 0,0 1 1 0 0,0 0 0 0 0,0 0-1 0 0,0-1 1 0 0,0 1 0 0 0,0 0-1 0 0,0 0 1 0 0,0 0 0 0 0,0 0-1 0 0,-1 0 1 0 0,1 0-1 0 0,0 0 1 0 0,-1 1 0 0 0,1-1-1 0 0,-1 0 1 0 0,1 1 0 0 0,-1-1-1 0 0,1 1 1 0 0,-1 0 0 0 0,1-1-1 0 0,-1 1 1 0 0,-1 0-1 0 0,-1 0-8 0 0,1 0-1 0 0,0 0 1 0 0,-1 1-1 0 0,1-1 0 0 0,0 1 1 0 0,-1 0-1 0 0,1 0 0 0 0,0 0 1 0 0,0 0-1 0 0,0 0 0 0 0,0 1 1 0 0,0-1-1 0 0,0 1 0 0 0,0 0 1 0 0,1 0-1 0 0,-4 3 0 0 0,-5 7-13 0 0,0 0-1 0 0,1 0 0 0 0,1 1 0 0 0,0 0 0 0 0,-11 23 0 0 0,15-26-10 0 0,1 0-1 0 0,0 0 1 0 0,1 0 0 0 0,0 0 0 0 0,0 1 0 0 0,1 0 0 0 0,1-1-1 0 0,0 1 1 0 0,0 12 0 0 0,1-20 2 0 0,0-1-1 0 0,0 1 1 0 0,1 0-1 0 0,-1 0 1 0 0,1 0-1 0 0,-1-1 1 0 0,1 1 0 0 0,0 0-1 0 0,0 0 1 0 0,0-1-1 0 0,0 1 1 0 0,1-1-1 0 0,-1 1 1 0 0,1-1 0 0 0,0 0-1 0 0,-1 1 1 0 0,1-1-1 0 0,0 0 1 0 0,0 0-1 0 0,0 0 1 0 0,1 0-1 0 0,-1-1 1 0 0,0 1 0 0 0,1-1-1 0 0,-1 1 1 0 0,4 0-1 0 0,-1 0-46 0 0,-1-1-1 0 0,1 0 0 0 0,0 0 0 0 0,0 0 1 0 0,0-1-1 0 0,-1 0 0 0 0,1 0 0 0 0,0 0 1 0 0,0-1-1 0 0,0 1 0 0 0,0-1 0 0 0,-1 0 1 0 0,1 0-1 0 0,8-4 0 0 0,-5 2-28 0 0,0-1 1 0 0,0 0-1 0 0,0 0 0 0 0,-1-1 1 0 0,1 0-1 0 0,-1 0 0 0 0,0 0 1 0 0,-1-1-1 0 0,1 0 0 0 0,-1-1 1 0 0,0 1-1 0 0,-1-1 0 0 0,0 0 1 0 0,0-1-1 0 0,0 1 0 0 0,-1-1 1 0 0,0 0-1 0 0,0 0 0 0 0,-1 0 1 0 0,0-1-1 0 0,-1 1 0 0 0,0-1 1 0 0,0 0-1 0 0,-1 1 0 0 0,0-1 1 0 0,0-10-1 0 0,-1 5 531 0 0,1 32 197 0 0,1 8-593 0 0,0-7 113 0 0,2-1 1 0 0,0 1-1 0 0,1-1 1 0 0,1 0-1 0 0,1 0 1 0 0,14 27-1 0 0,-30-88-413 0 0,3 30 210 0 0,2-1 0 0 0,0 0 0 0 0,1 0-1 0 0,0 0 1 0 0,1 0 0 0 0,0-1-1 0 0,1-14 1 0 0,1 25 80 0 0,0-1 0 0 0,1 1 0 0 0,-1-1 0 0 0,1 1 0 0 0,0 0 0 0 0,0-1 0 0 0,1 1 0 0 0,-1 0 0 0 0,1 0 0 0 0,0 0 0 0 0,0 0 0 0 0,0 0 0 0 0,0 0 0 0 0,1 0 0 0 0,0 1 0 0 0,0-1 0 0 0,0 1 0 0 0,0 0 0 0 0,0 0 0 0 0,1 0 0 0 0,-1 0 0 0 0,1 1 0 0 0,-1 0 0 0 0,1-1 0 0 0,0 1 0 0 0,7-2 0 0 0,11-3 73 0 0,40-8 0 0 0,-5 3-2376 0 0,-42 7-5704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5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190 125 4143 0 0,'0'-2'191'0'0,"11"-22"-750"0"0,3-9 5415 0 0,-12 29-3336 0 0,-1-1 0 0 0,0 1 1 0 0,0 0-1 0 0,0 0 0 0 0,0-7 1 0 0,-1 9-1423 0 0,0 1 1 0 0,-1 0 0 0 0,1 0 0 0 0,0-1 0 0 0,-1 1 0 0 0,1 0 0 0 0,-1 0 0 0 0,1-1 0 0 0,-1 1 0 0 0,1 0 0 0 0,-1 0 0 0 0,0 0 0 0 0,0 0-1 0 0,0 0 1 0 0,-1-1 0 0 0,1 1-108 0 0,1 0 14 0 0,0 0 0 0 0,-1 1 1 0 0,1-1-1 0 0,-1 0 0 0 0,1 1 0 0 0,-1-1 0 0 0,1 1 1 0 0,-1-1-1 0 0,1 1 0 0 0,-1-1 0 0 0,0 1 1 0 0,1-1-1 0 0,-1 1 0 0 0,0-1 0 0 0,1 1 1 0 0,-1 0-1 0 0,0-1 0 0 0,1 1 0 0 0,-1 0 0 0 0,0 0 1 0 0,0 0-1 0 0,1-1 0 0 0,-1 1 0 0 0,0 0 1 0 0,0 0-1 0 0,0 0 0 0 0,-1 0 0 0 0,0 1 2 0 0,-2-2-10 0 0,1 1 0 0 0,-1-1 0 0 0,0 1 0 0 0,0 0 0 0 0,1 0 0 0 0,-1 0-1 0 0,0 1 1 0 0,1-1 0 0 0,-1 1 0 0 0,0 0 0 0 0,1 0 0 0 0,-1 0 0 0 0,1 1 0 0 0,-1-1 0 0 0,1 1-1 0 0,0 0 1 0 0,0 0 0 0 0,0 0 0 0 0,-4 3 0 0 0,0 0-13 0 0,-1 2-18 0 0,1-1 1 0 0,0 2-1 0 0,0-1 1 0 0,0 1 0 0 0,1 0-1 0 0,0 0 1 0 0,1 0 0 0 0,0 1-1 0 0,0 0 1 0 0,1 0 0 0 0,0 0-1 0 0,0 1 1 0 0,-1 10-1 0 0,-3 10 86 0 0,1 0-1 0 0,-4 60 0 0 0,9-63 154 0 0,2 0-1 0 0,3 37 1 0 0,-2-53-76 0 0,1-1 1 0 0,0 0-1 0 0,0 1 1 0 0,1-1-1 0 0,0 0 1 0 0,1 0-1 0 0,0-1 0 0 0,1 1 1 0 0,6 9-1 0 0,-8-15-84 0 0,1 1 1 0 0,0-1-1 0 0,0 0 0 0 0,0 0 1 0 0,1 0-1 0 0,-1-1 0 0 0,1 1 0 0 0,0-1 1 0 0,0 0-1 0 0,0-1 0 0 0,0 1 0 0 0,0-1 1 0 0,1 0-1 0 0,-1 0 0 0 0,1-1 1 0 0,-1 1-1 0 0,1-1 0 0 0,0-1 0 0 0,0 1 1 0 0,7-1-1 0 0,-1 0-447 0 0,0 0-1 0 0,1-2 1 0 0,15-2 0 0 0,33-13-5885 0 0,-35 6 228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6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70 10943 0 0,'0'0'987'0'0,"0"2"-698"0"0,-5 11 552 0 0,2 1 0 0 0,0 0-1 0 0,0 0 1 0 0,1 0 0 0 0,0 14 0 0 0,2-18-515 0 0,0 0 0 0 0,0 1-1 0 0,1-1 1 0 0,0 0 0 0 0,1 0 0 0 0,0 0 0 0 0,7 18 0 0 0,-8-25-253 0 0,0 0-1 0 0,1-1 1 0 0,-1 1 0 0 0,1-1-1 0 0,-1 1 1 0 0,1-1 0 0 0,0 0-1 0 0,0 1 1 0 0,0-1 0 0 0,0 0-1 0 0,1-1 1 0 0,-1 1 0 0 0,0 0-1 0 0,1 0 1 0 0,-1-1-1 0 0,1 0 1 0 0,0 1 0 0 0,4 0-1 0 0,-3-1 0 0 0,1 0-1 0 0,-1 0 0 0 0,1-1 0 0 0,0 0 0 0 0,-1 0 0 0 0,1 0 0 0 0,-1 0 0 0 0,1-1 0 0 0,0 1 1 0 0,-1-1-1 0 0,5-2 0 0 0,0 0-8 0 0,0-1 0 0 0,0 1 0 0 0,0-2 0 0 0,-1 1 0 0 0,1-1 1 0 0,-1-1-1 0 0,0 1 0 0 0,-1-1 0 0 0,1-1 0 0 0,11-12 0 0 0,-15 13-6 0 0,0 0 1 0 0,0 0-1 0 0,-1-1 0 0 0,0 1 1 0 0,0-1-1 0 0,0 0 0 0 0,-1 0 1 0 0,0 0-1 0 0,0 0 0 0 0,-1 0 1 0 0,0-1-1 0 0,0 1 0 0 0,0 0 1 0 0,-2-13-1 0 0,1 14-17 0 0,-1 0 0 0 0,0 0 0 0 0,0 0 0 0 0,-1 0 0 0 0,1 0 0 0 0,-1 0 0 0 0,-1 1 0 0 0,1-1 0 0 0,-1 1 0 0 0,0-1 0 0 0,0 1 0 0 0,0 0 0 0 0,-1 0 0 0 0,0 1 0 0 0,0-1 0 0 0,0 1 0 0 0,-1 0 0 0 0,-5-5 0 0 0,6 7-35 0 0,-1-1 0 0 0,1 1 0 0 0,-1 0 0 0 0,1 0 0 0 0,-1 0-1 0 0,0 1 1 0 0,0 0 0 0 0,1 0 0 0 0,-1 0 0 0 0,0 0 0 0 0,0 1 0 0 0,0 0 0 0 0,0 0 0 0 0,0 0-1 0 0,0 1 1 0 0,0 0 0 0 0,0 0 0 0 0,0 0 0 0 0,0 0 0 0 0,0 1 0 0 0,1-1 0 0 0,-1 1 0 0 0,-5 3 0 0 0,3-1-99 0 0,0 0 0 0 0,0 1 0 0 0,0 0 0 0 0,0 0 0 0 0,1 0 0 0 0,0 1 0 0 0,0-1 0 0 0,0 1 0 0 0,1 1 0 0 0,0-1 1 0 0,0 1-1 0 0,0 0 0 0 0,-4 11 0 0 0,5-8-188 0 0,0-1 1 0 0,-3 16-1 0 0,4 0-1701 0 0,7-1-4001 0 0,2-11-243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6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6447 0 0,'0'0'499'0'0,"0"-2"-328"0"0,5-26 9423 0 0,-2 26-7652 0 0,10 10-116 0 0,-12-6-1716 0 0,0 1 0 0 0,0-1 0 0 0,0 0 0 0 0,0 1 0 0 0,0 0 0 0 0,0-1 0 0 0,-1 1-1 0 0,1-1 1 0 0,-1 1 0 0 0,0 0 0 0 0,0 4 0 0 0,-4 33 628 0 0,2-20-411 0 0,0 1-59 0 0,0 0 27 0 0,1 44 1 0 0,1-60-263 0 0,1 0 1 0 0,0 0-1 0 0,-1 0 0 0 0,2 0 1 0 0,-1 0-1 0 0,0 0 1 0 0,1-1-1 0 0,0 1 1 0 0,0 0-1 0 0,1-1 0 0 0,-1 1 1 0 0,1-1-1 0 0,0 0 1 0 0,3 4-1 0 0,-4-6-27 0 0,0 0 0 0 0,0 0 0 0 0,0-1 0 0 0,0 1 0 0 0,0-1 0 0 0,0 0 0 0 0,1 1 0 0 0,-1-1 0 0 0,0 0 0 0 0,1 0 0 0 0,-1 0 0 0 0,1-1 0 0 0,-1 1 0 0 0,1-1 0 0 0,-1 1 0 0 0,1-1 0 0 0,3 0 0 0 0,-2 0 10 0 0,0-1 0 0 0,0 1 0 0 0,0-1 0 0 0,0 0 0 0 0,0-1 0 0 0,0 1 0 0 0,-1-1 0 0 0,1 1 0 0 0,0-1 0 0 0,3-3 0 0 0,2-1 18 0 0,0-1 0 0 0,0-1-1 0 0,-1 0 1 0 0,0 0 0 0 0,0 0-1 0 0,12-19 1 0 0,-15 19-31 0 0,-1 0 0 0 0,0 0 0 0 0,-1 0 0 0 0,1-1 0 0 0,-2 0 0 0 0,1 0 0 0 0,-1 0 0 0 0,1-12 0 0 0,0-9 24 0 0,-2-33 0 0 0,-1 61-25 0 0,0 0 432 0 0,-1 38-375 0 0,1-20-27 0 0,-1-1 0 0 0,5 32 0 0 0,-3-39-158 0 0,1 0 1 0 0,1-1-1 0 0,-1 1 0 0 0,1-1 0 0 0,0 0 0 0 0,1 0 1 0 0,-1 0-1 0 0,1 0 0 0 0,1-1 0 0 0,0 1 0 0 0,-1-1 1 0 0,2 0-1 0 0,8 7 0 0 0,-11-9 3 0 0,1-1 1 0 0,0 0-1 0 0,1-1 0 0 0,-1 1 1 0 0,0 0-1 0 0,1-1 0 0 0,0 0 1 0 0,-1 0-1 0 0,1-1 0 0 0,0 1 1 0 0,0-1-1 0 0,0 0 0 0 0,0 0 1 0 0,0-1-1 0 0,0 0 0 0 0,0 1 1 0 0,0-2-1 0 0,0 1 0 0 0,0 0 1 0 0,0-1-1 0 0,10-3 0 0 0,-3-1-1825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6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14 6911 0 0,'-2'-14'7526'0'0,"3"15"-7315"0"0,0 0 0 0 0,0 0 0 0 0,0 1 0 0 0,0-1 0 0 0,0 0 0 0 0,0 0 0 0 0,-1 1 0 0 0,1-1 0 0 0,0 0 0 0 0,-1 1 0 0 0,1-1 0 0 0,-1 0 0 0 0,1 1 0 0 0,-1-1 1 0 0,1 3-1 0 0,-1-3-38 0 0,2 9 182 0 0,0 0 0 0 0,0 0 0 0 0,-1 0 0 0 0,-1 0 0 0 0,0 18 0 0 0,-11 51 1256 0 0,7-56-1050 0 0,0 0 0 0 0,1 37 0 0 0,3-48-392 0 0,4 29 521 0 0,-4-39-664 0 0,0-4-755 0 0,-1 0 695 0 0,-4-22-260 0 0,1 0 1 0 0,1 0-1 0 0,0-36 1 0 0,4 53 300 0 0,-1-1 1 0 0,1 1-1 0 0,1-1 1 0 0,-1 1-1 0 0,1-1 1 0 0,5-11 0 0 0,-5 15-7 0 0,0 0 1 0 0,1 0 0 0 0,-1 0 0 0 0,1 0 0 0 0,-1 1-1 0 0,1-1 1 0 0,0 1 0 0 0,1 0 0 0 0,-1 0 0 0 0,0 0 0 0 0,1 0-1 0 0,6-3 1 0 0,-9 5 30 0 0,0 0-1 0 0,0 0 1 0 0,1 0-1 0 0,-1 1 1 0 0,1-1 0 0 0,-1 0-1 0 0,0 1 1 0 0,1-1-1 0 0,0 1 1 0 0,-1-1-1 0 0,1 1 1 0 0,-1 0-1 0 0,1-1 1 0 0,-1 1 0 0 0,1 0-1 0 0,0 0 1 0 0,-1 0-1 0 0,1 1 1 0 0,-1-1-1 0 0,1 0 1 0 0,-1 0-1 0 0,1 1 1 0 0,0-1 0 0 0,-1 1-1 0 0,1 0 1 0 0,-1-1-1 0 0,0 1 1 0 0,1 0-1 0 0,-1 0 1 0 0,0 0-1 0 0,1 0 1 0 0,-1 0 0 0 0,0 0-1 0 0,0 0 1 0 0,0 0-1 0 0,0 0 1 0 0,0 1-1 0 0,0-1 1 0 0,0 0-1 0 0,0 1 1 0 0,-1-1 0 0 0,1 1-1 0 0,1 2 1 0 0,1 6 165 0 0,0 1 1 0 0,0-1-1 0 0,-1 1 1 0 0,0 0-1 0 0,0 10 1 0 0,-2-19-176 0 0,0 5 89 0 0,1 5 58 0 0,0 0 0 0 0,1 0 0 0 0,0-1 0 0 0,8 24-1 0 0,-9-33-177 0 0,0 0-1 0 0,0 0 0 0 0,-1 0 1 0 0,2 0-1 0 0,-1 0 0 0 0,0 0 1 0 0,0-1-1 0 0,1 1 0 0 0,-1 0 1 0 0,0-1-1 0 0,1 1 0 0 0,0-1 1 0 0,-1 1-1 0 0,1-1 1 0 0,0 0-1 0 0,0 0 0 0 0,0 0 1 0 0,0 0-1 0 0,0 0 0 0 0,0 0 1 0 0,0 0-1 0 0,0-1 0 0 0,0 1 1 0 0,0-1-1 0 0,0 0 0 0 0,0 1 1 0 0,1-1-1 0 0,-1 0 0 0 0,0 0 1 0 0,0 0-1 0 0,0-1 0 0 0,0 1 1 0 0,1 0-1 0 0,1-2 0 0 0,3 1-446 0 0,-1-1 0 0 0,0 0-1 0 0,0 0 1 0 0,0-1-1 0 0,0 0 1 0 0,0 0 0 0 0,7-6-1 0 0,-10 7-284 0 0,1-1 0 0 0,-1 0 0 0 0,0 0 0 0 0,0 0 0 0 0,-1-1 0 0 0,1 1 1 0 0,-1 0-1 0 0,3-5 0 0 0,2-8-5133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5:17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8287 0 0,'0'0'1091'0'0,"1"2"114"0"0,2 5-387 0 0,0 1 0 0 0,-1-1 0 0 0,0 1 0 0 0,0-1 0 0 0,0 1 0 0 0,0 8 0 0 0,0 51 732 0 0,-1-42-746 0 0,-11 313 3844 0 0,7-180-2640 0 0,9-127-1696 0 0,-6-30-243 0 0,2-2-63 0 0,-1 0 0 0 0,1 0 0 0 0,-1 0 0 0 0,0 0 0 0 0,1 0 0 0 0,-1-1 0 0 0,0 1 0 0 0,0 0 0 0 0,0-1 0 0 0,0 1 0 0 0,0-1 0 0 0,1-3 0 0 0,0 2-9 0 0,18-29-145 0 0,-3 5 76 0 0,37-45 0 0 0,-47 64 19 0 0,1 0 0 0 0,1 0 1 0 0,-1 1-1 0 0,1 0 0 0 0,0 0 0 0 0,1 1 0 0 0,0 0 0 0 0,20-8 0 0 0,-7 5-1687 0 0,-3 2-3536 0 0,2 1-2452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169 151 7631 0 0,'-2'0'348'0'0,"-8"4"-250"0"0,1 1-1 0 0,0 0 0 0 0,0 0 0 0 0,0 1 0 0 0,1 0 0 0 0,0 0 1 0 0,0 1-1 0 0,0 0 0 0 0,-7 9 0 0 0,-57 76-141 0 0,72-91 32 0 0,-1 0-148 0 0,3-2-296 0 0,11-5 452 0 0,0 0-1 0 0,0-2 0 0 0,0 1 0 0 0,17-15 0 0 0,2-1 13 0 0,142-92 3 0 0,-110 73 722 0 0,-62 41 269 0 0,-6 15-216 0 0,-1-4-589 0 0,1 1 0 0 0,-2-1-1 0 0,1 0 1 0 0,-1-1-1 0 0,-12 15 1 0 0,-40 38 128 0 0,44-48-312 0 0,0-1 0 0 0,1 2 0 0 0,1 0 0 0 0,0 0 0 0 0,-14 26 0 0 0,18-21 68 0 0,8-19-73 0 0,1-1 0 0 0,-1 1 0 0 0,1-1 0 0 0,-1 1-1 0 0,1-1 1 0 0,0 0 0 0 0,-1 1 0 0 0,1-1 0 0 0,0 0-1 0 0,-1 0 1 0 0,1 1 0 0 0,0-1 0 0 0,-1 0 0 0 0,1 0-1 0 0,0 0 1 0 0,1 0 0 0 0,-2 0-3 0 0,6 1 5 0 0,-1-1 0 0 0,1 0 0 0 0,0-1 1 0 0,-1 1-1 0 0,1-1 0 0 0,0 0 0 0 0,-1 0 0 0 0,11-5 1 0 0,43-20-72 0 0,-51 21 55 0 0,215-101-1414 0 0,-153 76 587 0 0,91-23-1 0 0,-145 48 734 0 0,-7 2 54 0 0,0 0 0 0 0,1 1 0 0 0,-1 0 0 0 0,0 1 0 0 0,14-1 0 0 0,-23 2 54 0 0,0 0-1 0 0,0 0 1 0 0,0 0-1 0 0,1 0 1 0 0,-1 0-1 0 0,0 0 1 0 0,0 0-1 0 0,0 0 1 0 0,1 0-1 0 0,-1 0 1 0 0,0 0-1 0 0,0 0 0 0 0,0 0 1 0 0,0 0-1 0 0,1 0 1 0 0,-1 0-1 0 0,0 0 1 0 0,0 1-1 0 0,0-1 1 0 0,0 0-1 0 0,0 0 1 0 0,1 0-1 0 0,-1 0 1 0 0,0 0-1 0 0,0 0 1 0 0,0 1-1 0 0,0-1 0 0 0,0 0 1 0 0,0 0-1 0 0,0 0 1 0 0,0 0-1 0 0,0 1 1 0 0,1-1-1 0 0,-1 0 1 0 0,0 0-1 0 0,0 0 1 0 0,0 0-1 0 0,0 1 1 0 0,0-1-1 0 0,0 0 1 0 0,-5 9 161 0 0,-10 8 68 0 0,15-17-230 0 0,-24 21 387 0 0,0-1-1 0 0,-2-1 1 0 0,-46 25-1 0 0,-21 16 113 0 0,82-53-441 0 0,3-2 30 0 0,1 1-1 0 0,0 0 1 0 0,-1 0-1 0 0,2 0 1 0 0,-11 13-1 0 0,16-17 98 0 0,11-2 0 0 0,0-2-215 0 0,-1-1-1 0 0,1 0 1 0 0,-1-1-1 0 0,1 0 1 0 0,-1 0-1 0 0,8-6 1 0 0,4-1-47 0 0,217-109-1432 0 0,-199 99 1176 0 0,-8 4 167 0 0,1 1-1 0 0,46-16 1 0 0,-77 31 200 0 0,1 1 1 0 0,-1-1-1 0 0,0 1 0 0 0,1-1 0 0 0,-1 1 0 0 0,0 0 0 0 0,1 0 0 0 0,-1 0 1 0 0,1-1-1 0 0,-1 1 0 0 0,0 1 0 0 0,1-1 0 0 0,1 0 0 0 0,-3 0-14 0 0,0 1-1 0 0,0-1 1 0 0,0 0 0 0 0,0 1-1 0 0,0-1 1 0 0,1 0 0 0 0,-1 0-1 0 0,0 1 1 0 0,0-1-1 0 0,0 0 1 0 0,0 1 0 0 0,0-1-1 0 0,0 0 1 0 0,0 1 0 0 0,0-1-1 0 0,0 0 1 0 0,0 0-1 0 0,0 1 1 0 0,0-1 0 0 0,-1 0-1 0 0,1 1 1 0 0,0-1 0 0 0,0 0-1 0 0,0 0 1 0 0,0 1-1 0 0,0-1 1 0 0,-1 0 0 0 0,1 0-1 0 0,0 1 1 0 0,0-1 0 0 0,0 0-1 0 0,-1 0 1 0 0,1 1-1 0 0,0-1 1 0 0,-30 29 1071 0 0,28-27-1148 0 0,-84 67 1247 0 0,46-39-1082 0 0,-50 49 0 0 0,101-77-62 0 0,-2-4-59 0 0,0 0 0 0 0,0 0 0 0 0,-1 0 0 0 0,1-1-1 0 0,-1-1 1 0 0,1 1 0 0 0,-1-1 0 0 0,8-6 0 0 0,17-7-40 0 0,351-147-1799 0 0,-267 115 1659 0 0,-115 48 896 0 0,-4 2-614 0 0,-1-1 1 0 0,1 1 0 0 0,0 0 0 0 0,-1 0 0 0 0,1 0-1 0 0,0 1 1 0 0,0-1 0 0 0,0 0 0 0 0,0 1 0 0 0,-2 1-1 0 0,-6 4 142 0 0,-39 20 463 0 0,35-21-628 0 0,1 1 1 0 0,0 0-1 0 0,0 1 1 0 0,0 1-1 0 0,-12 11 1 0 0,24-19-8 0 0,2 0-54 0 0,1 0-1 0 0,0 0 0 0 0,0 0 0 0 0,0-1 1 0 0,-1 1-1 0 0,1-1 0 0 0,0 1 1 0 0,0-1-1 0 0,0 0 0 0 0,0 0 0 0 0,0 0 1 0 0,2 0-1 0 0,9 0-27 0 0,0-1 0 0 0,0-1 0 0 0,0 0 0 0 0,-1-1 0 0 0,23-8 0 0 0,62-31-214 0 0,-22 8-57 0 0,112-34-665 0 0,-264 110 2428 0 0,17-10-1027 0 0,2 2 1 0 0,1 3 0 0 0,-66 55-1 0 0,117-86-361 0 0,5-5 0 0 0,2 0 0 0 0,3 0-82 0 0,0 1 0 0 0,0-2 0 0 0,0 1 1 0 0,1 0-1 0 0,-1-1 0 0 0,0 0 0 0 0,0 0 0 0 0,0 0 0 0 0,0 0 0 0 0,0-1 0 0 0,1 1 0 0 0,-1-1 0 0 0,6-2 0 0 0,8-3-117 0 0,29-14-1 0 0,-27 10-4 0 0,311-132-1374 0 0,-301 129 1456 0 0,31-19-1 0 0,-60 31 178 0 0,-4 2-49 0 0,-38 5 172 0 0,2 3 0 0 0,-50 17 0 0 0,63-17-126 0 0,0 1 0 0 0,1 1 0 0 0,1 2 0 0 0,-33 22 0 0 0,54-33-93 0 0,1-1-12 0 0,0 0 0 0 0,0 0 0 0 0,1 0 1 0 0,-1 0-1 0 0,0 1 0 0 0,1-1 0 0 0,-1 1 0 0 0,1-1 0 0 0,-2 3 0 0 0,4-2-25 0 0,1-1 0 0 0,-1 0-1 0 0,1 0 1 0 0,-1 0 0 0 0,1-1 0 0 0,0 1-1 0 0,-1 0 1 0 0,1-1 0 0 0,0 1-1 0 0,0-1 1 0 0,-1 1 0 0 0,1-1 0 0 0,3 1-1 0 0,5-1-36 0 0,-1 0 0 0 0,1 0 0 0 0,0-1 0 0 0,-1 0 0 0 0,14-4 0 0 0,48-15-264 0 0,-47 12 208 0 0,238-83-1826 0 0,-213 71 1567 0 0,0 3-1 0 0,82-18 1 0 0,-128 34 1432 0 0,-17 8 36 0 0,-13 7-197 0 0,-39 26 0 0 0,57-33-852 0 0,0 0-1 0 0,0 0 1 0 0,0 1-1 0 0,1 0 0 0 0,1 0 1 0 0,-1 1-1 0 0,-8 13 1 0 0,11-11-51 0 0,5-2 38 0 0,1-7-66 0 0,0-1 1 0 0,0 0-1 0 0,0 1 0 0 0,0-1 1 0 0,1 0-1 0 0,-1 0 0 0 0,0 0 0 0 0,0 0 1 0 0,1 0-1 0 0,-1 0 0 0 0,1 0 0 0 0,-1 0 1 0 0,1-1-1 0 0,-1 1 0 0 0,1-1 0 0 0,0 1 1 0 0,-1-1-1 0 0,1 1 0 0 0,0-1 0 0 0,-1 0 1 0 0,1 0-1 0 0,0 0 0 0 0,-1 0 0 0 0,4 0 1 0 0,4-1-99 0 0,1 0 1 0 0,16-4 0 0 0,-25 5 96 0 0,87-23-1037 0 0,135-55 0 0 0,-180 59 775 0 0,-27 11 222 0 0,0 1 0 0 0,34-9 0 0 0,-48 15 1103 0 0,-8 10-327 0 0,-24 37 412 0 0,28-36-1069 0 0,2-8-72 0 0,0-1-4 0 0,0 0 0 0 0,0-1 0 0 0,0 1 0 0 0,0 0 0 0 0,0 0 0 0 0,1-1 0 0 0,-1 1 0 0 0,0 0 0 0 0,0-1 0 0 0,0 1 0 0 0,1 0 0 0 0,-1 0 0 0 0,0-1 0 0 0,1 1 0 0 0,-1-1 0 0 0,0 1 0 0 0,1 0 0 0 0,-1-1 0 0 0,1 1 0 0 0,-1-1 0 0 0,1 1 0 0 0,-1-1 0 0 0,1 1 0 0 0,-1-1 0 0 0,1 1 0 0 0,0-1 0 0 0,-1 0 0 0 0,1 1 0 0 0,-1-1 0 0 0,1 0 0 0 0,0 0 0 0 0,0 1 0 0 0,-1-1 0 0 0,1 0 0 0 0,0 0 0 0 0,-1 0 0 0 0,1 0 0 0 0,0 0 0 0 0,1 0 0 0 0,0 0 0 0 0,5 1-2 0 0,1-1-1 0 0,-1 0 0 0 0,1 0 1 0 0,-1 0-1 0 0,1-1 1 0 0,9-2-1 0 0,47-15-61 0 0,-37 10 22 0 0,3-1-17 0 0,4-1-79 0 0,43-7 1 0 0,-91 36 563 0 0,-34 27-97 0 0,-37 39 1106 0 0,47-40-3080 0 0,5 4-3354 0 0,29-41-1329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92 167 4607 0 0,'0'0'354'0'0,"0"-2"-233"0"0,5-10-492 0 0,4-5 4462 0 0,1 0 6298 0 0,-11 27-9927 0 0,-5 26 97 0 0,-22 70 1 0 0,12-49-278 0 0,-9 19 62 0 0,17-52-270 0 0,0 0 0 0 0,1 0 0 0 0,1 0 0 0 0,2 1 0 0 0,-3 31 0 0 0,9-56-72 0 0,-1 0 0 0 0,1 0 0 0 0,-1-1 0 0 0,0 1 0 0 0,1 0 0 0 0,-1-1-1 0 0,0 1 1 0 0,1-1 0 0 0,-1 0 0 0 0,0 1 0 0 0,1-1 0 0 0,0-1 0 0 0,3-2-66 0 0,-1 0 0 0 0,0-1 1 0 0,0 0-1 0 0,0 1 0 0 0,0-1 0 0 0,-1-1 0 0 0,1 1 0 0 0,3-10 0 0 0,18-49-256 0 0,-22 54 275 0 0,44-164-235 0 0,3-10 216 0 0,-46 172 64 0 0,0 0 0 0 0,0 1 0 0 0,12-22 0 0 0,-2 16 10 0 0,-6 14 62 0 0,-5 3-47 0 0,-2 0-8 0 0,0 0-1 0 0,0 0 1 0 0,0 0 0 0 0,0 0 0 0 0,0 0 0 0 0,0 0-1 0 0,-1 1 1 0 0,1-1 0 0 0,0 0 0 0 0,0 1 0 0 0,0-1-1 0 0,0 0 1 0 0,-1 1 0 0 0,1-1 0 0 0,0 1 0 0 0,-1-1-1 0 0,1 1 1 0 0,0-1 0 0 0,-1 1 0 0 0,1 0 0 0 0,0-1-1 0 0,-1 1 1 0 0,1 0 0 0 0,-1 0 0 0 0,1-1 0 0 0,-1 1-1 0 0,1 1 1 0 0,10 24 212 0 0,-10-24-176 0 0,7 25 395 0 0,8 52-1 0 0,1 2 38 0 0,-11-57-383 0 0,4 17 134 0 0,2 0-1 0 0,2-1 0 0 0,33 68 1 0 0,-38-92-244 0 0,-8-14-95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66 11055 0 0,'0'0'852'0'0,"2"-1"-560"0"0,10-6 796 0 0,0 2 0 0 0,1-1 0 0 0,0 2-1 0 0,-1 0 1 0 0,2 0 0 0 0,18-2-1 0 0,-30 5-1070 0 0,198-23 954 0 0,-184 22-1506 0 0,-1 0-1076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18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174 222 919 0 0,'19'-23'-374'0'0,"1"1"4615"0"0,12-12 5243 0 0,-15 7-6077 0 0,-15 22-3281 0 0,0 0 1 0 0,0 0 0 0 0,-1 0-1 0 0,0-1 1 0 0,0 1 0 0 0,0 0-1 0 0,0-10 1 0 0,-1 12-82 0 0,0 0-1 0 0,0 1 1 0 0,0-1 0 0 0,-1 0 0 0 0,1 1-1 0 0,-1-1 1 0 0,1 0 0 0 0,-1 1 0 0 0,0-1-1 0 0,0 1 1 0 0,-1-1 0 0 0,1 1-1 0 0,0 0 1 0 0,-1-1 0 0 0,1 1 0 0 0,-1 0-1 0 0,-2-2 1 0 0,2 2-42 0 0,0 0-1 0 0,0 1 1 0 0,0-1-1 0 0,0 1 1 0 0,-1-1-1 0 0,1 1 1 0 0,0 0-1 0 0,-1 0 1 0 0,1 0-1 0 0,-1 0 1 0 0,1 0-1 0 0,-1 1 1 0 0,1-1-1 0 0,-1 1 1 0 0,0 0-1 0 0,1 0 1 0 0,-1 0-1 0 0,1 0 1 0 0,-1 0-1 0 0,0 0 1 0 0,1 1-1 0 0,-1-1 1 0 0,1 1-1 0 0,-4 1 1 0 0,1-1-2 0 0,-3 1-54 0 0,0 0 0 0 0,0 1 0 0 0,0 0 0 0 0,0 1 0 0 0,0 0 0 0 0,1 0 0 0 0,0 0 0 0 0,-1 1 0 0 0,2 0 0 0 0,-1 0 0 0 0,1 1 0 0 0,-1 0 0 0 0,-7 11 0 0 0,10-12 32 0 0,0 0 0 0 0,1 1 0 0 0,0 0-1 0 0,0-1 1 0 0,0 1 0 0 0,1 0 0 0 0,0 0 0 0 0,0 0 0 0 0,0 1 0 0 0,1-1-1 0 0,0 0 1 0 0,0 1 0 0 0,1-1 0 0 0,0 0 0 0 0,0 1 0 0 0,0-1 0 0 0,1 1-1 0 0,3 11 1 0 0,-3-12 17 0 0,2-1 0 0 0,-1 1 1 0 0,0-1-1 0 0,1 1 0 0 0,0-1 0 0 0,0 0 0 0 0,1 0 0 0 0,-1-1 0 0 0,1 1 0 0 0,7 6 1 0 0,6 4 72 0 0,28 19 0 0 0,-3-2 27 0 0,-34-25-56 0 0,37 35 251 0 0,-41-38-249 0 0,-1 0 0 0 0,1 0 0 0 0,-1 1 0 0 0,0-1 1 0 0,-1 1-1 0 0,1 0 0 0 0,-1-1 0 0 0,0 1 0 0 0,2 7 0 0 0,-4-10-18 0 0,1 0 0 0 0,-1 0-1 0 0,0 0 1 0 0,0 0 0 0 0,0-1 0 0 0,0 1-1 0 0,0 0 1 0 0,-1 0 0 0 0,1 0 0 0 0,0 0-1 0 0,-1 0 1 0 0,1-1 0 0 0,-1 1-1 0 0,0 0 1 0 0,0 0 0 0 0,-1 2 0 0 0,-1-1 31 0 0,1 1 0 0 0,-1-1 1 0 0,0 0-1 0 0,0 1 0 0 0,-1-1 1 0 0,-5 4-1 0 0,-1 0 65 0 0,-1-1 0 0 0,1 0 1 0 0,-1-1-1 0 0,-16 6 0 0 0,-8 2-9 0 0,19-7-146 0 0,0 0 0 0 0,0-1 1 0 0,-1-1-1 0 0,1 0 0 0 0,-1-1 0 0 0,-21 1 0 0 0,36-4-184 0 0,2-3-1006 0 0,0 2 1119 0 0,0-1 0 0 0,-1 1 0 0 0,1 0 0 0 0,0 0 0 0 0,0 0 0 0 0,1 0 0 0 0,-1 0 0 0 0,0-1 0 0 0,0 1 0 0 0,1 0 0 0 0,-1 0 0 0 0,0 0 1 0 0,1 0-1 0 0,-1 0 0 0 0,1 0 0 0 0,-1 0 0 0 0,1 0 0 0 0,0 0 0 0 0,-1 0 0 0 0,1 0 0 0 0,0 0 0 0 0,0 0 0 0 0,1 0 0 0 0,8-6-1462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25 8431 0 0,'-8'-1'8655'0'0,"29"0"-8142"0"0,1-2 1 0 0,22-4-1 0 0,-22 3-276 0 0,0 1-1 0 0,25-1 0 0 0,-29 4-133 0 0,-12-1-90 0 0,1 1 0 0 0,0 0 0 0 0,-1 0 0 0 0,1 1 1 0 0,0 0-1 0 0,12 3 0 0 0,-17-2 30 0 0,-1-1-43 0 0,0 0 0 0 0,0 1 0 0 0,0-1 1 0 0,0 0-1 0 0,-1 1 0 0 0,1-1 1 0 0,0 1-1 0 0,-1-1 0 0 0,0 0 1 0 0,1 1-1 0 0,-1-1 0 0 0,0 1 0 0 0,1 0 1 0 0,-1-1-1 0 0,0 1 0 0 0,0-1 1 0 0,0 1-1 0 0,-1-1 0 0 0,1 1 1 0 0,0-1-1 0 0,-1 1 0 0 0,1-1 1 0 0,0 1-1 0 0,-1-1 0 0 0,0 0 0 0 0,1 1 1 0 0,-1-1-1 0 0,0 0 0 0 0,0 1 1 0 0,0-1-1 0 0,-2 2 0 0 0,0 3 1 0 0,-8 10-1 0 0,-2 0 0 0 0,0-1 0 0 0,0-1 0 0 0,-30 26 0 0 0,19-19 0 0 0,3-2 0 0 0,-2 1 0 0 0,2 1 0 0 0,-33 40 0 0 0,50-54 0 0 0,4-7 0 0 0,0 1 0 0 0,0-1 0 0 0,0 1 0 0 0,0-1 0 0 0,0 1 0 0 0,0 0 0 0 0,0-1 0 0 0,0 1 0 0 0,0-1 0 0 0,1 1 0 0 0,-1-1 0 0 0,0 1 0 0 0,0-1 0 0 0,1 1 0 0 0,-1-1 0 0 0,0 1 0 0 0,0-1 0 0 0,1 1 0 0 0,-1-1 0 0 0,0 1 0 0 0,1-1 0 0 0,-1 1 0 0 0,1-1 0 0 0,-1 0 0 0 0,1 1 0 0 0,-1-1 0 0 0,1 0 0 0 0,-1 1 0 0 0,1-1 0 0 0,-1 0 0 0 0,1 0 0 0 0,-1 1 0 0 0,1-1 0 0 0,-1 0 0 0 0,1 0 0 0 0,0 0 0 0 0,0 0 0 0 0,-1 0 0 0 0,5 2 34 0 0,1-1-1 0 0,0-1 1 0 0,-1 1 0 0 0,1-1-1 0 0,5 0 1 0 0,19 2 224 0 0,54 16 581 0 0,41 6-1258 0 0,-123-24 23 0 0,10 0-1313 0 0,-4-3-4312 0 0,0-1 683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8 135 1839 0 0,'-7'-46'1923'0'0,"8"16"14050"0"0,2 43-15533 0 0,-1 7-152 0 0,-2-1 0 0 0,-1 29 1 0 0,0 8 86 0 0,1-27-151 0 0,0-9-41 0 0,0-1 0 0 0,4 21 1 0 0,-3-35-155 0 0,0-1 1 0 0,0 1 0 0 0,0-1-1 0 0,0 1 1 0 0,1-1-1 0 0,0 0 1 0 0,0 0-1 0 0,0 0 1 0 0,0 0 0 0 0,1 0-1 0 0,-1 0 1 0 0,1 0-1 0 0,0-1 1 0 0,4 4-1 0 0,-5-5-14 0 0,0-1 0 0 0,0 1-1 0 0,0 0 1 0 0,1-1-1 0 0,-1 0 1 0 0,0 0 0 0 0,1 0-1 0 0,0 0 1 0 0,-1 0 0 0 0,1 0-1 0 0,-1 0 1 0 0,1-1-1 0 0,0 0 1 0 0,0 1 0 0 0,-1-1-1 0 0,1 0 1 0 0,3 0-1 0 0,-1-1 13 0 0,-1 0-1 0 0,1 0 1 0 0,-1-1-1 0 0,1 1 1 0 0,-1-1-1 0 0,0 0 0 0 0,1 0 1 0 0,-1-1-1 0 0,5-3 1 0 0,0-1 13 0 0,0 0 0 0 0,0-1-1 0 0,-1-1 1 0 0,0 1 0 0 0,0-1 0 0 0,-1-1 0 0 0,8-12 0 0 0,-7 7-5 0 0,0-1 1 0 0,-1-1-1 0 0,-1 1 0 0 0,0-1 1 0 0,5-33-1 0 0,-6 16 28 0 0,-1 1-1 0 0,-1-40 1 0 0,-3 61-63 0 0,-4-7-6024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11399 0 0,'0'0'1032'0'0,"0"1"-845"0"0,8 49 1960 0 0,3 38 646 0 0,-9-25-1603 0 0,-1-25-593 0 0,7 47 1 0 0,-6-77-466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0 158 6911 0 0,'0'-2'528'0'0,"1"-3"-129"0"0,0 1 0 0 0,0-1-1 0 0,0 0 1 0 0,1 0-1 0 0,0 1 1 0 0,0-1 0 0 0,0 1-1 0 0,0-1 1 0 0,0 1-1 0 0,1 0 1 0 0,0 0 0 0 0,6-7-1 0 0,-3 5 65 0 0,1 0-1 0 0,0 0 0 0 0,0 1 1 0 0,0 0-1 0 0,1 0 0 0 0,12-5 1 0 0,3 0 202 0 0,0 2 0 0 0,0 0 0 0 0,1 2 0 0 0,32-5 0 0 0,-43 9-287 0 0,0 1 0 0 0,13 0 0 0 0,-21 1-275 0 0,-1 0 1 0 0,0 0-1 0 0,1 1 1 0 0,-1 0-1 0 0,0-1 1 0 0,0 2-1 0 0,0-1 0 0 0,1 0 1 0 0,5 4-1 0 0,-9-4-92 0 0,-1-1 1 0 0,1 1-1 0 0,-1-1 0 0 0,0 1 1 0 0,1-1-1 0 0,-1 1 0 0 0,0 0 0 0 0,0-1 1 0 0,1 1-1 0 0,-1-1 0 0 0,0 1 0 0 0,0 0 1 0 0,0-1-1 0 0,0 1 0 0 0,0 0 1 0 0,0-1-1 0 0,0 1 0 0 0,0 0 0 0 0,0-1 1 0 0,0 1-1 0 0,0-1 0 0 0,0 1 1 0 0,0 0-1 0 0,-1-1 0 0 0,1 2 0 0 0,-6 13 23 0 0,-3-3-18 0 0,-1 0-1 0 0,0 0 1 0 0,0-1 0 0 0,-1-1-1 0 0,-1 0 1 0 0,-24 17 0 0 0,-15 13 11 0 0,19-13-191 0 0,-57 36 0 0 0,85-61 156 0 0,3-1-152 0 0,6 0-515 0 0,-1 0 601 0 0,1 0-1 0 0,0 1 0 0 0,0-1 0 0 0,-1 1 0 0 0,9 5 1 0 0,2 0-27 0 0,21 9 435 0 0,-1 3-1 0 0,-1 1 0 0 0,45 34 1 0 0,-58-40-286 0 0,-14-9-62 0 0,1 0 0 0 0,-1-1 1 0 0,15 6-1 0 0,9-3-3506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 1 6447 0 0,'0'0'499'0'0,"-1"2"-92"0"0,-2 4 626 0 0,0 1 0 0 0,1 0 1 0 0,-1 0-1 0 0,1 0 1 0 0,-2 13-1 0 0,-2 41 828 0 0,4-27-1828 0 0,-1-14-151 0 0,0 6 474 0 0,1 0 0 0 0,2 31 1 0 0,0-51-164 0 0,1 1 0 0 0,-1-1 0 0 0,1 1 0 0 0,1-1 0 0 0,-1 0 0 0 0,1 0 0 0 0,0 0 0 0 0,1 0 0 0 0,-1 0 0 0 0,1 0 1 0 0,0-1-1 0 0,1 1 0 0 0,0-1 0 0 0,5 7 0 0 0,-6-9-155 0 0,1-1 1 0 0,-1 1-1 0 0,0-1 1 0 0,1 0-1 0 0,-1 0 0 0 0,1 0 1 0 0,0-1-1 0 0,0 1 1 0 0,-1-1-1 0 0,1 0 0 0 0,0 0 1 0 0,0 0-1 0 0,0-1 1 0 0,0 1-1 0 0,1-1 0 0 0,-1 0 1 0 0,0 0-1 0 0,8-2 1 0 0,6-1 74 0 0,1-1 1 0 0,33-12-1 0 0,-17 5 26 0 0,46-14-321 0 0,-48 13-5921 0 0</inkml:trace>
  <inkml:trace contextRef="#ctx0" brushRef="#br0" timeOffset="1">6 258 17279 0 0,'0'0'794'0'0,"1"-2"-22"0"0,8-3-637 0 0,0-1 1 0 0,0 2 0 0 0,0-1 0 0 0,1 1 0 0 0,-1 1 0 0 0,1-1 0 0 0,0 2 0 0 0,19-4 0 0 0,14-4 241 0 0,-37 8-531 0 0,7-2 209 0 0,0 0-1 0 0,22-10 1 0 0,-32 12-379 0 0,-1 1 0 0 0,1 0 0 0 0,0-1 0 0 0,-1 0 0 0 0,0 0 0 0 0,1 0 1 0 0,-1 0-1 0 0,0 0 0 0 0,0 0 0 0 0,0 0 0 0 0,0-1 0 0 0,0 1 0 0 0,0-1 0 0 0,-1 1 0 0 0,0-1 0 0 0,1 0 0 0 0,-1 1 1 0 0,2-6-1 0 0,-3-3-1674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42 14455 0 0,'0'0'1307'0'0,"2"-1"-1072"0"0,10-5 270 0 0,0 0 1 0 0,0 1-1 0 0,1 1 1 0 0,0 0 0 0 0,0 1-1 0 0,0 0 1 0 0,15-1-1 0 0,95 1 1190 0 0,-84 3-2344 0 0,-26 0-4429 0 0,-2-3-1796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18 12119 0 0,'0'0'555'0'0,"0"-1"-12"0"0,-1-5-235 0 0,1 4 305 0 0,2-7 4076 0 0,0 15-4553 0 0,0-1 1 0 0,-1 1-1 0 0,1 0 0 0 0,-1-1 0 0 0,0 1 0 0 0,-1 0 1 0 0,1 8-1 0 0,-6 46 592 0 0,2-25-328 0 0,-1 11-14 0 0,1-21-252 0 0,1 0 0 0 0,1-1 0 0 0,2 1 0 0 0,5 41 0 0 0,-6-65-285 0 0,1-21-9176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30 106 9215 0 0,'0'0'707'0'0,"9"-5"-228"0"0,1 0 1465 0 0,0 0 0 0 0,16-4 0 0 0,47-8 1464 0 0,7-2-2095 0 0,-33 5-1043 0 0,9-4-928 0 0,-21 4-6042 0 0</inkml:trace>
  <inkml:trace contextRef="#ctx0" brushRef="#br0" timeOffset="1">0 273 11055 0 0,'0'0'852'0'0,"2"-1"-560"0"0,12-6 540 0 0,0 0-1 0 0,0 2 1 0 0,1-1-1 0 0,-1 2 1 0 0,1 0-1 0 0,16-2 0 0 0,99-6 240 0 0,-55 6-1275 0 0,-68 5 174 0 0,22-2-5315 0 0,-14 0-471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17 101 919 0 0,'0'0'16054'0'0,"-4"9"-15278"0"0,1-1-521 0 0,0 0 1 0 0,1 0-1 0 0,1 0 1 0 0,-1 0-1 0 0,1 0 1 0 0,1 16-1 0 0,0-8 115 0 0,1-1 0 0 0,6 27 0 0 0,-6-37-300 0 0,0 0-1 0 0,0 0 1 0 0,1 0-1 0 0,0-1 1 0 0,0 1-1 0 0,0-1 1 0 0,1 1-1 0 0,0-1 1 0 0,0 0-1 0 0,0 0 1 0 0,0 0-1 0 0,0 0 1 0 0,1-1-1 0 0,0 1 1 0 0,-1-1-1 0 0,1 0 1 0 0,5 3-1 0 0,-6-5-42 0 0,0 1 0 0 0,1-1 0 0 0,-1 1-1 0 0,0-1 1 0 0,1 0 0 0 0,-1-1 0 0 0,1 1-1 0 0,-1 0 1 0 0,1-1 0 0 0,-1 0 0 0 0,1 0-1 0 0,-1 0 1 0 0,1 0 0 0 0,-1-1 0 0 0,1 1-1 0 0,-1-1 1 0 0,1 0 0 0 0,-1 0 0 0 0,0 0-1 0 0,1-1 1 0 0,-1 1 0 0 0,0-1 0 0 0,0 1-1 0 0,5-5 1 0 0,0-1-7 0 0,1 0 0 0 0,-2-1 0 0 0,1 0 0 0 0,-1 0 1 0 0,0-1-1 0 0,-1 0 0 0 0,0 0 0 0 0,0 0 0 0 0,-1-1 0 0 0,-1 0 0 0 0,1 0 0 0 0,-2 0 0 0 0,1-1 0 0 0,-1 1 0 0 0,-1-1 0 0 0,2-13 0 0 0,-3 11 12 0 0,0 0-1 0 0,-2 0 0 0 0,1 0 0 0 0,-1 0 0 0 0,-1 0 0 0 0,0 0 0 0 0,-1 1 0 0 0,-8-21 0 0 0,8 23-20 0 0,-1 2-50 0 0,4 7-158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 0 12895 0 0,'0'0'3238'0'0,"0"2"-2220"0"0,-4 30 580 0 0,-3 35-657 0 0,-17 68 0 0 0,23-131-877 0 0,-1 2-105 0 0,1-4-247 0 0,-8-7-3071 0 0,2-3 799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18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41 119 1375 0 0,'-6'-13'81'0'0,"4"9"8"0"0,0-1 0 0 0,0 0 1 0 0,1 0-1 0 0,-1 0 0 0 0,0-14 14188 0 0,8 23-11782 0 0,5 15-3490 0 0,-9-8 1093 0 0,-1-1 0 0 0,1 1 0 0 0,-2 0 0 0 0,1 0 0 0 0,-2 13 1 0 0,-9 54 524 0 0,9-74-596 0 0,-30 142 839 0 0,29-140-851 0 0,2-4 65 0 0,0-4-24 0 0,-1-14-267 0 0,0 0-1 0 0,2 0 1 0 0,4-30-1 0 0,15-49-198 0 0,-16 75 373 0 0,-4 18 34 0 0,5-22-18 0 0,1 0 0 0 0,1 0-1 0 0,1 1 1 0 0,21-45 0 0 0,-28 67 56 0 0,0-1 0 0 0,-1 1 1 0 0,1-1-1 0 0,0 1 1 0 0,0 0-1 0 0,0-1 1 0 0,0 1-1 0 0,0 0 1 0 0,1-1-1 0 0,-1 1 1 0 0,0 0-1 0 0,1 0 1 0 0,-1 0-1 0 0,0 0 0 0 0,1 1 1 0 0,-1-1-1 0 0,1 0 1 0 0,0 0-1 0 0,-1 1 1 0 0,1-1-1 0 0,-1 1 1 0 0,1 0-1 0 0,0-1 1 0 0,-1 1-1 0 0,1 0 0 0 0,0 0 1 0 0,2 0-1 0 0,-2 1 32 0 0,1 0 0 0 0,-1 0 1 0 0,0 0-1 0 0,0 0 0 0 0,0 0 0 0 0,0 1 0 0 0,0-1 0 0 0,0 1 0 0 0,0-1 0 0 0,0 1 0 0 0,0 0 0 0 0,-1 0 0 0 0,1 0 0 0 0,-1 0 0 0 0,1 0 0 0 0,-1 0 0 0 0,0 0 0 0 0,1 3 0 0 0,9 21 634 0 0,-1 0 0 0 0,11 49 0 0 0,-5-16 5 0 0,-3-16-524 0 0,-5-11-122 0 0,20 47 0 0 0,-27-78-140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53 11343 0 0,'0'0'1031'0'0,"16"4"790"0"0,-6 2-1280 0 0,0 0-1 0 0,-1 0 1 0 0,0 1 0 0 0,0 0-1 0 0,0 1 1 0 0,-1 0-1 0 0,0 0 1 0 0,-1 0 0 0 0,8 13-1 0 0,-4-7 52 0 0,2 0-1 0 0,16 16 0 0 0,-14-18-77 0 0,28 19 0 0 0,-37-28-429 0 0,1 1 1 0 0,-1-1-1 0 0,1 0 1 0 0,0 0 0 0 0,0-1-1 0 0,0 0 1 0 0,11 2-1 0 0,-16-5-61 0 0,-1 1 1 0 0,0-1-1 0 0,0 1 0 0 0,1-1 0 0 0,-1 1 0 0 0,0-1 1 0 0,0 0-1 0 0,0 1 0 0 0,0-1 0 0 0,0 0 0 0 0,0 0 1 0 0,0 0-1 0 0,0 0 0 0 0,0 0 0 0 0,0 0 0 0 0,0 0 1 0 0,-1 0-1 0 0,1 0 0 0 0,0-2 0 0 0,2-1-4 0 0,-1 3 5 0 0,2-3-6 0 0,0-11 97 0 0,-2-13-36 0 0,0 0 0 0 0,-3-34 0 0 0,0 32-153 0 0,4-45-1 0 0,-2 74 16 0 0,3 9-6825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37 14167 0 0,'-7'-12'1511'0'0,"7"10"-1484"0"0,-1 1 0 0 0,1-1 0 0 0,-1 1 0 0 0,0-1 0 0 0,0 1 0 0 0,0 0 0 0 0,0 0 0 0 0,0-1 0 0 0,0 1 0 0 0,0 0 0 0 0,0 0 1 0 0,-1 0-1 0 0,1 0 0 0 0,0 0 0 0 0,-1 0 0 0 0,1 1 0 0 0,0-1 0 0 0,-1 0 0 0 0,1 1 0 0 0,-1-1 0 0 0,1 1 0 0 0,-1-1 0 0 0,1 1 0 0 0,-1 0 0 0 0,0 0 0 0 0,1 0 0 0 0,-1 0 0 0 0,1 0 0 0 0,-1 0 0 0 0,1 0 0 0 0,-1 0 0 0 0,0 0 1 0 0,-1 1-1 0 0,-2 1 99 0 0,0 0-1 0 0,0 1 1 0 0,0-1 0 0 0,0 1 0 0 0,0 0 0 0 0,-6 5 0 0 0,2-1 52 0 0,1 1-1 0 0,0 0 0 0 0,1 0 1 0 0,0 0-1 0 0,0 1 1 0 0,0 0-1 0 0,1 0 0 0 0,1 1 1 0 0,0 0-1 0 0,-6 15 1 0 0,8-17-33 0 0,0 0 1 0 0,1 1 0 0 0,-1-1 0 0 0,2 1 0 0 0,-1 0 0 0 0,1 0 0 0 0,1 0 0 0 0,0-1 0 0 0,0 1 0 0 0,1 0 0 0 0,0 0 0 0 0,0 0 0 0 0,4 12 0 0 0,-4-18-115 0 0,0 0-1 0 0,0 0 1 0 0,1 0 0 0 0,-1 0-1 0 0,1 0 1 0 0,0 0 0 0 0,0-1-1 0 0,0 1 1 0 0,0-1 0 0 0,0 1 0 0 0,1-1-1 0 0,-1 0 1 0 0,1 0 0 0 0,-1 0-1 0 0,5 2 1 0 0,-3-1 9 0 0,1-1-1 0 0,0-1 1 0 0,-1 1-1 0 0,1-1 1 0 0,0 1 0 0 0,0-2-1 0 0,0 1 1 0 0,-1 0-1 0 0,9-1 1 0 0,-3 0-188 0 0,0-1 0 0 0,0 0 0 0 0,-1-1 0 0 0,1 0 0 0 0,0-1 0 0 0,-1 1 1 0 0,1-2-1 0 0,-1 0 0 0 0,14-7 0 0 0,-13 5-773 0 0,0-2-1 0 0,-1 1 1 0 0,10-10 0 0 0,-5 3-1349 0 0</inkml:trace>
  <inkml:trace contextRef="#ctx0" brushRef="#br0" timeOffset="1">329 43 7367 0 0,'0'0'6699'0'0,"-1"2"-4760"0"0,-1 19-267 0 0,0-8-858 0 0,1 0-1 0 0,0 24 1 0 0,2 47 644 0 0,-2-61-962 0 0,1 0 0 0 0,1 0-1 0 0,8 45 1 0 0,-8-66-511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0 194 6911 0 0,'0'0'623'0'0,"1"-1"-514"0"0,2-3 477 0 0,1 1 0 0 0,-1-1-1 0 0,1 1 1 0 0,-1 0-1 0 0,1 0 1 0 0,0 1-1 0 0,0-1 1 0 0,0 1-1 0 0,0 0 1 0 0,1 0 0 0 0,-1 0-1 0 0,1 1 1 0 0,-1-1-1 0 0,7 0 1 0 0,11-2 1545 0 0,40-2 0 0 0,-34 4-2670 0 0,0-1 780 0 0,104-3 689 0 0,-131 7-895 0 0,-1 0 0 0 0,1 0 0 0 0,0 0 0 0 0,0 0 0 0 0,-1 0 0 0 0,1 1 0 0 0,-1-1 0 0 0,1 0 0 0 0,-1 0 0 0 0,1 1 1 0 0,-1-1-1 0 0,0 0 0 0 0,0 1 0 0 0,1 2 0 0 0,-1-4 5 0 0,0 10 230 0 0,0-1 0 0 0,0 1-1 0 0,-1 0 1 0 0,0-1 0 0 0,0 0 0 0 0,-5 14-1 0 0,-1 14 455 0 0,6-31-662 0 0,-3 23 103 0 0,2 1-1 0 0,1 37 1 0 0,1-66-912 0 0</inkml:trace>
  <inkml:trace contextRef="#ctx0" brushRef="#br0" timeOffset="1">358 30 6911 0 0,'0'0'672'0'0,"2"-12"-600"0"0,4 3-72 0 0,5 3 2040 0 0,-1 4 392 0 0,1 2 72 0 0,0 0-8104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33 14047 0 0,'0'0'646'0'0,"-2"0"-16"0"0,-3 3-513 0 0,0-1 0 0 0,0 1 0 0 0,1 0 0 0 0,-1 0 0 0 0,1 0 0 0 0,-1 1 0 0 0,1-1 0 0 0,0 1 0 0 0,1 0 0 0 0,-1 1 0 0 0,1-1 0 0 0,-5 7 0 0 0,-3 8 893 0 0,-16 37 1 0 0,20-39-827 0 0,1-5 452 0 0,1 1 1 0 0,-7 24-1 0 0,11-34-525 0 0,1 1-1 0 0,-1-1 0 0 0,0 0 0 0 0,1 0 0 0 0,0 0 1 0 0,0 0-1 0 0,0 0 0 0 0,0 1 0 0 0,0-1 0 0 0,1 0 1 0 0,0 0-1 0 0,-1 0 0 0 0,1 0 0 0 0,0 0 0 0 0,0 0 0 0 0,1 0 1 0 0,2 6-1 0 0,-2-8-71 0 0,-1 0 1 0 0,0 0-1 0 0,1-1 1 0 0,-1 1 0 0 0,1 0-1 0 0,0 0 1 0 0,-1-1-1 0 0,1 1 1 0 0,-1-1-1 0 0,3 1 1 0 0,2 1 54 0 0,0-1-42 0 0,-1 1 0 0 0,0-1 0 0 0,1 0 1 0 0,0-1-1 0 0,-1 1 0 0 0,1-1 0 0 0,-1 0 0 0 0,1-1 0 0 0,-1 1 0 0 0,1-1 0 0 0,-1 0 0 0 0,1 0 0 0 0,-1-1 0 0 0,0 0 1 0 0,1 0-1 0 0,-1 0 0 0 0,7-4 0 0 0,3-3 15 0 0,-1 0 0 0 0,0-1 0 0 0,0 0 0 0 0,18-18 0 0 0,-26 21-47 0 0,0 0-1 0 0,0 0 0 0 0,0-1 0 0 0,-1 0 1 0 0,0 0-1 0 0,0 0 0 0 0,-1 0 0 0 0,0-1 1 0 0,-1 0-1 0 0,0 0 0 0 0,3-12 0 0 0,-5 16-11 0 0,0 0-1 0 0,0 0 0 0 0,0 0 0 0 0,-1 0 1 0 0,0 0-1 0 0,0 1 0 0 0,-1-1 1 0 0,1 0-1 0 0,-1 0 0 0 0,0 0 1 0 0,0 0-1 0 0,0 0 0 0 0,-1 0 0 0 0,0 1 1 0 0,0-1-1 0 0,0 1 0 0 0,-1-1 1 0 0,1 1-1 0 0,-1 0 0 0 0,0 0 1 0 0,0 0-1 0 0,-7-6 0 0 0,7 8-6 0 0,1 1 0 0 0,-1-1-1 0 0,1 1 1 0 0,-1 0 0 0 0,1 0 0 0 0,-1 1 0 0 0,1-1-1 0 0,-1 0 1 0 0,0 1 0 0 0,0 0 0 0 0,1-1 0 0 0,-1 1-1 0 0,0 0 1 0 0,0 0 0 0 0,1 1 0 0 0,-1-1 0 0 0,0 1-1 0 0,1-1 1 0 0,-1 1 0 0 0,0 0 0 0 0,1 0 0 0 0,-5 2-1 0 0,-6 3-74 0 0,-1 0-1 0 0,-20 15 1 0 0,33-21 63 0 0,-10 7-1073 0 0,0 1 1 0 0,1 1-1 0 0,-16 15 1 0 0,9-6-6495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98 1839 0 0,'1'2'11876'0'0,"2"1"-11129"0"0,-1 1 0 0 0,1 0 1 0 0,-1-1-1 0 0,0 1 0 0 0,0 0 0 0 0,0 0 0 0 0,-1 0 0 0 0,3 9 0 0 0,-3-5-355 0 0,1 1 0 0 0,-1 0 1 0 0,-1 17-1 0 0,-2-4-463 0 0,0 0 0 0 0,-10 36 0 0 0,12-58 71 0 0,-4 16 44 0 0,-11 30-1 0 0,14-44-312 0 0,-7-22-4735 0 0,7 12 4682 0 0,0 0 1 0 0,0-1 0 0 0,0 1 0 0 0,1-1 0 0 0,1 1 0 0 0,-1-1 0 0 0,1 1-1 0 0,1-1 1 0 0,0 1 0 0 0,0 0 0 0 0,0-1 0 0 0,1 1 0 0 0,0 0-1 0 0,6-9 1 0 0,-9 16 443 0 0,1 0 0 0 0,0 0 0 0 0,-1 0 0 0 0,1 0 0 0 0,0 0-1 0 0,0 1 1 0 0,0-1 0 0 0,-1 0 0 0 0,1 0 0 0 0,0 1 0 0 0,0-1-1 0 0,0 0 1 0 0,0 1 0 0 0,0-1 0 0 0,0 1 0 0 0,1-1 0 0 0,-1 1 0 0 0,0 0-1 0 0,0-1 1 0 0,0 1 0 0 0,0 0 0 0 0,0 0 0 0 0,1 0 0 0 0,-1 0-1 0 0,0 0 1 0 0,0 0 0 0 0,0 0 0 0 0,0 0 0 0 0,1 0 0 0 0,-1 1-1 0 0,0-1 1 0 0,0 0 0 0 0,0 1 0 0 0,0-1 0 0 0,0 1 0 0 0,0-1 0 0 0,0 1-1 0 0,0 0 1 0 0,2 1 0 0 0,4 3 280 0 0,0 1 0 0 0,-1 0 0 0 0,1 1 0 0 0,7 9 0 0 0,-1 0 386 0 0,2-1-229 0 0,1-1 0 0 0,0 0-1 0 0,1-1 1 0 0,0 0-1 0 0,34 17 1 0 0,-39-24-290 0 0,0-1 1 0 0,25 7-1 0 0,-36-12-250 0 0,-1-1 0 0 0,1 1 0 0 0,0 0 0 0 0,-1 0 0 0 0,1-1 0 0 0,-1 1 0 0 0,1 0 1 0 0,-1-1-1 0 0,1 1 0 0 0,0 0 0 0 0,-1-1 0 0 0,1 1 0 0 0,-1-1 0 0 0,0 1 0 0 0,1-1 0 0 0,-1 1 0 0 0,1-1 0 0 0,-1 0 0 0 0,0 1 0 0 0,1-1 0 0 0,-1 1 0 0 0,0-2 0 0 0,7-13 247 0 0,-5 1-184 0 0,-1 0 1 0 0,-1 0-1 0 0,0-1 0 0 0,-1 1 0 0 0,0 0 1 0 0,-5-19-1 0 0,1-9 45 0 0,-5-92 303 0 0,9 76-7125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618 145 5983 0 0,'-55'-9'895'0'0,"-74"-2"-1"0"0,6 11-3067 0 0,-89 21 4987 0 0,187-17-2564 0 0,-47 0 558 0 0,71-4-56 0 0,2-1-524 0 0,9-3 124 0 0,0-1 0 0 0,0 1-1 0 0,0 1 1 0 0,1-1-1 0 0,16-1 1 0 0,61-6 691 0 0,-54 8-738 0 0,1836-105 3109 0 0,-830 103-1370 0 0,-932 7-3414 0 0,-91-1 636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95 16 3679 0 0,'-3'-6'-51'0'0,"-1"-3"7539"0"0,9 23-3275 0 0,-3-4-5888 0 0,1 38 2253 0 0,-2 0 0 0 0,-8 78 0 0 0,3-75-285 0 0,-32 384 1872 0 0,-13 232 602 0 0,46-591-2353 0 0,3-1 0 0 0,17 127 0 0 0,-17-197-369 0 0,1-1 0 0 0,1 1 0 0 0,-1 0 0 0 0,1-1 0 0 0,-1 1 0 0 0,1-1 0 0 0,0 0 0 0 0,5 7-1 0 0,-7-10-39 0 0,1 0-1 0 0,0 0 1 0 0,0 0-1 0 0,0 0 1 0 0,0 0-1 0 0,0 0 0 0 0,0 0 1 0 0,0-1-1 0 0,0 1 1 0 0,1 0-1 0 0,-1 0 1 0 0,0-1-1 0 0,0 1 0 0 0,1-1 1 0 0,-1 1-1 0 0,0-1 1 0 0,1 0-1 0 0,-1 1 0 0 0,0-1 1 0 0,1 0-1 0 0,-1 0 1 0 0,0 0-1 0 0,1 0 1 0 0,-1 0-1 0 0,0 0 0 0 0,1-1 1 0 0,-1 1-1 0 0,0 0 1 0 0,1-1-1 0 0,-1 1 1 0 0,0-1-1 0 0,1 1 0 0 0,1-2 1 0 0,-1 1-179 0 0,0-1 0 0 0,1 0-1 0 0,-1 1 1 0 0,0-1 0 0 0,0 0 0 0 0,0 0 0 0 0,0-1 0 0 0,-1 1 0 0 0,3-3 0 0 0,-4 5 130 0 0,11-16-1054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1 103 8751 0 0,'0'0'794'0'0,"1"0"-652"0"0,136 10 2972 0 0,73-14-2927 0 0,-144 2 88 0 0,394-24 540 0 0,-213 9-230 0 0,-82 7-61 0 0,916-34 2032 0 0,-269 35-1177 0 0,-666 9-2606 0 0,-123 0-5173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83 1839 0 0,'-1'-10'236'0'0,"0"-6"645"0"0,1-30 2061 0 0,2 35 4406 0 0,2 27-7140 0 0,-1 0 0 0 0,-1 1 1 0 0,-1-1-1 0 0,0 0 0 0 0,-1 1 0 0 0,-2 18 1 0 0,1-9 8 0 0,-26 516 2029 0 0,-5 179-462 0 0,34-493-1394 0 0,2-178-301 0 0,2 0-1 0 0,18 75 1 0 0,-23-123-67 0 0,14 45-278 0 0,-14-44 193 0 0,0-1 0 0 0,0 1 0 0 0,0-1 0 0 0,1 0 0 0 0,-1 1 0 0 0,0-1 0 0 0,1 0 0 0 0,0 0 0 0 0,0 0 0 0 0,-1 0 1 0 0,1 0-1 0 0,0 0 0 0 0,0-1 0 0 0,1 1 0 0 0,1 1 0 0 0,12-3-424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313 0 8287 0 0,'-78'155'1686'0'0,"15"-25"38"0"0,31-73-1137 0 0,-7 14-345 0 0,-55 136 1 0 0,93-204-296 0 0,0 0 0 0 0,0 0 0 0 0,0 0 1 0 0,0 0-1 0 0,1 0 0 0 0,-1 0 0 0 0,1 0 0 0 0,0 0 1 0 0,0 1-1 0 0,0-1 0 0 0,1 6 0 0 0,10-15-833 0 0,21-26-1146 0 0,-12 8-1410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19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15199 0 0,'0'0'696'0'0,"7"-7"230"0"0,-4 5-886 0 0,1 0 0 0 0,-1 0 1 0 0,0 1-1 0 0,1-1 1 0 0,0 1-1 0 0,-1-1 0 0 0,1 1 1 0 0,0 0-1 0 0,7 0 1 0 0,40-3 2040 0 0,-35 3-1106 0 0,93-4 2109 0 0,-44 3-3331 0 0,-1-1-6066 0 0,-41 1-909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51.1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 69 919 0 0,'6'-8'27'0'0,"1"-1"35"0"0,1-1 1 0 0,1 2-1 0 0,-1-1 1 0 0,1 1-1 0 0,13-9 1670 0 0,-20 26 2873 0 0,-8 6-2858 0 0,6-14-1324 0 0,-25 51 1583 0 0,-48 73 0 0 0,73-125-2001 0 0,-43 66 429 0 0,15-25-209 0 0,2 2 0 0 0,-38 83 0 0 0,64-125-213 0 0,-1 0 0 0 0,1 1 0 0 0,-1-1 0 0 0,1 0 0 0 0,0 0 0 0 0,0 0 0 0 0,-1 0-1 0 0,1 1 1 0 0,0-1 0 0 0,0 0 0 0 0,0 0 0 0 0,0 1 0 0 0,1 0 0 0 0,-1-1-7 0 0,0-1 1 0 0,0 0-1 0 0,0 1 0 0 0,0-1 0 0 0,1 0 1 0 0,-1 0-1 0 0,0 0 0 0 0,0 1 1 0 0,1-1-1 0 0,-1 0 0 0 0,0 0 1 0 0,0 0-1 0 0,1 1 0 0 0,-1-1 0 0 0,0 0 1 0 0,0 0-1 0 0,1 0 0 0 0,-1 0 1 0 0,0 0-1 0 0,1 0 0 0 0,-1 0 1 0 0,0 0-1 0 0,1 0 0 0 0,-1 1 0 0 0,0-1 1 0 0,1-1-1 0 0,-1 1 0 0 0,0 0 1 0 0,0 0-1 0 0,1 0 0 0 0,-1 0 1 0 0,4-1 3 0 0,-1 0 1 0 0,0 0-1 0 0,0 0 1 0 0,0-1 0 0 0,0 0-1 0 0,-1 1 1 0 0,1-1-1 0 0,3-2 1 0 0,43-40-276 0 0,64-73 0 0 0,-70 69 337 0 0,78-66-1 0 0,-99 99 430 0 0,-30 40 292 0 0,-23 27-98 0 0,-55 73 0 0 0,7-13-58 0 0,21-23-646 0 0,57-87-46 0 0,18-15-1363 0 0,-13 10 1074 0 0,1 0 0 0 0,-1 0 0 0 0,0 0 0 0 0,9-4 0 0 0,-5 4-773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03.7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759 45 5039 0 0,'0'0'231'0'0,"6"-11"786"0"0,-3 7 225 0 0,1-1-1 0 0,-1 1 1 0 0,1 0-1 0 0,0 0 1 0 0,0 0-1 0 0,5-4 773 0 0,8 7-662 0 0,-15 3-1320 0 0,0 0 1 0 0,1 0 0 0 0,-1 0-1 0 0,0 0 1 0 0,0 0-1 0 0,0 1 1 0 0,-1-1-1 0 0,1 0 1 0 0,-1 1-1 0 0,1 0 1 0 0,-1-1-1 0 0,0 1 1 0 0,0 0 0 0 0,0 0-1 0 0,0-1 1 0 0,0 1-1 0 0,-1 0 1 0 0,1 0-1 0 0,-1 6 1 0 0,1 4 57 0 0,0 1 0 0 0,-1-1 0 0 0,-3 17 0 0 0,-4 22 341 0 0,-28 94 0 0 0,-30 48 148 0 0,-18 20-80 0 0,-145 267-1 0 0,94-243-49 0 0,-24-8-55 0 0,29-59-686 0 0,128-170 157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04.8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66 41 3679 0 0,'0'0'631'0'0,"1"-2"673"0"0,16-36 13225 0 0,-15 55-13562 0 0,-2-11-855 0 0,0-1-1 0 0,-1 1 1 0 0,0 0 0 0 0,-1 0 0 0 0,1-1-1 0 0,-1 1 1 0 0,-4 9 0 0 0,-24 38 203 0 0,22-41-284 0 0,1 1 0 0 0,0 0 0 0 0,-7 20 0 0 0,8-17 29 0 0,34-39 15 0 0,8-10 124 0 0,2 2 0 0 0,74-48 0 0 0,-107 76-188 0 0,-4 3 218 0 0,-2 3-204 0 0,1-1 0 0 0,-1 1-1 0 0,0 0 1 0 0,0 0 0 0 0,0-1-1 0 0,0 1 1 0 0,0-1 0 0 0,0 1 0 0 0,-4 3-1 0 0,3-3 0 0 0,1 0 1 0 0,-1 1-1 0 0,0-1 0 0 0,1 0 0 0 0,-2 6 0 0 0,0 3-24 0 0,5-10 0 0 0,3-5 0 0 0,5-6 0 0 0,-6 7-1 0 0,0-2 0 0 0,4-16 14 0 0,-7 18 16 0 0,-30-8-2731 0 0,20 8 892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06.3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6 5983 0 0,'0'0'274'0'0,"-1"0"-6"0"0,-7-1-172 0 0,-4-1 3279 0 0,16 1-1455 0 0,15 0-878 0 0,30 1-991 0 0,391 33 1294 0 0,350 69-692 0 0,-399-26-341 0 0,-330-61 553 0 0,-2 2 0 0 0,59 26 0 0 0,-107-37-2540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06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117 19 8751 0 0,'0'0'1066'0'0,"-7"-3"435"0"0,3 1 1771 0 0,-27-5-345 0 0,29 7-2189 0 0,-9-5 3246 0 0,11 5-3940 0 0,0 0 1 0 0,0 0-1 0 0,0 0 0 0 0,1 0 1 0 0,-1-1-1 0 0,0 1 0 0 0,0 0 1 0 0,0 0-1 0 0,0 0 0 0 0,0 0 1 0 0,0 0-1 0 0,0 0 0 0 0,1 0 0 0 0,-1 0 1 0 0,0 0-1 0 0,0-1 0 0 0,0 1 1 0 0,0 0-1 0 0,0 0 0 0 0,1 0 1 0 0,-1 0-1 0 0,0 0 0 0 0,0 0 1 0 0,0 0-1 0 0,0 0 0 0 0,0 0 0 0 0,1 0 1 0 0,-1 0-1 0 0,0 0 0 0 0,0 0 1 0 0,0 0-1 0 0,0 0 0 0 0,0 0 1 0 0,1 0-1 0 0,-1 0 0 0 0,0 0 1 0 0,0 1-1 0 0,0-1 0 0 0,0 0 0 0 0,1 0 1 0 0,12 5 574 0 0,21 12-657 0 0,-22-11 432 0 0,-11-5-298 0 0,2 3 535 0 0,-1-1 212 0 0,-10 1-741 0 0,2-3-41 0 0,1 1 0 0 0,-1-1-1 0 0,1-1 1 0 0,-1 1 0 0 0,0-1-1 0 0,1 0 1 0 0,-1 0 0 0 0,0-1 0 0 0,1 1-1 0 0,-1-1 1 0 0,-9-4 0 0 0,-31-3 231 0 0,44 8-173 0 0,23 7-2882 0 0,-9-5-6278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07.9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 29 10015 0 0,'0'0'2810'0'0,"8"-11"3972"0"0,-9 11-6685 0 0,1 0-1 0 0,-1-1 0 0 0,0 1 1 0 0,0-1-1 0 0,0 1 0 0 0,1-1 1 0 0,-1 1-1 0 0,0-1 1 0 0,1 1-1 0 0,-1-1 0 0 0,0 1 1 0 0,1-1-1 0 0,-1 0 1 0 0,1 1-1 0 0,-1-1 0 0 0,1 0 1 0 0,-1 0-1 0 0,1 1 0 0 0,-1-1 1 0 0,1-1-1 0 0,0 1 584 0 0,0 0-589 0 0,2 1-54 0 0,-1-1 0 0 0,0 1 0 0 0,1 0 0 0 0,-1-1 0 0 0,0 1 0 0 0,1 0 0 0 0,-1 0 0 0 0,0 0 0 0 0,1 0 0 0 0,-1 0 0 0 0,0 0 0 0 0,1 0 1 0 0,-1 0-1 0 0,0 0 0 0 0,1 1 0 0 0,-1-1 0 0 0,0 1 0 0 0,1-1 0 0 0,1 2 0 0 0,20 14 538 0 0,-18-12-382 0 0,0-1-128 0 0,-1 0 0 0 0,0 0 0 0 0,1 0 0 0 0,0-1 0 0 0,-1 1 0 0 0,1-1 0 0 0,0-1 0 0 0,8 3 0 0 0,15-3-3440 0 0,-37 0-4339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4.5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63 1839 0 0,'1'-2'134'0'0,"0"0"-106"0"0,11-11 334 0 0,16-14 14225 0 0,-35 18-14091 0 0,3 7-483 0 0,0 1 0 0 0,1-1 0 0 0,-1 1 0 0 0,0 0 0 0 0,0 0 0 0 0,0 1-1 0 0,-1-1 1 0 0,1 1 0 0 0,0 0 0 0 0,0 0 0 0 0,0 0 0 0 0,0 1 0 0 0,0-1 0 0 0,0 1 0 0 0,0 0 0 0 0,0 0 0 0 0,0 1 0 0 0,0-1 0 0 0,0 1 0 0 0,-4 2 0 0 0,-2 2 15 0 0,0-1 1 0 0,0 1 0 0 0,1 1 0 0 0,0 0 0 0 0,1 0-1 0 0,-12 13 1 0 0,19-19-31 0 0,-1 1 0 0 0,1-1-1 0 0,0 1 1 0 0,0 0 0 0 0,-1-1 0 0 0,1 1-1 0 0,0 0 1 0 0,0 0 0 0 0,1 0-1 0 0,-1 0 1 0 0,0 0 0 0 0,1 0 0 0 0,-1 0-1 0 0,1 0 1 0 0,0 0 0 0 0,0 1-1 0 0,0-1 1 0 0,0 0 0 0 0,0 0 0 0 0,0 0-1 0 0,0 0 1 0 0,1 0 0 0 0,-1 0-1 0 0,1 0 1 0 0,-1 0 0 0 0,1 0 0 0 0,2 4-1 0 0,-1-2-2 0 0,1 0 0 0 0,0 0-1 0 0,0 0 1 0 0,0-1 0 0 0,0 1-1 0 0,1-1 1 0 0,-1 0 0 0 0,1 0-1 0 0,0 0 1 0 0,0 0 0 0 0,6 3-1 0 0,13 7 9 0 0,-14-8 26 0 0,0 0-1 0 0,15 6 0 0 0,-2-3 77 0 0,37 15 125 0 0,-53-20-196 0 0,0 0 1 0 0,0 1-1 0 0,0-1 1 0 0,0 1-1 0 0,-1 0 1 0 0,10 9-1 0 0,-15-12-30 0 0,1-1 1 0 0,-1 1-1 0 0,1 0 0 0 0,-1-1 0 0 0,1 1 0 0 0,-1 0 0 0 0,1-1 1 0 0,-1 1-1 0 0,0 0 0 0 0,1-1 0 0 0,-1 1 0 0 0,0 0 1 0 0,0 0-1 0 0,1-1 0 0 0,-1 1 0 0 0,0 0 0 0 0,0 0 0 0 0,0 0 1 0 0,0-1-1 0 0,0 1 0 0 0,0 0 0 0 0,0 0 0 0 0,-1 1 1 0 0,1-1 11 0 0,-1 1 1 0 0,0-1 0 0 0,0 0 0 0 0,0 1-1 0 0,1-1 1 0 0,-1 0 0 0 0,0 0 0 0 0,0 0 0 0 0,-1 0-1 0 0,1 0 1 0 0,-2 2 0 0 0,-4 1 75 0 0,1-1 0 0 0,-1 1 1 0 0,1-1-1 0 0,-8 2 0 0 0,-10 2 59 0 0,0-1 0 0 0,-1-2 1 0 0,1 0-1 0 0,-1-1 0 0 0,1-2 0 0 0,-50-2 1 0 0,65 0-86 0 0,8 1-10 0 0,3-2-1437 0 0,7-4 220 0 0,3 2-57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4.9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2759 0 0,'0'0'10218'0'0,"-1"1"-9550"0"0,-4 8-254 0 0,0 0 0 0 0,1 0 0 0 0,0 0 0 0 0,0 1 0 0 0,1-1 0 0 0,0 1 1 0 0,-2 16-1 0 0,0 4 826 0 0,0 38 1 0 0,6-20-119 0 0,2 6-3724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5.3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94 6911 0 0,'0'0'528'0'0,"0"-2"-341"0"0,1 0 169 0 0,-1 1 0 0 0,1-1 0 0 0,-1 0 0 0 0,1 1 0 0 0,0-1 0 0 0,0 0 0 0 0,0 1 0 0 0,0-1 0 0 0,0 1 0 0 0,0-1 0 0 0,0 1 0 0 0,0 0 0 0 0,0 0 0 0 0,1-1 0 0 0,-1 1 0 0 0,1 0 0 0 0,-1 0 0 0 0,4-1 0 0 0,-2 0-57 0 0,6-3 111 0 0,0 1 1 0 0,1 1-1 0 0,0 0 1 0 0,0 0-1 0 0,0 1 1 0 0,0 0-1 0 0,20 0 1 0 0,9-3-201 0 0,18-9-82 0 0,-39 9-120 0 0,0 1 1 0 0,0 1 0 0 0,0 0-1 0 0,27 0 1 0 0,-43 3-113 0 0,-9 24-459 0 0,2-12 577 0 0,0-1-1 0 0,-1 1 1 0 0,-8 10-1 0 0,-7 14 221 0 0,15-24-70 0 0,0 0-1 0 0,0 1 1 0 0,2 0-1 0 0,-1 0 0 0 0,-3 26 1 0 0,7-35-92 0 0,1-1 0 0 0,-1 1 0 0 0,1 0 0 0 0,0 0 0 0 0,1 0 1 0 0,-1 0-1 0 0,1-1 0 0 0,0 1 0 0 0,-1 0 0 0 0,2-1 0 0 0,-1 1 0 0 0,0 0 0 0 0,1-1 1 0 0,-1 1-1 0 0,1-1 0 0 0,0 0 0 0 0,0 0 0 0 0,1 0 0 0 0,-1 0 0 0 0,1 0 0 0 0,-1 0 1 0 0,1 0-1 0 0,0-1 0 0 0,0 1 0 0 0,0-1 0 0 0,4 2 0 0 0,-2-2-8 0 0,0 0-1 0 0,0 0 0 0 0,0 0 1 0 0,0-1-1 0 0,0 0 0 0 0,0 0 1 0 0,0 0-1 0 0,1-1 0 0 0,-1 1 1 0 0,0-1-1 0 0,0-1 0 0 0,1 1 1 0 0,-1-1-1 0 0,0 0 0 0 0,0 0 1 0 0,0 0-1 0 0,7-3 1 0 0,0 0-31 0 0,-1-1 1 0 0,0 0 0 0 0,0-1-1 0 0,0 0 1 0 0,0-1 0 0 0,12-10-1 0 0,-18 13-24 0 0,-1-1 0 0 0,1 0 1 0 0,-1 0-1 0 0,0 0 0 0 0,0-1 0 0 0,-1 1 0 0 0,0-1 0 0 0,0 0 1 0 0,0 0-1 0 0,-1 0 0 0 0,0-1 0 0 0,0 1 0 0 0,0 0 0 0 0,-1-1 0 0 0,1-8 1 0 0,-1 8-35 0 0,-1 1 0 0 0,1-1 0 0 0,-1 0 0 0 0,-1 0 1 0 0,0 0-1 0 0,0 0 0 0 0,0 0 0 0 0,-1 0 1 0 0,1 1-1 0 0,-2-1 0 0 0,1 1 0 0 0,-1-1 0 0 0,0 1 1 0 0,-5-9-1 0 0,6 13-5 0 0,0 0-1 0 0,0 0 1 0 0,1 0 0 0 0,-1 0 0 0 0,-1 0 0 0 0,1 1 0 0 0,0-1-1 0 0,0 1 1 0 0,-1-1 0 0 0,1 1 0 0 0,0 0 0 0 0,-1 0-1 0 0,1 0 1 0 0,-1 0 0 0 0,-4-1 0 0 0,3 1-16 0 0,-1 1 1 0 0,0 0-1 0 0,0-1 1 0 0,0 2-1 0 0,0-1 0 0 0,0 0 1 0 0,0 1-1 0 0,-5 2 1 0 0,0 0-72 0 0,-1 0-1 0 0,1 1 1 0 0,0 1 0 0 0,0-1 0 0 0,1 2 0 0 0,0-1-1 0 0,-12 10 1 0 0,12-7-120 0 0,0 0 0 0 0,1 0-1 0 0,-8 10 1 0 0,13-15 64 0 0,1 0 0 0 0,0 1 0 0 0,0-1-1 0 0,0 0 1 0 0,0 1 0 0 0,0-1 0 0 0,0 1 0 0 0,1 0 0 0 0,0 0 0 0 0,0-1 0 0 0,0 1-1 0 0,-1 6 1 0 0,2-10 73 0 0,1 1 0 0 0,-1-1 0 0 0,0 1-1 0 0,0 0 1 0 0,0-1 0 0 0,0 1 0 0 0,1-1-1 0 0,-1 1 1 0 0,0-1 0 0 0,0 1 0 0 0,1-1-1 0 0,-1 1 1 0 0,0-1 0 0 0,1 1 0 0 0,-1-1-1 0 0,1 1 1 0 0,-1-1 0 0 0,1 1 0 0 0,1 0-309 0 0,7 7-1526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5.7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0 7831 0 0,'0'0'1072'0'0,"-9"17"3592"0"0,4-1-3539 0 0,1 0-1 0 0,1 0 0 0 0,-1 23 0 0 0,-1 1-141 0 0,3-25-628 0 0,-2 11 102 0 0,1-1 0 0 0,0 26 0 0 0,3-50-415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19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20 6447 0 0,'-2'-2'499'0'0,"-11"-16"13098"0"0,14 22-13585 0 0,1 0 0 0 0,-1 1 0 0 0,1-1 0 0 0,-1 0 0 0 0,0 1 0 0 0,-1-1 0 0 0,1 0 0 0 0,-1 1 0 0 0,0-1 0 0 0,0 1 0 0 0,0-1 0 0 0,-1 1 0 0 0,0 4 0 0 0,-3 8 224 0 0,-10 32 0 0 0,5-22 0 0 0,-16 53 376 0 0,23-73-560 0 0,1 1-1 0 0,-1 0 1 0 0,2 0-1 0 0,-1 0 1 0 0,1 0 0 0 0,0 0-1 0 0,1 0 1 0 0,1 8-1 0 0,-1-13-31 0 0,-1 0 0 0 0,1 0 0 0 0,0-1-1 0 0,1 1 1 0 0,-1 0 0 0 0,0-1 0 0 0,1 1 0 0 0,0 0-1 0 0,-1-1 1 0 0,1 0 0 0 0,0 1 0 0 0,0-1 0 0 0,1 0 0 0 0,-1 0-1 0 0,0 0 1 0 0,1-1 0 0 0,-1 1 0 0 0,1 0 0 0 0,-1-1-1 0 0,1 0 1 0 0,0 1 0 0 0,-1-1 0 0 0,1 0 0 0 0,0 0-1 0 0,0-1 1 0 0,0 1 0 0 0,0-1 0 0 0,5 1 0 0 0,8 0 70 0 0,-1-1 0 0 0,1-1 0 0 0,0-1 0 0 0,19-3 0 0 0,-14 1-59 0 0,-3 1-45 0 0,0-1-1 0 0,0 0 1 0 0,19-8-1 0 0,-2-5-6852 0 0,-24 10-280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6.1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1 114 5063 0 0,'0'0'232'0'0,"0"-2"-13"0"0,-1 0-177 0 0,1 0-1 0 0,0 0 0 0 0,0-1 1 0 0,0 1-1 0 0,0 0 1 0 0,1-1-1 0 0,-1 1 1 0 0,1 0-1 0 0,-1 0 0 0 0,2-3 1 0 0,0 2 539 0 0,-1 0 1 0 0,1 0-1 0 0,0 0 1 0 0,0 1-1 0 0,1-1 1 0 0,-1 1-1 0 0,1-1 1 0 0,-1 1-1 0 0,1 0 1 0 0,0 0-1 0 0,0 0 1 0 0,4-2-1 0 0,-6 3-411 0 0,14-7 415 0 0,0 1 0 0 0,0 0 1 0 0,1 1-1 0 0,0 1 0 0 0,0 0 0 0 0,1 1 0 0 0,-1 1 0 0 0,1 1 0 0 0,-1 0 0 0 0,32 1 0 0 0,-46 1-473 0 0,1 0-58 0 0,-1 0 0 0 0,0 0 1 0 0,0 0-1 0 0,0 1 0 0 0,1-1 0 0 0,-1 0 1 0 0,0 1-1 0 0,0 0 0 0 0,0-1 1 0 0,0 1-1 0 0,0 0 0 0 0,3 2 1 0 0,-4-2-55 0 0,-1-1 0 0 0,1 1 1 0 0,-1 0-1 0 0,0 0 1 0 0,1 0-1 0 0,-1 0 0 0 0,0 0 1 0 0,1 0-1 0 0,-1 0 1 0 0,0 0-1 0 0,0 0 1 0 0,0 0-1 0 0,0 0 0 0 0,0 0 1 0 0,0 0-1 0 0,0 0 1 0 0,-1 0-1 0 0,1 0 0 0 0,0 0 1 0 0,0 0-1 0 0,-1 0 1 0 0,1 0-1 0 0,-1 0 1 0 0,1 0-1 0 0,0 0 0 0 0,-1 0 1 0 0,0 0-1 0 0,1-1 1 0 0,-1 1-1 0 0,0 0 1 0 0,1 0-1 0 0,-1-1 0 0 0,0 1 1 0 0,0 0-1 0 0,-1 0 1 0 0,1 1-2 0 0,-11 9-77 0 0,0-1-1 0 0,-21 15 0 0 0,4-4-53 0 0,20-15 66 0 0,1-1-1 0 0,-1 0 1 0 0,-14 7-1 0 0,12-7 2 0 0,0 0 0 0 0,1 1 0 0 0,0 0 0 0 0,-15 12 1 0 0,24-17-4 0 0,2 1 62 0 0,0 0 0 0 0,0 0 1 0 0,0 0-1 0 0,0-1 1 0 0,1 1-1 0 0,-1 0 0 0 0,1 0 1 0 0,-1-1-1 0 0,1 1 1 0 0,-1-1-1 0 0,1 1 0 0 0,0-1 1 0 0,0 0-1 0 0,0 0 1 0 0,2 2-1 0 0,3 1-35 0 0,12 11 54 0 0,18 20 0 0 0,18 14 405 0 0,-49-44-356 0 0,1 0 1 0 0,0-1-1 0 0,0 0 0 0 0,0 0 0 0 0,0 0 1 0 0,14 3-1 0 0,-20-6-86 0 0,0-1-70 0 0,0 0-1 0 0,1 1 1 0 0,-1-1-1 0 0,1 0 0 0 0,-1 0 1 0 0,0 1-1 0 0,1-1 1 0 0,-1 0-1 0 0,1 0 0 0 0,-1-1 1 0 0,3 1-1 0 0,4-3-589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6.5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0 10591 0 0,'0'0'964'0'0,"-9"7"1367"0"0,7-1-2020 0 0,0 0-1 0 0,1 0 1 0 0,-1 0 0 0 0,2 1 0 0 0,-1-1-1 0 0,0 0 1 0 0,1 0 0 0 0,1 1-1 0 0,-1-1 1 0 0,2 10 0 0 0,0-5-197 0 0,-1-1 0 0 0,-1 1-1 0 0,-1 11 1 0 0,0-12 192 0 0,-2 0-1 0 0,-5 18 1 0 0,4-17-159 0 0,1 1 1 0 0,0-1 0 0 0,1 1-1 0 0,-2 13 1 0 0,4-23-129 0 0,0-1 1 0 0,0 1-1 0 0,0-1 1 0 0,0 1-1 0 0,0-1 0 0 0,1 1 1 0 0,-1-1-1 0 0,0 1 1 0 0,1-1-1 0 0,-1 1 1 0 0,1-1-1 0 0,-1 0 1 0 0,1 1-1 0 0,0-1 0 0 0,-1 0 1 0 0,1 0-1 0 0,0 1 1 0 0,0-1-1 0 0,0 0 1 0 0,0 0-1 0 0,2 1 0 0 0,0 0 17 0 0,0 0 0 0 0,-1 0-1 0 0,1-1 1 0 0,0 1-1 0 0,1-1 1 0 0,-1 0 0 0 0,0 0-1 0 0,0 0 1 0 0,5 0-1 0 0,7 1 56 0 0,0-1 1 0 0,0-1-1 0 0,20-2 0 0 0,-32 2-88 0 0,19-2 3 0 0,0-1 1 0 0,0-1-1 0 0,36-12 1 0 0,-9-4-4307 0 0</inkml:trace>
  <inkml:trace contextRef="#ctx0" brushRef="#br0" timeOffset="1">1 212 16095 0 0,'0'0'1460'0'0,"8"-4"-1133"0"0,7-1 4 0 0,-1 1 1 0 0,1 1 0 0 0,28-3-1 0 0,13-2 59 0 0,-46 5-322 0 0,7 0 55 0 0,1-2 1 0 0,18-7 0 0 0,-29 5-426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6.8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84 2303 0 0,'2'-1'12126'0'0,"13"-6"-10750"0"0,1 2 1 0 0,30-8 0 0 0,7-2-914 0 0,-7 2-204 0 0,0 2 0 0 0,53-6 0 0 0,-96 16-276 0 0,-1 1-69 0 0,0 0 1 0 0,0-1-1 0 0,1 1 1 0 0,-1 0-1 0 0,0 0 0 0 0,0 1 1 0 0,0-1-1 0 0,4 1 0 0 0,3 1-414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7.2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 77 3223 0 0,'0'-2'240'0'0,"-2"-3"-123"0"0,0 0 0 0 0,1-1-1 0 0,0 1 1 0 0,0-9-1 0 0,3-2 12803 0 0,8 24-11905 0 0,-7-4-889 0 0,-2-1 0 0 0,1 1 0 0 0,0 0 0 0 0,-1 0 0 0 0,1 0 0 0 0,-1 0 0 0 0,0 0 0 0 0,-1 0 0 0 0,1 0 0 0 0,0 6 0 0 0,-3 44 1082 0 0,1-32-865 0 0,2 49-72 0 0,-1-70-1384 0 0</inkml:trace>
  <inkml:trace contextRef="#ctx0" brushRef="#br0" timeOffset="1">1 10 10135 0 0,'0'0'778'0'0,"2"0"-506"0"0,15-4 648 0 0,1 1 1 0 0,1 2 0 0 0,-1-1-1 0 0,0 2 1 0 0,0 1 0 0 0,26 3-1 0 0,-14 1-49 0 0,0 1 0 0 0,0 1 0 0 0,30 12 0 0 0,-56-17-786 0 0,0-1 1 0 0,0 1-1 0 0,0 0 1 0 0,-1 0 0 0 0,1 1-1 0 0,-1-1 1 0 0,1 1 0 0 0,-1-1-1 0 0,0 1 1 0 0,3 4 0 0 0,-5-6-74 0 0,0 0 1 0 0,0 1 0 0 0,0-1-1 0 0,0 0 1 0 0,-1 1 0 0 0,1-1-1 0 0,-1 0 1 0 0,1 1 0 0 0,-1-1-1 0 0,1 1 1 0 0,-1-1 0 0 0,0 1-1 0 0,0-1 1 0 0,1 1 0 0 0,-1-1-1 0 0,0 1 1 0 0,0-1 0 0 0,-1 1-1 0 0,1-1 1 0 0,0 1 0 0 0,0-1-1 0 0,-1 1 1 0 0,1-1 0 0 0,-1 0-1 0 0,0 1 1 0 0,1-1 0 0 0,-1 1-1 0 0,0-1 1 0 0,0 0-1 0 0,-1 3 1 0 0,-8 7 68 0 0,1-1 0 0 0,-2 1 0 0 0,0-1 0 0 0,0-1 0 0 0,-15 10 0 0 0,-68 37-282 0 0,74-45-8 0 0,3-1-592 0 0,-1-1 0 0 0,0-1 0 0 0,-36 11 0 0 0,34-14-1263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7.8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19 6447 0 0,'0'0'499'0'0,"-1"-2"-328"0"0,-1-6-962 0 0,1-1 6550 0 0,0 17-2462 0 0,5 60-809 0 0,-9 123 0 0 0,2-174-2347 0 0,1-12-99 0 0,1 0 0 0 0,0 0 0 0 0,1 1 0 0 0,-1 9 0 0 0,1-13 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8.2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1 142 8751 0 0,'0'0'674'0'0,"1"-1"-438"0"0,3-4 103 0 0,1 0 0 0 0,0 0 0 0 0,0 0 1 0 0,0 1-1 0 0,1 0 0 0 0,-1 0 0 0 0,11-6 1 0 0,50-21 2476 0 0,-50 25-2756 0 0,-9 3 73 0 0,98-39 1496 0 0,-93 38-1275 0 0,0 0 1 0 0,0 2 0 0 0,1-1-1 0 0,-1 1 1 0 0,1 1 0 0 0,22 0-1 0 0,-33 1-312 0 0,-1 0-1 0 0,0 0 1 0 0,0 0-1 0 0,0 0 1 0 0,0 0-1 0 0,0 1 1 0 0,0-1-1 0 0,0 0 1 0 0,0 0-1 0 0,0 1 1 0 0,0-1-1 0 0,0 1 1 0 0,0-1-1 0 0,0 1 1 0 0,0-1-1 0 0,0 1 1 0 0,0 0-1 0 0,0-1 1 0 0,-1 1-1 0 0,1 0 1 0 0,0 0-1 0 0,0-1 1 0 0,-1 1-1 0 0,1 0 1 0 0,0 0-1 0 0,-1 0 1 0 0,1 0-1 0 0,-1 0 1 0 0,1 0-1 0 0,-1 1 1 0 0,0 0-4 0 0,0 0 0 0 0,0 1-1 0 0,0-1 1 0 0,0 0 0 0 0,-1 0 0 0 0,1 0 0 0 0,-1 0 0 0 0,0 1 0 0 0,1-1-1 0 0,-1 0 1 0 0,0 0 0 0 0,0 0 0 0 0,0 0 0 0 0,-2 2 0 0 0,-9 10-2 0 0,0 0 1 0 0,-1-1 0 0 0,-1 0-1 0 0,0-1 1 0 0,0-1-1 0 0,-19 11 1 0 0,4-1-160 0 0,-57 36-1609 0 0,85-56 688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8.6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31 5983 0 0,'0'-2'464'0'0,"-2"-13"-510"0"0,5 1 9792 0 0,-2 16-9008 0 0,1 1-542 0 0,-1 0 0 0 0,0 1 0 0 0,0-1 0 0 0,0 1 0 0 0,0-1 0 0 0,0 1 1 0 0,-1-1-1 0 0,1 1 0 0 0,-1-1 0 0 0,0 1 0 0 0,0-1 0 0 0,-1 6 0 0 0,-2 7-396 0 0,-6 24 0 0 0,0-7 833 0 0,7-23-425 0 0,-2 8 95 0 0,1-1 0 0 0,1 1 0 0 0,0 29 0 0 0,4-36-223 0 0,2-3-26 0 0,4-7-204 0 0,-7-2 28 0 0,0 0 1 0 0,1 0-1 0 0,-1 0 0 0 0,-1 0 0 0 0,1 0 1 0 0,0 0-1 0 0,0 0 0 0 0,0 0 0 0 0,0 0 1 0 0,-1 0-1 0 0,1 0 0 0 0,0 0 0 0 0,-1 0 1 0 0,1-1-1 0 0,-1 1 0 0 0,0 0 0 0 0,1 0 0 0 0,-1-1 1 0 0,0 1-1 0 0,1-3 0 0 0,-1 1-325 0 0,0 0 0 0 0,0-1 0 0 0,0 1-1 0 0,0-1 1 0 0,0 1 0 0 0,-1 0 0 0 0,-1-5 0 0 0,-3-5-1507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9.0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62 2759 0 0,'2'-1'126'0'0,"38"-16"-575"0"0,-17 6 2500 0 0,0 2 0 0 0,29-8 1 0 0,-45 15-1531 0 0,1 0 1 0 0,-1 1-1 0 0,1 0 1 0 0,-1 1 0 0 0,1 0-1 0 0,0 0 1 0 0,-1 0-1 0 0,1 1 1 0 0,-1 0-1 0 0,1 0 1 0 0,12 5 0 0 0,-19-6-419 0 0,1 1 1 0 0,-1-1-1 0 0,1 1 1 0 0,-1-1-1 0 0,1 1 1 0 0,-1 0 0 0 0,1-1-1 0 0,-1 1 1 0 0,0 0-1 0 0,1 0 1 0 0,-1 0-1 0 0,0 0 1 0 0,0 0-1 0 0,0 1 1 0 0,0-1 0 0 0,0 0-1 0 0,0 0 1 0 0,0 1-1 0 0,0-1 1 0 0,-1 1-1 0 0,1-1 1 0 0,0 1 0 0 0,-1-1-1 0 0,1 1 1 0 0,-1-1-1 0 0,0 1 1 0 0,1-1-1 0 0,-1 1 1 0 0,0-1-1 0 0,0 1 1 0 0,0 3 0 0 0,-1-2-2 0 0,0 0 1 0 0,0 0 0 0 0,0 0-1 0 0,0 0 1 0 0,0-1 0 0 0,-1 1 0 0 0,1 0-1 0 0,-1 0 1 0 0,0-1 0 0 0,0 1-1 0 0,0-1 1 0 0,0 0 0 0 0,0 1-1 0 0,-1-1 1 0 0,-2 2 0 0 0,-99 63 346 0 0,75-50-499 0 0,9-5-43 0 0,-1 0 0 0 0,0-2 0 0 0,-25 8 0 0 0,44-17 23 0 0,4 0-366 0 0,58 23 349 0 0,32 14 97 0 0,-74-29 50 0 0,1-1 0 0 0,-1-1 1 0 0,2 0-1 0 0,36 6 0 0 0,-44-11-987 0 0,1-2-3511 0 0,0-1-1653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9.3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 8 7367 0 0,'0'0'667'0'0,"-2"0"-547"0"0,0 0-19 0 0,1 0-1 0 0,-1 0 1 0 0,0 0-1 0 0,1 1 1 0 0,-1-1-1 0 0,1 0 1 0 0,-1 1 0 0 0,0-1-1 0 0,1 1 1 0 0,-1 0-1 0 0,1-1 1 0 0,-1 1-1 0 0,1 0 1 0 0,0 0-1 0 0,-1 0 1 0 0,1 0 0 0 0,0 0-1 0 0,-1 0 1 0 0,1 0-1 0 0,0 1 1 0 0,0-1-1 0 0,-1 3 1 0 0,-2 1 1025 0 0,0-1-554 0 0,0 1 0 0 0,1 0-1 0 0,0 0 1 0 0,0 0 0 0 0,0 0 0 0 0,1 0 0 0 0,0 1 0 0 0,-2 6 0 0 0,-9 49-310 0 0,9-41 287 0 0,3-13-372 0 0,1-1 0 0 0,-1 1 0 0 0,1-1-1 0 0,0 1 1 0 0,0 0 0 0 0,1-1 0 0 0,0 1 0 0 0,0 0 0 0 0,1-1-1 0 0,3 10 1 0 0,-5-14-133 0 0,1 0-1 0 0,0-1 0 0 0,0 1 1 0 0,0 0-1 0 0,0-1 1 0 0,0 1-1 0 0,0-1 0 0 0,0 1 1 0 0,0-1-1 0 0,1 0 0 0 0,-1 1 1 0 0,0-1-1 0 0,1 0 1 0 0,-1 0-1 0 0,1 0 0 0 0,0 0 1 0 0,-1 0-1 0 0,1 0 1 0 0,0-1-1 0 0,0 1 0 0 0,-1 0 1 0 0,1-1-1 0 0,0 1 1 0 0,0-1-1 0 0,0 0 0 0 0,0 0 1 0 0,-1 0-1 0 0,1 0 0 0 0,0 0 1 0 0,0 0-1 0 0,0 0 1 0 0,0 0-1 0 0,0-1 0 0 0,-1 1 1 0 0,1-1-1 0 0,0 1 1 0 0,0-1-1 0 0,-1 0 0 0 0,1 0 1 0 0,2-1-1 0 0,2-2-11 0 0,0 1 0 0 0,0-1 0 0 0,0-1 0 0 0,-1 1 0 0 0,1-1 0 0 0,-1 0 0 0 0,0 0 0 0 0,-1 0 0 0 0,1-1 0 0 0,-1 0 0 0 0,0 0 0 0 0,-1 0 0 0 0,1 0 0 0 0,-1-1 0 0 0,-1 1 0 0 0,1-1 0 0 0,1-8 0 0 0,-1 6-28 0 0,-1 0 0 0 0,0 0 0 0 0,-1-1 0 0 0,0 1 0 0 0,0 0 0 0 0,-1 0 0 0 0,-1-1 0 0 0,1 1 0 0 0,-1 0 0 0 0,-1 0 0 0 0,0 0 0 0 0,-5-17 0 0 0,1 16-15 0 0,-5-4-89 0 0,7 13 74 0 0,2 1 2 0 0,0 0 0 0 0,0-1-1 0 0,0 1 1 0 0,0-1 0 0 0,0 1 0 0 0,0 0-1 0 0,0 0 1 0 0,0 0 0 0 0,0 0-1 0 0,0 0 1 0 0,0 0 0 0 0,0 0 0 0 0,0 1-1 0 0,0-1 1 0 0,0 1 0 0 0,0 0 0 0 0,0-1-1 0 0,0 1 1 0 0,0 0 0 0 0,-3 2 0 0 0,-1 1-443 0 0,0-1 0 0 0,1 1 0 0 0,-1 1 0 0 0,-6 5 0 0 0,4 1-672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19.7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142 3 12295 0 0,'0'0'1348'0'0,"-12"-2"-344"0"0,-23 20-828 0 0,28-12 16 0 0,0 0 0 0 0,0 0 0 0 0,0 1 0 0 0,1 0 0 0 0,0 1 0 0 0,0-1 0 0 0,1 1 0 0 0,0 0 1 0 0,0 0-1 0 0,1 1 0 0 0,-7 16 0 0 0,7-11 152 0 0,0 1 1 0 0,0 0 0 0 0,1 0 0 0 0,1 0 0 0 0,1 0 0 0 0,0 26 0 0 0,1-37-273 0 0,1 0 1 0 0,-1 0-1 0 0,1-1 0 0 0,-1 1 1 0 0,1 0-1 0 0,0 0 0 0 0,0-1 1 0 0,1 1-1 0 0,-1-1 0 0 0,1 1 1 0 0,0-1-1 0 0,0 0 1 0 0,4 5-1 0 0,-5-6-38 0 0,1-1 1 0 0,-1 1-1 0 0,1-1 1 0 0,0 1-1 0 0,0-1 1 0 0,0 0-1 0 0,0 0 1 0 0,0 0-1 0 0,0 0 1 0 0,0 0-1 0 0,0 0 0 0 0,1-1 1 0 0,-1 1-1 0 0,0-1 1 0 0,0 1-1 0 0,1-1 1 0 0,-1 0-1 0 0,0 0 1 0 0,0 0-1 0 0,1 0 1 0 0,-1 0-1 0 0,0 0 1 0 0,1-1-1 0 0,1 0 1 0 0,10-3-69 0 0,0 0 0 0 0,-1-1 0 0 0,19-9 1 0 0,12-13-3234 0 0,-29 17-3341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19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18 1375 0 0,'-7'5'10972'0'0,"6"-3"-10303"0"0,-1 0-1 0 0,0 1 0 0 0,1-1 0 0 0,-1 0 0 0 0,1 1 1 0 0,0-1-1 0 0,-2 5 0 0 0,-5 23 668 0 0,3 29-1430 0 0,3-21 115 0 0,0-12 2 0 0,2 29 0 0 0,1-47 46 0 0,0 0 0 0 0,0 1 0 0 0,1-1-1 0 0,0 0 1 0 0,0-1 0 0 0,1 1 0 0 0,6 13 0 0 0,-8-18-26 0 0,1 0 1 0 0,-1-1 0 0 0,1 0-1 0 0,0 1 1 0 0,0-1 0 0 0,0 0-1 0 0,0 0 1 0 0,0 0 0 0 0,1 0-1 0 0,-1 0 1 0 0,1-1 0 0 0,-1 1-1 0 0,1-1 1 0 0,4 2 0 0 0,-2-1 4 0 0,0-1 1 0 0,-1 0-1 0 0,2 0 1 0 0,-1 0 0 0 0,0 0-1 0 0,0-1 1 0 0,9 0-1 0 0,4-3 11 0 0,0 0 0 0 0,0 0 0 0 0,27-11 0 0 0,-40 12-60 0 0,4 0-149 0 0,0-1-178 0 0,0 0 1 0 0,0 0 0 0 0,-1-1-1 0 0,1 0 1 0 0,14-9 0 0 0,-14 5-1391 0 0</inkml:trace>
  <inkml:trace contextRef="#ctx0" brushRef="#br0" timeOffset="1">1 264 18023 0 0,'0'0'1632'0'0,"1"0"-1344"0"0,17-9 210 0 0,0 2 0 0 0,1 1 0 0 0,-1 0 0 0 0,1 1-1 0 0,30-4 1 0 0,20-5-18 0 0,-44 7-791 0 0,71-21 606 0 0,-83 23-2798 0 0,-1 0 0 0 0,21-13 0 0 0,-17 7-4343 0 0</inkml:trace>
  <inkml:trace contextRef="#ctx0" brushRef="#br0" timeOffset="2">72 34 16815 0 0,'-2'0'382'0'0,"-8"-1"65"0"0,2 1 872 0 0,16-4-543 0 0,25-3-31 0 0,1 1-1 0 0,40-3 0 0 0,21 5-6014 0 0,-85 3 4002 0 0,24 0-5375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20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0 10135 0 0,'0'0'2042'0'0,"-8"7"142"0"0,3-2-1822 0 0,1 1 1 0 0,0-1-1 0 0,1 1 1 0 0,-1 0-1 0 0,1 1 1 0 0,1-1-1 0 0,-1 0 1 0 0,-1 7-1 0 0,-2 3-84 0 0,0 0-80 0 0,-20 55 746 0 0,24-64-796 0 0,0 0 0 0 0,0 1 1 0 0,1-1-1 0 0,0 1 1 0 0,1 0-1 0 0,0-1 0 0 0,1 12 1 0 0,-1-17-105 0 0,0 0-1 0 0,1 1 1 0 0,0-1 0 0 0,-1 0 0 0 0,1 1 0 0 0,0-1-1 0 0,0 0 1 0 0,0 0 0 0 0,0 1 0 0 0,1-1 0 0 0,-1 0-1 0 0,1 0 1 0 0,-1-1 0 0 0,1 1 0 0 0,0 0 0 0 0,3 3-1 0 0,-2-3-8 0 0,0 0-1 0 0,1-1 0 0 0,-1 1 0 0 0,1 0 1 0 0,0-1-1 0 0,-1 0 0 0 0,1 0 0 0 0,0 0 1 0 0,6 1-1 0 0,3-2-5 0 0,0 0-1 0 0,-1 0 1 0 0,1-1 0 0 0,0 0 0 0 0,15-5 0 0 0,-16 2-173 0 0,-1 0 0 0 0,0-1 0 0 0,0-1 0 0 0,0 1 0 0 0,-1-2 1 0 0,19-13-1 0 0,-20 12-877 0 0</inkml:trace>
  <inkml:trace contextRef="#ctx0" brushRef="#br0" timeOffset="1">0 234 10135 0 0,'0'0'919'0'0,"2"-1"-759"0"0,14-5 945 0 0,-1 0-1 0 0,1 1 1 0 0,0 1 0 0 0,17-2-1 0 0,40-12 716 0 0,-61 14-1892 0 0,39-15 383 0 0,-46 17-539 0 0,0 0-1 0 0,-1-1 1 0 0,1 0 0 0 0,-1 0 0 0 0,0 0-1 0 0,0 0 1 0 0,8-8 0 0 0,-7 2-727 0 0</inkml:trace>
  <inkml:trace contextRef="#ctx0" brushRef="#br0" timeOffset="2">38 79 5063 0 0,'-10'-4'528'0'0,"2"0"4198"0"0,17 3-301 0 0,5-3-2523 0 0,3 0-1093 0 0,21-3 405 0 0,142-16-707 0 0,-165 22-1138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20.7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 5063 0 0,'0'0'6003'0'0,"12"-4"-2340"0"0,-10 5-3544 0 0,0 0 1 0 0,0 0-1 0 0,0 1 0 0 0,0-1 1 0 0,0 1-1 0 0,0-1 1 0 0,0 1-1 0 0,-1-1 1 0 0,1 1-1 0 0,0 0 1 0 0,-1 0-1 0 0,0 0 0 0 0,1 0 1 0 0,-1 0-1 0 0,0 0 1 0 0,0 0-1 0 0,0 1 1 0 0,0-1-1 0 0,0 0 1 0 0,-1 1-1 0 0,1-1 0 0 0,-1 0 1 0 0,0 1-1 0 0,1 4 1 0 0,0 4 93 0 0,-1 0 1 0 0,0 0 0 0 0,-1 0 0 0 0,-2 14-1 0 0,-14 50 427 0 0,3-23-672 0 0,13-50-814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21.1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25 11023 0 0,'0'0'506'0'0,"1"-1"-10"0"0,8-3-233 0 0,0 0 0 0 0,0 0 0 0 0,0 2 0 0 0,0-1 1 0 0,0 1-1 0 0,1 0 0 0 0,-1 1 0 0 0,1 0 0 0 0,-1 1 1 0 0,12 0-1 0 0,4 2 1032 0 0,0 0 0 0 0,43 11 1 0 0,-63-12-1149 0 0,0 0 1 0 0,0 1 0 0 0,0 0-1 0 0,0-1 1 0 0,0 2-1 0 0,0-1 1 0 0,-1 1-1 0 0,1-1 1 0 0,-1 1 0 0 0,0 0-1 0 0,6 6 1 0 0,-9-7-120 0 0,1 0 1 0 0,-1 0-1 0 0,1 0 1 0 0,-1 0-1 0 0,0 0 1 0 0,0 1 0 0 0,0-1-1 0 0,0 0 1 0 0,-1 1-1 0 0,1-1 1 0 0,0 1-1 0 0,-1-1 1 0 0,0 1 0 0 0,0-1-1 0 0,1 1 1 0 0,-1-1-1 0 0,-1 1 1 0 0,1-1-1 0 0,0 1 1 0 0,-1-1-1 0 0,1 1 1 0 0,-1-1 0 0 0,0 1-1 0 0,0-1 1 0 0,-2 4-1 0 0,-3 7 70 0 0,-1 0 0 0 0,0-1 0 0 0,-1 1 0 0 0,-1-2 0 0 0,0 1 0 0 0,-13 13 0 0 0,-70 58 87 0 0,81-73-168 0 0,0-2 0 0 0,1 1 0 0 0,-1-1 0 0 0,0-1 0 0 0,-1 0 0 0 0,0-1 0 0 0,0 0 0 0 0,-21 7 0 0 0,32-12-35 0 0,0-1-1 0 0,0 1 1 0 0,0-1-1 0 0,-1 1 1 0 0,1-1-1 0 0,0 1 1 0 0,-1-1-1 0 0,1 0 1 0 0,0 0-1 0 0,-1 0 1 0 0,1 0-1 0 0,0 0 1 0 0,-1 0-1 0 0,1 0 1 0 0,0 0-1 0 0,-1 0 1 0 0,1-1-1 0 0,-2 0 1 0 0,0 0-71 0 0,2 0 34 0 0,0 0 1 0 0,0 0-1 0 0,1 0 0 0 0,-1 0 0 0 0,0-1 1 0 0,1 1-1 0 0,-1 0 0 0 0,1 0 1 0 0,-1 0-1 0 0,1-1 0 0 0,0 1 0 0 0,-1 0 1 0 0,1 0-1 0 0,0-1 0 0 0,0 1 0 0 0,0 0 1 0 0,0-1-1 0 0,0-1 0 0 0,1-1-367 0 0,-1 0 0 0 0,1 0 0 0 0,0-1 0 0 0,1 1 0 0 0,-1 0 0 0 0,1 0 0 0 0,-1 0-1 0 0,1 1 1 0 0,1-1 0 0 0,-1 0 0 0 0,0 1 0 0 0,1-1 0 0 0,4-4 0 0 0,2-1-5205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21.5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0 11519 0 0,'0'0'5132'0'0,"-9"17"-3809"0"0,1-1-1033 0 0,2 0-1 0 0,0 1 1 0 0,0-1 0 0 0,2 1 0 0 0,0 1 0 0 0,1-1-1 0 0,1 1 1 0 0,-1 17 0 0 0,3-31-214 0 0,1 0 0 0 0,-1 0 1 0 0,1-1-1 0 0,-1 1 0 0 0,1 0 1 0 0,0-1-1 0 0,1 1 0 0 0,-1-1 1 0 0,0 1-1 0 0,1-1 0 0 0,0 1 1 0 0,3 4-1 0 0,-3-6-33 0 0,0-1 0 0 0,0 1 0 0 0,0 0 0 0 0,0-1 0 0 0,0 1 0 0 0,0-1 0 0 0,1 0 0 0 0,-1 1 0 0 0,0-1 0 0 0,1 0 0 0 0,-1 0 0 0 0,1-1 0 0 0,-1 1 0 0 0,1 0 0 0 0,-1-1 0 0 0,1 0 0 0 0,0 1 0 0 0,4-1 0 0 0,-1 0-6 0 0,0-1 0 0 0,-1 1 1 0 0,1-1-1 0 0,0 0 0 0 0,-1 0 0 0 0,1-1 0 0 0,-1 1 0 0 0,1-1 1 0 0,-1-1-1 0 0,0 1 0 0 0,0-1 0 0 0,0 1 0 0 0,0-2 0 0 0,0 1 0 0 0,-1 0 1 0 0,1-1-1 0 0,-1 0 0 0 0,0 0 0 0 0,0 0 0 0 0,0-1 0 0 0,-1 1 0 0 0,4-6 1 0 0,-2 0 11 0 0,0 0 1 0 0,0 0-1 0 0,-1 0 1 0 0,-1-1 0 0 0,1 1-1 0 0,-2-1 1 0 0,1 0-1 0 0,-2 0 1 0 0,1 0 0 0 0,-1-18-1 0 0,0 20-7 0 0,0-1 2 0 0,-8-22 69 0 0,6 30-203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21.9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 0 12439 0 0,'0'0'1126'0'0,"-2"1"-929"0"0,1-1-170 0 0,0 0-20 0 0,1-1-1 0 0,-1 1 1 0 0,0 0-1 0 0,1 0 1 0 0,-1 0-1 0 0,1 0 1 0 0,-1 0-1 0 0,0 1 1 0 0,1-1-1 0 0,-1 0 1 0 0,1 0-1 0 0,-1 0 1 0 0,0 0-1 0 0,1 1 1 0 0,-1-1-1 0 0,1 0 1 0 0,-1 1 0 0 0,1-1-1 0 0,-1 0 1 0 0,1 1-1 0 0,-1-1 1 0 0,1 0-1 0 0,0 1 1 0 0,-1-1-1 0 0,1 1 1 0 0,-1-1-1 0 0,1 1 1 0 0,0-1-1 0 0,-1 1 1 0 0,1 0-1 0 0,-4 5 579 0 0,1-1 0 0 0,0 1 0 0 0,0-1-1 0 0,1 1 1 0 0,0 0 0 0 0,0 0 0 0 0,0 1-1 0 0,1-1 1 0 0,-1 0 0 0 0,1 13 0 0 0,-4 9-346 0 0,-4 11 214 0 0,4-23-258 0 0,1 0 0 0 0,1 0-1 0 0,1 1 1 0 0,0-1 0 0 0,1 1-1 0 0,1 0 1 0 0,2 24 0 0 0,-2-40-166 0 0,5-25-9221 0 0,-4 10 3344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22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1 107 5527 0 0,'0'0'498'0'0,"0"-2"-406"0"0,2-2 306 0 0,1 0 0 0 0,-1 0-1 0 0,1 0 1 0 0,0 1 0 0 0,0-1 0 0 0,0 1 0 0 0,0-1 0 0 0,0 1 0 0 0,1 0 0 0 0,-1 1-1 0 0,1-1 1 0 0,0 1 0 0 0,0-1 0 0 0,0 1 0 0 0,8-3 0 0 0,10-3 2005 0 0,41-11 1 0 0,-47 15-2791 0 0,-5 1 631 0 0,48-11 1575 0 0,-53 13-1530 0 0,0 0 0 0 0,-1 0 0 0 0,1 1 0 0 0,0 0 1 0 0,0 0-1 0 0,-1 1 0 0 0,11 1 0 0 0,-14-1-57 0 0,0-1-137 0 0,0 0 1 0 0,0 1-1 0 0,-1 0 0 0 0,1-1 0 0 0,0 1 1 0 0,-1 0-1 0 0,1 0 0 0 0,3 2 0 0 0,-5-2-90 0 0,1-1 0 0 0,-1 1-1 0 0,0 0 1 0 0,1-1 0 0 0,-1 1-1 0 0,0 0 1 0 0,1-1 0 0 0,-1 1-1 0 0,0 0 1 0 0,0 0 0 0 0,1-1-1 0 0,-1 1 1 0 0,0 0 0 0 0,0 0-1 0 0,0-1 1 0 0,0 1 0 0 0,0 0-1 0 0,0 0 1 0 0,0 0 0 0 0,0-1-1 0 0,-1 1 1 0 0,1 0 0 0 0,0 0-1 0 0,0-1 1 0 0,-1 1 0 0 0,1 0-1 0 0,0 0 1 0 0,-1-1 0 0 0,0 2-1 0 0,-3 4 30 0 0,0 0-1 0 0,0 0 0 0 0,-1 0 0 0 0,0 0 0 0 0,0-1 1 0 0,0 0-1 0 0,-1 0 0 0 0,0 0 0 0 0,-7 4 0 0 0,-62 35 90 0 0,60-36-135 0 0,-60 30 12 0 0,68-34-20 0 0,6-3-73 0 0,1 1-66 0 0,0-1 149 0 0,1 1 0 0 0,-1 0 0 0 0,1 0 0 0 0,-1-1 0 0 0,1 1 0 0 0,0 0 0 0 0,0-1 0 0 0,0 1 0 0 0,0-1-1 0 0,0 1 1 0 0,0-1 0 0 0,1 0 0 0 0,-1 1 0 0 0,0-1 0 0 0,1 0 0 0 0,-1 0 0 0 0,1 0 0 0 0,-1 0 0 0 0,1 0 0 0 0,-1 0 0 0 0,1 0 0 0 0,0-1 0 0 0,-1 1 0 0 0,4 0-1 0 0,0 1-1 0 0,12 7 24 0 0,-1 0 0 0 0,0 1 0 0 0,0 1 0 0 0,25 23 0 0 0,-18-14 4 0 0,-17-15 28 0 0,0-1 1 0 0,0 0-1 0 0,0 0 0 0 0,1 0 1 0 0,12 5-1 0 0,-17-8-101 0 0,1 0 0 0 0,0-1 0 0 0,-1 1 0 0 0,1-1 0 0 0,-1 1 0 0 0,1-1 0 0 0,0 0 0 0 0,-1 0 0 0 0,1 0 0 0 0,0 0 0 0 0,-1 0 0 0 0,1-1 1 0 0,0 1-1 0 0,-1-1 0 0 0,1 1 0 0 0,-1-1 0 0 0,1 0 0 0 0,-1 0 0 0 0,4-3 0 0 0,4-2-578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22.7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69 15 14191 0 0,'0'0'1606'0'0,"-1"2"-1134"0"0,-7 13 15 0 0,1 0 0 0 0,0 1 1 0 0,2 0-1 0 0,0 1 0 0 0,0-1 1 0 0,2 1-1 0 0,0 0 1 0 0,0 0-1 0 0,2 0 0 0 0,0 0 1 0 0,1 0-1 0 0,3 20 0 0 0,-2-33-444 0 0,-1 0 0 0 0,1 0-1 0 0,1 0 1 0 0,-1-1-1 0 0,0 1 1 0 0,1 0 0 0 0,0-1-1 0 0,0 1 1 0 0,0-1-1 0 0,0 0 1 0 0,0 1 0 0 0,1-1-1 0 0,0 0 1 0 0,-1-1-1 0 0,1 1 1 0 0,0 0 0 0 0,0-1-1 0 0,1 0 1 0 0,-1 1-1 0 0,0-1 1 0 0,1-1 0 0 0,-1 1-1 0 0,1 0 1 0 0,0-1-1 0 0,0 0 1 0 0,-1 0-1 0 0,1 0 1 0 0,0 0 0 0 0,0 0-1 0 0,0-1 1 0 0,0 0-1 0 0,0 0 1 0 0,0 0 0 0 0,0 0-1 0 0,7-2 1 0 0,17-4-223 0 0,0-1 1 0 0,42-16 0 0 0,-19 0-4444 0 0,-41 16-2403 0 0</inkml:trace>
  <inkml:trace contextRef="#ctx0" brushRef="#br0" timeOffset="1">0 209 11975 0 0,'0'0'1447'0'0,"2"-1"-363"0"0,8-5 83 0 0,-1 1 1 0 0,1 1-1 0 0,15-6 1 0 0,34-6 136 0 0,-41 12-1414 0 0,-2 0 0 0 0,1-1 0 0 0,0-1 0 0 0,-1-1 0 0 0,22-12 1 0 0,-37 19-54 0 0,0-1 1 0 0,0 0 0 0 0,0 1-1 0 0,0-1 1 0 0,-1 0 0 0 0,1 0 0 0 0,0 0-1 0 0,0 0 1 0 0,0 0 0 0 0,-1 0-1 0 0,1 0 1 0 0,0 0 0 0 0,0-1 0 0 0,0-6-6228 0 0</inkml:trace>
  <inkml:trace contextRef="#ctx0" brushRef="#br0" timeOffset="2">23 81 2303 0 0,'-21'-4'10251'0'0,"24"-2"-5487"0"0,15-4-3320 0 0,13-1-631 0 0,0 2-1 0 0,0 1 1 0 0,63-7-1 0 0,19 0-762 0 0,-90 12-137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24.1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8 128 8751 0 0,'-8'-7'648'0'0,"10"4"1035"0"0,19 5 1392 0 0,-6-1-4049 0 0,31-2 308 0 0,67-9-1 0 0,2-1 315 0 0,253-2 164 0 0,184-9 356 0 0,-214 4 510 0 0,-185 11 151 0 0,291-7 1104 0 0,-233 8-1036 0 0,629-11-177 0 0,-751 15-720 0 0,261 2 0 0 0,-323 2-618 0 0,-2 0-3308 0 0,-9 1-1226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24.8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39 1375 0 0,'5'-8'128'0'0,"0"0"139"0"0,-3 6 598 0 0,0-1 1 0 0,-1 1-1 0 0,2 0 0 0 0,-1 0 1 0 0,0 0-1 0 0,0 0 0 0 0,1 0 1 0 0,-1 0-1 0 0,5-2 0 0 0,-6 4-779 0 0,0 0-1 0 0,1 0 1 0 0,-1 1 0 0 0,0-1-1 0 0,0 0 1 0 0,0 1-1 0 0,0-1 1 0 0,0 0-1 0 0,-1 1 1 0 0,1-1-1 0 0,0 1 1 0 0,0 0 0 0 0,0-1-1 0 0,0 1 1 0 0,0 0-1 0 0,-1-1 1 0 0,1 1-1 0 0,0 0 1 0 0,-1 0-1 0 0,1 0 1 0 0,0 0 0 0 0,-1-1-1 0 0,1 1 1 0 0,-1 0-1 0 0,1 0 1 0 0,-1 0-1 0 0,0 0 1 0 0,1 0-1 0 0,-1 2 1 0 0,2 4 34 0 0,-1 0 0 0 0,0-1-1 0 0,0 12 1 0 0,-1-11 108 0 0,3 66 745 0 0,-9 89 1 0 0,-18 75 79 0 0,6-83-415 0 0,-25 436 1073 0 0,42-542-1506 0 0,10 81 0 0 0,-7-113-153 0 0,1-1 1 0 0,0 0 0 0 0,1-1 0 0 0,0 1-1 0 0,2-1 1 0 0,0 0 0 0 0,0 0 0 0 0,1 0-1 0 0,13 18 1 0 0,-18-29-46 0 0,0 0-1 0 0,0-1 1 0 0,0 1-1 0 0,0-1 1 0 0,0 1-1 0 0,1-1 1 0 0,-1 0-1 0 0,1 0 1 0 0,-1 0 0 0 0,1 0-1 0 0,0-1 1 0 0,0 1-1 0 0,0-1 1 0 0,0 1-1 0 0,0-1 1 0 0,0 0-1 0 0,0 0 1 0 0,0 0-1 0 0,6 0 1 0 0,5-2-74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25.6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168 8 455 0 0,'-5'-2'230'0'0,"-1"1"-1"0"0,1-1 0 0 0,0 1 0 0 0,0 1 1 0 0,0-1-1 0 0,-1 1 0 0 0,1-1 0 0 0,-6 2 0 0 0,-43 8 5972 0 0,-6 2-3170 0 0,72-8-2482 0 0,47 7 175 0 0,63 1-1 0 0,-79-8-523 0 0,433 7 763 0 0,-414-10-897 0 0,152-2 156 0 0,1026 11 2094 0 0,-625 16-1446 0 0,-14-30-590 0 0,-587 3-1522 0 0,-4 0-4972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0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66 1375 0 0,'-1'-3'-621'0'0,"-3"-5"7751"0"0,3 5-6456 0 0,2 0-213 0 0,1-1 0 0 0,-1 0 0 0 0,1 1-1 0 0,0-1 1 0 0,3-4 0 0 0,5-10 6175 0 0,-11 17-6542 0 0,1 1-1 0 0,-1-1 0 0 0,1 0 1 0 0,-1 1-1 0 0,1-1 0 0 0,-1 1 1 0 0,1-1-1 0 0,-1 1 0 0 0,0 0 1 0 0,1-1-1 0 0,-1 1 0 0 0,0 0 1 0 0,1-1-1 0 0,-1 1 1 0 0,0 0-1 0 0,1 0 0 0 0,-1-1 1 0 0,0 1-1 0 0,0 0 0 0 0,1 0 1 0 0,-1 0-1 0 0,0 0 0 0 0,0 0 1 0 0,1 0-1 0 0,-2 0 0 0 0,-21 2 400 0 0,22-1-377 0 0,-8 0-63 0 0,0 2 0 0 0,0-1 0 0 0,1 1 0 0 0,-1 0 0 0 0,1 1 0 0 0,0 0 0 0 0,-1 1 0 0 0,2-1 0 0 0,-1 2 0 0 0,1-1 0 0 0,-11 10 0 0 0,17-14-52 0 0,0 1 0 0 0,-1-1 0 0 0,1 1 0 0 0,0-1 0 0 0,-1 1 0 0 0,1 0 0 0 0,0-1 0 0 0,0 1 0 0 0,0 0 0 0 0,1 0 0 0 0,-1 0 1 0 0,0 0-1 0 0,1 0 0 0 0,-1 0 0 0 0,1 0 0 0 0,0 0 0 0 0,0 0 0 0 0,-1 0 0 0 0,1 0 0 0 0,1 0 0 0 0,-1 0 0 0 0,0 0 0 0 0,0 0 0 0 0,1 0 0 0 0,-1 0 0 0 0,1 0 0 0 0,0 0 0 0 0,-1 0 0 0 0,1 0 0 0 0,0-1 0 0 0,0 1 0 0 0,0 0 0 0 0,0 0 0 0 0,2 1 0 0 0,4 6 6 0 0,0-1 1 0 0,1 1-1 0 0,-1-1 0 0 0,16 11 0 0 0,1-1-7 0 0,-15-12 0 0 0,-1 1 0 0 0,0-1 0 0 0,0 1 0 0 0,0 1 0 0 0,-1-1 0 0 0,0 1 0 0 0,0 0 0 0 0,5 10 0 0 0,-12-17 6 0 0,1 0-1 0 0,0 0 1 0 0,-1 0 0 0 0,0 0-1 0 0,1 1 1 0 0,-1-1-1 0 0,0 0 1 0 0,0 0 0 0 0,0 0-1 0 0,1 1 1 0 0,-1-1-1 0 0,0 0 1 0 0,-1 0 0 0 0,1 0-1 0 0,0 1 1 0 0,0-1-1 0 0,0 0 1 0 0,-1 0 0 0 0,1 0-1 0 0,-1 0 1 0 0,0 2-1 0 0,0-1 23 0 0,-1 0 1 0 0,1 0-1 0 0,-1 0 0 0 0,1-1 0 0 0,-1 1 0 0 0,0 0 0 0 0,0-1 0 0 0,0 1 0 0 0,-4 2 0 0 0,-3 0 97 0 0,0 1 0 0 0,-1-2 0 0 0,-18 6 0 0 0,16-6-52 0 0,1 0-1 0 0,-1-1 0 0 0,1-1 1 0 0,-1 0-1 0 0,0 0 1 0 0,1-1-1 0 0,-1-1 0 0 0,0 0 1 0 0,1 0-1 0 0,-1-2 1 0 0,1 1-1 0 0,-17-7 0 0 0,27 9-173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26.3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79 2303 0 0,'5'-13'299'0'0,"8"-26"-311"0"0,-7 13 8116 0 0,-6 28-7584 0 0,-8 95 1018 0 0,1-39-1003 0 0,-40 500 2664 0 0,-20 331-598 0 0,64-691-2124 0 0,5-147-323 0 0,17 93-1 0 0,-14-120-1298 0 0,0-9-3171 0 0,1-3-1871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32.6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1644 0 6447 0 0,'0'0'586'0'0,"-1"2"-329"0"0,-19 29 2471 0 0,-23 48 0 0 0,0 2-1983 0 0,-32 35 491 0 0,-146 172 0 0 0,-4-53 273 0 0,-18-15-581 0 0,231-210-889 0 0,-274 208 977 0 0,-19-27-128 0 0,218-146-1414 0 0,13-9-192 0 0,67-33 256 0 0,6-7-1160 0 0,7-9-1865 0 0,-4 11 3177 0 0,3-8-4693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33.4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124 10 2303 0 0,'11'-10'17346'0'0,"-21"22"-16114"0"0,-18 16-1626 0 0,-41 32 549 0 0,42-29-27 0 0,27-28-85 0 0,2-2-39 0 0,-1 0 0 0 0,1 0 0 0 0,-1 0 0 0 0,1 0 1 0 0,-1-1-1 0 0,1 1 0 0 0,-1 0 0 0 0,1-1 1 0 0,0 1-1 0 0,-1-1 0 0 0,1 0 0 0 0,0 1 1 0 0,0-1-1 0 0,-1 0 0 0 0,1 0 0 0 0,0 0 1 0 0,0 0-1 0 0,-1-1 0 0 0,4 1 0 0 0,1-1 6 0 0,67-10 402 0 0,-17 2 76 0 0,-5-1 61 0 0,-50 10 126 0 0,-23 6-518 0 0,-68 26-82 0 0,80-29-75 0 0,-1-1 0 0 0,2 0-24 0 0,8-1-91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6:25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288 180 1895 0 0,'-201'19'11306'0'0,"205"-28"-11100"0"0,-2 5-186 0 0,1 0 0 0 0,-1 1 0 0 0,1 0 0 0 0,0-1 0 0 0,0 1 0 0 0,0 0 0 0 0,1 0-1 0 0,-1 1 1 0 0,7-5 0 0 0,40-20 63 0 0,-33 19-47 0 0,49-24 46 0 0,-33 17-21 0 0,0-2 1 0 0,47-32-1 0 0,-77 44-24 0 0,-10 5-18 0 0,-12 4 0 0 0,-36 17 319 0 0,-86 46 0 0 0,115-52-104 0 0,-1 1-1 0 0,2 2 1 0 0,0 1 0 0 0,-42 42 0 0 0,63-58-205 0 0,3-2-20 0 0,0 0 0 0 0,0 0 0 0 0,0 0 0 0 0,0 0-1 0 0,0 0 1 0 0,0 1 0 0 0,0-1 0 0 0,0 0 0 0 0,0 0 0 0 0,0 1 0 0 0,1-1-1 0 0,-2 2 1 0 0,15-2 71 0 0,-3-3-79 0 0,0-1 0 0 0,0 0 0 0 0,-1-1 0 0 0,1 0 0 0 0,-1 0-1 0 0,0-1 1 0 0,16-10 0 0 0,11-6-33 0 0,22-11-159 0 0,37-17-145 0 0,11-7-136 0 0,-105 56 390 0 0,-9 12-364 0 0,-6 3 494 0 0,-1 0 0 0 0,0-1 0 0 0,-1-1 0 0 0,-21 14 0 0 0,-3 3 184 0 0,24-18-136 0 0,9-7-57 0 0,0 0 0 0 0,1 0 0 0 0,0 1-1 0 0,0-1 1 0 0,0 1 0 0 0,1 1 0 0 0,0-1 0 0 0,0 1-1 0 0,-6 10 1 0 0,12-16-36 0 0,-1-1 0 0 0,1 1 1 0 0,-1-1-1 0 0,0 1 0 0 0,1-1 0 0 0,-1 1 0 0 0,1-1 0 0 0,-1 1 0 0 0,1-1 0 0 0,-1 0 0 0 0,1 1 0 0 0,-1-1 0 0 0,1 0 1 0 0,0 0-1 0 0,-1 1 0 0 0,1-1 0 0 0,-1 0 0 0 0,1 0 0 0 0,0 0 0 0 0,0 0 0 0 0,-1 0 0 0 0,6 2-3 0 0,1-2 0 0 0,-1 1 0 0 0,0 0 1 0 0,0-1-1 0 0,1 0 0 0 0,-1-1 0 0 0,0 0 0 0 0,0 0 0 0 0,0 0 0 0 0,8-2 0 0 0,9-5-3 0 0,28-13 0 0 0,-32 13-4 0 0,78-36-157 0 0,-39 17 19 0 0,106-35 0 0 0,-147 57 139 0 0,23-7-57 0 0,0 2-1 0 0,1 1 0 0 0,63-4 1 0 0,-103 13 40 0 0,1-1 0 0 0,-1 1 0 0 0,0 0 0 0 0,0 0 0 0 0,1 0 0 0 0,-1 0 0 0 0,0 0 0 0 0,1 1 0 0 0,-1-1 0 0 0,0 0 0 0 0,0 0 0 0 0,1 1 0 0 0,-1-1 0 0 0,0 1 1 0 0,0-1-1 0 0,0 1 0 0 0,0 0 0 0 0,0-1 0 0 0,0 1 0 0 0,1 0 0 0 0,-2 0 0 0 0,1 0 0 0 0,1 1 0 0 0,-1-1-5 0 0,-1 1-1 0 0,0-1 0 0 0,1 0 1 0 0,-1 1-1 0 0,0-1 1 0 0,0 1-1 0 0,0-1 1 0 0,-1 0-1 0 0,1 1 1 0 0,0-1-1 0 0,0 1 0 0 0,-1-1 1 0 0,1 0-1 0 0,-1 1 1 0 0,1-1-1 0 0,-1 0 1 0 0,1 0-1 0 0,-1 1 1 0 0,0-1-1 0 0,0 0 1 0 0,-1 2-1 0 0,-9 11 16 0 0,-1-1 0 0 0,-1 0 0 0 0,0 0 0 0 0,0-1 0 0 0,-1-1 0 0 0,-24 14 0 0 0,8-3 124 0 0,-21 14 148 0 0,20-15 62 0 0,0 1-1 0 0,1 2 1 0 0,-45 47-1 0 0,75-71-317 0 0,0 0 1 0 0,0 0-1 0 0,-1 0 0 0 0,1 1 0 0 0,0-1 0 0 0,0 0 1 0 0,0 0-1 0 0,0 0 0 0 0,-1 0 0 0 0,1 1 0 0 0,0-1 0 0 0,0 0 1 0 0,0 0-1 0 0,0 0 0 0 0,0 1 0 0 0,-1-1 0 0 0,1 0 1 0 0,0 0-1 0 0,0 1 0 0 0,0-1 0 0 0,0 0 0 0 0,0 0 0 0 0,0 1 1 0 0,0-1-1 0 0,0 0 0 0 0,0 0 0 0 0,0 0 0 0 0,0 1 1 0 0,0-1-1 0 0,0 0 0 0 0,0 0 0 0 0,0 1 0 0 0,0-1 1 0 0,0 0-1 0 0,1 0 0 0 0,-1 1 0 0 0,0-1 0 0 0,0 0 0 0 0,0 0 1 0 0,0 0-1 0 0,0 1 0 0 0,1-1 0 0 0,-1 0 0 0 0,0 0 1 0 0,14 2 196 0 0,20-8 56 0 0,50-25-541 0 0,86-45-1 0 0,-133 59 233 0 0,30-15-117 0 0,190-83-1032 0 0,-255 115 1184 0 0,40-17-341 0 0,1 2 0 0 0,0 2 1 0 0,59-10-1 0 0,-100 23 240 0 0,-8 9-121 0 0,-4 0 277 0 0,-1-1 0 0 0,0 0 0 0 0,0-1-1 0 0,0 0 1 0 0,-14 5 0 0 0,3 0 209 0 0,-15 8 150 0 0,-66 40 1603 0 0,92-52-994 0 0,12-7-872 0 0,1 0-118 0 0,0 1 0 0 0,0-1-1 0 0,0 0 1 0 0,0 1 0 0 0,0-1 0 0 0,0 0-1 0 0,0 0 1 0 0,0-1 0 0 0,0 1 0 0 0,1 0-1 0 0,-1-1 1 0 0,0 1 0 0 0,0-1-1 0 0,1 0 1 0 0,-1 0 0 0 0,0 0 0 0 0,1 0-1 0 0,2 0 1 0 0,10-2-41 0 0,25-5 1 0 0,-26 4 35 0 0,206-59-800 0 0,-26 5-299 0 0,-158 50 637 0 0,47-2 0 0 0,-81 9 427 0 0,0 0 0 0 0,1 0 0 0 0,-1 0 0 0 0,0 0-1 0 0,0 0 1 0 0,1 1 0 0 0,-1-1 0 0 0,4 2 0 0 0,-16 10-14 0 0,-15 6 319 0 0,0-1 0 0 0,0-2 0 0 0,-47 22 0 0 0,7-5 409 0 0,24-10-169 0 0,13-8 236 0 0,1 1-1 0 0,-48 35 381 0 0,88-50-841 0 0,7-3-318 0 0,-1-2 0 0 0,0 0 0 0 0,0-1 0 0 0,22-10 0 0 0,-19 7-60 0 0,14-5-20 0 0,23-9-348 0 0,0 2 1 0 0,83-18 0 0 0,-138 39 293 0 0,-5 2 47 0 0,-15 8-13 0 0,-26 8-57 0 0,-3-3-4401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6:27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265 142 4607 0 0,'0'0'354'0'0,"-2"-1"-233"0"0,-1 0 170 0 0,0 0 1 0 0,0 0-1 0 0,0 0 0 0 0,0 1 0 0 0,0-1 0 0 0,0 1 1 0 0,0 0-1 0 0,0-1 0 0 0,0 2 0 0 0,0-1 1 0 0,0 0-1 0 0,0 0 0 0 0,0 1 0 0 0,0 0 1 0 0,0 0-1 0 0,0-1 0 0 0,-5 4 0 0 0,-7 2 279 0 0,2 2 0 0 0,-21 12 0 0 0,-8 6-621 0 0,23-17 554 0 0,1 2-1 0 0,1 0 0 0 0,-29 24 446 0 0,48-36-847 0 0,5 0-150 0 0,1-1-1 0 0,-1 0 0 0 0,0 0 0 0 0,0-1 1 0 0,0 0-1 0 0,10-5 0 0 0,41-29-438 0 0,-6 4 67 0 0,65-25-1224 0 0,124-43-1 0 0,-238 99 1624 0 0,6-1-82 0 0,-1 0-1 0 0,1 0 0 0 0,0 0 1 0 0,13-1-1 0 0,-14 5 96 0 0,-6 2 19 0 0,-5 3 22 0 0,-3 1 1 0 0,1 1 0 0 0,-1-1-1 0 0,0 0 1 0 0,0 0-1 0 0,0 0 1 0 0,-1-1-1 0 0,-1 0 1 0 0,-7 5 0 0 0,-68 38 583 0 0,59-36-398 0 0,-79 46 2226 0 0,-143 108 0 0 0,227-148-1210 0 0,29-16-756 0 0,-1-3-469 0 0,0 0 0 0 0,0-1-1 0 0,0 0 1 0 0,0-1 0 0 0,0 0 0 0 0,-1 0-1 0 0,1-1 1 0 0,11-5 0 0 0,-1 0-40 0 0,450-160-2225 0 0,-380 140 876 0 0,1 4-1 0 0,110-15 1 0 0,-190 37 1258 0 0,29-3-350 0 0,-37 5 458 0 0,0 0 1 0 0,0 0-1 0 0,0 0 1 0 0,0 0-1 0 0,-1 0 1 0 0,1 0-1 0 0,0 1 1 0 0,0-1-1 0 0,0 1 1 0 0,0-1-1 0 0,-1 1 0 0 0,1 0 1 0 0,0 0-1 0 0,0 0 1 0 0,2 1-1 0 0,-4-1 17 0 0,1 0 0 0 0,-1-1-1 0 0,1 1 1 0 0,-1 0-1 0 0,0 0 1 0 0,1-1 0 0 0,-1 1-1 0 0,0 0 1 0 0,0 0-1 0 0,1 0 1 0 0,-1-1-1 0 0,0 1 1 0 0,0 0 0 0 0,0 0-1 0 0,0 0 1 0 0,0 0-1 0 0,0-1 1 0 0,0 1 0 0 0,-1 0-1 0 0,1 0 1 0 0,0 0-1 0 0,0-1 1 0 0,-1 1 0 0 0,1 0-1 0 0,0 0 1 0 0,-1-1-1 0 0,1 1 1 0 0,0 0 0 0 0,-1-1-1 0 0,0 2 1 0 0,-18 20 262 0 0,-20 9 540 0 0,0-2 0 0 0,-80 46 0 0 0,57-38-6 0 0,-102 74 2124 0 0,143-91-1662 0 0,34-18-706 0 0,8-2-510 0 0,17-9-125 0 0,-1-1-1 0 0,44-19 1 0 0,-37 12-79 0 0,153-62-955 0 0,45-16-524 0 0,-195 80 1377 0 0,1 2 1 0 0,0 2-1 0 0,61-7 1 0 0,-68 17 238 0 0,-41 1 22 0 0,0 0 0 0 0,1 0 0 0 0,-1 0 0 0 0,0 0 0 0 0,1 0 0 0 0,-1 0 0 0 0,0 0 0 0 0,1 0 0 0 0,-1 0 0 0 0,0 0 0 0 0,1 0 0 0 0,-1 0 0 0 0,0 0 0 0 0,1 0 0 0 0,-1 0 0 0 0,0 1 0 0 0,1-1 0 0 0,-1 0 0 0 0,0 0 0 0 0,0 0 0 0 0,1 0 0 0 0,-1 1 0 0 0,0-1 0 0 0,1 0 0 0 0,-1 0 0 0 0,0 1 0 0 0,0-1 0 0 0,0 0 0 0 0,1 0 0 0 0,-1 1 0 0 0,0-1 0 0 0,0 0 0 0 0,0 1 0 0 0,0-1 0 0 0,0 0 0 0 0,0 1 0 0 0,1-1 0 0 0,-1 0 0 0 0,0 1 0 0 0,0-1 0 0 0,0 0 0 0 0,0 1 0 0 0,0-1 0 0 0,0 0 0 0 0,0 1 0 0 0,0-1 0 0 0,-1 0 0 0 0,1 1 0 0 0,0-1 0 0 0,0 0 0 0 0,0 1 0 0 0,0-1 0 0 0,0 0 0 0 0,0 0 0 0 0,-1 1 0 0 0,1-1 0 0 0,0 0 0 0 0,0 1 0 0 0,0-1 0 0 0,-1 0 0 0 0,1 0 0 0 0,0 0 0 0 0,0 1 0 0 0,-1-1 0 0 0,1 0 0 0 0,0 0 0 0 0,-1 1 0 0 0,-4 4 8 0 0,0 1-1 0 0,0-1 0 0 0,-1 1 0 0 0,0-1 0 0 0,0-1 1 0 0,0 1-1 0 0,-10 4 0 0 0,-53 24 111 0 0,35-19-62 0 0,-168 88 907 0 0,176-89-724 0 0,-21 13 723 0 0,-85 62 1 0 0,132-88-952 0 0,0 0-1 0 0,0 0 1 0 0,0 1 0 0 0,0-1 0 0 0,0 0-1 0 0,0 1 1 0 0,0-1 0 0 0,0 0 0 0 0,0 1 0 0 0,0-1-1 0 0,0 0 1 0 0,0 0 0 0 0,0 1 0 0 0,0-1-1 0 0,0 0 1 0 0,1 1 0 0 0,-1-1 0 0 0,0 0-1 0 0,0 0 1 0 0,0 1 0 0 0,0-1 0 0 0,1 0 0 0 0,-1 0-1 0 0,0 1 1 0 0,0-1 0 0 0,0 0 0 0 0,1 0-1 0 0,-1 0 1 0 0,0 1 0 0 0,0-1 0 0 0,1 0-1 0 0,-1 0 1 0 0,0 0 0 0 0,1 0 0 0 0,-1 0-11 0 0,1 1 13 0 0,1 0 0 0 0,-1-1 0 0 0,1 1 0 0 0,0-1 0 0 0,-1 1-1 0 0,1-1 1 0 0,-1 0 0 0 0,1 0 0 0 0,0 0 0 0 0,-1 0 0 0 0,1 0-1 0 0,0 0 1 0 0,-1 0 0 0 0,3-1 0 0 0,24-7-32 0 0,-23 7 29 0 0,178-67-384 0 0,-38 13-128 0 0,3 0-125 0 0,72-25-368 0 0,-153 59 649 0 0,90-16 1 0 0,-150 37 382 0 0,-11 5 17 0 0,-8 4 80 0 0,-115 63 961 0 0,15-8-82 0 0,101-58-877 0 0,-35 24 418 0 0,43-28-475 0 0,1 1 0 0 0,-1-1 0 0 0,0 1 0 0 0,1-1 0 0 0,-1 1 0 0 0,1 0 0 0 0,0 0 0 0 0,0 0 1 0 0,0 1-1 0 0,1-1 0 0 0,-3 6 0 0 0,4-8-69 0 0,0-1 0 0 0,0 1 0 0 0,0-1 0 0 0,0 1 0 0 0,0-1 0 0 0,0 1 0 0 0,0-1 0 0 0,1 0 0 0 0,-1 1 1 0 0,0-1-1 0 0,0 1 0 0 0,1-1 0 0 0,-1 1 0 0 0,0-1 0 0 0,0 0 0 0 0,1 1 0 0 0,-1-1 0 0 0,0 0 0 0 0,1 1 0 0 0,-1-1 0 0 0,1 0 0 0 0,-1 1 0 0 0,1-1 1 0 0,-1 0-1 0 0,0 0 0 0 0,2 1 0 0 0,10 4 71 0 0,-6-4-78 0 0,1 0 0 0 0,-1 0 0 0 0,0-1-1 0 0,0 0 1 0 0,1 0 0 0 0,-1 0 0 0 0,0-1 0 0 0,7-1-1 0 0,49-15-202 0 0,-51 14 186 0 0,409-131-2085 0 0,-401 127 1965 0 0,-5 2 55 0 0,-1 1 0 0 0,1 0 0 0 0,19-3 0 0 0,-22 7 79 0 0,-28 12 360 0 0,-24 13 856 0 0,-49 40 1 0 0,69-49-861 0 0,14-12-279 0 0,1 0 0 0 0,0 1 0 0 0,0-1 0 0 0,0 2 0 0 0,1-1 0 0 0,0 1 0 0 0,0-1 0 0 0,-7 11 0 0 0,12-15-74 0 0,0-1 0 0 0,0 1 0 0 0,0-1 0 0 0,0 0 0 0 0,1 1 0 0 0,-1-1 0 0 0,0 0 0 0 0,0 1 0 0 0,0-1 0 0 0,0 0 0 0 0,1 1 0 0 0,-1-1 0 0 0,0 0 0 0 0,0 0 0 0 0,1 1 0 0 0,-1-1 0 0 0,0 0 0 0 0,1 0 0 0 0,-1 1 0 0 0,0-1 0 0 0,1 0 0 0 0,-1 0 0 0 0,0 0 0 0 0,1 1 0 0 0,-1-1 0 0 0,0 0 0 0 0,1 0 0 0 0,0 0 0 0 0,10 4-10 0 0,-6-4-2 0 0,0 1 0 0 0,0-1-1 0 0,0 0 1 0 0,1-1 0 0 0,-1 1 0 0 0,0-1-1 0 0,0 0 1 0 0,7-2 0 0 0,41-18-171 0 0,-12 5 3 0 0,-37 15 160 0 0,22-8-148 0 0,-1 0 0 0 0,32-16 0 0 0,-97 44 425 0 0,-50 25 362 0 0,88-42-594 0 0,-2-1 47 0 0,1 1 0 0 0,-1 0 0 0 0,1 1 0 0 0,0-1 0 0 0,0 0 0 0 0,0 1 0 0 0,0 0 0 0 0,0-1 0 0 0,1 1 0 0 0,-1 1 0 0 0,1-1 0 0 0,-1 0 0 0 0,-1 4 0 0 0,4-6-71 0 0,0-1 0 0 0,0 1 1 0 0,0-1-1 0 0,0 1 0 0 0,1-1 0 0 0,-1 1 0 0 0,0-1 0 0 0,0 1 0 0 0,0-1 1 0 0,0 1-1 0 0,1-1 0 0 0,-1 1 0 0 0,0-1 0 0 0,0 0 0 0 0,1 1 0 0 0,-1-1 1 0 0,0 1-1 0 0,1-1 0 0 0,-1 0 0 0 0,0 1 0 0 0,1-1 0 0 0,-1 0 0 0 0,1 1 0 0 0,-1-1 1 0 0,1 0-1 0 0,-1 0 0 0 0,1 1 0 0 0,0-1 0 0 0,13 5 36 0 0,-6-4-302 0 0,-1 0 1 0 0,1-1-1 0 0,0 0 0 0 0,-1 0 0 0 0,1-1 0 0 0,-1 0 0 0 0,9-3 1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2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13247 0 0,'1'-2'604'0'0,"4"-9"-336"0"0,1 0 0 0 0,-1 0-1 0 0,2 0 1 0 0,0 1 0 0 0,0 0-1 0 0,1 1 1 0 0,0-1 0 0 0,0 2-1 0 0,1-1 1 0 0,0 1 0 0 0,1 0 0 0 0,14-8-1 0 0,-11 9-31 0 0,0 1 0 0 0,1 0-1 0 0,-1 1 1 0 0,1 0-1 0 0,0 1 1 0 0,0 1 0 0 0,0 0-1 0 0,1 1 1 0 0,-1 1 0 0 0,1 0-1 0 0,-1 1 1 0 0,1 0 0 0 0,-1 1-1 0 0,27 6 1 0 0,-40-7-254 0 0,0 0-1 0 0,0 0 1 0 0,0 1 0 0 0,0-1 0 0 0,0 0 0 0 0,-1 1 0 0 0,1-1-1 0 0,0 0 1 0 0,0 1 0 0 0,0-1 0 0 0,0 1 0 0 0,0 0-1 0 0,-1-1 1 0 0,1 1 0 0 0,0 0 0 0 0,0-1 0 0 0,-1 1-1 0 0,1 0 1 0 0,-1 0 0 0 0,1 0 0 0 0,-1-1 0 0 0,1 1-1 0 0,0 2 1 0 0,-1-2-27 0 0,0 1 0 0 0,0-1 0 0 0,0 1 0 0 0,0 0 0 0 0,0-1 0 0 0,0 1 0 0 0,0-1 0 0 0,0 1 0 0 0,-1 0 0 0 0,1-1 0 0 0,-1 1 0 0 0,1-1 0 0 0,-2 3 0 0 0,-3 5-237 0 0,0 0 1 0 0,0-1 0 0 0,-13 15-1 0 0,13-17 179 0 0,-28 33-622 0 0,21-28 572 0 0,2 1 0 0 0,0 1 0 0 0,1-1 0 0 0,0 2 0 0 0,-10 18 0 0 0,18-30 156 0 0,1 0-1 0 0,-1 1 1 0 0,0-1-1 0 0,1 0 1 0 0,-1 1 0 0 0,1-1-1 0 0,0 1 1 0 0,0-1-1 0 0,0 1 1 0 0,0-1-1 0 0,0 0 1 0 0,1 1-1 0 0,-1-1 1 0 0,1 1 0 0 0,-1-1-1 0 0,1 0 1 0 0,0 0-1 0 0,0 1 1 0 0,0-1-1 0 0,0 0 1 0 0,0 0-1 0 0,1 0 1 0 0,-1 0 0 0 0,1 0-1 0 0,-1 0 1 0 0,1 0-1 0 0,0-1 1 0 0,-1 1-1 0 0,1-1 1 0 0,4 3-1 0 0,6 4 106 0 0,0 0-1 0 0,1-1 1 0 0,0-1-1 0 0,15 5 1 0 0,-9-3 66 0 0,-2 0 28 0 0,30 18 1 0 0,-42-24-144 0 0,-1 1 1 0 0,1 1-1 0 0,-1-1 1 0 0,0 1 0 0 0,0 0-1 0 0,0 0 1 0 0,0 0-1 0 0,-1 0 1 0 0,1 1-1 0 0,4 9 1 0 0,-7-13-23 0 0,-1 0 1 0 0,1 1-1 0 0,-1-1 1 0 0,0 1-1 0 0,1-1 1 0 0,-1 0-1 0 0,0 1 1 0 0,0-1-1 0 0,0 1 1 0 0,0-1-1 0 0,0 0 1 0 0,0 1-1 0 0,-1-1 1 0 0,1 1-1 0 0,0-1 1 0 0,-1 0-1 0 0,1 1 1 0 0,-1-1-1 0 0,0 2 1 0 0,-1 0 34 0 0,0 0-1 0 0,-1 0 1 0 0,1 0 0 0 0,0 0 0 0 0,-1-1 0 0 0,1 1-1 0 0,-6 2 1 0 0,-2 2 108 0 0,-1 0 0 0 0,0-1 0 0 0,-16 7 0 0 0,-7 1 291 0 0,-66 18 0 0 0,84-28-350 0 0,0-1-1 0 0,0-1 0 0 0,0 0 1 0 0,0-1-1 0 0,-1-1 1 0 0,-25-3-1 0 0,35 2 19 0 0,1 0 0 0 0,-1 0 0 0 0,1-1 0 0 0,0 0 0 0 0,-11-5 0 0 0,15 6-233 0 0,0 0 0 0 0,1 0 0 0 0,-1 0 0 0 0,1 0 0 0 0,-1-1 0 0 0,1 1 0 0 0,0 0 0 0 0,-1-1 0 0 0,1 1 0 0 0,-1-2 0 0 0,1 1-333 0 0,0 1-1 0 0,1-1 0 0 0,-1 1 0 0 0,1-1 0 0 0,-1 1 0 0 0,1-1 0 0 0,0 1 0 0 0,-1-1 0 0 0,1 0 0 0 0,0 1 0 0 0,0-1 0 0 0,0 1 1 0 0,1-4-1 0 0,2-11-6630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0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67 12527 0 0,'0'0'572'0'0,"-15"3"208"0"0,11-2-616 0 0,0 0 0 0 0,0 1 0 0 0,0 0 0 0 0,0-1-1 0 0,1 1 1 0 0,-1 1 0 0 0,1-1 0 0 0,-1 0 0 0 0,1 1 0 0 0,0 0 0 0 0,0 0-1 0 0,0 0 1 0 0,0 0 0 0 0,0 0 0 0 0,1 1 0 0 0,-4 6 0 0 0,-2 2 167 0 0,2 1 0 0 0,-1 0 0 0 0,-6 22 0 0 0,10-24-209 0 0,-1 0 0 0 0,2 1 0 0 0,0-1 1 0 0,0 1-1 0 0,1-1 0 0 0,0 1 0 0 0,1-1 1 0 0,0 1-1 0 0,1 0 0 0 0,3 14 0 0 0,-3-21-69 0 0,1 0-1 0 0,-1 0 1 0 0,1 0 0 0 0,0 0-1 0 0,0 0 1 0 0,1-1-1 0 0,-1 1 1 0 0,1-1-1 0 0,0 1 1 0 0,0-1-1 0 0,0 0 1 0 0,1 0-1 0 0,-1-1 1 0 0,1 1-1 0 0,0-1 1 0 0,0 0-1 0 0,1 0 1 0 0,-1 0 0 0 0,0 0-1 0 0,1-1 1 0 0,0 1-1 0 0,0-1 1 0 0,-1-1-1 0 0,1 1 1 0 0,7 1-1 0 0,-2-2-13 0 0,1 1 0 0 0,-1-2 0 0 0,1 1 0 0 0,-1-1 0 0 0,1-1 0 0 0,-1 0 0 0 0,0-1 0 0 0,1 1 1 0 0,-1-2-1 0 0,0 0 0 0 0,0 0 0 0 0,0-1 0 0 0,-1 0 0 0 0,19-10 0 0 0,-18 7 3 0 0,0 1 0 0 0,0-1 0 0 0,-1-1 0 0 0,0 0 0 0 0,0 0 1 0 0,-1 0-1 0 0,0-1 0 0 0,0-1 0 0 0,-1 1 0 0 0,-1-1 0 0 0,1 0 0 0 0,8-21 0 0 0,-11 21 40 0 0,-1-1 0 0 0,0 0-1 0 0,0 0 1 0 0,-1 0-1 0 0,-1-1 1 0 0,0 1 0 0 0,-1 0-1 0 0,0-1 1 0 0,0 1-1 0 0,-1 0 1 0 0,-5-22 0 0 0,5 28-35 0 0,-1-1 0 0 0,1 0 0 0 0,-1 1 0 0 0,-1-1 0 0 0,1 1 1 0 0,-1-1-1 0 0,0 1 0 0 0,0 0 0 0 0,0 0 0 0 0,-1 1 1 0 0,0-1-1 0 0,0 1 0 0 0,0-1 0 0 0,0 1 0 0 0,-1 1 0 0 0,0-1 1 0 0,0 1-1 0 0,0-1 0 0 0,0 1 0 0 0,0 1 0 0 0,0-1 1 0 0,-1 1-1 0 0,1 0 0 0 0,-9-2 0 0 0,7 3-165 0 0,0 0 0 0 0,-1 1 0 0 0,1-1 0 0 0,-1 2 0 0 0,1-1 0 0 0,-1 1 0 0 0,1 0 0 0 0,-1 0 0 0 0,1 1 0 0 0,0 0 0 0 0,0 1 0 0 0,0-1 0 0 0,0 1 0 0 0,0 1 0 0 0,1-1 0 0 0,-1 1 0 0 0,1 0 0 0 0,0 1 0 0 0,0 0 0 0 0,-9 9 0 0 0,0 3-1132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9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14 7831 0 0,'0'0'939'0'0,"1"-13"6814"0"0,0 17-5320 0 0,1 16-1482 0 0,2 28-1944 0 0,-2 178 1782 0 0,-4-205-504 0 0,0-11-1146 0 0,1 0-3748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9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1 148 919 0 0,'0'-2'8163'0'0,"5"-10"-4064"0"0,-2 9-3636 0 0,0 0-1 0 0,0-1 1 0 0,0 1 0 0 0,1 0 0 0 0,-1 1 0 0 0,1-1 0 0 0,-1 1 0 0 0,1-1 0 0 0,8-2 0 0 0,41-14 662 0 0,-30 11-423 0 0,52-19 753 0 0,60-19-225 0 0,-133 45-1331 0 0,0 1 1 0 0,0-1 0 0 0,0 1-1 0 0,0 0 1 0 0,1-1-1 0 0,-1 1 1 0 0,0 0-1 0 0,0 0 1 0 0,0 1-1 0 0,5 0 1 0 0,-7-1-159 0 0,1 0 0 0 0,0 1 0 0 0,-1-1 0 0 0,1 1 0 0 0,-1-1 0 0 0,1 1 0 0 0,-1-1 0 0 0,1 1 0 0 0,-1-1 1 0 0,1 1-1 0 0,-1-1 0 0 0,1 1 0 0 0,-1 0 0 0 0,0-1 0 0 0,1 1 0 0 0,-1 0 0 0 0,0 0 0 0 0,1-1 0 0 0,-1 1 0 0 0,0 0 0 0 0,0-1 0 0 0,0 1 0 0 0,0 0 0 0 0,0 0 0 0 0,0-1 0 0 0,0 1 0 0 0,0 0 0 0 0,0 0 0 0 0,0-1 0 0 0,0 1 1 0 0,0 0-1 0 0,-1 0 0 0 0,1 0 0 0 0,-4 10-5123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9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33 3223 0 0,'0'-2'240'0'0,"0"-29"12635"0"0,0 33-12447 0 0,3 59 1109 0 0,-4-47-1388 0 0,1 0 1 0 0,1 0-1 0 0,1 1 0 0 0,0-1 0 0 0,0 0 0 0 0,9 25 0 0 0,-11-38-145 0 0,1 0-1 0 0,-1 0 1 0 0,0 0 0 0 0,1-1-1 0 0,-1 1 1 0 0,1 0 0 0 0,-1 0-1 0 0,1 0 1 0 0,-1-1-1 0 0,1 1 1 0 0,-1 0 0 0 0,1-1-1 0 0,0 1 1 0 0,-1 0 0 0 0,1-1-1 0 0,0 1 1 0 0,0-1-1 0 0,-1 1 1 0 0,1-1 0 0 0,0 0-1 0 0,0 1 1 0 0,0-1 0 0 0,0 0-1 0 0,-1 0 1 0 0,1 1-1 0 0,0-1 1 0 0,0 0 0 0 0,0 0-1 0 0,0 0 1 0 0,0 0 0 0 0,0 0-1 0 0,0 0 1 0 0,0 0 0 0 0,0 0-1 0 0,-1 0 1 0 0,2-1-1 0 0,1 1-2 0 0,0-1 9 0 0,0 0 1 0 0,0 0-1 0 0,0 0 1 0 0,0 0-1 0 0,0-1 0 0 0,0 1 1 0 0,0-1-1 0 0,0 1 1 0 0,-1-1-1 0 0,1 0 1 0 0,-1 0-1 0 0,1 0 0 0 0,-1-1 1 0 0,0 1-1 0 0,0-1 1 0 0,0 1-1 0 0,3-4 1 0 0,2-7 17 0 0,0 0 0 0 0,9-21 0 0 0,-6 12-31 0 0,-7 16-1 0 0,3-7-18 0 0,-1 0-1 0 0,6-20 0 0 0,-11 29 23 0 0,-4 7 0 0 0,-5 9 0 0 0,5-3 26 0 0,0 1 0 0 0,1 0 0 0 0,0 0 0 0 0,1 1-1 0 0,0-1 1 0 0,-1 12 0 0 0,0 2 65 0 0,-40 307 1339 0 0,42-314-1405 0 0,1 0 1 0 0,1 0 0 0 0,0 0-1 0 0,2 0 1 0 0,0-1 0 0 0,8 28 0 0 0,-11-42-245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9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 19 6911 0 0,'0'0'528'0'0,"0"-2"-341"0"0,-4-14 2615 0 0,7 20 2659 0 0,2 11-1053 0 0,-3-9-5983 0 0,2 20 2084 0 0,-1-1 0 0 0,-2 1 0 0 0,-2 43 0 0 0,0-3 108 0 0,2-2-83 0 0,-2-20-45 0 0,8 63 0 0 0,8-13-385 0 0,-15-92-288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9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3 100 8751 0 0,'-2'-12'936'0'0,"2"11"-905"0"0,-1-1-1 0 0,1 1 0 0 0,1 0 1 0 0,-1 0-1 0 0,0 0 0 0 0,0 0 1 0 0,0 0-1 0 0,0 0 0 0 0,1 0 1 0 0,-1 0-1 0 0,1 0 0 0 0,-1 0 0 0 0,1 0 1 0 0,-1 0-1 0 0,1 0 0 0 0,-1 0 1 0 0,1 0-1 0 0,0 0 0 0 0,-1 0 1 0 0,1 1-1 0 0,0-1 0 0 0,0 0 1 0 0,0 1-1 0 0,0-1 0 0 0,0 0 1 0 0,1 0-1 0 0,1-1 363 0 0,8-6 622 0 0,1 1 1 0 0,-1 0-1 0 0,1 0 0 0 0,1 1 0 0 0,-1 1 0 0 0,20-7 0 0 0,-25 10-750 0 0,0 1 0 0 0,0-1-1 0 0,1 1 1 0 0,-1 0 0 0 0,0 0-1 0 0,1 1 1 0 0,-1 0 0 0 0,0 1 0 0 0,0-1-1 0 0,1 2 1 0 0,-1-1 0 0 0,0 1-1 0 0,10 3 1 0 0,-16-4-230 0 0,0-1-1 0 0,0 1 1 0 0,0 0-1 0 0,0 0 1 0 0,0 0 0 0 0,0 0-1 0 0,0 0 1 0 0,0 1-1 0 0,0-1 1 0 0,0 0-1 0 0,-1 0 1 0 0,1 0 0 0 0,0 1-1 0 0,-1-1 1 0 0,1 0-1 0 0,-1 1 1 0 0,1 1-1 0 0,2 24 215 0 0,-3-22-221 0 0,-1 0 0 0 0,0 1 0 0 0,0-1 0 0 0,-1 0 1 0 0,0 0-1 0 0,1-1 0 0 0,-1 1 0 0 0,-4 7 0 0 0,-26 35 55 0 0,12-20-29 0 0,9-10-116 0 0,-1 0-1 0 0,-1-1 0 0 0,0 0 0 0 0,-1-2 0 0 0,-1 1 0 0 0,-24 17 0 0 0,38-31-224 0 0,-5 3 433 0 0,0-3-2975 0 0,-4-5 866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9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1 175 13415 0 0,'0'0'614'0'0,"1"-1"-12"0"0,20-7-362 0 0,-1-1 480 0 0,-1-1 0 0 0,-1-1 0 0 0,1-1 0 0 0,-2 0 0 0 0,0-1 0 0 0,0-1 0 0 0,15-17 0 0 0,-30 28-684 0 0,0 1-1 0 0,0-1 0 0 0,0 0 1 0 0,0 0-1 0 0,3-6 0 0 0,7-15 181 0 0,-12 24-214 0 0,0 0 1 0 0,0-1-1 0 0,0 1 0 0 0,0 0 0 0 0,0 0 0 0 0,0-1 1 0 0,0 1-1 0 0,0 0 0 0 0,0 0 0 0 0,0-1 1 0 0,0 1-1 0 0,0 0 0 0 0,0 0 0 0 0,0 0 0 0 0,-1-1 1 0 0,1 1-1 0 0,0 0 0 0 0,0 0 0 0 0,0 0 0 0 0,0 0 1 0 0,-1-1-1 0 0,1 1 0 0 0,0 0 0 0 0,0 0 0 0 0,0 0 1 0 0,-1 0-1 0 0,1 0 0 0 0,0 0 0 0 0,0 0 1 0 0,0 0-1 0 0,-1-1 0 0 0,1 1 0 0 0,0 0 0 0 0,0 0 1 0 0,-1 0-1 0 0,1 0 0 0 0,0 0 0 0 0,0 0 0 0 0,0 0 1 0 0,-1 1-1 0 0,-9-3-9 0 0,6 3-20 0 0,0 1 0 0 0,0-1 1 0 0,0 1-1 0 0,0-1 0 0 0,1 1 0 0 0,-1 0 0 0 0,1 0 0 0 0,-1 1 0 0 0,1-1 0 0 0,0 1 0 0 0,0-1 0 0 0,0 1 1 0 0,-5 6-1 0 0,0 2-31 0 0,0-1 0 0 0,-13 24 1 0 0,17-26 78 0 0,1-1 0 0 0,-1 1-1 0 0,1 0 1 0 0,1 0 0 0 0,0 0 0 0 0,0 1 0 0 0,1-1-1 0 0,-1 0 1 0 0,2 1 0 0 0,-1 8 0 0 0,2-13 28 0 0,-1 0 1 0 0,0-1 0 0 0,1 1-1 0 0,-1-1 1 0 0,1 1-1 0 0,0-1 1 0 0,0 1-1 0 0,1-1 1 0 0,-1 0-1 0 0,1 1 1 0 0,-1-1 0 0 0,1 0-1 0 0,0 0 1 0 0,0 0-1 0 0,0 0 1 0 0,1-1-1 0 0,-1 1 1 0 0,1 0-1 0 0,-1-1 1 0 0,1 0-1 0 0,0 0 1 0 0,0 0 0 0 0,0 0-1 0 0,0 0 1 0 0,6 2-1 0 0,2-1 69 0 0,-1 0 0 0 0,0-1-1 0 0,1 0 1 0 0,-1-1 0 0 0,1 0-1 0 0,-1 0 1 0 0,1-1 0 0 0,-1-1 0 0 0,15-2-1 0 0,3-2-376 0 0,1-1 0 0 0,31-12 0 0 0,-36 9-5159 0 0,-4-1-1916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3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74 200 919 0 0,'-5'-56'734'0'0,"6"-30"7527"0"0,0 29-1421 0 0,0 60-6736 0 0,0-1 1 0 0,-1 1-1 0 0,1-1 0 0 0,-1 1 1 0 0,1 0-1 0 0,-1 4 1 0 0,0-6-52 0 0,3 108 893 0 0,-15 159 0 0 0,6-192-811 0 0,-17 220 86 0 0,-13 227 80 0 0,43 1 1555 0 0,17-351-1329 0 0,-22-158-914 0 0,-1-14-249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1313 4607 0 0,'0'0'2378'0'0,"8"1"-565"0"0,12 3 164 0 0,0 2-1 0 0,34 14 1 0 0,-40-14-1443 0 0,1 0 1 0 0,0-1-1 0 0,0 0 0 0 0,0-2 1 0 0,0 1-1 0 0,27 1 1 0 0,-39-5-496 0 0,0 0 0 0 0,0-1 1 0 0,0 1-1 0 0,0-1 1 0 0,0 1-1 0 0,0-1 1 0 0,0 0-1 0 0,0 0 0 0 0,-1 0 1 0 0,1-1-1 0 0,0 1 1 0 0,0-1-1 0 0,-1 1 1 0 0,4-4-1 0 0,-2 2 10 0 0,-1-1 0 0 0,1 0-1 0 0,-1 0 1 0 0,0 0 0 0 0,0 0 0 0 0,0 0-1 0 0,4-9 1 0 0,-1-5 50 0 0,0 1 0 0 0,0-1 1 0 0,4-31-1 0 0,-9 43-83 0 0,8-59 83 0 0,1-75-1 0 0,-4 38-39 0 0,36-474-48 0 0,-41 553 8 0 0,-2-31 1 0 0,-2-23-6 0 0,3 70-14 0 0,-1 0 0 0 0,0 1 0 0 0,-1-1 0 0 0,1 1 0 0 0,1 1-16 0 0,0 4-60 0 0,5-16-584 0 0,-1 13 656 0 0,0 1-1 0 0,0 0 1 0 0,0 0-1 0 0,0 0 1 0 0,0 0-1 0 0,0 1 1 0 0,1-1-1 0 0,-1 1 1 0 0,1 0-1 0 0,5-1 1 0 0,53-11-48 0 0,-51 11 55 0 0,30-3 203 0 0,49-1 0 0 0,-31 3-92 0 0,-32 1-203 0 0,0-1-1 0 0,51-15 0 0 0,-23-1-5829 0 0,-35 12 31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92 919 0 0,'0'0'8896'0'0,"17"0"-7360"0"0,15-2-818 0 0,1-2-1 0 0,-1-1 0 0 0,-1-2 0 0 0,40-13 0 0 0,-21 6-223 0 0,-16 4-203 0 0,-3 1 79 0 0,1 2-1 0 0,40-6 0 0 0,-68 13-346 0 0,0 0 0 0 0,-1 0 1 0 0,1 0-1 0 0,0 1 0 0 0,-1-1 1 0 0,1 1-1 0 0,0 0 0 0 0,-1 0 0 0 0,1 0 1 0 0,-1 0-1 0 0,1 1 0 0 0,4 2 1 0 0,-5-1 15 0 0,-1 1 1 0 0,0-1 0 0 0,1 0 0 0 0,-1 1-1 0 0,-1 0 1 0 0,1-1 0 0 0,0 1-1 0 0,-1 0 1 0 0,0 0 0 0 0,1 4 0 0 0,7 46 379 0 0,-7-32-385 0 0,15 132 137 0 0,-5 211 0 0 0,-21-84-89 0 0,4 148 46 0 0,6-424-126 0 0,-1 8 44 0 0,1-1 0 0 0,1 0-1 0 0,5 23 1 0 0,-6-33-37 0 0,0 1 0 0 0,0 0-1 0 0,0 0 1 0 0,0-1 0 0 0,0 1-1 0 0,1-1 1 0 0,-1 1 0 0 0,1-1-1 0 0,0 0 1 0 0,0 0-1 0 0,-1 1 1 0 0,2-1 0 0 0,-1 0-1 0 0,0-1 1 0 0,0 1 0 0 0,0 0-1 0 0,1-1 1 0 0,-1 1 0 0 0,1-1-1 0 0,0 0 1 0 0,-1 0 0 0 0,5 2-1 0 0,15 1 24 0 0,-1-1-1 0 0,1 0 0 0 0,25-2 0 0 0,67-5 137 0 0,-27-1-109 0 0,-56 5-157 0 0,269-18-7001 0 0,-281 15 1864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1839 0 0,'0'0'11832'0'0,"10"1"-10877"0"0,7 0-851 0 0,0-1 0 0 0,0 0 1 0 0,0-1-1 0 0,0-1 0 0 0,22-5 0 0 0,-27 3-1220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1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5983 0 0,'0'0'963'0'0,"-3"8"3190"0"0,-1 2-2591 0 0,1-1 0 0 0,1 1-1 0 0,-2 12 1 0 0,-1 60 584 0 0,1-2-1047 0 0,0-43-219 0 0,1 53 0 0 0,17-107-7745 0 0,-8 3 194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150 186 8751 0 0,'0'0'1074'0'0,"2"-12"2108"0"0,3 2-1829 0 0,0 0 1 0 0,1 0-1 0 0,9-13 0 0 0,-7 12-531 0 0,13-23-1 0 0,-18 23-729 0 0,-2 1-17 0 0,0 8-72 0 0,-1 1 0 0 0,0-1 0 0 0,0 1 0 0 0,-1-1 0 0 0,1 1 0 0 0,0-1 0 0 0,0 1 0 0 0,-1-1 0 0 0,1 1 0 0 0,-1 0 0 0 0,1-1 0 0 0,-1 1 0 0 0,0 0 0 0 0,1-1 0 0 0,-1 1 0 0 0,0 0 0 0 0,0 0 0 0 0,0 0 0 0 0,-2-2 0 0 0,0 0 2 0 0,2 1-26 0 0,0 0-1 0 0,-1 0 1 0 0,1 1 0 0 0,-1-1-1 0 0,1 1 1 0 0,-1-1-1 0 0,0 1 1 0 0,0 0 0 0 0,0 0-1 0 0,0-1 1 0 0,0 1 0 0 0,0 1-1 0 0,0-1 1 0 0,0 0-1 0 0,0 0 1 0 0,0 1 0 0 0,0-1-1 0 0,0 1 1 0 0,-1 0-1 0 0,1-1 1 0 0,0 1 0 0 0,0 0-1 0 0,0 0 1 0 0,-1 1 0 0 0,1-1-1 0 0,0 0 1 0 0,0 1-1 0 0,0-1 1 0 0,0 1 0 0 0,-1 0-1 0 0,1 0 1 0 0,-2 1-1 0 0,-3 2-40 0 0,0 1 0 0 0,0 0-1 0 0,1 0 1 0 0,-1 0-1 0 0,1 1 1 0 0,-6 7 0 0 0,9-10 43 0 0,-4 6-3 0 0,0 0 1 0 0,1 0-1 0 0,0 0 1 0 0,0 1-1 0 0,1 0 1 0 0,0 0-1 0 0,1 0 0 0 0,-5 15 1 0 0,2 2-19 0 0,1-1-1 0 0,-3 35 1 0 0,8-49 36 0 0,0 0 0 0 0,0 0 1 0 0,1 0-1 0 0,1 0 0 0 0,0-1 0 0 0,0 1 0 0 0,2 0 0 0 0,-1 0 0 0 0,1-1 0 0 0,1 0 0 0 0,7 16 1 0 0,-9-23 24 0 0,1-1 1 0 0,0 1-1 0 0,0-1 1 0 0,0 0-1 0 0,0 1 1 0 0,0-1 0 0 0,1-1-1 0 0,0 1 1 0 0,-1 0-1 0 0,1-1 1 0 0,0 0 0 0 0,0 0-1 0 0,0 0 1 0 0,1-1-1 0 0,-1 1 1 0 0,0-1-1 0 0,1 0 1 0 0,-1 0 0 0 0,0 0-1 0 0,1-1 1 0 0,-1 1-1 0 0,9-2 1 0 0,2 1-150 0 0,0-1-1 0 0,0-1 1 0 0,0 0 0 0 0,-1-1 0 0 0,23-8-1 0 0,-24 6-4373 0 0,-1 0-1520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8 10335 0 0,'0'0'4852'0'0,"1"2"-4410"0"0,1 2-304 0 0,0 0 1 0 0,0 0-1 0 0,0 1 1 0 0,0-1 0 0 0,-1 1-1 0 0,0 0 1 0 0,0-1-1 0 0,0 1 1 0 0,0 0 0 0 0,-1 5-1 0 0,-1 56 581 0 0,0-40-468 0 0,1 16 18 0 0,-3-1-1 0 0,-1 1 1 0 0,-2-1-1 0 0,-16 54 1 0 0,17-84-226 0 0,-2 8-159 0 0,0-60-910 0 0,7-5 740 0 0,2 0 1 0 0,2 0-1 0 0,2 0 0 0 0,2 1 0 0 0,24-79 1 0 0,-31 121 347 0 0,0 0 1 0 0,0 1-1 0 0,0-1 1 0 0,0 0-1 0 0,1 0 1 0 0,-1 0-1 0 0,1 1 1 0 0,0-1-1 0 0,0 1 1 0 0,0-1-1 0 0,0 1 1 0 0,0 0-1 0 0,0 0 1 0 0,1 0-1 0 0,-1 0 1 0 0,1 0-1 0 0,-1 0 1 0 0,1 1-1 0 0,0-1 1 0 0,0 1-1 0 0,0 0 1 0 0,0 0-1 0 0,0 0 1 0 0,0 0-1 0 0,0 0 1 0 0,5 0-1 0 0,-3 1 51 0 0,1 0 0 0 0,-1 1 0 0 0,0-1-1 0 0,1 1 1 0 0,-1 0 0 0 0,0 0 0 0 0,1 1 0 0 0,-1 0 0 0 0,0 0-1 0 0,0 0 1 0 0,-1 0 0 0 0,1 1 0 0 0,0 0 0 0 0,7 5 0 0 0,-3 1 13 0 0,-1-1 1 0 0,1 1 0 0 0,-2 0-1 0 0,1 1 1 0 0,-1 0 0 0 0,-1 0-1 0 0,0 0 1 0 0,0 1 0 0 0,-1 0 0 0 0,-1 0-1 0 0,1 0 1 0 0,-2 1 0 0 0,4 18-1 0 0,-1 1-39 0 0,-1 1-1 0 0,-2 0 0 0 0,-3 62 0 0 0,-5-50-350 0 0,4-40-231 0 0,0-1-1 0 0,-1 1 0 0 0,1 0 0 0 0,-1 0 0 0 0,-2 4 1 0 0,-4 0-6411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12439 0 0,'0'0'1216'0'0,"8"-7"-1088"0"0,3 1-128 0 0,4-1 0 0 0,1 2 0 0 0,4 2 1184 0 0,0-1 216 0 0,2-1 40 0 0,-1 0 0 0 0,2 1-880 0 0,0 2-176 0 0,1-1-40 0 0,2 2-8 0 0,-3 1-912 0 0,-3 0-176 0 0,0 1-40 0 0,-1 0-6792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66 14999 0 0,'0'0'2156'0'0,"0"2"-1573"0"0,-1 6-326 0 0,0 0 0 0 0,1 1 0 0 0,0-1 0 0 0,1 0 0 0 0,-1 0 0 0 0,2 1 0 0 0,2 9 0 0 0,2 24 180 0 0,-1 11-32 0 0,-2-27-351 0 0,-1 0-1 0 0,-2 51 1 0 0,-2-67-251 0 0</inkml:trace>
  <inkml:trace contextRef="#ctx0" brushRef="#br0" timeOffset="1">1 61 9215 0 0,'0'0'707'0'0,"2"-1"-464"0"0,16-7 1366 0 0,0 1 1 0 0,1 0 0 0 0,31-5 0 0 0,62-7 912 0 0,-93 16-2645 0 0,0 1 0 0 0,-1 1 0 0 0,1 1-1 0 0,0 0 1 0 0,32 6 0 0 0,-39-3-1345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10135 0 0,'0'0'2002'0'0,"0"10"94"0"0,1 4-1219 0 0,0 1 0 0 0,1-1 0 0 0,5 15 0 0 0,-4-16-697 0 0,-1 1 1 0 0,1-1 0 0 0,-1 27-1 0 0,-5-5 12 0 0,-11 52 1 0 0,3-24-159 0 0,11-60 9 0 0,1 5-33 0 0,-1-7-10 0 0,0 0 0 0 0,0-1 0 0 0,0 1 0 0 0,0 0 0 0 0,0 0 0 0 0,0 0 0 0 0,1 0 0 0 0,-1 0 0 0 0,0-1 0 0 0,1 1 0 0 0,-1 0 0 0 0,0 0 0 0 0,1 0 0 0 0,-1-1 0 0 0,1 1 0 0 0,-1 0 0 0 0,1-1 0 0 0,0 1 0 0 0,-1 0 0 0 0,1-1 0 0 0,0 1 0 0 0,-1-1 0 0 0,1 1 0 0 0,0-1 0 0 0,0 1 0 0 0,-1-1 0 0 0,1 0 0 0 0,0 1 0 0 0,0-1 0 0 0,1 0 0 0 0,0 1 0 0 0,9 4 86 0 0,-1-1-1 0 0,1-1 0 0 0,1 1 1 0 0,-1-2-1 0 0,0 0 0 0 0,1 0 1 0 0,12 0-1 0 0,5-1 98 0 0,48-6-1 0 0,-59 3-232 0 0,-1-1-1 0 0,22-6 1 0 0,-9-2-2509 0 0,-22 7-3731 0 0</inkml:trace>
  <inkml:trace contextRef="#ctx0" brushRef="#br0" timeOffset="1">0 234 15231 0 0,'0'0'696'0'0,"7"-8"230"0"0,3-1-612 0 0,1 1 1 0 0,0-1-1 0 0,1 2 1 0 0,0 0-1 0 0,0 0 1 0 0,1 1-1 0 0,17-6 1 0 0,-3 1-110 0 0,37-15 146 0 0,-37 17-6041 0 0,-17 6-426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13967 0 0,'0'0'1262'0'0,"7"-6"-1012"0"0,10-5 124 0 0,0 0-1 0 0,0 1 1 0 0,1 1-1 0 0,0 0 1 0 0,35-10-1 0 0,99-16 405 0 0,-132 30-666 0 0,-1 1-1200 0 0,-6 2-2980 0 0,0 2-1707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9 10999 0 0,'0'0'994'0'0,"1"-9"5756"0"0,-8 11-6729 0 0,1-1 0 0 0,-1 1 0 0 0,1 1 0 0 0,0-1 0 0 0,0 1 1 0 0,0 0-1 0 0,0 0 0 0 0,0 1 0 0 0,1 0 0 0 0,0 0 0 0 0,-9 8 0 0 0,-3 4 1 0 0,1 2 1 0 0,-14 18-1 0 0,20-23-20 0 0,1 0 0 0 0,1 0-1 0 0,0 1 1 0 0,1 0 0 0 0,1 0-1 0 0,-7 22 1 0 0,11-30 4 0 0,0-1-1 0 0,1 1 1 0 0,0 0-1 0 0,0 0 1 0 0,0 0 0 0 0,0 0-1 0 0,1 0 1 0 0,0 0-1 0 0,1 0 1 0 0,-1 0 0 0 0,1 0-1 0 0,0 0 1 0 0,1 0 0 0 0,-1 0-1 0 0,1-1 1 0 0,0 1-1 0 0,1 0 1 0 0,0-1 0 0 0,5 9-1 0 0,-5-10 26 0 0,1-1-1 0 0,-1 1 1 0 0,1-1 0 0 0,0 0-1 0 0,0 0 1 0 0,0-1 0 0 0,1 1-1 0 0,-1-1 1 0 0,0 0 0 0 0,1 0-1 0 0,0 0 1 0 0,0 0 0 0 0,-1-1-1 0 0,1 0 1 0 0,0 0-1 0 0,0 0 1 0 0,0-1 0 0 0,9 0-1 0 0,0 0 77 0 0,0-1 0 0 0,0 0 0 0 0,0-2-1 0 0,0 1 1 0 0,19-7 0 0 0,7-6 102 0 0,-37 13-503 0 0,-1 1 0 0 0,1 0 0 0 0,0-1 1 0 0,-1 0-1 0 0,1 1 0 0 0,-1-1 0 0 0,0 0 0 0 0,1 0 0 0 0,-1-1 0 0 0,0 1 0 0 0,3-5 1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10135 0 0,'0'0'778'0'0,"2"0"-369"0"0,36-10 2550 0 0,41-16 0 0 0,-19 5-2208 0 0,-53 20-702 0 0,-4 1-41 0 0,0-1 1 0 0,0 1 0 0 0,0-1-1 0 0,0 0 1 0 0,-1 0 0 0 0,1-1-1 0 0,0 1 1 0 0,-1 0 0 0 0,1-1 0 0 0,2-2-1 0 0,-2 3 24 0 0,-5 5 42 0 0,-7 5 85 0 0,8-8-136 0 0,-3 5 42 0 0,1 0-1 0 0,0 1 0 0 0,0-1 0 0 0,0 1 1 0 0,1 0-1 0 0,0 0 0 0 0,0 0 0 0 0,1 0 1 0 0,-1 0-1 0 0,2 0 0 0 0,-1 0 1 0 0,1 0-1 0 0,1 8 0 0 0,0 4 155 0 0,1-1 0 0 0,1 0 0 0 0,10 33 0 0 0,-2-30-1304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23 10591 0 0,'-1'-1'819'0'0,"0"0"-549"0"0,-1 0-1 0 0,0 0 1 0 0,1 0-1 0 0,-1 0 1 0 0,0 1-1 0 0,1-1 1 0 0,-1 0-1 0 0,0 1 1 0 0,0-1-1 0 0,1 1 1 0 0,-1 0-1 0 0,0 0 1 0 0,0 0-1 0 0,0 0 1 0 0,0 0-1 0 0,1 0 1 0 0,-3 0-1 0 0,1 1-153 0 0,1 0 0 0 0,0 0 0 0 0,-1 0 0 0 0,1 0 0 0 0,0 0 0 0 0,0 0 0 0 0,0 1 0 0 0,0-1 0 0 0,0 1 0 0 0,0-1 0 0 0,-2 3 0 0 0,-1 2-95 0 0,0 0-1 0 0,1 1 1 0 0,-1-1-1 0 0,1 1 1 0 0,-6 14 0 0 0,1-1 26 0 0,-3 6 271 0 0,1 0 0 0 0,-7 30 1 0 0,16-50-221 0 0,0 1 0 0 0,1 0 0 0 0,0 0 0 0 0,0 0 0 0 0,1 0 0 0 0,0 0 1 0 0,0 0-1 0 0,0 0 0 0 0,1 0 0 0 0,0 0 0 0 0,0-1 0 0 0,1 1 0 0 0,4 12 1 0 0,-4-16-79 0 0,-1-1 1 0 0,0 1-1 0 0,1 0 1 0 0,-1-1 0 0 0,1 1-1 0 0,0-1 1 0 0,0 0 0 0 0,0 0-1 0 0,0 1 1 0 0,0-1 0 0 0,1-1-1 0 0,-1 1 1 0 0,1 0 0 0 0,-1 0-1 0 0,1-1 1 0 0,0 0 0 0 0,-1 1-1 0 0,1-1 1 0 0,4 1 0 0 0,-3-1 7 0 0,1-1 0 0 0,-1 1 1 0 0,0-1-1 0 0,1 0 1 0 0,-1-1-1 0 0,1 1 1 0 0,-1-1-1 0 0,0 0 0 0 0,1 0 1 0 0,-1 0-1 0 0,0 0 1 0 0,5-3-1 0 0,1 0 26 0 0,-1-1 0 0 0,1-1 0 0 0,-1 0 0 0 0,0 0 0 0 0,0-1 0 0 0,-1 0 0 0 0,0 0 0 0 0,0-1 0 0 0,-1 0 0 0 0,8-10 0 0 0,-10 10-25 0 0,1-1 1 0 0,-1 0-1 0 0,-1 0 1 0 0,0-1 0 0 0,0 1-1 0 0,0-1 1 0 0,-2 0 0 0 0,1 0-1 0 0,-1 0 1 0 0,0 0 0 0 0,-1 0-1 0 0,-1 0 1 0 0,1-1 0 0 0,-2 1-1 0 0,1 0 1 0 0,-1 0 0 0 0,-1-1-1 0 0,0 1 1 0 0,0 0-1 0 0,-7-15 1 0 0,8 22-23 0 0,0 0-1 0 0,-1 0 0 0 0,0 0 1 0 0,0 0-1 0 0,0 0 0 0 0,0 0 1 0 0,0 1-1 0 0,0-1 1 0 0,-1 1-1 0 0,1-1 0 0 0,-1 1 1 0 0,0 0-1 0 0,1 0 0 0 0,-1 0 1 0 0,0 1-1 0 0,0-1 1 0 0,-1 1-1 0 0,1-1 0 0 0,0 1 1 0 0,0 0-1 0 0,-1 0 0 0 0,1 0 1 0 0,0 1-1 0 0,-1-1 1 0 0,1 1-1 0 0,-1 0 0 0 0,1 0 1 0 0,-1 0-1 0 0,1 1 0 0 0,0-1 1 0 0,-6 2-1 0 0,0 0-38 0 0,0 1-1 0 0,0-1 0 0 0,1 2 1 0 0,0-1-1 0 0,-1 1 1 0 0,1 1-1 0 0,0-1 0 0 0,1 1 1 0 0,-1 1-1 0 0,-12 11 1 0 0,8-5-102 0 0,1 0 1 0 0,0 0 0 0 0,1 1 0 0 0,-14 24 0 0 0,22-34-96 0 0,0 0 1 0 0,0 1-1 0 0,1-1 0 0 0,-1 1 0 0 0,1-1 1 0 0,0 1-1 0 0,0-1 0 0 0,0 1 0 0 0,0 0 1 0 0,1-1-1 0 0,0 1 0 0 0,-1 0 1 0 0,1 0-1 0 0,1-1 0 0 0,-1 1 0 0 0,1 0 1 0 0,-1-1-1 0 0,1 1 0 0 0,0 0 0 0 0,0-1 1 0 0,0 1-1 0 0,1-1 0 0 0,-1 1 0 0 0,1-1 1 0 0,0 0-1 0 0,3 5 0 0 0,4 1-5463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9215 0 0,'0'0'8816'0'0,"-3"9"-7184"0"0,0 3-1311 0 0,0 0 0 0 0,1 0 0 0 0,1 0 0 0 0,0 0 0 0 0,1 1-1 0 0,2 16 1 0 0,-2 16 169 0 0,3 49 631 0 0,0-30-6107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1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33 5063 0 0,'-8'-9'12910'0'0,"18"4"-12206"0"0,-5 3-403 0 0,12-3 135 0 0,0 1-1 0 0,0 1 1 0 0,34-1 0 0 0,53 4 676 0 0,-84 1-743 0 0,-7-1-129 0 0,-1 0 1 0 0,1 1 0 0 0,0 1-1 0 0,-1 0 1 0 0,1 0 0 0 0,-1 1-1 0 0,17 7 1 0 0,-29-10-236 0 0,0 0-1 0 0,1 0 1 0 0,-1 0 0 0 0,1 1-1 0 0,-1-1 1 0 0,0 0 0 0 0,1 0-1 0 0,-1 0 1 0 0,0 1 0 0 0,1-1-1 0 0,-1 0 1 0 0,0 1-1 0 0,1-1 1 0 0,-1 0 0 0 0,0 1-1 0 0,0-1 1 0 0,1 0 0 0 0,-1 1-1 0 0,0-1 1 0 0,0 0 0 0 0,0 1-1 0 0,0-1 1 0 0,1 0 0 0 0,-1 1-1 0 0,0-1 1 0 0,0 1-1 0 0,0-1 1 0 0,0 0 0 0 0,0 1-1 0 0,0-1 1 0 0,0 1 0 0 0,0-1-1 0 0,0 1 1 0 0,0-1 0 0 0,0 0-1 0 0,0 1 1 0 0,-1-1-1 0 0,1 1 1 0 0,0-1 0 0 0,0 0-1 0 0,0 1 1 0 0,-1 0 0 0 0,-9 9 15 0 0,9-9-3 0 0,-21 15-109 0 0,0-2-1 0 0,-1 0 0 0 0,0-1 0 0 0,-1-1 0 0 0,-31 10 0 0 0,33-14 1 0 0,12-4 51 0 0,-1 0-1 0 0,1 0 0 0 0,0 1 1 0 0,-15 10-1 0 0,25-15-26 0 0,12 10-188 0 0,2-5 220 0 0,0 0 0 0 0,0-1 0 0 0,14 2 1 0 0,-12-3 69 0 0,-1 1 0 0 0,25 9 0 0 0,-15 1 179 0 0,0 0 0 0 0,-1 1 0 0 0,27 22 0 0 0,0 0-283 0 0,-31-25-1278 0 0,-12-9 507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1 108 919 0 0,'3'-5'361'0'0,"1"0"-1"0"0,0 0 1 0 0,0 1-1 0 0,1-1 1 0 0,7-5-1 0 0,-3 4 1328 0 0,0 0 0 0 0,1 1 0 0 0,-1 0 0 0 0,20-7 0 0 0,-6 4 2079 0 0,28-5-1 0 0,-5 4-3216 0 0,-40 8-901 0 0,14-3 1264 0 0,33-1 0 0 0,-45 5-763 0 0,-1 0 0 0 0,1 1 0 0 0,-1-1 0 0 0,1 1 0 0 0,-1 1-1 0 0,1 0 1 0 0,11 4 0 0 0,-18-6-137 0 0,1 1 1 0 0,-1 0-1 0 0,1-1 0 0 0,-1 1 1 0 0,0 0-1 0 0,1 0 0 0 0,-1 0 0 0 0,0 0 1 0 0,0 0-1 0 0,0 0 0 0 0,0 0 0 0 0,0 0 1 0 0,0 1-1 0 0,0-1 0 0 0,0 0 1 0 0,0 1-1 0 0,-1-1 0 0 0,1 0 0 0 0,0 1 1 0 0,0 2-1 0 0,-1-1 5 0 0,0 0-1 0 0,1-1 1 0 0,-2 1 0 0 0,1 0-1 0 0,0-1 1 0 0,0 1 0 0 0,-1-1-1 0 0,1 1 1 0 0,-1 0 0 0 0,0-1-1 0 0,-1 4 1 0 0,-3 4 12 0 0,0-1 0 0 0,-1 0 0 0 0,1 0 1 0 0,-2 0-1 0 0,-7 8 0 0 0,-6 3-87 0 0,0-1-1 0 0,-1-1 1 0 0,-1-1 0 0 0,0 0-1 0 0,-1-2 1 0 0,-1-1 0 0 0,-33 15-1 0 0,42-25-161 0 0,19-11-163 0 0,-2 6 358 0 0,0-1 0 0 0,1 0 0 0 0,-1 1 0 0 0,0-1 0 0 0,1 1 0 0 0,0-1-1 0 0,-1 1 1 0 0,1 0 0 0 0,-1 0 0 0 0,5 0 0 0 0,-2 1 56 0 0,0 0 0 0 0,0 0-1 0 0,-1 1 1 0 0,1 0 0 0 0,0 0 0 0 0,0 0 0 0 0,0 0 0 0 0,-1 1 0 0 0,6 2-1 0 0,40 24 401 0 0,-14-7-113 0 0,47 16 247 0 0,-72-33-547 0 0,0-1 0 0 0,0-1-1 0 0,0 1 1 0 0,1-2 0 0 0,20 2 0 0 0,4-5-2775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15287 0 0,'0'0'2884'0'0,"15"8"-1160"0"0,-9-3-1580 0 0,-1-1 1 0 0,1 1-1 0 0,-1-1 0 0 0,0 1 0 0 0,0 1 0 0 0,0-1 0 0 0,-1 1 1 0 0,0 0-1 0 0,0 0 0 0 0,0 0 0 0 0,4 12 0 0 0,14 22 18 0 0,-22-40-157 0 0,1 0 1 0 0,-1 1-1 0 0,0-1 0 0 0,0 0 0 0 0,1 1 0 0 0,-1-1 1 0 0,0 0-1 0 0,1 0 0 0 0,-1 1 0 0 0,0-1 1 0 0,1 0-1 0 0,-1 0 0 0 0,0 1 0 0 0,1-1 0 0 0,-1 0 1 0 0,0 0-1 0 0,1 0 0 0 0,-1 0 0 0 0,0 0 0 0 0,1 0 1 0 0,-1 0-1 0 0,1 0 0 0 0,-1 0 0 0 0,0 0 1 0 0,1 0-1 0 0,-1 0 0 0 0,1 0 0 0 0,-1 0 0 0 0,0 0 1 0 0,1 0-1 0 0,-1 0 0 0 0,1-1 0 0 0,14-9 51 0 0,9-18-8 0 0,-4-1-45 0 0,44-58 42 0 0,-63 86-122 0 0</inkml:trace>
  <inkml:trace contextRef="#ctx0" brushRef="#br0" timeOffset="1">104 165 3679 0 0,'0'0'167'0'0,"0"1"-7"0"0,-12 22 9777 0 0,9 0-5052 0 0,3-12-4272 0 0,1-1 0 0 0,4 17 0 0 0,-1-1 251 0 0,-3-20-869 0 0,0 10-338 0 0,1 29 1 0 0,-3-34-724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6447 0 0,'0'0'5663'0'0,"1"2"-5055"0"0,5 15-61 0 0,-2 1 1 0 0,0-1-1 0 0,-1 1 1 0 0,2 34-1 0 0,-5 77 284 0 0,-1-107-632 0 0,-9 508 2547 0 0,24-401-3388 0 0,-14-127-512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5527 0 0,'0'0'498'0'0,"1"0"-406"0"0,32-7 2376 0 0,33-3 0 0 0,89-1-1573 0 0,-65 7-421 0 0,388-25 1360 0 0,2 22-212 0 0,431 28 179 0 0,2 24-507 0 0,-802-37-1233 0 0,-99-7-62 0 0,141 11 89 0 0,-116-7-44 0 0,-1 2 1 0 0,40 12 0 0 0,-44-7-384 0 0,-21-5-2228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1839 0 0,'-1'0'134'0'0,"-17"2"6879"0"0,23 1-3725 0 0,24 3-2124 0 0,89-3 639 0 0,42 2-881 0 0,959 30 2018 0 0,-904-37-2563 0 0,293 0 330 0 0,317 56 191 0 0,-333-25-1064 0 0,-491-29-30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 2759 0 0,'0'0'10102'0'0,"2"-8"-4468"0"0,0 13-5505 0 0,0-1 0 0 0,0 1 0 0 0,-1 0 0 0 0,1 0-1 0 0,-1-1 1 0 0,-1 1 0 0 0,1 0 0 0 0,0 0 0 0 0,-1 5 0 0 0,-4 52 696 0 0,2-35-508 0 0,2 78 516 0 0,1-15-626 0 0,-1-88-330 0 0,-20-17-8805 0 0,11 4 3332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12031 0 0,'0'0'1091'0'0,"2"-1"-899"0"0,11-5 406 0 0,-1 1 1 0 0,1 0-1 0 0,0 1 1 0 0,1 1-1 0 0,-1 0 1 0 0,20-2-1 0 0,17-5 721 0 0,-1-1-935 0 0,0 1-1 0 0,0 3 1 0 0,63-2 0 0 0,-101 9-5335 0 0,-1 1-1672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60 7367 0 0,'0'0'568'0'0,"-1"1"-373"0"0,-2 1 407 0 0,0 0 0 0 0,0 0-1 0 0,0 1 1 0 0,0-1 0 0 0,1 1 0 0 0,-1 0-1 0 0,1 0 1 0 0,0 0 0 0 0,0 0 0 0 0,0 0-1 0 0,0 0 1 0 0,0 0 0 0 0,1 1 0 0 0,-3 6 0 0 0,-2 8 422 0 0,-5 32 0 0 0,7-31-642 0 0,-8 35-54 0 0,-3-1 0 0 0,-36 85 0 0 0,50-137-388 0 0,8-24-988 0 0,35-141-1702 0 0,-27 98 2525 0 0,35-96 0 0 0,-48 159 314 0 0,-1 0-1 0 0,1 0 1 0 0,0 0-1 0 0,-1 1 1 0 0,1-1-1 0 0,1 1 1 0 0,3-5-1 0 0,-5 6 508 0 0,1 1-477 0 0,0 0 0 0 0,0 1 0 0 0,0-1 0 0 0,0 1 0 0 0,-1-1 0 0 0,1 1 0 0 0,0 0 0 0 0,-1 0-1 0 0,3 1 1 0 0,-3-2-92 0 0,3 4 101 0 0,0 1 0 0 0,0-1 0 0 0,0 1 0 0 0,0 0 0 0 0,-1 0 0 0 0,0 0 0 0 0,0 0 0 0 0,0 1 0 0 0,-1-1 0 0 0,4 11 0 0 0,1 9 339 0 0,5 28 1 0 0,-10-43-347 0 0,9 50 566 0 0,-5-23-157 0 0,2 0 0 0 0,17 52 0 0 0,-12-45-560 0 0,-12-42-524 0 0,-12 0-3891 0 0,-1-2 2261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14111 0 0,'0'0'646'0'0,"10"-3"211"0"0,37-9 675 0 0,2 1-1 0 0,-1 3 1 0 0,70-3 0 0 0,45 4-2926 0 0,-144 6-450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76 11975 0 0,'0'0'923'0'0,"-1"-2"-602"0"0,-11-59 6693 0 0,11 59-6233 0 0,-6-2-472 0 0,7 4-302 0 0,0-1 1 0 0,-1 1-1 0 0,1-1 1 0 0,-1 1-1 0 0,1-1 1 0 0,0 1-1 0 0,-1 0 1 0 0,1-1-1 0 0,-1 1 1 0 0,0 0-1 0 0,1-1 1 0 0,-1 1-1 0 0,1 0 1 0 0,-1 0-1 0 0,1-1 1 0 0,-1 1-1 0 0,0 0 1 0 0,1 0-1 0 0,-1 0 1 0 0,1 0-1 0 0,-1 0 1 0 0,-1 0-1 0 0,-5 1 6 0 0,-1 1 0 0 0,1-1 0 0 0,-1 2 0 0 0,1-1 0 0 0,-14 7 0 0 0,-36 23-222 0 0,44-24 132 0 0,-3 2 9 0 0,0 1 0 0 0,0 1 0 0 0,1 0 0 0 0,1 1 0 0 0,0 1 0 0 0,1 0 0 0 0,0 1 0 0 0,-16 25 0 0 0,24-32 88 0 0,-1 0 0 0 0,2 1 0 0 0,-1 0 0 0 0,1 0 0 0 0,1 0 0 0 0,0 0 0 0 0,0 1 0 0 0,0-1 0 0 0,1 1 0 0 0,1 0 0 0 0,0-1 0 0 0,0 1 0 0 0,1 0 0 0 0,0 0 0 0 0,1 0 0 0 0,0 0 0 0 0,0-1 0 0 0,5 16 0 0 0,-4-20 1 0 0,0 0 1 0 0,0 0-1 0 0,0 0 0 0 0,1-1 0 0 0,-1 1 0 0 0,1 0 1 0 0,0-1-1 0 0,1 0 0 0 0,-1 0 0 0 0,1 0 1 0 0,0 0-1 0 0,0-1 0 0 0,0 1 0 0 0,0-1 0 0 0,1 0 1 0 0,-1 0-1 0 0,1-1 0 0 0,0 1 0 0 0,-1-1 0 0 0,1 0 1 0 0,0 0-1 0 0,1-1 0 0 0,-1 1 0 0 0,8 0 1 0 0,-5-1 0 0 0,0-1 1 0 0,1 0 0 0 0,-1 0-1 0 0,0 0 1 0 0,0-1 0 0 0,1-1-1 0 0,-1 1 1 0 0,0-1 0 0 0,0-1-1 0 0,-1 0 1 0 0,1 0 0 0 0,0 0-1 0 0,-1-1 1 0 0,0 0 0 0 0,8-6-1 0 0,-4 3-395 0 0,-1-1-1 0 0,0 0 0 0 0,0-1 0 0 0,12-15 0 0 0,-15 13-1386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2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10135 0 0,'0'0'3035'0'0,"6"16"3518"0"0,-1 10-5669 0 0,-1-1-1 0 0,-1 1 0 0 0,-2 0 1 0 0,-2 47-1 0 0,0 28-640 0 0,4-84-2282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1839 0 0,'0'0'14619'0'0,"2"0"-13822"0"0,20-4-70 0 0,0 0 1 0 0,-1-2-1 0 0,1 0 0 0 0,-1-2 0 0 0,0 0 1 0 0,36-21-1 0 0,-47 23-645 0 0,-2 1 6 0 0,-7 5 307 0 0,-2 1-322 0 0,-3 4-31 0 0,1 0-1 0 0,0 0 0 0 0,-1 0 0 0 0,2 1 0 0 0,-1-1 0 0 0,0 1 0 0 0,1 0 0 0 0,0-1 0 0 0,1 1 0 0 0,-1 0 0 0 0,1 0 0 0 0,0 1 0 0 0,1-1 0 0 0,0 7 0 0 0,1 3 241 0 0,0 0-1 0 0,2 0 1 0 0,7 27-1 0 0,-7-32-145 0 0,13 40-1586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24 258 1375 0 0,'-12'-104'1997'0'0,"5"-50"11830"0"0,5 482-11980 0 0,0-225-1483 0 0,4 200 620 0 0,-1-295-1072 0 0,0 23-2104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1375 0 0,'2'-1'107'0'0,"12"-1"1127"0"0,1 0 0 0 0,18-1 0 0 0,22-2 1893 0 0,46-8-213 0 0,152 0 0 0 0,-52 5-1768 0 0,600-41 1386 0 0,-583 46-1808 0 0,-16 1-210 0 0,-180 1-464 0 0,313-8 289 0 0,0 23-253 0 0,-208 8 5 0 0,-18-1-65 0 0,-48-14-26 0 0,-51-7 0 0 0,-2 3-16 0 0,-7-2-64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0 5063 0 0,'0'0'3627'0'0,"-9"5"-335"0"0,7-3-3147 0 0,1-1 1 0 0,-1 1-1 0 0,0 0 1 0 0,1 0-1 0 0,-1 0 1 0 0,1 0-1 0 0,0 1 0 0 0,-1-1 1 0 0,1 0-1 0 0,0 0 1 0 0,1 1-1 0 0,-1-1 1 0 0,0 1-1 0 0,1-1 0 0 0,-1 4 1 0 0,-3 10 263 0 0,-11 38 678 0 0,3 1 0 0 0,-9 107 1 0 0,13-91-487 0 0,-14 238 1015 0 0,23-234-1127 0 0,3-1-1 0 0,15 86 1 0 0,-4-86 327 0 0,-15-72-64 0 0,-4-3-875 0 0,0 1 0 0 0,0-1 0 0 0,0 0 0 0 0,0 0 0 0 0,0 0 0 0 0,0-1 0 0 0,1 1-1 0 0,-1-1 1 0 0,-6-4 0 0 0,-14-6-7147 0 0,11 8 907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04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8287 0 0,'0'0'1462'0'0,"12"4"450"0"0,15-3-1066 0 0,1-1 0 0 0,34-4 0 0 0,3 0-302 0 0,242 4 1499 0 0,-137 1-1478 0 0,57-1 100 0 0,665 15 1046 0 0,-455 33-996 0 0,-32-2-230 0 0,-394-45-459 0 0,94 7 125 0 0,202-10 0 0 0,-278 0-213 0 0,-9 0-335 0 0,0 0 0 0 0,32-8 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7:10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14 113 5815 0 0,'-4'-13'614'0'0,"1"0"-1"0"0,0 1 0 0 0,1-1 0 0 0,1 0 0 0 0,0-22 0 0 0,1 34 71 0 0,1-1-162 0 0,-1 2-329 0 0,0-1-1 0 0,0 1 0 0 0,0-1 0 0 0,0 1 0 0 0,0-1 0 0 0,0 1 0 0 0,0-1 0 0 0,0 1 0 0 0,0 0 1 0 0,1-1-1 0 0,-1 1 0 0 0,0-1 0 0 0,0 1 0 0 0,0 0 0 0 0,1-1 0 0 0,-1 1 0 0 0,0 0 0 0 0,0-1 0 0 0,1 1 1 0 0,-1 0-1 0 0,0-1 0 0 0,1 1 0 0 0,-1 0 0 0 0,1-1 0 0 0,0 1 0 0 0,0 0-139 0 0,0 1-1 0 0,1-1 1 0 0,-1 1 0 0 0,0-1-1 0 0,0 1 1 0 0,0 0-1 0 0,1 0 1 0 0,-1-1-1 0 0,0 1 1 0 0,0 0 0 0 0,0 0-1 0 0,0 0 1 0 0,0 0-1 0 0,0 0 1 0 0,-1 0-1 0 0,1 1 1 0 0,0-1 0 0 0,0 0-1 0 0,-1 0 1 0 0,1 0-1 0 0,-1 1 1 0 0,1-1-1 0 0,-1 0 1 0 0,0 1-1 0 0,1-1 1 0 0,-1 3 0 0 0,7 41 341 0 0,-7-43-346 0 0,2 237 958 0 0,-3-200-898 0 0,-13 185 335 0 0,0 41-157 0 0,14-193-147 0 0,14 121 1 0 0,-7-156 109 0 0,0-2-855 0 0,-5-13-4399 0 0,-1-13-1145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52:00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91 151 9215 0 0,'-17'-5'759'0'0,"7"2"-298"0"0,0 0-1 0 0,-1 1 1 0 0,1 0-1 0 0,-14 0 1 0 0,15 0 3420 0 0,19-3-3239 0 0,18-2-963 0 0,45-1 447 0 0,94 1 0 0 0,-67 4-60 0 0,309-14-124 0 0,1375-50 1209 0 0,0 49 461 0 0,-1135 29-1343 0 0,1198 1 503 0 0,-439-25 2333 0 0,-1053 9-2931 0 0,-357 4-1988 0 0,-11 1-6107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37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1375 0 0,'0'-1'107'0'0,"0"-16"42"0"0,4-4 7814 0 0,-3 19-7628 0 0,-1 0 845 0 0,13-10 3021 0 0,-11 15-4047 0 0,1 0 0 0 0,-1 0 0 0 0,0 1 0 0 0,-1-1 0 0 0,1 1 0 0 0,-1-1 0 0 0,1 1 1 0 0,-1 0-1 0 0,0-1 0 0 0,0 1 0 0 0,-1 0 0 0 0,1 6 0 0 0,1 54 680 0 0,-2-54-672 0 0,-11 186 1326 0 0,0-33-958 0 0,13-108-940 0 0,-2-54 132 0 0,0-9-4826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3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10247 0 0,'0'0'3812'0'0,"3"-1"-3237"0"0,227-42 3974 0 0,-167 33-4107 0 0,0 3 0 0 0,94 3 0 0 0,-38 14-3921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38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12895 0 0,'0'0'1472'0'0,"2"-1"-962"0"0,25-10 173 0 0,1 1 0 0 0,0 2 1 0 0,44-8-1 0 0,91-2 1746 0 0,-152 18-2827 0 0,1-1-1 0 0,-1 2 1 0 0,0-1-1 0 0,1 2 1 0 0,13 2 0 0 0,-11 1-980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2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11975 0 0,'0'0'923'0'0,"17"-5"418"0"0,7 1 271 0 0,1 2 0 0 0,0 0-1 0 0,41 3 1 0 0,-32 2-846 0 0,-1 1 0 0 0,0 2 0 0 0,0 2 0 0 0,42 15 0 0 0,-56-17-409 0 0,29 16 0 0 0,-43-19-326 0 0,-1 0 1 0 0,1 0-1 0 0,0 0 0 0 0,-1 0 1 0 0,0 1-1 0 0,0-1 1 0 0,0 1-1 0 0,0 0 0 0 0,-1 1 1 0 0,6 8-1 0 0,-8-11-20 0 0,0 1 0 0 0,0-1 0 0 0,0 0 0 0 0,-1 1 0 0 0,1-1 1 0 0,-1 1-1 0 0,0-1 0 0 0,0 1 0 0 0,0 0 0 0 0,0-1 0 0 0,0 1 0 0 0,0-1 0 0 0,-1 1 0 0 0,1-1 0 0 0,-1 1 0 0 0,0-1 0 0 0,0 0 0 0 0,0 1 0 0 0,0-1 1 0 0,0 0-1 0 0,0 1 0 0 0,-4 3 0 0 0,-2 4 23 0 0,0-1 1 0 0,-2 1-1 0 0,-11 10 1 0 0,18-18-28 0 0,-22 20 0 0 0,-2-1-1 0 0,0-1 1 0 0,-2-2-1 0 0,0 0 1 0 0,-1-2-1 0 0,0-1 1 0 0,-59 21-1 0 0,87-36-60 0 0,0 1-1 0 0,0-1 0 0 0,-1 1 1 0 0,1-1-1 0 0,0 0 1 0 0,-1 1-1 0 0,1-1 1 0 0,-1 0-1 0 0,1 0 0 0 0,0 0 1 0 0,-1 0-1 0 0,1 0 1 0 0,0 0-1 0 0,-1-1 1 0 0,1 1-1 0 0,0 0 1 0 0,-2-1-1 0 0,2 0-107 0 0,1 0 0 0 0,-1 1 0 0 0,1-1 0 0 0,-1 0 0 0 0,1 1 0 0 0,-1-1 0 0 0,1 0 0 0 0,0 0 0 0 0,-1 0 0 0 0,1 1 0 0 0,0-1 0 0 0,0 0 0 0 0,-1 0 0 0 0,1 0 0 0 0,0 0 0 0 0,0 1 0 0 0,0-1 0 0 0,0 0 0 0 0,0 0 0 0 0,1 0 0 0 0,-1 0 0 0 0,0 0 0 0 0,0 1 0 0 0,0-1 0 0 0,1 0 0 0 0,-1 0 0 0 0,0 0 0 0 0,1 0 0 0 0,4-12-7346 0 0</inkml:trace>
  <inkml:trace contextRef="#ctx0" brushRef="#br0" timeOffset="1">609 1 1839 0 0,'-1'1'9114'0'0,"-10"5"-4849"0"0,8-3-3801 0 0,0 1 1 0 0,0-1-1 0 0,0 1 0 0 0,1 0 1 0 0,-1 0-1 0 0,1 0 0 0 0,0 0 0 0 0,-3 7 1 0 0,-10 38-217 0 0,6-18 0 0 0,4-16-2 0 0,0 1 1 0 0,1 0-1 0 0,0 1 1 0 0,1-1-1 0 0,1 1 1 0 0,1-1-1 0 0,0 1 1 0 0,1 0-1 0 0,3 19 1 0 0,-3-34-230 0 0,1 1-1 0 0,-1-1 1 0 0,1 1 0 0 0,0-1 0 0 0,0 1-1 0 0,0-1 1 0 0,0 1 0 0 0,0-1 0 0 0,1 0-1 0 0,-1 0 1 0 0,1 0 0 0 0,-1 0 0 0 0,1 0-1 0 0,0 0 1 0 0,0 0 0 0 0,0 0 0 0 0,3 2-1 0 0,-2-2 38 0 0,1 0-1 0 0,0 0 0 0 0,0-1 0 0 0,1 1 0 0 0,-1-1 0 0 0,0 1 1 0 0,0-1-1 0 0,1-1 0 0 0,6 2 0 0 0,7-2 146 0 0,0-1 0 0 0,0 0 0 0 0,35-8-1 0 0,-47 8-193 0 0,13-2-637 0 0,0-2 1 0 0,0 0-1 0 0,35-16 1 0 0,-39 14-627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24 116 11199 0 0,'0'0'1982'0'0,"9"4"-234"0"0,-7-2-1607 0 0,-1-1 1 0 0,1 1 0 0 0,-1 0 0 0 0,0-1 0 0 0,1 1-1 0 0,-1 0 1 0 0,0 0 0 0 0,0 0 0 0 0,0 0 0 0 0,-1 0-1 0 0,1 0 1 0 0,0 0 0 0 0,0 4 0 0 0,4 29 769 0 0,-5-22-703 0 0,0 0 1 0 0,-1 0-1 0 0,0 1 1 0 0,-5 21-1 0 0,-19 51 64 0 0,21-74-261 0 0,-6 14-1438 0 0,3-15-4921 0 0</inkml:trace>
  <inkml:trace contextRef="#ctx0" brushRef="#br0" timeOffset="1">23 23 18111 0 0,'0'0'1768'0'0,"-3"-9"-1576"0"0,11 2-192 0 0,3 3 72 0 0,0 1-72 0 0,1 4 80 0 0,0 1-5464 0 0,1 1-1096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3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3679 0 0,'0'0'284'0'0,"0"2"148"0"0,-4 57 7955 0 0,-9 34-5284 0 0,5-46-2463 0 0,5-20-442 0 0,-9 44 76 0 0,11-64-292 0 0,-1-1 0 0 0,0 1 0 0 0,-1-1 0 0 0,1 1 0 0 0,-1-1 1 0 0,0 0-1 0 0,-8 10 0 0 0,10-15-830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39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13327 0 0,'0'0'1210'0'0,"10"1"-876"0"0,-7 1-136 0 0,1-1 0 0 0,-1 1-1 0 0,0 0 1 0 0,0 0 0 0 0,0 0-1 0 0,0 0 1 0 0,0 0 0 0 0,0 0-1 0 0,0 1 1 0 0,-1 0 0 0 0,1-1-1 0 0,2 5 1 0 0,25 42 1188 0 0,-20-32-1006 0 0,13 25 138 0 0,-10-18-261 0 0,1 0-1 0 0,0-2 0 0 0,2 0 1 0 0,24 28-1 0 0,-38-48-242 0 0,0-1-1 0 0,0 1 1 0 0,0 0-1 0 0,0-1 1 0 0,0 1-1 0 0,0-1 1 0 0,0 1-1 0 0,0-1 1 0 0,1 0-1 0 0,-1 0 1 0 0,1 0-1 0 0,-1 0 1 0 0,0-1-1 0 0,1 1 1 0 0,0-1-1 0 0,-1 1 1 0 0,1-1 0 0 0,-1 0-1 0 0,1 0 1 0 0,-1 0-1 0 0,1 0 1 0 0,-1-1-1 0 0,1 1 1 0 0,0-1-1 0 0,-1 1 1 0 0,0-1-1 0 0,1 0 1 0 0,-1 0-1 0 0,1 0 1 0 0,-1 0-1 0 0,0 0 1 0 0,0-1-1 0 0,0 1 1 0 0,0-1-1 0 0,0 0 1 0 0,0 1-1 0 0,0-1 1 0 0,0 0-1 0 0,0 0 1 0 0,-1 0-1 0 0,1 0 1 0 0,1-4 0 0 0,5-8 10 0 0,-2 0 0 0 0,1 0 0 0 0,-2-1 1 0 0,0 1-1 0 0,-1-1 0 0 0,0 0 1 0 0,2-25-1 0 0,-3 18-15 0 0,2 0 0 0 0,11-34 0 0 0,-7 32 37 0 0,-2 5 106 0 0,15-29-1 0 0,-21 47-31 0 0,0 0-20 0 0,0 0-153 0 0,0 1-1 0 0,0-1 1 0 0,0 1 0 0 0,-1 0-1 0 0,1 0 1 0 0,0-1 0 0 0,0 1-1 0 0,0 0 1 0 0,0 0-1 0 0,-1 0 1 0 0,1 0 0 0 0,0 0-1 0 0,0 0 1 0 0,0 0 0 0 0,0 0-1 0 0,0 0 1 0 0,-1 0 0 0 0,1 1-1 0 0,0-1 1 0 0,0 0-1 0 0,0 1 1 0 0,0-1 0 0 0,-1 0-1 0 0,1 1 1 0 0,0-1 0 0 0,-1 1-1 0 0,1-1 1 0 0,0 1-1 0 0,-1-1 1 0 0,1 1 0 0 0,0 0-1 0 0,-1-1 1 0 0,1 1 0 0 0,-1 0-1 0 0,1-1 1 0 0,-1 1-1 0 0,1 0 1 0 0,-1 0 0 0 0,0 0-1 0 0,1-1 1 0 0,-1 2 0 0 0,0-1-148 0 0,2 4-1162 0 0,4 13-12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39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10591 0 0,'0'0'1958'0'0,"0"3"-1046"0"0,-23 105 2728 0 0,-48 144-926 0 0,61-206-1978 0 0,4-11-289 0 0,22-92-762 0 0,5-20 31 0 0,-13 37 325 0 0,2 1 0 0 0,1 1-1 0 0,24-53 1 0 0,-32 84 4 0 0,2-1 0 0 0,-1 1 0 0 0,1 0 0 0 0,0 1 0 0 0,0-1 0 0 0,1 1 0 0 0,0 0 0 0 0,0 0 0 0 0,1 1 0 0 0,-1 0 0 0 0,1 0 0 0 0,10-5 0 0 0,-14 8 16 0 0,0 0-1 0 0,1 1 1 0 0,-1-1 0 0 0,0 1 0 0 0,0 0 0 0 0,1 0 0 0 0,-1 0 0 0 0,1 1 0 0 0,-1-1 0 0 0,1 1-1 0 0,-1 0 1 0 0,1 0 0 0 0,-1 0 0 0 0,1 0 0 0 0,-1 0 0 0 0,0 1 0 0 0,1 0 0 0 0,-1 0 0 0 0,1 0-1 0 0,-1 0 1 0 0,0 0 0 0 0,0 1 0 0 0,0-1 0 0 0,1 1 0 0 0,-2 0 0 0 0,1 0 0 0 0,0 0 0 0 0,0 0-1 0 0,-1 0 1 0 0,1 1 0 0 0,3 4 0 0 0,2 4 154 0 0,1 1-1 0 0,-2 0 1 0 0,0 0 0 0 0,0 1-1 0 0,-1 0 1 0 0,-1 0 0 0 0,5 20-1 0 0,17 101 400 0 0,-16-67-373 0 0,7 26-326 0 0,-17-91-667 0 0</inkml:trace>
  <inkml:trace contextRef="#ctx0" brushRef="#br0" timeOffset="1">1 335 6911 0 0,'0'0'528'0'0,"2"0"0"0"0,15-6 2794 0 0,1 1 0 0 0,22-4 0 0 0,80-4-1785 0 0,-72 9-746 0 0,1-2-1382 0 0,67-15 0 0 0,-95 15-6249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4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10 7831 0 0,'3'-9'10085'0'0,"4"14"-9408"0"0,-6-3-550 0 0,0 0 1 0 0,0 0-1 0 0,0 1 1 0 0,0-1-1 0 0,0 0 0 0 0,-1 0 1 0 0,1 0-1 0 0,-1 0 1 0 0,1 1-1 0 0,-1-1 1 0 0,0 0-1 0 0,0 1 1 0 0,0-1-1 0 0,0 0 1 0 0,-1 4-1 0 0,-8 37 635 0 0,6-32-566 0 0,-26 123 1074 0 0,25-107-916 0 0,1-1 0 0 0,2 1-1 0 0,1 30 1 0 0,0-56-333 0 0,0 0-1 0 0,0 1 1 0 0,0-1 0 0 0,1 0-1 0 0,-1 0 1 0 0,0 1 0 0 0,1-1-1 0 0,-1 0 1 0 0,1 0-1 0 0,-1 0 1 0 0,1 1 0 0 0,0-1-1 0 0,0 0 1 0 0,-1 0 0 0 0,1 0-1 0 0,0 0 1 0 0,0 0 0 0 0,0 0-1 0 0,0-1 1 0 0,0 1-1 0 0,0 0 1 0 0,0 0 0 0 0,0-1-1 0 0,0 1 1 0 0,1-1 0 0 0,-1 1-1 0 0,0-1 1 0 0,0 1 0 0 0,1-1-1 0 0,-1 0 1 0 0,0 1-1 0 0,0-1 1 0 0,3 0 0 0 0,4 0 45 0 0,1 0 0 0 0,-1 0 1 0 0,1-1-1 0 0,10-3 1 0 0,-2 2 79 0 0,21-1-89 0 0,53 3 0 0 0,-37 4-2456 0 0,-38-1 1092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4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23 6911 0 0,'1'-2'528'0'0,"4"-19"8027"0"0,4 52-6578 0 0,-8-6-1610 0 0,-1 0-1 0 0,0 0 0 0 0,-8 45 1 0 0,4-42-221 0 0,-5 210-1221 0 0,9-236 992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4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10135 0 0,'0'0'778'0'0,"9"-5"270"0"0,-2 2-549 0 0,0 0 0 0 0,0 1 0 0 0,1 0 0 0 0,-1 0 0 0 0,1 1 1 0 0,-1 0-1 0 0,12 0 0 0 0,54 3 1623 0 0,-62-1-1911 0 0,-1 0-22 0 0,25 0 402 0 0,0 3 0 0 0,-1 0-1 0 0,43 13 1 0 0,-67-14-481 0 0,1 1 1 0 0,-1 0-1 0 0,1 1 0 0 0,-1 0 1 0 0,18 13-1 0 0,-22-14-84 0 0,-1 1 0 0 0,1 0 0 0 0,-1 0 0 0 0,0 1 0 0 0,0-1-1 0 0,-1 1 1 0 0,0 0 0 0 0,0 0 0 0 0,0 1 0 0 0,3 8 0 0 0,-5-10-20 0 0,-1 1 1 0 0,0 0 0 0 0,1 0-1 0 0,-2 0 1 0 0,1 0 0 0 0,-1 0-1 0 0,0 0 1 0 0,0 0 0 0 0,-1 0-1 0 0,1 0 1 0 0,-1 0 0 0 0,-1 0-1 0 0,1-1 1 0 0,-1 1-1 0 0,0 0 1 0 0,0-1 0 0 0,-1 1-1 0 0,0-1 1 0 0,-4 7 0 0 0,-4 5-2 0 0,0 0 1 0 0,-2-1-1 0 0,0-1 0 0 0,-21 20 1 0 0,6-9 11 0 0,0-2-1 0 0,-1-1 1 0 0,-1-1 0 0 0,-2-2 0 0 0,0-1-1 0 0,-53 23 1 0 0,75-38-45 0 0,-1-1 0 0 0,0 0 0 0 0,1-1 0 0 0,-1 0 0 0 0,0-1 0 0 0,0 0 0 0 0,-12-1 0 0 0,23 0 4 0 0,0 0 0 0 0,0 0 0 0 0,-1 0 0 0 0,1 0-1 0 0,0 0 1 0 0,0 0 0 0 0,0 0 0 0 0,-1 0 0 0 0,1 0 0 0 0,0 0-1 0 0,0 0 1 0 0,0 0 0 0 0,-1 0 0 0 0,1 0 0 0 0,0 0 0 0 0,0 0 0 0 0,0-1-1 0 0,-1 1 1 0 0,1 0 0 0 0,0 0 0 0 0,0 0 0 0 0,0 0 0 0 0,0 0-1 0 0,-1 0 1 0 0,1-1 0 0 0,0 1 0 0 0,0 0 0 0 0,0 0 0 0 0,0 0 0 0 0,0 0-1 0 0,0-1 1 0 0,-1 1 0 0 0,1 0 0 0 0,0 0 0 0 0,0 0 0 0 0,0-1-1 0 0,0 1 1 0 0,0 0 0 0 0,0 0 0 0 0,0 0 0 0 0,0-1 0 0 0,0 1 0 0 0,0 0-1 0 0,0 0 1 0 0,0 0 0 0 0,0-1 0 0 0,0 1 0 0 0,0 0 0 0 0,0 0-1 0 0,0 0 1 0 0,0-1 0 0 0,0 1 0 0 0,1 0 0 0 0,-1 0 0 0 0,0 0 0 0 0,0 0-1 0 0,0-1 1 0 0,0 1 0 0 0,0 0 0 0 0,0 0 0 0 0,1 0 0 0 0,-1 0-1 0 0,0-1 1 0 0,0 1 0 0 0,0 0 0 0 0,1 0 0 0 0,12-14-2371 0 0,-11 11 2202 0 0,9-8-1593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41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10591 0 0,'0'0'5903'0'0,"-5"13"-4252"0"0,-48 186 105 0 0,48-181-1524 0 0,1 2 1 0 0,1-1 0 0 0,0 27 0 0 0,2-39-150 0 0,1-1-1 0 0,1 0 1 0 0,-1 0 0 0 0,1 0-1 0 0,0 0 1 0 0,0 0-1 0 0,1 0 1 0 0,0 0 0 0 0,0 0-1 0 0,0 0 1 0 0,1-1-1 0 0,0 1 1 0 0,0-1 0 0 0,7 9-1 0 0,-9-12-63 0 0,1-1-1 0 0,-1 1 0 0 0,1-1 1 0 0,0 0-1 0 0,-1 0 1 0 0,1 1-1 0 0,0-1 1 0 0,0-1-1 0 0,0 1 0 0 0,0 0 1 0 0,0 0-1 0 0,0-1 1 0 0,0 1-1 0 0,0-1 1 0 0,3 1-1 0 0,32-3 122 0 0,-17 0-90 0 0,5-1-29 0 0,1-1-1 0 0,-1-1 0 0 0,32-12 0 0 0,-23 7-42 0 0,30-11-1076 0 0,-38 10-5810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41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24 390 1375 0 0,'-5'0'33'0'0,"-13"-8"9488"0"0,23 0-7755 0 0,-4 6-312 0 0,3-2-655 0 0,0 0 0 0 0,0 1 1 0 0,0 0-1 0 0,0 0 0 0 0,0 0 1 0 0,0 0-1 0 0,9-3 1 0 0,38-14-574 0 0,-21 9 191 0 0,54-20-374 0 0,14-5-107 0 0,-80 28-1798 0 0,24-15 1 0 0,-31 15-4583 0 0</inkml:trace>
  <inkml:trace contextRef="#ctx0" brushRef="#br0" timeOffset="1">128 86 8287 0 0,'1'-1'2819'0'0,"5"-4"-1889"0"0,0 1-1 0 0,0 1 1 0 0,0-1-1 0 0,0 1 1 0 0,1 0 0 0 0,-1 1-1 0 0,10-3 1 0 0,53-11-245 0 0,-42 11-155 0 0,160-27-399 0 0,-107 29-5862 0 0,-51 4-356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4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99 2759 0 0,'0'-2'207'0'0,"20"-27"4165"0"0,-4 2 5421 0 0,-12 7-8193 0 0,-4 19-1562 0 0,0 1-1 0 0,-1-1 0 0 0,1 0 1 0 0,0 0-1 0 0,-1 0 0 0 0,1 1 0 0 0,0-1 1 0 0,-1 0-1 0 0,1 1 0 0 0,-1-1 1 0 0,1 0-1 0 0,-1 1 0 0 0,1-1 1 0 0,-1 1-1 0 0,0-1 0 0 0,1 1 1 0 0,-1-1-1 0 0,0 1 0 0 0,1-1 1 0 0,-1 1-1 0 0,0 0 0 0 0,0-1 1 0 0,0 1-1 0 0,-19-6 295 0 0,11 5-270 0 0,0 1 0 0 0,0 0 0 0 0,0 1 0 0 0,1 0 0 0 0,-1 0 0 0 0,0 1 0 0 0,1 0 0 0 0,-1 0 0 0 0,1 1-1 0 0,0 0 1 0 0,0 0 0 0 0,0 1 0 0 0,0 0 0 0 0,-8 6 0 0 0,9-5-15 0 0,0 0 0 0 0,1 0 0 0 0,-1 0 0 0 0,1 1-1 0 0,0 0 1 0 0,0 0 0 0 0,0 1 0 0 0,1 0 0 0 0,0 0 0 0 0,1 0 0 0 0,0 0 0 0 0,0 1-1 0 0,0 0 1 0 0,-3 12 0 0 0,5-16-25 0 0,2 0 0 0 0,-1 1-1 0 0,0-1 1 0 0,1 0 0 0 0,0 1 0 0 0,0-1 0 0 0,0 1-1 0 0,1-1 1 0 0,-1 0 0 0 0,1 1 0 0 0,0-1-1 0 0,0 0 1 0 0,1 1 0 0 0,-1-1 0 0 0,1 0-1 0 0,0 0 1 0 0,4 6 0 0 0,3 2 49 0 0,0-1 0 0 0,0 0 1 0 0,2 0-1 0 0,11 9 0 0 0,-13-12-2 0 0,0-1 0 0 0,-1 1 1 0 0,0 1-1 0 0,-1 0 0 0 0,1 0 0 0 0,10 18 0 0 0,-18-25-59 0 0,1-1 0 0 0,-1 0 0 0 0,1 1 0 0 0,-1-1-1 0 0,0 1 1 0 0,1-1 0 0 0,-1 1 0 0 0,0-1 0 0 0,0 0 0 0 0,0 1 0 0 0,0-1-1 0 0,0 1 1 0 0,-1-1 0 0 0,1 0 0 0 0,0 1 0 0 0,-1-1 0 0 0,1 1 0 0 0,-1-1 0 0 0,1 0-1 0 0,-1 0 1 0 0,0 1 0 0 0,1-1 0 0 0,-1 0 0 0 0,0 0 0 0 0,0 0 0 0 0,0 0-1 0 0,0 1 1 0 0,0-2 0 0 0,0 1 0 0 0,0 0 0 0 0,0 0 0 0 0,-3 1 0 0 0,-4 3 66 0 0,0 0 1 0 0,-1-1-1 0 0,-17 7 1 0 0,9-4 27 0 0,6-2-83 0 0,0 0-1 0 0,-1 0 1 0 0,1-1 0 0 0,-1-1-1 0 0,0 0 1 0 0,0 0-1 0 0,0-1 1 0 0,-1-1 0 0 0,1 0-1 0 0,-15-1 1 0 0,25 0-111 0 0,-1-2 217 0 0,-2-1-1253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2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0 217 3223 0 0,'0'0'143'0'0,"7"-4"620"0"0,-1 2 1337 0 0,-1 0 0 0 0,1 0 0 0 0,-1 1 0 0 0,1-1 0 0 0,6 0 0 0 0,32-2 3141 0 0,-8 1-4560 0 0,-2-1-113 0 0,44-8 119 0 0,-70 10-709 0 0,0 0 1 0 0,0-1-1 0 0,0 0 0 0 0,-1 0 1 0 0,1-1-1 0 0,-1 0 0 0 0,9-5 0 0 0,-16 8-108 0 0,1 1 0 0 0,0 0-1 0 0,-1-1 1 0 0,1 1-1 0 0,0-1 1 0 0,-1 1 0 0 0,1-1-1 0 0,-1 1 1 0 0,1-1-1 0 0,-1 1 1 0 0,1-1 0 0 0,-1 1-1 0 0,1-1 1 0 0,-1 0-1 0 0,1 1 1 0 0,-1-1 0 0 0,0 0-1 0 0,0 1 1 0 0,1-1 0 0 0,-1 0-1 0 0,0 0 1 0 0,0 1-1 0 0,0-1 1 0 0,0 0 0 0 0,1 0-1 0 0,-1 1 1 0 0,0-1-1 0 0,-1 0 1 0 0,1 0 0 0 0,0 0-1 0 0,-1-1-119 0 0,0 1 0 0 0,0 0 0 0 0,0 0 0 0 0,0 0-1 0 0,0-1 1 0 0,0 1 0 0 0,0 0 0 0 0,0 1 0 0 0,-1-1 0 0 0,1 0 0 0 0,0 0-1 0 0,-1 0 1 0 0,-2 0 0 0 0,-6-3-1021 0 0,0 1-1 0 0,-1 0 1 0 0,-10-2-1 0 0,-73-7-1093 0 0,1 7 4459 0 0,84 4-1620 0 0,-20-2 6615 0 0,54-3-5957 0 0,126-23-559 0 0,30-7-617 0 0,-152 30-114 0 0,-28 6 107 0 0,0 1 81 0 0,0 0 0 0 0,0 0 0 0 0,0 0 0 0 0,-1 0 1 0 0,1 0-1 0 0,0 1 0 0 0,-1-1 0 0 0,1 0 0 0 0,-1 0 0 0 0,0 0 1 0 0,1 1-1 0 0,-1 2 0 0 0,1 9 480 0 0,0 0-1 0 0,-1 0 1 0 0,-1 0 0 0 0,-2 16 0 0 0,1-14-162 0 0,-15 191 2863 0 0,16-170-6627 0 0,2-8-4225 0 0,-2-40 1031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42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33 242 11975 0 0,'0'0'6979'0'0,"-1"10"-5990"0"0,-8 54-366 0 0,-2 19-661 0 0,0 89 0 0 0,11-165-4935 0 0</inkml:trace>
  <inkml:trace contextRef="#ctx0" brushRef="#br0" timeOffset="1">10 33 11975 0 0,'0'0'528'0'0,"-7"-11"240"0"0,6 0-768 0 0,6 3 0 0 0,5 5 928 0 0,1 3 152 0 0,2 0 32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4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30 5983 0 0,'0'0'542'0'0,"0"-2"-446"0"0,0 1 114 0 0,0 0 1 0 0,0 0-1 0 0,0 0 0 0 0,-1 0 1 0 0,1 0-1 0 0,0 0 1 0 0,0 0-1 0 0,0 0 1 0 0,-1-1-1 0 0,1 1 1 0 0,-1 0-1 0 0,1 0 0 0 0,-1 0 1 0 0,1 1-1 0 0,-1-1 1 0 0,0 0-1 0 0,1 0 1 0 0,-1 0-1 0 0,0 0 1 0 0,0 1-1 0 0,1-1 0 0 0,-1 0 1 0 0,0 0-1 0 0,0 1 1 0 0,0-1-1 0 0,0 1 1 0 0,0-1-1 0 0,0 1 0 0 0,0-1 1 0 0,0 1-1 0 0,0 0 1 0 0,0 0-1 0 0,-2-1 1 0 0,0 1-38 0 0,-1-1 1 0 0,1 1 0 0 0,-1 0-1 0 0,1 0 1 0 0,-1 1-1 0 0,1-1 1 0 0,-6 2 0 0 0,-24 7 151 0 0,-1 1-1 0 0,2 2 1 0 0,-1 1 0 0 0,2 1 0 0 0,0 2 0 0 0,-42 28 0 0 0,61-34 38 0 0,-1 1-1 0 0,1 0 1 0 0,1 1-1 0 0,0 0 1 0 0,1 1-1 0 0,0 0 1 0 0,1 1-1 0 0,-11 20 1 0 0,14-22-201 0 0,1 1 0 0 0,0 0 1 0 0,0 0-1 0 0,1 1 0 0 0,1-1 1 0 0,0 1-1 0 0,1 0 0 0 0,0-1 0 0 0,1 1 1 0 0,1 16-1 0 0,1-25-137 0 0,-1 0-1 0 0,1 0 0 0 0,0 1 1 0 0,1-1-1 0 0,-1 0 0 0 0,1 0 1 0 0,0 0-1 0 0,0-1 0 0 0,0 1 1 0 0,1 0-1 0 0,0-1 1 0 0,0 1-1 0 0,0-1 0 0 0,0 0 1 0 0,1 0-1 0 0,-1 0 0 0 0,1-1 1 0 0,0 1-1 0 0,0-1 0 0 0,0 0 1 0 0,1 0-1 0 0,-1 0 0 0 0,1-1 1 0 0,0 0-1 0 0,-1 0 1 0 0,1 0-1 0 0,0 0 0 0 0,0-1 1 0 0,1 1-1 0 0,-1-1 0 0 0,0-1 1 0 0,9 1-1 0 0,5 0 56 0 0,0 0-1 0 0,0-2 1 0 0,0 0-1 0 0,36-8 1 0 0,-42 5-278 0 0,-1 1 0 0 0,0-2 0 0 0,14-6 0 0 0,-18 7-483 0 0,0-1-1 0 0,-1 1 1 0 0,0-1-1 0 0,0-1 1 0 0,9-7 0 0 0,-6 2-6257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43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7831 0 0,'0'0'4200'0'0,"7"-5"-630"0"0,5-3-3100 0 0,1 1 1 0 0,0 1-1 0 0,1 1 0 0 0,-1 0 1 0 0,1 0-1 0 0,21-3 1 0 0,5-3 34 0 0,-17 3-210 0 0,-10 4 382 0 0,0-1 0 0 0,1 2 0 0 0,-1 0 0 0 0,26-3 0 0 0,-38 6 87 0 0,0 2-681 0 0,0 0 0 0 0,-1 1 0 0 0,1-1 1 0 0,-1 0-1 0 0,1 0 0 0 0,-1 0 0 0 0,0 0 0 0 0,0 0 0 0 0,0 1 0 0 0,0-1 0 0 0,0 3 0 0 0,-3 15 66 0 0,0 0 0 0 0,-7 26-1 0 0,6-31-142 0 0,0 1-1 0 0,1 0 0 0 0,1 0 0 0 0,0 0 1 0 0,1 16-1 0 0,1-29-252 0 0,1-1 1 0 0,-1 1-1 0 0,1-1 1 0 0,-1 0-1 0 0,1 1 1 0 0,0-1-1 0 0,2 5 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2:4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36 209 18575 0 0,'0'0'1683'0'0,"7"13"-1267"0"0,-2 0-110 0 0,-1 0 1 0 0,0 0-1 0 0,-1 1 1 0 0,-1-1-1 0 0,0 0 1 0 0,0 1-1 0 0,-1 0 1 0 0,-1-1-1 0 0,-2 18 1 0 0,-3 13-373 0 0,-16 65 0 0 0,20-103 2 0 0,-1-1 0 0 0,0 1 0 0 0,0 0 0 0 0,-6 9 0 0 0,7-14-197 0 0,0-3-1364 0 0,-1 0 1124 0 0,1 0 0 0 0,-1 0 0 0 0,1-1-1 0 0,0 1 1 0 0,0 0 0 0 0,0-1 0 0 0,0 1 0 0 0,0-3 0 0 0,0 2-229 0 0,-3-8-1092 0 0,0-2-102 0 0</inkml:trace>
  <inkml:trace contextRef="#ctx0" brushRef="#br0" timeOffset="1">6 260 11087 0 0,'0'0'1002'0'0,"13"12"-644"0"0,3 10 3076 0 0,26 47-1 0 0,-28-44-1976 0 0,26 36 0 0 0,-29-47-1115 0 0,0 0-1 0 0,1-1 0 0 0,0-1 0 0 0,1 0 0 0 0,0 0 0 0 0,16 9 0 0 0,-27-19-332 0 0,0-1-1 0 0,-1-1 0 0 0,1 1 0 0 0,0 0 1 0 0,0 0-1 0 0,-1 0 0 0 0,1-1 0 0 0,0 1 0 0 0,0-1 1 0 0,0 0-1 0 0,0 1 0 0 0,0-1 0 0 0,0 0 0 0 0,-1 0 1 0 0,1 0-1 0 0,0-1 0 0 0,0 1 0 0 0,0 0 0 0 0,3-2 1 0 0,-2 1 11 0 0,-1 0 1 0 0,0 0 0 0 0,0-1 0 0 0,0 1 0 0 0,0-1-1 0 0,0 0 1 0 0,0 1 0 0 0,0-1 0 0 0,0 0-1 0 0,0 0 1 0 0,-1 0 0 0 0,3-5 0 0 0,1-3 39 0 0,0 0 1 0 0,-1-1 0 0 0,0 1 0 0 0,-1-1-1 0 0,3-18 1 0 0,2-24 323 0 0,0-92 0 0 0,-7 90-10 0 0,12-83 1 0 0,-12 133-517 0 0,0 0 0 0 0,0 0 0 0 0,1 1 0 0 0,-1-1 0 0 0,1 0-1 0 0,0 1 1 0 0,5-8 0 0 0,0 2-1278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23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24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25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25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26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1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252 196 7831 0 0,'0'0'603'0'0,"8"-21"3405"0"0,3-5-1116 0 0,-8 21-2626 0 0,-1-1 1 0 0,1 1 0 0 0,-1-1-1 0 0,0 0 1 0 0,0 1 0 0 0,0-1-1 0 0,-1 0 1 0 0,0 0 0 0 0,0 0-1 0 0,-1 0 1 0 0,0 0 0 0 0,0 0 0 0 0,-1-7-1 0 0,1 10-255 0 0,-1 0-1 0 0,1 0 1 0 0,-1 0-1 0 0,0 0 1 0 0,0 0 0 0 0,0 0-1 0 0,0 0 1 0 0,-1 0-1 0 0,1 1 1 0 0,-1-1-1 0 0,0 0 1 0 0,-3-3 0 0 0,4 4-18 0 0,0 1 1 0 0,-1-1-1 0 0,1 1 1 0 0,-1-1-1 0 0,0 1 1 0 0,1 0-1 0 0,-1-1 1 0 0,0 1-1 0 0,0 0 1 0 0,0 0-1 0 0,0 0 1 0 0,0 0 0 0 0,0 1-1 0 0,0-1 1 0 0,0 0-1 0 0,0 1 1 0 0,0 0-1 0 0,0-1 1 0 0,0 1-1 0 0,0 0 1 0 0,-1 0-1 0 0,1 0 1 0 0,0 0 0 0 0,0 1-1 0 0,-4 0 1 0 0,0 1-72 0 0,0 0 0 0 0,0 1 0 0 0,1 0 0 0 0,-1 0 1 0 0,0 0-1 0 0,-5 4 0 0 0,9-5 48 0 0,-6 4-110 0 0,1 0-1 0 0,0 1 1 0 0,0 0 0 0 0,0 0 0 0 0,-10 15 0 0 0,-24 43-338 0 0,34-53 414 0 0,-4 11 123 0 0,0 0-1 0 0,2 1 1 0 0,0 0-1 0 0,2 1 1 0 0,1-1 0 0 0,0 1-1 0 0,2 1 1 0 0,1-1-1 0 0,1 0 1 0 0,2 29-1 0 0,0-44 51 0 0,1 1 0 0 0,0 0-1 0 0,1-1 1 0 0,0 1 0 0 0,0-1-1 0 0,1 0 1 0 0,1 0 0 0 0,0 0 0 0 0,0 0-1 0 0,1-1 1 0 0,6 10 0 0 0,-8-14-54 0 0,1 0 0 0 0,0 0 1 0 0,0-1-1 0 0,0 1 0 0 0,1-1 0 0 0,0 0 1 0 0,-1 0-1 0 0,1-1 0 0 0,1 1 0 0 0,-1-1 1 0 0,0 0-1 0 0,1-1 0 0 0,0 1 1 0 0,-1-1-1 0 0,1 0 0 0 0,0 0 0 0 0,0-1 1 0 0,0 0-1 0 0,0 0 0 0 0,8 0 1 0 0,-6-1-70 0 0,0 0 0 0 0,0-1 0 0 0,0 0 0 0 0,0 0 0 0 0,0-1 0 0 0,11-3 0 0 0,-13 3-602 0 0,-1-1 0 0 0,1 1 0 0 0,0-1 0 0 0,9-7 0 0 0,-7 2-5636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3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77 5527 0 0,'-1'-13'590'0'0,"2"11"-448"0"0,0 0 1 0 0,0 1-1 0 0,0-1 1 0 0,0 1 0 0 0,0-1-1 0 0,0 1 1 0 0,1 0-1 0 0,-1-1 1 0 0,1 1 0 0 0,-1 0-1 0 0,1 0 1 0 0,-1 0-1 0 0,1 0 1 0 0,0 0-1 0 0,-1 0 1 0 0,4 0 0 0 0,33-12 6403 0 0,-32 12-5671 0 0,32-8 498 0 0,2 2 0 0 0,-1 2 0 0 0,0 1 0 0 0,1 2 0 0 0,56 4 0 0 0,-93-1-1270 0 0,-1-1-1 0 0,1 0 0 0 0,-1 0 1 0 0,1 1-1 0 0,-1-1 0 0 0,1 1 1 0 0,-1 0-1 0 0,0 0 0 0 0,1 0 1 0 0,-1 0-1 0 0,0 0 0 0 0,2 2 1 0 0,-3-3-80 0 0,0 1 0 0 0,-1 0 0 0 0,1-1 1 0 0,-1 1-1 0 0,1 0 0 0 0,-1 0 1 0 0,1-1-1 0 0,-1 1 0 0 0,1 0 1 0 0,-1 0-1 0 0,0 0 0 0 0,0 0 1 0 0,1 0-1 0 0,-1-1 0 0 0,0 1 1 0 0,0 0-1 0 0,0 0 0 0 0,0 0 0 0 0,0 0 1 0 0,0 0-1 0 0,0 0 0 0 0,0 0 1 0 0,0-1-1 0 0,-1 1 0 0 0,1 0 1 0 0,0 0-1 0 0,0 0 0 0 0,-1 0 1 0 0,1 0-1 0 0,-1-1 0 0 0,1 1 1 0 0,-1 0-1 0 0,1 0 0 0 0,-1-1 0 0 0,0 2 1 0 0,-5 5 13 0 0,1 0 1 0 0,-1-1-1 0 0,0 0 1 0 0,-1 0-1 0 0,0 0 1 0 0,-8 5 0 0 0,-51 28-38 0 0,23-14-94 0 0,-93 63-814 0 0,135-88 828 0 0,3 2-101 0 0,0 0 159 0 0,1-1 0 0 0,-1 1 0 0 0,1-1 0 0 0,-1 0 0 0 0,1 0 0 0 0,0 0-1 0 0,0 0 1 0 0,-1 0 0 0 0,1 0 0 0 0,0-1 0 0 0,3 1 0 0 0,-4-1 20 0 0,23 6 4 0 0,-1 0-1 0 0,0 2 0 0 0,27 12 1 0 0,64 37 436 0 0,-74-36-87 0 0,-18-10-980 0 0,33 10 0 0 0,-55-20-204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2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11975 0 0,'0'0'2474'0'0,"8"7"-1237"0"0,-5-4-1127 0 0,0 1 1 0 0,0 0 0 0 0,0 0-1 0 0,-1 0 1 0 0,1 0-1 0 0,-1 0 1 0 0,0 0-1 0 0,-1 0 1 0 0,1 1-1 0 0,-1-1 1 0 0,1 1-1 0 0,-2-1 1 0 0,1 1-1 0 0,0 6 1 0 0,1 9 220 0 0,-4 39 0 0 0,2-52-242 0 0,-1 3-13 0 0,0 9 180 0 0,0 0-1 0 0,3 23 1 0 0,-2-38-208 0 0,0 0 0 0 0,1 1 1 0 0,0-1-1 0 0,0 0 0 0 0,0 0 1 0 0,0 0-1 0 0,1 0 0 0 0,0 0 1 0 0,-1 0-1 0 0,1 0 1 0 0,1-1-1 0 0,-1 1 0 0 0,1-1 1 0 0,-1 1-1 0 0,6 4 0 0 0,-7-7-39 0 0,1-1 0 0 0,-1 1 0 0 0,0-1 0 0 0,0 1 0 0 0,0-1 0 0 0,0 0 0 0 0,1 0 0 0 0,-1 1 0 0 0,0-1 0 0 0,0 0 0 0 0,0 0 0 0 0,1 0 0 0 0,-1 0 0 0 0,0-1 0 0 0,0 1 0 0 0,0 0 0 0 0,1 0 0 0 0,0-1 0 0 0,20-8 172 0 0,-14 4-154 0 0,0 0-1 0 0,-1 0 1 0 0,0-1 0 0 0,0 0-1 0 0,0 0 1 0 0,-1-1 0 0 0,0 0-1 0 0,0 0 1 0 0,-1 0 0 0 0,0-1-1 0 0,0 0 1 0 0,0 0 0 0 0,5-13-1 0 0,0-8 34 0 0,0 0 0 0 0,9-51-1 0 0,-15 66 165 0 0,-2 1-1 0 0,1-1 0 0 0,-2 0 1 0 0,0 1-1 0 0,-2-27 0 0 0,1 39 413 0 0,-16 7-783 0 0,14-4-95 0 0,0-1 0 0 0,0 1 0 0 0,0-1 0 0 0,0 1 0 0 0,1 0 0 0 0,-1-1 0 0 0,0 1 0 0 0,1 0 0 0 0,0 0 0 0 0,-1 0 0 0 0,1 0 0 0 0,-2 4 0 0 0,0 2-1257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2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76 5527 0 0,'-1'-2'423'0'0,"1"-22"344"0"0,1 19 782 0 0,0 0 1 0 0,0 0-1 0 0,1 1 1 0 0,-1-1 0 0 0,1 0-1 0 0,3-5 1 0 0,-1 1-1113 0 0,-3 7 380 0 0,-3 2-748 0 0,-2 0-58 0 0,1 1-1 0 0,-1-1 0 0 0,0 1 1 0 0,1 0-1 0 0,-1-1 1 0 0,1 2-1 0 0,-1-1 0 0 0,1 0 1 0 0,0 1-1 0 0,-1-1 0 0 0,1 1 1 0 0,0 0-1 0 0,-5 5 1 0 0,3-3-13 0 0,0 0 1 0 0,1 1 0 0 0,-1 0 0 0 0,1 0 0 0 0,1 1 0 0 0,-1-1-1 0 0,-4 10 1 0 0,4-8 57 0 0,2-1 0 0 0,-1 0 0 0 0,1 1 0 0 0,0 0 0 0 0,0-1 0 0 0,0 1 0 0 0,1 0 0 0 0,0 0 0 0 0,1 0 0 0 0,0 0 0 0 0,0 0 0 0 0,0 0 0 0 0,1 0 0 0 0,0 0 0 0 0,3 12 0 0 0,0-12 42 0 0,-1-1-1 0 0,2 1 1 0 0,-1-1 0 0 0,1 0-1 0 0,0-1 1 0 0,0 1-1 0 0,0-1 1 0 0,1 0-1 0 0,-1 0 1 0 0,12 7 0 0 0,-8-6 77 0 0,0 1 0 0 0,0 1 1 0 0,8 9-1 0 0,-17-16-159 0 0,1 0 1 0 0,-1-1 0 0 0,1 1-1 0 0,-1 0 1 0 0,1 0-1 0 0,-1 0 1 0 0,1 0 0 0 0,-1 1-1 0 0,0-1 1 0 0,0 0-1 0 0,0 0 1 0 0,1 0 0 0 0,-1 0-1 0 0,0 0 1 0 0,0 0 0 0 0,-1 0-1 0 0,1 0 1 0 0,0 0-1 0 0,0 0 1 0 0,0 0 0 0 0,-1 0-1 0 0,1 0 1 0 0,0 0-1 0 0,-1 0 1 0 0,1 0 0 0 0,-1 0-1 0 0,1 0 1 0 0,-1 0-1 0 0,0 0 1 0 0,1 0 0 0 0,-1 0-1 0 0,0-1 1 0 0,-1 2-1 0 0,-2 2 31 0 0,0 0-1 0 0,0-1 0 0 0,0 0 0 0 0,0 0 0 0 0,-7 3 0 0 0,-5 3 61 0 0,-1-1 0 0 0,0 0 0 0 0,-19 4 0 0 0,30-10-130 0 0,1-1-1 0 0,-1 0 0 0 0,0 0 0 0 0,0 0 1 0 0,1-1-1 0 0,-1 0 0 0 0,0 0 1 0 0,0 0-1 0 0,0-1 0 0 0,0 0 0 0 0,1 0 1 0 0,-1-1-1 0 0,-8-2 0 0 0,13 3-38 0 0,1 1 0 0 0,-1 0 0 0 0,1-1 0 0 0,-1 1 1 0 0,1 0-1 0 0,-1-1 0 0 0,1 1 0 0 0,-1 0 0 0 0,1-1 0 0 0,-1 1 0 0 0,1-1 0 0 0,0 1 0 0 0,-1 0 0 0 0,1-1 0 0 0,0 1 0 0 0,0-1 0 0 0,-1 1 1 0 0,1-1-1 0 0,0 0 0 0 0,0 1 0 0 0,0-1 0 0 0,-1 1 0 0 0,1-1 0 0 0,0 1 0 0 0,0-1 0 0 0,0 0 0 0 0,0 1 0 0 0,0-1 0 0 0,0 1 0 0 0,0-1 1 0 0,0 1-1 0 0,1-1 0 0 0,-1 0 0 0 0,0 1 0 0 0,0-1 0 0 0,0 1 0 0 0,1-1 0 0 0,-1 1 0 0 0,0-1 0 0 0,0 1 0 0 0,1-1 0 0 0,-1 1 0 0 0,1-1 1 0 0,0 0-1 0 0,0-1-210 0 0,1-1 0 0 0,0 1 0 0 0,0 0 0 0 0,1 0 1 0 0,-1-1-1 0 0,3-1 0 0 0,10-3-1241 0 0,-1-1-173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3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54 11887 0 0,'0'-2'547'0'0,"-1"-1"-359"0"0,3-15 352 0 0,-2 16-416 0 0,1 1 0 0 0,-1-1 0 0 0,0 0 0 0 0,1 1 0 0 0,-1-1 1 0 0,1 0-1 0 0,-1 1 0 0 0,1-1 0 0 0,0 1 0 0 0,0-1 0 0 0,0 1 0 0 0,0-1 0 0 0,2-2 0 0 0,-1-2 2492 0 0,0 7-2492 0 0,-1-1 0 0 0,1 1 0 0 0,-1-1 0 0 0,1 1 0 0 0,-1 0-1 0 0,0 0 1 0 0,1-1 0 0 0,-1 1 0 0 0,0 0 0 0 0,2 2 0 0 0,-1 1-26 0 0,0-1 1 0 0,-1 1-1 0 0,1-1 0 0 0,-1 1 1 0 0,0 0-1 0 0,0-1 0 0 0,0 1 1 0 0,-1 0-1 0 0,1 0 0 0 0,-1 0 1 0 0,0 7-1 0 0,-8 47 791 0 0,4-31-566 0 0,-1 6-136 0 0,0 1 1 0 0,-20 58 0 0 0,25-90-1178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3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13823 0 0,'1'-2'1062'0'0,"2"-1"-880"0"0,0-1 1 0 0,0 1 0 0 0,0-1 0 0 0,1 1 0 0 0,-1 0-1 0 0,1 0 1 0 0,0 1 0 0 0,0-1 0 0 0,0 1 0 0 0,1 0-1 0 0,-1 0 1 0 0,0 0 0 0 0,1 0 0 0 0,-1 1 0 0 0,1 0-1 0 0,-1 0 1 0 0,10-1 0 0 0,8 0 582 0 0,1 0 1 0 0,30 2-1 0 0,-16 1-843 0 0,41 2-755 0 0,-27 4-2720 0 0,-51-6 3502 0 0,1-1 0 0 0,-1 0 0 0 0,1 0 0 0 0,-1 0 0 0 0,1 0-1 0 0,-1 1 1 0 0,1-1 0 0 0,-1 0 0 0 0,0 0 0 0 0,1 1 0 0 0,-1-1 0 0 0,1 0-1 0 0,-1 1 1 0 0,0-1 0 0 0,1 1 0 0 0,-1-1 0 0 0,0 0 0 0 0,1 1 0 0 0,-1-1 0 0 0,0 1-1 0 0,0-1 1 0 0,1 1 0 0 0,-1-1 0 0 0,0 1 0 0 0,0-1 0 0 0,0 1 0 0 0,0-1-1 0 0,0 1 1 0 0,0-1 0 0 0,0 1 0 0 0,0-1 0 0 0,0 1 0 0 0,0-1 0 0 0,0 1-1 0 0,0-1 1 0 0,0 1 0 0 0,0-1 0 0 0,0 1 0 0 0,0-1 0 0 0,0 1 0 0 0,-1-1-1 0 0,1 1 1 0 0,0-1 0 0 0,0 1 0 0 0,-1-1 0 0 0,1 0 0 0 0,-1 1 0 0 0,-17 25 2183 0 0,14-22-2047 0 0,-5 8 439 0 0,1-1 0 0 0,0 2 0 0 0,1-1 0 0 0,0 1 0 0 0,1 0 0 0 0,-6 20 0 0 0,9-27-441 0 0,2 0 1 0 0,-1 1 0 0 0,1-1 0 0 0,0 1-1 0 0,0-1 1 0 0,1 1 0 0 0,0-1 0 0 0,0 1 0 0 0,0-1-1 0 0,1 1 1 0 0,0-1 0 0 0,0 0 0 0 0,1 1 0 0 0,0-1-1 0 0,0 0 1 0 0,4 9 0 0 0,-4-12-41 0 0,0 0 1 0 0,-1 0 0 0 0,1 0-1 0 0,1 0 1 0 0,-1-1 0 0 0,0 1-1 0 0,1-1 1 0 0,-1 1-1 0 0,1-1 1 0 0,0 0 0 0 0,0 0-1 0 0,0 0 1 0 0,0 0-1 0 0,0-1 1 0 0,0 1 0 0 0,0-1-1 0 0,1 0 1 0 0,-1 0-1 0 0,0 0 1 0 0,1 0 0 0 0,-1-1-1 0 0,1 1 1 0 0,-1-1-1 0 0,1 0 1 0 0,-1 0 0 0 0,1 0-1 0 0,-1 0 1 0 0,1-1 0 0 0,-1 1-1 0 0,0-1 1 0 0,7-2-1 0 0,-2 0 25 0 0,-1 0-1 0 0,0 0 0 0 0,0-1 0 0 0,0 1 1 0 0,-1-1-1 0 0,1-1 0 0 0,-1 0 1 0 0,0 0-1 0 0,0 0 0 0 0,-1 0 0 0 0,0-1 1 0 0,1 0-1 0 0,5-9 0 0 0,-8 10-37 0 0,-1 0 0 0 0,1-1 1 0 0,-1 1-1 0 0,0 0 0 0 0,0-1 0 0 0,-1 1 0 0 0,1-1 0 0 0,-1 0 0 0 0,0 1 1 0 0,-1-1-1 0 0,0 0 0 0 0,0 0 0 0 0,0 0 0 0 0,0 1 0 0 0,-1-1 0 0 0,0 0 0 0 0,0 1 1 0 0,-1-1-1 0 0,1 1 0 0 0,-1-1 0 0 0,-4-7 0 0 0,4 9-71 0 0,-1-1-1 0 0,0 1 1 0 0,0-1 0 0 0,0 1-1 0 0,0 0 1 0 0,-1 0-1 0 0,1 1 1 0 0,-1-1 0 0 0,0 1-1 0 0,0 0 1 0 0,0 0-1 0 0,-1 0 1 0 0,1 0 0 0 0,-1 1-1 0 0,0 0 1 0 0,1 0-1 0 0,-1 0 1 0 0,0 0 0 0 0,0 1-1 0 0,0 0 1 0 0,0 0-1 0 0,-1 0 1 0 0,1 1 0 0 0,-6 0-1 0 0,3 4-3319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3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12439 0 0,'0'0'958'0'0,"-2"9"-449"0"0,3 1 178 0 0,-1-1 0 0 0,1 1 0 0 0,1-1 0 0 0,-1 1 1 0 0,6 13-1 0 0,3 22-174 0 0,-8-22-150 0 0,-1 0 1 0 0,-1 0-1 0 0,-1 0 0 0 0,-5 32 1 0 0,-1-18 420 0 0,-21 69 0 0 0,27-105-1009 0 0,-4 15 715 0 0,1-10-3595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4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5063 0 0,'0'0'232'0'0,"3"-8"32"0"0,5-7-330 0 0,9-7 6378 0 0,-15 20-5345 0 0,0 0 1 0 0,0 0 0 0 0,1 0-1 0 0,-1 0 1 0 0,0 0 0 0 0,6-2 0 0 0,9 1-213 0 0,-16 3-672 0 0,1 0 0 0 0,-1 1 0 0 0,1-1 1 0 0,-1 1-1 0 0,1-1 0 0 0,-1 1 0 0 0,1 0 0 0 0,-1-1 1 0 0,0 1-1 0 0,1 0 0 0 0,-1 0 0 0 0,0 0 0 0 0,1 0 1 0 0,-1 0-1 0 0,0 0 0 0 0,0 1 0 0 0,0-1 0 0 0,0 0 1 0 0,1 2-1 0 0,14 26 694 0 0,-3 3-237 0 0,-10-22-440 0 0,0 0 0 0 0,1 0 0 0 0,1-1 0 0 0,0 0 0 0 0,0 0 0 0 0,1 0 0 0 0,0-1 0 0 0,0 1 0 0 0,11 10 0 0 0,-15-18-91 0 0,0 1 0 0 0,0-1-1 0 0,0 0 1 0 0,-1 0 0 0 0,1 1 0 0 0,0-1-1 0 0,0-1 1 0 0,0 1 0 0 0,1 0 0 0 0,-1 0-1 0 0,0-1 1 0 0,0 1 0 0 0,0-1 0 0 0,0 0 0 0 0,1 0-1 0 0,-1 0 1 0 0,4 0 0 0 0,-3-1-13 0 0,0 0 1 0 0,1 1-1 0 0,-1-2 0 0 0,0 1 1 0 0,0 0-1 0 0,0-1 1 0 0,0 1-1 0 0,0-1 0 0 0,0 0 1 0 0,4-3-1 0 0,0-2-96 0 0,0-1 0 0 0,0 0-1 0 0,0 0 1 0 0,-1 0 0 0 0,0 0-1 0 0,7-15 1 0 0,5-14-209 0 0,-9 18 115 0 0,1-1-1 0 0,23-31 1 0 0,-33 50 197 0 0,1 0 0 0 0,-1 1 0 0 0,0-1 1 0 0,1 1-1 0 0,-1-1 0 0 0,1 1 0 0 0,-1-1 0 0 0,1 1 0 0 0,-1-1 0 0 0,1 1 0 0 0,-1-1 0 0 0,1 1 0 0 0,0 0 0 0 0,-1-1 1 0 0,1 1-1 0 0,0 0 0 0 0,-1 0 0 0 0,1-1 0 0 0,0 1 0 0 0,-1 0 0 0 0,1 0 0 0 0,0 0 0 0 0,0 0 0 0 0,0 0 1 0 0,-1 0 1 0 0,1 1-1 0 0,0-1 0 0 0,-1 0 0 0 0,1 1 0 0 0,-1-1 0 0 0,1 1 0 0 0,-1-1 0 0 0,1 0 0 0 0,-1 1 1 0 0,1-1-1 0 0,-1 1 0 0 0,1-1 0 0 0,-1 1 0 0 0,0 0 0 0 0,1-1 0 0 0,-1 1 0 0 0,1 0 0 0 0,6 25 105 0 0,-4 16 532 0 0,-4 64 0 0 0,1 19 447 0 0,0-123-1107 0 0,6 48 324 0 0,-5-46-442 0 0,0 0-1 0 0,0 0 1 0 0,0 0-1 0 0,0 0 0 0 0,1 0 1 0 0,-1-1-1 0 0,1 1 1 0 0,0-1-1 0 0,5 7 0 0 0,0-6-1187 0 0,2-3-67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4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10135 0 0,'0'0'1247'0'0,"-6"14"2572"0"0,-14 73 518 0 0,12-37-3551 0 0,2-1 0 0 0,0 63-1 0 0,6-110-779 0 0,0-1-1 0 0,0 1 0 0 0,0 0 1 0 0,1 0-1 0 0,-1 0 0 0 0,0-1 1 0 0,1 1-1 0 0,-1 0 0 0 0,1-1 1 0 0,0 1-1 0 0,0-1 0 0 0,-1 1 1 0 0,1 0-1 0 0,0-1 0 0 0,0 0 1 0 0,0 1-1 0 0,1-1 0 0 0,-1 1 1 0 0,0-1-1 0 0,0 0 0 0 0,1 0 1 0 0,-1 0-1 0 0,1 0 0 0 0,-1 0 1 0 0,2 1-1 0 0,5-1 6 0 0,-1-1 1 0 0,0 0-1 0 0,1 0 1 0 0,-1-1-1 0 0,1 1 0 0 0,-1-2 1 0 0,0 1-1 0 0,8-3 1 0 0,8-1 13 0 0,118-18-2620 0 0,-132 20-2286 0 0</inkml:trace>
  <inkml:trace contextRef="#ctx0" brushRef="#br0" timeOffset="1">1 208 1839 0 0,'0'0'83'0'0,"4"-9"10"0"0,9-6 922 0 0,13 0 4838 0 0,25-1 4864 0 0,-25 9-10507 0 0,-22 6-184 0 0,58-22 922 0 0,-55 20-1246 0 0,0 0 0 0 0,0-1-1 0 0,-1 0 1 0 0,0 0 0 0 0,1 0 0 0 0,6-8 0 0 0,-15 2-5688 0 0,-3 3 3778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5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1839 0 0,'0'0'15472'0'0,"1"0"-14788"0"0,8-4-515 0 0,1 1-1 0 0,-1 1 0 0 0,0 0 0 0 0,1 0 1 0 0,-1 1-1 0 0,1 0 0 0 0,-1 1 1 0 0,18 1-1 0 0,23-1-2623 0 0,-31-2 1095 0 0</inkml:trace>
  <inkml:trace contextRef="#ctx0" brushRef="#br0" timeOffset="1">315 14 9583 0 0,'0'0'868'0'0,"-4"18"-533"0"0,4-10 456 0 0,0 0 0 0 0,0 0 1 0 0,1 0-1 0 0,0 0 0 0 0,0 0 0 0 0,5 12 1 0 0,1 17 513 0 0,-5-16-826 0 0,0 0 0 0 0,-2 0 0 0 0,-1 0 1 0 0,-1 0-1 0 0,0 0 0 0 0,-2 0 0 0 0,0 0 0 0 0,-1-1 1 0 0,-14 34-1 0 0,14-41-281 0 0,-36 91 680 0 0,40-102-981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5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9215 0 0,'1'-2'422'0'0,"2"-4"-200"0"0,-1 1 0 0 0,1 0 0 0 0,1 0-1 0 0,-1 0 1 0 0,1 0 0 0 0,0 0 0 0 0,0 1 0 0 0,0-1 0 0 0,1 1 0 0 0,0 0 0 0 0,-1 1 0 0 0,1-1 0 0 0,1 1 0 0 0,6-4 0 0 0,7-3 1299 0 0,1 1 1 0 0,37-11-1 0 0,-35 13-1031 0 0,77-21 1888 0 0,-88 26-1884 0 0,1 0 0 0 0,-1 1 0 0 0,1 0 0 0 0,-1 1 0 0 0,1 0 0 0 0,19 3 0 0 0,-29-3-441 0 0,0 0 0 0 0,0 1 0 0 0,-1-1 0 0 0,1 1-1 0 0,0-1 1 0 0,0 1 0 0 0,0 0 0 0 0,-1-1 0 0 0,1 1-1 0 0,0 0 1 0 0,-1 0 0 0 0,1 0 0 0 0,-1 0-1 0 0,1 1 1 0 0,-1-1 0 0 0,0 0 0 0 0,1 1 0 0 0,-1-1-1 0 0,0 1 1 0 0,2 2 0 0 0,-3-3-37 0 0,1 1-1 0 0,-1 0 1 0 0,0 0-1 0 0,0 0 1 0 0,0 0-1 0 0,0 0 1 0 0,0 0 0 0 0,0 0-1 0 0,0 0 1 0 0,0 0-1 0 0,-1 0 1 0 0,1 0-1 0 0,-1-1 1 0 0,0 1 0 0 0,1 0-1 0 0,-1 0 1 0 0,0 0-1 0 0,0-1 1 0 0,-3 4-1 0 0,-9 13-172 0 0,-1 0 0 0 0,-1-1 0 0 0,-1-1-1 0 0,-25 21 1 0 0,-16 16-1027 0 0,8-7-43 0 0,47-43 1140 0 0,2-2 85 0 0,-1 0-1 0 0,1 1 1 0 0,-1-1-1 0 0,1 0 1 0 0,0 0-1 0 0,0 0 1 0 0,-1 1-1 0 0,1-1 1 0 0,0 0-1 0 0,0 0 1 0 0,0 1-1 0 0,0-1 1 0 0,1 0-1 0 0,-1 0 1 0 0,0 0-1 0 0,0 1 0 0 0,1-1 1 0 0,-1 0-1 0 0,0 0 1 0 0,1 0-1 0 0,0 0 1 0 0,-1 0-1 0 0,1 0 1 0 0,-1 0-1 0 0,1 0 1 0 0,0 0-1 0 0,0 0 1 0 0,1 1-1 0 0,1 1 47 0 0,1 0 1 0 0,-1-1-1 0 0,1 0 0 0 0,-1 0 1 0 0,9 3-1 0 0,-8-3 58 0 0,11 6 130 0 0,0-2 0 0 0,0 0 0 0 0,1 0 0 0 0,0-2 0 0 0,0 0 0 0 0,31 3 0 0 0,-2-1 551 0 0,-23-2-1850 0 0,0-2-4978 0 0,-8-2-1506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6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11023 0 0,'0'0'1002'0'0,"2"0"-824"0"0,21-7-16 0 0,1 2 0 0 0,-1 1 0 0 0,1 1 0 0 0,0 1 0 0 0,29 1 0 0 0,-15 0 78 0 0,308-14 971 0 0,439-13-420 0 0,2 54-49 0 0,-169 49 1156 0 0,-609-74-1868 0 0,81 11 327 0 0,1-4-1 0 0,0-4 0 0 0,133-11 1 0 0,-200 3-632 0 0,-23 4 84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4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11719 0 0,'0'0'1060'0'0,"1"-6"3855"0"0,1 9-4733 0 0,1 0 1 0 0,0 0-1 0 0,-1 0 1 0 0,0 0-1 0 0,0 1 1 0 0,0-1-1 0 0,0 0 0 0 0,-1 1 1 0 0,1 0-1 0 0,-1-1 1 0 0,0 1-1 0 0,0 0 1 0 0,1 5-1 0 0,0 9 350 0 0,2 27 1 0 0,-5 9 15 0 0,1-50-751 0 0,0-1-1 0 0,-1 0 1 0 0,1 1-1 0 0,-1-1 1 0 0,0 1 0 0 0,0-1-1 0 0,-1 0 1 0 0,1 0-1 0 0,-1 1 1 0 0,1-1-1 0 0,-1 0 1 0 0,-4 5 0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6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6911 0 0,'0'0'2926'0'0,"1"2"-1716"0"0,14 50-107 0 0,-2 1 1 0 0,-2 0-1 0 0,5 67 0 0 0,-3 166-509 0 0,-8-102-27 0 0,-2-110-489 0 0,-1-12 160 0 0,12 80 0 0 0,-12-133-161 0 0,0-1 0 0 0,0 1 0 0 0,1-1-1 0 0,0 1 1 0 0,6 10 0 0 0,-8-17-119 0 0,0 0 0 0 0,0 0 0 0 0,0 0 0 0 0,0 0 1 0 0,1 0-1 0 0,-1 0 0 0 0,1-1 0 0 0,-1 1 0 0 0,1-1 0 0 0,0 1 0 0 0,0-1 0 0 0,0 1 1 0 0,-1-1-1 0 0,1 0 0 0 0,1 0 0 0 0,-1 0 0 0 0,0 0 0 0 0,0 0 0 0 0,0 0 0 0 0,0-1 1 0 0,1 1-1 0 0,-1-1 0 0 0,0 1 0 0 0,0-1 0 0 0,4 0 0 0 0,1-2-5858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7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14111 0 0,'0'0'1276'0'0,"2"-1"-1049"0"0,79-8-70 0 0,98 1 0 0 0,-135 7 34 0 0,57-1 140 0 0,418-17 1084 0 0,48-26 269 0 0,125-8-63 0 0,-487 44-789 0 0,301 4 86 0 0,-479 5-1080 0 0,5 1-832 0 0,-10 0-4608 0 0,-9 1-1353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7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9151 0 0,'0'0'1707'0'0,"2"2"-914"0"0,1 4-499 0 0,0-1 1 0 0,-1 1-1 0 0,0 0 0 0 0,0 0 0 0 0,0 0 0 0 0,0 0 0 0 0,-1 0 1 0 0,0 0-1 0 0,0 7 0 0 0,0 61 947 0 0,-2-63-1065 0 0,-18 280 1745 0 0,6-127-1117 0 0,8-89-490 0 0,-6 155 538 0 0,11-189-726 0 0,3-1-1 0 0,1 1 1 0 0,15 65-1 0 0,-13-88-173 0 0,0-5 36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9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206 146 5527 0 0,'0'0'423'0'0,"0"-2"-278"0"0,1-4 1199 0 0,0 0-1 0 0,1 0 0 0 0,-1 1 0 0 0,1-1 1 0 0,0 0-1 0 0,1 1 0 0 0,4-9 1 0 0,5-11 1385 0 0,-12 24-2697 0 0,1-1 0 0 0,0 0 0 0 0,-1 0 0 0 0,1 0 0 0 0,-1 0-1 0 0,0 0 1 0 0,0 0 0 0 0,0 0 0 0 0,0 0 0 0 0,0 0 0 0 0,0 0 0 0 0,0 0 0 0 0,0 0 0 0 0,-1 0-1 0 0,1 0 1 0 0,-1 0 0 0 0,0 0 0 0 0,1 0 0 0 0,-1 0 0 0 0,0 0 0 0 0,0 0 0 0 0,0 1-1 0 0,-1-1 1 0 0,0-1 0 0 0,0 1 0 0 0,0 0-1 0 0,-1 1 1 0 0,1-1-1 0 0,0 1 1 0 0,0 0-1 0 0,-1 0 1 0 0,1 0-1 0 0,-1 0 1 0 0,1 0-1 0 0,-1 0 1 0 0,1 1 0 0 0,-1-1-1 0 0,0 1 1 0 0,1 0-1 0 0,-1-1 1 0 0,0 1-1 0 0,1 0 1 0 0,-4 1-1 0 0,-6 1-82 0 0,1 0-1 0 0,0 1 1 0 0,0 0 0 0 0,0 0-1 0 0,1 2 1 0 0,-1-1-1 0 0,1 1 1 0 0,0 1 0 0 0,0-1-1 0 0,-15 13 1 0 0,23-16 38 0 0,-1 0 1 0 0,1 1-1 0 0,0-1 1 0 0,-1 1-1 0 0,1-1 1 0 0,0 1-1 0 0,0 0 1 0 0,1 0-1 0 0,-1 0 1 0 0,1 0-1 0 0,-1 0 0 0 0,1 0 1 0 0,0 0-1 0 0,0 0 1 0 0,0 0-1 0 0,1 1 1 0 0,-1-1-1 0 0,1 0 1 0 0,0 1-1 0 0,0-1 1 0 0,0 0-1 0 0,0 1 1 0 0,0-1-1 0 0,1 0 0 0 0,1 6 1 0 0,0-2-10 0 0,1 0 1 0 0,-1 0-1 0 0,2-1 1 0 0,-1 1-1 0 0,1-1 1 0 0,0 1-1 0 0,0-1 1 0 0,0 0-1 0 0,1-1 1 0 0,8 8-1 0 0,38 29 22 0 0,-33-28 0 0 0,25 26 0 0 0,-41-39 3 0 0,-1 1-1 0 0,1-1 1 0 0,-1 1-1 0 0,0-1 1 0 0,1 1-1 0 0,-1 0 1 0 0,0 0-1 0 0,0 0 1 0 0,-1 0 0 0 0,1 0-1 0 0,0 0 1 0 0,0 0-1 0 0,-1 0 1 0 0,1 0-1 0 0,-1 0 1 0 0,0 0-1 0 0,0 0 1 0 0,0 0-1 0 0,0 0 1 0 0,0 0-1 0 0,0 3 1 0 0,-1-2 14 0 0,0 0 0 0 0,-1 0 1 0 0,1 0-1 0 0,0 0 0 0 0,-1-1 0 0 0,0 1 1 0 0,0 0-1 0 0,0-1 0 0 0,0 1 1 0 0,0-1-1 0 0,0 1 0 0 0,-4 2 0 0 0,-2 1 20 0 0,0 0-1 0 0,-1 0 0 0 0,1-1 0 0 0,-1-1 0 0 0,0 1 0 0 0,-1-1 0 0 0,1-1 0 0 0,-11 3 1 0 0,14-4-28 0 0,4-1-6 0 0,0-1 1 0 0,0 1 0 0 0,0-1 0 0 0,0 1 0 0 0,0-1 0 0 0,0 0 0 0 0,0 0-1 0 0,0 0 1 0 0,0 0 0 0 0,0 0 0 0 0,1 0 0 0 0,-1-1 0 0 0,0 1 0 0 0,0-1-1 0 0,0 1 1 0 0,-2-2 0 0 0,-30-13-201 0 0,32 15-23 0 0,-1-13-3740 0 0,5 4 2713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39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71 9327 0 0,'0'0'430'0'0,"0"-2"-14"0"0,1-14-225 0 0,0 12 3083 0 0,0 5-3188 0 0,0-1 1 0 0,0 0-1 0 0,0 1 0 0 0,0-1 0 0 0,0 0 1 0 0,0 1-1 0 0,0-1 0 0 0,0 1 1 0 0,-1 0-1 0 0,1-1 0 0 0,0 1 1 0 0,0 0-1 0 0,-1-1 0 0 0,1 1 1 0 0,0 0-1 0 0,-1 0 0 0 0,1-1 0 0 0,0 1 1 0 0,-1 0-1 0 0,0 0 0 0 0,1 0 1 0 0,-1 0-1 0 0,1 0 0 0 0,-1 0 1 0 0,0 0-1 0 0,0 0 0 0 0,1 0 0 0 0,-1 0 1 0 0,0 2-1 0 0,2 31 918 0 0,-2-32-900 0 0,-3 52 1159 0 0,-3 0-1 0 0,-24 102 1 0 0,27-142-1148 0 0,1-4-42 0 0,1-8 155 0 0,1-4-158 0 0,-3-13-202 0 0,0-1 0 0 0,2 1 0 0 0,0-1 0 0 0,1 0 0 0 0,2-23 1 0 0,18-80-296 0 0,-17 104 389 0 0,1-1 0 0 0,1 1 0 0 0,0-1 0 0 0,1 1-1 0 0,0 0 1 0 0,2 1 0 0 0,17-27 0 0 0,-24 40 87 0 0,-1 0 1 0 0,1 0-1 0 0,0 0 1 0 0,1 0 0 0 0,-1 0-1 0 0,0 0 1 0 0,0 0-1 0 0,0 0 1 0 0,1 1-1 0 0,-1-1 1 0 0,0 0-1 0 0,1 1 1 0 0,-1-1-1 0 0,0 1 1 0 0,1-1-1 0 0,-1 1 1 0 0,1 0-1 0 0,-1-1 1 0 0,1 1-1 0 0,-1 0 1 0 0,2 0-1 0 0,0 1 3 0 0,-1-1-1 0 0,1 1 1 0 0,-1-1-1 0 0,0 1 1 0 0,1 0-1 0 0,-1 0 0 0 0,0 0 1 0 0,0 1-1 0 0,0-1 1 0 0,1 0-1 0 0,1 3 1 0 0,3 2 74 0 0,-1 1 0 0 0,1-1 0 0 0,-2 1 0 0 0,1 0 1 0 0,7 13-1 0 0,0 7 264 0 0,-2 0 1 0 0,0 1 0 0 0,-2 0-1 0 0,9 41 1 0 0,18 54 129 0 0,-34-116-478 0 0,2 4-848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0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11519 0 0,'0'0'887'0'0,"2"0"-583"0"0,106-3 5873 0 0,43 0-3579 0 0,-126 4-2373 0 0,-1-1 0 0 0,41-6 1 0 0,-17-6-6382 0 0,-26 4-714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0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6 11519 0 0,'-8'-6'7950'0'0,"1"30"-7781"0"0,2-7 6 0 0,-11 51 389 0 0,-11 61 156 0 0,25-112-435 0 0,0 0 0 0 0,2 0-1 0 0,-1 0 1 0 0,2 0 0 0 0,4 27 0 0 0,-4-42-254 0 0,-1 0 1 0 0,1 1-1 0 0,-1-1 1 0 0,1 0 0 0 0,0 0-1 0 0,0 0 1 0 0,0 0-1 0 0,0 0 1 0 0,0 0-1 0 0,1 0 1 0 0,-1 0-1 0 0,1 0 1 0 0,-1 0-1 0 0,1-1 1 0 0,-1 1-1 0 0,1 0 1 0 0,0-1 0 0 0,0 0-1 0 0,0 1 1 0 0,0-1-1 0 0,0 0 1 0 0,0 0-1 0 0,0 0 1 0 0,0 0-1 0 0,1-1 1 0 0,2 2-1 0 0,4-1 24 0 0,1 0-1 0 0,-1 0 0 0 0,1-1 0 0 0,-1 0 1 0 0,12-2-1 0 0,-1 0-30 0 0,-6 1-584 0 0,1-2 1 0 0,-1 0-1 0 0,27-9 1 0 0,-30 7-1475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0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49 4143 0 0,'-6'-8'16380'0'0,"7"10"-16262"0"0,0 0 1 0 0,-1-1-1 0 0,1 1 0 0 0,0 0 0 0 0,-1 0 1 0 0,0 0-1 0 0,1 0 0 0 0,-1 4 0 0 0,0 6-35 0 0,0 1 0 0 0,-1 0 0 0 0,-1 0 0 0 0,0-1 0 0 0,-1 1 0 0 0,0-1 0 0 0,-5 13 0 0 0,-4 15 36 0 0,8-24-62 0 0,1-6 65 0 0,0-1 1 0 0,1 1-1 0 0,1 0 1 0 0,-1 0 0 0 0,1 14-1 0 0,2-21-84 0 0,-1 0-1 0 0,0-1 1 0 0,1 1-1 0 0,0 0 0 0 0,0 0 1 0 0,-1-1-1 0 0,2 1 1 0 0,-1 0-1 0 0,0-1 1 0 0,0 1-1 0 0,1-1 0 0 0,0 1 1 0 0,-1-1-1 0 0,1 0 1 0 0,0 0-1 0 0,0 0 0 0 0,0 0 1 0 0,0 0-1 0 0,1 0 1 0 0,-1 0-1 0 0,0-1 1 0 0,1 1-1 0 0,3 1 0 0 0,2 0 5 0 0,0 0 0 0 0,1 0-1 0 0,-1-1 1 0 0,0 0-1 0 0,1-1 1 0 0,-1 0 0 0 0,1 0-1 0 0,0 0 1 0 0,-1-1-1 0 0,1-1 1 0 0,-1 0 0 0 0,10-1-1 0 0,1-2-54 0 0,0 0-1 0 0,0-2 1 0 0,0 0-1 0 0,20-10 1 0 0,-14 2-417 0 0,-14 0-3605 0 0</inkml:trace>
  <inkml:trace contextRef="#ctx0" brushRef="#br0" timeOffset="1">11 257 16151 0 0,'0'0'1462'0'0,"2"0"-1113"0"0,37-12 1212 0 0,92-24 558 0 0,-103 29-1977 0 0,42-14 1 0 0,-52 10-2941 0 0</inkml:trace>
  <inkml:trace contextRef="#ctx0" brushRef="#br0" timeOffset="2">0 62 6911 0 0,'0'0'623'0'0,"7"-7"-502"0"0,-3 4 425 0 0,0 1-1 0 0,0-1 1 0 0,-1 1-1 0 0,2 0 1 0 0,-1 0-1 0 0,0 0 1 0 0,0 0 0 0 0,9-1-1 0 0,39-7 4466 0 0,-33 8-4648 0 0,-4-1-181 0 0,25-4-144 0 0,1 1 0 0 0,0 2 1 0 0,73 3-1 0 0,-93 3-609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1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21 3679 0 0,'0'0'1688'0'0,"-10"-6"2636"0"0,4 3-3928 0 0,-1 1-2193 0 0,-4 0 10264 0 0,13-5-4437 0 0,-4 7-3843 0 0,-4-1-166 0 0,1 1-1 0 0,-1 1 1 0 0,0-1 0 0 0,1 1-1 0 0,-1 0 1 0 0,1 0 0 0 0,-1 0-1 0 0,1 1 1 0 0,0 0 0 0 0,-1 0-1 0 0,1 1 1 0 0,0-1 0 0 0,-7 6 0 0 0,4-3 3 0 0,1 1 1 0 0,0 0 0 0 0,0 0 0 0 0,0 0 0 0 0,1 1 0 0 0,0-1 0 0 0,-10 16 0 0 0,15-19-23 0 0,-1 0 0 0 0,1-1 0 0 0,0 1 0 0 0,0 0 1 0 0,0 0-1 0 0,0 0 0 0 0,1 0 0 0 0,-1 0 0 0 0,1 0 0 0 0,0 0 0 0 0,-1 1 0 0 0,1-1 0 0 0,1 0 0 0 0,-1 0 0 0 0,0 0 0 0 0,1 0 0 0 0,0 0 0 0 0,0 0 0 0 0,0 0 1 0 0,0 0-1 0 0,0 0 0 0 0,0-1 0 0 0,1 1 0 0 0,-1 0 0 0 0,1-1 0 0 0,3 5 0 0 0,5 5 12 0 0,1-1 0 0 0,0 1 0 0 0,0-2 0 0 0,14 10 0 0 0,-14-11-12 0 0,9 7 30 0 0,-12-11-3 0 0,-1 1 1 0 0,0-1 0 0 0,0 1-1 0 0,-1 0 1 0 0,1 1 0 0 0,-1 0-1 0 0,-1 0 1 0 0,7 10 0 0 0,-11-16-21 0 0,-1 0 1 0 0,1 1-1 0 0,-1-1 1 0 0,0 0-1 0 0,1 0 1 0 0,-1 0-1 0 0,0 0 1 0 0,0 1-1 0 0,0-1 1 0 0,0 0-1 0 0,0 0 1 0 0,0 0-1 0 0,0 0 1 0 0,0 1-1 0 0,0-1 1 0 0,0 0-1 0 0,-1 0 1 0 0,1 0-1 0 0,0 0 1 0 0,-1 1-1 0 0,1-1 1 0 0,-2 1-1 0 0,0 0 8 0 0,1 0-1 0 0,-1 0 0 0 0,0 0 0 0 0,0 0 1 0 0,0 0-1 0 0,0-1 0 0 0,0 1 1 0 0,0-1-1 0 0,-1 0 0 0 0,-2 2 0 0 0,-2 0 17 0 0,0 0-1 0 0,-1-1 0 0 0,1 0 1 0 0,-1 0-1 0 0,0 0 0 0 0,-9 0 1 0 0,7-2-23 0 0,1-1 0 0 0,-1 1 1 0 0,1-2-1 0 0,-1 1 0 0 0,1-1 0 0 0,-1-1 1 0 0,1 1-1 0 0,0-2 0 0 0,-15-6 0 0 0,23 9-204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1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69 4143 0 0,'0'0'319'0'0,"-1"0"-210"0"0,-2 1 582 0 0,0-1-1 0 0,0 1 1 0 0,0 0 0 0 0,0 0-1 0 0,0 0 1 0 0,1 0-1 0 0,-1 0 1 0 0,0 1-1 0 0,1-1 1 0 0,-5 4-1 0 0,5-3-237 0 0,-1 1 0 0 0,1-1 0 0 0,-1 1 0 0 0,1 0 0 0 0,0 0 1 0 0,0 0-1 0 0,-3 5 0 0 0,1 3-147 0 0,0-1 0 0 0,1 0 0 0 0,0 1 0 0 0,-1 16 0 0 0,0-9 138 0 0,1-4-89 0 0,1 0 0 0 0,1-1 0 0 0,0 25 1 0 0,1-34-260 0 0,0 0 1 0 0,0 0 0 0 0,1 0-1 0 0,-1 0 1 0 0,1 0-1 0 0,0 0 1 0 0,0 0 0 0 0,1 0-1 0 0,-1-1 1 0 0,1 1-1 0 0,0 0 1 0 0,0-1 0 0 0,0 1-1 0 0,0-1 1 0 0,1 0 0 0 0,0 0-1 0 0,3 4 1 0 0,-4-5-59 0 0,1-1 1 0 0,0 1 0 0 0,-1-1-1 0 0,1 0 1 0 0,0 0-1 0 0,0 0 1 0 0,0 0 0 0 0,0 0-1 0 0,0-1 1 0 0,-1 1-1 0 0,1-1 1 0 0,0 0 0 0 0,0 0-1 0 0,0 0 1 0 0,0 0 0 0 0,0 0-1 0 0,0-1 1 0 0,0 1-1 0 0,0-1 1 0 0,0 0 0 0 0,0 0-1 0 0,0 0 1 0 0,0 0-1 0 0,-1 0 1 0 0,4-3 0 0 0,3-1 52 0 0,0 0 0 0 0,0-1 1 0 0,-1-1-1 0 0,0 1 0 0 0,14-15 1 0 0,-15 13-39 0 0,-1-1 0 0 0,1 1 0 0 0,-2-1 1 0 0,1 0-1 0 0,-1 0 0 0 0,-1-1 0 0 0,0 0 0 0 0,0 1 0 0 0,-1-2 1 0 0,4-17-1 0 0,-5 20 8 0 0,-1 0 0 0 0,0-1 1 0 0,-1 1-1 0 0,0 0 1 0 0,0-1-1 0 0,-1 1 0 0 0,0 0 1 0 0,-1-1-1 0 0,1 1 0 0 0,-1 0 1 0 0,-1 0-1 0 0,0 0 0 0 0,0 0 1 0 0,-4-7-1 0 0,4 12-28 0 0,1-1 0 0 0,-1 1-1 0 0,1-1 1 0 0,-1 1 0 0 0,0 0-1 0 0,0 0 1 0 0,0 1 0 0 0,0-1-1 0 0,-1 0 1 0 0,1 1 0 0 0,-1 0 0 0 0,0 0-1 0 0,1 0 1 0 0,-1 0 0 0 0,0 1-1 0 0,0 0 1 0 0,0-1 0 0 0,0 2-1 0 0,-1-1 1 0 0,1 0 0 0 0,0 1 0 0 0,0-1-1 0 0,0 1 1 0 0,0 0 0 0 0,-1 1-1 0 0,-6 1 1 0 0,3-1-117 0 0,1 1 0 0 0,-1 0 0 0 0,1 0 0 0 0,0 1 0 0 0,0 0 0 0 0,0 0 1 0 0,0 0-1 0 0,1 1 0 0 0,-1 0 0 0 0,1 1 0 0 0,0-1 0 0 0,0 1 0 0 0,1 1 0 0 0,-7 5 0 0 0,-11 24-2422 0 0,9-11-3428 0 0,6-5-626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4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15231 0 0,'0'0'1379'0'0,"2"-1"-1136"0"0,7-3 155 0 0,0 1 0 0 0,1 0 1 0 0,-1 0-1 0 0,1 1 1 0 0,0 1-1 0 0,-1-1 1 0 0,17 1-1 0 0,-3 2 377 0 0,1 1 1 0 0,26 5-1 0 0,-31-4-530 0 0,0 1 0 0 0,0 1 0 0 0,-1 0 0 0 0,35 16 0 0 0,-48-19-228 0 0,-1 1 1 0 0,0-1 0 0 0,1 1 0 0 0,-1 1-1 0 0,0-1 1 0 0,0 0 0 0 0,-1 1 0 0 0,1 0-1 0 0,-1 0 1 0 0,4 5 0 0 0,-5-5 0 0 0,0-1 0 0 0,-1 1 0 0 0,1-1 0 0 0,-1 1-1 0 0,0 0 1 0 0,0 0 0 0 0,0 0 0 0 0,-1-1 0 0 0,1 1 0 0 0,-1 0 0 0 0,0 0 0 0 0,0 0 0 0 0,0 0 0 0 0,-1 0 0 0 0,0 5-1 0 0,-2 1 5 0 0,0 0-1 0 0,-1 1 1 0 0,0-1-1 0 0,0-1 0 0 0,-1 1 1 0 0,0-1-1 0 0,-1 1 0 0 0,0-1 1 0 0,-1-1-1 0 0,0 0 0 0 0,-8 8 1 0 0,2-2 15 0 0,-1-2 0 0 0,0 0 0 0 0,-1-1 0 0 0,0 0 0 0 0,-28 14 0 0 0,33-20-37 0 0,-1 0 0 0 0,1-1 0 0 0,-1-1 0 0 0,0 1 0 0 0,-1-2 0 0 0,1 1 0 0 0,0-2 0 0 0,-1 0 0 0 0,-16 0 0 0 0,10-3-40 0 0,16 1-21 0 0,0 1-98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2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9671 0 0,'0'0'7174'0'0,"1"2"-6273"0"0,2 44 744 0 0,-2 49 1 0 0,2 32-492 0 0,-1-104-953 0 0,-2-21-162 0 0,2-12-3983 0 0,-2-2 1308 0 0,-2 0-3384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2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1839 0 0,'0'-2'134'0'0,"0"0"145"0"0,0 0 0 0 0,0 0 1 0 0,0 0-1 0 0,0 0 0 0 0,1 0 0 0 0,-1 0 1 0 0,1 0-1 0 0,0 0 0 0 0,-1 0 0 0 0,1 0 1 0 0,0 1-1 0 0,0-1 0 0 0,0 0 0 0 0,1 0 1 0 0,-1 1-1 0 0,0-1 0 0 0,0 1 0 0 0,1-1 1 0 0,-1 1-1 0 0,4-3 0 0 0,0 1 1016 0 0,0 0 1 0 0,0 1-1 0 0,0-1 0 0 0,0 1 1 0 0,8-2-1 0 0,-5 1-1111 0 0,16-5 425 0 0,0 2 0 0 0,1 0 0 0 0,-1 1 0 0 0,1 2 0 0 0,0 0 0 0 0,0 2 0 0 0,27 1 0 0 0,-47 0-341 0 0,0 1 1 0 0,0 0 0 0 0,0 0 0 0 0,0 0-1 0 0,0 0 1 0 0,0 1 0 0 0,0 0 0 0 0,5 3-1 0 0,-9-4-221 0 0,0-1 0 0 0,0 1 0 0 0,0 0 0 0 0,0-1 0 0 0,0 1 0 0 0,0 0 0 0 0,0 0 0 0 0,-1 0-1 0 0,1 0 1 0 0,0 0 0 0 0,-1 0 0 0 0,1 0 0 0 0,-1 0 0 0 0,1 0 0 0 0,-1 0 0 0 0,1 0-1 0 0,-1 0 1 0 0,0 0 0 0 0,1 0 0 0 0,-1 0 0 0 0,0 0 0 0 0,0 1 0 0 0,0-1 0 0 0,0 0 0 0 0,0 0-1 0 0,0 0 1 0 0,0 0 0 0 0,0 1 0 0 0,-1-1 0 0 0,1 0 0 0 0,0 0 0 0 0,-1 0 0 0 0,1 0-1 0 0,-1 0 1 0 0,1 0 0 0 0,-1 0 0 0 0,1 0 0 0 0,-1 0 0 0 0,0 0 0 0 0,1 0 0 0 0,-2 1-1 0 0,-7 10-18 0 0,0-1 0 0 0,-1 0-1 0 0,0-1 1 0 0,-1 1 0 0 0,0-2-1 0 0,-19 13 1 0 0,-80 41-1397 0 0,64-38 384 0 0,41-22 850 0 0,0-1-1 0 0,0 0 0 0 0,-1 0 1 0 0,1-1-1 0 0,0 1 0 0 0,-10 0 1 0 0,10-1 4 0 0,4-1-12 0 0,14 0-380 0 0,-4 0 547 0 0,-1 1 0 0 0,0 0-1 0 0,0 0 1 0 0,-1 1 0 0 0,1 0 0 0 0,0 0 0 0 0,0 1 0 0 0,9 5-1 0 0,5 3 292 0 0,28 21-1 0 0,-39-23-495 0 0,1-1 1 0 0,0 0-1 0 0,1-1 0 0 0,0-1 0 0 0,0 0 1 0 0,0 0-1 0 0,20 4 0 0 0,-19-8-1539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2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36 13823 0 0,'0'0'1062'0'0,"0"10"258"0"0,3 113 4967 0 0,10 61-3185 0 0,-7-145-2982 0 0,-6-37-502 0 0</inkml:trace>
  <inkml:trace contextRef="#ctx0" brushRef="#br0" timeOffset="1">0 75 4607 0 0,'0'0'354'0'0,"2"-2"-233"0"0,0-3 685 0 0,2 1 0 0 0,-1-1-1 0 0,0 1 1 0 0,1-1 0 0 0,0 1-1 0 0,0 0 1 0 0,0 0 0 0 0,1 1-1 0 0,-1-1 1 0 0,1 1 0 0 0,0 0 0 0 0,6-3-1 0 0,-3 3-288 0 0,0 0 0 0 0,1 0 0 0 0,-1 0-1 0 0,1 1 1 0 0,0 0 0 0 0,0 1 0 0 0,12-1-1 0 0,-8 2-123 0 0,1 1-1 0 0,-1 0 1 0 0,1 0-1 0 0,-1 1 0 0 0,0 1 1 0 0,0 1-1 0 0,0-1 1 0 0,0 2-1 0 0,-1 0 1 0 0,20 11-1 0 0,-27-14-278 0 0,-1 1 0 0 0,0 0-1 0 0,0 0 1 0 0,0 1 0 0 0,0-1-1 0 0,0 1 1 0 0,-1 0 0 0 0,1 0 0 0 0,-1 0-1 0 0,0 1 1 0 0,0-1 0 0 0,-1 1-1 0 0,1-1 1 0 0,-1 1 0 0 0,0 0 0 0 0,0 0-1 0 0,1 9 1 0 0,-2-8-66 0 0,0 1 0 0 0,-1-1 0 0 0,0 1 0 0 0,0-1 0 0 0,-1 1 0 0 0,1-1 1 0 0,-1 0-1 0 0,-1 1 0 0 0,1-1 0 0 0,-1 0 0 0 0,0 0 0 0 0,-1 0 0 0 0,-6 12 0 0 0,3-7-118 0 0,-1 1-1 0 0,-1-1 1 0 0,0-1 0 0 0,-1 0 0 0 0,0 0-1 0 0,0 0 1 0 0,-1-1 0 0 0,-15 11-1 0 0,18-16-443 0 0,0 1-1 0 0,-1-1 0 0 0,1 0 1 0 0,-1 0-1 0 0,0-1 0 0 0,0 0 0 0 0,0-1 1 0 0,0 0-1 0 0,0 0 0 0 0,-1 0 1 0 0,1-1-1 0 0,0-1 0 0 0,-1 1 1 0 0,-10-2-1 0 0,-1-2-1108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3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0 119 4143 0 0,'1'-2'319'0'0,"2"-20"-389"0"0,2-2 5182 0 0,0-3 302 0 0,-5 26-4821 0 0,1-2-290 0 0,0 0 1 0 0,0 0-1 0 0,1 0 0 0 0,-1 0 0 0 0,1 0 0 0 0,0 1 0 0 0,0-1 0 0 0,0 1 1 0 0,0 0-1 0 0,0-1 0 0 0,0 1 0 0 0,1 0 0 0 0,2-2 0 0 0,-4 4-254 0 0,-1-1-1 0 0,0 1 1 0 0,1 0-1 0 0,-1-1 1 0 0,1 1-1 0 0,-1 0 1 0 0,1-1-1 0 0,-1 1 1 0 0,1 0-1 0 0,-1 0 1 0 0,1-1 0 0 0,-1 1-1 0 0,1 0 1 0 0,-1 0-1 0 0,1 0 1 0 0,-1 0-1 0 0,1 0 1 0 0,-1 0-1 0 0,1 0 1 0 0,-1 0-1 0 0,1 0 1 0 0,0 0-1 0 0,-1 0 1 0 0,1 0-1 0 0,-1 0 1 0 0,1 0 0 0 0,-1 0-1 0 0,1 1 1 0 0,0 0-10 0 0,0-1 0 0 0,0 1 0 0 0,0 0 1 0 0,-1 0-1 0 0,1 0 0 0 0,0 0 1 0 0,-1-1-1 0 0,1 1 0 0 0,0 0 0 0 0,-1 0 1 0 0,1 0-1 0 0,-1 1 0 0 0,1 0 0 0 0,0 3 2 0 0,0 0 0 0 0,0 0 0 0 0,0 0 0 0 0,-1 0 0 0 0,0 0 0 0 0,0 5 0 0 0,-12 63 282 0 0,-2 6-12 0 0,13-70-252 0 0,1-1 0 0 0,0 1-1 0 0,1 0 1 0 0,-1-1 0 0 0,2 1 0 0 0,-1-1-1 0 0,4 11 1 0 0,-4-17-21 0 0,0 1 0 0 0,0-1 0 0 0,0 0 1 0 0,0 0-1 0 0,0 0 0 0 0,1 0 0 0 0,-1 0 0 0 0,1 0 0 0 0,-1 0 0 0 0,1 0 0 0 0,0 0 0 0 0,0-1 0 0 0,0 1 1 0 0,0-1-1 0 0,0 1 0 0 0,2 0 0 0 0,0 0 2 0 0,0 0 1 0 0,1-1-1 0 0,-1 1 0 0 0,1-1 1 0 0,-1 0-1 0 0,1-1 1 0 0,-1 1-1 0 0,6-1 1 0 0,7 0 38 0 0,0-1 0 0 0,-1-1 0 0 0,27-6 1 0 0,-40 7-70 0 0,7-1-99 0 0,-1-1 1 0 0,1 0-1 0 0,14-7 1 0 0,-5-2-2698 0 0,-19 12 2615 0 0,0 0 0 0 0,1 0 0 0 0,-1-1 1 0 0,0 1-1 0 0,1 0 0 0 0,-1-1 0 0 0,0 1 0 0 0,1 0 0 0 0,-1-1 1 0 0,0 1-1 0 0,0-1 0 0 0,1 1 0 0 0,-1 0 0 0 0,0-1 1 0 0,0 1-1 0 0,0-1 0 0 0,0 1 0 0 0,1-1 0 0 0,-1 1 0 0 0,0-1 1 0 0,0 1-1 0 0,0 0 0 0 0,0-1 0 0 0,0 1 0 0 0,0-2 1 0 0,-3-7-1604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3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1 115 15519 0 0,'0'0'1408'0'0,"1"-2"-1162"0"0,3-2-13 0 0,0 0 1 0 0,0 1-1 0 0,0-1 1 0 0,0 1-1 0 0,1 0 1 0 0,-1 0-1 0 0,1 0 1 0 0,7-2-1 0 0,47-16 1217 0 0,-41 16-1202 0 0,23-11 1 0 0,-24 8-238 0 0,-9 5-739 0 0,1-1 0 0 0,-1-1-1 0 0,1 1 1 0 0,12-11 0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4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11055 0 0,'0'0'2278'0'0,"1"0"-1054"0"0,76-15 3159 0 0,-16 2-4048 0 0,86-6-1934 0 0,-49 15-5884 0 0,-101 47 14962 0 0,-7 22-3797 0 0,-1 4-2454 0 0,6-29-698 0 0,0 3 40 0 0,0 63 0 0 0,5-105-1455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4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11975 0 0,'1'-1'547'0'0,"2"-5"-419"0"0,1 1 0 0 0,0 0-1 0 0,0 0 1 0 0,0 0 0 0 0,1 0 0 0 0,0 1 0 0 0,0 0-1 0 0,0 0 1 0 0,0 0 0 0 0,1 1 0 0 0,-1-1 0 0 0,1 1-1 0 0,10-4 1 0 0,8-2 643 0 0,1 2 0 0 0,28-7-1 0 0,-22 7 465 0 0,1 0 1 0 0,0 3-1 0 0,-1 0 0 0 0,37 2 0 0 0,-67 2-1187 0 0,0 0-1 0 0,0 0 0 0 0,0 0 1 0 0,0 0-1 0 0,0 0 0 0 0,0 0 1 0 0,0 0-1 0 0,0 0 0 0 0,-1 0 1 0 0,1 1-1 0 0,0-1 1 0 0,0 0-1 0 0,0 1 0 0 0,0-1 1 0 0,-1 1-1 0 0,1-1 0 0 0,0 1 1 0 0,0-1-1 0 0,-1 1 1 0 0,1-1-1 0 0,0 1 0 0 0,-1 0 1 0 0,1-1-1 0 0,-1 1 0 0 0,1 0 1 0 0,-1 0-1 0 0,1-1 1 0 0,-1 1-1 0 0,1 1 0 0 0,-1 0-13 0 0,0 0 0 0 0,0 0 0 0 0,0 0 0 0 0,0 0 0 0 0,0 0 0 0 0,-1 0 0 0 0,1 0 0 0 0,-1 0 0 0 0,1 0 0 0 0,-1 0 0 0 0,0 0 0 0 0,-1 3 0 0 0,-2 2-7 0 0,0 0 0 0 0,-1-1-1 0 0,1 1 1 0 0,-1-1 0 0 0,-1 0 0 0 0,1 0 0 0 0,-1 0 0 0 0,-9 6 0 0 0,-57 36-128 0 0,53-36-7 0 0,9-6 68 0 0,-4 3-73 0 0,-2 0-1 0 0,1 0 0 0 0,-1-2 1 0 0,-29 10-1 0 0,43-16 21 0 0,12 9-259 0 0,-1-4 376 0 0,0-1-1 0 0,1 1 1 0 0,0-2 0 0 0,0 0 0 0 0,1 0 0 0 0,-1-1-1 0 0,19 4 1 0 0,9 3 120 0 0,13 7 160 0 0,82 38-1 0 0,-114-46-2625 0 0,-10-5-2133 0 0,2 1-3192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5.4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8287 0 0,'0'0'639'0'0,"0"-2"-415"0"0,0-6-43 0 0,0 6 626 0 0,0 1-605 0 0,0 1 0 0 0,1-1 0 0 0,-1 1 0 0 0,1-1 0 0 0,-1 1 0 0 0,0 0 1 0 0,1-1-1 0 0,-1 1 0 0 0,1 0 0 0 0,-1-1 0 0 0,1 1 0 0 0,-1 0 0 0 0,1-1 0 0 0,0 1 0 0 0,0 0 0 0 0,2 1-101 0 0,0 0 0 0 0,-1 1-1 0 0,1 0 1 0 0,0-1 0 0 0,-1 1-1 0 0,1 0 1 0 0,-1 0 0 0 0,0 1-1 0 0,0-1 1 0 0,0 0 0 0 0,0 1-1 0 0,0-1 1 0 0,0 1 0 0 0,0 0 0 0 0,-1 0-1 0 0,0-1 1 0 0,1 1 0 0 0,-1 0-1 0 0,1 6 1 0 0,3 8 189 0 0,-1 0 1 0 0,3 22 0 0 0,-6-31-157 0 0,30 399 2875 0 0,-19-189-1642 0 0,11 19-1865 0 0,-21-218-116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6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0 145 9215 0 0,'0'0'4118'0'0,"2"-1"-3997"0"0,5-4-98 0 0,1 1-1 0 0,-1 0 1 0 0,1 0-1 0 0,0 1 1 0 0,0 0 0 0 0,1 0-1 0 0,10-1 1 0 0,66-8-33 0 0,-45 8 27 0 0,852-69 100 0 0,-656 62 105 0 0,135-2 364 0 0,344 18 940 0 0,348 37-1513 0 0,-895-38 4 0 0,85 7 1747 0 0,-251-11-1677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6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7111 0 0,'0'0'324'0'0,"1"-2"-4"0"0,22-33-7 0 0,-4 13 6786 0 0,-16 25-6939 0 0,-1 0-1 0 0,1 1 1 0 0,-1-1-1 0 0,0 1 1 0 0,0-1-1 0 0,0 1 1 0 0,-1 0-1 0 0,1-1 1 0 0,1 8-1 0 0,6 38 575 0 0,-8-36-437 0 0,57 689 3141 0 0,-53-591-3249 0 0,10 176 662 0 0,-12-261-616 0 0,-3-26-275 0 0,0 1 1 0 0,0-1-1 0 0,0 1 1 0 0,0-1-1 0 0,0 1 1 0 0,0 0-1 0 0,0-1 1 0 0,0 1-1 0 0,0-1 1 0 0,1 1-1 0 0,-1-1 1 0 0,0 1 0 0 0,0-1-1 0 0,0 1 1 0 0,1-1-1 0 0,-1 0 1 0 0,0 1-1 0 0,1-1 1 0 0,-1 1-1 0 0,0-1 1 0 0,1 1-1 0 0,-1-1 1 0 0,0 0-1 0 0,1 1 1 0 0,-1-1-1 0 0,1 0 1 0 0,-1 0-1 0 0,1 1 1 0 0,-1-1-1 0 0,1 0 1 0 0,-1 0-1 0 0,1 1 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4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1375 0 0,'0'0'15991'0'0,"-12"16"-14591"0"0,3 16-984 0 0,2 1 1 0 0,-4 45 0 0 0,10-69-314 0 0,-1 1 78 0 0,1 1 0 0 0,1 0 0 0 0,0-1 0 0 0,0 1 0 0 0,3 11 0 0 0,-3-19-139 0 0,1 0 1 0 0,-1-1-1 0 0,1 1 0 0 0,0 0 0 0 0,0-1 1 0 0,0 1-1 0 0,0-1 0 0 0,0 0 0 0 0,0 1 1 0 0,1-1-1 0 0,-1 0 0 0 0,1 0 0 0 0,0 1 0 0 0,-1-1 1 0 0,1-1-1 0 0,0 1 0 0 0,0 0 0 0 0,0 0 1 0 0,1-1-1 0 0,-1 1 0 0 0,0-1 0 0 0,0 0 0 0 0,1 1 1 0 0,-1-1-1 0 0,4 1 0 0 0,7 0 18 0 0,-1 0 1 0 0,0 0-1 0 0,1-2 0 0 0,0 1 1 0 0,-1-1-1 0 0,1-1 0 0 0,15-3 0 0 0,-8 0-117 0 0,0-1 1 0 0,0 0-1 0 0,31-14 0 0 0,-36 10-973 0 0,-8 2-5001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47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2303 0 0,'1'-1'7346'0'0,"13"-3"-6520"0"0,-1 0 0 0 0,1 1-1 0 0,0 0 1 0 0,16 0 0 0 0,62 0-1278 0 0,-55 2 845 0 0,532-9 842 0 0,1245 3 2441 0 0,-1081 12-3212 0 0,-472-6-556 0 0,159 17-1608 0 0,-385-12-4515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51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1 155 5527 0 0,'2'0'423'0'0,"242"-31"6749"0"0,-70 8-4409 0 0,210-43-455 0 0,-244 38-1888 0 0,-129 26-419 0 0,-2 0 18 0 0,1 1 0 0 0,-1 0 1 0 0,18 0-1 0 0,-25 1-928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5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523 37 2303 0 0,'0'0'10383'0'0,"-8"-9"-7414"0"0,5 6-2826 0 0,0 0 0 0 0,0 1 0 0 0,0-1 0 0 0,-1 1-1 0 0,0 0 1 0 0,1 0 0 0 0,-1 0 0 0 0,0 0 0 0 0,0 1 0 0 0,0 0-1 0 0,0 0 1 0 0,0 0 0 0 0,0 0 0 0 0,0 0 0 0 0,0 1 0 0 0,-8 0 0 0 0,-9 0-166 0 0,1 2 1 0 0,-24 4-1 0 0,31-4 76 0 0,-223 35-752 0 0,231-35 1062 0 0,-26 0 578 0 0,30 0-973 0 0,0 1 27 0 0,-1 0 0 0 0,0 1 0 0 0,1 0 0 0 0,0-1 0 0 0,0 1 0 0 0,0 0-1 0 0,0 0 1 0 0,0-1 0 0 0,1 1 0 0 0,0 0 0 0 0,-1 0 0 0 0,2 0 0 0 0,-1 0 0 0 0,1 7 0 0 0,1 3-2 0 0,-5 382 837 0 0,-26-145-392 0 0,14-147-12 0 0,-2 164 0 0 0,17-249-282 0 0,1-1 0 0 0,0 1 0 0 0,2 0 0 0 0,0-1 0 0 0,2 0 0 0 0,0 0 0 0 0,0 0 0 0 0,2 0 0 0 0,12 23 0 0 0,-17-36-323 0 0,3 6 534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54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5527 0 0,'2'0'423'0'0,"209"-14"6801"0"0,-151 13-6462 0 0,1-4 0 0 0,-1-2 0 0 0,0-2-1 0 0,95-29 1 0 0,-86 14-74 0 0,-67 24-552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3:55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4143 0 0,'0'0'319'0'0,"11"-16"8520"0"0,-8 27-8648 0 0,0 0 0 0 0,-1 0 1 0 0,0 0-1 0 0,-1 0 1 0 0,0 0-1 0 0,-1 16 1 0 0,1 4 244 0 0,2 61 962 0 0,10 100 1644 0 0,-10-168-2893 0 0,1-5-68 0 0,-2-1 0 0 0,0 1 0 0 0,-1-1 0 0 0,-2 20 0 0 0,0-35 9 0 0,1-2-87 0 0,-1-1 1 0 0,1 0-1 0 0,0 0 1 0 0,0 0 0 0 0,0 1-1 0 0,0-1 1 0 0,0 0 0 0 0,0 0-1 0 0,0 1 1 0 0,-1-1-1 0 0,1 0 1 0 0,0 0 0 0 0,0 1-1 0 0,0-1 1 0 0,0 0 0 0 0,0 0-1 0 0,0 1 1 0 0,0-1 0 0 0,0 0-1 0 0,0 0 1 0 0,1 1-1 0 0,-1-1 1 0 0,0 0 0 0 0,0 0-1 0 0,0 1 1 0 0,0-1 0 0 0,0 0-1 0 0,0 0 1 0 0,6 4-12 0 0,-5-4 8 0 0,-1 0 0 0 0,0 0 0 0 0,1 1-1 0 0,-1-1 1 0 0,1 0 0 0 0,-1 0 0 0 0,0 0 0 0 0,1 1-1 0 0,-1-1 1 0 0,1 0 0 0 0,-1 0 0 0 0,1 0 0 0 0,-1 0 0 0 0,1 0-1 0 0,-1 0 1 0 0,1 0 0 0 0,-1 0 0 0 0,0 0 0 0 0,1 0-1 0 0,-1 0 1 0 0,1 0 0 0 0,-1 0 0 0 0,2-1 0 0 0,10-2 1 0 0,169-22-65 0 0,-167 24 63 0 0,350-17 149 0 0,-325 22-1451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02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07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325 105 1375 0 0,'-1'-2'107'0'0,"-6"-6"432"0"0,-1 0 0 0 0,0 1 0 0 0,0-1 0 0 0,0 2 0 0 0,-1-1 0 0 0,0 1 0 0 0,-1 0 0 0 0,1 1 0 0 0,-12-4 0 0 0,5 2 375 0 0,0 2-1 0 0,0 1 1 0 0,-1 0 0 0 0,0 1-1 0 0,-20-2 1 0 0,21 4-300 0 0,-4-1 456 0 0,0 0 1 0 0,-29 3-1 0 0,47-1-154 0 0,3 2-895 0 0,0 0-1 0 0,0 0 0 0 0,1 0 0 0 0,-1 0 1 0 0,0 0-1 0 0,1 0 0 0 0,0 0 1 0 0,-1-1-1 0 0,4 3 0 0 0,-1 0-1 0 0,28 25 97 0 0,1 0 0 0 0,2-3 0 0 0,1 0 0 0 0,1-3 0 0 0,0 0 1 0 0,2-3-1 0 0,42 16 0 0 0,-10-9 16 0 0,2-4 1 0 0,0-2-1 0 0,91 12 0 0 0,-79-21 33 0 0,1-5-1 0 0,-1-3 1 0 0,1-3-1 0 0,0-5 0 0 0,117-19 1 0 0,89-34 390 0 0,-243 43-484 0 0,0-1-1 0 0,-1-2 1 0 0,81-43-1 0 0,-127 59-603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07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27 187 9815 0 0,'-17'3'1047'0'0,"7"-2"1236"0"0,31-14-781 0 0,3 2-1059 0 0,-1 2 0 0 0,2 0-1 0 0,38-7 1 0 0,-29 7-139 0 0,243-52 1169 0 0,-214 49-1205 0 0,220-26 687 0 0,3 26-230 0 0,-203 12-615 0 0,0 3 0 0 0,-1 3 0 0 0,1 4 0 0 0,124 33 0 0 0,-173-32-94 0 0,1 2 1 0 0,-2 2 0 0 0,0 1 0 0 0,34 23 0 0 0,-22-13-285 0 0,-23-15-859 0 0,-1-2-3576 0 0,1-3-1617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08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16 214 4607 0 0,'-6'-47'269'0'0,"-3"-37"2459"0"0,9 76-2130 0 0,0 0-1 0 0,0-1 0 0 0,1 1 0 0 0,0-1 0 0 0,1 1 1 0 0,0 0-1 0 0,4-13 0 0 0,-6 21-533 0 0,0 0 0 0 0,0 0-1 0 0,0-1 1 0 0,0 1 0 0 0,1 0 0 0 0,-1 0 0 0 0,0 0-1 0 0,0 0 1 0 0,0-1 0 0 0,0 1 0 0 0,0 0 0 0 0,0 0 0 0 0,0 0-1 0 0,0 0 1 0 0,0-1 0 0 0,1 1 0 0 0,-1 0 0 0 0,0 0-1 0 0,0 0 1 0 0,0 0 0 0 0,0 0 0 0 0,0 0 0 0 0,1 0-1 0 0,-1-1 1 0 0,0 1 0 0 0,0 0 0 0 0,0 0 0 0 0,0 0 0 0 0,1 0-1 0 0,-1 0 1 0 0,0 0 0 0 0,0 0 0 0 0,0 0 0 0 0,1 0-1 0 0,-1 0 1 0 0,0 0 0 0 0,0 0 0 0 0,5 7 540 0 0,3 13-450 0 0,1 16 173 0 0,-2 1 0 0 0,4 49 0 0 0,-3 80-11 0 0,-6-106-172 0 0,7 438 624 0 0,9 180-17 0 0,-11-589-570 0 0,32 164 0 0 0,-36-241-330 0 0,0 1-1 0 0,0-1 0 0 0,1 0 1 0 0,1 0-1 0 0,0-1 0 0 0,1 1 1 0 0,9 14-1 0 0,-3-12-6157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09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12 346 9215 0 0,'0'0'707'0'0,"-10"-10"-484"0"0,8 6 2366 0 0,4 3-2526 0 0,-1 0 0 0 0,1 0 0 0 0,-1 0 0 0 0,1 1 0 0 0,-1-1 0 0 0,1 0 0 0 0,-1 1 0 0 0,1-1 0 0 0,0 1-1 0 0,-1 0 1 0 0,1-1 0 0 0,0 1 0 0 0,-1 0 0 0 0,1 0 0 0 0,0 0 0 0 0,0 0 0 0 0,-1 0 0 0 0,1 1 0 0 0,0-1 0 0 0,-1 0 0 0 0,1 1 0 0 0,0-1 0 0 0,1 2 0 0 0,9 3 225 0 0,-1 0 0 0 0,14 8 0 0 0,-7-4 100 0 0,46 20 207 0 0,2-2 0 0 0,0-4 1 0 0,2-3-1 0 0,0-2 0 0 0,1-4 1 0 0,77 6-1 0 0,-54-13-335 0 0,1-4 1 0 0,0-4-1 0 0,0-5 0 0 0,105-18 1 0 0,-97 5-106 0 0,-1-4 0 0 0,-1-4 0 0 0,-1-4 0 0 0,-2-5 0 0 0,159-82 1 0 0,-90 18 95 0 0,-128 75-929 0 0,-2-1 1 0 0,44-44-1 0 0,-65 56-350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2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7367 0 0,'0'0'894'0'0,"11"-18"4051"0"0,-11 18-4871 0 0,1 0 0 0 0,0 0 0 0 0,-1 0 0 0 0,1 0 0 0 0,-1 0 0 0 0,1 0 0 0 0,0 1-1 0 0,-1-1 1 0 0,1 0 0 0 0,-1 0 0 0 0,1 0 0 0 0,0 0 0 0 0,-1 1 0 0 0,1-1 0 0 0,-1 0 0 0 0,1 1 0 0 0,-1-1 0 0 0,1 0 0 0 0,-1 1 0 0 0,1-1 0 0 0,-1 1 0 0 0,1-1-1 0 0,-1 1 1 0 0,1 0 0 0 0,7 17 735 0 0,-2 23-117 0 0,-4 39 198 0 0,-12 117 0 0 0,7-176-828 0 0,0 1 1 0 0,-7 20-1 0 0,5-35-436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5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0 216 14279 0 0,'0'0'1298'0'0,"10"-2"-829"0"0,78-10 6575 0 0,-18 4-5773 0 0,-55 6-1697 0 0,-2-1 0 0 0,1-1 1 0 0,0 0-1 0 0,-1-1 0 0 0,20-9 0 0 0,-15 1-3134 0 0,-14 7 1529 0 0</inkml:trace>
  <inkml:trace contextRef="#ctx0" brushRef="#br0" timeOffset="1">47 65 5527 0 0,'-6'-2'3454'0'0,"6"-2"-571"0"0,16-4 1302 0 0,30-6-1210 0 0,-42 13-3044 0 0,35-9 787 0 0,1 3 0 0 0,51-3 0 0 0,-17 4-2211 0 0,-55 5 495 0 0,1 0-5749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09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1 146 2759 0 0,'13'-102'212'0'0,"-3"58"9744"0"0,-7 67-9393 0 0,0 0-1 0 0,-2 0 1 0 0,0 0-1 0 0,-2 0 1 0 0,-5 36-1 0 0,2-13-257 0 0,-12 549 1559 0 0,15-375-1096 0 0,0-174-589 0 0,3 385 1348 0 0,14-239-803 0 0,-2-112-6668 0 0,-12-70-806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0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0 1375 0 0,'-1'2'107'0'0,"-17"28"1776"0"0,1 0-1 0 0,2 2 1 0 0,1-1-1 0 0,-10 35 1 0 0,10-28-2237 0 0,1-1 398 0 0,-32 84-1225 0 0,-84 163 0 0 0,128-282 741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1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146 177 3679 0 0,'6'-14'429'0'0,"24"-58"-757"0"0,-13 25 9829 0 0,-22 55-8337 0 0,-10 12-953 0 0,1 1 0 0 0,-19 42 1 0 0,-15 50 358 0 0,32-71-508 0 0,1-8-55 0 0,1 0 12 0 0,1 0 0 0 0,-11 44 0 0 0,24-76-20 0 0,-1-1 0 0 0,1 1 0 0 0,0 0-1 0 0,0 0 1 0 0,-1-1 0 0 0,1 1 0 0 0,1 0-1 0 0,-1-1 1 0 0,0 1 0 0 0,0 0 0 0 0,1 0-1 0 0,-1-1 1 0 0,0 1 0 0 0,2 2 0 0 0,-2-4 0 0 0,1 1-1 0 0,-1-1 1 0 0,0 0 0 0 0,0 1 0 0 0,1-1 0 0 0,-1 0 0 0 0,0 0 0 0 0,1 1 0 0 0,-1-1 0 0 0,0 0 0 0 0,1 0 0 0 0,-1 0 0 0 0,0 1 0 0 0,1-1 0 0 0,-1 0 0 0 0,0 0 0 0 0,1 0 0 0 0,-1 0 0 0 0,0 0 0 0 0,1 0-1 0 0,-1 0 1 0 0,1 0 0 0 0,-1 0 0 0 0,1 0 0 0 0,0 0-2 0 0,0-1-1 0 0,1 1 0 0 0,-1 0 1 0 0,0-1-1 0 0,0 0 0 0 0,0 1 1 0 0,1-1-1 0 0,-1 0 0 0 0,0 1 1 0 0,2-3-1 0 0,10-10-93 0 0,0-1 1 0 0,0-1 0 0 0,15-23-1 0 0,-5 7 2 0 0,167-228-869 0 0,-174 239 935 0 0,8-12 221 0 0,47-49 1 0 0,-70 79-143 0 0,0 1 1 0 0,1 0 0 0 0,-1 0 0 0 0,0 0 0 0 0,0 0-1 0 0,1 0 1 0 0,-1 0 0 0 0,0 1 0 0 0,1-1-1 0 0,2-1 1 0 0,-8 16 813 0 0,-13 24-357 0 0,-30 47 0 0 0,22-41-331 0 0,-259 506-422 0 0,276-533 196 0 0,-13 34-120 0 0,19-46 102 0 0,0 0 1 0 0,1 1-1 0 0,0-1 1 0 0,0 0-1 0 0,0 1 1 0 0,1 0 0 0 0,0 7-1 0 0,0-13 39 0 0,0 0-1 0 0,1 0 0 0 0,-1 1 0 0 0,0-1 1 0 0,1 0-1 0 0,-1 0 0 0 0,0 0 0 0 0,1 0 1 0 0,-1 0-1 0 0,0 0 0 0 0,1 0 1 0 0,-1 0-1 0 0,0 0 0 0 0,1 0 0 0 0,-1 0 1 0 0,0 0-1 0 0,1 0 0 0 0,-1 0 0 0 0,1 0 1 0 0,-1 0-1 0 0,0-1 0 0 0,1 1 1 0 0,-1 0-1 0 0,0 0 0 0 0,0 0 0 0 0,1-1 1 0 0,-1 1-1 0 0,0 0 0 0 0,1-1 0 0 0,-1 1 12 0 0,8-6-323 0 0,0-1 0 0 0,0 0 0 0 0,-1-1 0 0 0,0 1 1 0 0,0-1-1 0 0,-1-1 0 0 0,6-10 0 0 0,-3 6 29 0 0,123-194-2551 0 0,-76 115 2633 0 0,107-137-1 0 0,-156 222 329 0 0,3-5 261 0 0,0 0 0 0 0,1 0 0 0 0,18-13 1 0 0,-38 50 1889 0 0,-129 249 40 0 0,62-118-2218 0 0,-103 243-91 0 0,175-391-21 0 0,1 0 0 0 0,1 0 0 0 0,0 0 0 0 0,0 0 0 0 0,1 0 0 0 0,-1 0 0 0 0,2 1 0 0 0,-1 10 0 0 0,1-19 25 0 0,0 1 0 0 0,0-1 0 0 0,0 1 1 0 0,0-1-1 0 0,0 1 0 0 0,0-1 1 0 0,1 0-1 0 0,-1 1 0 0 0,0-1 0 0 0,0 1 1 0 0,0-1-1 0 0,0 1 0 0 0,0-1 0 0 0,1 1 1 0 0,-1-1-1 0 0,0 0 0 0 0,0 1 1 0 0,1-1-1 0 0,-1 1 0 0 0,0-1 0 0 0,1 0 1 0 0,-1 1-1 0 0,0-1 0 0 0,1 0 0 0 0,-1 0 1 0 0,1 1-1 0 0,-1-1 0 0 0,0 0 0 0 0,1 0 1 0 0,-1 0-1 0 0,1 1 0 0 0,-1-1 1 0 0,1 0-1 0 0,-1 0 0 0 0,1 0 0 0 0,-1 0 1 0 0,1 0-1 0 0,-1 0 0 0 0,1 0 0 0 0,-1 0 1 0 0,1 0-1 0 0,-1 0 0 0 0,0 0 1 0 0,1 0-1 0 0,-1 0 0 0 0,1 0 0 0 0,-1-1 1 0 0,1 1-1 0 0,-1 0 0 0 0,1 0 0 0 0,22-16-567 0 0,20-26-750 0 0,67-82 1 0 0,-24 25 365 0 0,-44 52 599 0 0,-2-1 0 0 0,57-90 0 0 0,-45 50 502 0 0,60-93 667 0 0,-85 142-495 0 0,1 1 0 0 0,48-49 1 0 0,-74 85 669 0 0,-3 5 42 0 0,-12 33 197 0 0,-3 0-1 0 0,-32 55 1 0 0,4-9-684 0 0,-293 496 25 0 0,226-401-763 0 0,108-173 174 0 0,-26 43-746 0 0,-41 89-1 0 0,62-110-482 0 0,9-15 293 0 0,-1-10 926 0 0,0-1-1 0 0,0 0 1 0 0,0 0 0 0 0,1 1 0 0 0,-1-1 0 0 0,0 0 0 0 0,1 0-1 0 0,-1 0 1 0 0,0 1 0 0 0,1-1 0 0 0,-1 0 0 0 0,0 0-1 0 0,1 0 1 0 0,-1 0 0 0 0,0 0 0 0 0,1 0 0 0 0,-1 0 0 0 0,0 0-1 0 0,1 0 1 0 0,-1 0 0 0 0,0 0 0 0 0,1 0 0 0 0,-1 0-1 0 0,0 0 1 0 0,1 0 0 0 0,-1 0 0 0 0,0 0 0 0 0,1 0 0 0 0,-1 0-1 0 0,0-1 1 0 0,1 1 0 0 0,19-13-1304 0 0,7-13-41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2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803 87 919 0 0,'73'-75'5336'0'0,"-83"92"-2227"0"0,-17 22 0 0 0,-42 42-1467 0 0,6-7-1022 0 0,-140 198 112 0 0,-33 42-549 0 0,208-278-138 0 0,-189 264 331 0 0,215-296-368 0 0,-2 1-1 0 0,1 1 1 0 0,0-1-1 0 0,0 1 0 0 0,1 0 1 0 0,-3 7-1 0 0,5-13-8 0 0,0 0-1 0 0,0 0 1 0 0,0 0 0 0 0,0 1-1 0 0,0-1 1 0 0,0 0-1 0 0,0 0 1 0 0,0 1 0 0 0,0-1-1 0 0,0 0 1 0 0,0 0-1 0 0,0 0 1 0 0,0 1 0 0 0,0-1-1 0 0,0 0 1 0 0,0 0-1 0 0,0 0 1 0 0,0 1 0 0 0,0-1-1 0 0,0 0 1 0 0,0 0-1 0 0,0 1 1 0 0,0-1-1 0 0,0 0 1 0 0,0 0 0 0 0,0 0-1 0 0,1 0 1 0 0,-1 1-1 0 0,0-1 1 0 0,0 0 0 0 0,0 0-1 0 0,0 0 1 0 0,0 0-1 0 0,1 1 1 0 0,-1-1 0 0 0,0 0-1 0 0,0 0 1 0 0,0 0-1 0 0,1 0 1 0 0,-1 0 0 0 0,10-3-35 0 0,11-13-55 0 0,35-35-299 0 0,-2-4 0 0 0,56-71 0 0 0,83-134-522 0 0,31-42 705 0 0,23 19 104 0 0,-239 275 145 0 0,29-27 166 0 0,-35 33-156 0 0,0 0 1 0 0,1 0 0 0 0,-1 1 0 0 0,1-1 0 0 0,0 1-1 0 0,-1-1 1 0 0,1 1 0 0 0,0 0 0 0 0,0 0 0 0 0,0 0 0 0 0,0 0-1 0 0,5 0 1 0 0,-8 1-45 0 0,0 0-1 0 0,0 0 0 0 0,0 0 1 0 0,1 0-1 0 0,-1 0 0 0 0,0 0 0 0 0,0 0 1 0 0,0 0-1 0 0,0 0 0 0 0,0 0 1 0 0,0 0-1 0 0,0 0 0 0 0,0 0 1 0 0,0 0-1 0 0,0 0 0 0 0,1 0 1 0 0,-1 1-1 0 0,0-1 0 0 0,0 0 0 0 0,0 0 1 0 0,0 0-1 0 0,0 0 0 0 0,0 0 1 0 0,0 0-1 0 0,0 0 0 0 0,0 0 1 0 0,0 0-1 0 0,0 0 0 0 0,0 0 1 0 0,0 0-1 0 0,0 0 0 0 0,0 0 0 0 0,0 1 1 0 0,0-1-1 0 0,0 0 0 0 0,0 0 1 0 0,0 0-1 0 0,0 0 0 0 0,0 0 1 0 0,0 0-1 0 0,0 0 0 0 0,0 0 1 0 0,0 0-1 0 0,0 0 0 0 0,0 1 1 0 0,0-1-1 0 0,0 0 0 0 0,0 0 0 0 0,0 0 1 0 0,0 0-1 0 0,0 0 0 0 0,0 0 1 0 0,0 0-1 0 0,0 0 0 0 0,0 0 1 0 0,-1 7 147 0 0,1 0 0 0 0,-1 0 1 0 0,-1-1-1 0 0,1 1 1 0 0,-1-1-1 0 0,-4 11 0 0 0,-22 40 383 0 0,21-43-437 0 0,-33 58 406 0 0,-57 77-1 0 0,-60 62-96 0 0,40-57-273 0 0,-185 247 47 0 0,290-386-177 0 0,-9 11-46 0 0,1 1 1 0 0,-21 40-1 0 0,37-58-123 0 0,6-7-97 0 0,13-11-23 0 0,-15 9 282 0 0,25-19-230 0 0,-1-1-1 0 0,-1-1 1 0 0,-1-1-1 0 0,24-31 1 0 0,72-108-515 0 0,-74 97 644 0 0,199-265-166 0 0,-50 69 263 0 0,-149 198-9 0 0,4 1 1 0 0,70-69 0 0 0,-89 107 198 0 0,-33 37 352 0 0,-10 16-206 0 0,-3-1 1 0 0,-20 27 0 0 0,8-11-69 0 0,-232 334 712 0 0,-266 387-58 0 0,513-744-915 0 0,4-9 14 0 0,1 1 0 0 0,1 0 0 0 0,0 1 0 0 0,-9 25 0 0 0,16-39-23 0 0,1 0 1 0 0,0 1 0 0 0,-1-1-1 0 0,1 0 1 0 0,0 0 0 0 0,-1 1-1 0 0,1-1 1 0 0,0 0 0 0 0,0 0 0 0 0,0 1-1 0 0,0-1 1 0 0,1 0 0 0 0,-1 0-1 0 0,0 2 1 0 0,1-2 0 0 0,-1-1-1 0 0,0 0 1 0 0,0 1-1 0 0,1-1 1 0 0,-1 0-1 0 0,0 0 1 0 0,1 1-1 0 0,-1-1 1 0 0,0 0-1 0 0,0 0 1 0 0,1 0-1 0 0,-1 1 1 0 0,1-1 0 0 0,-1 0-1 0 0,0 0 1 0 0,1 0-1 0 0,-1 0 1 0 0,0 0-1 0 0,1 0 1 0 0,-1 0-1 0 0,1 0 1 0 0,-1 0-1 0 0,0 0 1 0 0,1 0-1 0 0,-1 0 1 0 0,1 0-1 0 0,-1 0 1 0 0,0 0-1 0 0,1 0 1 0 0,3-1-29 0 0,0-1 0 0 0,-1 1-1 0 0,1-1 1 0 0,0 0 0 0 0,-1 0 0 0 0,1 0-1 0 0,4-5 1 0 0,29-27-314 0 0,-1-2-1 0 0,58-77 1 0 0,-55 65 140 0 0,436-586-675 0 0,-425 558 883 0 0,102-151 0 0 0,15 14 0 0 0,-165 211 1 0 0,17-20 1 0 0,0 1 1 0 0,1 1 0 0 0,1 1 0 0 0,31-21 0 0 0,-39 34 91 0 0,-8 8-58 0 0,-7 5 19 0 0,-1 4 32 0 0,-1 0 0 0 0,0 0 0 0 0,-1-1-1 0 0,0 1 1 0 0,0-1 0 0 0,-2 0 0 0 0,-12 17 0 0 0,3-4 44 0 0,-396 565 2248 0 0,373-534-2210 0 0,-91 117 312 0 0,-32 47-114 0 0,8 21-426 0 0,154-239 55 0 0,0 0 1 0 0,0 0-1 0 0,0 0 1 0 0,0 0-1 0 0,0 0 1 0 0,0 0 0 0 0,0 0-1 0 0,0 0 1 0 0,0-1-1 0 0,0 1 1 0 0,0 0-1 0 0,0 0 1 0 0,0 0-1 0 0,0 0 1 0 0,0 0-1 0 0,0 0 1 0 0,0 0-1 0 0,1 0 1 0 0,-1 0-1 0 0,0 0 1 0 0,0 0-1 0 0,0 0 1 0 0,0 0-1 0 0,0 0 1 0 0,0 0-1 0 0,0 0 1 0 0,0 0 0 0 0,0 0-1 0 0,0 0 1 0 0,0 0-1 0 0,0 0 1 0 0,0 0-1 0 0,0 0 1 0 0,1 0-1 0 0,-1 0 1 0 0,0 0-1 0 0,0 0 1 0 0,0 0-1 0 0,0 0 1 0 0,0 0-1 0 0,0 1 1 0 0,0-1-1 0 0,0 0 1 0 0,0 0-1 0 0,0 0 1 0 0,0 0-1 0 0,0 0 1 0 0,0 0 0 0 0,0 0-1 0 0,0 0 1 0 0,0 0-1 0 0,0 0 1 0 0,0 0-1 0 0,0 0 1 0 0,0 0-1 0 0,0 0 1 0 0,0 0-1 0 0,0 0 1 0 0,0 0-1 0 0,0 1 1 0 0,0-1-1 0 0,0 0 1 0 0,0 0-1 0 0,0 0 1 0 0,0 0-1 0 0,0 0 1 0 0,0 0-1 0 0,0 0 1 0 0,6-3-56 0 0,5-6-97 0 0,0-1-1 0 0,-1 0 0 0 0,0-1 1 0 0,15-22-1 0 0,-5 6-100 0 0,121-140-941 0 0,36-47 164 0 0,-131 154 782 0 0,180-233-623 0 0,16 15-38 0 0,-230 266 875 0 0,1-3 9 0 0,0 1 0 0 0,1 1 0 0 0,1 0 0 0 0,0 1 0 0 0,27-16 0 0 0,-41 29 58 0 0,-1 0 0 0 0,1 0 0 0 0,-1 0-1 0 0,0 0 1 0 0,1 0 0 0 0,-1 0 0 0 0,0 0-1 0 0,0 0 1 0 0,1 0 0 0 0,-1 0 0 0 0,0 0-1 0 0,0 0 1 0 0,0 0 0 0 0,0 0 0 0 0,-1 2-1 0 0,-1 10 143 0 0,0-1-1 0 0,-1 1 0 0 0,-1 0 0 0 0,0-1 1 0 0,-7 16-1 0 0,-35 60 524 0 0,-138 191 726 0 0,111-177-1145 0 0,-176 238 297 0 0,-30 43 173 0 0,263-360-667 0 0,8-12-30 0 0,0 0-1 0 0,1 0 1 0 0,0 1-1 0 0,0 0 1 0 0,1 1-1 0 0,-7 22 1 0 0,13-35-47 0 0,0 1-1 0 0,-1-1 1 0 0,1 0 0 0 0,0 0-1 0 0,0 0 1 0 0,0 0 0 0 0,0 1 0 0 0,0-1-1 0 0,0 0 1 0 0,0 0 0 0 0,0 1 0 0 0,0-1-1 0 0,0 0 1 0 0,0 0 0 0 0,0 0-1 0 0,0 1 1 0 0,0-1 0 0 0,0 0 0 0 0,0 0-1 0 0,0 0 1 0 0,0 1 0 0 0,0-1 0 0 0,0 0-1 0 0,0 0 1 0 0,0 0 0 0 0,1 1-1 0 0,-1-1 1 0 0,0 0 0 0 0,0 0 0 0 0,0 0-1 0 0,0 0 1 0 0,0 1 0 0 0,1-1 0 0 0,-1 0-1 0 0,0 0 1 0 0,0 0 0 0 0,0 0-1 0 0,0 0 1 0 0,1 0 0 0 0,-1 1 0 0 0,0-1-1 0 0,0 0 1 0 0,1 0 0 0 0,3-2-16 0 0,0 1 0 0 0,-1-1 1 0 0,1 0-1 0 0,0 0 0 0 0,-1 0 1 0 0,1 0-1 0 0,-1-1 0 0 0,0 1 1 0 0,5-5-1 0 0,-4 4-2 0 0,166-159-565 0 0,-13-16 137 0 0,75-75 104 0 0,-229 250 341 0 0,140-130-91 0 0,-113 108 63 0 0,1 2 0 0 0,67-40 0 0 0,-92 61 28 0 0,-1-1-1 0 0,0 1 1 0 0,0 0-1 0 0,1 0 1 0 0,9-2-1 0 0,-15 4 4 0 0,1 0 1 0 0,0 0-1 0 0,0-1 0 0 0,0 1 1 0 0,0 0-1 0 0,0 0 1 0 0,0 0-1 0 0,0 1 0 0 0,0-1 1 0 0,0 0-1 0 0,-1 0 0 0 0,1 0 1 0 0,0 1-1 0 0,0-1 0 0 0,0 0 1 0 0,0 1-1 0 0,0-1 0 0 0,-1 1 1 0 0,1-1-1 0 0,0 1 0 0 0,0-1 1 0 0,-1 1-1 0 0,1 0 0 0 0,0-1 1 0 0,-1 1-1 0 0,1 0 0 0 0,-1-1 1 0 0,1 1-1 0 0,-1 0 0 0 0,1 0 1 0 0,-1 0-1 0 0,1-1 0 0 0,-1 1 1 0 0,0 0-1 0 0,0 0 0 0 0,1 0 1 0 0,-1 0-1 0 0,0 0 1 0 0,0 0-1 0 0,0 0 0 0 0,0 0 1 0 0,0-1-1 0 0,0 3 0 0 0,0 2 32 0 0,-1 1 1 0 0,1 0-1 0 0,-1 0 0 0 0,-1 0 0 0 0,1 0 1 0 0,-1 0-1 0 0,0-1 0 0 0,-3 8 0 0 0,-27 45 245 0 0,19-36-186 0 0,-10 16 115 0 0,-50 64 1 0 0,-39 27 99 0 0,14-18-66 0 0,48-51-126 0 0,-69 86 164 0 0,94-107-210 0 0,38-43-102 0 0,2-7-32 0 0,-1 0 1 0 0,0-1-1 0 0,0 0 0 0 0,-1-1 1 0 0,13-17-1 0 0,-1 2-62 0 0,64-65-236 0 0,80-87 27 0 0,-133 140 291 0 0,9-12 4 0 0,2 2 0 0 0,94-77 0 0 0,-138 124 41 0 0,0 1 0 0 0,0-1 0 0 0,1 1 0 0 0,-1 0 0 0 0,0 0 0 0 0,0 0 0 0 0,1 0 1 0 0,0 0-1 0 0,-1 1 0 0 0,1 0 0 0 0,0-1 0 0 0,6 0 0 0 0,-9 6 131 0 0,-4 7-46 0 0,-1 1-1 0 0,0 0 1 0 0,-1-1 0 0 0,0 0-1 0 0,-13 21 1 0 0,-42 52 218 0 0,37-52-186 0 0,-270 339 245 0 0,205-269-341 0 0,316-331-272 0 0,-212 214 242 0 0,10-10-19 0 0,57-40 0 0 0,-72 58 23 0 0,1 0 1 0 0,0 0-1 0 0,0 1 1 0 0,0 1-1 0 0,0 0 1 0 0,1 0-1 0 0,0 2 1 0 0,19-4-1 0 0,-30 6 10 0 0,0 1 1 0 0,0 0-1 0 0,0-1 0 0 0,0 1 0 0 0,-1 0 1 0 0,1 0-1 0 0,0 0 0 0 0,0 1 0 0 0,0-1 0 0 0,0 0 1 0 0,-1 1-1 0 0,1-1 0 0 0,0 1 0 0 0,0 0 0 0 0,-1-1 1 0 0,1 1-1 0 0,0 0 0 0 0,-1 0 0 0 0,1 0 1 0 0,-1 0-1 0 0,1 0 0 0 0,-1 1 0 0 0,0-1 0 0 0,2 2 1 0 0,-2-1 11 0 0,0 1 0 0 0,0-1 0 0 0,0 0 0 0 0,0 1 0 0 0,0-1 0 0 0,-1 1 0 0 0,0 0 0 0 0,1-1 0 0 0,-1 1 0 0 0,0-1 0 0 0,0 1 0 0 0,0-1 0 0 0,-1 1 0 0 0,1 0 0 0 0,0-1 0 0 0,-2 5 0 0 0,-7 18 149 0 0,-1 0 1 0 0,-1-1-1 0 0,0 0 0 0 0,-20 28 0 0 0,7-10-41 0 0,-47 69 110 0 0,70-109-165 0 0,10-10 19 0 0,35-35-91 0 0,45-39 0 0 0,-76 72 0 0 0,0 1 0 0 0,0 0 0 0 0,1 1 0 0 0,0 1 0 0 0,24-10 0 0 0,-34 16 0 0 0,0-1 0 0 0,-1 1 0 0 0,1 1 1 0 0,0-1-1 0 0,0 0 0 0 0,-1 1 0 0 0,1 0 0 0 0,0 0 0 0 0,0 0 0 0 0,6 1 0 0 0,-9 0-27 0 0,0-1 0 0 0,1 0-1 0 0,-1 1 1 0 0,0-1-1 0 0,0 1 1 0 0,0-1 0 0 0,0 1-1 0 0,0 0 1 0 0,0-1-1 0 0,0 1 1 0 0,-1 0 0 0 0,1 0-1 0 0,0 0 1 0 0,0 0-1 0 0,0 0 1 0 0,-1 0 0 0 0,1-1-1 0 0,0 2 1 0 0,-1-1-1 0 0,1 0 1 0 0,-1 0 0 0 0,0 0-1 0 0,1 0 1 0 0,-1 0-1 0 0,0 0 1 0 0,1 0 0 0 0,-1 1-1 0 0,0-1 1 0 0,0 0-1 0 0,0 0 1 0 0,0 0 0 0 0,0 0-1 0 0,0 1 1 0 0,0-1-1 0 0,-1 0 1 0 0,1 0 0 0 0,-1 2-1 0 0,-5 18-516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4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34 1839 0 0,'-8'6'2408'0'0,"-12"-3"-1464"0"0,-74 8-2996 0 0,75-10 4839 0 0,-38-1-1 0 0,19-1 6177 0 0,101-10-7421 0 0,57 11 280 0 0,-56 1-1035 0 0,80-10 1 0 0,70-24-851 0 0,-195 31-1219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6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3 187 5527 0 0,'-2'-53'683'0'0,"2"36"981"0"0,0 0 0 0 0,2 1 0 0 0,0-1 0 0 0,0 1 0 0 0,9-27 0 0 0,-11 42-1610 0 0,0 1 0 0 0,0 0 0 0 0,0-1 0 0 0,0 1 0 0 0,0 0 0 0 0,1-1 0 0 0,-1 1 0 0 0,0 0 0 0 0,0 0 0 0 0,0-1 0 0 0,0 1-1 0 0,0 0 1 0 0,0-1 0 0 0,1 1 0 0 0,-1 0 0 0 0,0 0 0 0 0,0-1 0 0 0,0 1 0 0 0,1 0 0 0 0,-1 0 0 0 0,0 0 0 0 0,0-1 0 0 0,1 1 0 0 0,-1 0 0 0 0,0 0 0 0 0,0 0 0 0 0,1 0 0 0 0,-1 0 0 0 0,0 0 0 0 0,1-1 0 0 0,-1 1 0 0 0,0 0 0 0 0,0 0 0 0 0,1 0 0 0 0,-1 0 0 0 0,0 0 0 0 0,1 0 0 0 0,0 0 0 0 0,8 11 670 0 0,3 19-129 0 0,-6 2 104 0 0,-2 0-1 0 0,1 62 1 0 0,-11 67 69 0 0,2-100-627 0 0,3-40-202 0 0,1-11-258 0 0,0-1 1 0 0,-1 1-1 0 0,0 0 0 0 0,0 0 1 0 0,-1 0-1 0 0,-1-1 0 0 0,-3 12 1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7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5 184 11143 0 0,'-1'-4'105'0'0,"0"1"0"0"0,0 0-1 0 0,1-1 1 0 0,-1 1 0 0 0,1 0-1 0 0,-1-1 1 0 0,1 1-1 0 0,0-1 1 0 0,0 1 0 0 0,1-1-1 0 0,-1 1 1 0 0,1 0 0 0 0,-1-1-1 0 0,1 1 1 0 0,0 0 0 0 0,1-1-1 0 0,1-4 1 0 0,0 4 122 0 0,0 1-1 0 0,-1-1 1 0 0,1 0 0 0 0,1 1-1 0 0,-1 0 1 0 0,1-1 0 0 0,-1 1-1 0 0,1 1 1 0 0,0-1 0 0 0,0 0 0 0 0,0 1-1 0 0,7-3 1 0 0,27-10 613 0 0,0 1 0 0 0,1 3 0 0 0,0 1 0 0 0,1 2 0 0 0,49-4 0 0 0,-87 12-813 0 0,64-5 729 0 0,-60 6-691 0 0,0-1 0 0 0,1 0 0 0 0,-1 1 1 0 0,0 0-1 0 0,0 1 0 0 0,1-1 0 0 0,-1 1 0 0 0,6 3 0 0 0,-11-4-51 0 0,1 0 1 0 0,-1-1-1 0 0,0 1 0 0 0,1 0 1 0 0,-1 0-1 0 0,0 0 0 0 0,0 0 0 0 0,0 0 1 0 0,1 0-1 0 0,-1 1 0 0 0,0-1 1 0 0,-1 0-1 0 0,1 0 0 0 0,0 1 1 0 0,0-1-1 0 0,-1 1 0 0 0,1-1 0 0 0,0 1 1 0 0,0 1-1 0 0,-1-1 3 0 0,0 1 0 0 0,0 0 0 0 0,0-1 0 0 0,0 1 0 0 0,0 0 1 0 0,0 0-1 0 0,0-1 0 0 0,-1 1 0 0 0,0-1 0 0 0,-1 5 0 0 0,-1 1 0 0 0,-1 1 0 0 0,0-1-1 0 0,-1 0 1 0 0,0 0 0 0 0,-8 10 0 0 0,-8 5-447 0 0,-2 0 0 0 0,0-1 0 0 0,-40 28 1 0 0,8-7-3223 0 0,28-20-2920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7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22 2759 0 0,'0'0'126'0'0,"-1"-2"-5"0"0,-3-18 16608 0 0,4 23-16110 0 0,5 37 68 0 0,-2 0-1 0 0,-1 1 1 0 0,-8 78-1 0 0,-2-83-3507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8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10591 0 0,'0'0'819'0'0,"1"-2"-534"0"0,11-8 606 0 0,1-1 0 0 0,0 2 0 0 0,0 0 0 0 0,1 0 0 0 0,0 1 0 0 0,18-7 1 0 0,6-1 583 0 0,53-13 0 0 0,-83 26-1229 0 0,1 1 0 0 0,0 1-1 0 0,0-1 1 0 0,1 1 0 0 0,-1 1-1 0 0,13 0 1 0 0,-20 1 182 0 0,-2 1-404 0 0,0 0-1 0 0,0 0 1 0 0,-1 0-1 0 0,1 0 0 0 0,0 1 1 0 0,-1-1-1 0 0,1 0 1 0 0,-1 0-1 0 0,1 0 1 0 0,-1 0-1 0 0,0 0 1 0 0,0 0-1 0 0,0 0 1 0 0,0 0-1 0 0,-1 0 0 0 0,1-1 1 0 0,0 1-1 0 0,-1 0 1 0 0,1-1-1 0 0,-1 1 1 0 0,-2 1-1 0 0,-46 39-1172 0 0,-57 37 0 0 0,96-72 755 0 0,-6 5-534 0 0,0-1 0 0 0,-36 18 0 0 0,52-29 780 0 0,19-4-480 0 0,-12 4 698 0 0,0 0 1 0 0,0 0-1 0 0,0 1 0 0 0,0-1 0 0 0,0 1 0 0 0,0 1 0 0 0,0-1 0 0 0,0 1 0 0 0,0 0 1 0 0,-1 0-1 0 0,1 0 0 0 0,-1 1 0 0 0,0 0 0 0 0,0 0 0 0 0,8 6 0 0 0,0 3 420 0 0,0 1-1 0 0,-1 0 0 0 0,19 27 1 0 0,-20-24-40 0 0,1-1 1 0 0,27 26 0 0 0,-37-39-468 0 0,-1-1 0 0 0,1 0 0 0 0,-1 0 0 0 0,1 0 0 0 0,0 0 1 0 0,0 0-1 0 0,-1 0 0 0 0,1 0 0 0 0,0-1 0 0 0,3 2 0 0 0,11-4-6069 0 0,-7-3-562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8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93 2759 0 0,'-13'0'7294'0'0,"10"1"-6523"0"0,1 0 0 0 0,0 1 0 0 0,-1-1 0 0 0,1 1 0 0 0,0 0 1 0 0,0 0-1 0 0,0 0 0 0 0,0 0 0 0 0,0 0 0 0 0,-2 4 0 0 0,0-1-322 0 0,1 1-1 0 0,0 0 0 0 0,0 0 0 0 0,-2 7 1 0 0,-1 8-698 0 0,-5 37-1 0 0,10-52 561 0 0,-1 2-246 0 0,1 0 1 0 0,0 0 0 0 0,1 0 0 0 0,0-1-1 0 0,0 1 1 0 0,1 0 0 0 0,0 0 0 0 0,3 13-1 0 0,-3-19-24 0 0,0 1 1 0 0,0-1-1 0 0,0 0 0 0 0,0 1 0 0 0,0-1 0 0 0,1 0 0 0 0,-1 0 0 0 0,1 0 0 0 0,-1 0 1 0 0,1 0-1 0 0,0 0 0 0 0,0 0 0 0 0,0-1 0 0 0,0 1 0 0 0,0-1 0 0 0,0 1 0 0 0,0-1 1 0 0,0 0-1 0 0,1 0 0 0 0,-1 0 0 0 0,0 0 0 0 0,1 0 0 0 0,-1 0 0 0 0,1-1 0 0 0,-1 1 1 0 0,1-1-1 0 0,-1 0 0 0 0,1 0 0 0 0,-1 0 0 0 0,6 0 0 0 0,-2-1 6 0 0,0 0 1 0 0,0 0-1 0 0,0 0 0 0 0,0-1 0 0 0,0 0 0 0 0,0 0 0 0 0,0-1 1 0 0,-1 0-1 0 0,1 0 0 0 0,-1 0 0 0 0,0 0 0 0 0,0-1 1 0 0,0 0-1 0 0,0 0 0 0 0,0 0 0 0 0,-1-1 0 0 0,0 1 1 0 0,0-1-1 0 0,0 0 0 0 0,5-10 0 0 0,-4 7-27 0 0,-1-1-1 0 0,0 0 0 0 0,0 0 1 0 0,0-1-1 0 0,-1 1 0 0 0,-1-1 1 0 0,0 1-1 0 0,0-1 0 0 0,-1 0 1 0 0,0 0-1 0 0,0 0 0 0 0,-2-13 1 0 0,0 10-14 0 0,-1 0 0 0 0,0 0 1 0 0,-1 0-1 0 0,-1 0 0 0 0,0 1 0 0 0,-6-14 1 0 0,9 23 2 0 0,-1 0 1 0 0,1 0 0 0 0,-1 0-1 0 0,1 1 1 0 0,-1-1 0 0 0,0 0-1 0 0,0 1 1 0 0,-1-1 0 0 0,1 1-1 0 0,0 0 1 0 0,-1 0-1 0 0,1 0 1 0 0,-1 0 0 0 0,0 0-1 0 0,0 0 1 0 0,0 1 0 0 0,0-1-1 0 0,0 1 1 0 0,0 0 0 0 0,0 0-1 0 0,0 0 1 0 0,0 0 0 0 0,0 1-1 0 0,-1-1 1 0 0,1 1 0 0 0,0 0-1 0 0,-1 0 1 0 0,1 0-1 0 0,-6 1 1 0 0,1 1-18 0 0,1 0 1 0 0,0 0-1 0 0,0 0 1 0 0,0 1-1 0 0,0 0 0 0 0,1 1 1 0 0,-1 0-1 0 0,1 0 0 0 0,0 0 1 0 0,0 0-1 0 0,0 1 0 0 0,0 0 1 0 0,1 0-1 0 0,-5 7 0 0 0,-3 4-929 0 0,1 2 0 0 0,1-1 0 0 0,-16 33-1 0 0,13-24-1062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5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51 12927 0 0,'0'0'6502'0'0,"7"15"-4296"0"0,-4-5-1751 0 0,-1 0 0 0 0,-1 0-1 0 0,0 1 1 0 0,0-1 0 0 0,0 0-1 0 0,-3 17 1 0 0,-12 64 469 0 0,6-49-580 0 0,8-38-319 0 0,-3 10 52 0 0,1 1 0 0 0,0 21 0 0 0,2-35-175 0 0,-1-12-5019 0 0</inkml:trace>
  <inkml:trace contextRef="#ctx0" brushRef="#br0" timeOffset="1">0 66 919 0 0,'7'-5'747'0'0,"17"-9"9740"0"0,6 6-4290 0 0,33 2-2034 0 0,-40 5-3929 0 0,121-13 1786 0 0,-19 2-1997 0 0,-44 7-4400 0 0,-63 4 2635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8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86 6911 0 0,'-4'-8'12236'0'0,"7"13"-12042"0"0,-1 1 0 0 0,1-1-1 0 0,-1 1 1 0 0,0 0-1 0 0,0 0 1 0 0,-1 0 0 0 0,0 0-1 0 0,0 0 1 0 0,0 0 0 0 0,-1 11-1 0 0,-1 8 227 0 0,-4 31-1 0 0,4-50-333 0 0,-1 8 38 0 0,-7 84 637 0 0,9-96-762 0 0</inkml:trace>
  <inkml:trace contextRef="#ctx0" brushRef="#br0" timeOffset="1">4 58 14023 0 0,'0'0'639'0'0,"1"-2"-10"0"0,3-2-500 0 0,0-1 0 0 0,1 1-1 0 0,-1 0 1 0 0,1 1 0 0 0,0-1 0 0 0,0 1-1 0 0,0 0 1 0 0,1 0 0 0 0,-1 0-1 0 0,1 1 1 0 0,-1 0 0 0 0,1 0-1 0 0,11-2 1 0 0,-1 1 486 0 0,1 0-1 0 0,0 1 1 0 0,31 1-1 0 0,-32 2-135 0 0,0 0-1 0 0,0 1 1 0 0,20 6 0 0 0,-28-6-226 0 0,0 1 0 0 0,0 0 0 0 0,0 0 0 0 0,0 0 0 0 0,-1 1 0 0 0,0 0 0 0 0,1 1 0 0 0,5 5 0 0 0,-11-8-191 0 0,0-1 1 0 0,0 1-1 0 0,-1 0 0 0 0,1-1 0 0 0,-1 1 0 0 0,1 0 1 0 0,-1 0-1 0 0,0 0 0 0 0,0 0 0 0 0,0 1 1 0 0,0-1-1 0 0,0 0 0 0 0,0 0 0 0 0,-1 1 0 0 0,1-1 1 0 0,-1 0-1 0 0,1 3 0 0 0,-1-1-11 0 0,-1-1 0 0 0,1 1 0 0 0,-1 0 0 0 0,1-1-1 0 0,-1 1 1 0 0,0-1 0 0 0,0 0 0 0 0,-1 1 0 0 0,1-1 0 0 0,-3 4 0 0 0,-4 6 14 0 0,-1 0 1 0 0,-1-1-1 0 0,1-1 1 0 0,-16 14-1 0 0,21-21-45 0 0,-107 99-173 0 0,89-86-204 0 0,-1 0-1 0 0,0-1 1 0 0,-36 17-1 0 0,35-24-171 0 0,23-9 450 0 0,0 0 1 0 0,-1 0 0 0 0,1 0-1 0 0,0 0 1 0 0,0 0 0 0 0,0 0 0 0 0,0 0-1 0 0,0 0 1 0 0,0-1 0 0 0,0 1 0 0 0,0 0-1 0 0,0-1 1 0 0,0 1 0 0 0,0 0-1 0 0,0-1 1 0 0,0 1 0 0 0,0-1 0 0 0,1 0-1 0 0,-1 1 1 0 0,-1-2 0 0 0,1 0-69 0 0,1 1 1 0 0,-1 0 0 0 0,1 0-1 0 0,-1-1 1 0 0,1 1 0 0 0,0 0-1 0 0,0-1 1 0 0,0 1-1 0 0,0-1 1 0 0,0 1 0 0 0,0 0-1 0 0,0-1 1 0 0,0 1 0 0 0,0 0-1 0 0,1-1 1 0 0,-1 1-1 0 0,1-3 1 0 0,0 2-370 0 0,3-11-1740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9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42 15551 0 0,'-4'-11'1654'0'0,"5"4"-897"0"0,3 12 1321 0 0,5 15-1009 0 0,-7-3-976 0 0,-1-1 1 0 0,-1 0 0 0 0,-3 30 0 0 0,1-23 117 0 0,2 30-1 0 0,0-47-135 0 0,1 1 0 0 0,0 0 0 0 0,0-1 0 0 0,1 1 0 0 0,-1-1 0 0 0,1 1 0 0 0,1-1 0 0 0,5 11 0 0 0,-6-14-60 0 0,-1-1 0 0 0,1 1-1 0 0,-1-1 1 0 0,1 0-1 0 0,0 1 1 0 0,0-1-1 0 0,0 0 1 0 0,0 0-1 0 0,0-1 1 0 0,1 1-1 0 0,-1 0 1 0 0,1-1-1 0 0,-1 1 1 0 0,1-1-1 0 0,-1 0 1 0 0,1 0-1 0 0,5 2 1 0 0,-5-3 5 0 0,1 0 1 0 0,0 1-1 0 0,-1-1 1 0 0,1-1 0 0 0,0 1-1 0 0,0 0 1 0 0,-1-1-1 0 0,1 0 1 0 0,-1 0 0 0 0,1 0-1 0 0,-1 0 1 0 0,5-2-1 0 0,1-2 25 0 0,-1 0 0 0 0,0 0 0 0 0,0-1 0 0 0,0 1 0 0 0,-1-2 0 0 0,1 1 0 0 0,-2-1 0 0 0,1 0 0 0 0,9-14 0 0 0,-11 12 9 0 0,0 0 0 0 0,0 0 0 0 0,-1-1 0 0 0,0 1 0 0 0,-1-1 0 0 0,0 0 0 0 0,0 0 0 0 0,-1 0 0 0 0,-1 0 0 0 0,1-11 0 0 0,-1 2 193 0 0,-2 0 0 0 0,0 0 0 0 0,-1 0 0 0 0,-6-28 0 0 0,8 45-23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9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67 12895 0 0,'0'-2'998'0'0,"0"-1"-820"0"0,2-16 169 0 0,-1 12 968 0 0,1-1 0 0 0,0 0 0 0 0,4-10 0 0 0,-5 17-791 0 0,-23 6-395 0 0,11 1-45 0 0,1 0-1 0 0,-1 1 1 0 0,1 0-1 0 0,0 0 1 0 0,0 1-1 0 0,1 1 1 0 0,0-1-1 0 0,1 1 1 0 0,0 1-1 0 0,0 0 1 0 0,1 0-1 0 0,-10 19 1 0 0,8-12 172 0 0,1 0 1 0 0,1 0 0 0 0,0 0 0 0 0,2 1 0 0 0,0 0 0 0 0,1 0-1 0 0,-4 35 1 0 0,8-48-194 0 0,0 1-1 0 0,0-1 1 0 0,0 0-1 0 0,1 1 0 0 0,-1-1 1 0 0,1 0-1 0 0,1 0 1 0 0,-1 0-1 0 0,1 0 1 0 0,3 7-1 0 0,-4-10-51 0 0,0 1-1 0 0,0-2 1 0 0,1 1 0 0 0,-1 0-1 0 0,1 0 1 0 0,-1 0-1 0 0,1-1 1 0 0,0 1 0 0 0,0 0-1 0 0,-1-1 1 0 0,1 0-1 0 0,0 1 1 0 0,1-1 0 0 0,-1 0-1 0 0,0 0 1 0 0,0 0-1 0 0,0-1 1 0 0,0 1 0 0 0,1 0-1 0 0,-1-1 1 0 0,0 1-1 0 0,1-1 1 0 0,-1 0 0 0 0,0 0-1 0 0,4 0 1 0 0,5-1-18 0 0,1-1 0 0 0,0 0 1 0 0,-1 0-1 0 0,0-1 0 0 0,19-8 0 0 0,-9 2-932 0 0,38-23 0 0 0,-45 22 168 0 0,0-1 1 0 0,0-1-1 0 0,-1 0 0 0 0,-1-1 0 0 0,0 0 1 0 0,-1-1-1 0 0,0 0 0 0 0,-1-1 0 0 0,-1 0 1 0 0,-1-1-1 0 0,0 0 0 0 0,0 0 0 0 0,-2 0 1 0 0,10-29 8810 0 0,-15 45-7737 0 0,5 9 1513 0 0,0 20-1813 0 0,-6 58 1619 0 0,-1-53-806 0 0,1 0 1 0 0,8 58 0 0 0,-6-83-709 0 0,-1-8-256 0 0,-7-10-6657 0 0,-2-1 4970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19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13823 0 0,'11'-9'386'0'0,"1"0"0"0"0,0 1 0 0 0,0 1 0 0 0,0 0 0 0 0,1 1 0 0 0,0 0 0 0 0,0 1 0 0 0,1 0 0 0 0,17-3 0 0 0,1 2 699 0 0,32-3-1 0 0,1 3-2426 0 0,-22 3-1626 0 0,-28 3-3703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20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 10623 0 0,'3'-15'510'0'0,"-3"11"-408"0"0,1 0 0 0 0,-1 0 0 0 0,1 0 0 0 0,0 0 0 0 0,0 0 0 0 0,1 0 1 0 0,-1 1-1 0 0,1-1 0 0 0,0 0 0 0 0,0 1 0 0 0,0-1 0 0 0,0 1 0 0 0,1 0 1 0 0,4-6-1 0 0,-6 9-56 0 0,-1 0 0 0 0,0-1 0 0 0,1 1 0 0 0,-1 0 0 0 0,0 0 0 0 0,1 0 0 0 0,-1-1 0 0 0,0 1 0 0 0,1 0 0 0 0,-1 0 0 0 0,0 0 0 0 0,1 0 0 0 0,-1 0 0 0 0,1 0 0 0 0,-1-1 0 0 0,0 1 0 0 0,1 0-1 0 0,-1 0 1 0 0,1 0 0 0 0,-1 0 0 0 0,0 1 0 0 0,1-1 0 0 0,-1 0 0 0 0,1 0 0 0 0,-1 0 0 0 0,0 0 0 0 0,1 0 0 0 0,-1 0 0 0 0,1 1 0 0 0,-1-1 0 0 0,0 0 0 0 0,1 0 0 0 0,-1 1 0 0 0,0-1 0 0 0,1 0 0 0 0,-1 0 0 0 0,0 1 0 0 0,0-1 0 0 0,1 0 0 0 0,-1 1 0 0 0,0-1 0 0 0,0 0 0 0 0,1 1 0 0 0,7 15 467 0 0,-4 2-145 0 0,-1 1-1 0 0,0-1 1 0 0,-1 1 0 0 0,-2 25 0 0 0,1-8-9 0 0,3 61 483 0 0,12 202 1181 0 0,27 2-765 0 0,-41-290-1319 0 0,53 212-1459 0 0,-52-216-102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21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116 118 4143 0 0,'-12'1'241'0'0,"-1"-1"247"0"0,0 0 0 0 0,-1-1 0 0 0,1 0 1 0 0,-20-5-1 0 0,32 5-2 0 0,-10-7 1738 0 0,11 8-2068 0 0,-1 0-1 0 0,1-1 1 0 0,-1 1-1 0 0,1-1 0 0 0,-1 1 1 0 0,1-1-1 0 0,0 1 1 0 0,-1-1-1 0 0,1 1 1 0 0,0-1-1 0 0,0 1 0 0 0,-1-1 1 0 0,1 1-1 0 0,0-1 1 0 0,0 1-1 0 0,0-1 0 0 0,0 1 1 0 0,-1-1-1 0 0,1 0 1 0 0,0 1-1 0 0,0-1 1 0 0,0 1-1 0 0,0-1 0 0 0,0 0 1 0 0,1 1-1 0 0,-1-1 1 0 0,0 1-1 0 0,0-1 0 0 0,0 1 1 0 0,0-1-1 0 0,1 0 1 0 0,0 0-1 0 0,0 0-71 0 0,0 0 1 0 0,0 0-1 0 0,1 0 0 0 0,-1 0 0 0 0,0 1 1 0 0,1-1-1 0 0,-1 0 0 0 0,1 1 1 0 0,-1-1-1 0 0,1 1 0 0 0,-1 0 0 0 0,3-1 1 0 0,9 0-197 0 0,0 0 1 0 0,17 1-1 0 0,-29 0 216 0 0,241-7 310 0 0,-81-1-206 0 0,390-11 87 0 0,160-3 814 0 0,-631 22-729 0 0,266 0 876 0 0,14 1-579 0 0,-220-3-522 0 0,142-8 87 0 0,172 4-484 0 0,-439 7 231 0 0,-3-1-9 0 0,-1 1 1 0 0,0 0 0 0 0,0 0-1 0 0,0 2 1 0 0,18 4-1 0 0,-29-6-47 0 0,0-1 0 0 0,1 1-1 0 0,-1-1 1 0 0,0 1 0 0 0,0-1 0 0 0,0 1-1 0 0,0-1 1 0 0,0 1 0 0 0,0-1 0 0 0,0 0-1 0 0,0 1 1 0 0,-1-1 0 0 0,1 1 0 0 0,0-1 0 0 0,0 1-1 0 0,0-1 1 0 0,0 1 0 0 0,-1-1 0 0 0,1 1-1 0 0,0-1 1 0 0,0 0 0 0 0,-1 1 0 0 0,-7 8-6515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22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9 2759 0 0,'-8'-6'247'0'0,"-5"4"7427"0"0,21 22-5554 0 0,11 29-1365 0 0,-6 1-90 0 0,-3 1 1 0 0,-2 0-1 0 0,-2 0 0 0 0,-1 91 0 0 0,-33 204 816 0 0,13-217-747 0 0,2 153 1 0 0,20-171-147 0 0,-5-93-359 0 0,1 0 0 0 0,1 0 0 0 0,12 34 0 0 0,-14-47-136 0 0,0 0 0 0 0,0 0-1 0 0,1 0 1 0 0,0-1 0 0 0,0 1 0 0 0,0-1-1 0 0,0 0 1 0 0,6 6 0 0 0,-9-10-129 0 0,1 0 0 0 0,-1 0-1 0 0,1 1 1 0 0,-1-1 0 0 0,0 0 0 0 0,1 0 0 0 0,-1 0 0 0 0,1 0-1 0 0,-1 0 1 0 0,1 0 0 0 0,-1 0 0 0 0,1 0 0 0 0,-1 0 0 0 0,1-1-1 0 0,-1 1 1 0 0,1 0 0 0 0,-1 0 0 0 0,0 0 0 0 0,1 0 0 0 0,-1-1 0 0 0,1 1-1 0 0,0-1 1 0 0,7-5-5165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23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14999 0 0,'0'0'1358'0'0,"2"-1"-1118"0"0,5-2-209 0 0,1-1 0 0 0,0 1 1 0 0,0 1-1 0 0,0-1 0 0 0,15-1 1 0 0,46-3 234 0 0,-35 5-174 0 0,561-7 1038 0 0,-423 12-996 0 0,590-3-163 0 0,-663-1-19 0 0,504-3-418 0 0,-3 24 1644 0 0,-590-19-1299 0 0,62 6 536 0 0,-26 3-5488 0 0,-22-2-1047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4:24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41 1375 0 0,'0'0'4536'0'0,"-12"-1"2387"0"0,16-2-4857 0 0,16-3-1025 0 0,26-5-1059 0 0,-8 3 362 0 0,-1 3-1 0 0,1 1 0 0 0,0 2 1 0 0,1 1-1 0 0,74 10 0 0 0,-97-7-1367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3.87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 18 3223 0 0,'-1'-2'240'0'0,"-3"-9"1537"0"0,4 7 5192 0 0,2 8-2052 0 0,-1 0-6788 0 0,28 198 5968 0 0,-4-19-3191 0 0,-23-167-2403 0 0,-2-15 559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6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48 11519 0 0,'0'0'887'0'0,"-7"15"2306"0"0,-12 31 1426 0 0,-2 29-2646 0 0,8-23-1106 0 0,-45 114 569 0 0,58-165-1558 0 0,0-10-768 0 0,1-11 109 0 0,1 0 0 0 0,0-1 0 0 0,2 1-1 0 0,5-20 1 0 0,32-76-54 0 0,-34 98 843 0 0,1 0 1 0 0,1 1 0 0 0,18-26 0 0 0,-24 38 122 0 0,1 0 1 0 0,0 0 0 0 0,0 1 0 0 0,0-1 0 0 0,1 1 0 0 0,-1 0 0 0 0,1 0 0 0 0,0 1 0 0 0,0 0-1 0 0,1-1 1 0 0,-1 2 0 0 0,0-1 0 0 0,1 1 0 0 0,0 0 0 0 0,11-3 0 0 0,-15 5-42 0 0,1-1 0 0 0,0 1 0 0 0,0 0 0 0 0,-1 1 0 0 0,1-1 0 0 0,0 0 0 0 0,0 1 0 0 0,-1 0 0 0 0,1-1 0 0 0,0 1 1 0 0,-1 0-1 0 0,1 0 0 0 0,-1 1 0 0 0,1-1 0 0 0,-1 1 0 0 0,1-1 0 0 0,-1 1 0 0 0,0-1 0 0 0,0 1 0 0 0,0 0 0 0 0,0 0 0 0 0,0 0 0 0 0,0 1 0 0 0,-1-1 0 0 0,3 3 1 0 0,3 8 328 0 0,1 1 1 0 0,-1-1 0 0 0,7 24-1 0 0,-1-6 134 0 0,14 29 243 0 0,21 43-111 0 0,-39-85-659 0 0,1-1 0 0 0,1 0 0 0 0,20 23 0 0 0,-24-29-2638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4.24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66 10135 0 0,'0'0'778'0'0,"0"-1"-506"0"0,-3-5-58 0 0,3 5-17 0 0,1 0-1 0 0,-1 0 1 0 0,0 0-1 0 0,1 0 1 0 0,-1-1-1 0 0,1 1 1 0 0,0 0-1 0 0,-1 0 1 0 0,1 0-1 0 0,0 0 1 0 0,-1 0 0 0 0,1 1-1 0 0,0-1 1 0 0,0 0-1 0 0,0 0 1 0 0,0 0-1 0 0,2 0 1 0 0,2-3 142 0 0,1 1 1 0 0,0 0 0 0 0,0 0 0 0 0,0 1 0 0 0,0-1 0 0 0,1 1-1 0 0,10-1 1 0 0,50-6 905 0 0,-55 8-874 0 0,1 0-108 0 0,20-2 403 0 0,1 0 0 0 0,-1 3 1 0 0,56 5-1 0 0,-86-5-615 0 0,0 1 0 0 0,0-1 0 0 0,0 1 0 0 0,0 0-1 0 0,0 0 1 0 0,0 0 0 0 0,0 1 0 0 0,0-1 0 0 0,-1 1 0 0 0,1 0 0 0 0,0-1 0 0 0,3 5-1 0 0,-5-5-29 0 0,0 0 0 0 0,-1 0-1 0 0,1 0 1 0 0,0 0 0 0 0,-1 1-1 0 0,1-1 1 0 0,0 0-1 0 0,-1 1 1 0 0,0-1 0 0 0,1 0-1 0 0,-1 1 1 0 0,0-1 0 0 0,0 1-1 0 0,0-1 1 0 0,1 0-1 0 0,-2 1 1 0 0,1-1 0 0 0,0 1-1 0 0,0-1 1 0 0,0 1 0 0 0,-1-1-1 0 0,1 0 1 0 0,0 1-1 0 0,-1-1 1 0 0,0 0 0 0 0,1 1-1 0 0,-1-1 1 0 0,0 0 0 0 0,-1 2-1 0 0,-15 23-12 0 0,-2-1 0 0 0,-1 0-1 0 0,-27 26 1 0 0,35-40-172 0 0,5-3-26 0 0,0-2 1 0 0,0 1-1 0 0,-1-1 1 0 0,0 0-1 0 0,-1 0 1 0 0,1-1-1 0 0,-1 0 1 0 0,-10 4 0 0 0,18-9 75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4.81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 23 7831 0 0,'0'0'603'0'0,"-1"-23"2145"0"0,1 29 3542 0 0,4 61-3707 0 0,-5-29-1966 0 0,2 0 0 0 0,2-1 0 0 0,1 1 0 0 0,15 59 0 0 0,-9-61-539 0 0,-10-35-318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5.21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213 23 5527 0 0,'5'-7'590'0'0,"-4"6"-242"0"0,0-1 0 0 0,0 1 0 0 0,1-1 0 0 0,-1 1 1 0 0,1 0-1 0 0,-1 0 0 0 0,1-1 0 0 0,0 1 0 0 0,2-1 1 0 0,-4 2-44 0 0,1 0 0 0 0,-1-1 1 0 0,1 1-1 0 0,-1 0 1 0 0,1 0-1 0 0,-1 0 1 0 0,1 0-1 0 0,-1 0 1 0 0,1 0-1 0 0,0 0 1 0 0,-1 0-1 0 0,1 0 1 0 0,-1 0-1 0 0,1 0 1 0 0,-1 0-1 0 0,1 0 0 0 0,-1 0 1 0 0,1 1-1 0 0,-1-1 1 0 0,1 0-1 0 0,0 1 1 0 0,0-1-8 0 0,-1 1 0 0 0,1-1 0 0 0,-1 1 1 0 0,1 0-1 0 0,-1-1 0 0 0,1 1 0 0 0,-1 0 1 0 0,1-1-1 0 0,-1 1 0 0 0,0 0 0 0 0,1 0 1 0 0,-1-1-1 0 0,0 1 0 0 0,0 0 0 0 0,0 0 0 0 0,1-1 1 0 0,-1 1-1 0 0,0 1 0 0 0,-2 12-1765 0 0,-1-7 1493 0 0,0 0-1 0 0,-1 0 1 0 0,0 0 0 0 0,0 0 0 0 0,0-1 0 0 0,-1 0-1 0 0,-7 8 1 0 0,-43 38 167 0 0,42-41-183 0 0,-71 52-132 0 0,24-21 26 0 0,59-41 14 0 0,43-2 1 0 0,-17 0 441 0 0,0 1 1 0 0,0 1 0 0 0,31 6 0 0 0,-49-6-199 0 0,0 1-1 0 0,0 0 1 0 0,0 0 0 0 0,0 0-1 0 0,-1 1 1 0 0,1 0 0 0 0,-1 1-1 0 0,0 0 1 0 0,0-1 0 0 0,0 2 0 0 0,-1-1-1 0 0,1 1 1 0 0,-1 0 0 0 0,0 0-1 0 0,0 0 1 0 0,4 7 0 0 0,-6-7-163 0 0,0 1 1 0 0,-1 0 0 0 0,1-1-1 0 0,-1 1 1 0 0,0 0-1 0 0,-1 0 1 0 0,1 0 0 0 0,-1 1-1 0 0,0 6 1 0 0,1 14-2904 0 0,-2-25 1313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5.60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0 18111 0 0,'0'0'3096'0'0,"1"11"-3920"0"0,-1 0-1304 0 0</inkml:trace>
  <inkml:trace contextRef="#ctx0" brushRef="#br0" timeOffset="1">32 174 9671 0 0,'0'0'1048'0'0,"-4"6"-1048"0"0,4 1 4688 0 0,1 1-2064 0 0,2 0 24 0 0,-1 0-2040 0 0,0 0-416 0 0,-1 1-72 0 0,0-1-8752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6.45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177 102 13591 0 0,'0'0'622'0'0,"5"-16"228"0"0,-4 11-815 0 0,1-1 316 0 0,0 0 1 0 0,-1 0 0 0 0,0 0 0 0 0,1-9-1 0 0,-2 13-284 0 0,0 0 0 0 0,0 1 0 0 0,0-1-1 0 0,0 0 1 0 0,-1 1 0 0 0,1-1-1 0 0,-1 1 1 0 0,1-1 0 0 0,-1 1 0 0 0,1-1-1 0 0,-1 1 1 0 0,0-1 0 0 0,0 1 0 0 0,0-1-1 0 0,1 1 1 0 0,-1 0 0 0 0,-1-1 0 0 0,1 1-1 0 0,0 0 1 0 0,0 0 0 0 0,0 0-1 0 0,-3-1 1 0 0,3 1-64 0 0,-1 0 0 0 0,1 0 0 0 0,-1 0 0 0 0,1 0 0 0 0,-1 1 0 0 0,0-1 1 0 0,1 1-1 0 0,-1-1 0 0 0,0 1 0 0 0,0-1 0 0 0,1 1 0 0 0,-1 0 0 0 0,0 0 0 0 0,0 0 0 0 0,0 0 0 0 0,1 0 0 0 0,-1 1 0 0 0,0-1 0 0 0,0 0 0 0 0,1 1 0 0 0,-1-1 0 0 0,0 1 0 0 0,-2 1 0 0 0,-1 0 4 0 0,-1 1-16 0 0,-1 0 0 0 0,1 0 1 0 0,0 1-1 0 0,-1 0 0 0 0,2 0 0 0 0,-1 0 0 0 0,0 1 0 0 0,1 0 0 0 0,0 0 0 0 0,0 0 1 0 0,0 1-1 0 0,1 0 0 0 0,0 0 0 0 0,0 0 0 0 0,0 0 0 0 0,1 1 0 0 0,0-1 0 0 0,-3 10 1 0 0,0 3 13 0 0,0-1 0 0 0,2 1 1 0 0,0 1-1 0 0,1-1 1 0 0,-1 33-1 0 0,3-38 167 0 0,2-1 1 0 0,-1 1-1 0 0,2-1 0 0 0,0 0 0 0 0,0 1 1 0 0,1-1-1 0 0,1 0 0 0 0,8 18 0 0 0,-11-27-123 0 0,1 0-1 0 0,0-1 1 0 0,0 1-1 0 0,1 0 1 0 0,-1-1 0 0 0,1 1-1 0 0,0-1 1 0 0,0 0-1 0 0,0 0 1 0 0,0 0-1 0 0,0 0 1 0 0,1 0-1 0 0,0-1 1 0 0,-1 1 0 0 0,1-1-1 0 0,0 0 1 0 0,0 0-1 0 0,0-1 1 0 0,0 1-1 0 0,0-1 1 0 0,0 0-1 0 0,1 0 1 0 0,-1 0 0 0 0,0-1-1 0 0,1 1 1 0 0,-1-1-1 0 0,0 0 1 0 0,1-1-1 0 0,7 0 1 0 0,-2-1 35 0 0,0 0 0 0 0,0-1 1 0 0,16-6-1 0 0,9-10-3530 0 0,-27 12-3236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7.27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88 8143 0 0,'0'-1'374'0'0,"10"-49"1411"0"0,2 18 3751 0 0,-12 31-4813 0 0,0 1-679 0 0,0 0 1 0 0,0-1-1 0 0,0 1 0 0 0,0 0 1 0 0,0 0-1 0 0,0 0 1 0 0,0 0-1 0 0,0 0 1 0 0,0-1-1 0 0,1 1 1 0 0,-1 0-1 0 0,0 0 1 0 0,0 0-1 0 0,0 0 1 0 0,0 0-1 0 0,0 0 1 0 0,0 0-1 0 0,0-1 0 0 0,0 1 1 0 0,0 0-1 0 0,0 0 1 0 0,0 0-1 0 0,0 0 1 0 0,1 0-1 0 0,-1 0 1 0 0,0 0-1 0 0,0 0 1 0 0,0 0-1 0 0,0 0 1 0 0,0 0-1 0 0,0 0 1 0 0,1-1-1 0 0,-1 1 1 0 0,0 0-1 0 0,0 0 0 0 0,0 0 1 0 0,0 0-1 0 0,0 0 1 0 0,0 0-1 0 0,1 0 1 0 0,-1 0-1 0 0,0 0 1 0 0,0 0-1 0 0,0 0 1 0 0,0 0-1 0 0,0 1 1 0 0,0-1-1 0 0,1 0 1 0 0,-1 0-1 0 0,0 0 1 0 0,0 0-1 0 0,0 0 0 0 0,0 0 1 0 0,0 0-1 0 0,0 0 1 0 0,0 0-1 0 0,1 0 1 0 0,-1 1-1 0 0,8 4 953 0 0,-6 2-844 0 0,1 1 0 0 0,-1-1 1 0 0,-1 1-1 0 0,1 0 1 0 0,-1 0-1 0 0,0-1 1 0 0,-1 1-1 0 0,0 0 0 0 0,-2 14 1 0 0,2 20 73 0 0,1-22-139 0 0,4 36 39 0 0,-5-51-94 0 0,1 0 0 0 0,1 0 0 0 0,-1 0 0 0 0,1 0 1 0 0,0 0-1 0 0,0 0 0 0 0,0-1 0 0 0,4 7 0 0 0,-5-10-17 0 0,0 1 0 0 0,1 0-1 0 0,-1 0 1 0 0,0-1 0 0 0,1 1 0 0 0,-1 0-1 0 0,1-1 1 0 0,0 0 0 0 0,0 1-1 0 0,-1-1 1 0 0,1 0 0 0 0,0 0 0 0 0,0 0-1 0 0,0 0 1 0 0,0 0 0 0 0,0 0 0 0 0,0-1-1 0 0,0 1 1 0 0,1-1 0 0 0,-1 1-1 0 0,0-1 1 0 0,0 0 0 0 0,0 0 0 0 0,1 0-1 0 0,-1 0 1 0 0,0 0 0 0 0,0-1 0 0 0,0 1-1 0 0,0 0 1 0 0,1-1 0 0 0,-1 0-1 0 0,0 1 1 0 0,0-1 0 0 0,0 0 0 0 0,0 0-1 0 0,0 0 1 0 0,-1-1 0 0 0,3 0 0 0 0,2-3 27 0 0,0 0 1 0 0,-1 0-1 0 0,1 0 1 0 0,-1 0 0 0 0,0-1-1 0 0,-1 0 1 0 0,1 0 0 0 0,-1 0-1 0 0,0-1 1 0 0,3-6-1 0 0,-3-1-51 0 0,1 0-1 0 0,-2 0 0 0 0,1-1 1 0 0,-2 1-1 0 0,1-17 1 0 0,0-57 88 0 0,-3 82 70 0 0,-2 60 141 0 0,1-31-42 0 0,0 0 0 0 0,2 0 0 0 0,0 0 0 0 0,1-1-1 0 0,9 35 1 0 0,-11-55-379 0 0,1-1 0 0 0,-1 1 1 0 0,1 0-1 0 0,0-1 0 0 0,-1 1 0 0 0,1-1 0 0 0,0 1 0 0 0,0-1 0 0 0,0 1 1 0 0,0-1-1 0 0,1 0 0 0 0,-1 0 0 0 0,0 1 0 0 0,0-1 0 0 0,1 0 1 0 0,-1 0-1 0 0,1 0 0 0 0,-1 0 0 0 0,1-1 0 0 0,-1 1 0 0 0,1 0 0 0 0,-1-1 1 0 0,1 1-1 0 0,0-1 0 0 0,-1 1 0 0 0,1-1 0 0 0,0 0 0 0 0,0 1 0 0 0,-1-1 1 0 0,1 0-1 0 0,0 0 0 0 0,0-1 0 0 0,-1 1 0 0 0,1 0 0 0 0,2-1 1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7.68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156 10 10591 0 0,'0'0'3991'0'0,"0"0"-3777"0"0,0-1 0 0 0,0 1 0 0 0,0 0 0 0 0,0-1 1 0 0,0 1-1 0 0,0-1 0 0 0,1 1 0 0 0,-1 0 0 0 0,0-1 0 0 0,-1 1 0 0 0,1 0 0 0 0,0-1 1 0 0,0 1-1 0 0,0 0 0 0 0,0-1 0 0 0,0 1 0 0 0,0 0 0 0 0,0-1 0 0 0,0 1 0 0 0,-1 0 0 0 0,1-1 1 0 0,0 1-1 0 0,0 0 0 0 0,0-1 0 0 0,-1 1 0 0 0,1-1 0 0 0,-6 1-181 0 0,0 1-1 0 0,0-1 1 0 0,0 1-1 0 0,1 0 1 0 0,-1 0-1 0 0,0 1 1 0 0,1 0-1 0 0,-1 0 1 0 0,1 0-1 0 0,0 1 1 0 0,0-1-1 0 0,-1 1 1 0 0,2 0-1 0 0,-8 6 1 0 0,6-4-20 0 0,-1 0 1 0 0,2 1-1 0 0,-1-1 1 0 0,0 1-1 0 0,1 0 1 0 0,0 1-1 0 0,1-1 1 0 0,-1 1-1 0 0,1 0 1 0 0,-4 11-1 0 0,7-16 0 0 0,1 1 0 0 0,-1-1-1 0 0,1 1 1 0 0,-1-1 0 0 0,1 1 0 0 0,0-1-1 0 0,0 1 1 0 0,0 0 0 0 0,0-1 0 0 0,1 1-1 0 0,-1-1 1 0 0,1 1 0 0 0,0-1 0 0 0,-1 1-1 0 0,1-1 1 0 0,0 1 0 0 0,0-1 0 0 0,1 0-1 0 0,-1 0 1 0 0,0 1 0 0 0,1-1 0 0 0,-1 0-1 0 0,1 0 1 0 0,0 0 0 0 0,0-1 0 0 0,3 3-1 0 0,5 5 66 0 0,1-1 0 0 0,0-1 0 0 0,22 12 0 0 0,-24-13 21 0 0,16 4 235 0 0,-21-8-188 0 0,1 0 0 0 0,0 0 0 0 0,-1 0 0 0 0,0 1 0 0 0,1-1-1 0 0,-1 1 1 0 0,4 3 0 0 0,-7-5 437 0 0,1 6 115 0 0,-2-7-686 0 0,0 0-1 0 0,0 0 1 0 0,0 0-1 0 0,0 1 1 0 0,0-1-1 0 0,0 0 1 0 0,0 0-1 0 0,0 1 1 0 0,0-1-1 0 0,0 0 1 0 0,0 0-1 0 0,0 0 1 0 0,0 1-1 0 0,0-1 1 0 0,0 0-1 0 0,0 0 1 0 0,0 1-1 0 0,0-1 1 0 0,-1 0-1 0 0,1 0 1 0 0,0 0-1 0 0,0 1 1 0 0,0-1-1 0 0,0 0 1 0 0,0 0-1 0 0,0 0 1 0 0,-1 0-1 0 0,1 1 1 0 0,0-1-1 0 0,0 0 1 0 0,0 0 0 0 0,-1 0-1 0 0,1 0 1 0 0,0 0-1 0 0,0 0 1 0 0,0 0-1 0 0,-1 1 1 0 0,1-1-1 0 0,0 0 1 0 0,0 0-1 0 0,0 0 1 0 0,-1 0-1 0 0,-5 4 68 0 0,-1-1 0 0 0,1 0 0 0 0,-1 0 0 0 0,1 0 0 0 0,-1-1 1 0 0,0 0-1 0 0,0 0 0 0 0,0-1 0 0 0,-13 1 0 0 0,11-1-366 0 0,0 1 0 0 0,0-1-1 0 0,1 2 1 0 0,-1-1 0 0 0,-9 5 0 0 0,16-7-601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8.06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41 36 5983 0 0,'-8'-22'623'0'0,"8"21"-417"0"0,-1 0 0 0 0,1 1 0 0 0,0-1 0 0 0,-1 0 0 0 0,1 0 0 0 0,-1 0 0 0 0,1 0 0 0 0,-1 0 0 0 0,0 1 1 0 0,1-1-1 0 0,-1 0 0 0 0,0 1 0 0 0,0-1 0 0 0,1 0 0 0 0,-1 1 0 0 0,-1-1 0 0 0,2 0 87 0 0,-1 1 0 0 0,1 0 0 0 0,-1 0 0 0 0,1 0 1 0 0,0 0-1 0 0,-1 0 0 0 0,1 1 0 0 0,-1-1 0 0 0,1 0 0 0 0,0 0 0 0 0,-1 0 1 0 0,1 0-1 0 0,-1 0 0 0 0,1 0 0 0 0,0 1 0 0 0,-1-1 0 0 0,1 0 0 0 0,0 0 0 0 0,-1 1 1 0 0,1-1-1 0 0,0 0 0 0 0,0 0 0 0 0,-1 1 0 0 0,1-1 0 0 0,0 0 0 0 0,-1 1 1 0 0,-7 18 6347 0 0,5-4-8875 0 0,3 128 4327 0 0,1-46-1189 0 0,-1-67-655 0 0,-1 160 966 0 0,1-181-1198 0 0,1-1-1 0 0,0 1 1 0 0,0-1 0 0 0,5 16-1 0 0,1-12-735 0 0,-3-12-978 0 0,1-8-1850 0 0,-5 7 3297 0 0,3-10-1521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8.4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83 7367 0 0,'0'0'4900'0'0,"2"-1"-2614"0"0,3-2-1742 0 0,0 0 1 0 0,0 1 0 0 0,0-1 0 0 0,1 1-1 0 0,-1 0 1 0 0,1 1 0 0 0,-1-1-1 0 0,7 0 1 0 0,52-4 469 0 0,-43 5-354 0 0,14-1 171 0 0,-21 2-466 0 0,1 0 0 0 0,-1-2 1 0 0,0 0-1 0 0,0 0 0 0 0,21-7 0 0 0,-34 8-61 0 0,-1 3-240 0 0,-1 7 8 0 0,-1 0 0 0 0,0-1 1 0 0,0 1-1 0 0,0-1 0 0 0,-1 1 0 0 0,-5 9 0 0 0,-3 12-30 0 0,7-18-36 0 0,0 0 0 0 0,2 1 1 0 0,-1 0-1 0 0,2-1 0 0 0,-1 23 1 0 0,2-31-2 0 0,0 0 0 0 0,1 0 1 0 0,-1 0-1 0 0,1 0 0 0 0,0 0 1 0 0,0 0-1 0 0,0 0 0 0 0,1-1 1 0 0,-1 1-1 0 0,3 3 0 0 0,-2-5 12 0 0,-1 0 0 0 0,0 0-1 0 0,1 0 1 0 0,0-1 0 0 0,-1 1-1 0 0,1-1 1 0 0,0 1 0 0 0,0-1-1 0 0,0 0 1 0 0,-1 0 0 0 0,2 0-1 0 0,-1 0 1 0 0,0 0 0 0 0,0 0-1 0 0,0 0 1 0 0,0 0 0 0 0,0-1-1 0 0,5 1 1 0 0,-3-1 9 0 0,1 0 0 0 0,-1 0 1 0 0,1-1-1 0 0,-1 0 0 0 0,0 1 0 0 0,0-2 0 0 0,1 1 0 0 0,-1 0 0 0 0,0-1 1 0 0,0 0-1 0 0,0 0 0 0 0,0 0 0 0 0,4-3 0 0 0,2-1 56 0 0,-1-2-1 0 0,1 1 1 0 0,12-14-1 0 0,-17 16-55 0 0,-1 0 0 0 0,0 1 0 0 0,0-1 0 0 0,0-1 0 0 0,-1 1 1 0 0,0-1-1 0 0,0 1 0 0 0,0-1 0 0 0,-1 0 0 0 0,1 0 0 0 0,-1 0 0 0 0,-1 0 0 0 0,1 0 0 0 0,-1 0 0 0 0,0-1 0 0 0,-1 1 0 0 0,1-1 1 0 0,-1 1-1 0 0,-1 0 0 0 0,1-1 0 0 0,-1 1 0 0 0,0 0 0 0 0,0 0 0 0 0,-3-8 0 0 0,2 8-13 0 0,0 0 1 0 0,0 0-1 0 0,0 0 1 0 0,-1 0-1 0 0,1 0 0 0 0,-2 1 1 0 0,1-1-1 0 0,0 1 1 0 0,-1 0-1 0 0,-9-9 0 0 0,11 12-18 0 0,-1 0 0 0 0,0 0 0 0 0,1 0 0 0 0,-1 0 0 0 0,0 1 0 0 0,0-1-1 0 0,0 1 1 0 0,0 0 0 0 0,-1 0 0 0 0,1 0 0 0 0,0 0 0 0 0,0 1 0 0 0,-1-1 0 0 0,1 1-1 0 0,0 0 1 0 0,-1 0 0 0 0,1 0 0 0 0,0 0 0 0 0,-1 0 0 0 0,1 1 0 0 0,0 0 0 0 0,-6 1-1 0 0,-2 2-60 0 0,0 1 0 0 0,0-1 0 0 0,0 2-1 0 0,1-1 1 0 0,0 1 0 0 0,0 1 0 0 0,-11 9-1 0 0,17-12-116 0 0,0-1 0 0 0,0 1 0 0 0,0 0 0 0 0,0 0 0 0 0,1 1-1 0 0,-1-1 1 0 0,1 1 0 0 0,0 0 0 0 0,1-1 0 0 0,-1 1 0 0 0,1 0 0 0 0,0 1 0 0 0,0-1-1 0 0,0 0 1 0 0,1 1 0 0 0,0-1 0 0 0,-1 8 0 0 0,2-10-189 0 0,0-1 1 0 0,0 0-1 0 0,1 1 0 0 0,-1-1 1 0 0,1 0-1 0 0,-1 0 0 0 0,1 1 1 0 0,0-1-1 0 0,0 0 1 0 0,1 3-1 0 0,6 4-6695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9.08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12 1375 0 0,'9'-6'15412'0'0,"-6"8"-15109"0"0,-1-1-1 0 0,1 0 1 0 0,-1 1-1 0 0,1-1 1 0 0,-1 1-1 0 0,1 0 1 0 0,-1 0-1 0 0,0 0 1 0 0,0 0-1 0 0,0 0 1 0 0,0 1-1 0 0,2 3 1 0 0,0 0 15 0 0,-1 0 0 0 0,0 0 0 0 0,0 1 0 0 0,-1-1 0 0 0,2 8 0 0 0,1 7 243 0 0,-1 0 0 0 0,1 32 0 0 0,-3-36-381 0 0,-1 1 1 0 0,0-1-1 0 0,-2 1 0 0 0,0-1 0 0 0,-1 1 0 0 0,-5 23 0 0 0,6-39-164 0 0,-1-15-589 0 0,-2-4 486 0 0,2 0-1 0 0,0 0 1 0 0,1 1-1 0 0,1-1 1 0 0,1 0-1 0 0,3-23 1 0 0,-3 31 68 0 0,1 1-1 0 0,0 0 1 0 0,0 0 0 0 0,1-1-1 0 0,0 1 1 0 0,0 1 0 0 0,1-1 0 0 0,0 0-1 0 0,0 1 1 0 0,1 0 0 0 0,0 0 0 0 0,0 0-1 0 0,1 1 1 0 0,8-8 0 0 0,-10 11 13 0 0,-1 0 1 0 0,1 0 0 0 0,0 1 0 0 0,0 0-1 0 0,1 0 1 0 0,-1 0 0 0 0,0 0-1 0 0,1 0 1 0 0,-1 1 0 0 0,1 0-1 0 0,-1 0 1 0 0,7 0 0 0 0,-8 1 37 0 0,-1 0 0 0 0,1 0 0 0 0,0 0 0 0 0,-1 0 0 0 0,1 1 0 0 0,0-1 1 0 0,-1 1-1 0 0,1 0 0 0 0,-1-1 0 0 0,1 1 0 0 0,-1 0 0 0 0,1 1 0 0 0,-1-1 0 0 0,0 0 0 0 0,0 1 0 0 0,0-1 1 0 0,1 1-1 0 0,-1 0 0 0 0,-1 0 0 0 0,1 0 0 0 0,0 0 0 0 0,2 3 0 0 0,-1 0 69 0 0,0 0-1 0 0,0 1 1 0 0,-1-1 0 0 0,1 1-1 0 0,-1-1 1 0 0,-1 1-1 0 0,1 0 1 0 0,1 10 0 0 0,-2 1 236 0 0,-1 29 1 0 0,0-31-258 0 0,-1 0 0 0 0,2 0 0 0 0,3 18 0 0 0,-4-29-72 0 0,2-1-5 0 0,5 11 32 0 0,-7-13-111 0 0,3-4 10 0 0,-1 0 1 0 0,1-1 0 0 0,-1 1-1 0 0,0-1 1 0 0,0 1 0 0 0,0-1-1 0 0,0 0 1 0 0,-1 0 0 0 0,0 0-1 0 0,0 0 1 0 0,0 0 0 0 0,1-4-1 0 0,0-9-212 0 0,0-28-1 0 0,0 5 87 0 0,-1 31 201 0 0,0 1 1 0 0,0 0-1 0 0,1 0 0 0 0,0 0 0 0 0,1 1 1 0 0,0-1-1 0 0,0 0 0 0 0,0 1 0 0 0,1 0 0 0 0,0 0 1 0 0,1 0-1 0 0,9-11 0 0 0,-14 18 3 0 0,0-1 0 0 0,1 0 0 0 0,0 1 0 0 0,-1-1-1 0 0,1 1 1 0 0,-1-1 0 0 0,1 1 0 0 0,0 0 0 0 0,-1-1 0 0 0,1 1 0 0 0,0-1-1 0 0,-1 1 1 0 0,1 0 0 0 0,0 0 0 0 0,-1-1 0 0 0,1 1 0 0 0,0 0 0 0 0,0 0-1 0 0,-1 0 1 0 0,1 0 0 0 0,0 0 0 0 0,0 0 0 0 0,0 0 0 0 0,-1 0 0 0 0,1 0 0 0 0,0 0-1 0 0,0 1 1 0 0,-1-1 0 0 0,1 0 0 0 0,0 0 0 0 0,-1 1 0 0 0,1-1 0 0 0,0 0-1 0 0,-1 1 1 0 0,1-1 0 0 0,0 1 0 0 0,-1-1 0 0 0,1 1 0 0 0,-1-1 0 0 0,1 1-1 0 0,-1-1 1 0 0,1 1 0 0 0,0 1 0 0 0,1 1 33 0 0,0 0 0 0 0,0 0 0 0 0,0 1 0 0 0,-1-1 0 0 0,1 1 1 0 0,-1-1-1 0 0,1 5 0 0 0,2 13 236 0 0,-1 1 1 0 0,-1-1 0 0 0,-1 33-1 0 0,-2-30-86 0 0,2 0-1 0 0,5 31 0 0 0,-5-47-160 0 0,-1-5-34 0 0,1 0 1 0 0,-1 0-1 0 0,1 0 0 0 0,0 0 0 0 0,0-1 1 0 0,0 1-1 0 0,0 0 0 0 0,0-1 0 0 0,0 1 0 0 0,1-1 1 0 0,0 1-1 0 0,-1-1 0 0 0,1 1 0 0 0,2 1 0 0 0,-3-3-69 0 0,0 0 1 0 0,0 0-1 0 0,0 0 0 0 0,0-1 0 0 0,0 1 0 0 0,0 0 0 0 0,0 0 0 0 0,0-1 0 0 0,0 1 0 0 0,0-1 0 0 0,0 1 0 0 0,1-1 0 0 0,-1 1 0 0 0,0-1 0 0 0,0 0 1 0 0,1 0-1 0 0,-1 1 0 0 0,0-1 0 0 0,1 0 0 0 0,-1 0 0 0 0,0 0 0 0 0,0-1 0 0 0,1 1 0 0 0,-1 0 0 0 0,0 0 0 0 0,2-1 0 0 0,0 0-520 0 0,-1 0-1 0 0,0 0 1 0 0,1 0-1 0 0,-1 0 1 0 0,0-1-1 0 0,0 1 1 0 0,3-3-1 0 0,1-2-7270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6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0 224 5983 0 0,'0'0'542'0'0,"2"0"-446"0"0,96-9 12431 0 0,2 4-7476 0 0,-20 2-5655 0 0,93-15 0 0 0,-143 13-564 0 0</inkml:trace>
  <inkml:trace contextRef="#ctx0" brushRef="#br0" timeOffset="1">639 1 4143 0 0,'0'0'17172'0'0,"-3"18"-14963"0"0,1 61-565 0 0,-1 23-782 0 0,-1-74-698 0 0,2-11-125 0 0,0 1 1 0 0,1-1-1 0 0,1 0 1 0 0,2 20-1 0 0,0-31-326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19.64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13 142 13759 0 0,'0'0'1247'0'0,"10"6"-307"0"0,-2-7-614 0 0,-1 1 0 0 0,1-1 1 0 0,-1-1-1 0 0,1 1 0 0 0,-1-1 1 0 0,0-1-1 0 0,0 1 0 0 0,0-1 0 0 0,0-1 1 0 0,0 1-1 0 0,9-7 0 0 0,-12 7-209 0 0,0 0 0 0 0,-1 1 0 0 0,1-1 0 0 0,-1-1 0 0 0,0 1 0 0 0,0 0 0 0 0,0-1 0 0 0,0 0 0 0 0,0 1-1 0 0,-1-1 1 0 0,0 0 0 0 0,0 0 0 0 0,0-1 0 0 0,0 1 0 0 0,0 0 0 0 0,-1-1 0 0 0,0 1 0 0 0,0-1 0 0 0,0 1 0 0 0,0-6-1 0 0,-1 9-88 0 0,0 0-1 0 0,0 0 0 0 0,0 0 0 0 0,0 0 0 0 0,0 0 0 0 0,0-1 0 0 0,0 1 0 0 0,0 0 0 0 0,0 0 0 0 0,-1 0 0 0 0,1 0 0 0 0,0 0 0 0 0,-1 0 0 0 0,1 0 0 0 0,-1 0 0 0 0,1 0 1 0 0,-1 0-1 0 0,1 0 0 0 0,-1 0 0 0 0,0 0 0 0 0,1 1 0 0 0,-1-1 0 0 0,0 0 0 0 0,0 0 0 0 0,0 1 0 0 0,1-1 0 0 0,-1 0 0 0 0,0 1 0 0 0,0-1 0 0 0,0 1 0 0 0,0-1 0 0 0,0 1 1 0 0,0 0-1 0 0,0-1 0 0 0,0 1 0 0 0,0 0 0 0 0,-1 0 0 0 0,1 0 0 0 0,0-1 0 0 0,0 1 0 0 0,0 0 0 0 0,0 1 0 0 0,0-1 0 0 0,0 0 0 0 0,0 0 0 0 0,-2 1 0 0 0,-2 0-11 0 0,1 0-1 0 0,-1 1 1 0 0,1 0-1 0 0,0 0 1 0 0,0 0-1 0 0,0 0 1 0 0,0 0-1 0 0,0 1 1 0 0,-6 5-1 0 0,1 2 15 0 0,0 1-1 0 0,0-1 1 0 0,1 2-1 0 0,1-1 1 0 0,0 1-1 0 0,0 0 1 0 0,1 0-1 0 0,1 1 1 0 0,0 0 0 0 0,0 0-1 0 0,2 0 1 0 0,-4 18-1 0 0,7-26-8 0 0,0-1-1 0 0,0 1 0 0 0,0-1 1 0 0,0 1-1 0 0,1-1 0 0 0,0 1 1 0 0,-1-1-1 0 0,2 1 1 0 0,-1-1-1 0 0,1 0 0 0 0,-1 0 1 0 0,1 1-1 0 0,0-1 0 0 0,3 4 1 0 0,-3-6-25 0 0,-1 0 0 0 0,0-1 0 0 0,1 1 1 0 0,0 0-1 0 0,-1-1 0 0 0,1 1 0 0 0,0-1 1 0 0,0 1-1 0 0,0-1 0 0 0,0 0 0 0 0,0 0 0 0 0,0 0 1 0 0,0 0-1 0 0,0 0 0 0 0,1-1 0 0 0,-1 1 0 0 0,0 0 1 0 0,1-1-1 0 0,-1 0 0 0 0,0 0 0 0 0,0 1 1 0 0,1-1-1 0 0,-1-1 0 0 0,0 1 0 0 0,1 0 0 0 0,-1 0 1 0 0,0-1-1 0 0,5-1 0 0 0,1-1-18 0 0,0 0 0 0 0,0 0-1 0 0,0-1 1 0 0,0 0 0 0 0,-1 0 0 0 0,1-1-1 0 0,-1 0 1 0 0,0 0 0 0 0,-1 0 0 0 0,1-1 0 0 0,-1 0-1 0 0,0-1 1 0 0,-1 1 0 0 0,1-1 0 0 0,-1 0-1 0 0,-1-1 1 0 0,1 1 0 0 0,-1-1 0 0 0,-1 0-1 0 0,1 0 1 0 0,-1 0 0 0 0,-1 0 0 0 0,0-1-1 0 0,0 1 1 0 0,0-1 0 0 0,-1 1 0 0 0,0-11-1 0 0,-1 9 1465 0 0,-1 18-1095 0 0,-1 17-269 0 0,19 75 463 0 0,-3-18 470 0 0,-14-82-1003 0 0,0 0 1 0 0,0 0-1 0 0,0 0 0 0 0,0 0 0 0 0,-1 0 1 0 0,1 0-1 0 0,0 0 0 0 0,0 0 0 0 0,0 0 1 0 0,0 0-1 0 0,0 0 0 0 0,0 0 0 0 0,0 0 1 0 0,0 0-1 0 0,0 0 0 0 0,-1 0 0 0 0,1 0 1 0 0,0 0-1 0 0,0 0 0 0 0,0 0 0 0 0,0 0 1 0 0,0 0-1 0 0,0 0 0 0 0,0 0 0 0 0,0 0 1 0 0,0 0-1 0 0,0 0 0 0 0,0 0 0 0 0,0 0 1 0 0,0 1-1 0 0,-1-1 0 0 0,1 0 0 0 0,0 0 1 0 0,0 0-1 0 0,0 0 0 0 0,0 0 0 0 0,0 0 1 0 0,0 0-1 0 0,0 0 0 0 0,0 0 0 0 0,0 0 1 0 0,0 1-1 0 0,0-1 0 0 0,0 0 0 0 0,0 0 1 0 0,0 0-1 0 0,0 0 0 0 0,0 0 0 0 0,0 0 1 0 0,0 0-1 0 0,0 0 0 0 0,0 0 0 0 0,0 0 1 0 0,0 1-1 0 0,0-1 0 0 0,0 0 0 0 0,0 0 1 0 0,1 0-1 0 0,-1 0 0 0 0,0 0 0 0 0,0 0 1 0 0,0 0-1 0 0,0 0 0 0 0,0 0 0 0 0,0 0 1 0 0,0 0-1 0 0,0 0 0 0 0,-6-8 84 0 0,-6-17-160 0 0,9 14 56 0 0,1 0 0 0 0,0 0 0 0 0,0 0 0 0 0,1 0 0 0 0,1-13 0 0 0,0 17 4 0 0,0 1 0 0 0,1-1-1 0 0,0 0 1 0 0,1 1 0 0 0,0-1 0 0 0,-1 1 0 0 0,2 0 0 0 0,-1 0 0 0 0,7-12 0 0 0,-3 10-72 0 0,-5 7 75 0 0,0 0 1 0 0,0 0-1 0 0,0 0 0 0 0,0 0 0 0 0,0 0 0 0 0,0 0 1 0 0,0 0-1 0 0,0 0 0 0 0,0 0 0 0 0,1 1 1 0 0,-1-1-1 0 0,0 0 0 0 0,1 1 0 0 0,-1-1 1 0 0,0 1-1 0 0,1 0 0 0 0,-1-1 0 0 0,3 1 0 0 0,1-1 0 0 0,2 0-263 0 0,0 0-1 0 0,0 0 1 0 0,0 1-1 0 0,0 0 0 0 0,-1 0 1 0 0,1 1-1 0 0,0 0 1 0 0,0 0-1 0 0,10 4 1 0 0,-7-2-1039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5527 0 0,'2'0'13509'0'0,"9"2"-11944"0"0,-9 1-1406 0 0,1-1 1 0 0,0 1 0 0 0,-1 0 0 0 0,1 0 0 0 0,-1 0 0 0 0,0 0 0 0 0,0 0 0 0 0,0 0 0 0 0,0 1-1 0 0,-1-1 1 0 0,1 1 0 0 0,-1-1 0 0 0,0 1 0 0 0,0-1 0 0 0,1 7 0 0 0,1 9 463 0 0,1 36 0 0 0,-3-30-154 0 0,0-6-294 0 0,6 44 286 0 0,-7-61-423 0 0,3 0-3444 0 0,-6-8 1177 0 0,-9-16-838 0 0,4 10 1516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0.35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74 16151 0 0,'0'0'1878'0'0,"2"-12"2160"0"0,3 8-3755 0 0,0 0-1 0 0,0 1 1 0 0,0 0 0 0 0,1 0-1 0 0,-1 0 1 0 0,1 0-1 0 0,0 1 1 0 0,0 0 0 0 0,12-3-1 0 0,60-7 764 0 0,-67 10-882 0 0,34-3 237 0 0,-17 0-468 0 0,0 2 0 0 0,1 0 0 0 0,53 4 0 0 0,-73 4-3357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0.71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31 16583 0 0,'0'0'1506'0'0,"1"-1"-1241"0"0,3-3 116 0 0,1 1 0 0 0,-1 0 0 0 0,1 0-1 0 0,0 1 1 0 0,-1-1 0 0 0,1 1 0 0 0,0 0 0 0 0,0 0 0 0 0,0 1 0 0 0,1-1 0 0 0,-1 1 0 0 0,0 0 0 0 0,1 1-1 0 0,-1-1 1 0 0,10 1 0 0 0,-11 0-270 0 0,21 0 607 0 0,0 2 0 0 0,40 6 0 0 0,20 2-624 0 0,-55-10-1387 0 0,-15 1 498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1.12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232 325 11519 0 0,'0'0'1431'0'0,"0"-8"886"0"0,0 4 1594 0 0,0 2-3825 0 0,0-1 0 0 0,0 1 0 0 0,0 0 0 0 0,0-1 0 0 0,-1 1 0 0 0,1 0 0 0 0,-1-1 1 0 0,0 1-1 0 0,1 0 0 0 0,-1 0 0 0 0,0 0 0 0 0,0 0 0 0 0,0-1 0 0 0,-1 1 0 0 0,1 1 0 0 0,0-1 0 0 0,-1 0 0 0 0,0 0 0 0 0,1 0 1 0 0,-1 1-1 0 0,0-1 0 0 0,0 1 0 0 0,1 0 0 0 0,-1-1 0 0 0,0 1 0 0 0,-1 0 0 0 0,1 0 0 0 0,0 0 0 0 0,0 0 0 0 0,-4 0 1 0 0,3 0 5 0 0,0 0 0 0 0,0 0 1 0 0,-1 0-1 0 0,1 1 0 0 0,-1-1 1 0 0,1 1-1 0 0,0 0 1 0 0,-1 0-1 0 0,1 0 0 0 0,-1 1 1 0 0,1-1-1 0 0,0 1 1 0 0,-1-1-1 0 0,1 1 0 0 0,0 0 1 0 0,0 1-1 0 0,-1-1 1 0 0,1 1-1 0 0,0-1 0 0 0,0 1 1 0 0,-4 4-1 0 0,-6 6-98 0 0,1 0-1 0 0,1 1 0 0 0,0 1 1 0 0,1 0-1 0 0,-12 22 0 0 0,17-25 10 0 0,0-1-1 0 0,0 1 0 0 0,1 0 0 0 0,0 0 1 0 0,1 0-1 0 0,1 0 0 0 0,-1 0 0 0 0,2 1 1 0 0,-1 12-1 0 0,2-21 18 0 0,0 0 0 0 0,0 0 1 0 0,1 0-1 0 0,-1 0 0 0 0,1 0 1 0 0,-1 0-1 0 0,1 0 0 0 0,0 0 0 0 0,0 0 1 0 0,1 0-1 0 0,-1-1 0 0 0,0 1 1 0 0,1 0-1 0 0,0-1 0 0 0,0 1 0 0 0,0-1 1 0 0,0 0-1 0 0,0 0 0 0 0,0 1 1 0 0,0-1-1 0 0,4 2 0 0 0,-4-3-4 0 0,1 1 0 0 0,-1-1 0 0 0,1 0-1 0 0,-1 0 1 0 0,1-1 0 0 0,-1 1 0 0 0,1 0 0 0 0,0-1-1 0 0,-1 0 1 0 0,1 0 0 0 0,0 1 0 0 0,-1-1 0 0 0,1-1-1 0 0,0 1 1 0 0,-1 0 0 0 0,1-1 0 0 0,-1 1 0 0 0,1-1-1 0 0,0 0 1 0 0,-1 0 0 0 0,1 0 0 0 0,-1 0 0 0 0,0 0-1 0 0,4-3 1 0 0,5-3 17 0 0,0-2 1 0 0,0 1-1 0 0,-1-1 0 0 0,0-1 0 0 0,-1 0 1 0 0,0 0-1 0 0,0-1 0 0 0,-1 0 0 0 0,0 0 1 0 0,-1-1-1 0 0,-1 0 0 0 0,0 0 1 0 0,0-1-1 0 0,-1 0 0 0 0,-1 0 0 0 0,0 0 1 0 0,-1 0-1 0 0,2-18 0 0 0,16-157 125 0 0,-8 54-263 0 0,-13 132 300 0 0,2 15-131 0 0,-1 16 23 0 0,-1-1 1 0 0,-2 1-1 0 0,-5 33 0 0 0,1-12 20 0 0,-2 9 18 0 0,3-27-43 0 0,2 0 1 0 0,1 1 0 0 0,1-1 0 0 0,5 50 0 0 0,4-51-354 0 0,-7-30 193 0 0,0 1 0 0 0,0 0 0 0 0,0-1 1 0 0,-1 1-1 0 0,1-1 0 0 0,1 1 1 0 0,-1-1-1 0 0,0 1 0 0 0,0-1 0 0 0,0 0 1 0 0,1 0-1 0 0,-1 0 0 0 0,1 0 1 0 0,-1 1-1 0 0,3 0 0 0 0,7 1-498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2.22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50 157 1375 0 0,'-3'-10'128'0'0,"-9"-31"4163"0"0,-2-3 3441 0 0,8 14-6507 0 0,3 0 1885 0 0,3 29-1538 0 0,1 3-210 0 0,1 15-327 0 0,1 33-453 0 0,-2-1 0 0 0,-6 62 0 0 0,2-69-312 0 0,-2 14 13 0 0,1-4-721 0 0,2-17-3614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2.6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6 182 10135 0 0,'-1'-2'166'0'0,"0"-1"0"0"0,0 0 0 0 0,1 1 0 0 0,-1-1 0 0 0,1 0 0 0 0,-1 1 0 0 0,1-1 0 0 0,0 0 0 0 0,0 1 0 0 0,0-1 0 0 0,0 0 0 0 0,1 0 0 0 0,-1 1 0 0 0,1-1 0 0 0,0 0 0 0 0,-1 1 0 0 0,1-1 0 0 0,0 1 0 0 0,0-1 0 0 0,3-4 0 0 0,0 3 208 0 0,0-1 1 0 0,1 1-1 0 0,-1-1 1 0 0,1 1-1 0 0,-1 1 1 0 0,1-1-1 0 0,0 1 1 0 0,8-5-1 0 0,8-3 155 0 0,7-6 1001 0 0,52-21-1 0 0,-72 35-1246 0 0,0 0-1 0 0,1 0 1 0 0,-1 1-1 0 0,1 0 1 0 0,-1 1-1 0 0,1 0 0 0 0,0 0 1 0 0,0 1-1 0 0,0 0 1 0 0,-1 1-1 0 0,13 1 0 0 0,-18-1-241 0 0,-1-1 0 0 0,1 1 0 0 0,-1 0 0 0 0,1 0-1 0 0,-1 0 1 0 0,1 0 0 0 0,-1 0 0 0 0,0 0-1 0 0,1 0 1 0 0,-1 1 0 0 0,0-1 0 0 0,0 1 0 0 0,0 0-1 0 0,0 0 1 0 0,-1 0 0 0 0,1 0 0 0 0,0 0-1 0 0,-1 0 1 0 0,3 3 0 0 0,-3-2-12 0 0,0 0 0 0 0,0 1 1 0 0,0-1-1 0 0,-1 0 0 0 0,1 1 0 0 0,-1-1 1 0 0,0 0-1 0 0,0 1 0 0 0,0-1 1 0 0,0 0-1 0 0,0 1 0 0 0,-1-1 0 0 0,-1 4 1 0 0,-2 8 17 0 0,-1-1 1 0 0,-1 1 0 0 0,-1-1 0 0 0,0 0 0 0 0,-10 14-1 0 0,7-11-140 0 0,1-1-145 0 0,0-1 0 0 0,-1 0 0 0 0,-1 0 0 0 0,-1-1 0 0 0,0-1 0 0 0,-15 15-1 0 0,23-26 114 0 0,0 1 0 0 0,0-1-1 0 0,-1 0 1 0 0,-7 3 0 0 0,10-5-207 0 0,-6 0-146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3.02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22 142 5983 0 0,'3'-85'2695'0'0,"5"29"9185"0"0,4 64-10591 0 0,-10-1-1113 0 0,1 0 0 0 0,-1 0 0 0 0,0 0 0 0 0,-1 0 1 0 0,0 0-1 0 0,0 0 0 0 0,0 1 0 0 0,-1 11 0 0 0,0-13-73 0 0,-1 36 110 0 0,-3 0 0 0 0,-1-1 0 0 0,-2 1-1 0 0,-13 41 1 0 0,0 6-49 0 0,19-83-2505 0 0,3-8 1211 0 0,5-14 341 0 0,-3 5-727 0 0,1 1-336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3.42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272 1 1839 0 0,'1'1'10451'0'0,"-4"2"-4486"0"0,-12 11-2958 0 0,-11 7-5375 0 0,18-14 3960 0 0,-169 147-1465 0 0,169-146-163 0 0,3-4 26 0 0,1 0 0 0 0,0 0-1 0 0,0 0 1 0 0,0 1 0 0 0,1 0 0 0 0,0-1-1 0 0,-4 8 1 0 0,7-11 10 0 0,-1-1 0 0 0,1 1 1 0 0,0-1-1 0 0,0 1 0 0 0,0-1 0 0 0,0 1 0 0 0,0 0 0 0 0,0-1 1 0 0,0 1-1 0 0,0-1 0 0 0,0 1 0 0 0,0-1 0 0 0,0 1 0 0 0,0-1 0 0 0,0 1 1 0 0,0 0-1 0 0,0-1 0 0 0,1 1 0 0 0,-1-1 0 0 0,0 1 0 0 0,0-1 0 0 0,1 1 1 0 0,-1-1-1 0 0,0 1 0 0 0,1-1 0 0 0,-1 0 0 0 0,0 1 0 0 0,1-1 1 0 0,-1 1-1 0 0,1-1 0 0 0,-1 0 0 0 0,1 1 0 0 0,-1-1 0 0 0,1 0 0 0 0,-1 1 1 0 0,1-1-1 0 0,-1 0 0 0 0,1 0 0 0 0,-1 0 0 0 0,1 0 0 0 0,-1 1 1 0 0,1-1-1 0 0,0 0 0 0 0,-1 0 0 0 0,1 0 0 0 0,-1 0 0 0 0,1 0 0 0 0,1-1 1 0 0,-2 2 11 0 0,17 1 361 0 0,0-1 1 0 0,28 0-1 0 0,-31-2-33 0 0,-1 1 0 0 0,1 1 0 0 0,0 0 0 0 0,0 1 0 0 0,17 4 0 0 0,2 5 193 0 0,35 19 0 0 0,-18-8-763 0 0,-40-18-2057 0 0,-3-1 934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3.80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9 19551 0 0,'0'0'3648'0'0,"5"-8"-3112"0"0</inkml:trace>
  <inkml:trace contextRef="#ctx0" brushRef="#br0" timeOffset="1">37 234 15199 0 0,'0'0'8472'0'0,"11"1"-8248"0"0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6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29 12439 0 0,'0'0'1328'0'0,"-2"-8"528"0"0,6 1 320 0 0,3 2 72 0 0,1 1 16 0 0,3 1-1536 0 0,1 2-312 0 0,1 1-56 0 0,1 1-8 0 0,1 2-1048 0 0,-2 1-200 0 0,1 1-48 0 0</inkml:trace>
  <inkml:trace contextRef="#ctx0" brushRef="#br0" timeOffset="1">319 139 10591 0 0,'0'0'2918'0'0,"0"18"3031"0"0,5 378 320 0 0,-5-394-6257 0 0,0-1 0 0 0,0 0 0 0 0,0 1 0 0 0,0-1 1 0 0,0 0-1 0 0,0 1 0 0 0,1-1 0 0 0,-1 1 0 0 0,0-1 0 0 0,1 0 0 0 0,-1 1 0 0 0,1-1 0 0 0,-1 0 0 0 0,1 0 0 0 0,0 1 0 0 0,-1-1 0 0 0,1 0 1 0 0,0 0-1 0 0,0 0 0 0 0,0 0 0 0 0,0 0 0 0 0,0 0 0 0 0,0 0 0 0 0,2 1 0 0 0,0-1 11 0 0,0 0-1 0 0,1 0 1 0 0,-1 0 0 0 0,0-1-1 0 0,1 1 1 0 0,-1-1-1 0 0,1 0 1 0 0,-1 0-1 0 0,5-1 1 0 0,96-11-247 0 0,-75 7-142 0 0,1 1 0 0 0,59 0-1 0 0,-78 4-1030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4.54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 25 1839 0 0,'-1'-24'17587'0'0,"4"30"-17367"0"0,0 1 0 0 0,0 0 0 0 0,0-1 1 0 0,-1 1-1 0 0,0 0 0 0 0,-1 1 0 0 0,2 8 0 0 0,1 56 501 0 0,-3-38-454 0 0,2 14 18 0 0,0 123 114 0 0,-4-160-537 0 0,0 2-3512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4.93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4 160 9215 0 0,'-1'-1'707'0'0,"0"0"-548"0"0,1 0 0 0 0,-1 0-1 0 0,1 0 1 0 0,0 0 0 0 0,0-1 0 0 0,-1 1-1 0 0,1 0 1 0 0,0 0 0 0 0,0-1 0 0 0,0 1 0 0 0,0 0-1 0 0,0 0 1 0 0,0-1 0 0 0,1 1 0 0 0,-1 0 0 0 0,0 0-1 0 0,1 0 1 0 0,-1-1 0 0 0,1 1 0 0 0,-1 0-1 0 0,1 0 1 0 0,-1 0 0 0 0,1 0 0 0 0,0 0 0 0 0,-1 0-1 0 0,1 0 1 0 0,0 0 0 0 0,0 0 0 0 0,0 0-1 0 0,1 0 1 0 0,-1 0 79 0 0,10-11 246 0 0,1 0-1 0 0,0 1 1 0 0,1 1 0 0 0,0 0-1 0 0,0 1 1 0 0,1 0 0 0 0,0 1 0 0 0,1 0-1 0 0,-1 2 1 0 0,1 0 0 0 0,1 0-1 0 0,-1 1 1 0 0,28-4 0 0 0,-37 8-353 0 0,0 1 1 0 0,0 0-1 0 0,0 0 0 0 0,1 0 1 0 0,-1 1-1 0 0,0 0 0 0 0,0 0 1 0 0,0 0-1 0 0,0 1 0 0 0,0 0 1 0 0,9 5-1 0 0,-12-6-105 0 0,-1 0 0 0 0,0 1-1 0 0,1 0 1 0 0,-1-1 0 0 0,0 1 0 0 0,1 0 0 0 0,-1 0-1 0 0,0 1 1 0 0,-1-1 0 0 0,1 0 0 0 0,0 1 0 0 0,-1-1 0 0 0,1 1-1 0 0,-1-1 1 0 0,0 1 0 0 0,0 0 0 0 0,0-1 0 0 0,0 1 0 0 0,0 0-1 0 0,0 0 1 0 0,-1 0 0 0 0,1-1 0 0 0,-1 1 0 0 0,0 0 0 0 0,0 0-1 0 0,-1 5 1 0 0,-1 8 47 0 0,-1 0 0 0 0,-1 0 0 0 0,0-1-1 0 0,-1 1 1 0 0,-1-1 0 0 0,-11 21 0 0 0,-1-5-1196 0 0,-39 53 0 0 0,49-76-2490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5.4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44 37 13359 0 0,'0'0'1632'0'0,"-3"15"2426"0"0,2-2-3316 0 0,0 1 1 0 0,1-1-1 0 0,2 23 1 0 0,1 10-499 0 0,-5-11-124 0 0,1-22-84 0 0,1 0 1 0 0,0 0 0 0 0,0 1 0 0 0,2-1-1 0 0,4 22 1 0 0,-6-33-8 0 0,1-20-7310 0 0,-2 5 5493 0 0,0-1 0 0 0,-2 1-1 0 0,0 0 1 0 0,0 0 0 0 0,-1 0-1 0 0,-6-13 1 0 0,-7-24 2214 0 0,15 42 1057 0 0,0 0 1 0 0,1 0-1 0 0,0 0 0 0 0,0-10 0 0 0,1 16-1109 0 0,0 0 0 0 0,1 0 0 0 0,-1 0-1 0 0,1 0 1 0 0,0 1 0 0 0,-1-1 0 0 0,1 0 0 0 0,0 0-1 0 0,0 1 1 0 0,0-1 0 0 0,0 0 0 0 0,0 1 0 0 0,1-1-1 0 0,-1 1 1 0 0,0 0 0 0 0,1-1 0 0 0,2-1-1 0 0,29-18 441 0 0,-29 19-381 0 0,8-5 139 0 0,2 2 1 0 0,-1 0-1 0 0,0 0 1 0 0,29-4 0 0 0,-40 8-500 0 0,0 1 0 0 0,0-1 0 0 0,0 1 1 0 0,0 0-1 0 0,0-1 0 0 0,0 1 0 0 0,0 0 1 0 0,0 1-1 0 0,0-1 0 0 0,0 0 1 0 0,0 1-1 0 0,-1-1 0 0 0,1 1 0 0 0,0-1 1 0 0,0 1-1 0 0,0 0 0 0 0,0 0 1 0 0,-1 0-1 0 0,1 0 0 0 0,0 0 0 0 0,-1 0 1 0 0,1 0-1 0 0,-1 0 0 0 0,1 1 1 0 0,-1-1-1 0 0,1 1 0 0 0,-1-1 0 0 0,0 1 1 0 0,0 0-1 0 0,0-1 0 0 0,0 1 1 0 0,1 2-1 0 0,0 2-32 0 0,-1-1-1 0 0,1 0 1 0 0,-1 0 0 0 0,0 0 0 0 0,-1 1 0 0 0,1-1-1 0 0,-1 0 1 0 0,0 1 0 0 0,-1-1 0 0 0,1 1 0 0 0,-2 5-1 0 0,-3 13 12 0 0,-9 54 22 0 0,14-71-58 0 0,-1-1 0 0 0,1 1 1 0 0,0 0-1 0 0,1-1 0 0 0,-1 1 0 0 0,1 0 1 0 0,1-1-1 0 0,-1 1 0 0 0,4 6 0 0 0,-5-12-10 0 0,1 0 0 0 0,0 0 0 0 0,0 0 0 0 0,-1 0 0 0 0,1 0 0 0 0,0 0 0 0 0,0 0 0 0 0,0-1 0 0 0,0 1 0 0 0,0 0 0 0 0,0 0 0 0 0,1-1 0 0 0,-1 1 0 0 0,0-1 0 0 0,0 1 0 0 0,0-1 0 0 0,1 1 0 0 0,-1-1 0 0 0,0 0 0 0 0,3 1 0 0 0,-1-1 6 0 0,-1 0-1 0 0,1 0 0 0 0,0 1 0 0 0,0-2 1 0 0,0 1-1 0 0,-1 0 0 0 0,7-2 0 0 0,-4 0 11 0 0,0 0 0 0 0,0-1 0 0 0,0 0 0 0 0,-1 0 0 0 0,1 0 0 0 0,-1 0 0 0 0,1-1 0 0 0,-1 0 0 0 0,0 0 0 0 0,0 0-1 0 0,-1 0 1 0 0,1-1 0 0 0,-1 1 0 0 0,0-1 0 0 0,0 0 0 0 0,-1 0 0 0 0,1 0 0 0 0,-1 0 0 0 0,0-1 0 0 0,-1 1 0 0 0,2-8 0 0 0,-1 4 9 0 0,0-1 1 0 0,-1 1 0 0 0,0 0 0 0 0,0-1 0 0 0,-1 1 0 0 0,-1-1-1 0 0,0 1 1 0 0,0 0 0 0 0,0-1 0 0 0,-1 1 0 0 0,-1 0 0 0 0,-3-10-1 0 0,5 16-21 0 0,0 1 0 0 0,-1 0 0 0 0,1 0 0 0 0,0-1 0 0 0,-1 1 0 0 0,1 0 0 0 0,-1 0 0 0 0,0 1 0 0 0,0-1 0 0 0,1 0 0 0 0,-1 0 0 0 0,0 1 0 0 0,-1-1 0 0 0,1 1 0 0 0,0 0 0 0 0,0 0 0 0 0,-1-1 0 0 0,1 2 0 0 0,0-1 0 0 0,-1 0 0 0 0,1 0 0 0 0,-1 1 0 0 0,1-1 0 0 0,-1 1 0 0 0,1 0 0 0 0,-1 0 0 0 0,0 0 0 0 0,1 0 0 0 0,-5 1 0 0 0,1 0-211 0 0,1 0 1 0 0,0 0-1 0 0,-1 1 1 0 0,1 0-1 0 0,0 0 1 0 0,0 0 0 0 0,0 1-1 0 0,1-1 1 0 0,-1 1-1 0 0,0 0 1 0 0,1 1 0 0 0,0-1-1 0 0,-5 5 1 0 0,0 2-2377 0 0,-3 4-5089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6.32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169 365 12439 0 0,'0'-2'958'0'0,"-1"-40"1253"0"0,0-7 3546 0 0,0 49-5737 0 0,1-1 0 0 0,0 1 0 0 0,0-1 0 0 0,0 1 0 0 0,0-1 1 0 0,-1 1-1 0 0,1-1 0 0 0,0 1 0 0 0,-1-1 0 0 0,1 1 0 0 0,0-1 1 0 0,-1 1-1 0 0,1-1 0 0 0,-1 1 0 0 0,1 0 0 0 0,0-1 0 0 0,-1 1 1 0 0,1 0-1 0 0,-1-1 0 0 0,1 1 0 0 0,-1 0 0 0 0,1 0 0 0 0,-1-1 1 0 0,1 1-1 0 0,-1 0 0 0 0,0 0 0 0 0,1 0 0 0 0,-1 0 0 0 0,1 0 1 0 0,-1 0-1 0 0,0 0 0 0 0,-19 0 161 0 0,15 1-165 0 0,0 1-1 0 0,0-1 1 0 0,0 1-1 0 0,1 0 1 0 0,-1 1-1 0 0,0-1 1 0 0,1 1 0 0 0,0 0-1 0 0,-1 0 1 0 0,1 0-1 0 0,1 1 1 0 0,-1-1-1 0 0,0 1 1 0 0,1 0-1 0 0,-4 4 1 0 0,0 2 10 0 0,0 1 0 0 0,1-1 0 0 0,0 1 0 0 0,0 0 0 0 0,-4 16 0 0 0,6-16 53 0 0,0 1 0 0 0,1 1 0 0 0,0-1 0 0 0,-1 21-1 0 0,3-29-49 0 0,1-1-1 0 0,0 0 0 0 0,0 1 1 0 0,1-1-1 0 0,-1 0 0 0 0,0 0 1 0 0,1 1-1 0 0,0-1 1 0 0,0 0-1 0 0,0 0 0 0 0,0 0 1 0 0,0 0-1 0 0,1 0 0 0 0,-1 0 1 0 0,1 0-1 0 0,0-1 1 0 0,0 1-1 0 0,0 0 0 0 0,0-1 1 0 0,0 0-1 0 0,1 1 0 0 0,-1-1 1 0 0,4 3-1 0 0,-4-5-19 0 0,0 1 0 0 0,0-1-1 0 0,0 1 1 0 0,0-1 0 0 0,0 1 0 0 0,0-1-1 0 0,-1 0 1 0 0,1 0 0 0 0,0 0 0 0 0,0 0-1 0 0,0 0 1 0 0,0 0 0 0 0,0-1 0 0 0,0 1-1 0 0,0-1 1 0 0,0 1 0 0 0,-1-1 0 0 0,1 0-1 0 0,0 0 1 0 0,0 1 0 0 0,1-2 0 0 0,6-4 12 0 0,0 1 1 0 0,11-11-1 0 0,-18 15-9 0 0,5-5-5 0 0,-1 0-1 0 0,1-1 0 0 0,-2 1 0 0 0,1-1 1 0 0,-1 0-1 0 0,0 0 0 0 0,0-1 0 0 0,-1 1 0 0 0,0-1 1 0 0,0 0-1 0 0,-1 0 0 0 0,0-1 0 0 0,-1 1 0 0 0,1-1 1 0 0,-2 1-1 0 0,1-1 0 0 0,0-14 0 0 0,-2-11-71 0 0,-1 1-1 0 0,-2 0 0 0 0,-8-45 1 0 0,3 26-126 0 0,-1 5 38 0 0,5 29 220 0 0,1 0-1 0 0,-2-29 1 0 0,15 64 93 0 0,-4 5 5 0 0,-2 0 1 0 0,0 1-1 0 0,-1 0 0 0 0,-1 39 1 0 0,1-12 92 0 0,-3-46-251 0 0,11 123 636 0 0,-7-104-508 0 0,0-1-1 0 0,1 0 1 0 0,14 33-1 0 0,-18-51-127 0 0,1 0-1 0 0,0 0 1 0 0,0 0 0 0 0,1 0-1 0 0,-1-1 1 0 0,1 1 0 0 0,0-1-1 0 0,-1 0 1 0 0,2 0 0 0 0,-1 0-1 0 0,0 0 1 0 0,0 0 0 0 0,1-1-1 0 0,4 3 1 0 0,-6-4-4 0 0,0 0 0 0 0,0-1 0 0 0,0 1 0 0 0,0 0 0 0 0,0-1 0 0 0,0 0 0 0 0,0 1 0 0 0,0-1 0 0 0,0 0 0 0 0,0 0 0 0 0,0 0 0 0 0,0 0 1 0 0,0-1-1 0 0,0 1 0 0 0,0 0 0 0 0,0-1 0 0 0,0 0 0 0 0,0 1 0 0 0,-1-1 0 0 0,1 0 0 0 0,0 0 0 0 0,0 0 0 0 0,0 0 0 0 0,-1 0 0 0 0,1 0 0 0 0,-1-1 0 0 0,1 1 0 0 0,-1 0 0 0 0,1-1 0 0 0,-1 1 0 0 0,0-1 0 0 0,2-2 0 0 0,1-1-25 0 0,0 0 0 0 0,0-1 0 0 0,0 0 0 0 0,-1 0 0 0 0,0 0 1 0 0,0-1-1 0 0,0 1 0 0 0,-1-1 0 0 0,2-9 0 0 0,-2 1-26 0 0,-1-1 0 0 0,-1 1 0 0 0,0 0 0 0 0,-5-29 0 0 0,4 35 24 0 0,4 43-14 0 0,-2-15 37 0 0,2 1 0 0 0,8 37 1 0 0,-9-52 12 0 0,-1 0 0 0 0,1-1 0 0 0,0 1-1 0 0,0-1 1 0 0,0 0 0 0 0,0 0 0 0 0,1 0 0 0 0,0 0 0 0 0,0 0 0 0 0,0 0 0 0 0,0-1 0 0 0,0 1 0 0 0,1-1 0 0 0,0 0 0 0 0,-1 0 0 0 0,1 0 0 0 0,7 3 0 0 0,-8-5-8 0 0,0 0 0 0 0,1 0 0 0 0,-1 0 0 0 0,1 0 0 0 0,-1 0-1 0 0,1-1 1 0 0,0 0 0 0 0,-1 0 0 0 0,1 0 0 0 0,-1 0 0 0 0,1 0 0 0 0,0-1 0 0 0,-1 1 0 0 0,1-1-1 0 0,-1 0 1 0 0,1 0 0 0 0,-1 0 0 0 0,0-1 0 0 0,1 1 0 0 0,-1-1 0 0 0,0 0 0 0 0,0 0 0 0 0,0 0-1 0 0,0 0 1 0 0,-1 0 0 0 0,1-1 0 0 0,3-3 0 0 0,-2 2-2 0 0,0-1 1 0 0,0 0-1 0 0,-1 1 1 0 0,1-1-1 0 0,-1-1 1 0 0,0 1-1 0 0,0 0 1 0 0,-1-1-1 0 0,0 1 0 0 0,0-1 1 0 0,0 0-1 0 0,-1 0 1 0 0,1 1-1 0 0,-1-1 1 0 0,0-11-1 0 0,-2-1 1 0 0,0 0-1 0 0,-2 1 1 0 0,-4-21 0 0 0,4 28 39 0 0,3 10-41 0 0,0 0-1 0 0,0-1 0 0 0,0 1 0 0 0,0 0 0 0 0,0 0 1 0 0,0 0-1 0 0,0 0 0 0 0,0-1 0 0 0,0 1 0 0 0,0 0 1 0 0,0 0-1 0 0,0 0 0 0 0,0 0 0 0 0,0 0 0 0 0,0-1 1 0 0,0 1-1 0 0,0 0 0 0 0,-1 0 0 0 0,1 0 0 0 0,0 0 1 0 0,0 0-1 0 0,0 0 0 0 0,0-1 0 0 0,0 1 0 0 0,0 0 1 0 0,0 0-1 0 0,0 0 0 0 0,-1 0 0 0 0,1 0 0 0 0,0 0 0 0 0,0 0 1 0 0,0 0-1 0 0,0 0 0 0 0,0-1 0 0 0,0 1 0 0 0,-1 0 1 0 0,1 0-1 0 0,0 0 0 0 0,0 0 0 0 0,0 0 0 0 0,0 0 1 0 0,-1 0-1 0 0,1 0 0 0 0,0 0 0 0 0,0 0 0 0 0,0 0 1 0 0,0 0-1 0 0,0 0 0 0 0,-1 0 0 0 0,1 0 0 0 0,0 1 1 0 0,0-1-1 0 0,0 0 0 0 0,0 0 0 0 0,0 0 0 0 0,-1 0 1 0 0,1 0-1 0 0,0 0 0 0 0,0 0 0 0 0,0 0 0 0 0,0 0 1 0 0,0 1-1 0 0,0-1 0 0 0,0 0 0 0 0,-1 0 0 0 0,1 0 1 0 0,0 0-1 0 0,-2 7-3 0 0,-1 7 8 0 0,0 0 1 0 0,2 0-1 0 0,-1 0 0 0 0,2 0 1 0 0,0 0-1 0 0,0 1 0 0 0,1-1 1 0 0,1 0-1 0 0,5 20 0 0 0,-6-31 1 0 0,1 0-1 0 0,-1 1 0 0 0,0-1 1 0 0,1 0-1 0 0,0 0 0 0 0,-1 0 1 0 0,1 0-1 0 0,0 0 0 0 0,1-1 1 0 0,-1 1-1 0 0,0-1 0 0 0,1 1 1 0 0,0-1-1 0 0,-1 0 0 0 0,1 0 1 0 0,0 0-1 0 0,0 0 0 0 0,0 0 1 0 0,0-1-1 0 0,0 0 0 0 0,1 1 1 0 0,-1-1-1 0 0,0 0 0 0 0,1-1 1 0 0,3 2-1 0 0,-3-2-324 0 0,0 0 0 0 0,0 0 1 0 0,0 0-1 0 0,1 0 0 0 0,-1-1 0 0 0,0 1 0 0 0,0-1 1 0 0,4-1-1 0 0,7-4-1244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6.70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134 13 10135 0 0,'0'0'7726'0'0,"-7"-9"-5405"0"0,6 8-2298 0 0,0 1 0 0 0,0-1 1 0 0,0 1-1 0 0,0 0 0 0 0,0-1 1 0 0,0 1-1 0 0,0 0 0 0 0,0 0 0 0 0,0 0 1 0 0,0 0-1 0 0,0 0 0 0 0,-1 0 0 0 0,1 0 1 0 0,0 0-1 0 0,0 0 0 0 0,0 0 1 0 0,0 1-1 0 0,-2 0 0 0 0,0 0-8 0 0,0 1-1 0 0,0-1 1 0 0,0 1 0 0 0,0 0-1 0 0,1 0 1 0 0,-4 3 0 0 0,-2 2-21 0 0,1 1 0 0 0,0 0 0 0 0,-7 12 0 0 0,7-10 83 0 0,1 1 0 0 0,1-1 0 0 0,0 1-1 0 0,1 0 1 0 0,0 0 0 0 0,0 1 0 0 0,1-1 0 0 0,-2 15-1 0 0,4-20-9 0 0,1-1 0 0 0,-1 1 0 0 0,1-1 0 0 0,0 0 0 0 0,0 1 0 0 0,1-1 0 0 0,-1 1 0 0 0,1-1-1 0 0,1 0 1 0 0,-1 1 0 0 0,1-1 0 0 0,0 0 0 0 0,0 0 0 0 0,0 0 0 0 0,1 0 0 0 0,-1-1 0 0 0,1 1-1 0 0,1-1 1 0 0,-1 1 0 0 0,4 3 0 0 0,-4-6-55 0 0,0 0 0 0 0,0 0 0 0 0,0-1 0 0 0,0 1 0 0 0,0-1 0 0 0,0 1-1 0 0,0-1 1 0 0,0 0 0 0 0,0-1 0 0 0,0 1 0 0 0,1 0 0 0 0,-1-1 0 0 0,0 0 0 0 0,1 0 0 0 0,-1 0 0 0 0,0 0 0 0 0,1 0-1 0 0,-1 0 1 0 0,0-1 0 0 0,1 0 0 0 0,-1 0 0 0 0,0 0 0 0 0,0 0 0 0 0,0 0 0 0 0,4-2 0 0 0,3-2-313 0 0,-1 0 0 0 0,1-1 0 0 0,-1 0 1 0 0,0 0-1 0 0,0-1 0 0 0,10-10 0 0 0,-13 10-514 0 0,0 1 1 0 0,0-1-1 0 0,0 1 0 0 0,-1-2 0 0 0,0 1 0 0 0,-1 0 1 0 0,0-1-1 0 0,7-16 0 0 0,-7 6-984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7.09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 24 9671 0 0,'-9'-15'329'0'0,"1"6"6941"0"0,7 28-6591 0 0,1 1 0 0 0,0-1 0 0 0,1 0 0 0 0,5 22 0 0 0,1 12-55 0 0,1 42 467 0 0,10 185 2384 0 0,-12-210-2708 0 0,-6-69-599 0 0,0-17-95 0 0,1 0-81 0 0,0 1 0 0 0,2-1 0 0 0,0 1 0 0 0,0-1 0 0 0,1 1 0 0 0,1 0 0 0 0,12-26 0 0 0,-15 38 8 0 0,9-11 0 0 0,-10 13-15 0 0,0-1 1 0 0,0 1-1 0 0,1-1 1 0 0,-1 1-1 0 0,1-1 0 0 0,-1 1 1 0 0,1 0-1 0 0,-1 0 1 0 0,1 0-1 0 0,0 0 0 0 0,0 0 1 0 0,-1 0-1 0 0,1 0 0 0 0,0 0 1 0 0,0 1-1 0 0,0-1 1 0 0,0 1-1 0 0,0-1 0 0 0,0 1 1 0 0,0 0-1 0 0,0 0 1 0 0,0 0-1 0 0,0 0 0 0 0,0 0 1 0 0,2 1-1 0 0,17-1-1873 0 0,-10 0 788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7.50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185 107 12895 0 0,'0'0'998'0'0,"-1"1"-454"0"0,-1 1-202 0 0,0 1 1 0 0,1-1-1 0 0,-1 0 1 0 0,1 1 0 0 0,-1-1-1 0 0,1 1 1 0 0,0-1 0 0 0,0 1-1 0 0,0 0 1 0 0,0 0-1 0 0,1-1 1 0 0,-1 1 0 0 0,1 0-1 0 0,0 0 1 0 0,0 3-1 0 0,0 8 404 0 0,1 0 0 0 0,2 13 0 0 0,1 4 36 0 0,-3-5-184 0 0,1 0 0 0 0,2 1 0 0 0,10 37 0 0 0,-10-56-2021 0 0,-3-16-823 0 0,0-2 224 0 0</inkml:trace>
  <inkml:trace contextRef="#ctx0" brushRef="#br0" timeOffset="1">17 108 11519 0 0,'-8'-9'1227'0'0,"7"8"-1023"0"0,0 0 0 0 0,1 0 0 0 0,-1 0 0 0 0,0 0 0 0 0,1 0 0 0 0,-1 0 0 0 0,0 0 0 0 0,1 0 0 0 0,-1 0 0 0 0,1-1 0 0 0,0 1 0 0 0,-1 0 0 0 0,1 0 0 0 0,0 0 0 0 0,0 0 0 0 0,0-1 0 0 0,-1 1 0 0 0,1 0 0 0 0,1 0 0 0 0,-1-1 0 0 0,0 1 0 0 0,0 0 0 0 0,0 0 0 0 0,1 0 0 0 0,-1-1 0 0 0,0 1-1 0 0,1 0 1 0 0,-1 0 0 0 0,1 0 0 0 0,0 0 0 0 0,-1 0 0 0 0,1 0 0 0 0,0 0 0 0 0,-1 0 0 0 0,1 0 0 0 0,0 0 0 0 0,2-1 0 0 0,1-2 228 0 0,1 1 0 0 0,-1 0-1 0 0,1 0 1 0 0,0 0 0 0 0,8-3-1 0 0,-13 6-440 0 0,24-8 407 0 0,0 2 0 0 0,0 0 1 0 0,0 1-1 0 0,1 1 0 0 0,0 2 0 0 0,32 0 1 0 0,-49 2-331 0 0,1 0 0 0 0,-1 0 0 0 0,12 3 0 0 0,-17-2-322 0 0,0-1-1 0 0,0 1 1 0 0,0 0-1 0 0,0 0 1 0 0,0 0-1 0 0,0 0 1 0 0,-1 1-1 0 0,1-1 1 0 0,0 1-1 0 0,-1 0 1 0 0,1 0-1 0 0,2 2 1 0 0,0 3-8033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7.90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87 11975 0 0,'0'0'923'0'0,"6"-8"-566"0"0,-3 4 96 0 0,1 0-1 0 0,0 0 1 0 0,0 0 0 0 0,0 1-1 0 0,1 0 1 0 0,-1 0-1 0 0,1 0 1 0 0,0 0-1 0 0,-1 1 1 0 0,8-3 0 0 0,9-2 1302 0 0,26-6 1 0 0,-27 8-1311 0 0,1 0 120 0 0,0 1 0 0 0,1 1 0 0 0,-1 1 0 0 0,0 0 0 0 0,26 3 0 0 0,18 5-3901 0 0,-57-5-4757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5:28.26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204 370 10591 0 0,'0'0'819'0'0,"4"-8"-502"0"0,9-16 3485 0 0,2-7 3217 0 0,-11 8-6497 0 0,-4 22-493 0 0,0 0 0 0 0,-1 0 0 0 0,1 0-1 0 0,0-1 1 0 0,-1 1 0 0 0,1 0 0 0 0,-1 0 0 0 0,1 0 0 0 0,-1 0 0 0 0,0 0 0 0 0,1 0 0 0 0,-1 0 0 0 0,0 0 0 0 0,0 0 0 0 0,0 0 0 0 0,0 0-1 0 0,0 0 1 0 0,0 0 0 0 0,-1 0 0 0 0,-23-13 118 0 0,20 12-78 0 0,-1-2-50 0 0,3 3-10 0 0,1 0 1 0 0,0 0-1 0 0,-1 0 1 0 0,1 0-1 0 0,0 0 1 0 0,-1 0 0 0 0,1 1-1 0 0,-1-1 1 0 0,0 1-1 0 0,1 0 1 0 0,-1 0-1 0 0,1 0 1 0 0,-1 0-1 0 0,-4 1 1 0 0,2 0-9 0 0,0 0-1 0 0,0 0 1 0 0,0 1 0 0 0,0-1 0 0 0,0 1-1 0 0,0 0 1 0 0,1 1 0 0 0,-1-1 0 0 0,1 1-1 0 0,0 0 1 0 0,-1 0 0 0 0,1 0 0 0 0,0 1-1 0 0,1-1 1 0 0,-1 1 0 0 0,1 0 0 0 0,-6 7-1 0 0,1 1 2 0 0,0 0 0 0 0,1 1 0 0 0,0 0-1 0 0,1 0 1 0 0,-6 16 0 0 0,8-18 46 0 0,1 1 1 0 0,1-1 0 0 0,0 1-1 0 0,0-1 1 0 0,0 22 0 0 0,2-30-19 0 0,0 1 0 0 0,0-1 0 0 0,0 0 0 0 0,0 0 0 0 0,1 1 1 0 0,0-1-1 0 0,-1 0 0 0 0,1 0 0 0 0,0 0 0 0 0,1 1 0 0 0,-1-1 0 0 0,0 0 1 0 0,1-1-1 0 0,0 1 0 0 0,-1 0 0 0 0,1 0 0 0 0,0-1 0 0 0,1 1 0 0 0,-1-1 0 0 0,0 0 1 0 0,1 1-1 0 0,-1-1 0 0 0,1 0 0 0 0,5 3 0 0 0,-6-5-15 0 0,-1 1 0 0 0,1-1 0 0 0,-1 1 0 0 0,1-1-1 0 0,0 0 1 0 0,-1 1 0 0 0,1-1 0 0 0,0 0 0 0 0,-1 0 0 0 0,1 0 0 0 0,0-1-1 0 0,-1 1 1 0 0,1 0 0 0 0,0 0 0 0 0,-1-1 0 0 0,1 1 0 0 0,2-2 0 0 0,-1 0 9 0 0,0 1 0 0 0,0-1 1 0 0,0 0-1 0 0,1-1 0 0 0,-2 1 0 0 0,1-1 1 0 0,4-3-1 0 0,0-3 28 0 0,0 0 1 0 0,0-1-1 0 0,-1 0 1 0 0,5-11-1 0 0,-2 1-26 0 0,0-1-1 0 0,-2 0 1 0 0,-1 0 0 0 0,0-1-1 0 0,4-41 1 0 0,-2-116 105 0 0,-5 70-41 0 0,-1 101 305 0 0,0 17-278 0 0,1 18-80 0 0,-7 65 555 0 0,5 0 0 0 0,17 134 0 0 0,-16-214-695 0 0,0 3 291 0 0,0-1 0 0 0,10 29 0 0 0,-11-41-302 0 0,0 1-1 0 0,0 0 1 0 0,0-1 0 0 0,0 1 0 0 0,1-1-1 0 0,-1 1 1 0 0,1-1 0 0 0,-1 0 0 0 0,1 0 0 0 0,0 1-1 0 0,0-1 1 0 0,0 0 0 0 0,0-1 0 0 0,0 1 0 0 0,1 0-1 0 0,-1 0 1 0 0,0-1 0 0 0,1 0 0 0 0,0 1 0 0 0,-1-1-1 0 0,6 1 1 0 0,2-1-9378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63 1839 0 0,'1'-2'134'0'0,"0"0"-106"0"0,11-11 334 0 0,16-14 14225 0 0,-35 18-14091 0 0,3 7-483 0 0,0 1 0 0 0,1-1 0 0 0,-1 1 0 0 0,0 0 0 0 0,0 0 0 0 0,0 1-1 0 0,-1-1 1 0 0,1 1 0 0 0,0 0 0 0 0,0 0 0 0 0,0 0 0 0 0,0 1 0 0 0,0-1 0 0 0,0 1 0 0 0,0 0 0 0 0,0 0 0 0 0,0 1 0 0 0,0-1 0 0 0,0 1 0 0 0,-4 2 0 0 0,-2 2 15 0 0,0-1 1 0 0,0 1 0 0 0,1 1 0 0 0,0 0 0 0 0,1 0-1 0 0,-12 13 1 0 0,19-19-31 0 0,-1 1 0 0 0,1-1-1 0 0,0 1 1 0 0,0 0 0 0 0,-1-1 0 0 0,1 1-1 0 0,0 0 1 0 0,0 0 0 0 0,1 0-1 0 0,-1 0 1 0 0,0 0 0 0 0,1 0 0 0 0,-1 0-1 0 0,1 0 1 0 0,0 0 0 0 0,0 1-1 0 0,0-1 1 0 0,0 0 0 0 0,0 0 0 0 0,0 0-1 0 0,0 0 1 0 0,1 0 0 0 0,-1 0-1 0 0,1 0 1 0 0,-1 0 0 0 0,1 0 0 0 0,2 4-1 0 0,-1-2-2 0 0,1 0 0 0 0,0 0-1 0 0,0 0 1 0 0,0-1 0 0 0,0 1-1 0 0,1-1 1 0 0,-1 0 0 0 0,1 0-1 0 0,0 0 1 0 0,0 0 0 0 0,6 3-1 0 0,13 7 9 0 0,-14-8 26 0 0,0 0-1 0 0,15 6 0 0 0,-2-3 77 0 0,37 15 125 0 0,-53-20-196 0 0,0 0 1 0 0,0 1-1 0 0,0-1 1 0 0,0 1-1 0 0,-1 0 1 0 0,10 9-1 0 0,-15-12-30 0 0,1-1 1 0 0,-1 1-1 0 0,1 0 0 0 0,-1-1 0 0 0,1 1 0 0 0,-1 0 0 0 0,1-1 1 0 0,-1 1-1 0 0,0 0 0 0 0,1-1 0 0 0,-1 1 0 0 0,0 0 1 0 0,0 0-1 0 0,1-1 0 0 0,-1 1 0 0 0,0 0 0 0 0,0 0 0 0 0,0 0 1 0 0,0-1-1 0 0,0 1 0 0 0,0 0 0 0 0,0 0 0 0 0,-1 1 1 0 0,1-1 11 0 0,-1 1 1 0 0,0-1 0 0 0,0 0 0 0 0,0 1-1 0 0,1-1 1 0 0,-1 0 0 0 0,0 0 0 0 0,0 0 0 0 0,-1 0-1 0 0,1 0 1 0 0,-2 2 0 0 0,-4 1 75 0 0,1-1 0 0 0,-1 1 1 0 0,1-1-1 0 0,-8 2 0 0 0,-10 2 59 0 0,0-1 0 0 0,-1-2 1 0 0,1 0-1 0 0,-1-1 0 0 0,1-2 0 0 0,-50-2 1 0 0,65 0-86 0 0,8 1-10 0 0,3-2-1437 0 0,7-4 220 0 0,3 2-57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7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8031 0 0,'0'0'727'0'0,"5"-21"3337"0"0,-5 20-4005 0 0,1 1 1 0 0,0-1 0 0 0,-1 1-1 0 0,1-1 1 0 0,0 1-1 0 0,-1 0 1 0 0,1-1-1 0 0,0 1 1 0 0,-1 0-1 0 0,1-1 1 0 0,0 1-1 0 0,-1 0 1 0 0,1 0-1 0 0,0 0 1 0 0,0 0-1 0 0,-1 0 1 0 0,1 0-1 0 0,0 0 1 0 0,0 0-1 0 0,-1 0 1 0 0,1 0-1 0 0,0 0 1 0 0,0 0-1 0 0,-1 0 1 0 0,1 0 0 0 0,0 1-1 0 0,1 0 1 0 0,-1 0 24 0 0,1 0 0 0 0,-1 0 0 0 0,1 1 0 0 0,-1-1 0 0 0,0 0 0 0 0,0 1 0 0 0,0-1 0 0 0,1 1 0 0 0,-1 0 0 0 0,1 3 0 0 0,2 3 149 0 0,-1 1-1 0 0,-1 0 1 0 0,4 15-1 0 0,5 59 1000 0 0,-1 112-1 0 0,-8-122-890 0 0,30 562 775 0 0,-23-536-1081 0 0,6 205 229 0 0,-15-288-377 0 0,-2 0-1 0 0,0 1 1 0 0,0-1 0 0 0,-10 29-1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2759 0 0,'0'0'10218'0'0,"-1"1"-9550"0"0,-4 8-254 0 0,0 0 0 0 0,1 0 0 0 0,0 0 0 0 0,0 1 0 0 0,1-1 0 0 0,0 1 1 0 0,-2 16-1 0 0,0 4 826 0 0,0 38 1 0 0,6-20-119 0 0,2 6-3724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94 6911 0 0,'0'0'528'0'0,"0"-2"-341"0"0,1 0 169 0 0,-1 1 0 0 0,1-1 0 0 0,-1 0 0 0 0,1 1 0 0 0,0-1 0 0 0,0 0 0 0 0,0 1 0 0 0,0-1 0 0 0,0 1 0 0 0,0-1 0 0 0,0 1 0 0 0,0 0 0 0 0,0 0 0 0 0,1-1 0 0 0,-1 1 0 0 0,1 0 0 0 0,-1 0 0 0 0,4-1 0 0 0,-2 0-57 0 0,6-3 111 0 0,0 1 1 0 0,1 1-1 0 0,0 0 1 0 0,0 0-1 0 0,0 1 1 0 0,0 0-1 0 0,20 0 1 0 0,9-3-201 0 0,18-9-82 0 0,-39 9-120 0 0,0 1 1 0 0,0 1 0 0 0,0 0-1 0 0,27 0 1 0 0,-43 3-113 0 0,-9 24-459 0 0,2-12 577 0 0,0-1-1 0 0,-1 1 1 0 0,-8 10-1 0 0,-7 14 221 0 0,15-24-70 0 0,0 0-1 0 0,0 1 1 0 0,2 0-1 0 0,-1 0 0 0 0,-3 26 1 0 0,7-35-92 0 0,1-1 0 0 0,-1 1 0 0 0,1 0 0 0 0,0 0 0 0 0,1 0 1 0 0,-1 0-1 0 0,1-1 0 0 0,0 1 0 0 0,-1 0 0 0 0,2-1 0 0 0,-1 1 0 0 0,0 0 0 0 0,1-1 1 0 0,-1 1-1 0 0,1-1 0 0 0,0 0 0 0 0,0 0 0 0 0,1 0 0 0 0,-1 0 0 0 0,1 0 0 0 0,-1 0 1 0 0,1 0-1 0 0,0-1 0 0 0,0 1 0 0 0,0-1 0 0 0,4 2 0 0 0,-2-2-8 0 0,0 0-1 0 0,0 0 0 0 0,0 0 1 0 0,0-1-1 0 0,0 0 0 0 0,0 0 1 0 0,0 0-1 0 0,1-1 0 0 0,-1 1 1 0 0,0-1-1 0 0,0-1 0 0 0,1 1 1 0 0,-1-1-1 0 0,0 0 0 0 0,0 0 1 0 0,0 0-1 0 0,7-3 1 0 0,0 0-31 0 0,-1-1 1 0 0,0 0 0 0 0,0-1-1 0 0,0 0 1 0 0,0-1 0 0 0,12-10-1 0 0,-18 13-24 0 0,-1-1 0 0 0,1 0 1 0 0,-1 0-1 0 0,0 0 0 0 0,0-1 0 0 0,-1 1 0 0 0,0-1 0 0 0,0 0 1 0 0,0 0-1 0 0,-1 0 0 0 0,0-1 0 0 0,0 1 0 0 0,0 0 0 0 0,-1-1 0 0 0,1-8 1 0 0,-1 8-35 0 0,-1 1 0 0 0,1-1 0 0 0,-1 0 0 0 0,-1 0 1 0 0,0 0-1 0 0,0 0 0 0 0,0 0 0 0 0,-1 0 1 0 0,1 1-1 0 0,-2-1 0 0 0,1 1 0 0 0,-1-1 0 0 0,0 1 1 0 0,-5-9-1 0 0,6 13-5 0 0,0 0-1 0 0,0 0 1 0 0,1 0 0 0 0,-1 0 0 0 0,-1 0 0 0 0,1 1 0 0 0,0-1-1 0 0,0 1 1 0 0,-1-1 0 0 0,1 1 0 0 0,0 0 0 0 0,-1 0-1 0 0,1 0 1 0 0,-1 0 0 0 0,-4-1 0 0 0,3 1-16 0 0,-1 1 1 0 0,0 0-1 0 0,0-1 1 0 0,0 2-1 0 0,0-1 0 0 0,0 0 1 0 0,0 1-1 0 0,-5 2 1 0 0,0 0-72 0 0,-1 0-1 0 0,1 1 1 0 0,0 1 0 0 0,0-1 0 0 0,1 2 0 0 0,0-1-1 0 0,-12 10 1 0 0,12-7-120 0 0,0 0 0 0 0,1 0-1 0 0,-8 10 1 0 0,13-15 64 0 0,1 0 0 0 0,0 1 0 0 0,0-1-1 0 0,0 0 1 0 0,0 1 0 0 0,0-1 0 0 0,0 1 0 0 0,1 0 0 0 0,0 0 0 0 0,0-1 0 0 0,0 1-1 0 0,-1 6 1 0 0,2-10 73 0 0,1 1 0 0 0,-1-1 0 0 0,0 1-1 0 0,0 0 1 0 0,0-1 0 0 0,0 1 0 0 0,1-1-1 0 0,-1 1 1 0 0,0-1 0 0 0,0 1 0 0 0,1-1-1 0 0,-1 1 1 0 0,0-1 0 0 0,1 1 0 0 0,-1-1-1 0 0,1 1 1 0 0,-1-1 0 0 0,1 1 0 0 0,1 0-309 0 0,7 7-1526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0 7831 0 0,'0'0'1072'0'0,"-9"17"3592"0"0,4-1-3539 0 0,1 0-1 0 0,1 0 0 0 0,-1 23 0 0 0,-1 1-141 0 0,3-25-628 0 0,-2 11 102 0 0,1-1 0 0 0,0 26 0 0 0,3-50-415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1 114 5063 0 0,'0'0'232'0'0,"0"-2"-13"0"0,-1 0-177 0 0,1 0-1 0 0,0 0 0 0 0,0-1 1 0 0,0 1-1 0 0,0 0 1 0 0,1-1-1 0 0,-1 1 1 0 0,1 0-1 0 0,-1 0 0 0 0,2-3 1 0 0,0 2 539 0 0,-1 0 1 0 0,1 0-1 0 0,0 0 1 0 0,0 1-1 0 0,1-1 1 0 0,-1 1-1 0 0,1-1 1 0 0,-1 1-1 0 0,1 0 1 0 0,0 0-1 0 0,0 0 1 0 0,4-2-1 0 0,-6 3-411 0 0,14-7 415 0 0,0 1 0 0 0,0 0 1 0 0,1 1-1 0 0,0 1 0 0 0,0 0 0 0 0,1 1 0 0 0,-1 1 0 0 0,1 1 0 0 0,-1 0 0 0 0,32 1 0 0 0,-46 1-473 0 0,1 0-58 0 0,-1 0 0 0 0,0 0 1 0 0,0 0-1 0 0,0 1 0 0 0,1-1 0 0 0,-1 0 1 0 0,0 1-1 0 0,0 0 0 0 0,0-1 1 0 0,0 1-1 0 0,0 0 0 0 0,3 2 1 0 0,-4-2-55 0 0,-1-1 0 0 0,1 1 1 0 0,-1 0-1 0 0,0 0 1 0 0,1 0-1 0 0,-1 0 0 0 0,0 0 1 0 0,1 0-1 0 0,-1 0 1 0 0,0 0-1 0 0,0 0 1 0 0,0 0-1 0 0,0 0 0 0 0,0 0 1 0 0,0 0-1 0 0,0 0 1 0 0,-1 0-1 0 0,1 0 0 0 0,0 0 1 0 0,0 0-1 0 0,-1 0 1 0 0,1 0-1 0 0,-1 0 1 0 0,1 0-1 0 0,0 0 0 0 0,-1 0 1 0 0,0 0-1 0 0,1-1 1 0 0,-1 1-1 0 0,0 0 1 0 0,1 0-1 0 0,-1-1 0 0 0,0 1 1 0 0,0 0-1 0 0,-1 0 1 0 0,1 1-2 0 0,-11 9-77 0 0,0-1-1 0 0,-21 15 0 0 0,4-4-53 0 0,20-15 66 0 0,1-1-1 0 0,-1 0 1 0 0,-14 7-1 0 0,12-7 2 0 0,0 0 0 0 0,1 1 0 0 0,0 0 0 0 0,-15 12 1 0 0,24-17-4 0 0,2 1 62 0 0,0 0 0 0 0,0 0 1 0 0,0 0-1 0 0,0-1 1 0 0,1 1-1 0 0,-1 0 0 0 0,1 0 1 0 0,-1-1-1 0 0,1 1 1 0 0,-1-1-1 0 0,1 1 0 0 0,0-1 1 0 0,0 0-1 0 0,0 0 1 0 0,2 2-1 0 0,3 1-35 0 0,12 11 54 0 0,18 20 0 0 0,18 14 405 0 0,-49-44-356 0 0,1 0 1 0 0,0-1-1 0 0,0 0 0 0 0,0 0 0 0 0,0 0 1 0 0,14 3-1 0 0,-20-6-86 0 0,0-1-70 0 0,0 0-1 0 0,1 1 1 0 0,-1-1-1 0 0,1 0 0 0 0,-1 0 1 0 0,0 1-1 0 0,1-1 1 0 0,-1 0-1 0 0,1 0 0 0 0,-1-1 1 0 0,3 1-1 0 0,4-3-589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0 10591 0 0,'0'0'964'0'0,"-9"7"1367"0"0,7-1-2020 0 0,0 0-1 0 0,1 0 1 0 0,-1 0 0 0 0,2 1 0 0 0,-1-1-1 0 0,0 0 1 0 0,1 0 0 0 0,1 1-1 0 0,-1-1 1 0 0,2 10 0 0 0,0-5-197 0 0,-1-1 0 0 0,-1 1-1 0 0,-1 11 1 0 0,0-12 192 0 0,-2 0-1 0 0,-5 18 1 0 0,4-17-159 0 0,1 1 1 0 0,0-1 0 0 0,1 1-1 0 0,-2 13 1 0 0,4-23-129 0 0,0-1 1 0 0,0 1-1 0 0,0-1 1 0 0,0 1-1 0 0,0-1 0 0 0,1 1 1 0 0,-1-1-1 0 0,0 1 1 0 0,1-1-1 0 0,-1 1 1 0 0,1-1-1 0 0,-1 0 1 0 0,1 1-1 0 0,0-1 0 0 0,-1 0 1 0 0,1 0-1 0 0,0 1 1 0 0,0-1-1 0 0,0 0 1 0 0,0 0-1 0 0,2 1 0 0 0,0 0 17 0 0,0 0 0 0 0,-1 0-1 0 0,1-1 1 0 0,0 1-1 0 0,1-1 1 0 0,-1 0 0 0 0,0 0-1 0 0,0 0 1 0 0,5 0-1 0 0,7 1 56 0 0,0-1 1 0 0,0-1-1 0 0,20-2 0 0 0,-32 2-88 0 0,19-2 3 0 0,0-1 1 0 0,0-1-1 0 0,36-12 1 0 0,-9-4-4307 0 0</inkml:trace>
  <inkml:trace contextRef="#ctx0" brushRef="#br0" timeOffset="1">1 212 16095 0 0,'0'0'1460'0'0,"8"-4"-1133"0"0,7-1 4 0 0,-1 1 1 0 0,1 1 0 0 0,28-3-1 0 0,13-2 59 0 0,-46 5-322 0 0,7 0 55 0 0,1-2 1 0 0,18-7 0 0 0,-29 5-426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84 2303 0 0,'2'-1'12126'0'0,"13"-6"-10750"0"0,1 2 1 0 0,30-8 0 0 0,7-2-914 0 0,-7 2-204 0 0,0 2 0 0 0,53-6 0 0 0,-96 16-276 0 0,-1 1-69 0 0,0 0 1 0 0,0-1-1 0 0,1 1 1 0 0,-1 0-1 0 0,0 0 0 0 0,0 1 1 0 0,0-1-1 0 0,4 1 0 0 0,3 1-414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 77 3223 0 0,'0'-2'240'0'0,"-2"-3"-123"0"0,0 0 0 0 0,1-1-1 0 0,0 1 1 0 0,0-9-1 0 0,3-2 12803 0 0,8 24-11905 0 0,-7-4-889 0 0,-2-1 0 0 0,1 1 0 0 0,0 0 0 0 0,-1 0 0 0 0,1 0 0 0 0,-1 0 0 0 0,0 0 0 0 0,-1 0 0 0 0,1 0 0 0 0,0 6 0 0 0,-3 44 1082 0 0,1-32-865 0 0,2 49-72 0 0,-1-70-1384 0 0</inkml:trace>
  <inkml:trace contextRef="#ctx0" brushRef="#br0" timeOffset="1">1 10 10135 0 0,'0'0'778'0'0,"2"0"-506"0"0,15-4 648 0 0,1 1 1 0 0,1 2 0 0 0,-1-1-1 0 0,0 2 1 0 0,0 1 0 0 0,26 3-1 0 0,-14 1-49 0 0,0 1 0 0 0,0 1 0 0 0,30 12 0 0 0,-56-17-786 0 0,0-1 1 0 0,0 1-1 0 0,0 0 1 0 0,-1 0 0 0 0,1 1-1 0 0,-1-1 1 0 0,1 1 0 0 0,-1-1-1 0 0,0 1 1 0 0,3 4 0 0 0,-5-6-74 0 0,0 0 1 0 0,0 1 0 0 0,0-1-1 0 0,0 0 1 0 0,-1 1 0 0 0,1-1-1 0 0,-1 0 1 0 0,1 1 0 0 0,-1-1-1 0 0,1 1 1 0 0,-1-1 0 0 0,0 1-1 0 0,0-1 1 0 0,1 1 0 0 0,-1-1-1 0 0,0 1 1 0 0,0-1 0 0 0,-1 1-1 0 0,1-1 1 0 0,0 1 0 0 0,0-1-1 0 0,-1 1 1 0 0,1-1 0 0 0,-1 0-1 0 0,0 1 1 0 0,1-1 0 0 0,-1 1-1 0 0,0-1 1 0 0,0 0-1 0 0,-1 3 1 0 0,-8 7 68 0 0,1-1 0 0 0,-2 1 0 0 0,0-1 0 0 0,0-1 0 0 0,-15 10 0 0 0,-68 37-282 0 0,74-45-8 0 0,3-1-592 0 0,-1-1 0 0 0,0-1 0 0 0,-36 11 0 0 0,34-14-1263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19 6447 0 0,'0'0'499'0'0,"-1"-2"-328"0"0,-1-6-962 0 0,1-1 6550 0 0,0 17-2462 0 0,5 60-809 0 0,-9 123 0 0 0,2-174-2347 0 0,1-12-99 0 0,1 0 0 0 0,0 0 0 0 0,1 1 0 0 0,-1 9 0 0 0,1-13 0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1 142 8751 0 0,'0'0'674'0'0,"1"-1"-438"0"0,3-4 103 0 0,1 0 0 0 0,0 0 0 0 0,0 0 1 0 0,0 1-1 0 0,1 0 0 0 0,-1 0 0 0 0,11-6 1 0 0,50-21 2476 0 0,-50 25-2756 0 0,-9 3 73 0 0,98-39 1496 0 0,-93 38-1275 0 0,0 0 1 0 0,0 2 0 0 0,1-1-1 0 0,-1 1 1 0 0,1 1 0 0 0,22 0-1 0 0,-33 1-312 0 0,-1 0-1 0 0,0 0 1 0 0,0 0-1 0 0,0 0 1 0 0,0 0-1 0 0,0 1 1 0 0,0-1-1 0 0,0 0 1 0 0,0 0-1 0 0,0 1 1 0 0,0-1-1 0 0,0 1 1 0 0,0-1-1 0 0,0 1 1 0 0,0-1-1 0 0,0 1 1 0 0,0 0-1 0 0,0-1 1 0 0,-1 1-1 0 0,1 0 1 0 0,0 0-1 0 0,0-1 1 0 0,-1 1-1 0 0,1 0 1 0 0,0 0-1 0 0,-1 0 1 0 0,1 0-1 0 0,-1 0 1 0 0,1 0-1 0 0,-1 1 1 0 0,0 0-4 0 0,0 0 0 0 0,0 1-1 0 0,0-1 1 0 0,0 0 0 0 0,-1 0 0 0 0,1 0 0 0 0,-1 0 0 0 0,0 1 0 0 0,1-1-1 0 0,-1 0 1 0 0,0 0 0 0 0,0 0 0 0 0,0 0 0 0 0,-2 2 0 0 0,-9 10-2 0 0,0 0 1 0 0,-1-1 0 0 0,-1 0-1 0 0,0-1 1 0 0,0-1-1 0 0,-19 11 1 0 0,4-1-160 0 0,-57 36-1609 0 0,85-56 688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31 5983 0 0,'0'-2'464'0'0,"-2"-13"-510"0"0,5 1 9792 0 0,-2 16-9008 0 0,1 1-542 0 0,-1 0 0 0 0,0 1 0 0 0,0-1 0 0 0,0 1 0 0 0,0-1 0 0 0,0 1 1 0 0,-1-1-1 0 0,1 1 0 0 0,-1-1 0 0 0,0 1 0 0 0,0-1 0 0 0,-1 6 0 0 0,-2 7-396 0 0,-6 24 0 0 0,0-7 833 0 0,7-23-425 0 0,-2 8 95 0 0,1-1 0 0 0,1 1 0 0 0,0 29 0 0 0,4-36-223 0 0,2-3-26 0 0,4-7-204 0 0,-7-2 28 0 0,0 0 1 0 0,1 0-1 0 0,-1 0 0 0 0,-1 0 0 0 0,1 0 1 0 0,0 0-1 0 0,0 0 0 0 0,0 0 0 0 0,0 0 1 0 0,-1 0-1 0 0,1 0 0 0 0,0 0 0 0 0,-1 0 1 0 0,1-1-1 0 0,-1 1 0 0 0,0 0 0 0 0,1 0 0 0 0,-1-1 1 0 0,0 1-1 0 0,1-3 0 0 0,-1 1-325 0 0,0 0 0 0 0,0-1 0 0 0,0 1-1 0 0,0-1 1 0 0,0 1 0 0 0,-1 0 0 0 0,-1-5 0 0 0,-3-5-1507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29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8087 0 0,'0'0'734'0'0,"13"-2"-566"0"0,114-3 1442 0 0,192 18 1 0 0,-249-8-1704 0 0,584 3-81 0 0,-441-14 310 0 0,561-6 2222 0 0,-659 13-1780 0 0,363 7 1140 0 0,84 11-1268 0 0,-175-12-213 0 0,-268-7-172 0 0,634-13 1464 0 0,-645 6-1249 0 0,100 1-157 0 0,-200 7-518 0 0,-7-1-20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62 2759 0 0,'2'-1'126'0'0,"38"-16"-575"0"0,-17 6 2500 0 0,0 2 0 0 0,29-8 1 0 0,-45 15-1531 0 0,1 0 1 0 0,-1 1-1 0 0,1 0 1 0 0,-1 1 0 0 0,1 0-1 0 0,0 0 1 0 0,-1 0-1 0 0,1 1 1 0 0,-1 0-1 0 0,1 0 1 0 0,12 5 0 0 0,-19-6-419 0 0,1 1 1 0 0,-1-1-1 0 0,1 1 1 0 0,-1-1-1 0 0,1 1 1 0 0,-1 0 0 0 0,1-1-1 0 0,-1 1 1 0 0,0 0-1 0 0,1 0 1 0 0,-1 0-1 0 0,0 0 1 0 0,0 0-1 0 0,0 1 1 0 0,0-1 0 0 0,0 0-1 0 0,0 0 1 0 0,0 1-1 0 0,0-1 1 0 0,-1 1-1 0 0,1-1 1 0 0,0 1 0 0 0,-1-1-1 0 0,1 1 1 0 0,-1-1-1 0 0,0 1 1 0 0,1-1-1 0 0,-1 1 1 0 0,0-1-1 0 0,0 1 1 0 0,0 3 0 0 0,-1-2-2 0 0,0 0 1 0 0,0 0 0 0 0,0 0-1 0 0,0 0 1 0 0,0-1 0 0 0,-1 1 0 0 0,1 0-1 0 0,-1 0 1 0 0,0-1 0 0 0,0 1-1 0 0,0-1 1 0 0,0 0 0 0 0,0 1-1 0 0,-1-1 1 0 0,-2 2 0 0 0,-99 63 346 0 0,75-50-499 0 0,9-5-43 0 0,-1 0 0 0 0,0-2 0 0 0,-25 8 0 0 0,44-17 23 0 0,4 0-366 0 0,58 23 349 0 0,32 14 97 0 0,-74-29 50 0 0,1-1 0 0 0,-1-1 1 0 0,2 0-1 0 0,36 6 0 0 0,-44-11-987 0 0,1-2-3511 0 0,0-1-1653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 8 7367 0 0,'0'0'667'0'0,"-2"0"-547"0"0,0 0-19 0 0,1 0-1 0 0,-1 0 1 0 0,0 0-1 0 0,1 1 1 0 0,-1-1-1 0 0,1 0 1 0 0,-1 1 0 0 0,0-1-1 0 0,1 1 1 0 0,-1 0-1 0 0,1-1 1 0 0,-1 1-1 0 0,1 0 1 0 0,0 0-1 0 0,-1 0 1 0 0,1 0 0 0 0,0 0-1 0 0,-1 0 1 0 0,1 0-1 0 0,0 1 1 0 0,0-1-1 0 0,-1 3 1 0 0,-2 1 1025 0 0,0-1-554 0 0,0 1 0 0 0,1 0-1 0 0,0 0 1 0 0,0 0 0 0 0,0 0 0 0 0,1 0 0 0 0,0 1 0 0 0,-2 6 0 0 0,-9 49-310 0 0,9-41 287 0 0,3-13-372 0 0,1-1 0 0 0,-1 1 0 0 0,1-1-1 0 0,0 1 1 0 0,0 0 0 0 0,1-1 0 0 0,0 1 0 0 0,0 0 0 0 0,1-1-1 0 0,3 10 1 0 0,-5-14-133 0 0,1 0-1 0 0,0-1 0 0 0,0 1 1 0 0,0 0-1 0 0,0-1 1 0 0,0 1-1 0 0,0-1 0 0 0,0 1 1 0 0,0-1-1 0 0,1 0 0 0 0,-1 1 1 0 0,0-1-1 0 0,1 0 1 0 0,-1 0-1 0 0,1 0 0 0 0,0 0 1 0 0,-1 0-1 0 0,1 0 1 0 0,0-1-1 0 0,0 1 0 0 0,-1 0 1 0 0,1-1-1 0 0,0 1 1 0 0,0-1-1 0 0,0 0 0 0 0,0 0 1 0 0,-1 0-1 0 0,1 0 0 0 0,0 0 1 0 0,0 0-1 0 0,0 0 1 0 0,0 0-1 0 0,0-1 0 0 0,-1 1 1 0 0,1-1-1 0 0,0 1 1 0 0,0-1-1 0 0,-1 0 0 0 0,1 0 1 0 0,2-1-1 0 0,2-2-11 0 0,0 1 0 0 0,0-1 0 0 0,0-1 0 0 0,-1 1 0 0 0,1-1 0 0 0,-1 0 0 0 0,0 0 0 0 0,-1 0 0 0 0,1-1 0 0 0,-1 0 0 0 0,0 0 0 0 0,-1 0 0 0 0,1 0 0 0 0,-1-1 0 0 0,-1 1 0 0 0,1-1 0 0 0,1-8 0 0 0,-1 6-28 0 0,-1 0 0 0 0,0 0 0 0 0,-1-1 0 0 0,0 1 0 0 0,0 0 0 0 0,-1 0 0 0 0,-1-1 0 0 0,1 1 0 0 0,-1 0 0 0 0,-1 0 0 0 0,0 0 0 0 0,-5-17 0 0 0,1 16-15 0 0,-5-4-89 0 0,7 13 74 0 0,2 1 2 0 0,0 0 0 0 0,0-1-1 0 0,0 1 1 0 0,0-1 0 0 0,0 1 0 0 0,0 0-1 0 0,0 0 1 0 0,0 0 0 0 0,0 0-1 0 0,0 0 1 0 0,0 0 0 0 0,0 0 0 0 0,0 1-1 0 0,0-1 1 0 0,0 1 0 0 0,0 0 0 0 0,0-1-1 0 0,0 1 1 0 0,0 0 0 0 0,-3 2 0 0 0,-1 1-443 0 0,0-1 0 0 0,1 1 0 0 0,-1 1 0 0 0,-6 5 0 0 0,4 1-672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142 3 12295 0 0,'0'0'1348'0'0,"-12"-2"-344"0"0,-23 20-828 0 0,28-12 16 0 0,0 0 0 0 0,0 0 0 0 0,0 1 0 0 0,1 0 0 0 0,0 1 0 0 0,0-1 0 0 0,1 1 0 0 0,0 0 1 0 0,0 0-1 0 0,1 1 0 0 0,-7 16 0 0 0,7-11 152 0 0,0 1 1 0 0,0 0 0 0 0,1 0 0 0 0,1 0 0 0 0,1 0 0 0 0,0 26 0 0 0,1-37-273 0 0,1 0 1 0 0,-1 0-1 0 0,1-1 0 0 0,-1 1 1 0 0,1 0-1 0 0,0 0 0 0 0,0-1 1 0 0,1 1-1 0 0,-1-1 0 0 0,1 1 1 0 0,0-1-1 0 0,0 0 1 0 0,4 5-1 0 0,-5-6-38 0 0,1-1 1 0 0,-1 1-1 0 0,1-1 1 0 0,0 1-1 0 0,0-1 1 0 0,0 0-1 0 0,0 0 1 0 0,0 0-1 0 0,0 0 1 0 0,0 0-1 0 0,0 0 0 0 0,1-1 1 0 0,-1 1-1 0 0,0-1 1 0 0,0 1-1 0 0,1-1 1 0 0,-1 0-1 0 0,0 0 1 0 0,0 0-1 0 0,1 0 1 0 0,-1 0-1 0 0,0 0 1 0 0,1-1-1 0 0,1 0 1 0 0,10-3-69 0 0,0 0 0 0 0,-1-1 0 0 0,19-9 1 0 0,12-13-3234 0 0,-29 17-3341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0 10135 0 0,'0'0'2042'0'0,"-8"7"142"0"0,3-2-1822 0 0,1 1 1 0 0,0-1-1 0 0,1 1 1 0 0,-1 0-1 0 0,1 1 1 0 0,1-1-1 0 0,-1 0 1 0 0,-1 7-1 0 0,-2 3-84 0 0,0 0-80 0 0,-20 55 746 0 0,24-64-796 0 0,0 0 0 0 0,0 1 1 0 0,1-1-1 0 0,0 1 1 0 0,1 0-1 0 0,0-1 0 0 0,1 12 1 0 0,-1-17-105 0 0,0 0-1 0 0,1 1 1 0 0,0-1 0 0 0,-1 0 0 0 0,1 1 0 0 0,0-1-1 0 0,0 0 1 0 0,0 0 0 0 0,0 1 0 0 0,1-1 0 0 0,-1 0-1 0 0,1 0 1 0 0,-1-1 0 0 0,1 1 0 0 0,0 0 0 0 0,3 3-1 0 0,-2-3-8 0 0,0 0-1 0 0,1-1 0 0 0,-1 1 0 0 0,1 0 1 0 0,0-1-1 0 0,-1 0 0 0 0,1 0 0 0 0,0 0 1 0 0,6 1-1 0 0,3-2-5 0 0,0 0-1 0 0,-1 0 1 0 0,1-1 0 0 0,0 0 0 0 0,15-5 0 0 0,-16 2-173 0 0,-1 0 0 0 0,0-1 0 0 0,0-1 0 0 0,0 1 0 0 0,-1-2 1 0 0,19-13-1 0 0,-20 12-877 0 0</inkml:trace>
  <inkml:trace contextRef="#ctx0" brushRef="#br0" timeOffset="1">0 234 10135 0 0,'0'0'919'0'0,"2"-1"-759"0"0,14-5 945 0 0,-1 0-1 0 0,1 1 1 0 0,0 1 0 0 0,17-2-1 0 0,40-12 716 0 0,-61 14-1892 0 0,39-15 383 0 0,-46 17-539 0 0,0 0-1 0 0,-1-1 1 0 0,1 0 0 0 0,-1 0 0 0 0,0 0-1 0 0,0 0 1 0 0,8-8 0 0 0,-7 2-727 0 0</inkml:trace>
  <inkml:trace contextRef="#ctx0" brushRef="#br0" timeOffset="2">38 79 5063 0 0,'-10'-4'528'0'0,"2"0"4198"0"0,17 3-301 0 0,5-3-2523 0 0,3 0-1093 0 0,21-3 405 0 0,142-16-707 0 0,-165 22-1138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 5063 0 0,'0'0'6003'0'0,"12"-4"-2340"0"0,-10 5-3544 0 0,0 0 1 0 0,0 0-1 0 0,0 1 0 0 0,0-1 1 0 0,0 1-1 0 0,0-1 1 0 0,0 1-1 0 0,-1-1 1 0 0,1 1-1 0 0,0 0 1 0 0,-1 0-1 0 0,0 0 0 0 0,1 0 1 0 0,-1 0-1 0 0,0 0 1 0 0,0 0-1 0 0,0 1 1 0 0,0-1-1 0 0,0 0 1 0 0,-1 1-1 0 0,1-1 0 0 0,-1 0 1 0 0,0 1-1 0 0,1 4 1 0 0,0 4 93 0 0,-1 0 1 0 0,0 0 0 0 0,-1 0 0 0 0,-2 14-1 0 0,-14 50 427 0 0,3-23-672 0 0,13-50-814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25 11023 0 0,'0'0'506'0'0,"1"-1"-10"0"0,8-3-233 0 0,0 0 0 0 0,0 0 0 0 0,0 2 0 0 0,0-1 1 0 0,0 1-1 0 0,1 0 0 0 0,-1 1 0 0 0,1 0 0 0 0,-1 1 1 0 0,12 0-1 0 0,4 2 1032 0 0,0 0 0 0 0,43 11 1 0 0,-63-12-1149 0 0,0 0 1 0 0,0 1 0 0 0,0 0-1 0 0,0-1 1 0 0,0 2-1 0 0,0-1 1 0 0,-1 1-1 0 0,1-1 1 0 0,-1 1 0 0 0,0 0-1 0 0,6 6 1 0 0,-9-7-120 0 0,1 0 1 0 0,-1 0-1 0 0,1 0 1 0 0,-1 0-1 0 0,0 0 1 0 0,0 1 0 0 0,0-1-1 0 0,0 0 1 0 0,-1 1-1 0 0,1-1 1 0 0,0 1-1 0 0,-1-1 1 0 0,0 1 0 0 0,0-1-1 0 0,1 1 1 0 0,-1-1-1 0 0,-1 1 1 0 0,1-1-1 0 0,0 1 1 0 0,-1-1-1 0 0,1 1 1 0 0,-1-1 0 0 0,0 1-1 0 0,0-1 1 0 0,-2 4-1 0 0,-3 7 70 0 0,-1 0 0 0 0,0-1 0 0 0,-1 1 0 0 0,-1-2 0 0 0,0 1 0 0 0,-13 13 0 0 0,-70 58 87 0 0,81-73-168 0 0,0-2 0 0 0,1 1 0 0 0,-1-1 0 0 0,0-1 0 0 0,-1 0 0 0 0,0-1 0 0 0,0 0 0 0 0,-21 7 0 0 0,32-12-35 0 0,0-1-1 0 0,0 1 1 0 0,0-1-1 0 0,-1 1 1 0 0,1-1-1 0 0,0 1 1 0 0,-1-1-1 0 0,1 0 1 0 0,0 0-1 0 0,-1 0 1 0 0,1 0-1 0 0,0 0 1 0 0,-1 0-1 0 0,1 0 1 0 0,0 0-1 0 0,-1 0 1 0 0,1-1-1 0 0,-2 0 1 0 0,0 0-71 0 0,2 0 34 0 0,0 0 1 0 0,0 0-1 0 0,1 0 0 0 0,-1 0 0 0 0,0-1 1 0 0,1 1-1 0 0,-1 0 0 0 0,1 0 1 0 0,-1 0-1 0 0,1-1 0 0 0,0 1 0 0 0,-1 0 1 0 0,1 0-1 0 0,0-1 0 0 0,0 1 0 0 0,0 0 1 0 0,0-1-1 0 0,0-1 0 0 0,1-1-367 0 0,-1 0 0 0 0,1 0 0 0 0,0-1 0 0 0,1 1 0 0 0,-1 0 0 0 0,1 0 0 0 0,-1 0-1 0 0,1 1 1 0 0,1-1 0 0 0,-1 0 0 0 0,0 1 0 0 0,1-1 0 0 0,4-4 0 0 0,2-1-5205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0 11519 0 0,'0'0'5132'0'0,"-9"17"-3809"0"0,1-1-1033 0 0,2 0-1 0 0,0 1 1 0 0,0-1 0 0 0,2 1 0 0 0,0 1 0 0 0,1-1-1 0 0,1 1 1 0 0,-1 17 0 0 0,3-31-214 0 0,1 0 0 0 0,-1 0 1 0 0,1-1-1 0 0,-1 1 0 0 0,1 0 1 0 0,0-1-1 0 0,1 1 0 0 0,-1-1 1 0 0,0 1-1 0 0,1-1 0 0 0,0 1 1 0 0,3 4-1 0 0,-3-6-33 0 0,0-1 0 0 0,0 1 0 0 0,0 0 0 0 0,0-1 0 0 0,0 1 0 0 0,0-1 0 0 0,1 0 0 0 0,-1 1 0 0 0,0-1 0 0 0,1 0 0 0 0,-1 0 0 0 0,1-1 0 0 0,-1 1 0 0 0,1 0 0 0 0,-1-1 0 0 0,1 0 0 0 0,0 1 0 0 0,4-1 0 0 0,-1 0-6 0 0,0-1 0 0 0,-1 1 1 0 0,1-1-1 0 0,0 0 0 0 0,-1 0 0 0 0,1-1 0 0 0,-1 1 0 0 0,1-1 1 0 0,-1-1-1 0 0,0 1 0 0 0,0-1 0 0 0,0 1 0 0 0,0-2 0 0 0,0 1 0 0 0,-1 0 1 0 0,1-1-1 0 0,-1 0 0 0 0,0 0 0 0 0,0 0 0 0 0,0-1 0 0 0,-1 1 0 0 0,4-6 1 0 0,-2 0 11 0 0,0 0 1 0 0,0 0-1 0 0,-1 0 1 0 0,-1-1 0 0 0,1 1-1 0 0,-2-1 1 0 0,1 0-1 0 0,-2 0 1 0 0,1 0 0 0 0,-1-18-1 0 0,0 20-7 0 0,0-1 2 0 0,-8-22 69 0 0,6 30-203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76 0 12439 0 0,'0'0'1126'0'0,"-2"1"-929"0"0,1-1-170 0 0,0 0-20 0 0,1-1-1 0 0,-1 1 1 0 0,0 0-1 0 0,1 0 1 0 0,-1 0-1 0 0,1 0 1 0 0,-1 0-1 0 0,0 1 1 0 0,1-1-1 0 0,-1 0 1 0 0,1 0-1 0 0,-1 0 1 0 0,0 0-1 0 0,1 1 1 0 0,-1-1-1 0 0,1 0 1 0 0,-1 1 0 0 0,1-1-1 0 0,-1 0 1 0 0,1 1-1 0 0,-1-1 1 0 0,1 0-1 0 0,0 1 1 0 0,-1-1-1 0 0,1 1 1 0 0,-1-1-1 0 0,1 1 1 0 0,0-1-1 0 0,-1 1 1 0 0,1 0-1 0 0,-4 5 579 0 0,1-1 0 0 0,0 1 0 0 0,0-1-1 0 0,1 1 1 0 0,0 0 0 0 0,0 0 0 0 0,0 1-1 0 0,1-1 1 0 0,-1 0 0 0 0,1 13 0 0 0,-4 9-346 0 0,-4 11 214 0 0,4-23-258 0 0,1 0 0 0 0,1 0-1 0 0,1 1 1 0 0,0-1 0 0 0,1 1-1 0 0,1 0 1 0 0,2 24 0 0 0,-2-40-166 0 0,5-25-9221 0 0,-4 10 3344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1 107 5527 0 0,'0'0'498'0'0,"0"-2"-406"0"0,2-2 306 0 0,1 0 0 0 0,-1 0-1 0 0,1 0 1 0 0,0 1 0 0 0,0-1 0 0 0,0 1 0 0 0,0-1 0 0 0,0 1 0 0 0,1 0 0 0 0,-1 1-1 0 0,1-1 1 0 0,0 1 0 0 0,0-1 0 0 0,0 1 0 0 0,8-3 0 0 0,10-3 2005 0 0,41-11 1 0 0,-47 15-2791 0 0,-5 1 631 0 0,48-11 1575 0 0,-53 13-1530 0 0,0 0 0 0 0,-1 0 0 0 0,1 1 0 0 0,0 0 1 0 0,0 0-1 0 0,-1 1 0 0 0,11 1 0 0 0,-14-1-57 0 0,0-1-137 0 0,0 0 1 0 0,0 1-1 0 0,-1 0 0 0 0,1-1 0 0 0,0 1 1 0 0,-1 0-1 0 0,1 0 0 0 0,3 2 0 0 0,-5-2-90 0 0,1-1 0 0 0,-1 1-1 0 0,0 0 1 0 0,1-1 0 0 0,-1 1-1 0 0,0 0 1 0 0,1-1 0 0 0,-1 1-1 0 0,0 0 1 0 0,0 0 0 0 0,1-1-1 0 0,-1 1 1 0 0,0 0 0 0 0,0 0-1 0 0,0-1 1 0 0,0 1 0 0 0,0 0-1 0 0,0 0 1 0 0,0 0 0 0 0,0-1-1 0 0,-1 1 1 0 0,1 0 0 0 0,0 0-1 0 0,0-1 1 0 0,-1 1 0 0 0,1 0-1 0 0,0 0 1 0 0,-1-1 0 0 0,0 2-1 0 0,-3 4 30 0 0,0 0-1 0 0,0 0 0 0 0,-1 0 0 0 0,0 0 0 0 0,0-1 1 0 0,0 0-1 0 0,-1 0 0 0 0,0 0 0 0 0,-7 4 0 0 0,-62 35 90 0 0,60-36-135 0 0,-60 30 12 0 0,68-34-20 0 0,6-3-73 0 0,1 1-66 0 0,0-1 149 0 0,1 1 0 0 0,-1 0 0 0 0,1 0 0 0 0,-1-1 0 0 0,1 1 0 0 0,0 0 0 0 0,0-1 0 0 0,0 1 0 0 0,0-1-1 0 0,0 1 1 0 0,0-1 0 0 0,1 0 0 0 0,-1 1 0 0 0,0-1 0 0 0,1 0 0 0 0,-1 0 0 0 0,1 0 0 0 0,-1 0 0 0 0,1 0 0 0 0,-1 0 0 0 0,1 0 0 0 0,0-1 0 0 0,-1 1 0 0 0,4 0-1 0 0,0 1-1 0 0,12 7 24 0 0,-1 0 0 0 0,0 1 0 0 0,0 1 0 0 0,25 23 0 0 0,-18-14 4 0 0,-17-15 28 0 0,0-1 1 0 0,0 0-1 0 0,0 0 0 0 0,1 0 1 0 0,12 5-1 0 0,-17-8-101 0 0,1 0 0 0 0,0-1 0 0 0,-1 1 0 0 0,1-1 0 0 0,-1 1 0 0 0,1-1 0 0 0,0 0 0 0 0,-1 0 0 0 0,1 0 0 0 0,0 0 0 0 0,-1 0 0 0 0,1-1 1 0 0,0 1-1 0 0,-1-1 0 0 0,1 1 0 0 0,-1-1 0 0 0,1 0 0 0 0,-1 0 0 0 0,4-3 0 0 0,4-2-578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69 15 14191 0 0,'0'0'1606'0'0,"-1"2"-1134"0"0,-7 13 15 0 0,1 0 0 0 0,0 1 1 0 0,2 0-1 0 0,0 1 0 0 0,0-1 1 0 0,2 1-1 0 0,0 0 1 0 0,0 0-1 0 0,2 0 0 0 0,0 0 1 0 0,1 0-1 0 0,3 20 0 0 0,-2-33-444 0 0,-1 0 0 0 0,1 0-1 0 0,1 0 1 0 0,-1-1-1 0 0,0 1 1 0 0,1 0 0 0 0,0-1-1 0 0,0 1 1 0 0,0-1-1 0 0,0 0 1 0 0,0 1 0 0 0,1-1-1 0 0,0 0 1 0 0,-1-1-1 0 0,1 1 1 0 0,0 0 0 0 0,0-1-1 0 0,1 0 1 0 0,-1 1-1 0 0,0-1 1 0 0,1-1 0 0 0,-1 1-1 0 0,1 0 1 0 0,0-1-1 0 0,0 0 1 0 0,-1 0-1 0 0,1 0 1 0 0,0 0 0 0 0,0 0-1 0 0,0-1 1 0 0,0 0-1 0 0,0 0 1 0 0,0 0 0 0 0,0 0-1 0 0,7-2 1 0 0,17-4-223 0 0,0-1 1 0 0,42-16 0 0 0,-19 0-4444 0 0,-41 16-2403 0 0</inkml:trace>
  <inkml:trace contextRef="#ctx0" brushRef="#br0" timeOffset="1">0 209 11975 0 0,'0'0'1447'0'0,"2"-1"-363"0"0,8-5 83 0 0,-1 1 1 0 0,1 1-1 0 0,15-6 1 0 0,34-6 136 0 0,-41 12-1414 0 0,-2 0 0 0 0,1-1 0 0 0,0-1 0 0 0,-1-1 0 0 0,22-12 1 0 0,-37 19-54 0 0,0-1 1 0 0,0 0 0 0 0,0 1-1 0 0,0-1 1 0 0,-1 0 0 0 0,1 0 0 0 0,0 0-1 0 0,0 0 1 0 0,0 0 0 0 0,-1 0-1 0 0,1 0 1 0 0,0 0 0 0 0,0-1 0 0 0,0-6-6228 0 0</inkml:trace>
  <inkml:trace contextRef="#ctx0" brushRef="#br0" timeOffset="2">23 81 2303 0 0,'-21'-4'10251'0'0,"24"-2"-5487"0"0,15-4-3320 0 0,13-1-631 0 0,0 2-1 0 0,0 1 1 0 0,63-7-1 0 0,19 0-762 0 0,-90 12-137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30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2303 0 0,'0'0'102'0'0,"11"-4"5096"0"0,-10 5-5100 0 0,0-1-1 0 0,0 1 0 0 0,1-1 1 0 0,-1 1-1 0 0,0 0 0 0 0,0-1 1 0 0,0 1-1 0 0,0 0 0 0 0,0 0 1 0 0,0 0-1 0 0,0 0 0 0 0,0 0 1 0 0,-1 0-1 0 0,1 0 0 0 0,0 0 1 0 0,0 0-1 0 0,-1 0 0 0 0,1 0 1 0 0,-1 0-1 0 0,1 0 0 0 0,-1 1 0 0 0,1-1 1 0 0,-1 0-1 0 0,0 0 0 0 0,0 1 1 0 0,1-1-1 0 0,-1 0 0 0 0,0 2 1 0 0,1 8 179 0 0,-1-1-1 0 0,0 16 1 0 0,-1-18 34 0 0,-2 55 958 0 0,1 74 662 0 0,2-122-1823 0 0,1 0 0 0 0,-2 0-1 0 0,0 0 1 0 0,-5 24 0 0 0,6-37-191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8 128 8751 0 0,'-8'-7'648'0'0,"10"4"1035"0"0,19 5 1392 0 0,-6-1-4049 0 0,31-2 308 0 0,67-9-1 0 0,2-1 315 0 0,253-2 164 0 0,184-9 356 0 0,-214 4 510 0 0,-185 11 151 0 0,291-7 1104 0 0,-233 8-1036 0 0,629-11-177 0 0,-751 15-720 0 0,261 2 0 0 0,-323 2-618 0 0,-2 0-3308 0 0,-9 1-1226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39 1375 0 0,'5'-8'128'0'0,"0"0"139"0"0,-3 6 598 0 0,0-1 1 0 0,-1 1-1 0 0,2 0 0 0 0,-1 0 1 0 0,0 0-1 0 0,0 0 0 0 0,1 0 1 0 0,-1 0-1 0 0,5-2 0 0 0,-6 4-779 0 0,0 0-1 0 0,1 0 1 0 0,-1 1 0 0 0,0-1-1 0 0,0 0 1 0 0,0 1-1 0 0,0-1 1 0 0,0 0-1 0 0,-1 1 1 0 0,1-1-1 0 0,0 1 1 0 0,0 0 0 0 0,0-1-1 0 0,0 1 1 0 0,0 0-1 0 0,-1-1 1 0 0,1 1-1 0 0,0 0 1 0 0,-1 0-1 0 0,1 0 1 0 0,0 0 0 0 0,-1-1-1 0 0,1 1 1 0 0,-1 0-1 0 0,1 0 1 0 0,-1 0-1 0 0,0 0 1 0 0,1 0-1 0 0,-1 2 1 0 0,2 4 34 0 0,-1 0 0 0 0,0-1-1 0 0,0 12 1 0 0,-1-11 108 0 0,3 66 745 0 0,-9 89 1 0 0,-18 75 79 0 0,6-83-415 0 0,-25 436 1073 0 0,42-542-1506 0 0,10 81 0 0 0,-7-113-153 0 0,1-1 1 0 0,0 0 0 0 0,1-1 0 0 0,0 1-1 0 0,2-1 1 0 0,0 0 0 0 0,0 0 0 0 0,1 0-1 0 0,13 18 1 0 0,-18-29-46 0 0,0 0-1 0 0,0-1 1 0 0,0 1-1 0 0,0-1 1 0 0,0 1-1 0 0,1-1 1 0 0,-1 0-1 0 0,1 0 1 0 0,-1 0 0 0 0,1 0-1 0 0,0-1 1 0 0,0 1-1 0 0,0-1 1 0 0,0 1-1 0 0,0-1 1 0 0,0 0-1 0 0,0 0 1 0 0,0 0-1 0 0,6 0 1 0 0,5-2-74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168 8 455 0 0,'-5'-2'230'0'0,"-1"1"-1"0"0,1-1 0 0 0,0 1 0 0 0,0 1 1 0 0,0-1-1 0 0,-1 1 0 0 0,1-1 0 0 0,-6 2 0 0 0,-43 8 5972 0 0,-6 2-3170 0 0,72-8-2482 0 0,47 7 175 0 0,63 1-1 0 0,-79-8-523 0 0,433 7 763 0 0,-414-10-897 0 0,152-2 156 0 0,1026 11 2094 0 0,-625 16-1446 0 0,-14-30-590 0 0,-587 3-1522 0 0,-4 0-4972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0:55.0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79 2303 0 0,'5'-13'299'0'0,"8"-26"-311"0"0,-7 13 8116 0 0,-6 28-7584 0 0,-8 95 1018 0 0,1-39-1003 0 0,-40 500 2664 0 0,-20 331-598 0 0,64-691-2124 0 0,5-147-323 0 0,17 93-1 0 0,-14-120-1298 0 0,0-9-3171 0 0,1-3-1871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189 151 7631 0 0,'-2'0'348'0'0,"-7"4"-250"0"0,-1 1-1 0 0,1 0 0 0 0,0 0 0 0 0,1 1 0 0 0,-1 0 0 0 0,1 0 1 0 0,0 1-1 0 0,1 0 0 0 0,-9 9 0 0 0,-55 76-141 0 0,70-91 32 0 0,0 0-148 0 0,3-2-296 0 0,12-5 452 0 0,-1 0-1 0 0,0-2 0 0 0,-1 1 0 0 0,18-15 0 0 0,2-1 13 0 0,142-92 3 0 0,-109 73 722 0 0,-64 41 269 0 0,-5 15-216 0 0,0-4-589 0 0,-1 1 0 0 0,0-1-1 0 0,-1 0 1 0 0,0-1-1 0 0,-11 15 1 0 0,-42 38 128 0 0,45-48-312 0 0,0-1 0 0 0,1 2 0 0 0,1 0 0 0 0,0 0 0 0 0,-14 26 0 0 0,18-21 68 0 0,9-19-73 0 0,-1-1 0 0 0,1 1 0 0 0,-1-1 0 0 0,1 1-1 0 0,-1-1 1 0 0,1 0 0 0 0,0 1 0 0 0,-1-1 0 0 0,1 0-1 0 0,0 0 1 0 0,-1 1 0 0 0,1-1 0 0 0,0 0 0 0 0,0 0-1 0 0,-1 0 1 0 0,2 0 0 0 0,-2 0-3 0 0,6 1 5 0 0,0-1 0 0 0,-1 0 0 0 0,1-1 1 0 0,0 1-1 0 0,-1-1 0 0 0,1 0 0 0 0,-1 0 0 0 0,12-5 1 0 0,41-20-72 0 0,-50 21 55 0 0,215-101-1414 0 0,-152 76 587 0 0,89-23-1 0 0,-144 48 734 0 0,-7 2 54 0 0,1 0 0 0 0,-1 1 0 0 0,0 0 0 0 0,1 1 0 0 0,12-1 0 0 0,-22 2 54 0 0,0 0-1 0 0,1 0 1 0 0,-1 0-1 0 0,0 0 1 0 0,0 0-1 0 0,0 0 1 0 0,1 0-1 0 0,-1 0 1 0 0,0 0-1 0 0,0 0 1 0 0,0 0-1 0 0,0 0 0 0 0,1 0 1 0 0,-1 0-1 0 0,0 0 1 0 0,0 0-1 0 0,0 0 1 0 0,0 1-1 0 0,0-1 1 0 0,1 0-1 0 0,-1 0 1 0 0,0 0-1 0 0,0 0 1 0 0,0 0-1 0 0,0 0 1 0 0,0 1-1 0 0,0-1 0 0 0,0 0 1 0 0,1 0-1 0 0,-1 0 1 0 0,0 0-1 0 0,0 1 1 0 0,0-1-1 0 0,0 0 1 0 0,0 0-1 0 0,0 0 1 0 0,0 0-1 0 0,0 1 1 0 0,0-1-1 0 0,0 0 1 0 0,-4 9 161 0 0,-11 8 68 0 0,15-17-230 0 0,-24 21 387 0 0,-1-1-1 0 0,0-1 1 0 0,-47 25-1 0 0,-22 16 113 0 0,83-53-441 0 0,4-2 30 0 0,-1 1-1 0 0,1 0 1 0 0,0 0-1 0 0,0 0 1 0 0,-10 13-1 0 0,16-17 98 0 0,11-2 0 0 0,0-2-215 0 0,0-1-1 0 0,-1 0 1 0 0,1-1-1 0 0,-1 0 1 0 0,0 0-1 0 0,9-6 1 0 0,2-1-47 0 0,218-109-1432 0 0,-199 99 1176 0 0,-8 4 167 0 0,1 1-1 0 0,46-16 1 0 0,-76 31 200 0 0,-1 1 1 0 0,0-1-1 0 0,1 1 0 0 0,-1-1 0 0 0,0 1 0 0 0,1 0 0 0 0,-1 0 0 0 0,0 0 1 0 0,1-1-1 0 0,-1 1 0 0 0,1 1 0 0 0,-1-1 0 0 0,2 0 0 0 0,-3 0-14 0 0,0 1-1 0 0,0-1 1 0 0,1 0 0 0 0,-1 1-1 0 0,0-1 1 0 0,0 0 0 0 0,0 0-1 0 0,0 1 1 0 0,0-1-1 0 0,0 0 1 0 0,0 1 0 0 0,0-1-1 0 0,0 0 1 0 0,0 1 0 0 0,0-1-1 0 0,0 0 1 0 0,0 0-1 0 0,0 1 1 0 0,0-1 0 0 0,0 0-1 0 0,0 1 1 0 0,0-1 0 0 0,-1 0-1 0 0,1 0 1 0 0,0 1-1 0 0,0-1 1 0 0,0 0 0 0 0,0 0-1 0 0,-1 1 1 0 0,1-1 0 0 0,0 0-1 0 0,0 0 1 0 0,-1 1-1 0 0,1-1 1 0 0,-29 29 1071 0 0,26-27-1148 0 0,-83 67 1247 0 0,46-39-1082 0 0,-50 49 0 0 0,102-77-62 0 0,-3-4-59 0 0,-1 0 0 0 0,1 0 0 0 0,0 0 0 0 0,-1-1-1 0 0,1-1 1 0 0,-1 1 0 0 0,0-1 0 0 0,9-6 0 0 0,15-7-40 0 0,352-147-1799 0 0,-267 115 1659 0 0,-115 48 896 0 0,-4 2-614 0 0,0-1 1 0 0,-1 1 0 0 0,1 0 0 0 0,0 0 0 0 0,-1 0-1 0 0,1 1 1 0 0,0-1 0 0 0,0 0 0 0 0,0 1 0 0 0,-2 1-1 0 0,-5 4 142 0 0,-41 20 463 0 0,36-21-628 0 0,1 1 1 0 0,0 0-1 0 0,0 1 1 0 0,1 1-1 0 0,-14 11 1 0 0,25-19-8 0 0,3 0-54 0 0,-1 0-1 0 0,1 0 0 0 0,0 0 0 0 0,0-1 1 0 0,0 1-1 0 0,0-1 0 0 0,0 1 1 0 0,-1-1-1 0 0,1 0 0 0 0,0 0 0 0 0,0 0 1 0 0,2 0-1 0 0,9 0-27 0 0,0-1 0 0 0,0-1 0 0 0,0 0 0 0 0,0-1 0 0 0,22-8 0 0 0,61-31-214 0 0,-21 8-57 0 0,113-34-665 0 0,-266 110 2428 0 0,18-10-1027 0 0,2 2 1 0 0,1 3 0 0 0,-65 55-1 0 0,115-86-361 0 0,6-5 0 0 0,3 0 0 0 0,2 0-82 0 0,0 1 0 0 0,0-2 0 0 0,0 1 1 0 0,0 0-1 0 0,0-1 0 0 0,0 0 0 0 0,0 0 0 0 0,1 0 0 0 0,-1 0 0 0 0,0-1 0 0 0,0 1 0 0 0,0-1 0 0 0,6-2 0 0 0,8-3-117 0 0,29-14-1 0 0,-27 10-4 0 0,311-132-1374 0 0,-301 129 1456 0 0,31-19-1 0 0,-60 31 178 0 0,-4 2-49 0 0,-37 5 172 0 0,0 3 0 0 0,-49 17 0 0 0,63-17-126 0 0,1 1 0 0 0,0 1 0 0 0,0 2 0 0 0,-32 22 0 0 0,54-33-93 0 0,1-1-12 0 0,0 0 0 0 0,1 0 0 0 0,-1 0 1 0 0,0 0-1 0 0,1 1 0 0 0,-1-1 0 0 0,1 1 0 0 0,-1-1 0 0 0,-1 3 0 0 0,4-2-25 0 0,1-1 0 0 0,-1 0-1 0 0,1 0 1 0 0,0 0 0 0 0,-1-1 0 0 0,1 1-1 0 0,0 0 1 0 0,-1-1 0 0 0,1 1-1 0 0,0-1 1 0 0,0 1 0 0 0,0-1 0 0 0,2 1-1 0 0,6-1-36 0 0,0 0 0 0 0,-1 0 0 0 0,1-1 0 0 0,0 0 0 0 0,12-4 0 0 0,49-15-264 0 0,-46 12 208 0 0,236-83-1826 0 0,-212 71 1567 0 0,0 3-1 0 0,83-18 1 0 0,-130 34 1432 0 0,-16 8 36 0 0,-13 7-197 0 0,-39 26 0 0 0,57-33-852 0 0,0 0-1 0 0,0 0 1 0 0,1 1-1 0 0,0 0 0 0 0,0 0 1 0 0,1 1-1 0 0,-9 13 1 0 0,11-11-51 0 0,4-2 38 0 0,2-7-66 0 0,0-1 1 0 0,0 0-1 0 0,0 1 0 0 0,1-1 1 0 0,-1 0-1 0 0,0 0 0 0 0,0 0 0 0 0,1 0 1 0 0,-1 0-1 0 0,1 0 0 0 0,-1 0 0 0 0,1 0 1 0 0,-1-1-1 0 0,1 1 0 0 0,-1-1 0 0 0,1 1 1 0 0,0-1-1 0 0,-1 1 0 0 0,1-1 0 0 0,0 0 1 0 0,-1 0-1 0 0,1 0 0 0 0,0 0 0 0 0,2 0 1 0 0,5-1-99 0 0,1 0 1 0 0,17-4 0 0 0,-27 5 96 0 0,88-23-1037 0 0,135-55 0 0 0,-180 59 775 0 0,-27 11 222 0 0,1 1 0 0 0,32-9 0 0 0,-47 15 1103 0 0,-8 10-327 0 0,-23 37 412 0 0,27-36-1069 0 0,2-8-72 0 0,0-1-4 0 0,0 0 0 0 0,0-1 0 0 0,0 1 0 0 0,0 0 0 0 0,0 0 0 0 0,0-1 0 0 0,0 1 0 0 0,0 0 0 0 0,0-1 0 0 0,1 1 0 0 0,-1 0 0 0 0,0 0 0 0 0,0-1 0 0 0,1 1 0 0 0,-1-1 0 0 0,1 1 0 0 0,-1 0 0 0 0,0-1 0 0 0,1 1 0 0 0,-1-1 0 0 0,1 1 0 0 0,-1-1 0 0 0,1 1 0 0 0,0-1 0 0 0,-1 1 0 0 0,1-1 0 0 0,-1 0 0 0 0,1 1 0 0 0,0-1 0 0 0,-1 0 0 0 0,1 0 0 0 0,0 1 0 0 0,0-1 0 0 0,-1 0 0 0 0,1 0 0 0 0,0 0 0 0 0,-1 0 0 0 0,1 0 0 0 0,1 0 0 0 0,0 0 0 0 0,5 1-2 0 0,1-1-1 0 0,0 0 0 0 0,-1 0 1 0 0,1 0-1 0 0,-1-1 1 0 0,10-2-1 0 0,47-15-61 0 0,-37 10 22 0 0,3-1-17 0 0,4-1-79 0 0,43-7 1 0 0,-91 36 563 0 0,-34 27-97 0 0,-37 39 1106 0 0,47-40-3080 0 0,6 4-3354 0 0,27-41-1329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153 167 4607 0 0,'0'0'354'0'0,"0"-2"-233"0"0,5-10-492 0 0,4-5 4462 0 0,1 0 6298 0 0,-10 27-9927 0 0,-7 26 97 0 0,-21 70 1 0 0,12-49-278 0 0,-9 19 62 0 0,16-52-270 0 0,2 0 0 0 0,0 0 0 0 0,1 0 0 0 0,1 1 0 0 0,-1 31 0 0 0,7-56-72 0 0,1 0 0 0 0,-1 0 0 0 0,1-1 0 0 0,-1 1 0 0 0,1 0 0 0 0,-1-1-1 0 0,0 1 1 0 0,1-1 0 0 0,-1 0 0 0 0,0 1 0 0 0,0-1 0 0 0,2-1 0 0 0,2-2-66 0 0,-1 0 0 0 0,0-1 1 0 0,0 0-1 0 0,0 1 0 0 0,0-1 0 0 0,-1-1 0 0 0,0 1 0 0 0,5-10 0 0 0,17-49-256 0 0,-22 54 275 0 0,44-164-235 0 0,3-10 216 0 0,-46 172 64 0 0,0 0 0 0 0,1 1 0 0 0,11-22 0 0 0,-3 16 10 0 0,-5 14 62 0 0,-4 3-47 0 0,-3 0-8 0 0,0 0-1 0 0,0 0 1 0 0,-1 0 0 0 0,1 0 0 0 0,0 0 0 0 0,0 0-1 0 0,0 1 1 0 0,0-1 0 0 0,0 0 0 0 0,-1 1 0 0 0,1-1-1 0 0,0 0 1 0 0,0 1 0 0 0,0-1 0 0 0,-1 1 0 0 0,1-1-1 0 0,0 1 1 0 0,-1-1 0 0 0,1 1 0 0 0,0 0 0 0 0,-1-1-1 0 0,1 1 1 0 0,-1 0 0 0 0,1 0 0 0 0,-1-1 0 0 0,0 1-1 0 0,1 1 1 0 0,10 24 212 0 0,-10-24-176 0 0,7 25 395 0 0,9 52-1 0 0,-1 2 38 0 0,-9-57-383 0 0,3 17 134 0 0,2 0-1 0 0,2-1 0 0 0,33 68 1 0 0,-38-92-244 0 0,-8-14-95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66 11055 0 0,'0'0'852'0'0,"2"-1"-560"0"0,10-6 796 0 0,0 2 0 0 0,0-1 0 0 0,1 2-1 0 0,0 0 1 0 0,0 0 0 0 0,20-2-1 0 0,-31 5-1070 0 0,199-23 954 0 0,-185 22-1506 0 0,-1 0-1076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25 8431 0 0,'-8'-1'8655'0'0,"29"0"-8142"0"0,1-2 1 0 0,22-4-1 0 0,-22 3-276 0 0,0 1-1 0 0,25-1 0 0 0,-29 4-133 0 0,-12-1-90 0 0,1 1 0 0 0,0 0 0 0 0,-1 0 0 0 0,1 1 1 0 0,0 0-1 0 0,12 3 0 0 0,-17-2 30 0 0,-1-1-43 0 0,0 0 0 0 0,0 1 0 0 0,0-1 1 0 0,0 0-1 0 0,-1 1 0 0 0,1-1 1 0 0,0 1-1 0 0,-1-1 0 0 0,0 0 1 0 0,1 1-1 0 0,-1-1 0 0 0,0 1 0 0 0,1 0 1 0 0,-1-1-1 0 0,0 1 0 0 0,0-1 1 0 0,0 1-1 0 0,-1-1 0 0 0,1 1 1 0 0,0-1-1 0 0,-1 1 0 0 0,1-1 1 0 0,0 1-1 0 0,-1-1 0 0 0,0 0 0 0 0,1 1 1 0 0,-1-1-1 0 0,0 0 0 0 0,0 1 1 0 0,0-1-1 0 0,-2 2 0 0 0,0 3 1 0 0,-8 10-1 0 0,-2 0 0 0 0,1-1 0 0 0,-2-1 0 0 0,-29 26 0 0 0,20-19 0 0 0,1-2 0 0 0,-1 1 0 0 0,2 1 0 0 0,-33 40 0 0 0,50-54 0 0 0,4-7 0 0 0,0 1 0 0 0,0-1 0 0 0,0 1 0 0 0,0-1 0 0 0,0 1 0 0 0,0 0 0 0 0,0-1 0 0 0,0 1 0 0 0,1-1 0 0 0,-1 1 0 0 0,0-1 0 0 0,0 1 0 0 0,0-1 0 0 0,1 1 0 0 0,-1-1 0 0 0,0 1 0 0 0,0-1 0 0 0,1 1 0 0 0,-1-1 0 0 0,1 1 0 0 0,-1-1 0 0 0,0 1 0 0 0,1-1 0 0 0,-1 0 0 0 0,1 1 0 0 0,-1-1 0 0 0,1 0 0 0 0,-1 1 0 0 0,1-1 0 0 0,-1 0 0 0 0,1 0 0 0 0,-1 1 0 0 0,1-1 0 0 0,-1 0 0 0 0,1 0 0 0 0,0 0 0 0 0,0 0 0 0 0,-1 0 0 0 0,6 2 34 0 0,-1-1-1 0 0,1-1 1 0 0,-1 1 0 0 0,1-1-1 0 0,5 0 1 0 0,19 2 224 0 0,54 16 581 0 0,41 6-1258 0 0,-123-24 23 0 0,10 0-1313 0 0,-4-3-4312 0 0,0-1 683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14 135 1839 0 0,'-7'-46'1923'0'0,"8"16"14050"0"0,2 43-15533 0 0,-1 7-152 0 0,-1-1 0 0 0,-3 29 1 0 0,1 8 86 0 0,1-27-151 0 0,0-9-41 0 0,0-1 0 0 0,4 21 1 0 0,-3-35-155 0 0,0-1 1 0 0,0 1 0 0 0,0-1-1 0 0,0 1 1 0 0,1-1-1 0 0,0 0 1 0 0,0 0-1 0 0,0 0 1 0 0,0 0 0 0 0,1 0-1 0 0,-1 0 1 0 0,1 0-1 0 0,0-1 1 0 0,4 4-1 0 0,-5-5-14 0 0,0-1 0 0 0,0 1-1 0 0,1 0 1 0 0,-1-1-1 0 0,0 0 1 0 0,1 0 0 0 0,-1 0-1 0 0,1 0 1 0 0,0 0 0 0 0,-1 0-1 0 0,1 0 1 0 0,0-1-1 0 0,-1 0 1 0 0,1 1 0 0 0,0-1-1 0 0,-1 0 1 0 0,4 0-1 0 0,-1-1 13 0 0,0 0-1 0 0,-1 0 1 0 0,1-1-1 0 0,-1 1 1 0 0,1-1-1 0 0,-1 0 0 0 0,0 0 1 0 0,0-1-1 0 0,6-3 1 0 0,-1-1 13 0 0,0 0 0 0 0,0-1-1 0 0,-1-1 1 0 0,0 1 0 0 0,0-1 0 0 0,-1-1 0 0 0,8-12 0 0 0,-7 7-5 0 0,0-1 1 0 0,-1-1-1 0 0,-1 1 0 0 0,0-1 1 0 0,5-33-1 0 0,-5 16 28 0 0,-3 1-1 0 0,0-40 1 0 0,-3 61-63 0 0,-4-7-6024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1 11399 0 0,'0'0'1032'0'0,"0"1"-845"0"0,8 49 1960 0 0,4 38 646 0 0,-10-25-1603 0 0,-1-25-593 0 0,7 47 1 0 0,-6-77-466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31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4143 0 0,'0'0'191'0'0,"-1"0"-11"0"0,1-1-174 0 0,0 1 1 0 0,-1 0-1 0 0,1 0 0 0 0,0 0 1 0 0,-1 0-1 0 0,1 0 0 0 0,0 0 0 0 0,-1 0 1 0 0,1 0-1 0 0,0 0 0 0 0,-1 0 1 0 0,1 0-1 0 0,0 0 0 0 0,-1 0 1 0 0,1 0-1 0 0,0 0 0 0 0,-1 1 0 0 0,1-1 1 0 0,0 0-1 0 0,-1 0 0 0 0,1 0 1 0 0,0 0-1 0 0,0 1 0 0 0,-1-1 0 0 0,1 0 1 0 0,0 0-1 0 0,0 1 0 0 0,-1-1 1 0 0,1 6 5726 0 0,8 4-3873 0 0,-3-6-1703 0 0,-1-1-1 0 0,1 0 1 0 0,0-1 0 0 0,0 1 0 0 0,1-1-1 0 0,-1 0 1 0 0,0 0 0 0 0,8 1 0 0 0,49 7 51 0 0,-38-7-30 0 0,424 34 353 0 0,4-32-474 0 0,-267-4 38 0 0,696-13 30 0 0,1-20 2215 0 0,-868 32-2261 0 0,402-17 1460 0 0,308-9-717 0 0,-67 48-951 0 0,-590-18-784 0 0,-43-4-81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38 158 6911 0 0,'0'-2'528'0'0,"1"-3"-129"0"0,0 1 0 0 0,0-1-1 0 0,0 0 1 0 0,1 0-1 0 0,-1 1 1 0 0,1-1 0 0 0,0 1-1 0 0,1-1 1 0 0,-1 1-1 0 0,1 0 1 0 0,0 0 0 0 0,6-7-1 0 0,-3 5 65 0 0,1 0-1 0 0,0 0 0 0 0,0 1 1 0 0,0 0-1 0 0,1 0 0 0 0,12-5 1 0 0,3 0 202 0 0,0 2 0 0 0,0 0 0 0 0,1 2 0 0 0,32-5 0 0 0,-43 9-287 0 0,0 1 0 0 0,14 0 0 0 0,-23 1-275 0 0,1 0 1 0 0,-1 0-1 0 0,0 1 1 0 0,0 0-1 0 0,1-1 1 0 0,-1 2-1 0 0,0-1 0 0 0,0 0 1 0 0,7 4-1 0 0,-11-4-92 0 0,1-1 1 0 0,-1 1-1 0 0,0-1 0 0 0,1 1 1 0 0,-1-1-1 0 0,0 1 0 0 0,1 0 0 0 0,-1-1 1 0 0,0 1-1 0 0,0-1 0 0 0,0 1 0 0 0,1 0 1 0 0,-1-1-1 0 0,0 1 0 0 0,0 0 1 0 0,0-1-1 0 0,0 1 0 0 0,0 0 0 0 0,0-1 1 0 0,0 1-1 0 0,-1-1 0 0 0,1 1 1 0 0,0 0-1 0 0,0-1 0 0 0,-1 2 0 0 0,-5 13 23 0 0,-3-3-18 0 0,0 0-1 0 0,-1 0 1 0 0,-1-1 0 0 0,0-1-1 0 0,0 0 1 0 0,-26 17 0 0 0,-14 13 11 0 0,19-13-191 0 0,-57 36 0 0 0,85-61 156 0 0,3-1-152 0 0,6 0-515 0 0,-1 0 601 0 0,1 0-1 0 0,0 1 0 0 0,0-1 0 0 0,-1 1 0 0 0,9 5 1 0 0,2 0-27 0 0,21 9 435 0 0,-1 3-1 0 0,-1 1 0 0 0,46 34 1 0 0,-60-40-286 0 0,-13-9-62 0 0,1 0 0 0 0,0-1 1 0 0,14 6-1 0 0,9-3-3506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 1 6447 0 0,'0'0'499'0'0,"-2"2"-92"0"0,-1 4 626 0 0,0 1 0 0 0,1 0 1 0 0,-1 0-1 0 0,2 0 1 0 0,-3 13-1 0 0,-2 41 828 0 0,3-27-1828 0 0,1-14-151 0 0,-2 6 474 0 0,2 0 0 0 0,2 31 1 0 0,0-51-164 0 0,1 1 0 0 0,-1-1 0 0 0,2 1 0 0 0,-1-1 0 0 0,0 0 0 0 0,1 0 0 0 0,1 0 0 0 0,-1 0 0 0 0,1 0 0 0 0,-1 0 1 0 0,2-1-1 0 0,-1 1 0 0 0,1-1 0 0 0,5 7 0 0 0,-5-9-155 0 0,-1-1 1 0 0,0 1-1 0 0,1-1 1 0 0,-1 0-1 0 0,1 0 0 0 0,-1 0 1 0 0,1-1-1 0 0,0 1 1 0 0,0-1-1 0 0,0 0 0 0 0,0 0 1 0 0,0 0-1 0 0,0-1 1 0 0,0 1-1 0 0,0-1 0 0 0,0 0 1 0 0,0 0-1 0 0,8-2 1 0 0,7-1 74 0 0,0-1 1 0 0,33-12-1 0 0,-17 5 26 0 0,46-14-321 0 0,-48 13-5921 0 0</inkml:trace>
  <inkml:trace contextRef="#ctx0" brushRef="#br0" timeOffset="1">31 258 17279 0 0,'0'0'794'0'0,"1"-2"-22"0"0,8-3-637 0 0,0-1 1 0 0,0 2 0 0 0,0-1 0 0 0,1 1 0 0 0,0 1 0 0 0,0-1 0 0 0,0 2 0 0 0,18-4 0 0 0,16-4 241 0 0,-38 8-531 0 0,7-2 209 0 0,0 0-1 0 0,22-10 1 0 0,-32 12-379 0 0,-1 1 0 0 0,1 0 0 0 0,-1-1 0 0 0,1 0 0 0 0,-1 0 0 0 0,1 0 1 0 0,-1 0-1 0 0,0 0 0 0 0,0 0 0 0 0,0 0 0 0 0,0-1 0 0 0,0 1 0 0 0,0-1 0 0 0,-1 1 0 0 0,1-1 0 0 0,-1 0 0 0 0,0 1 1 0 0,2-6-1 0 0,-3-3-1674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42 14455 0 0,'0'0'1307'0'0,"2"-1"-1072"0"0,10-5 270 0 0,0 0 1 0 0,1 1-1 0 0,-1 1 1 0 0,1 0 0 0 0,0 1-1 0 0,0 0 1 0 0,15-1-1 0 0,96 1 1190 0 0,-84 3-2344 0 0,-28 0-4429 0 0,-1-3-1796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 18 12119 0 0,'0'0'555'0'0,"-1"-1"-12"0"0,0-5-235 0 0,1 4 305 0 0,2-7 4076 0 0,0 15-4553 0 0,0-1 1 0 0,0 1-1 0 0,-1 0 0 0 0,0-1 0 0 0,0 1 0 0 0,0 0 1 0 0,-1 8-1 0 0,-5 46 592 0 0,2-25-328 0 0,-1 11-14 0 0,1-21-252 0 0,1 0 0 0 0,2-1 0 0 0,0 1 0 0 0,6 41 0 0 0,-5-65-285 0 0,0-21-9176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62 106 9215 0 0,'0'0'707'0'0,"9"-5"-228"0"0,1 0 1465 0 0,0 0 0 0 0,16-4 0 0 0,48-8 1464 0 0,5-2-2095 0 0,-31 5-1043 0 0,8-4-928 0 0,-21 4-6042 0 0</inkml:trace>
  <inkml:trace contextRef="#ctx0" brushRef="#br0" timeOffset="1">33 273 11055 0 0,'0'0'852'0'0,"1"-1"-560"0"0,13-6 540 0 0,0 0-1 0 0,0 2 1 0 0,1-1-1 0 0,0 2 1 0 0,0 0-1 0 0,16-2 0 0 0,99-6 240 0 0,-55 6-1275 0 0,-69 5 174 0 0,24-2-5315 0 0,-15 0-471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46 101 919 0 0,'0'0'16054'0'0,"-4"9"-15278"0"0,1-1-521 0 0,1 0 1 0 0,0 0-1 0 0,0 0 1 0 0,1 0-1 0 0,0 0 1 0 0,0 16-1 0 0,1-8 115 0 0,1-1 0 0 0,6 27 0 0 0,-6-37-300 0 0,0 0-1 0 0,1 0 1 0 0,0 0-1 0 0,-1-1 1 0 0,2 1-1 0 0,-1-1 1 0 0,0 1-1 0 0,1-1 1 0 0,0 0-1 0 0,0 0 1 0 0,0 0-1 0 0,1 0 1 0 0,-1-1-1 0 0,1 1 1 0 0,0-1-1 0 0,0 0 1 0 0,5 3-1 0 0,-6-5-42 0 0,0 1 0 0 0,0-1 0 0 0,1 1-1 0 0,-1-1 1 0 0,0 0 0 0 0,1-1 0 0 0,-1 1-1 0 0,1 0 1 0 0,-1-1 0 0 0,1 0 0 0 0,0 0-1 0 0,-1 0 1 0 0,1 0 0 0 0,-1-1 0 0 0,1 1-1 0 0,-1-1 1 0 0,1 0 0 0 0,-1 0 0 0 0,0 0-1 0 0,1-1 1 0 0,-1 1 0 0 0,0-1 0 0 0,0 1-1 0 0,5-5 1 0 0,1-1-7 0 0,-1 0 0 0 0,0-1 0 0 0,-1 0 0 0 0,0 0 1 0 0,0-1-1 0 0,-1 0 0 0 0,0 0 0 0 0,0 0 0 0 0,-1-1 0 0 0,0 0 0 0 0,-1 0 0 0 0,0 0 0 0 0,-1-1 0 0 0,0 1 0 0 0,0-1 0 0 0,0-13 0 0 0,-2 11 12 0 0,0 0-1 0 0,-1 0 0 0 0,-1 0 0 0 0,0 0 0 0 0,-1 0 0 0 0,0 0 0 0 0,-1 1 0 0 0,-7-21 0 0 0,6 23-20 0 0,1 2-50 0 0,2 7-158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0 12895 0 0,'0'0'3238'0'0,"0"2"-2220"0"0,-4 30 580 0 0,-3 35-657 0 0,-17 68 0 0 0,23-131-877 0 0,-2 2-105 0 0,2-4-247 0 0,-8-7-3071 0 0,2-3 799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53 11343 0 0,'0'0'1031'0'0,"16"4"790"0"0,-6 2-1280 0 0,-1 0-1 0 0,1 0 1 0 0,-1 1 0 0 0,-1 0-1 0 0,1 1 1 0 0,-1 0-1 0 0,0 0 1 0 0,-1 0 0 0 0,8 13-1 0 0,-3-7 52 0 0,0 0-1 0 0,17 16 0 0 0,-13-18-77 0 0,26 19 0 0 0,-35-28-429 0 0,-1 1 1 0 0,1-1-1 0 0,-1 0 1 0 0,1 0 0 0 0,0-1-1 0 0,0 0 1 0 0,12 2-1 0 0,-18-5-61 0 0,0 1 1 0 0,0-1-1 0 0,1 1 0 0 0,-1-1 0 0 0,0 1 0 0 0,0-1 1 0 0,0 0-1 0 0,0 1 0 0 0,1-1 0 0 0,-1 0 0 0 0,0 0 1 0 0,-1 0-1 0 0,1 0 0 0 0,0 0 0 0 0,0 0 0 0 0,0 0 1 0 0,0 0-1 0 0,-1 0 0 0 0,2-2 0 0 0,0-1-4 0 0,0 3 5 0 0,2-3-6 0 0,0-11 97 0 0,-1-13-36 0 0,-2 0 0 0 0,-1-34 0 0 0,-1 32-153 0 0,4-45-1 0 0,-3 74 16 0 0,4 9-6825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213 37 14167 0 0,'-7'-12'1511'0'0,"7"10"-1484"0"0,-1 1 0 0 0,0-1 0 0 0,1 1 0 0 0,-1-1 0 0 0,0 1 0 0 0,0 0 0 0 0,0 0 0 0 0,0-1 0 0 0,0 1 0 0 0,0 0 0 0 0,-1 0 1 0 0,1 0-1 0 0,0 0 0 0 0,0 0 0 0 0,-1 0 0 0 0,1 1 0 0 0,-1-1 0 0 0,1 0 0 0 0,0 1 0 0 0,-1-1 0 0 0,0 1 0 0 0,1-1 0 0 0,-1 1 0 0 0,1 0 0 0 0,-1 0 0 0 0,1 0 0 0 0,-1 0 0 0 0,0 0 0 0 0,1 0 0 0 0,-1 0 0 0 0,1 0 0 0 0,-1 0 1 0 0,-1 1-1 0 0,-3 1 99 0 0,1 0-1 0 0,0 1 1 0 0,0-1 0 0 0,1 1 0 0 0,-1 0 0 0 0,-7 5 0 0 0,4-1 52 0 0,0 1-1 0 0,0 0 0 0 0,0 0 1 0 0,1 0-1 0 0,0 1 1 0 0,1 0-1 0 0,0 0 0 0 0,0 1 1 0 0,1 0-1 0 0,-6 15 1 0 0,8-17-33 0 0,0 0 1 0 0,1 1 0 0 0,0-1 0 0 0,0 1 0 0 0,1 0 0 0 0,0 0 0 0 0,0 0 0 0 0,1-1 0 0 0,0 1 0 0 0,1 0 0 0 0,0 0 0 0 0,0 0 0 0 0,4 12 0 0 0,-4-18-115 0 0,0 0-1 0 0,1 0 1 0 0,-1 0 0 0 0,1 0-1 0 0,-1 0 1 0 0,1 0 0 0 0,0-1-1 0 0,0 1 1 0 0,0-1 0 0 0,1 1 0 0 0,-1-1-1 0 0,0 0 1 0 0,1 0 0 0 0,0 0-1 0 0,3 2 1 0 0,-1-1 9 0 0,-1-1-1 0 0,1-1 1 0 0,0 1-1 0 0,0-1 1 0 0,-1 1 0 0 0,1-2-1 0 0,0 1 1 0 0,0 0-1 0 0,7-1 1 0 0,-2 0-188 0 0,0-1 0 0 0,0 0 0 0 0,0-1 0 0 0,0 0 0 0 0,0-1 0 0 0,-1 1 1 0 0,1-2-1 0 0,-1 0 0 0 0,14-7 0 0 0,-13 5-773 0 0,0-2-1 0 0,-1 1 1 0 0,10-10 0 0 0,-5 3-1349 0 0</inkml:trace>
  <inkml:trace contextRef="#ctx0" brushRef="#br0" timeOffset="1">353 43 7367 0 0,'0'0'6699'0'0,"0"2"-4760"0"0,-3 19-267 0 0,1-8-858 0 0,1 0-1 0 0,0 24 1 0 0,2 47 644 0 0,-2-61-962 0 0,1 0 0 0 0,1 0-1 0 0,9 45 1 0 0,-10-66-511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70 194 6911 0 0,'0'0'623'0'0,"1"-1"-514"0"0,2-3 477 0 0,0 1 0 0 0,1-1-1 0 0,-1 1 1 0 0,1 0-1 0 0,0 0 1 0 0,0 1-1 0 0,0-1 1 0 0,0 1-1 0 0,0 0 1 0 0,1 0 0 0 0,-1 0-1 0 0,1 1 1 0 0,-1-1-1 0 0,7 0 1 0 0,11-2 1545 0 0,40-2 0 0 0,-34 4-2670 0 0,0-1 780 0 0,105-3 689 0 0,-132 7-895 0 0,-1 0 0 0 0,1 0 0 0 0,0 0 0 0 0,0 0 0 0 0,-1 0 0 0 0,1 1 0 0 0,-1-1 0 0 0,1 0 0 0 0,-1 0 0 0 0,1 1 1 0 0,-1-1-1 0 0,0 0 0 0 0,0 1 0 0 0,1 2 0 0 0,-1-4 5 0 0,0 10 230 0 0,0-1 0 0 0,0 1-1 0 0,-1 0 1 0 0,0-1 0 0 0,0 0 0 0 0,-5 14-1 0 0,-1 14 455 0 0,6-31-662 0 0,-3 23 103 0 0,2 1-1 0 0,1 37 1 0 0,1-66-912 0 0</inkml:trace>
  <inkml:trace contextRef="#ctx0" brushRef="#br0" timeOffset="1">429 30 6911 0 0,'0'0'672'0'0,"2"-12"-600"0"0,4 3-72 0 0,5 3 2040 0 0,-1 4 392 0 0,1 2 72 0 0,0 0-8104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33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59 919 0 0,'0'-23'80'0'0,"0"22"74"0"0,-1 0 0 0 0,1 0 0 0 0,0 0-1 0 0,0 0 1 0 0,0 0 0 0 0,0 0-1 0 0,0 0 1 0 0,0 0 0 0 0,0 0 0 0 0,1 0-1 0 0,-1 0 1 0 0,0 0 0 0 0,0 0-1 0 0,1 0 1 0 0,-1 0 0 0 0,0 0 0 0 0,1 1-1 0 0,-1-1 1 0 0,1 0 0 0 0,0 0-1 0 0,-1 0 1 0 0,1 1 0 0 0,-1-1-1 0 0,1 0 1 0 0,0 1 0 0 0,1-2 0 0 0,0 1 1079 0 0,-1 0-829 0 0,-1 0-1 0 0,1 0 0 0 0,0 1 0 0 0,-1-1 0 0 0,1 0 1 0 0,0 1-1 0 0,0-1 0 0 0,0 1 0 0 0,-1-1 0 0 0,1 1 0 0 0,0-1 1 0 0,0 1-1 0 0,0 0 0 0 0,0-1 0 0 0,2 1 0 0 0,-2 0-204 0 0,1-1 0 0 0,-1 1 0 0 0,0 1 0 0 0,1-1 0 0 0,-1 0 0 0 0,0 0 0 0 0,1 0 0 0 0,-1 1 0 0 0,0-1 0 0 0,2 1 0 0 0,0 1-148 0 0,-1-1 1 0 0,1 0-1 0 0,-1 1 1 0 0,0-1-1 0 0,0 1 0 0 0,0 0 1 0 0,0 0-1 0 0,0-1 1 0 0,0 1-1 0 0,2 4 1 0 0,3 6 46 0 0,-1 0 1 0 0,-1 1-1 0 0,0 0 1 0 0,0 0 0 0 0,-2 0-1 0 0,1 0 1 0 0,-2 0 0 0 0,2 17-1 0 0,0 111 585 0 0,-4-133-641 0 0,-20 381 1495 0 0,1 77-612 0 0,26-302-234 0 0,7 0 0 0 0,46 206-1 0 0,-52-321-182 0 0,-7-33-272 0 0,2-1-1 0 0,0 0 1 0 0,0 0-1 0 0,11 25 0 0 0,-14-40-278 0 0,0 1 0 0 0,0-1-1 0 0,0 0 1 0 0,0 1-1 0 0,0-1 1 0 0,0 1-1 0 0,0-1 1 0 0,0 1-1 0 0,1-1 1 0 0,-1 0-1 0 0,0 1 1 0 0,0-1-1 0 0,1 1 1 0 0,-1-1-1 0 0,0 0 1 0 0,0 1 0 0 0,1-1-1 0 0,-1 0 1 0 0,0 1-1 0 0,1-1 1 0 0,-1 0-1 0 0,1 0 1 0 0,-1 1-1 0 0,0-1 1 0 0,1 0-1 0 0,-1 0 1 0 0,1 0-1 0 0,-1 0 1 0 0,0 1 0 0 0,1-1-1 0 0,-1 0 1 0 0,1 0-1 0 0,-1 0 1 0 0,1 0-1 0 0,-1 0 1 0 0,1 0-1 0 0,-1 0 1 0 0,0 0-1 0 0,2-1 1 0 0,-1 1-528 0 0,7-2-781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137 33 14047 0 0,'0'0'646'0'0,"-1"0"-16"0"0,-4 3-513 0 0,0-1 0 0 0,0 1 0 0 0,0 0 0 0 0,1 0 0 0 0,-1 0 0 0 0,1 1 0 0 0,0-1 0 0 0,0 1 0 0 0,0 0 0 0 0,1 1 0 0 0,-1-1 0 0 0,-3 7 0 0 0,-5 8 893 0 0,-15 37 1 0 0,20-39-827 0 0,1-5 452 0 0,1 1 1 0 0,-7 24-1 0 0,12-34-525 0 0,-1 1-1 0 0,0-1 0 0 0,1 0 0 0 0,-1 0 0 0 0,1 0 1 0 0,0 0-1 0 0,0 0 0 0 0,0 1 0 0 0,1-1 0 0 0,-1 0 1 0 0,1 0-1 0 0,-1 0 0 0 0,1 0 0 0 0,0 0 0 0 0,1 0 0 0 0,-1 0 1 0 0,3 6-1 0 0,-2-8-71 0 0,-1 0 1 0 0,1 0-1 0 0,-1-1 1 0 0,1 1 0 0 0,-1 0-1 0 0,1 0 1 0 0,-1-1-1 0 0,1 1 1 0 0,0-1-1 0 0,2 1 1 0 0,2 1 54 0 0,-1-1-42 0 0,0 1 0 0 0,1-1 0 0 0,-1 0 1 0 0,1-1-1 0 0,0 1 0 0 0,-1-1 0 0 0,1 0 0 0 0,-1-1 0 0 0,1 1 0 0 0,-1-1 0 0 0,1 0 0 0 0,-1 0 0 0 0,1-1 0 0 0,-1 0 1 0 0,0 0-1 0 0,0 0 0 0 0,8-4 0 0 0,2-3 15 0 0,-1 0 0 0 0,0-1 0 0 0,0 0 0 0 0,18-18 0 0 0,-26 21-47 0 0,0 0-1 0 0,0 0 0 0 0,0-1 0 0 0,-1 0 1 0 0,0 0-1 0 0,0 0 0 0 0,-1 0 0 0 0,0-1 1 0 0,-1 0-1 0 0,0 0 0 0 0,3-12 0 0 0,-5 16-11 0 0,0 0-1 0 0,0 0 0 0 0,0 0 0 0 0,-1 0 1 0 0,0 0-1 0 0,0 1 0 0 0,0-1 1 0 0,-1 0-1 0 0,0 0 0 0 0,0 0 1 0 0,0 0-1 0 0,0 0 0 0 0,-1 0 0 0 0,0 1 1 0 0,0-1-1 0 0,0 1 0 0 0,-1-1 1 0 0,1 1-1 0 0,-1 0 0 0 0,0 0 1 0 0,0 0-1 0 0,-7-6 0 0 0,7 8-6 0 0,1 1 0 0 0,-1-1-1 0 0,1 1 1 0 0,-1 0 0 0 0,1 0 0 0 0,-1 1 0 0 0,0-1-1 0 0,1 0 1 0 0,-1 1 0 0 0,0 0 0 0 0,1-1 0 0 0,-1 1-1 0 0,0 0 1 0 0,0 0 0 0 0,1 1 0 0 0,-1-1 0 0 0,0 1-1 0 0,0-1 1 0 0,1 1 0 0 0,-1 0 0 0 0,1 0 0 0 0,-5 2-1 0 0,-7 3-74 0 0,1 0-1 0 0,-22 15 1 0 0,35-21 63 0 0,-12 7-1073 0 0,2 1 1 0 0,-1 1-1 0 0,-14 15 1 0 0,7-6-6495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98 1839 0 0,'2'2'11876'0'0,"1"1"-11129"0"0,-1 1 0 0 0,0 0 1 0 0,1-1-1 0 0,-1 1 0 0 0,0 0 0 0 0,-1 0 0 0 0,1 0 0 0 0,1 9 0 0 0,-1-5-355 0 0,-1 1 0 0 0,0 0 1 0 0,0 17-1 0 0,-3-4-463 0 0,0 0 0 0 0,-10 36 0 0 0,12-58 71 0 0,-4 16 44 0 0,-11 30-1 0 0,14-44-312 0 0,-7-22-4735 0 0,6 12 4682 0 0,1 0 1 0 0,0-1 0 0 0,1 1 0 0 0,0-1 0 0 0,0 1 0 0 0,1-1 0 0 0,0 1-1 0 0,1-1 1 0 0,-1 1 0 0 0,1 0 0 0 0,1-1 0 0 0,0 1 0 0 0,0 0-1 0 0,6-9 1 0 0,-9 16 443 0 0,1 0 0 0 0,-1 0 0 0 0,1 0 0 0 0,0 0 0 0 0,0 0-1 0 0,0 1 1 0 0,-1-1 0 0 0,1 0 0 0 0,0 0 0 0 0,0 1 0 0 0,0-1-1 0 0,0 0 1 0 0,0 1 0 0 0,0-1 0 0 0,0 1 0 0 0,0-1 0 0 0,1 1 0 0 0,-1 0-1 0 0,0-1 1 0 0,0 1 0 0 0,0 0 0 0 0,0 0 0 0 0,0 0 0 0 0,1 0-1 0 0,-1 0 1 0 0,0 0 0 0 0,0 0 0 0 0,0 0 0 0 0,1 0 0 0 0,-1 1-1 0 0,0-1 1 0 0,0 0 0 0 0,0 1 0 0 0,0-1 0 0 0,0 1 0 0 0,0-1 0 0 0,0 1-1 0 0,0 0 1 0 0,2 1 0 0 0,4 3 280 0 0,0 1 0 0 0,-1 0 0 0 0,1 1 0 0 0,7 9 0 0 0,-1 0 386 0 0,2-1-229 0 0,1-1 0 0 0,0 0-1 0 0,1-1 1 0 0,0 0-1 0 0,34 17 1 0 0,-39-24-290 0 0,1-1 1 0 0,23 7-1 0 0,-35-12-250 0 0,0-1 0 0 0,-1 1 0 0 0,1 0 0 0 0,0 0 0 0 0,-1-1 0 0 0,1 1 0 0 0,-1 0 1 0 0,1-1-1 0 0,0 1 0 0 0,-1 0 0 0 0,1-1 0 0 0,-1 1 0 0 0,1-1 0 0 0,-1 1 0 0 0,0-1 0 0 0,1 1 0 0 0,-1-1 0 0 0,1 0 0 0 0,-1 1 0 0 0,0-1 0 0 0,1 1 0 0 0,-1-2 0 0 0,7-13 247 0 0,-6 1-184 0 0,1 0 1 0 0,-2 0-1 0 0,0-1 0 0 0,-1 1 0 0 0,0 0 1 0 0,-5-19-1 0 0,0-9 45 0 0,-4-92 303 0 0,9 76-7125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659 145 5983 0 0,'-55'-9'895'0'0,"-74"-2"-1"0"0,6 11-3067 0 0,-89 21 4987 0 0,186-17-2564 0 0,-45 0 558 0 0,69-4-56 0 0,4-1-524 0 0,8-3 124 0 0,-1-1 0 0 0,2 1-1 0 0,-1 1 1 0 0,0-1-1 0 0,18-1 1 0 0,59-6 691 0 0,-52 8-738 0 0,1835-105 3109 0 0,-830 103-1370 0 0,-933 7-3414 0 0,-89-1 636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 16 3679 0 0,'-3'-6'-51'0'0,"-1"-3"7539"0"0,9 23-3275 0 0,-3-4-5888 0 0,1 38 2253 0 0,-2 0 0 0 0,-8 78 0 0 0,3-75-285 0 0,-32 384 1872 0 0,-14 232 602 0 0,47-591-2353 0 0,3-1 0 0 0,17 127 0 0 0,-16-197-369 0 0,0-1 0 0 0,0 1 0 0 0,0 0 0 0 0,1-1 0 0 0,0 1 0 0 0,0-1 0 0 0,0 0 0 0 0,4 7-1 0 0,-5-10-39 0 0,0 0-1 0 0,-1 0 1 0 0,1 0-1 0 0,0 0 1 0 0,0 0-1 0 0,0 0 0 0 0,1 0 1 0 0,-1-1-1 0 0,0 1 1 0 0,0 0-1 0 0,0 0 1 0 0,1-1-1 0 0,-1 1 0 0 0,0-1 1 0 0,0 1-1 0 0,1-1 1 0 0,-1 0-1 0 0,0 1 0 0 0,1-1 1 0 0,-1 0-1 0 0,1 0 1 0 0,-1 0-1 0 0,0 0 1 0 0,1 0-1 0 0,-1 0 0 0 0,1-1 1 0 0,-1 1-1 0 0,0 0 1 0 0,1-1-1 0 0,-1 1 1 0 0,0-1-1 0 0,0 1 0 0 0,2-2 1 0 0,0 1-179 0 0,-1-1 0 0 0,1 0-1 0 0,-1 1 1 0 0,0-1 0 0 0,0 0 0 0 0,0 0 0 0 0,0-1 0 0 0,-1 1 0 0 0,3-3 0 0 0,-4 5 130 0 0,11-16-1054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13 103 8751 0 0,'0'0'794'0'0,"1"0"-652"0"0,136 10 2972 0 0,73-14-2927 0 0,-143 2 88 0 0,392-24 540 0 0,-212 9-230 0 0,-81 7-61 0 0,914-34 2032 0 0,-268 35-1177 0 0,-665 9-2606 0 0,-125 0-5173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91 83 1839 0 0,'-1'-10'236'0'0,"0"-6"645"0"0,1-30 2061 0 0,2 35 4406 0 0,2 27-7140 0 0,-1 0 0 0 0,-1 1 1 0 0,-1-1-1 0 0,0 0 0 0 0,-1 1 0 0 0,-2 18 1 0 0,1-9 8 0 0,-26 516 2029 0 0,-6 179-462 0 0,35-493-1394 0 0,2-178-301 0 0,2 0-1 0 0,19 75 1 0 0,-25-123-67 0 0,16 45-278 0 0,-15-44 193 0 0,0-1 0 0 0,0 1 0 0 0,0-1 0 0 0,1 0 0 0 0,-1 1 0 0 0,1-1 0 0 0,-1 0 0 0 0,1 0 0 0 0,0 0 0 0 0,0 0 1 0 0,0 0-1 0 0,0 0 0 0 0,0-1 0 0 0,0 1 0 0 0,3 1 0 0 0,11-3-424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324 0 8287 0 0,'-78'155'1686'0'0,"14"-25"38"0"0,33-73-1137 0 0,-8 14-345 0 0,-55 136 1 0 0,92-204-296 0 0,1 0 0 0 0,0 0 0 0 0,0 0 1 0 0,1 0-1 0 0,-1 0 0 0 0,1 0 0 0 0,-1 0 0 0 0,1 0 1 0 0,0 1-1 0 0,0-1 0 0 0,1 6 0 0 0,11-15-833 0 0,20-26-1146 0 0,-12 8-1410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1:40.2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243 69 919 0 0,'6'-8'27'0'0,"2"-1"35"0"0,0-1 1 0 0,0 2-1 0 0,1-1 1 0 0,0 1-1 0 0,13-9 1670 0 0,-21 26 2873 0 0,-6 6-2858 0 0,4-14-1324 0 0,-24 51 1583 0 0,-48 73 0 0 0,73-125-2001 0 0,-43 66 429 0 0,15-25-209 0 0,2 2 0 0 0,-38 83 0 0 0,64-125-213 0 0,-1 0 0 0 0,1 1 0 0 0,-1-1 0 0 0,1 0 0 0 0,0 0 0 0 0,-1 0 0 0 0,1 0-1 0 0,0 1 1 0 0,0-1 0 0 0,0 0 0 0 0,0 0 0 0 0,0 1 0 0 0,0 0 0 0 0,1-1-7 0 0,-1-1 1 0 0,0 0-1 0 0,0 1 0 0 0,0-1 0 0 0,1 0 1 0 0,-1 0-1 0 0,0 0 0 0 0,0 1 1 0 0,0-1-1 0 0,1 0 0 0 0,-1 0 1 0 0,0 0-1 0 0,0 1 0 0 0,1-1 0 0 0,-1 0 1 0 0,0 0-1 0 0,1 0 0 0 0,-1 0 1 0 0,0 0-1 0 0,0 0 0 0 0,1 0 1 0 0,-1 0-1 0 0,0 0 0 0 0,1 1 0 0 0,-1-1 1 0 0,0-1-1 0 0,1 1 0 0 0,-1 0 1 0 0,0 0-1 0 0,1 0 0 0 0,-1 0 1 0 0,3-1 3 0 0,1 0 1 0 0,-1 0-1 0 0,0 0 1 0 0,0-1 0 0 0,-1 0-1 0 0,1 1 1 0 0,0-1-1 0 0,2-2 1 0 0,45-40-276 0 0,63-73 0 0 0,-69 69 337 0 0,77-66-1 0 0,-99 99 430 0 0,-31 40 292 0 0,-21 27-98 0 0,-56 73 0 0 0,7-13-58 0 0,20-23-646 0 0,58-87-46 0 0,19-15-1363 0 0,-14 10 1074 0 0,0 0 0 0 0,0 0 0 0 0,1 0 0 0 0,7-4 0 0 0,-4 4-773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3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5527 0 0,'0'-2'423'0'0,"2"-4"-125"0"0,-1 1 0 0 0,1-1-1 0 0,-1 1 1 0 0,1-1 0 0 0,8-9 4684 0 0,-10 14-4893 0 0,0 1 1 0 0,0 0-1 0 0,0 0 1 0 0,0-1-1 0 0,0 1 1 0 0,0 0-1 0 0,1 0 1 0 0,-1 0-1 0 0,0-1 0 0 0,0 1 1 0 0,0 0-1 0 0,0 0 1 0 0,1 0-1 0 0,-1-1 1 0 0,0 1-1 0 0,0 0 1 0 0,0 0-1 0 0,1 0 1 0 0,-1 0-1 0 0,0 0 1 0 0,0 0-1 0 0,0 0 0 0 0,1-1 1 0 0,-1 1-1 0 0,0 0 1 0 0,0 0-1 0 0,1 0 1 0 0,-1 0-1 0 0,2 0-14 0 0,-1 0 0 0 0,1 0 0 0 0,-1 0 0 0 0,1 1 0 0 0,-1-1 0 0 0,1 0 0 0 0,-1 1 0 0 0,0-1 0 0 0,1 1 0 0 0,-1-1 0 0 0,1 1 0 0 0,-1 0 0 0 0,0 0 0 0 0,0-1 0 0 0,1 1 0 0 0,-1 0 0 0 0,0 0 0 0 0,0 0 0 0 0,0 0 0 0 0,0 0 0 0 0,0 1 0 0 0,0-1 0 0 0,0 0 0 0 0,0 0 0 0 0,-1 1 0 0 0,1-1 0 0 0,0 0 0 0 0,-1 1 0 0 0,1-1 0 0 0,-1 2 0 0 0,4 8 38 0 0,-1 0 0 0 0,0 0 0 0 0,1 12 0 0 0,-2-10 46 0 0,0 1-106 0 0,1 0 0 0 0,1 0 0 0 0,0 0 0 0 0,1 0 0 0 0,0-1 0 0 0,1 1 0 0 0,14 21 0 0 0,-19-33-50 0 0,1 0 0 0 0,-1 0-1 0 0,1 0 1 0 0,-1 0 0 0 0,1-1-1 0 0,0 1 1 0 0,0-1 0 0 0,0 1-1 0 0,0-1 1 0 0,0 0-1 0 0,0 0 1 0 0,1 0 0 0 0,-1 0-1 0 0,0 0 1 0 0,1 0 0 0 0,-1-1-1 0 0,0 1 1 0 0,1-1 0 0 0,-1 1-1 0 0,1-1 1 0 0,-1 0 0 0 0,3 0-1 0 0,-2-1-10 0 0,0 1-1 0 0,0-1 0 0 0,-1 0 1 0 0,1 0-1 0 0,0 0 0 0 0,-1 0 1 0 0,1 0-1 0 0,0-1 0 0 0,-1 1 0 0 0,0-1 1 0 0,1 0-1 0 0,-1 0 0 0 0,0 0 1 0 0,0 0-1 0 0,0 0 0 0 0,0 0 1 0 0,0 0-1 0 0,2-4 0 0 0,11-20 253 0 0,-1-1 0 0 0,10-28-1 0 0,-15 32-514 0 0,1 1 0 0 0,1 0 0 0 0,1 1 0 0 0,16-23 0 0 0,-26 42 295 0 0,-1 0 0 0 0,0 1 0 0 0,1-1 0 0 0,-1 1 0 0 0,1-1 1 0 0,-1 1-1 0 0,1 0 0 0 0,0 0 0 0 0,0 0 0 0 0,2-2 0 0 0,-3 3 5 0 0,-1 0 0 0 0,1 0 0 0 0,0 0 0 0 0,-1-1 0 0 0,1 1 0 0 0,0 0 0 0 0,-1 0 0 0 0,1 0 0 0 0,0 0 0 0 0,-1 0 0 0 0,1 0 0 0 0,0 0 0 0 0,-1 1 0 0 0,1-1 0 0 0,0 0 0 0 0,-1 0 0 0 0,1 0 0 0 0,-1 1 0 0 0,1-1 0 0 0,0 0 0 0 0,0 1 0 0 0,1 1 12 0 0,-1 0 0 0 0,1-1 0 0 0,-1 1 0 0 0,0 0 0 0 0,0 0 0 0 0,0 0 1 0 0,0 0-1 0 0,0 0 0 0 0,0 0 0 0 0,0 1 0 0 0,-1-1 0 0 0,1 0 0 0 0,-1 0 0 0 0,0 0 0 0 0,1 1 0 0 0,-1 3 1 0 0,0 47 303 0 0,-9 71 0 0 0,4-83-86 0 0,2 1 0 0 0,2 0 0 0 0,6 58 0 0 0,-3-87-225 0 0,0-1-1 0 0,1-1 0 0 0,5 13 1 0 0,-6-19-52 0 0,0 0 0 0 0,0 0 1 0 0,0 0-1 0 0,1 0 1 0 0,0-1-1 0 0,0 1 0 0 0,0-1 1 0 0,1 0-1 0 0,4 4 1 0 0,1-2-982 0 0,1-3-3884 0 0,0-1-1585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3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6335 0 0,'0'-15'670'0'0,"5"2"7820"0"0,2 32-6600 0 0,1 29-1509 0 0,-10 115 1605 0 0,-1-2-760 0 0,8-135-1185 0 0,-5-25-101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74 200 919 0 0,'-5'-56'734'0'0,"6"-30"7527"0"0,0 29-1421 0 0,0 60-6736 0 0,0-1 1 0 0,-1 1-1 0 0,1-1 0 0 0,-1 1 1 0 0,1 0-1 0 0,-1 4 1 0 0,0-6-52 0 0,3 108 893 0 0,-15 159 0 0 0,6-192-811 0 0,-17 220 86 0 0,-13 227 80 0 0,43 1 1555 0 0,17-351-1329 0 0,-22-158-914 0 0,-1-14-249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1313 4607 0 0,'0'0'2378'0'0,"8"1"-565"0"0,12 3 164 0 0,0 2-1 0 0,34 14 1 0 0,-40-14-1443 0 0,1 0 1 0 0,0-1-1 0 0,0 0 0 0 0,0-2 1 0 0,0 1-1 0 0,27 1 1 0 0,-39-5-496 0 0,0 0 0 0 0,0-1 1 0 0,0 1-1 0 0,0-1 1 0 0,0 1-1 0 0,0-1 1 0 0,0 0-1 0 0,0 0 0 0 0,-1 0 1 0 0,1-1-1 0 0,0 1 1 0 0,0-1-1 0 0,-1 1 1 0 0,4-4-1 0 0,-2 2 10 0 0,-1-1 0 0 0,1 0-1 0 0,-1 0 1 0 0,0 0 0 0 0,0 0 0 0 0,0 0-1 0 0,4-9 1 0 0,-1-5 50 0 0,0 1 0 0 0,0-1 1 0 0,4-31-1 0 0,-9 43-83 0 0,8-59 83 0 0,1-75-1 0 0,-4 38-39 0 0,36-474-48 0 0,-41 553 8 0 0,-2-31 1 0 0,-2-23-6 0 0,3 70-14 0 0,-1 0 0 0 0,0 1 0 0 0,-1-1 0 0 0,1 1 0 0 0,1 1-16 0 0,0 4-60 0 0,5-16-584 0 0,-1 13 656 0 0,0 1-1 0 0,0 0 1 0 0,0 0-1 0 0,0 0 1 0 0,0 0-1 0 0,0 1 1 0 0,1-1-1 0 0,-1 1 1 0 0,1 0-1 0 0,5-1 1 0 0,53-11-48 0 0,-51 11 55 0 0,30-3 203 0 0,49-1 0 0 0,-31 3-92 0 0,-32 1-203 0 0,0-1-1 0 0,51-15 0 0 0,-23-1-5829 0 0,-35 12 31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92 919 0 0,'0'0'8896'0'0,"17"0"-7360"0"0,15-2-818 0 0,1-2-1 0 0,-1-1 0 0 0,-1-2 0 0 0,40-13 0 0 0,-21 6-223 0 0,-16 4-203 0 0,-3 1 79 0 0,1 2-1 0 0,40-6 0 0 0,-68 13-346 0 0,0 0 0 0 0,-1 0 1 0 0,1 0-1 0 0,0 1 0 0 0,-1-1 1 0 0,1 1-1 0 0,0 0 0 0 0,-1 0 0 0 0,1 0 1 0 0,-1 0-1 0 0,1 1 0 0 0,4 2 1 0 0,-5-1 15 0 0,-1 1 1 0 0,0-1 0 0 0,1 0 0 0 0,-1 1-1 0 0,-1 0 1 0 0,1-1 0 0 0,0 1-1 0 0,-1 0 1 0 0,0 0 0 0 0,1 4 0 0 0,7 46 379 0 0,-7-32-385 0 0,15 132 137 0 0,-5 211 0 0 0,-21-84-89 0 0,4 148 46 0 0,6-424-126 0 0,-1 8 44 0 0,1-1 0 0 0,1 0-1 0 0,5 23 1 0 0,-6-33-37 0 0,0 1 0 0 0,0 0-1 0 0,0 0 1 0 0,0-1 0 0 0,0 1-1 0 0,1-1 1 0 0,-1 1 0 0 0,1-1-1 0 0,0 0 1 0 0,0 0-1 0 0,-1 1 1 0 0,2-1 0 0 0,-1 0-1 0 0,0-1 1 0 0,0 1 0 0 0,0 0-1 0 0,1-1 1 0 0,-1 1 0 0 0,1-1-1 0 0,0 0 1 0 0,-1 0 0 0 0,5 2-1 0 0,15 1 24 0 0,-1-1-1 0 0,1 0 0 0 0,25-2 0 0 0,67-5 137 0 0,-27-1-109 0 0,-56 5-157 0 0,269-18-7001 0 0,-281 15 1864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1839 0 0,'0'0'11832'0'0,"10"1"-10877"0"0,7 0-851 0 0,0-1 0 0 0,0 0 1 0 0,0-1-1 0 0,0-1 0 0 0,22-5 0 0 0,-27 3-1220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150 186 8751 0 0,'0'0'1074'0'0,"2"-12"2108"0"0,3 2-1829 0 0,0 0 1 0 0,1 0-1 0 0,9-13 0 0 0,-7 12-531 0 0,13-23-1 0 0,-18 23-729 0 0,-2 1-17 0 0,0 8-72 0 0,-1 1 0 0 0,0-1 0 0 0,0 1 0 0 0,-1-1 0 0 0,1 1 0 0 0,0-1 0 0 0,0 1 0 0 0,-1-1 0 0 0,1 1 0 0 0,-1 0 0 0 0,1-1 0 0 0,-1 1 0 0 0,0 0 0 0 0,1-1 0 0 0,-1 1 0 0 0,0 0 0 0 0,0 0 0 0 0,0 0 0 0 0,-2-2 0 0 0,0 0 2 0 0,2 1-26 0 0,0 0-1 0 0,-1 0 1 0 0,1 1 0 0 0,-1-1-1 0 0,1 1 1 0 0,-1-1-1 0 0,0 1 1 0 0,0 0 0 0 0,0 0-1 0 0,0-1 1 0 0,0 1 0 0 0,0 1-1 0 0,0-1 1 0 0,0 0-1 0 0,0 0 1 0 0,0 1 0 0 0,0-1-1 0 0,0 1 1 0 0,-1 0-1 0 0,1-1 1 0 0,0 1 0 0 0,0 0-1 0 0,0 0 1 0 0,-1 1 0 0 0,1-1-1 0 0,0 0 1 0 0,0 1-1 0 0,0-1 1 0 0,0 1 0 0 0,-1 0-1 0 0,1 0 1 0 0,-2 1-1 0 0,-3 2-40 0 0,0 1 0 0 0,0 0-1 0 0,1 0 1 0 0,-1 0-1 0 0,1 1 1 0 0,-6 7 0 0 0,9-10 43 0 0,-4 6-3 0 0,0 0 1 0 0,1 0-1 0 0,0 0 1 0 0,0 1-1 0 0,1 0 1 0 0,0 0-1 0 0,1 0 0 0 0,-5 15 1 0 0,2 2-19 0 0,1-1-1 0 0,-3 35 1 0 0,8-49 36 0 0,0 0 0 0 0,0 0 1 0 0,1 0-1 0 0,1 0 0 0 0,0-1 0 0 0,0 1 0 0 0,2 0 0 0 0,-1 0 0 0 0,1-1 0 0 0,1 0 0 0 0,7 16 1 0 0,-9-23 24 0 0,1-1 1 0 0,0 1-1 0 0,0-1 1 0 0,0 0-1 0 0,0 1 1 0 0,0-1 0 0 0,1-1-1 0 0,0 1 1 0 0,-1 0-1 0 0,1-1 1 0 0,0 0 0 0 0,0 0-1 0 0,0 0 1 0 0,1-1-1 0 0,-1 1 1 0 0,0-1-1 0 0,1 0 1 0 0,-1 0 0 0 0,0 0-1 0 0,1-1 1 0 0,-1 1-1 0 0,9-2 1 0 0,2 1-150 0 0,0-1-1 0 0,0-1 1 0 0,0 0 0 0 0,-1-1 0 0 0,23-8-1 0 0,-24 6-4373 0 0,-1 0-1520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8 10335 0 0,'0'0'4852'0'0,"1"2"-4410"0"0,1 2-304 0 0,0 0 1 0 0,0 0-1 0 0,0 1 1 0 0,0-1 0 0 0,-1 1-1 0 0,0 0 1 0 0,0-1-1 0 0,0 1 1 0 0,0 0 0 0 0,-1 5-1 0 0,-1 56 581 0 0,0-40-468 0 0,1 16 18 0 0,-3-1-1 0 0,-1 1 1 0 0,-2-1-1 0 0,-16 54 1 0 0,17-84-226 0 0,-2 8-159 0 0,0-60-910 0 0,7-5 740 0 0,2 0 1 0 0,2 0-1 0 0,2 0 0 0 0,2 1 0 0 0,24-79 1 0 0,-31 121 347 0 0,0 0 1 0 0,0 1-1 0 0,0-1 1 0 0,0 0-1 0 0,1 0 1 0 0,-1 0-1 0 0,1 1 1 0 0,0-1-1 0 0,0 1 1 0 0,0-1-1 0 0,0 1 1 0 0,0 0-1 0 0,0 0 1 0 0,1 0-1 0 0,-1 0 1 0 0,1 0-1 0 0,-1 0 1 0 0,1 1-1 0 0,0-1 1 0 0,0 1-1 0 0,0 0 1 0 0,0 0-1 0 0,0 0 1 0 0,0 0-1 0 0,0 0 1 0 0,5 0-1 0 0,-3 1 51 0 0,1 0 0 0 0,-1 1 0 0 0,0-1-1 0 0,1 1 1 0 0,-1 0 0 0 0,0 0 0 0 0,1 1 0 0 0,-1 0 0 0 0,0 0-1 0 0,0 0 1 0 0,-1 0 0 0 0,1 1 0 0 0,0 0 0 0 0,7 5 0 0 0,-3 1 13 0 0,-1-1 1 0 0,1 1 0 0 0,-2 0-1 0 0,1 1 1 0 0,-1 0 0 0 0,-1 0-1 0 0,0 0 1 0 0,0 1 0 0 0,-1 0 0 0 0,-1 0-1 0 0,1 0 1 0 0,-2 1 0 0 0,4 18-1 0 0,-1 1-39 0 0,-1 1-1 0 0,-2 0 0 0 0,-3 62 0 0 0,-5-50-350 0 0,4-40-231 0 0,0-1-1 0 0,-1 1 0 0 0,1 0 0 0 0,-1 0 0 0 0,-2 4 1 0 0,-4 0-6411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12439 0 0,'0'0'1216'0'0,"8"-7"-1088"0"0,3 1-128 0 0,4-1 0 0 0,1 2 0 0 0,4 2 1184 0 0,0-1 216 0 0,2-1 40 0 0,-1 0 0 0 0,2 1-880 0 0,0 2-176 0 0,1-1-40 0 0,2 2-8 0 0,-3 1-912 0 0,-3 0-176 0 0,0 1-40 0 0,-1 0-6792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4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9671 0 0,'0'0'440'0'0,"5"-6"151"0"0,5-2-92 0 0,-1 0-1 0 0,1 1 1 0 0,1 0 0 0 0,-1 0 0 0 0,1 1-1 0 0,0 1 1 0 0,1 0 0 0 0,12-4-1 0 0,6-4 970 0 0,-2 1-254 0 0,44-12 1 0 0,-63 21-1011 0 0,1 1 1 0 0,1 0-1 0 0,-1 0 0 0 0,0 1 1 0 0,0 1-1 0 0,0 0 0 0 0,1 0 1 0 0,12 2-1 0 0,-21-2-174 0 0,0 1 0 0 0,-1-1 0 0 0,1 0 0 0 0,0 1 0 0 0,-1-1 1 0 0,1 1-1 0 0,-1-1 0 0 0,1 1 0 0 0,-1 0 0 0 0,1-1 0 0 0,-1 1 0 0 0,1 0 0 0 0,-1 0 0 0 0,0 0 1 0 0,0 0-1 0 0,1 1 0 0 0,-1-1 0 0 0,0 0 0 0 0,0 0 0 0 0,0 1 0 0 0,0-1 0 0 0,0 0 0 0 0,-1 1 1 0 0,1-1-1 0 0,0 1 0 0 0,0 2 0 0 0,-1-1 14 0 0,0 1 0 0 0,0-1 1 0 0,0 0-1 0 0,0 0 0 0 0,-1 1 0 0 0,0-1 0 0 0,1 0 1 0 0,-1 0-1 0 0,0 0 0 0 0,-1 0 0 0 0,1 0 0 0 0,0 0 1 0 0,-3 3-1 0 0,-18 28 144 0 0,-1-2 0 0 0,-52 55 0 0 0,24-30-670 0 0,50-55 28 0 0,-5 5 480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66 14999 0 0,'0'0'2156'0'0,"0"2"-1573"0"0,-1 6-326 0 0,0 0 0 0 0,1 1 0 0 0,0-1 0 0 0,1 0 0 0 0,-1 0 0 0 0,2 1 0 0 0,2 9 0 0 0,2 24 180 0 0,-1 11-32 0 0,-2-27-351 0 0,-1 0-1 0 0,-2 51 1 0 0,-2-67-251 0 0</inkml:trace>
  <inkml:trace contextRef="#ctx0" brushRef="#br0" timeOffset="1">1 61 9215 0 0,'0'0'707'0'0,"2"-1"-464"0"0,16-7 1366 0 0,0 1 1 0 0,1 0 0 0 0,31-5 0 0 0,62-7 912 0 0,-93 16-2645 0 0,0 1 0 0 0,-1 1 0 0 0,1 1-1 0 0,0 0 1 0 0,32 6 0 0 0,-39-3-1345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10135 0 0,'0'0'2002'0'0,"0"10"94"0"0,1 4-1219 0 0,0 1 0 0 0,1-1 0 0 0,5 15 0 0 0,-4-16-697 0 0,-1 1 1 0 0,1-1 0 0 0,-1 27-1 0 0,-5-5 12 0 0,-11 52 1 0 0,3-24-159 0 0,11-60 9 0 0,1 5-33 0 0,-1-7-10 0 0,0 0 0 0 0,0-1 0 0 0,0 1 0 0 0,0 0 0 0 0,0 0 0 0 0,0 0 0 0 0,1 0 0 0 0,-1 0 0 0 0,0-1 0 0 0,1 1 0 0 0,-1 0 0 0 0,0 0 0 0 0,1 0 0 0 0,-1-1 0 0 0,1 1 0 0 0,-1 0 0 0 0,1-1 0 0 0,0 1 0 0 0,-1 0 0 0 0,1-1 0 0 0,0 1 0 0 0,-1-1 0 0 0,1 1 0 0 0,0-1 0 0 0,0 1 0 0 0,-1-1 0 0 0,1 0 0 0 0,0 1 0 0 0,0-1 0 0 0,1 0 0 0 0,0 1 0 0 0,9 4 86 0 0,-1-1-1 0 0,1-1 0 0 0,1 1 1 0 0,-1-2-1 0 0,0 0 0 0 0,1 0 1 0 0,12 0-1 0 0,5-1 98 0 0,48-6-1 0 0,-59 3-232 0 0,-1-1-1 0 0,22-6 1 0 0,-9-2-2509 0 0,-22 7-3731 0 0</inkml:trace>
  <inkml:trace contextRef="#ctx0" brushRef="#br0" timeOffset="1">0 234 15231 0 0,'0'0'696'0'0,"7"-8"230"0"0,3-1-612 0 0,1 1 1 0 0,0-1-1 0 0,1 2 1 0 0,0 0-1 0 0,0 0 1 0 0,1 1-1 0 0,17-6 1 0 0,-3 1-110 0 0,37-15 146 0 0,-37 17-6041 0 0,-17 6-426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13967 0 0,'0'0'1262'0'0,"7"-6"-1012"0"0,10-5 124 0 0,0 0-1 0 0,0 1 1 0 0,1 1-1 0 0,0 0 1 0 0,35-10-1 0 0,99-16 405 0 0,-132 30-666 0 0,-1 1-1200 0 0,-6 2-2980 0 0,0 2-1707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9 10999 0 0,'0'0'994'0'0,"1"-9"5756"0"0,-8 11-6729 0 0,1-1 0 0 0,-1 1 0 0 0,1 1 0 0 0,0-1 0 0 0,0 1 1 0 0,0 0-1 0 0,0 0 0 0 0,0 1 0 0 0,1 0 0 0 0,0 0 0 0 0,-9 8 0 0 0,-3 4 1 0 0,1 2 1 0 0,-14 18-1 0 0,20-23-20 0 0,1 0 0 0 0,1 0-1 0 0,0 1 1 0 0,1 0 0 0 0,1 0-1 0 0,-7 22 1 0 0,11-30 4 0 0,0-1-1 0 0,1 1 1 0 0,0 0-1 0 0,0 0 1 0 0,0 0 0 0 0,0 0-1 0 0,1 0 1 0 0,0 0-1 0 0,1 0 1 0 0,-1 0 0 0 0,1 0-1 0 0,0 0 1 0 0,1 0 0 0 0,-1 0-1 0 0,1-1 1 0 0,0 1-1 0 0,1 0 1 0 0,0-1 0 0 0,5 9-1 0 0,-5-10 26 0 0,1-1-1 0 0,-1 1 1 0 0,1-1 0 0 0,0 0-1 0 0,0 0 1 0 0,0-1 0 0 0,1 1-1 0 0,-1-1 1 0 0,0 0 0 0 0,1 0-1 0 0,0 0 1 0 0,0 0 0 0 0,-1-1-1 0 0,1 0 1 0 0,0 0-1 0 0,0 0 1 0 0,0-1 0 0 0,9 0-1 0 0,0 0 77 0 0,0-1 0 0 0,0 0 0 0 0,0-2-1 0 0,0 1 1 0 0,19-7 0 0 0,7-6 102 0 0,-37 13-503 0 0,-1 1 0 0 0,1 0 0 0 0,0-1 1 0 0,-1 0-1 0 0,1 1 0 0 0,-1-1 0 0 0,0 0 0 0 0,1 0 0 0 0,-1-1 0 0 0,0 1 0 0 0,3-5 1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10135 0 0,'0'0'778'0'0,"2"0"-369"0"0,36-10 2550 0 0,41-16 0 0 0,-19 5-2208 0 0,-53 20-702 0 0,-4 1-41 0 0,0-1 1 0 0,0 1 0 0 0,0-1-1 0 0,0 0 1 0 0,-1 0 0 0 0,1-1-1 0 0,0 1 1 0 0,-1 0 0 0 0,1-1 0 0 0,2-2-1 0 0,-2 3 24 0 0,-5 5 42 0 0,-7 5 85 0 0,8-8-136 0 0,-3 5 42 0 0,1 0-1 0 0,0 1 0 0 0,0-1 0 0 0,0 1 1 0 0,1 0-1 0 0,0 0 0 0 0,0 0 0 0 0,1 0 1 0 0,-1 0-1 0 0,2 0 0 0 0,-1 0 1 0 0,1 0-1 0 0,1 8 0 0 0,0 4 155 0 0,1-1 0 0 0,1 0 0 0 0,10 33 0 0 0,-2-30-1304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23 10591 0 0,'-1'-1'819'0'0,"0"0"-549"0"0,-1 0-1 0 0,0 0 1 0 0,1 0-1 0 0,-1 0 1 0 0,0 1-1 0 0,1-1 1 0 0,-1 0-1 0 0,0 1 1 0 0,0-1-1 0 0,1 1 1 0 0,-1 0-1 0 0,0 0 1 0 0,0 0-1 0 0,0 0 1 0 0,0 0-1 0 0,1 0 1 0 0,-3 0-1 0 0,1 1-153 0 0,1 0 0 0 0,0 0 0 0 0,-1 0 0 0 0,1 0 0 0 0,0 0 0 0 0,0 0 0 0 0,0 1 0 0 0,0-1 0 0 0,0 1 0 0 0,0-1 0 0 0,-2 3 0 0 0,-1 2-95 0 0,0 0-1 0 0,1 1 1 0 0,-1-1-1 0 0,1 1 1 0 0,-6 14 0 0 0,1-1 26 0 0,-3 6 271 0 0,1 0 0 0 0,-7 30 1 0 0,16-50-221 0 0,0 1 0 0 0,1 0 0 0 0,0 0 0 0 0,0 0 0 0 0,1 0 0 0 0,0 0 1 0 0,0 0-1 0 0,0 0 0 0 0,1 0 0 0 0,0 0 0 0 0,0-1 0 0 0,1 1 0 0 0,4 12 1 0 0,-4-16-79 0 0,-1-1 1 0 0,0 1-1 0 0,1 0 1 0 0,-1-1 0 0 0,1 1-1 0 0,0-1 1 0 0,0 0 0 0 0,0 0-1 0 0,0 1 1 0 0,0-1 0 0 0,1-1-1 0 0,-1 1 1 0 0,1 0 0 0 0,-1 0-1 0 0,1-1 1 0 0,0 0 0 0 0,-1 1-1 0 0,1-1 1 0 0,4 1 0 0 0,-3-1 7 0 0,1-1 0 0 0,-1 1 1 0 0,0-1-1 0 0,1 0 1 0 0,-1-1-1 0 0,1 1 1 0 0,-1-1-1 0 0,0 0 0 0 0,1 0 1 0 0,-1 0-1 0 0,0 0 1 0 0,5-3-1 0 0,1 0 26 0 0,-1-1 0 0 0,1-1 0 0 0,-1 0 0 0 0,0 0 0 0 0,0-1 0 0 0,-1 0 0 0 0,0 0 0 0 0,0-1 0 0 0,-1 0 0 0 0,8-10 0 0 0,-10 10-25 0 0,1-1 1 0 0,-1 0-1 0 0,-1 0 1 0 0,0-1 0 0 0,0 1-1 0 0,0-1 1 0 0,-2 0 0 0 0,1 0-1 0 0,-1 0 1 0 0,0 0 0 0 0,-1 0-1 0 0,-1 0 1 0 0,1-1 0 0 0,-2 1-1 0 0,1 0 1 0 0,-1 0 0 0 0,-1-1-1 0 0,0 1 1 0 0,0 0-1 0 0,-7-15 1 0 0,8 22-23 0 0,0 0-1 0 0,-1 0 0 0 0,0 0 1 0 0,0 0-1 0 0,0 0 0 0 0,0 0 1 0 0,0 1-1 0 0,0-1 1 0 0,-1 1-1 0 0,1-1 0 0 0,-1 1 1 0 0,0 0-1 0 0,1 0 0 0 0,-1 0 1 0 0,0 1-1 0 0,0-1 1 0 0,-1 1-1 0 0,1-1 0 0 0,0 1 1 0 0,0 0-1 0 0,-1 0 0 0 0,1 0 1 0 0,0 1-1 0 0,-1-1 1 0 0,1 1-1 0 0,-1 0 0 0 0,1 0 1 0 0,-1 0-1 0 0,1 1 0 0 0,0-1 1 0 0,-6 2-1 0 0,0 0-38 0 0,0 1-1 0 0,0-1 0 0 0,1 2 1 0 0,0-1-1 0 0,-1 1 1 0 0,1 1-1 0 0,0-1 0 0 0,1 1 1 0 0,-1 1-1 0 0,-12 11 1 0 0,8-5-102 0 0,1 0 1 0 0,0 0 0 0 0,1 1 0 0 0,-14 24 0 0 0,22-34-96 0 0,0 0 1 0 0,0 1-1 0 0,1-1 0 0 0,-1 1 0 0 0,1-1 1 0 0,0 1-1 0 0,0-1 0 0 0,0 1 0 0 0,0 0 1 0 0,1-1-1 0 0,0 1 0 0 0,-1 0 1 0 0,1 0-1 0 0,1-1 0 0 0,-1 1 0 0 0,1 0 1 0 0,-1-1-1 0 0,1 1 0 0 0,0 0 0 0 0,0-1 1 0 0,0 1-1 0 0,1-1 0 0 0,-1 1 0 0 0,1-1 1 0 0,0 0-1 0 0,3 5 0 0 0,4 1-5463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9215 0 0,'0'0'8816'0'0,"-3"9"-7184"0"0,0 3-1311 0 0,0 0 0 0 0,1 0 0 0 0,1 0 0 0 0,0 0 0 0 0,1 1-1 0 0,2 16 1 0 0,-2 16 169 0 0,3 49 631 0 0,0-30-6107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1 108 919 0 0,'3'-5'361'0'0,"1"0"-1"0"0,0 0 1 0 0,0 1-1 0 0,1-1 1 0 0,7-5-1 0 0,-3 4 1328 0 0,0 0 0 0 0,1 1 0 0 0,-1 0 0 0 0,20-7 0 0 0,-6 4 2079 0 0,28-5-1 0 0,-5 4-3216 0 0,-40 8-901 0 0,14-3 1264 0 0,33-1 0 0 0,-45 5-763 0 0,-1 0 0 0 0,1 1 0 0 0,-1-1 0 0 0,1 1 0 0 0,-1 1-1 0 0,1 0 1 0 0,11 4 0 0 0,-18-6-137 0 0,1 1 1 0 0,-1 0-1 0 0,1-1 0 0 0,-1 1 1 0 0,0 0-1 0 0,1 0 0 0 0,-1 0 0 0 0,0 0 1 0 0,0 0-1 0 0,0 0 0 0 0,0 0 0 0 0,0 0 1 0 0,0 1-1 0 0,0-1 0 0 0,0 0 1 0 0,0 1-1 0 0,-1-1 0 0 0,1 0 0 0 0,0 1 1 0 0,0 2-1 0 0,-1-1 5 0 0,0 0-1 0 0,1-1 1 0 0,-2 1 0 0 0,1 0-1 0 0,0-1 1 0 0,0 1 0 0 0,-1-1-1 0 0,1 1 1 0 0,-1 0 0 0 0,0-1-1 0 0,-1 4 1 0 0,-3 4 12 0 0,0-1 0 0 0,-1 0 0 0 0,1 0 1 0 0,-2 0-1 0 0,-7 8 0 0 0,-6 3-87 0 0,0-1-1 0 0,-1-1 1 0 0,-1-1 0 0 0,0 0-1 0 0,-1-2 1 0 0,-1-1 0 0 0,-33 15-1 0 0,42-25-161 0 0,19-11-163 0 0,-2 6 358 0 0,0-1 0 0 0,1 0 0 0 0,-1 1 0 0 0,0-1 0 0 0,1 1 0 0 0,0-1-1 0 0,-1 1 1 0 0,1 0 0 0 0,-1 0 0 0 0,5 0 0 0 0,-2 1 56 0 0,0 0 0 0 0,0 0-1 0 0,-1 1 1 0 0,1 0 0 0 0,0 0 0 0 0,0 0 0 0 0,0 0 0 0 0,-1 1 0 0 0,6 2-1 0 0,40 24 401 0 0,-14-7-113 0 0,47 16 247 0 0,-72-33-547 0 0,0-1 0 0 0,0-1-1 0 0,0 1 1 0 0,1-2 0 0 0,20 2 0 0 0,4-5-2775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15287 0 0,'0'0'2884'0'0,"15"8"-1160"0"0,-9-3-1580 0 0,-1-1 1 0 0,1 1-1 0 0,-1-1 0 0 0,0 1 0 0 0,0 1 0 0 0,0-1 0 0 0,-1 1 1 0 0,0 0-1 0 0,0 0 0 0 0,0 0 0 0 0,4 12 0 0 0,14 22 18 0 0,-22-40-157 0 0,1 0 1 0 0,-1 1-1 0 0,0-1 0 0 0,0 0 0 0 0,1 1 0 0 0,-1-1 1 0 0,0 0-1 0 0,1 0 0 0 0,-1 1 0 0 0,0-1 1 0 0,1 0-1 0 0,-1 0 0 0 0,0 1 0 0 0,1-1 0 0 0,-1 0 1 0 0,0 0-1 0 0,1 0 0 0 0,-1 0 0 0 0,0 0 0 0 0,1 0 1 0 0,-1 0-1 0 0,1 0 0 0 0,-1 0 0 0 0,0 0 1 0 0,1 0-1 0 0,-1 0 0 0 0,1 0 0 0 0,-1 0 0 0 0,0 0 1 0 0,1 0-1 0 0,-1 0 0 0 0,1-1 0 0 0,14-9 51 0 0,9-18-8 0 0,-4-1-45 0 0,44-58 42 0 0,-63 86-122 0 0</inkml:trace>
  <inkml:trace contextRef="#ctx0" brushRef="#br0" timeOffset="1">104 165 3679 0 0,'0'0'167'0'0,"0"1"-7"0"0,-12 22 9777 0 0,9 0-5052 0 0,3-12-4272 0 0,1-1 0 0 0,4 17 0 0 0,-1-1 251 0 0,-3-20-869 0 0,0 10-338 0 0,1 29 1 0 0,-3-34-724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6447 0 0,'0'0'5663'0'0,"1"2"-5055"0"0,5 15-61 0 0,-2 1 1 0 0,0-1-1 0 0,-1 1 1 0 0,2 34-1 0 0,-5 77 284 0 0,-1-107-632 0 0,-9 508 2547 0 0,24-401-3388 0 0,-14-127-512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4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14911 0 0,'0'0'3171'0'0,"-1"2"-2324"0"0,-8 155 3532 0 0,0-59-3716 0 0,6-46-3880 0 0,6-66-8706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5527 0 0,'0'0'498'0'0,"1"0"-406"0"0,32-7 2376 0 0,33-3 0 0 0,89-1-1573 0 0,-65 7-421 0 0,388-25 1360 0 0,2 22-212 0 0,431 28 179 0 0,2 24-507 0 0,-802-37-1233 0 0,-99-7-62 0 0,141 11 89 0 0,-116-7-44 0 0,-1 2 1 0 0,40 12 0 0 0,-44-7-384 0 0,-21-5-2228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1839 0 0,'-1'0'134'0'0,"-17"2"6879"0"0,23 1-3725 0 0,24 3-2124 0 0,89-3 639 0 0,42 2-881 0 0,959 30 2018 0 0,-904-37-2563 0 0,293 0 330 0 0,317 56 191 0 0,-333-25-1064 0 0,-491-29-30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 2759 0 0,'0'0'10102'0'0,"2"-8"-4468"0"0,0 13-5505 0 0,0-1 0 0 0,0 1 0 0 0,-1 0 0 0 0,1 0-1 0 0,-1-1 1 0 0,-1 1 0 0 0,1 0 0 0 0,0 0 0 0 0,-1 5 0 0 0,-4 52 696 0 0,2-35-508 0 0,2 78 516 0 0,1-15-626 0 0,-1-88-330 0 0,-20-17-8805 0 0,11 4 3332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12031 0 0,'0'0'1091'0'0,"2"-1"-899"0"0,11-5 406 0 0,-1 1 1 0 0,1 0-1 0 0,0 1 1 0 0,1 1-1 0 0,-1 0 1 0 0,20-2-1 0 0,17-5 721 0 0,-1-1-935 0 0,0 1-1 0 0,0 3 1 0 0,63-2 0 0 0,-101 9-5335 0 0,-1 1-1672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60 7367 0 0,'0'0'568'0'0,"-1"1"-373"0"0,-2 1 407 0 0,0 0 0 0 0,0 0-1 0 0,0 1 1 0 0,0-1 0 0 0,1 1 0 0 0,-1 0-1 0 0,1 0 1 0 0,0 0 0 0 0,0 0 0 0 0,0 0-1 0 0,0 0 1 0 0,0 0 0 0 0,1 1 0 0 0,-3 6 0 0 0,-2 8 422 0 0,-5 32 0 0 0,7-31-642 0 0,-8 35-54 0 0,-3-1 0 0 0,-36 85 0 0 0,50-137-388 0 0,8-24-988 0 0,35-141-1702 0 0,-27 98 2525 0 0,35-96 0 0 0,-48 159 314 0 0,-1 0-1 0 0,1 0 1 0 0,0 0-1 0 0,-1 1 1 0 0,1-1-1 0 0,1 1 1 0 0,3-5-1 0 0,-5 6 508 0 0,1 1-477 0 0,0 0 0 0 0,0 1 0 0 0,0-1 0 0 0,0 1 0 0 0,-1-1 0 0 0,1 1 0 0 0,0 0 0 0 0,-1 0-1 0 0,3 1 1 0 0,-3-2-92 0 0,3 4 101 0 0,0 1 0 0 0,0-1 0 0 0,0 1 0 0 0,0 0 0 0 0,-1 0 0 0 0,0 0 0 0 0,0 0 0 0 0,0 1 0 0 0,-1-1 0 0 0,4 11 0 0 0,1 9 339 0 0,5 28 1 0 0,-10-43-347 0 0,9 50 566 0 0,-5-23-157 0 0,2 0 0 0 0,17 52 0 0 0,-12-45-560 0 0,-12-42-524 0 0,-12 0-3891 0 0,-1-2 2261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14111 0 0,'0'0'646'0'0,"10"-3"211"0"0,37-9 675 0 0,2 1-1 0 0,-1 3 1 0 0,70-3 0 0 0,45 4-2926 0 0,-144 6-450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76 11975 0 0,'0'0'923'0'0,"-1"-2"-602"0"0,-11-59 6693 0 0,11 59-6233 0 0,-6-2-472 0 0,7 4-302 0 0,0-1 1 0 0,-1 1-1 0 0,1-1 1 0 0,-1 1-1 0 0,1-1 1 0 0,0 1-1 0 0,-1 0 1 0 0,1-1-1 0 0,-1 1 1 0 0,0 0-1 0 0,1-1 1 0 0,-1 1-1 0 0,1 0 1 0 0,-1 0-1 0 0,1-1 1 0 0,-1 1-1 0 0,0 0 1 0 0,1 0-1 0 0,-1 0 1 0 0,1 0-1 0 0,-1 0 1 0 0,-1 0-1 0 0,-5 1 6 0 0,-1 1 0 0 0,1-1 0 0 0,-1 2 0 0 0,1-1 0 0 0,-14 7 0 0 0,-36 23-222 0 0,44-24 132 0 0,-3 2 9 0 0,0 1 0 0 0,0 1 0 0 0,1 0 0 0 0,1 1 0 0 0,0 1 0 0 0,1 0 0 0 0,0 1 0 0 0,-16 25 0 0 0,24-32 88 0 0,-1 0 0 0 0,2 1 0 0 0,-1 0 0 0 0,1 0 0 0 0,1 0 0 0 0,0 0 0 0 0,0 1 0 0 0,0-1 0 0 0,1 1 0 0 0,1 0 0 0 0,0-1 0 0 0,0 1 0 0 0,1 0 0 0 0,0 0 0 0 0,1 0 0 0 0,0 0 0 0 0,0-1 0 0 0,5 16 0 0 0,-4-20 1 0 0,0 0 1 0 0,0 0-1 0 0,0 0 0 0 0,1-1 0 0 0,-1 1 0 0 0,1 0 1 0 0,0-1-1 0 0,1 0 0 0 0,-1 0 0 0 0,1 0 1 0 0,0 0-1 0 0,0-1 0 0 0,0 1 0 0 0,0-1 0 0 0,1 0 1 0 0,-1 0-1 0 0,1-1 0 0 0,0 1 0 0 0,-1-1 0 0 0,1 0 1 0 0,0 0-1 0 0,1-1 0 0 0,-1 1 0 0 0,8 0 1 0 0,-5-1 0 0 0,0-1 1 0 0,1 0 0 0 0,-1 0-1 0 0,0 0 1 0 0,0-1 0 0 0,1-1-1 0 0,-1 1 1 0 0,0-1 0 0 0,0-1-1 0 0,-1 0 1 0 0,1 0 0 0 0,0 0-1 0 0,-1-1 1 0 0,0 0 0 0 0,8-6-1 0 0,-4 3-395 0 0,-1-1-1 0 0,0 0 0 0 0,0-1 0 0 0,12-15 0 0 0,-15 13-1386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1839 0 0,'0'0'14619'0'0,"2"0"-13822"0"0,20-4-70 0 0,0 0 1 0 0,-1-2-1 0 0,1 0 0 0 0,-1-2 0 0 0,0 0 1 0 0,36-21-1 0 0,-47 23-645 0 0,-2 1 6 0 0,-7 5 307 0 0,-2 1-322 0 0,-3 4-31 0 0,1 0-1 0 0,0 0 0 0 0,-1 0 0 0 0,2 1 0 0 0,-1-1 0 0 0,0 1 0 0 0,1 0 0 0 0,0-1 0 0 0,1 1 0 0 0,-1 0 0 0 0,1 0 0 0 0,0 1 0 0 0,1-1 0 0 0,0 7 0 0 0,1 3 241 0 0,0 0-1 0 0,2 0 1 0 0,7 27-1 0 0,-7-32-145 0 0,13 40-1586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24 258 1375 0 0,'-12'-104'1997'0'0,"5"-50"11830"0"0,5 482-11980 0 0,0-225-1483 0 0,4 200 620 0 0,-1-295-1072 0 0,0 23-2104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1375 0 0,'2'-1'107'0'0,"12"-1"1127"0"0,1 0 0 0 0,18-1 0 0 0,22-2 1893 0 0,46-8-213 0 0,152 0 0 0 0,-52 5-1768 0 0,600-41 1386 0 0,-583 46-1808 0 0,-16 1-210 0 0,-180 1-464 0 0,313-8 289 0 0,0 23-253 0 0,-208 8 5 0 0,-18-1-65 0 0,-48-14-26 0 0,-51-7 0 0 0,-2 3-16 0 0,-7-2-64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4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1 109 4607 0 0,'0'0'354'0'0,"4"-8"-220"0"0,-1 4 596 0 0,1 0-1 0 0,-1 0 1 0 0,1 1-1 0 0,-1 0 0 0 0,1-1 1 0 0,0 1-1 0 0,0 1 1 0 0,1-1-1 0 0,7-3 0 0 0,48-17 4423 0 0,-29 12-4664 0 0,-18 5-22 0 0,1 1 0 0 0,0 0 0 0 0,0 1 0 0 0,1 1 0 0 0,-1 0 0 0 0,1 1 0 0 0,-1 0 0 0 0,20 1 0 0 0,-33 1-447 0 0,0 0-1 0 0,0 0 0 0 0,0 0 1 0 0,0 0-1 0 0,0 1 0 0 0,0-1 1 0 0,0 0-1 0 0,0 1 0 0 0,0-1 1 0 0,0 0-1 0 0,0 1 1 0 0,0-1-1 0 0,0 1 0 0 0,0-1 1 0 0,0 1-1 0 0,-1 0 0 0 0,1-1 1 0 0,0 1-1 0 0,0 0 0 0 0,-1-1 1 0 0,1 1-1 0 0,0 0 1 0 0,-1 0-1 0 0,1 0 0 0 0,-1 0 1 0 0,1 1-1 0 0,-1 0-1 0 0,1-1 0 0 0,-1 1 0 0 0,0 0 0 0 0,0 0 1 0 0,0 0-1 0 0,0 0 0 0 0,0 0 0 0 0,-1 0 0 0 0,1-1 0 0 0,-1 1 0 0 0,1 0 1 0 0,-1 0-1 0 0,0 2 0 0 0,-3 4 0 0 0,-1 0 1 0 0,1 0 0 0 0,-1 0-1 0 0,-11 12 1 0 0,-19 17-167 0 0,-2-3 1 0 0,-1-1-1 0 0,-2-2 0 0 0,-44 27 0 0 0,83-57 61 0 0,25-4-701 0 0,-13 2 849 0 0,-1 0 0 0 0,1 1 0 0 0,-1 0 0 0 0,1 1 0 0 0,0 0 0 0 0,-1 1 0 0 0,1 0 0 0 0,-1 1 0 0 0,0 0 1 0 0,0 0-1 0 0,0 1 0 0 0,0 0 0 0 0,-1 1 0 0 0,1 0 0 0 0,-1 0 0 0 0,0 1 0 0 0,-1 1 0 0 0,15 13 0 0 0,-1 1 88 0 0,-16-13-468 0 0,1-1 0 0 0,0-1 0 0 0,10 8 0 0 0,-9-10-1108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0 5063 0 0,'0'0'3627'0'0,"-9"5"-335"0"0,7-3-3147 0 0,1-1 1 0 0,-1 1-1 0 0,0 0 1 0 0,1 0-1 0 0,-1 0 1 0 0,1 0-1 0 0,0 1 0 0 0,-1-1 1 0 0,1 0-1 0 0,0 0 1 0 0,1 1-1 0 0,-1-1 1 0 0,0 1-1 0 0,1-1 0 0 0,-1 4 1 0 0,-3 10 263 0 0,-11 38 678 0 0,3 1 0 0 0,-9 107 1 0 0,13-91-487 0 0,-14 238 1015 0 0,23-234-1127 0 0,3-1-1 0 0,15 86 1 0 0,-4-86 327 0 0,-15-72-64 0 0,-4-3-875 0 0,0 1 0 0 0,0-1 0 0 0,0 0 0 0 0,0 0 0 0 0,0 0 0 0 0,0-1 0 0 0,1 1-1 0 0,-1-1 1 0 0,-6-4 0 0 0,-14-6-7147 0 0,11 8 907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8287 0 0,'0'0'1462'0'0,"12"4"450"0"0,15-3-1066 0 0,1-1 0 0 0,34-4 0 0 0,3 0-302 0 0,242 4 1499 0 0,-137 1-1478 0 0,57-1 100 0 0,665 15 1046 0 0,-455 33-996 0 0,-32-2-230 0 0,-394-45-459 0 0,94 7 125 0 0,202-10 0 0 0,-278 0-213 0 0,-9 0-335 0 0,0 0 0 0 0,32-8 0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01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14 113 5815 0 0,'-4'-13'614'0'0,"1"0"-1"0"0,0 1 0 0 0,1-1 0 0 0,1 0 0 0 0,0-22 0 0 0,1 34 71 0 0,1-1-162 0 0,-1 2-329 0 0,0-1-1 0 0,0 1 0 0 0,0-1 0 0 0,0 1 0 0 0,0-1 0 0 0,0 1 0 0 0,0-1 0 0 0,0 1 0 0 0,0 0 1 0 0,1-1-1 0 0,-1 1 0 0 0,0-1 0 0 0,0 1 0 0 0,0 0 0 0 0,1-1 0 0 0,-1 1 0 0 0,0 0 0 0 0,0-1 0 0 0,1 1 1 0 0,-1 0-1 0 0,0-1 0 0 0,1 1 0 0 0,-1 0 0 0 0,1-1 0 0 0,0 1 0 0 0,0 0-139 0 0,0 1-1 0 0,1-1 1 0 0,-1 1 0 0 0,0-1-1 0 0,0 1 1 0 0,0 0-1 0 0,1 0 1 0 0,-1-1-1 0 0,0 1 1 0 0,0 0 0 0 0,0 0-1 0 0,0 0 1 0 0,0 0-1 0 0,0 0 1 0 0,-1 0-1 0 0,1 1 1 0 0,0-1 0 0 0,0 0-1 0 0,-1 0 1 0 0,1 0-1 0 0,-1 1 1 0 0,1-1-1 0 0,-1 0 1 0 0,0 1-1 0 0,1-1 1 0 0,-1 3 0 0 0,7 41 341 0 0,-7-43-346 0 0,2 237 958 0 0,-3-200-898 0 0,-13 185 335 0 0,0 41-157 0 0,14-193-147 0 0,14 121 1 0 0,-7-156 109 0 0,0-2-855 0 0,-5-13-4399 0 0,-1-13-1145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36.16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 11 6911 0 0,'0'0'528'0'0,"-8"-10"9690"0"0,11 16-10047 0 0,0 1 0 0 0,-1 0 0 0 0,0-1 0 0 0,-1 1 0 0 0,1 0 0 0 0,0 9 0 0 0,-1 47 494 0 0,0-14-313 0 0,15 175 608 0 0,-14-208-994 0 0,-2-10-84 0 0,1-1 0 0 0,-1 0 0 0 0,0 1 0 0 0,-1 7 0 0 0,0-11-1208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36.53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3 151 8751 0 0,'0'0'794'0'0,"-1"-2"-652"0"0,1 0 14 0 0,-1 0 0 0 0,1 0 0 0 0,0 0 0 0 0,0 0 0 0 0,0 0 0 0 0,0 0 0 0 0,0 0 0 0 0,0 0 0 0 0,0 0 0 0 0,1 0 0 0 0,-1 0 0 0 0,1 0 0 0 0,-1 1 0 0 0,1-1 0 0 0,0 0 0 0 0,0 0 0 0 0,0 0 0 0 0,1-2 0 0 0,1 1 514 0 0,0 0 1 0 0,0 0-1 0 0,0 0 0 0 0,0 1 1 0 0,0-1-1 0 0,5-2 0 0 0,0 0-138 0 0,12-10 609 0 0,0 2 0 0 0,31-15 0 0 0,-41 23-979 0 0,-1 1 0 0 0,1 0 0 0 0,0 1-1 0 0,1 0 1 0 0,-1 1 0 0 0,0 0-1 0 0,1 1 1 0 0,10-1 0 0 0,-18 2-152 0 0,-1 0 0 0 0,0 0 0 0 0,1 0 0 0 0,-1 0 0 0 0,0 0 0 0 0,0 1 0 0 0,1-1 0 0 0,-1 1 0 0 0,0 0 0 0 0,0 0 0 0 0,0-1 1 0 0,0 1-1 0 0,0 0 0 0 0,0 1 0 0 0,0-1 0 0 0,0 0 0 0 0,0 1 0 0 0,0-1 0 0 0,2 3 0 0 0,-3-1 2 0 0,1-1 1 0 0,-1 0-1 0 0,0 1 0 0 0,0-1 0 0 0,0 1 1 0 0,0-1-1 0 0,0 1 0 0 0,-1 0 0 0 0,1-1 1 0 0,-1 1-1 0 0,0 0 0 0 0,0-1 1 0 0,0 1-1 0 0,0 3 0 0 0,-2 7 28 0 0,-1 0 1 0 0,0 0-1 0 0,0-1 0 0 0,-1 1 0 0 0,-8 16 0 0 0,-75 142 171 0 0,85-167-211 0 0,-13 20-19 0 0,2-11-1095 0 0,2-9-7166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36.90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9 1 11863 0 0,'0'0'1978'0'0,"8"6"-418"0"0,-6-3-1385 0 0,0 0 1 0 0,0 0 0 0 0,0 0 0 0 0,-1 1-1 0 0,1-1 1 0 0,-1 0 0 0 0,0 1 0 0 0,0 0-1 0 0,0-1 1 0 0,0 1 0 0 0,0 4 0 0 0,2 45 729 0 0,-3-38-669 0 0,-1 34 445 0 0,-10 60 0 0 0,3-31-184 0 0,-5 114 451 0 0,13-178-842 0 0,0-10-3325 0 0,-3-15 1489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37.28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300 35 4143 0 0,'1'-2'191'0'0,"23"-30"13449"0"0,-23 33-13606 0 0,-1 0 0 0 0,1 0 1 0 0,0 0-1 0 0,-1 1 0 0 0,1-1 1 0 0,-1 0-1 0 0,0 0 0 0 0,1 0 1 0 0,-1 1-1 0 0,0-1 0 0 0,0 0 0 0 0,0 0 1 0 0,0 1-1 0 0,0-1 0 0 0,0 0 1 0 0,0 0-1 0 0,0 1 0 0 0,-1-1 0 0 0,1 0 1 0 0,0 0-1 0 0,-1 0 0 0 0,1 1 1 0 0,-1-1-1 0 0,0 1 0 0 0,-17 32 141 0 0,14-29-119 0 0,-9 14-24 0 0,-1-1 1 0 0,-1 0-1 0 0,0-1 1 0 0,-25 20-1 0 0,21-20-45 0 0,-104 88-625 0 0,59-52 550 0 0,86-49 34 0 0,32-6 499 0 0,-37 0-174 0 0,0 1 1 0 0,0 1-1 0 0,0 1 1 0 0,0 1-1 0 0,28 5 1 0 0,-34-4-69 0 0,0 1 0 0 0,-1 0 1 0 0,1 1-1 0 0,-1 0 1 0 0,0 1-1 0 0,10 6 1 0 0,-15-8-145 0 0,0-1 1 0 0,-1 1-1 0 0,1 0 1 0 0,-1 1-1 0 0,0-1 1 0 0,0 1-1 0 0,0-1 1 0 0,-1 1-1 0 0,0 0 1 0 0,0 1-1 0 0,0-1 1 0 0,0 1-1 0 0,2 7 1 0 0,-1 13 432 0 0,-2-8-7408 0 0,-1-10-103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37.71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16127 0 0,'0'0'6184'0'0,"11"3"-19272"0"0</inkml:trace>
  <inkml:trace contextRef="#ctx0" brushRef="#br0" timeOffset="1">65 135 11975 0 0,'0'0'923'0'0,"-6"8"290"0"0,0 2 5066 0 0,6 3-5714 0 0,1-1 0 0 0,6 22-1 0 0,-5-26-1414 0 0,-2-7-49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38.15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1 5983 0 0,'0'0'8994'0'0,"0"2"-7756"0"0,-1 11-734 0 0,0 0 0 0 0,1 0 0 0 0,0 1-1 0 0,1-1 1 0 0,1 0 0 0 0,4 16 0 0 0,-1 7-33 0 0,-1-6-185 0 0,5 39 666 0 0,19 68 0 0 0,-24-118-833 0 0,5 30 1 0 0,-9-48-99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38.57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0 116 11055 0 0,'0'0'506'0'0,"4"-9"168"0"0,-2 5-267 0 0,0 0 0 0 0,0 1 0 0 0,1-1 0 0 0,-1 0 0 0 0,1 1 0 0 0,0 0 0 0 0,0 0 0 0 0,0 0 0 0 0,0 0 0 0 0,1 0 0 0 0,-1 1 0 0 0,1-1 0 0 0,0 1 0 0 0,0 0 0 0 0,4-2 0 0 0,2-1 451 0 0,6-4 55 0 0,1 2 0 0 0,0 0 0 0 0,19-5 1 0 0,-21 7-773 0 0,1 2 0 0 0,0 0 1 0 0,0 0-1 0 0,-1 2 0 0 0,1 0 1 0 0,29 2-1 0 0,-40-1-380 0 0,0 1 0 0 0,0 0-1 0 0,-1 0 1 0 0,1 0 0 0 0,0 0 0 0 0,0 1-1 0 0,-1 0 1 0 0,1 0 0 0 0,-1 0-1 0 0,8 5 1 0 0,-1 4-1185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5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19 3223 0 0,'-2'-1'240'0'0,"1"1"825"0"0,-1-1-1 0 0,1 1 1 0 0,-1-1 0 0 0,0 1-1 0 0,1 0 1 0 0,-1-1-1 0 0,0 1 1 0 0,1 0-1 0 0,-1 0 1 0 0,0 0-1 0 0,-3 1 1 0 0,4-1-765 0 0,0 1 0 0 0,-1-1 0 0 0,1 1 0 0 0,0 0 0 0 0,-1-1 0 0 0,1 1 0 0 0,0 0 0 0 0,0 0 1 0 0,0-1-1 0 0,0 1 0 0 0,-2 2 0 0 0,0 0-582 0 0,1 1 0 0 0,0 0-1 0 0,-1 0 1 0 0,1 0 0 0 0,0 0 0 0 0,-2 7 0 0 0,1-3 1401 0 0,-1 4-935 0 0,0 0-1 0 0,0 1 1 0 0,1 0-1 0 0,1 0 1 0 0,0 0 0 0 0,0 21-1 0 0,1-26-41 0 0,1 1 0 0 0,1-1 0 0 0,0 0 0 0 0,0 0 0 0 0,1 0 0 0 0,-1 1 0 0 0,2-1 0 0 0,-1-1 0 0 0,1 1 0 0 0,1 0 0 0 0,6 11 0 0 0,-9-17-105 0 0,1 1 0 0 0,0-1 0 0 0,-1 0 0 0 0,1 0 0 0 0,0 0 0 0 0,0 0 0 0 0,1 0 0 0 0,-1-1 0 0 0,0 1-1 0 0,0-1 1 0 0,1 1 0 0 0,-1-1 0 0 0,1 0 0 0 0,-1 0 0 0 0,1 0 0 0 0,-1 0 0 0 0,1 0 0 0 0,0-1 0 0 0,0 1-1 0 0,-1-1 1 0 0,1 0 0 0 0,0 0 0 0 0,0 0 0 0 0,3 0 0 0 0,-2-1-12 0 0,0 0-1 0 0,0 0 1 0 0,0 0-1 0 0,0-1 1 0 0,-1 1 0 0 0,1-1-1 0 0,-1 0 1 0 0,1 0 0 0 0,-1 0-1 0 0,0-1 1 0 0,1 1 0 0 0,-1-1-1 0 0,0 1 1 0 0,-1-1 0 0 0,1 0-1 0 0,2-4 1 0 0,3-4-7 0 0,0-1 0 0 0,-1 0 0 0 0,-1 0 0 0 0,0-1 0 0 0,0 0 0 0 0,4-17 0 0 0,-7 20-19 0 0,-1 0 0 0 0,0 0 0 0 0,-1 0 0 0 0,0 0 1 0 0,-1 0-1 0 0,0 0 0 0 0,0 0 0 0 0,-1 0 0 0 0,-3-16 0 0 0,3 23 4 0 0,0 0 0 0 0,0 0-1 0 0,0 1 1 0 0,0-1 0 0 0,0 0-1 0 0,0 0 1 0 0,-1 0 0 0 0,0 1-1 0 0,1-1 1 0 0,-1 1 0 0 0,0-1-1 0 0,0 1 1 0 0,0 0 0 0 0,-1 0-1 0 0,1 0 1 0 0,-1 0 0 0 0,1 0-1 0 0,-1 0 1 0 0,-4-2 0 0 0,3 3 51 0 0,0-1-1 0 0,0 1 1 0 0,-1 0 0 0 0,1 0 0 0 0,-1 1 0 0 0,1-1 0 0 0,0 1 0 0 0,-1 0 0 0 0,1 0 0 0 0,-1 0 0 0 0,1 1-1 0 0,-8 1 1 0 0,6 0-64 0 0,-1 0 1 0 0,1 0-1 0 0,-1 0 0 0 0,1 1 0 0 0,0 0 0 0 0,0 1 0 0 0,0-1 0 0 0,-7 6 0 0 0,10-6-168 0 0,-1 0 0 0 0,1 0 0 0 0,0 0 0 0 0,0 1 0 0 0,0-1 0 0 0,0 1 0 0 0,1-1 0 0 0,-1 1 0 0 0,1 0 0 0 0,0 0 0 0 0,0 0 0 0 0,-2 8 0 0 0,3-2-5187 0 0,2 0-1709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39.02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95 9415 0 0,'0'-10'120'0'0,"0"1"-1"0"0,3-18 0 0 0,0 1 1809 0 0,-3 9 3641 0 0,0 12-4374 0 0,3 6-206 0 0,3 9-470 0 0,-1 13-61 0 0,-1 2 0 0 0,2 27 1 0 0,-1-2-18 0 0,-3-39-343 0 0,0 1 0 0 0,0-1 0 0 0,6 15 1 0 0,-6-21-63 0 0,0 0-1 0 0,1 0 1 0 0,0 0 0 0 0,0 0-1 0 0,0 0 1 0 0,0-1 0 0 0,1 0-1 0 0,7 8 1 0 0,-9-10-36 0 0,-1-1 1 0 0,1 0-1 0 0,-1 1 0 0 0,1-1 1 0 0,0 0-1 0 0,0 0 0 0 0,-1 0 1 0 0,1 0-1 0 0,0 0 0 0 0,0-1 1 0 0,0 1-1 0 0,0 0 0 0 0,0-1 0 0 0,0 0 1 0 0,0 1-1 0 0,0-1 0 0 0,0 0 1 0 0,0 0-1 0 0,0 0 0 0 0,0 0 1 0 0,0 0-1 0 0,0-1 0 0 0,0 1 0 0 0,0-1 1 0 0,0 1-1 0 0,0-1 0 0 0,0 0 1 0 0,0 0-1 0 0,0 1 0 0 0,0-1 1 0 0,-1-1-1 0 0,1 1 0 0 0,0 0 1 0 0,2-3-1 0 0,5-3 11 0 0,0-1 1 0 0,-1 0-1 0 0,0 0 1 0 0,0-1-1 0 0,-1 0 1 0 0,0 0-1 0 0,0-1 1 0 0,-1 0-1 0 0,9-20 1 0 0,-7 9-96 0 0,0-1-1 0 0,-2 0 1 0 0,0-1 0 0 0,3-22-1 0 0,-8 33 5 0 0,0 2 0 0 0,0 9 3 0 0,-9 10-43 0 0,2 1 106 0 0,0 0 0 0 0,1 0 0 0 0,0 0-1 0 0,1 1 1 0 0,-4 17 0 0 0,-10 58 86 0 0,10-45 34 0 0,-5 26 640 0 0,3 1 0 0 0,-2 110-1 0 0,13-131-393 0 0,10 70-1 0 0,-8-97-268 0 0,-3-18-157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39.4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 65 4607 0 0,'-1'-2'354'0'0,"1"0"-206"0"0,-9-33-128 0 0,4 10 14561 0 0,17 48-13069 0 0,-4 6-852 0 0,-2 0 1 0 0,0 0-1 0 0,1 59 1 0 0,-4-47-279 0 0,6 176 1000 0 0,-7-144-1107 0 0,-3-28 51 0 0,-1 10-2817 0 0,0-56-77 0 0,-9-2-5243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9:39.85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38 87 8751 0 0,'0'0'794'0'0,"0"-2"-652"0"0,1 0 250 0 0,-1-1 0 0 0,0 0 0 0 0,1 0 0 0 0,0 1 0 0 0,0-1 0 0 0,0 1 0 0 0,0-1 0 0 0,0 1 0 0 0,0-1 0 0 0,1 1 0 0 0,-1 0 0 0 0,1 0 0 0 0,0-1 0 0 0,-1 1 0 0 0,1 0 0 0 0,0 0 0 0 0,4-2 0 0 0,-1 0 489 0 0,0 1 0 0 0,1 1-1 0 0,-1-1 1 0 0,1 1-1 0 0,7-3 1 0 0,-10 4-1021 0 0,12-4 943 0 0,1 1 0 0 0,29-5-1 0 0,-40 9-723 0 0,1-1 0 0 0,-1 1 0 0 0,0 0-1 0 0,1 0 1 0 0,-1 0 0 0 0,1 1 0 0 0,-1 0-1 0 0,0 0 1 0 0,1 0 0 0 0,-1 1 0 0 0,0 0-1 0 0,6 3 1 0 0,-10-4-72 0 0,1 0 1 0 0,-1 0-1 0 0,0 0 0 0 0,0 0 1 0 0,0 1-1 0 0,0-1 0 0 0,0 0 0 0 0,0 1 1 0 0,0-1-1 0 0,0 1 0 0 0,-1-1 0 0 0,1 1 1 0 0,0-1-1 0 0,-1 1 0 0 0,1 0 1 0 0,-1-1-1 0 0,0 1 0 0 0,0 0 0 0 0,0-1 1 0 0,1 1-1 0 0,-1 0 0 0 0,-1-1 1 0 0,1 1-1 0 0,0 0 0 0 0,0-1 0 0 0,-1 1 1 0 0,1 0-1 0 0,-1 1 0 0 0,-2 6 16 0 0,0 0 1 0 0,0 0-1 0 0,-8 13 0 0 0,-4 5 28 0 0,-2 0 0 0 0,-37 46 0 0 0,-50 41-1244 0 0,102-112 1037 0 0,-1 0 1 0 0,1 0-1 0 0,0 0 0 0 0,0-1 0 0 0,-1 1 1 0 0,1-1-1 0 0,-1 1 0 0 0,0-1 1 0 0,1 0-1 0 0,-1 0 0 0 0,0 0 0 0 0,0 0 1 0 0,1-1-1 0 0,-5 1 0 0 0,5 0-1096 0 0,-8-9-2790 0 0,3-1-2328 0 0</inkml:trace>
  <inkml:trace contextRef="#ctx0" brushRef="#br0" timeOffset="1">264 159 12983 0 0,'0'0'1179'0'0,"16"1"-950"0"0,-4-2 1120 0 0,0 1 0 0 0,-1-2 0 0 0,1 0 0 0 0,0 0 0 0 0,19-8 0 0 0,-9 1-268 0 0,40-21 0 0 0,-56 26-1020 0 0,1-2-1 0 0,-1 1 1 0 0,1 0-1 0 0,-1-1 1 0 0,-1 0-1 0 0,1-1 1 0 0,-1 1-1 0 0,8-15 1 0 0,-11 18-35 0 0,-1 1 123 0 0,-3 2-82 0 0,-1 0-90 0 0,-1 0 0 0 0,1 0 0 0 0,-1 1 0 0 0,1-1 0 0 0,-1 1 0 0 0,1 0 0 0 0,0 0 0 0 0,0 0 0 0 0,-1 0 0 0 0,1 0 0 0 0,0 1 0 0 0,0 0 0 0 0,0-1 0 0 0,0 1 0 0 0,0 0 0 0 0,1 1 0 0 0,-4 2 1 0 0,-8 8-217 0 0,-23 25 1 0 0,24-23 173 0 0,0 1-1 0 0,-10 18 0 0 0,19-26 92 0 0,-1 0 0 0 0,1 0 0 0 0,0 1 0 0 0,1-1 0 0 0,0 1 0 0 0,-4 17-1 0 0,7-23 18 0 0,0 0-1 0 0,0 1 0 0 0,0-1 0 0 0,0 0 0 0 0,0 0 0 0 0,0 1 0 0 0,1-1 1 0 0,0 0-1 0 0,-1 0 0 0 0,1 0 0 0 0,0 0 0 0 0,1 0 0 0 0,-1 0 0 0 0,1 0 1 0 0,-1 0-1 0 0,1 0 0 0 0,0 0 0 0 0,0-1 0 0 0,0 1 0 0 0,0-1 0 0 0,0 1 1 0 0,1-1-1 0 0,-1 0 0 0 0,1 0 0 0 0,0 0 0 0 0,-1 0 0 0 0,1-1 0 0 0,0 1 1 0 0,0-1-1 0 0,4 2 0 0 0,2 0 54 0 0,1 1 1 0 0,0-2-1 0 0,0 1 1 0 0,0-1-1 0 0,0-1 1 0 0,0 0-1 0 0,0 0 1 0 0,16-2-1 0 0,-7-1-44 0 0,0-1 0 0 0,0 0 0 0 0,30-11 0 0 0,-25 5-52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5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15751 0 0,'0'0'1424'0'0,"-2"0"-1172"0"0,1 0-183 0 0,-1 1-1 0 0,1-1 0 0 0,0 1 1 0 0,-1-1-1 0 0,1 1 0 0 0,0 0 1 0 0,0 0-1 0 0,0-1 0 0 0,-1 1 1 0 0,1 0-1 0 0,0 0 0 0 0,0 0 1 0 0,0 0-1 0 0,0 0 0 0 0,1 0 1 0 0,-1 0-1 0 0,0 1 0 0 0,0-1 1 0 0,1 0-1 0 0,-1 0 0 0 0,0 3 0 0 0,0-1 127 0 0,0 1-1 0 0,0-1 0 0 0,1 1 1 0 0,0 0-1 0 0,0 6 0 0 0,-1-1 20 0 0,-8 144 1666 0 0,8-145-1832 0 0,1-3-19 0 0,-1 1 0 0 0,1 0 0 0 0,0 0-1 0 0,0-1 1 0 0,1 1 0 0 0,-1 0 0 0 0,1-1-1 0 0,1 1 1 0 0,2 9 0 0 0,-3-14-544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6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11519 0 0,'0'0'1355'0'0,"2"-1"-476"0"0,8-5-231 0 0,1 1 1 0 0,-1 1 0 0 0,1 0 0 0 0,1 0-1 0 0,-1 1 1 0 0,0 0 0 0 0,1 1 0 0 0,-1 0-1 0 0,24 1 1 0 0,-3 1 138 0 0,1 2 0 0 0,45 8-1 0 0,-71-9-702 0 0,-1 0-1 0 0,0 1 1 0 0,0-1-1 0 0,0 1 1 0 0,-1 0-1 0 0,1 1 1 0 0,0-1-1 0 0,-1 1 1 0 0,6 4-1 0 0,-9-5-49 0 0,0 0 0 0 0,0-1 0 0 0,0 2 0 0 0,0-1 0 0 0,0 0 0 0 0,-1 0 0 0 0,1 0 0 0 0,-1 1 0 0 0,0-1 0 0 0,0 1 0 0 0,0-1 0 0 0,0 1 0 0 0,0-1 0 0 0,0 1 0 0 0,-1 0 0 0 0,1-1 0 0 0,-1 1 0 0 0,1 0 0 0 0,-1 0 0 0 0,0-1 0 0 0,0 1 0 0 0,-2 5-1 0 0,1 4 84 0 0,-2-1 0 0 0,0 0-1 0 0,0 0 1 0 0,-1 0 0 0 0,-1 0-1 0 0,1-1 1 0 0,-2 1 0 0 0,1-1-1 0 0,-2-1 1 0 0,1 1 0 0 0,-1-1-1 0 0,-10 10 1 0 0,4-5-97 0 0,0-2-1 0 0,-1 1 1 0 0,0-2 0 0 0,-1 0 0 0 0,-1-1 0 0 0,1 0-1 0 0,-19 7 1 0 0,28-15-65 0 0,1 1 0 0 0,-1-1 0 0 0,1 0 0 0 0,-1-1 0 0 0,0 0 0 0 0,-12 2 0 0 0,16-3-7 0 0,0 0 1 0 0,-1 0 0 0 0,1 0 0 0 0,-1-1-1 0 0,1 1 1 0 0,0-1 0 0 0,0 1-1 0 0,-1-1 1 0 0,1 0 0 0 0,0 0-1 0 0,0 0 1 0 0,0 0 0 0 0,0 0 0 0 0,0 0-1 0 0,0 0 1 0 0,0-1 0 0 0,0 1-1 0 0,0-1 1 0 0,-2-2 0 0 0,3 2-31 0 0,0 1 0 0 0,1 0 0 0 0,-1-1 0 0 0,1 1 1 0 0,-1-1-1 0 0,1 1 0 0 0,0-1 0 0 0,-1 1 0 0 0,1-1 0 0 0,0 1 1 0 0,0-1-1 0 0,0 1 0 0 0,0-1 0 0 0,0 1 0 0 0,0-1 0 0 0,0 1 0 0 0,1-1 1 0 0,0-2-1 0 0,-1 3-102 0 0,1 1 1 0 0,-1-1-1 0 0,1 0 0 0 0,-1 1 1 0 0,0-1-1 0 0,1 0 1 0 0,-1 1-1 0 0,1-1 1 0 0,0 0-1 0 0,-1 1 0 0 0,1-1 1 0 0,-1 1-1 0 0,1-1 1 0 0,0 1-1 0 0,-1-1 0 0 0,2 1 1 0 0,6-4-1252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13503 0 0,'0'0'5292'0'0,"8"6"-4728"0"0,-5-3-483 0 0,1 0 0 0 0,-1 1-1 0 0,0-1 1 0 0,0 1-1 0 0,0 0 1 0 0,0 0 0 0 0,-1 0-1 0 0,0 0 1 0 0,0 0 0 0 0,0 0-1 0 0,0 1 1 0 0,0-1 0 0 0,-1 1-1 0 0,0-1 1 0 0,0 1 0 0 0,0 0-1 0 0,0 8 1 0 0,-1 5 156 0 0,-1 0 0 0 0,-1-1 0 0 0,-6 27 0 0 0,-1 20 171 0 0,9-59-384 0 0,0 1 0 0 0,0-1 0 0 0,0 0 0 0 0,1 1 0 0 0,0-1-1 0 0,0 0 1 0 0,0 0 0 0 0,0 0 0 0 0,4 8 0 0 0,-4-11-19 0 0,0-1 0 0 0,0 0 1 0 0,0 1-1 0 0,0-1 0 0 0,0 0 1 0 0,0 1-1 0 0,0-1 0 0 0,1 0 1 0 0,-1 0-1 0 0,0 0 0 0 0,1 0 0 0 0,-1 0 1 0 0,1 0-1 0 0,-1 0 0 0 0,1-1 1 0 0,-1 1-1 0 0,1 0 0 0 0,-1-1 0 0 0,1 1 1 0 0,0-1-1 0 0,-1 0 0 0 0,1 0 1 0 0,0 0-1 0 0,-1 1 0 0 0,1-1 1 0 0,0-1-1 0 0,0 1 0 0 0,-1 0 0 0 0,1 0 1 0 0,0-1-1 0 0,-1 1 0 0 0,1-1 1 0 0,2 0-1 0 0,6-3 28 0 0,0-1-1 0 0,-1 0 1 0 0,1 0 0 0 0,-1-1 0 0 0,0 0-1 0 0,-1-1 1 0 0,1 0 0 0 0,-1 0 0 0 0,-1-1-1 0 0,1 1 1 0 0,-1-2 0 0 0,-1 1 0 0 0,8-13-1 0 0,-11 16 6 0 0,-1-1 0 0 0,1 1 0 0 0,-1-1-1 0 0,-1 0 1 0 0,1 1 0 0 0,-1-1 0 0 0,0 0-1 0 0,0 0 1 0 0,0 0 0 0 0,-1 0 0 0 0,0-8-1 0 0,-3-7 351 0 0,-8-40-1 0 0,7 44-185 0 0,0 0 1 0 0,-1-34-1 0 0,4 44-165 0 0,0-1 0 0 0,8-19-44 0 0,-7 25-93 0 0,2 3-1150 0 0,-1 0 1041 0 0,0-1 0 0 0,0 1-1 0 0,0 0 1 0 0,0-1 0 0 0,0 1-1 0 0,0 0 1 0 0,0 0 0 0 0,-1-1 0 0 0,1 1-1 0 0,0 0 1 0 0,0 0 0 0 0,-1 0-1 0 0,1 0 1 0 0,0 1 0 0 0,3 9-1577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6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57 6447 0 0,'0'0'499'0'0,"2"-11"1745"0"0,2-31 8420 0 0,-6 41-10656 0 0,1 0-1 0 0,-1 1 1 0 0,1 0 0 0 0,-1-1-1 0 0,1 1 1 0 0,-1 0 0 0 0,1 0-1 0 0,-1-1 1 0 0,1 1 0 0 0,-1 0-1 0 0,1 1 1 0 0,-3-1 0 0 0,-2 2 12 0 0,0 0 0 0 0,0 0 0 0 0,0 1 1 0 0,0-1-1 0 0,0 2 0 0 0,1-1 0 0 0,-1 0 0 0 0,-7 7 0 0 0,-3 4 214 0 0,-18 19-1 0 0,28-25-125 0 0,-1 0 0 0 0,1 0 0 0 0,0 1 0 0 0,1 0 0 0 0,0 0 0 0 0,0 0 1 0 0,1 1-1 0 0,1-1 0 0 0,-1 1 0 0 0,-1 11 0 0 0,3-14-21 0 0,1 0 1 0 0,0 0-1 0 0,0 0 1 0 0,0 0 0 0 0,1 0-1 0 0,0 0 1 0 0,1 0-1 0 0,0 0 1 0 0,0 0-1 0 0,0 0 1 0 0,1 0-1 0 0,0 0 1 0 0,0 0-1 0 0,1-1 1 0 0,5 10-1 0 0,-6-13-63 0 0,0 0-1 0 0,0 0 1 0 0,1 0-1 0 0,-1 0 0 0 0,1 0 1 0 0,0-1-1 0 0,0 0 1 0 0,0 1-1 0 0,0-1 1 0 0,1 0-1 0 0,-1 0 1 0 0,0 0-1 0 0,1-1 1 0 0,-1 0-1 0 0,1 1 0 0 0,0-1 1 0 0,-1 0-1 0 0,1 0 1 0 0,0-1-1 0 0,0 1 1 0 0,4-1-1 0 0,-1 0-31 0 0,0 0 0 0 0,1-1 0 0 0,-1 0 0 0 0,0 0 0 0 0,0-1-1 0 0,0 1 1 0 0,0-1 0 0 0,0-1 0 0 0,-1 0 0 0 0,10-4 0 0 0,3-4-1937 0 0,27-20-1 0 0,-28 15-5302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7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89 14599 0 0,'0'0'1320'0'0,"0"11"-433"0"0,-7 96 3813 0 0,3-71-3055 0 0,3 71 0 0 0,1-100-1493 0 0</inkml:trace>
  <inkml:trace contextRef="#ctx0" brushRef="#br0" timeOffset="1">0 92 14279 0 0,'0'0'1103'0'0,"2"-1"-596"0"0,11-7 441 0 0,1 1 1 0 0,0 0 0 0 0,0 2 0 0 0,26-8-1 0 0,64-9 785 0 0,-29 8-955 0 0,-46 4-1169 0 0,-19 5-258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3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63 212 5983 0 0,'0'0'464'0'0,"-11"1"3298"0"0,10 0-3469 0 0,-1 0 1 0 0,0 0 0 0 0,1 0-1 0 0,0 1 1 0 0,-1-1 0 0 0,1 0 0 0 0,0 1-1 0 0,-1-1 1 0 0,1 1 0 0 0,0-1-1 0 0,0 1 1 0 0,0-1 0 0 0,0 1 0 0 0,0 0-1 0 0,0 2 1 0 0,-1 1-115 0 0,1-1 1 0 0,0 1-1 0 0,0 0 0 0 0,1-1 1 0 0,-1 11-1 0 0,1-4-74 0 0,1 1 1 0 0,1-1-1 0 0,0 1 1 0 0,5 17-1 0 0,-5-23 8 0 0,0 0 0 0 0,0 1 0 0 0,1-1 0 0 0,0-1 0 0 0,0 1 0 0 0,1 0 0 0 0,-1-1-1 0 0,1 1 1 0 0,0-1 0 0 0,1 0 0 0 0,5 5 0 0 0,-7-8-39 0 0,1 1 0 0 0,-1-1 0 0 0,1 0-1 0 0,-1-1 1 0 0,1 1 0 0 0,-1 0 0 0 0,1-1 0 0 0,0 0 0 0 0,0 0 0 0 0,0 0-1 0 0,0-1 1 0 0,0 1 0 0 0,0-1 0 0 0,0 0 0 0 0,0 0 0 0 0,0 0 0 0 0,0 0-1 0 0,0-1 1 0 0,7-1 0 0 0,-4-1 22 0 0,1 0 0 0 0,-1 0 0 0 0,0 0 0 0 0,0-1 0 0 0,0 1 0 0 0,0-2 0 0 0,-1 1 0 0 0,0-1 0 0 0,0 0 0 0 0,0 0 0 0 0,0-1 0 0 0,-1 0 0 0 0,0 0 0 0 0,0 0 0 0 0,6-12 0 0 0,-2 2-9 0 0,0 1 1 0 0,-2-2-1 0 0,0 1 0 0 0,-1-1 1 0 0,8-33-1 0 0,-9 29-89 0 0,-2 0-1 0 0,2-40 0 0 0,-5 55-11 0 0,0 1 1 0 0,0-1-1 0 0,0 0 0 0 0,-1 1 0 0 0,0-1 0 0 0,0 1 0 0 0,-1-1 0 0 0,1 1 0 0 0,-1 0 0 0 0,0-1 0 0 0,-1 1 0 0 0,1 0 0 0 0,-1 0 0 0 0,0 1 0 0 0,0-1 0 0 0,-5-5 0 0 0,4 7 33 0 0,1 0 1 0 0,-1 1-1 0 0,0-1 0 0 0,0 1 1 0 0,-1 0-1 0 0,1 0 1 0 0,0 0-1 0 0,-1 1 0 0 0,1 0 1 0 0,-1-1-1 0 0,0 1 1 0 0,1 1-1 0 0,-1-1 0 0 0,0 1 1 0 0,1 0-1 0 0,-1 0 1 0 0,0 0-1 0 0,1 1 1 0 0,-1-1-1 0 0,-5 3 0 0 0,-5 0-33 0 0,0 1 0 0 0,1 1-1 0 0,-1 1 1 0 0,-25 13 0 0 0,31-13-331 0 0,0 1 1 0 0,0 0-1 0 0,1 0 0 0 0,-1 0 1 0 0,2 1-1 0 0,-1 0 1 0 0,1 1-1 0 0,0 0 0 0 0,1 0 1 0 0,-8 15-1 0 0,-1 2-1303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58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278 157 3679 0 0,'0'0'284'0'0,"7"-17"2384"0"0,11-22 8142 0 0,-15 32-10185 0 0,-1 0 1 0 0,0 0 0 0 0,0-1 0 0 0,0-8 0 0 0,-1 14-628 0 0,-1 0-1 0 0,0 0 1 0 0,0 0 0 0 0,0 0-1 0 0,0 0 1 0 0,0 0 0 0 0,0 0-1 0 0,0 0 1 0 0,0 1-1 0 0,-1-1 1 0 0,1 0 0 0 0,-1 0-1 0 0,0 0 1 0 0,0 0 0 0 0,1 0-1 0 0,-1 1 1 0 0,0-1 0 0 0,0 0-1 0 0,-1 1 1 0 0,1-1 0 0 0,0 1-1 0 0,0-1 1 0 0,-1 1 0 0 0,1 0-1 0 0,-1-1 1 0 0,1 1-1 0 0,-1 0 1 0 0,0 0 0 0 0,1 0-1 0 0,-1 0 1 0 0,0 0 0 0 0,0 1-1 0 0,0-1 1 0 0,1 0 0 0 0,-1 1-1 0 0,0-1 1 0 0,0 1 0 0 0,0 0-1 0 0,0 0 1 0 0,0 0 0 0 0,-3 0-1 0 0,-2 0 0 0 0,0 1 0 0 0,0-1-1 0 0,0 2 1 0 0,0-1 0 0 0,0 1-1 0 0,0 0 1 0 0,0 0 0 0 0,1 1-1 0 0,-1 0 1 0 0,-6 4 0 0 0,-1 1-44 0 0,0 1 1 0 0,0 1 0 0 0,-15 14 0 0 0,17-13 83 0 0,0 2 0 0 0,1-1 0 0 0,0 2-1 0 0,1-1 1 0 0,1 1 0 0 0,0 1 0 0 0,-13 30 0 0 0,19-36 35 0 0,-1 0 0 0 0,2 0 0 0 0,0 0 0 0 0,0 0 0 0 0,0 0 0 0 0,1 1 1 0 0,0 9-1 0 0,2-13-6 0 0,-1-1 0 0 0,1 1 0 0 0,0-1-1 0 0,0 1 1 0 0,0-1 0 0 0,1 1 0 0 0,0-1 0 0 0,0 0 0 0 0,0 1 0 0 0,1-1 0 0 0,-1 0 0 0 0,6 6 0 0 0,-4-6-41 0 0,0-1 0 0 0,0 0 0 0 0,0 0 0 0 0,1-1 0 0 0,-1 1 0 0 0,1-1 0 0 0,0 0 0 0 0,0 0 0 0 0,0-1 0 0 0,0 1-1 0 0,0-1 1 0 0,1 0 0 0 0,-1-1 0 0 0,1 1 0 0 0,0-1 0 0 0,-1 0 0 0 0,1 0 0 0 0,8-1 0 0 0,4 0-142 0 0,-1 0-1 0 0,1-2 1 0 0,-1 0-1 0 0,31-8 1 0 0,-32 5-731 0 0,0 0 1 0 0,26-13-1 0 0,-9 1-6188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58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45 10135 0 0,'-8'-6'1079'0'0,"-4"1"-958"0"0,9 5 1557 0 0,-8 13 4326 0 0,5 1-5404 0 0,1 0 0 0 0,0 1 1 0 0,1-1-1 0 0,-4 28 0 0 0,2-8-131 0 0,-2-3-120 0 0,-14 34-1 0 0,14-43-164 0 0,0 0 0 0 0,2 0-1 0 0,0 1 1 0 0,-3 27 0 0 0,9-43-209 0 0,0-6-105 0 0,3-9-211 0 0,8-37-1102 0 0,12-93-1 0 0,-13 59 1331 0 0,-7 53 112 0 0,-1 9 117 0 0,1 0 0 0 0,5-22 0 0 0,-7 36-27 0 0,0 0 1 0 0,0 0-1 0 0,0 0 1 0 0,1 0-1 0 0,-1 0 1 0 0,1 0-1 0 0,-1 0 1 0 0,1 0 0 0 0,0 1-1 0 0,0-1 1 0 0,0 1-1 0 0,1-1 1 0 0,-1 1-1 0 0,0 0 1 0 0,1 0-1 0 0,0 0 1 0 0,-1 0 0 0 0,4-1-1 0 0,-3 2-35 0 0,0 0 0 0 0,0 1 0 0 0,-1-1 0 0 0,1 1 0 0 0,0 0 0 0 0,0 0 1 0 0,0 0-1 0 0,0 0 0 0 0,-1 0 0 0 0,1 1 0 0 0,0-1 0 0 0,0 1 0 0 0,0 0 0 0 0,-1 0 0 0 0,1 0 0 0 0,0 0 0 0 0,-1 0 0 0 0,1 1 0 0 0,-1-1 0 0 0,0 1 0 0 0,1-1 0 0 0,-1 1 0 0 0,0 0 0 0 0,0 0 0 0 0,2 2 1 0 0,3 3 98 0 0,-1 0 1 0 0,0 1 0 0 0,0-1 0 0 0,0 1 0 0 0,-1 1 0 0 0,5 10 0 0 0,8 21 299 0 0,-2 1 0 0 0,-1 1 1 0 0,16 82-1 0 0,-29-102-821 0 0,-2-20-827 0 0,-11 2-2058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59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0 190 17359 0 0,'0'0'1696'0'0,"9"-2"-1504"0"0,5 1-192 0 0,2 1 0 0 0,3-1 0 0 0,2-1 424 0 0,4 1 56 0 0,3 0 0 0 0,1-2 8 0 0,2 2-296 0 0,2-2-64 0 0,0 0-16 0 0,16-2 0 0 0,-5-1-1328 0 0,-2-2-256 0 0</inkml:trace>
  <inkml:trace contextRef="#ctx0" brushRef="#br0" timeOffset="1">574 0 12895 0 0,'-15'2'1376'0'0,"13"-1"-1185"0"0,-1 0-1 0 0,1 0 1 0 0,0 0-1 0 0,-1 0 1 0 0,1 1-1 0 0,0-1 1 0 0,0 1-1 0 0,0 0 1 0 0,0 0-1 0 0,0 0 1 0 0,0 0-1 0 0,0 0 1 0 0,1 0-1 0 0,-1 0 1 0 0,1 0-1 0 0,0 1 1 0 0,-1-1-1 0 0,1 0 1 0 0,-1 4-1 0 0,-2 6 1377 0 0,0 0 0 0 0,-3 22 0 0 0,5-26-1407 0 0,-6 35 109 0 0,2 0 0 0 0,-1 62-1 0 0,7-103-1569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59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15663 0 0,'14'-9'1668'0'0,"8"-1"-947"0"0,2 2 0 0 0,-1 1 0 0 0,1 0 0 0 0,37-5 0 0 0,-22 8 253 0 0,1 1 1 0 0,41 2-1 0 0,-74 1-917 0 0,1 1-1 0 0,-1 0 1 0 0,1 0 0 0 0,-1 0 0 0 0,1 1-1 0 0,-1 0 1 0 0,0 1 0 0 0,10 4-1 0 0,-14-6-37 0 0,-1 1 0 0 0,0-1 0 0 0,1 1 0 0 0,-1-1 0 0 0,0 1 0 0 0,0 0 0 0 0,0 0 0 0 0,0 0 0 0 0,0 0 0 0 0,0 1 0 0 0,-1-1 0 0 0,1 0 0 0 0,-1 1 0 0 0,0-1 0 0 0,0 1 0 0 0,1-1 0 0 0,-2 1 0 0 0,1 0 0 0 0,0 0 0 0 0,0-1 0 0 0,-1 1 0 0 0,0 0 0 0 0,1 0 0 0 0,-1 0 0 0 0,0 3 0 0 0,-3 14 44 0 0,0 0 0 0 0,-1 0 0 0 0,-1-1 0 0 0,-11 29 0 0 0,10-32-16 0 0,1 0 1 0 0,0 1 0 0 0,1 0-1 0 0,0-1 1 0 0,2 1-1 0 0,-2 31 1 0 0,4-46-48 0 0,0 0-1 0 0,1 0 1 0 0,-1-1-1 0 0,0 1 1 0 0,1 0-1 0 0,-1 0 1 0 0,1 0-1 0 0,-1 0 1 0 0,1 0 0 0 0,0-1-1 0 0,0 1 1 0 0,0 0-1 0 0,0-1 1 0 0,0 1-1 0 0,0-1 1 0 0,0 1-1 0 0,0-1 1 0 0,1 1-1 0 0,-1-1 1 0 0,0 0 0 0 0,1 1-1 0 0,0-1 1 0 0,-1 0-1 0 0,1 0 1 0 0,0 0-1 0 0,-1-1 1 0 0,1 1-1 0 0,0 0 1 0 0,0-1-1 0 0,0 1 1 0 0,-1-1-1 0 0,1 1 1 0 0,0-1 0 0 0,0 0-1 0 0,0 0 1 0 0,3 0-1 0 0,7 0-6 0 0,0-1 1 0 0,0 0-1 0 0,0-1 0 0 0,20-6 0 0 0,-14 3-2 0 0,24-6-634 0 0,-1-2 1 0 0,41-19-1 0 0,-66 23-785 0 0,-4 0-68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2:00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106 260 17359 0 0,'0'0'1888'0'0,"10"-2"-1888"0"0,1-2 0 0 0,2-2 0 0 0,5 1 392 0 0,0 0 48 0 0,3-1 8 0 0,0-1 0 0 0,2 1-336 0 0,0-1-112 0 0,0-1 72 0 0,9-4-72 0 0,-3 1-1056 0 0,-7 0-248 0 0</inkml:trace>
  <inkml:trace contextRef="#ctx0" brushRef="#br0" timeOffset="1">0 53 15663 0 0,'0'0'1672'0'0,"11"-2"-1672"0"0,2-2 688 0 0,6 0 80 0 0,4 0 24 0 0,4-3 0 0 0,4 1-520 0 0,3 1-104 0 0,0 1-16 0 0,4 0-8 0 0,1 0-144 0 0,1 1 0 0 0,2 1 0 0 0,0-1-8472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2:00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5 10135 0 0,'0'0'778'0'0,"-11"-4"7500"0"0,4 4-8046 0 0,0 1 0 0 0,0 1 0 0 0,0-1 1 0 0,0 1-1 0 0,0 0 0 0 0,1 1 0 0 0,-1-1 0 0 0,1 1 0 0 0,0 1 0 0 0,-8 4 0 0 0,-11 9-387 0 0,-23 20 1 0 0,45-34 228 0 0,-19 16 149 0 0,1 0 1 0 0,1 2 0 0 0,-19 25 0 0 0,27-30 30 0 0,1-1 1 0 0,1 1-1 0 0,1 1 1 0 0,0 0 0 0 0,-11 30-1 0 0,19-42-214 0 0,-1 0-1 0 0,1 1 1 0 0,0-1-1 0 0,0 0 0 0 0,0 0 1 0 0,1 1-1 0 0,0-1 1 0 0,0 0-1 0 0,0 1 1 0 0,1-1-1 0 0,0 0 1 0 0,0 1-1 0 0,0-1 1 0 0,1 0-1 0 0,-1 0 1 0 0,1 0-1 0 0,0 0 0 0 0,1 0 1 0 0,3 5-1 0 0,-3-6-30 0 0,0 0 0 0 0,1 0-1 0 0,-1 0 1 0 0,1-1 0 0 0,0 0 0 0 0,0 0-1 0 0,0 0 1 0 0,0 0 0 0 0,1 0-1 0 0,-1-1 1 0 0,1 0 0 0 0,-1 0-1 0 0,1 0 1 0 0,0-1 0 0 0,0 1 0 0 0,0-1-1 0 0,0 0 1 0 0,0-1 0 0 0,0 1-1 0 0,8-1 1 0 0,1-1-45 0 0,0 0 0 0 0,0-1 0 0 0,-1-1 0 0 0,1 0 0 0 0,0-1-1 0 0,23-10 1 0 0,-20 6-1390 0 0,1 0 0 0 0,19-14 1 0 0,-23 11-3779 0 0,-3-1-1358 0 0</inkml:trace>
  <inkml:trace contextRef="#ctx0" brushRef="#br0" timeOffset="1">205 307 12839 0 0,'0'0'1164'0'0,"2"-1"-958"0"0,73-41 2444 0 0,-67 38-2176 0 0,0 0 0 0 0,0 1 1 0 0,1 0-1 0 0,-1 1 1 0 0,1 0-1 0 0,0 0 0 0 0,17 0 1710 0 0,-25 3-1861 0 0,0 2-253 0 0,0-1 1 0 0,0 1-1 0 0,0-1 1 0 0,0 1-1 0 0,0-1 1 0 0,0 1-1 0 0,-1 0 1 0 0,1-1-1 0 0,-1 1 1 0 0,0 0-1 0 0,0 0 1 0 0,0-1-1 0 0,0 1 1 0 0,-1 0-1 0 0,1-1 1 0 0,-1 5-1 0 0,-3 8 171 0 0,-10 26 0 0 0,6-18-112 0 0,1-4-94 0 0,3-9-53 0 0,0 0-1 0 0,1 1 1 0 0,0-1 0 0 0,1 1-1 0 0,0 0 1 0 0,1-1-1 0 0,0 21 1 0 0,1-29-317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2:00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1 455 0 0,'-1'0'101'0'0,"-1"0"-1"0"0,1 0 0 0 0,0 0 0 0 0,-1 0 0 0 0,1 0 0 0 0,0 0 0 0 0,-1 0 0 0 0,1 1 0 0 0,0-1 0 0 0,-1 0 0 0 0,1 1 0 0 0,0 0 1 0 0,0-1-1 0 0,0 1 0 0 0,-1-1 0 0 0,1 1 0 0 0,0 0 0 0 0,0 0 0 0 0,0 0 0 0 0,0 0 0 0 0,0 0 0 0 0,0 0 0 0 0,1 0 0 0 0,-1 0 0 0 0,-1 2 1 0 0,0 0 1291 0 0,-2 2 711 0 0,1 0 0 0 0,-1 0 0 0 0,1 1 0 0 0,1-1 0 0 0,-4 9 0 0 0,-8 32 2186 0 0,9-28-3979 0 0,-4 13 710 0 0,-9 62 0 0 0,16-81-894 0 0,1 0 0 0 0,1 0 1 0 0,0 1-1 0 0,1-1 1 0 0,0 0-1 0 0,1 0 1 0 0,0 0-1 0 0,5 16 0 0 0,-6-25-100 0 0,0 1-1 0 0,1-1 1 0 0,-1 0-1 0 0,1 1 1 0 0,0-1-1 0 0,0 0 1 0 0,0 0-1 0 0,0-1 0 0 0,0 1 1 0 0,1 0-1 0 0,-1-1 1 0 0,1 1-1 0 0,0-1 1 0 0,-1 0-1 0 0,1 0 1 0 0,0 0-1 0 0,7 3 0 0 0,-6-3-2 0 0,0-1 0 0 0,1 0 0 0 0,-1 0 0 0 0,1 0 0 0 0,-1-1 0 0 0,1 0-1 0 0,-1 0 1 0 0,1 0 0 0 0,-1 0 0 0 0,1-1 0 0 0,-1 1 0 0 0,8-3 0 0 0,-3 0-4 0 0,0 0 1 0 0,0-1-1 0 0,-1 0 1 0 0,0 0 0 0 0,0-1-1 0 0,0 0 1 0 0,0 0-1 0 0,-1-1 1 0 0,0 0-1 0 0,0 0 1 0 0,0-1 0 0 0,-1 0-1 0 0,8-11 1 0 0,-9 11-5 0 0,-2-1 0 0 0,1-1 1 0 0,-1 1-1 0 0,0-1 0 0 0,0 1 0 0 0,-1-1 1 0 0,-1 0-1 0 0,1 1 0 0 0,-1-1 1 0 0,-1 0-1 0 0,0 0 0 0 0,-1-13 0 0 0,0 14-1 0 0,0-1 1 0 0,0 0-1 0 0,-1 0 0 0 0,0 1 0 0 0,-1-1 0 0 0,1 1 0 0 0,-2 0 0 0 0,1 0 0 0 0,-1 0 0 0 0,-1 0 0 0 0,1 1 0 0 0,-10-12 0 0 0,9 14-18 0 0,-1 0-1 0 0,-1 0 1 0 0,1 0-1 0 0,-1 1 1 0 0,0 0 0 0 0,0 0-1 0 0,0 0 1 0 0,0 1-1 0 0,-1 0 1 0 0,1 1-1 0 0,-1 0 1 0 0,0 0 0 0 0,1 0-1 0 0,-1 1 1 0 0,0 0-1 0 0,0 1 1 0 0,0 0-1 0 0,0 0 1 0 0,0 1 0 0 0,0 0-1 0 0,0 0 1 0 0,0 1-1 0 0,1 0 1 0 0,-10 3-1 0 0,13-3-209 0 0,1 0 0 0 0,-1 0 0 0 0,1 0-1 0 0,0 1 1 0 0,-1 0 0 0 0,1-1-1 0 0,0 1 1 0 0,1 0 0 0 0,-1 0-1 0 0,0 1 1 0 0,1-1 0 0 0,0 0 0 0 0,0 1-1 0 0,0-1 1 0 0,0 1 0 0 0,1 0-1 0 0,-2 5 1 0 0,-1 5-1466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2:01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6 9215 0 0,'0'0'707'0'0,"-2"-1"-464"0"0,-6-4 1794 0 0,7 6-1507 0 0,0-1 0 0 0,-1 1 0 0 0,1 0 0 0 0,0 0 1 0 0,-1 0-1 0 0,1-1 0 0 0,0 1 0 0 0,0 0 0 0 0,0 1 0 0 0,0-1 0 0 0,0 0 0 0 0,0 0 1 0 0,0 0-1 0 0,-1 2 0 0 0,0 18 424 0 0,0 1 0 0 0,2 40 0 0 0,1-7-451 0 0,-1-45-419 0 0,-1 22 276 0 0,1 1 0 0 0,6 36 0 0 0,-6-67-760 0 0,1-13-3584 0 0,-2-1 1564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2:01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81 10135 0 0,'1'-2'778'0'0,"13"-6"94"0"0,-1 0-1 0 0,1 0 1 0 0,0 1 0 0 0,1 1 0 0 0,-1 1 0 0 0,1 0 0 0 0,1 0-1 0 0,-1 2 1 0 0,29-4 0 0 0,-37 6-536 0 0,0 1 0 0 0,0 0 0 0 0,0 0 0 0 0,0 1 0 0 0,0 0 0 0 0,0 0 0 0 0,0 1 0 0 0,0 0 0 0 0,0 0 0 0 0,-1 0 0 0 0,1 1 0 0 0,-1 0 0 0 0,0 0 0 0 0,0 1 0 0 0,11 7 0 0 0,-16-10-300 0 0,-1 0 0 0 0,1 0 0 0 0,-1 0 0 0 0,1 0 0 0 0,-1 0 0 0 0,1 0 0 0 0,-1 0 0 0 0,0 0 0 0 0,1 0 1 0 0,-1 0-1 0 0,0 0 0 0 0,0 0 0 0 0,0 0 0 0 0,0 0 0 0 0,0 0 0 0 0,0 0 0 0 0,0 0 0 0 0,0 0 0 0 0,0 0 0 0 0,0 0 0 0 0,-1 0 0 0 0,1 0 0 0 0,0 0 0 0 0,-1 0 0 0 0,1 0 0 0 0,-1 0 0 0 0,0 1 0 0 0,-15 22 191 0 0,2-9-155 0 0,-1-1 0 0 0,0 0 0 0 0,-34 23 0 0 0,-56 28-336 0 0,94-59 198 0 0,-9 6-70 0 0,0-1-1 0 0,-1 0 0 0 0,-27 8 0 0 0,47-19 55 0 0,2-1 35 0 0,7-4 19 0 0,12-5 19 0 0,-12 7 13 0 0,0 1-1 0 0,0 1 1 0 0,0-1-1 0 0,0 1 0 0 0,0 0 1 0 0,0 1-1 0 0,1 0 0 0 0,14 2 1 0 0,1 2-618 0 0,38 13 0 0 0,-13-3-5592 0 0,-28-9-1568 0 0</inkml:trace>
  <inkml:trace contextRef="#ctx0" brushRef="#br0" timeOffset="1">460 0 7831 0 0,'0'0'706'0'0,"2"10"-288"0"0,14 73 8853 0 0,-13-62-8382 0 0,0 0 0 0 0,2 1 0 0 0,0-2 0 0 0,2 1-1 0 0,16 38 1 0 0,-21-57-835 0 0,-1 0 0 0 0,0 1 0 0 0,1-1 0 0 0,-1 0 0 0 0,1 0 0 0 0,0 0 0 0 0,0 0 0 0 0,0 0 0 0 0,0-1 0 0 0,0 1 0 0 0,0 0 0 0 0,0-1 0 0 0,1 1 0 0 0,-1-1 0 0 0,0 0 0 0 0,1 0 0 0 0,-1 0 0 0 0,4 1 0 0 0,-2-2-20 0 0,-1 1 0 0 0,1-1 0 0 0,0 0 0 0 0,-1 0 0 0 0,1-1 0 0 0,0 1 1 0 0,-1-1-1 0 0,1 1 0 0 0,0-1 0 0 0,-1 0 0 0 0,7-3 0 0 0,1-2-13 0 0,-1 0-1 0 0,1 0 1 0 0,-1-1 0 0 0,-1 0-1 0 0,1-1 1 0 0,-1 0-1 0 0,8-9 1 0 0,19-26 51 0 0,44-71 0 0 0,-78 111-72 0 0,4-6-37 0 0,-5 7-153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2:01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11975 0 0,'0'0'923'0'0,"-3"10"-566"0"0,-2 8 3234 0 0,-3 28 1 0 0,1 55-424 0 0,4-44-2499 0 0,4-1-1802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16415 0 0,'-9'5'1484'0'0,"5"-3"-1450"0"0,1 1 0 0 0,0-1 0 0 0,-1 1 0 0 0,1 0 0 0 0,0 0 0 0 0,1 0 0 0 0,-1 0 0 0 0,1 1 0 0 0,-1-1 0 0 0,1 1 0 0 0,0 0 0 0 0,0-1 0 0 0,1 1 0 0 0,-1 0 0 0 0,1 0 0 0 0,-2 6 0 0 0,-1 8 152 0 0,2 0-1 0 0,-2 30 1 0 0,1-12-109 0 0,0-5-27 0 0,-2 1-98 0 0,2 1 0 0 0,1 0 0 0 0,5 57 0 0 0,-3-88-976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2:02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5527 0 0,'0'0'12623'0'0,"2"0"-11707"0"0,8 5-281 0 0,14 8 826 0 0,1-1 0 0 0,49 14 0 0 0,-60-22-1395 0 0,53 16-1364 0 0,-56-16-6875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2:26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73 1375 0 0,'-10'3'7532'0'0,"9"-3"-7437"0"0,1 0-1 0 0,0 0 1 0 0,0 0-1 0 0,0 0 1 0 0,0 0-1 0 0,-1 0 1 0 0,1 0-1 0 0,0 0 1 0 0,0 0 0 0 0,0 0-1 0 0,0 0 1 0 0,0 0-1 0 0,-1 0 1 0 0,1 0-1 0 0,0 1 1 0 0,0-1-1 0 0,0 0 1 0 0,0 0-1 0 0,0 0 1 0 0,0 0-1 0 0,0 0 1 0 0,0 1-1 0 0,0-1 1 0 0,-1 0-1 0 0,1 0 1 0 0,0 0-1 0 0,0 0 1 0 0,0 0-1 0 0,0 1 1 0 0,0-1-1 0 0,0 0 1 0 0,0 0-1 0 0,0 0 1 0 0,0 0-1 0 0,0 1 1 0 0,0-1-1 0 0,0 0 1 0 0,0 0-1 0 0,0 0 1 0 0,0 0-1 0 0,0 0 1 0 0,0 1-1 0 0,0-1 1 0 0,1 0 0 0 0,-1 0-1 0 0,0 0 1 0 0,0 0-1 0 0,0 0 1 0 0,0 1-1 0 0,0-1 1 0 0,0 0-1 0 0,0 0 1 0 0,0 0-1 0 0,1 0 1 0 0,-1 0-1 0 0,14 4 881 0 0,20-2-1141 0 0,62-10 1916 0 0,145-30 0 0 0,-188 28-1070 0 0,-22 4-298 0 0,11-3-35 0 0,-1 3 0 0 0,1 0 0 0 0,54 2 0 0 0,-82 5-1528 0 0,-7 0-3435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7.21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125 149 8287 0 0,'0'0'639'0'0,"-5"-19"996"0"0,3-28 3961 0 0,2 37-5369 0 0,0 0-1 0 0,-1 0 1 0 0,-2-17-1 0 0,2 26-212 0 0,1-1 0 0 0,0 1 0 0 0,-1-1 0 0 0,1 1-1 0 0,-1-1 1 0 0,1 1 0 0 0,-1-1 0 0 0,0 1 0 0 0,0 0 0 0 0,0-1-1 0 0,0 1 1 0 0,0 0 0 0 0,0 0 0 0 0,0 0 0 0 0,-2-2-1 0 0,2 2 12 0 0,0 1-1 0 0,0-1 0 0 0,0 1 1 0 0,1 0-1 0 0,-1 0 1 0 0,0-1-1 0 0,0 1 0 0 0,0 0 1 0 0,0 0-1 0 0,0 0 0 0 0,0 0 1 0 0,0 0-1 0 0,0 0 0 0 0,1 0 1 0 0,-1 0-1 0 0,0 1 0 0 0,0-1 1 0 0,0 0-1 0 0,-1 1 0 0 0,-1 0 41 0 0,0 1-1 0 0,1-1 0 0 0,-1 1 1 0 0,1 0-1 0 0,-1 0 0 0 0,1 0 1 0 0,-1 0-1 0 0,1 1 0 0 0,0-1 1 0 0,-3 5-1 0 0,-2 5-73 0 0,1 0-1 0 0,1 1 1 0 0,0-1-1 0 0,1 1 1 0 0,0 0-1 0 0,-3 16 1 0 0,2 5-19 0 0,-2 41 0 0 0,6-58 127 0 0,1 0 1 0 0,1 0 0 0 0,0 0 0 0 0,1 0 0 0 0,0 0 0 0 0,2 0 0 0 0,0 0-1 0 0,11 27 1 0 0,-14-41-78 0 0,1-1-1 0 0,-1 1 1 0 0,0 0 0 0 0,1-1-1 0 0,0 1 1 0 0,0-1-1 0 0,-1 0 1 0 0,1 0-1 0 0,1 0 1 0 0,-1 0 0 0 0,0 0-1 0 0,0 0 1 0 0,1 0-1 0 0,-1-1 1 0 0,1 1-1 0 0,0-1 1 0 0,-1 1 0 0 0,1-1-1 0 0,0 0 1 0 0,0 0-1 0 0,-1-1 1 0 0,1 1 0 0 0,0-1-1 0 0,0 1 1 0 0,0-1-1 0 0,0 0 1 0 0,0 0-1 0 0,4 0 1 0 0,1-1-183 0 0,0-1 1 0 0,-1 0-1 0 0,1 0 1 0 0,0 0-1 0 0,-1-1 1 0 0,0 0-1 0 0,0-1 0 0 0,0 0 1 0 0,10-6-1 0 0,-2-1-1219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7.67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11455 0 0,'0'0'5295'0'0,"2"7"-4558"0"0,3 12-119 0 0,-1 0 1 0 0,-1 0-1 0 0,-1 0 0 0 0,0 21 0 0 0,-1-21-412 0 0,0-1 0 0 0,1 1 0 0 0,1-1-1 0 0,9 29 1 0 0,-12-46-203 0 0,0 1 0 0 0,1-1 1 0 0,-1 0-1 0 0,1 0 0 0 0,-1 0 0 0 0,1 0 0 0 0,0 0 0 0 0,-1 0 0 0 0,1 0 0 0 0,0 0 1 0 0,0 0-1 0 0,0 0 0 0 0,0 0 0 0 0,0-1 0 0 0,0 1 0 0 0,0 0 0 0 0,0 0 0 0 0,0-1 1 0 0,0 1-1 0 0,0-1 0 0 0,0 1 0 0 0,0-1 0 0 0,0 0 0 0 0,1 1 0 0 0,-1-1 0 0 0,0 0 1 0 0,0 0-1 0 0,3 0 0 0 0,1-1-1 0 0,0-1 0 0 0,0 0 0 0 0,0 0 1 0 0,0-1-1 0 0,0 0 0 0 0,-1 1 0 0 0,1-2 0 0 0,-1 1 0 0 0,1 0 0 0 0,-1-1 1 0 0,0 0-1 0 0,-1 0 0 0 0,1 0 0 0 0,-1 0 0 0 0,6-9 0 0 0,-2 1 2 0 0,-1 0-1 0 0,1-1 0 0 0,-2 0 0 0 0,0 0 0 0 0,4-14 0 0 0,0-21 31 0 0,2-12 8 0 0,-11 59 282 0 0,-1 15 17 0 0,0-1-1 0 0,-4 17 1 0 0,-3 24 530 0 0,8-45-770 0 0,-1 9 148 0 0,1 1 0 0 0,1-1 1 0 0,3 24-1 0 0,-3-37-203 0 0,0 0 1 0 0,1 0 0 0 0,-1 0 0 0 0,1-1-1 0 0,0 1 1 0 0,1 0 0 0 0,2 4-1 0 0,-3-6-38 0 0,-1-1-1 0 0,1 0 0 0 0,0 0 0 0 0,0 0 0 0 0,0 0 1 0 0,0-1-1 0 0,0 1 0 0 0,0-1 0 0 0,0 1 0 0 0,0-1 0 0 0,1 0 1 0 0,-1 1-1 0 0,1-1 0 0 0,4 1 0 0 0,-5-2-82 0 0,1 1 1 0 0,1-1-1 0 0,-1 0 0 0 0,0 0 1 0 0,0 0-1 0 0,0 0 0 0 0,0 0 0 0 0,0-1 1 0 0,0 0-1 0 0,-1 1 0 0 0,1-1 1 0 0,0 0-1 0 0,4-2 0 0 0,19-12-3420 0 0,-15 7-4260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8.07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95 36 2759 0 0,'0'0'2984'0'0,"1"-13"7400"0"0,0-1-7236 0 0,-1 13-2481 0 0,0 0-663 0 0,0 1 0 0 0,-1-1 0 0 0,1 1 0 0 0,0 0-1 0 0,-1-1 1 0 0,1 1 0 0 0,0-1 0 0 0,-1 1 0 0 0,1 0 0 0 0,-1-1 0 0 0,1 1 0 0 0,-1 0 0 0 0,1-1 0 0 0,-1 1 0 0 0,1 0-1 0 0,-1 0 1 0 0,1-1 0 0 0,-1 1 0 0 0,1 0 0 0 0,-1 0 0 0 0,0 0 0 0 0,1 0 0 0 0,-1 0 0 0 0,1 0 0 0 0,-2 0 0 0 0,-15-1 55 0 0,14 1-45 0 0,0 0 0 0 0,1 1 1 0 0,-1-1-1 0 0,0 1 0 0 0,0 0 0 0 0,0 0 0 0 0,0 0 0 0 0,0 0 0 0 0,1 0 1 0 0,-1 1-1 0 0,0-1 0 0 0,1 1 0 0 0,-1 0 0 0 0,1-1 0 0 0,0 1 0 0 0,0 0 1 0 0,-1 0-1 0 0,1 1 0 0 0,1-1 0 0 0,-1 0 0 0 0,0 1 0 0 0,0-1 0 0 0,1 1 1 0 0,0 0-1 0 0,-1-1 0 0 0,1 1 0 0 0,0 0 0 0 0,-1 6 0 0 0,1-5 9 0 0,1 0 0 0 0,-1 0 1 0 0,1 0-1 0 0,0 0 0 0 0,0 0 0 0 0,1 0 0 0 0,-1 1 0 0 0,1-1 0 0 0,0 0 1 0 0,0 0-1 0 0,0 0 0 0 0,0 0 0 0 0,1-1 0 0 0,0 1 0 0 0,0 0 0 0 0,0-1 1 0 0,0 1-1 0 0,0-1 0 0 0,1 1 0 0 0,4 3 0 0 0,64 66 1313 0 0,-71-73-1306 0 0,1 1 0 0 0,-1-1-1 0 0,0 1 1 0 0,1-1 0 0 0,-1 0 0 0 0,0 1-1 0 0,0-1 1 0 0,0 1 0 0 0,1-1-1 0 0,-1 0 1 0 0,0 1 0 0 0,0-1 0 0 0,0 1-1 0 0,0-1 1 0 0,0 1 0 0 0,0-1 0 0 0,0 1-1 0 0,0-1 1 0 0,0 1 0 0 0,0-1 0 0 0,0 1-1 0 0,0-1 1 0 0,0 0 0 0 0,0 1-1 0 0,0-1 1 0 0,0 1 0 0 0,-1-1 0 0 0,1 1-1 0 0,0-1 1 0 0,0 1 0 0 0,-1-1 0 0 0,1 0-1 0 0,0 1 1 0 0,0-1 0 0 0,-1 0 0 0 0,1 1-1 0 0,0-1 1 0 0,-1 0 0 0 0,1 1-1 0 0,-1-1 1 0 0,1 0 0 0 0,0 0 0 0 0,-1 1-1 0 0,1-1 1 0 0,-1 0 0 0 0,1 0 0 0 0,-1 0-1 0 0,-22 8 373 0 0,17-7-345 0 0,4-1-46 0 0,0 1 1 0 0,-1-1-1 0 0,1 0 0 0 0,-1 0 1 0 0,1 0-1 0 0,-1 0 0 0 0,1 0 1 0 0,0-1-1 0 0,-1 1 0 0 0,1-1 1 0 0,0 0-1 0 0,-1 0 0 0 0,1 1 1 0 0,-3-3-1 0 0,-9-5-30 0 0,12 7-67 0 0,-2-5-1847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8.47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59 7367 0 0,'-1'-12'472'0'0,"1"9"-312"0"0,-1 0 0 0 0,1 0-1 0 0,0 0 1 0 0,0 0 0 0 0,0-1 0 0 0,0 1 0 0 0,0 0 0 0 0,1 0-1 0 0,-1 0 1 0 0,1 0 0 0 0,0 0 0 0 0,3-6 7596 0 0,14 16-6143 0 0,-15-3-1465 0 0,-1-1 0 0 0,1 1 1 0 0,-1-1-1 0 0,0 1 0 0 0,0 0 0 0 0,0 0 0 0 0,-1 0 1 0 0,1 0-1 0 0,-1 0 0 0 0,0 0 0 0 0,0 7 0 0 0,4 47 1024 0 0,-5-55-1105 0 0,-3 146 1314 0 0,1-94-518 0 0,1-1-1 0 0,11 88 0 0 0,-5-121-2197 0 0,1 12-2258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8.85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1 108 8287 0 0,'0'0'756'0'0,"14"-8"820"0"0,29-12 4688 0 0,-31 16-5897 0 0,0 0-1 0 0,0 0 0 0 0,1 2 0 0 0,-1-1 0 0 0,1 2 0 0 0,-1-1 0 0 0,17 2 1 0 0,-27 0-323 0 0,0 0 1 0 0,0 0 0 0 0,-1 1 0 0 0,1-1-1 0 0,0 1 1 0 0,0-1 0 0 0,0 1 0 0 0,-1 0 0 0 0,1-1-1 0 0,0 1 1 0 0,-1 0 0 0 0,1 0 0 0 0,-1 0-1 0 0,1 1 1 0 0,-1-1 0 0 0,1 0 0 0 0,-1 0 0 0 0,0 1-1 0 0,0-1 1 0 0,0 1 0 0 0,0-1 0 0 0,0 1-1 0 0,0-1 1 0 0,0 1 0 0 0,0 0 0 0 0,0 0 0 0 0,-1-1-1 0 0,2 5 1 0 0,0 4 19 0 0,-1 0-1 0 0,0 0 1 0 0,0 0-1 0 0,-2 15 1 0 0,2 10 29 0 0,-1-32-83 0 0,1 9 100 0 0,1 0-1 0 0,0 0 1 0 0,0-1-1 0 0,9 23 1 0 0,-11-32-88 0 0,1 0 1 0 0,0 0-1 0 0,0 0 1 0 0,0-1-1 0 0,0 1 1 0 0,0 0-1 0 0,0 0 1 0 0,1-1-1 0 0,-1 1 1 0 0,1 0-1 0 0,-1-1 1 0 0,1 0-1 0 0,-1 1 1 0 0,1-1-1 0 0,0 0 1 0 0,0 0-1 0 0,-1 0 1 0 0,1 0-1 0 0,0 0 1 0 0,0 0-1 0 0,0 0 1 0 0,0-1-1 0 0,0 1 1 0 0,0-1-1 0 0,1 1 1 0 0,-1-1-1 0 0,0 0 1 0 0,0 0-1 0 0,0 0 1 0 0,0 0-1 0 0,0 0 1 0 0,0-1-1 0 0,0 1 1 0 0,0-1-1 0 0,0 1 1 0 0,3-2-1 0 0,1 0 29 0 0,0-1-1 0 0,-1 0 0 0 0,0 0 0 0 0,1-1 0 0 0,-1 0 1 0 0,0 0-1 0 0,-1 0 0 0 0,1 0 0 0 0,-1-1 0 0 0,0 1 1 0 0,0-1-1 0 0,0 0 0 0 0,0-1 0 0 0,-1 1 0 0 0,0-1 1 0 0,0 1-1 0 0,-1-1 0 0 0,3-9 0 0 0,-1 3-5 0 0,0 0 1 0 0,-1 0-1 0 0,-1-1 0 0 0,0 1 1 0 0,0-1-1 0 0,-1 1 0 0 0,-1-1 1 0 0,-2-16-1 0 0,2 24-30 0 0,-1 0 1 0 0,1 1-1 0 0,-1-1 0 0 0,-1 1 1 0 0,1 0-1 0 0,-1-1 0 0 0,1 1 1 0 0,-1 0-1 0 0,0 0 1 0 0,-1 0-1 0 0,1 0 0 0 0,-1 0 1 0 0,-5-5-1 0 0,5 6 7 0 0,0 1-1 0 0,0-1 1 0 0,0 1 0 0 0,0 0-1 0 0,-1 1 1 0 0,1-1 0 0 0,0 1-1 0 0,-1-1 1 0 0,0 1 0 0 0,1 0-1 0 0,-1 0 1 0 0,0 0 0 0 0,1 1-1 0 0,-1-1 1 0 0,0 1 0 0 0,0 0-1 0 0,-4 1 1 0 0,-3-1 10 0 0,1 2 0 0 0,-1-1 0 0 0,1 1 0 0 0,-1 1 0 0 0,1 0 0 0 0,0 1 0 0 0,0-1 0 0 0,1 2 0 0 0,-1 0 1 0 0,-15 10-1 0 0,19-11-359 0 0,0 1 1 0 0,0 0-1 0 0,1 0 1 0 0,-1 1 0 0 0,1-1-1 0 0,-7 12 1 0 0,8-12-538 0 0,1 1 0 0 0,1-1 0 0 0,-1 1 1 0 0,1-1-1 0 0,0 1 0 0 0,0 0 0 0 0,1-1 0 0 0,0 1 0 0 0,-1 8 1 0 0,2 2-5335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9.4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 0 15199 0 0,'0'0'1379'0'0,"0"2"-1019"0"0,5 17 635 0 0,-2 1 0 0 0,-1-1 0 0 0,0 1 0 0 0,-1 23 0 0 0,-3-18-735 0 0,0-1-1 0 0,-1 1 1 0 0,-2-1 0 0 0,0 0-1 0 0,-13 35 1 0 0,17-58-93 0 0,2-14-209 0 0,4-21-57 0 0,0 1-1 0 0,2 0 0 0 0,1 0 1 0 0,14-34-1 0 0,-20 64 136 0 0,-1 0 0 0 0,0 0 0 0 0,1 0 0 0 0,-1 0 0 0 0,1 0 0 0 0,0 0 0 0 0,0 1 1 0 0,0-1-1 0 0,0 1 0 0 0,1-1 0 0 0,-1 1 0 0 0,0 0 0 0 0,1 0 0 0 0,5-4 0 0 0,-7 6-3 0 0,0 0-1 0 0,0-1 0 0 0,0 1 1 0 0,0 0-1 0 0,0 0 0 0 0,0-1 1 0 0,1 1-1 0 0,-1 0 0 0 0,0 0 1 0 0,0 0-1 0 0,0 0 1 0 0,0 0-1 0 0,0 1 0 0 0,0-1 1 0 0,0 0-1 0 0,0 0 0 0 0,0 1 1 0 0,0-1-1 0 0,0 1 0 0 0,0-1 1 0 0,0 1-1 0 0,0-1 1 0 0,0 1-1 0 0,0 0 0 0 0,0-1 1 0 0,-1 1-1 0 0,1 0 0 0 0,0 0 1 0 0,0-1-1 0 0,-1 1 0 0 0,1 0 1 0 0,1 2-1 0 0,1 1 90 0 0,0 1-1 0 0,0 0 1 0 0,0 0 0 0 0,2 8-1 0 0,1 5 114 0 0,-1 0 0 0 0,0 1 0 0 0,-2 0-1 0 0,2 25 1 0 0,3 23-144 0 0,-8-66-97 0 0,0-1-1 0 0,0 0 0 0 0,1 1 0 0 0,-1-1 0 0 0,0 0 0 0 0,0 0 1 0 0,0 1-1 0 0,0-1 0 0 0,0 0 0 0 0,1 1 0 0 0,-1-1 0 0 0,0 0 1 0 0,0 0-1 0 0,1 1 0 0 0,-1-1 0 0 0,0 0 0 0 0,0 0 0 0 0,1 0 1 0 0,-1 1-1 0 0,0-1 0 0 0,0 0 0 0 0,1 0 0 0 0,-1 0 1 0 0,0 0-1 0 0,1 0 0 0 0,-1 0 0 0 0,0 0 0 0 0,1 0 0 0 0,-1 1 1 0 0,0-1-1 0 0,1 0 0 0 0,-1 0 0 0 0,0 0 0 0 0,1-1 0 0 0,-1 1 1 0 0,0 0-1 0 0,1 0 0 0 0,-1 0 0 0 0,0 0 0 0 0,1 0 0 0 0,-1 0 1 0 0,0 0-1 0 0,0 0 0 0 0,1-1 0 0 0,-1 1 0 0 0,0 0 0 0 0,1 0 1 0 0,-1 0-1 0 0,0-1 0 0 0,1 1 0 0 0,12-10-358 0 0,-8 2 301 0 0,0 1 1 0 0,-1 0-1 0 0,0-1 0 0 0,0 0 0 0 0,-1 0 0 0 0,0 0 1 0 0,0 0-1 0 0,-1-1 0 0 0,2-14 0 0 0,-2 13 56 0 0,-1 1 1 0 0,2-1-1 0 0,0 1 0 0 0,0 0 0 0 0,0 0 1 0 0,1 0-1 0 0,8-12 0 0 0,-5 13 19 0 0,0 3 42 0 0,-6 5-47 0 0,0 0 1 0 0,0-1-1 0 0,-1 1 0 0 0,1 0 1 0 0,0 0-1 0 0,0 0 0 0 0,0 0 1 0 0,-1 0-1 0 0,1 0 0 0 0,0 0 1 0 0,0 0-1 0 0,0 0 1 0 0,0 1-1 0 0,-1-1 0 0 0,1 0 1 0 0,0 0-1 0 0,0 1 0 0 0,-1-1 1 0 0,1 0-1 0 0,0 1 0 0 0,-1-1 1 0 0,1 1-1 0 0,0-1 0 0 0,-1 1 1 0 0,1 0-1 0 0,0 0 0 0 0,13 17 71 0 0,-11-10-25 0 0,0 1 1 0 0,-1 0-1 0 0,0 0 0 0 0,-1 0 0 0 0,0 0 0 0 0,0 0 1 0 0,-1 13-1 0 0,0-8 10 0 0,1 1 1 0 0,3 15-1 0 0,-3-25-87 0 0,0-1 0 0 0,0 0 0 0 0,0 0 0 0 0,1 0 0 0 0,-1 0 0 0 0,1-1-1 0 0,0 1 1 0 0,0 0 0 0 0,1-1 0 0 0,-1 1 0 0 0,6 4 0 0 0,0-1-1212 0 0,2-3-390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9.9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14 205 8751 0 0,'0'0'3115'0'0,"2"-1"-671"0"0,29-38 3133 0 0,-18 23-5245 0 0,-1 0 1 0 0,15-23-1 0 0,-24 34-272 0 0,-1 0-1 0 0,1 0 1 0 0,-1-1 0 0 0,0 1-1 0 0,-1 0 1 0 0,1-1 0 0 0,-1 1-1 0 0,0-1 1 0 0,0 1 0 0 0,-1-1-1 0 0,1 0 1 0 0,-1 1 0 0 0,-1-7-1 0 0,1 10 181 0 0,0 2-210 0 0,-1-1-1 0 0,1 1 1 0 0,0-1 0 0 0,0 1-1 0 0,0-1 1 0 0,0 1 0 0 0,-1-1-1 0 0,1 1 1 0 0,0-1 0 0 0,0 1-1 0 0,-1 0 1 0 0,1-1 0 0 0,0 1-1 0 0,-1 0 1 0 0,1-1-1 0 0,0 1 1 0 0,-1 0 0 0 0,1-1-1 0 0,-1 1 1 0 0,1 0 0 0 0,-1 0-1 0 0,1-1 1 0 0,0 1 0 0 0,-1 0-1 0 0,1 0 1 0 0,-1 0 0 0 0,1 0-1 0 0,-1-1 1 0 0,1 1 0 0 0,-1 0-1 0 0,1 0 1 0 0,-1 0-1 0 0,0 0 1 0 0,-17 3 345 0 0,15-1-358 0 0,-1 0 1 0 0,0 1 0 0 0,1 0-1 0 0,-1 0 1 0 0,1 0 0 0 0,0 0-1 0 0,0 0 1 0 0,0 1 0 0 0,1-1-1 0 0,-1 1 1 0 0,1 0 0 0 0,-3 4-1 0 0,-3 10-35 0 0,-9 24 0 0 0,13-31 34 0 0,0-1-20 0 0,1 1-1 0 0,1-1 1 0 0,0 1 0 0 0,0-1-1 0 0,1 1 1 0 0,0 0 0 0 0,1 11-1 0 0,0-18 1 0 0,1 0 0 0 0,-1 0-1 0 0,1 0 1 0 0,0 0 0 0 0,0 0 0 0 0,0-1-1 0 0,1 1 1 0 0,-1 0 0 0 0,1-1-1 0 0,2 4 1 0 0,-3-5-1 0 0,1 0-1 0 0,-1 0 0 0 0,1-1 1 0 0,-1 1-1 0 0,1-1 1 0 0,0 1-1 0 0,0-1 1 0 0,0 0-1 0 0,0 1 0 0 0,0-1 1 0 0,0 0-1 0 0,0 0 1 0 0,0 0-1 0 0,0-1 0 0 0,0 1 1 0 0,1 0-1 0 0,-1-1 1 0 0,4 1-1 0 0,-1-1-38 0 0,0 0 0 0 0,1-1 0 0 0,-1 0 0 0 0,0 1 0 0 0,1-1 0 0 0,-1-1 0 0 0,0 1 0 0 0,0-1-1 0 0,0 0 1 0 0,8-5 0 0 0,-6 4-105 0 0,0-2 0 0 0,0 1 0 0 0,0-1 0 0 0,-1 0 0 0 0,1 0 0 0 0,7-9 0 0 0,-9 6 74 0 0,0 1 0 0 0,0-1 0 0 0,-1-1-1 0 0,0 1 1 0 0,0 0 0 0 0,-1-1 0 0 0,0 0 0 0 0,0 0 0 0 0,-1 0-1 0 0,-1 0 1 0 0,1 0 0 0 0,-2 0 0 0 0,1-1 0 0 0,-1 1-1 0 0,0 0 1 0 0,-1 0 0 0 0,-3-16 0 0 0,4 23 1753 0 0,-2 5-1564 0 0,0 0 0 0 0,0 0-1 0 0,0 0 1 0 0,1 0-1 0 0,0 0 1 0 0,-1 0-1 0 0,1 0 1 0 0,0 0 0 0 0,0 4-1 0 0,-5 31 285 0 0,5-20-104 0 0,1 0 1 0 0,1 1 0 0 0,6 27-1 0 0,-4-26 57 0 0,-3-19-184 0 0,-9-18-253 0 0,3 8 56 0 0,2 1 23 0 0,0-1 0 0 0,1 0 0 0 0,0 0 1 0 0,1 0-1 0 0,-1 0 0 0 0,2 0 0 0 0,-1 0 0 0 0,1-1 1 0 0,1 1-1 0 0,0-14 0 0 0,1 10 7 0 0,-1 13 0 0 0,0-1 0 0 0,0 1 0 0 0,0 0 0 0 0,0-1 0 0 0,0 1 0 0 0,0-1 0 0 0,0 1 0 0 0,0-1 0 0 0,1 1 0 0 0,-1 0 0 0 0,0-1 0 0 0,0 1 0 0 0,0 0 0 0 0,0-1 0 0 0,1 1 0 0 0,-1-1 0 0 0,0 1 0 0 0,0 0 0 0 0,1-1 0 0 0,-1 1 0 0 0,1-1 0 0 0,7-8 0 0 0,-6 7-16 0 0,0 0-1 0 0,0 0 1 0 0,0 0 0 0 0,0 0-1 0 0,0 1 1 0 0,1-1-1 0 0,-1 1 1 0 0,1 0 0 0 0,-1-1-1 0 0,1 1 1 0 0,-1 0-1 0 0,1 1 1 0 0,0-1 0 0 0,2 0-1 0 0,42-4-5589 0 0,-37 5 1898 0 0,3 0-3044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0.35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10 9 3679 0 0,'-7'-8'14947'0'0,"6"20"-13360"0"0,4 85 743 0 0,-1-6-967 0 0,0-67-1131 0 0,-1 5 392 0 0,-2-23-1508 0 0,-2-10-1531 0 0,-3-7 751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4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13823 0 0,'0'0'1062'0'0,"0"-2"-693"0"0,1 0-272 0 0,1-1 1 0 0,-1 1-1 0 0,0 0 0 0 0,1-1 1 0 0,-1 1-1 0 0,1 0 0 0 0,0 0 1 0 0,-1 0-1 0 0,1 0 1 0 0,0 1-1 0 0,0-1 0 0 0,0 0 1 0 0,1 1-1 0 0,-1-1 0 0 0,0 1 1 0 0,1 0-1 0 0,-1 0 0 0 0,0 0 1 0 0,1 0-1 0 0,4-1 1 0 0,9-2 513 0 0,0 0 1 0 0,19-1 0 0 0,-24 3-588 0 0,19-2 495 0 0,1 1 0 0 0,57 2 0 0 0,-74 1-415 0 0,-1 2 0 0 0,1 0 0 0 0,-1 0 0 0 0,0 1 1 0 0,0 1-1 0 0,0 0 0 0 0,-1 1 0 0 0,0 0 0 0 0,13 8 0 0 0,-21-11-95 0 0,-1 0 0 0 0,0 0 0 0 0,-1 1 0 0 0,1-1 0 0 0,0 1 0 0 0,-1-1 0 0 0,1 1 0 0 0,-1 0 0 0 0,0 0 0 0 0,0 0 0 0 0,0 0 0 0 0,0 0 0 0 0,0 0 0 0 0,-1 1 0 0 0,2 4 0 0 0,-2-3-4 0 0,0 1-1 0 0,0-1 1 0 0,0 0-1 0 0,-1 0 1 0 0,0 1-1 0 0,0-1 0 0 0,-1 0 1 0 0,1 1-1 0 0,-3 7 1 0 0,-2 3 11 0 0,0-1 1 0 0,-1 1 0 0 0,-1-2-1 0 0,0 1 1 0 0,-17 24-1 0 0,0-6-13 0 0,-1-1-1 0 0,-2-1 0 0 0,-1-1 0 0 0,-55 45 0 0 0,70-64-48 0 0,-1-1 0 0 0,-1 0 0 0 0,0-1 0 0 0,0 0 0 0 0,0-1 0 0 0,-1-1 0 0 0,0 0 0 0 0,-1-2 0 0 0,0 0 0 0 0,-23 4 0 0 0,38-8-709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0.71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84 2303 0 0,'0'0'102'0'0,"1"-2"-1"0"0,0 0 820 0 0,0-1-1 0 0,0 1 0 0 0,1 0 1 0 0,-1-1-1 0 0,1 1 1 0 0,-1 0-1 0 0,1 0 1 0 0,0 0-1 0 0,0 0 1 0 0,3-1-1 0 0,-1-1 334 0 0,1 1 0 0 0,1-1-1 0 0,-1 2 1 0 0,6-4 0 0 0,5 0-252 0 0,0 1 0 0 0,23-5 0 0 0,-4 4-251 0 0,0 1 1 0 0,0 1 0 0 0,68 3-1 0 0,-100 1-724 0 0,1 0 1 0 0,-1 1-1 0 0,1-1 0 0 0,-1 1 0 0 0,0 0 0 0 0,1 0 0 0 0,-1 0 0 0 0,0 1 0 0 0,4 1 0 0 0,6 10-1918 0 0,-12-11 1318 0 0,0-1-1 0 0,-1 0 1 0 0,1 1 0 0 0,-1-1-1 0 0,1 1 1 0 0,-1-1 0 0 0,0 1 0 0 0,0-1-1 0 0,1 1 1 0 0,-1-1 0 0 0,0 3 0 0 0,-2 8-6513 0 0</inkml:trace>
  <inkml:trace contextRef="#ctx0" brushRef="#br0" timeOffset="1">74 507 3223 0 0,'0'0'143'0'0,"10"0"3336"0"0,27-9 5853 0 0,18-8-4969 0 0,14-4-3257 0 0,-58 18-1020 0 0,85-18 1830 0 0,-82 19-2225 0 0,0 1 0 0 0,0 0 0 0 0,1 1 0 0 0,24 3 0 0 0,-38-3-763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1.09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266 480 10591 0 0,'0'0'819'0'0,"1"-14"1286"0"0,-7-29 5728 0 0,4 33-7668 0 0,0 1-1 0 0,-1-1 0 0 0,0 1 1 0 0,-8-18-1 0 0,10 25-160 0 0,0-1 0 0 0,-1 1 0 0 0,1-1 0 0 0,-1 1-1 0 0,1-1 1 0 0,-1 1 0 0 0,0 0 0 0 0,0 0 0 0 0,0 0 0 0 0,0 0 0 0 0,0 0 0 0 0,-4-2 0 0 0,0 0 10 0 0,4 2 23 0 0,-1 0 0 0 0,1 0 0 0 0,-1 0 0 0 0,1 0 0 0 0,-1 1 0 0 0,0-1 0 0 0,0 1 0 0 0,0-1 0 0 0,0 1 0 0 0,0 0 0 0 0,0 0 0 0 0,0 1 0 0 0,0-1 1 0 0,0 1-1 0 0,0-1 0 0 0,-1 1 0 0 0,1 0 0 0 0,0 0 0 0 0,0 0 0 0 0,0 1 0 0 0,-1-1 0 0 0,1 1 0 0 0,0 0 0 0 0,0 0 0 0 0,0 0 0 0 0,0 0 0 0 0,0 0 0 0 0,0 0 0 0 0,1 1 0 0 0,-1 0 0 0 0,0 0 0 0 0,1-1 0 0 0,-5 5 0 0 0,-1 2-32 0 0,0 0 0 0 0,0 1 0 0 0,1-1 1 0 0,0 1-1 0 0,1 1 0 0 0,0 0 0 0 0,-9 18 0 0 0,7-10 10 0 0,0 0 0 0 0,2 1 0 0 0,-8 33 0 0 0,13-46 31 0 0,0 0 0 0 0,0 0 0 0 0,0 0-1 0 0,1 0 1 0 0,0 0 0 0 0,0 0 0 0 0,1 0 0 0 0,0 0 0 0 0,0 0 0 0 0,0 0 0 0 0,0 0 0 0 0,1 0 0 0 0,0 0-1 0 0,0-1 1 0 0,1 1 0 0 0,4 7 0 0 0,-6-12-29 0 0,0 1 1 0 0,0-1-1 0 0,1 0 1 0 0,-1 1-1 0 0,0-1 0 0 0,0 0 1 0 0,1 0-1 0 0,-1 0 0 0 0,1 0 1 0 0,-1 0-1 0 0,1 0 0 0 0,-1 0 1 0 0,1-1-1 0 0,0 1 0 0 0,-1 0 1 0 0,1-1-1 0 0,0 0 1 0 0,0 1-1 0 0,-1-1 0 0 0,3 0 1 0 0,-1 0-10 0 0,0 0 1 0 0,0-1-1 0 0,0 1 1 0 0,0-1-1 0 0,0 0 1 0 0,0 0 0 0 0,0 0-1 0 0,0 0 1 0 0,-1 0-1 0 0,6-4 1 0 0,0 0-11 0 0,0-1 0 0 0,0-1 1 0 0,-1 1-1 0 0,0-1 0 0 0,12-16 0 0 0,-10 10-37 0 0,0-1-1 0 0,-2 1 0 0 0,0-1 1 0 0,0-1-1 0 0,-1 0 1 0 0,-1 0-1 0 0,-1 0 1 0 0,0 0-1 0 0,-1-1 0 0 0,2-24 1 0 0,-2-15-87 0 0,-7-94 0 0 0,-1 33-48 0 0,7 87 152 0 0,-1 19 142 0 0,-1 1 0 0 0,0-18 0 0 0,11 54 251 0 0,-8-9-214 0 0,-1 1 1 0 0,-1-1-1 0 0,-1 1 1 0 0,0-1-1 0 0,-6 33 0 0 0,1-5 139 0 0,-4 51 251 0 0,-4 54 189 0 0,12-122-590 0 0,2-1 0 0 0,1 0 0 0 0,6 37 0 0 0,-6-57-134 0 0,0 0 0 0 0,0-1 1 0 0,1 1-1 0 0,4 7 0 0 0,-6-12-114 0 0,0-1 0 0 0,1 1 0 0 0,-1-1 0 0 0,1 1 0 0 0,0-1 0 0 0,0 0-1 0 0,0 1 1 0 0,0-1 0 0 0,0 0 0 0 0,0 0 0 0 0,1-1 0 0 0,-1 1 0 0 0,5 2 0 0 0,7 0-725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5.45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240 151 3679 0 0,'0'-1'284'0'0,"1"-4"1285"0"0,1-1 0 0 0,-1 1-1 0 0,1 0 1 0 0,0 0 0 0 0,0 0-1 0 0,1 0 1 0 0,0 1 0 0 0,4-8-1 0 0,-3 7-1030 0 0,0-1 0 0 0,-1 1 0 0 0,0-1 0 0 0,0 0 0 0 0,4-12 0 0 0,-7 16-535 0 0,1 1 0 0 0,-1 0 0 0 0,0 0 1 0 0,0-1-1 0 0,0 1 0 0 0,0 0 1 0 0,0 0-1 0 0,0-1 0 0 0,0 1 1 0 0,0 0-1 0 0,0 0 0 0 0,0-1 1 0 0,-1 1-1 0 0,1 0 0 0 0,-1 0 1 0 0,1-1-1 0 0,-1 1 0 0 0,1 0 0 0 0,-1 0 1 0 0,1 0-1 0 0,-1 0 0 0 0,0 0 1 0 0,0 0-1 0 0,0 0 0 0 0,1 0 1 0 0,-1 0-1 0 0,0 0 0 0 0,0 1 1 0 0,-3-2-1 0 0,0-1-33 0 0,0 1 0 0 0,-1 0 0 0 0,1 0 0 0 0,-1 0 0 0 0,-6-1 0 0 0,10 3 17 0 0,-6-1-21 0 0,0 0-1 0 0,0 0 0 0 0,0 1 1 0 0,0 0-1 0 0,0 0 0 0 0,0 1 1 0 0,0 0-1 0 0,0 0 1 0 0,0 1-1 0 0,0 0 0 0 0,1 0 1 0 0,-1 0-1 0 0,0 1 1 0 0,1 0-1 0 0,-11 7 0 0 0,14-8 26 0 0,0 0 0 0 0,0 0 0 0 0,0 1 0 0 0,0-1-1 0 0,0 1 1 0 0,1 0 0 0 0,-1 0 0 0 0,1 0 0 0 0,0 0-1 0 0,0 0 1 0 0,0 0 0 0 0,0 0 0 0 0,-1 6 0 0 0,2-6 3 0 0,0 0 1 0 0,1 1 0 0 0,-1-1-1 0 0,1 0 1 0 0,0 0 0 0 0,0 0-1 0 0,0 0 1 0 0,1 0 0 0 0,-1 0-1 0 0,1 1 1 0 0,0-1 0 0 0,-1 0-1 0 0,1 0 1 0 0,1 0 0 0 0,-1-1-1 0 0,0 1 1 0 0,1 0 0 0 0,2 3-1 0 0,5 7 66 0 0,1-1 0 0 0,0 0-1 0 0,1-1 1 0 0,0 0 0 0 0,16 12-1 0 0,-12-10 195 0 0,0 0 0 0 0,19 22 0 0 0,-33-33-214 0 0,1-1 0 0 0,-1 1 0 0 0,1 0 0 0 0,-1 0-1 0 0,0 1 1 0 0,0-1 0 0 0,1 0 0 0 0,-2 0 0 0 0,1 0 0 0 0,0 1 0 0 0,0-1-1 0 0,-1 1 1 0 0,1-1 0 0 0,-1 0 0 0 0,0 1 0 0 0,0-1 0 0 0,0 1-1 0 0,0-1 1 0 0,0 1 0 0 0,-1 3 0 0 0,-1-2 16 0 0,1-1 0 0 0,-1 1 0 0 0,1-1 0 0 0,-1 1 0 0 0,0-1-1 0 0,-1 0 1 0 0,1 0 0 0 0,-1 0 0 0 0,1 0 0 0 0,-1 0 0 0 0,-6 4 0 0 0,-3 2 27 0 0,-2 0 1 0 0,1-1-1 0 0,-1-1 0 0 0,-1 0 1 0 0,-18 6-1 0 0,15-6-158 0 0,-1-1-1 0 0,-24 4 1 0 0,7-7-5161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5.91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205 91 1839 0 0,'-1'-1'134'0'0,"0"-6"1414"0"0,-1 0 1 0 0,-1 0-1 0 0,1 0 0 0 0,-1 0 1 0 0,0 0-1 0 0,-1 1 0 0 0,-4-7 1 0 0,6 10-1023 0 0,0 1 0 0 0,0-1 0 0 0,-1 1 0 0 0,1 0 0 0 0,-1 0 0 0 0,1 0 0 0 0,-6-3 0 0 0,5 4-578 0 0,0-1 0 0 0,1 1 0 0 0,-1 0 0 0 0,0 0 0 0 0,0 1 0 0 0,0-1 0 0 0,0 1 0 0 0,0-1 0 0 0,-5 1 1 0 0,6 0 141 0 0,-1 1 1 0 0,1-1 0 0 0,0 1-1 0 0,-1-1 1 0 0,1 1 0 0 0,-1 0-1 0 0,1 0 1 0 0,0 0 0 0 0,0 1-1 0 0,0-1 1 0 0,-1 0 0 0 0,1 1-1 0 0,0-1 1 0 0,1 1 0 0 0,-3 2-1 0 0,-2 1 59 0 0,1 1 0 0 0,1 0-1 0 0,-7 9 1 0 0,2 1 34 0 0,1-1 1 0 0,1 2-1 0 0,0-1 1 0 0,1 1-1 0 0,1-1 1 0 0,1 2-1 0 0,0-1 1 0 0,1 0-1 0 0,0 21 0 0 0,2-32-151 0 0,1-1 0 0 0,1 1 0 0 0,-1 0 0 0 0,1-1-1 0 0,2 10 1 0 0,-2-14-24 0 0,-1-1 0 0 0,0 0 0 0 0,1 1 0 0 0,-1-1-1 0 0,1 1 1 0 0,-1-1 0 0 0,1 0 0 0 0,-1 1 0 0 0,1-1 0 0 0,-1 0-1 0 0,1 1 1 0 0,-1-1 0 0 0,1 0 0 0 0,-1 0 0 0 0,1 0 0 0 0,0 0-1 0 0,-1 1 1 0 0,1-1 0 0 0,-1 0 0 0 0,1 0 0 0 0,0 0 0 0 0,-1 0 0 0 0,1 0-1 0 0,0-1 1 0 0,14 0 4 0 0,-11-1-12 0 0,1 1 0 0 0,-1-1 0 0 0,0 0 0 0 0,0 0 0 0 0,1 0 0 0 0,-2-1 0 0 0,1 1 0 0 0,0-1 0 0 0,0 0 0 0 0,-1 0 0 0 0,0 0 0 0 0,1-1 0 0 0,-1 1 0 0 0,0-1 0 0 0,-1 1 0 0 0,5-8 0 0 0,-1-1 0 0 0,1 0 0 0 0,-2 0 0 0 0,0-1 0 0 0,5-19 0 0 0,18-85 155 0 0,-27 115 350 0 0,0 4-404 0 0,1 1-54 0 0,0 0-1 0 0,0 0 1 0 0,0 1-1 0 0,-1-1 1 0 0,1 1-1 0 0,-1-1 1 0 0,0 1-1 0 0,0-1 1 0 0,0 1-1 0 0,-1 0 1 0 0,1 0-1 0 0,-1 3 1 0 0,-1 54 587 0 0,0-14-91 0 0,1-47-542 0 0,0 4 30 0 0,0 0 1 0 0,0 0-1 0 0,0-1 1 0 0,1 1-1 0 0,-1 0 1 0 0,1 0-1 0 0,0-1 1 0 0,0 1-1 0 0,1 0 1 0 0,-1-1-1 0 0,1 1 1 0 0,-1-1-1 0 0,1 0 1 0 0,4 6-1 0 0,-5-8-93 0 0,0 0 0 0 0,-1-1 0 0 0,1 1 0 0 0,0-1 0 0 0,0 1-1 0 0,0-1 1 0 0,-1 1 0 0 0,1-1 0 0 0,0 1 0 0 0,0-1 0 0 0,0 0 0 0 0,0 1 0 0 0,0-1-1 0 0,0 0 1 0 0,-1 0 0 0 0,1 0 0 0 0,0 1 0 0 0,0-1 0 0 0,0 0 0 0 0,0 0 0 0 0,0-1-1 0 0,0 1 1 0 0,0 0 0 0 0,0 0 0 0 0,0 0 0 0 0,0-1 0 0 0,0 1 0 0 0,-1 0 0 0 0,1-1 0 0 0,0 1-1 0 0,0-1 1 0 0,0 1 0 0 0,-1-1 0 0 0,2 0 0 0 0,1-1-900 0 0,9-4-4580 0 0,0-1-1644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6.25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0 11975 0 0,'0'0'1083'0'0,"0"9"325"0"0,1 3-431 0 0,0 1 0 0 0,1 0 0 0 0,1-1 1 0 0,0 1-1 0 0,7 15 0 0 0,3 13 8 0 0,-10-28-608 0 0,-1 0 0 0 0,-1 0 0 0 0,0 0 0 0 0,-1 1-1 0 0,-2 20 1 0 0,2-23-106 0 0,-1 10-30 0 0,0 0 0 0 0,2 0 1 0 0,1-1-1 0 0,0 1 0 0 0,2 0 1 0 0,0-1-1 0 0,1 1 0 0 0,10 23 1 0 0,-13-41-193 0 0,-1 0-1 0 0,1 0 1 0 0,0 0 0 0 0,0 0 0 0 0,0 0-1 0 0,0 0 1 0 0,1-1 0 0 0,-1 1 0 0 0,1-1 0 0 0,3 3-1 0 0,-5-4-251 0 0,1 0-1 0 0,-1 0 0 0 0,1 0 0 0 0,-1-1 0 0 0,1 1 0 0 0,0-1 1 0 0,-1 1-1 0 0,1-1 0 0 0,3 1 0 0 0,-3-1-508 0 0,-1 0 0 0 0,1 0 1 0 0,0 0-1 0 0,-1 0 0 0 0,1 0 0 0 0,-1-1 0 0 0,1 1 0 0 0,0-1 0 0 0,-1 1 1 0 0,1-1-1 0 0,2-1 0 0 0,4-3-6199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6.68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0 148 14855 0 0,'0'0'1692'0'0,"3"0"-1136"0"0,6 0-221 0 0,0-1 0 0 0,0 0 0 0 0,1-1 0 0 0,-1 0 0 0 0,0 0 0 0 0,0-1-1 0 0,0 0 1 0 0,-1 0 0 0 0,16-9 0 0 0,-20 10-315 0 0,0-1 0 0 0,0 1 0 0 0,-1-1 0 0 0,1 0 0 0 0,-1 0-1 0 0,1 0 1 0 0,-1 0 0 0 0,0 0 0 0 0,0-1 0 0 0,-1 1 0 0 0,1-1 0 0 0,-1 0 0 0 0,1 0 0 0 0,-1 0 0 0 0,-1 0-1 0 0,1-1 1 0 0,0 1 0 0 0,-1 0 0 0 0,0-1 0 0 0,0 1 0 0 0,0-1 0 0 0,0-5 0 0 0,-1 8 4 0 0,0 1 1 0 0,0 0 0 0 0,0 0-1 0 0,0 0 1 0 0,-1 0 0 0 0,1-1-1 0 0,0 1 1 0 0,0 0 0 0 0,-1 0-1 0 0,1 0 1 0 0,-1 0 0 0 0,1 0-1 0 0,-1 0 1 0 0,1 0-1 0 0,-1 0 1 0 0,1 0 0 0 0,-1 0-1 0 0,0 0 1 0 0,0 0 0 0 0,0 0-1 0 0,1 0 1 0 0,-1 1 0 0 0,0-1-1 0 0,0 0 1 0 0,0 1-1 0 0,0-1 1 0 0,0 0 0 0 0,-2 0-1 0 0,2 1 3 0 0,-1 0 0 0 0,1 0-1 0 0,-1 0 1 0 0,1 0 0 0 0,-1 0-1 0 0,1 0 1 0 0,-1 0 0 0 0,1 0-1 0 0,-1 0 1 0 0,1 1 0 0 0,-1-1-1 0 0,1 1 1 0 0,0-1 0 0 0,-1 1-1 0 0,1-1 1 0 0,0 1 0 0 0,-1 0-1 0 0,1 0 1 0 0,0 0 0 0 0,0-1 0 0 0,-1 1-1 0 0,-1 3 1 0 0,-3 3 71 0 0,0 0 0 0 0,1 1 0 0 0,0 0 1 0 0,0 0-1 0 0,0 0 0 0 0,1 1 0 0 0,1 0 0 0 0,-1 0 0 0 0,1 0 1 0 0,1 0-1 0 0,-1 0 0 0 0,2 0 0 0 0,-1 1 0 0 0,1-1 0 0 0,1 1 1 0 0,0-1-1 0 0,0 1 0 0 0,2 10 0 0 0,-2-18-69 0 0,1 0 0 0 0,0 1 0 0 0,-1-1 1 0 0,1 1-1 0 0,0-1 0 0 0,0 0 0 0 0,0 0 0 0 0,0 0 0 0 0,0 1 0 0 0,1-1 0 0 0,-1 0 0 0 0,1-1 0 0 0,-1 1 1 0 0,1 0-1 0 0,0 0 0 0 0,0-1 0 0 0,0 1 0 0 0,0-1 0 0 0,0 1 0 0 0,0-1 0 0 0,0 0 0 0 0,0 0 0 0 0,0 0 1 0 0,1 0-1 0 0,-1 0 0 0 0,0 0 0 0 0,3 0 0 0 0,0-1-311 0 0,-1 1-1 0 0,1-1 1 0 0,-1 0-1 0 0,1 0 1 0 0,7-1 0 0 0,24-9-6221 0 0,-9 0-699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7.13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257 5 16095 0 0,'-9'-3'1460'0'0,"2"2"-1192"0"0,-1 1 0 0 0,1-1 0 0 0,0 1 0 0 0,-1 0 0 0 0,1 1 0 0 0,0 0 0 0 0,0 0 0 0 0,0 0 0 0 0,-1 1 0 0 0,1 0 0 0 0,1 1 0 0 0,-1-1 0 0 0,-11 7 0 0 0,15-7-182 0 0,-1 0 0 0 0,1 0 1 0 0,0 0-1 0 0,0 0 0 0 0,0 0 0 0 0,0 1 0 0 0,0-1 1 0 0,1 1-1 0 0,-1 0 0 0 0,1 0 0 0 0,0 0 1 0 0,0 0-1 0 0,0 0 0 0 0,0 0 0 0 0,0 0 0 0 0,0 1 1 0 0,1-1-1 0 0,0 1 0 0 0,0 0 0 0 0,0-1 0 0 0,0 1 1 0 0,1 0-1 0 0,-1-1 0 0 0,1 1 0 0 0,0 0 1 0 0,0 0-1 0 0,0-1 0 0 0,1 5 0 0 0,0-5-34 0 0,0 0-1 0 0,0 1 0 0 0,0-1 1 0 0,1 0-1 0 0,-1 0 0 0 0,1 0 1 0 0,0 0-1 0 0,0 0 0 0 0,0-1 1 0 0,0 1-1 0 0,0-1 1 0 0,5 5-1 0 0,4 2 67 0 0,0-1 0 0 0,12 7 0 0 0,-14-10-81 0 0,0 1 0 0 0,0 0 1 0 0,8 8-1 0 0,2 10 28 0 0,-19-23-61 0 0,0 0-1 0 0,0 0 1 0 0,0 0-1 0 0,0-1 1 0 0,0 1-1 0 0,0 0 1 0 0,0 0-1 0 0,0 0 1 0 0,0-1-1 0 0,0 1 1 0 0,0 0-1 0 0,0 0 1 0 0,0 0 0 0 0,-1-1-1 0 0,1 1 1 0 0,0 0-1 0 0,-1 0 1 0 0,1-1-1 0 0,0 1 1 0 0,-1 0-1 0 0,1-1 1 0 0,-1 1-1 0 0,1 0 1 0 0,-1-1-1 0 0,0 1 1 0 0,-15 14 36 0 0,8-10-82 0 0,0 0-1 0 0,-1 0 1 0 0,1-1 0 0 0,-1 0-1 0 0,0 0 1 0 0,0-1-1 0 0,-1-1 1 0 0,-17 4 0 0 0,19-5-120 0 0,0 0-1 0 0,-1 0 1 0 0,1-1 0 0 0,0 0 0 0 0,-1-1 0 0 0,1 1 0 0 0,0-2-1 0 0,0 1 1 0 0,-1-1 0 0 0,-9-4 0 0 0,16 5-725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7.72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57 238 10015 0 0,'0'0'1224'0'0,"-10"13"1754"0"0,3 3-2292 0 0,1 0 1 0 0,1 0 0 0 0,0 0 0 0 0,1 1 0 0 0,0-1 0 0 0,2 1-1 0 0,-2 24 1 0 0,4-38-617 0 0,0 1 0 0 0,0-1 0 0 0,0 0 0 0 0,0 0-1 0 0,1 0 1 0 0,-1 0 0 0 0,1 0 0 0 0,0 0 0 0 0,0 0 0 0 0,0 0-1 0 0,0-1 1 0 0,0 1 0 0 0,1 0 0 0 0,-1 0 0 0 0,1-1 0 0 0,2 4-1 0 0,-2-4-14 0 0,-1-1-1 0 0,1 0 1 0 0,0 0-1 0 0,-1 0 1 0 0,1 0-1 0 0,0 0 1 0 0,0 0-1 0 0,-1 0 1 0 0,1-1-1 0 0,0 1 1 0 0,0-1-1 0 0,0 1 1 0 0,0-1-1 0 0,0 0 1 0 0,0 1-1 0 0,0-1 1 0 0,0 0-1 0 0,0-1 1 0 0,0 1-1 0 0,0 0 1 0 0,0 0-1 0 0,0-1 1 0 0,0 1-1 0 0,0-1 1 0 0,0 0-1 0 0,2 0 1 0 0,9-5 41 0 0,0 0 1 0 0,-1-1-1 0 0,0 0 1 0 0,0-1-1 0 0,-1 0 1 0 0,1-1-1 0 0,-2-1 0 0 0,1 1 1 0 0,-2-1-1 0 0,1-1 1 0 0,-1 0-1 0 0,-1 0 1 0 0,0-1-1 0 0,8-15 1 0 0,-10 15-34 0 0,0-1 0 0 0,0 1-1 0 0,-2-1 1 0 0,1-1 0 0 0,-1 1 0 0 0,-1-1 0 0 0,-1 1 0 0 0,0-1 0 0 0,-1 0 0 0 0,0 0 0 0 0,-1 0 0 0 0,0 0 0 0 0,-1 0 0 0 0,-5-19-1 0 0,5 25-44 0 0,-2 0-1 0 0,1 0 1 0 0,-1 1-1 0 0,0-1 1 0 0,-1 1-1 0 0,0 0 0 0 0,-5-8 1 0 0,8 13-19 0 0,-1 0 0 0 0,1 0 0 0 0,-1 0 0 0 0,0 1 1 0 0,1-1-1 0 0,-1 0 0 0 0,0 1 0 0 0,0-1 0 0 0,0 1 0 0 0,0 0 1 0 0,0-1-1 0 0,0 1 0 0 0,0 0 0 0 0,-1 1 0 0 0,1-1 0 0 0,0 0 1 0 0,-1 0-1 0 0,1 1 0 0 0,0 0 0 0 0,-1-1 0 0 0,1 1 0 0 0,-1 0 1 0 0,1 0-1 0 0,0 0 0 0 0,-1 0 0 0 0,1 1 0 0 0,-5 0 0 0 0,-1 2-60 0 0,0 1-1 0 0,1-1 1 0 0,0 2-1 0 0,-1-1 1 0 0,1 1 0 0 0,1-1-1 0 0,-1 2 1 0 0,1-1-1 0 0,0 1 1 0 0,0 0-1 0 0,1 0 1 0 0,-10 14-1 0 0,-3 9-1703 0 0,-28 57 1 0 0,33-60-321 0 0,1 0-4771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8.12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56 1 8751 0 0,'0'0'4136'0'0,"-1"11"506"0"0,-4 213 2768 0 0,5-222-7379 0 0,-2 4 148 0 0,-14-4-246 0 0,15-3 53 0 0,0 1 0 0 0,0 0 0 0 0,1 0 0 0 0,-1-1 0 0 0,0 1 0 0 0,0-1 0 0 0,0 1 0 0 0,0-1 0 0 0,1 1 0 0 0,-1-1 0 0 0,0 1 0 0 0,1-1 0 0 0,-1 0 0 0 0,0 0 0 0 0,1 1 0 0 0,-1-1 0 0 0,1 0 0 0 0,-1 0 0 0 0,1 1 0 0 0,-1-3 0 0 0,-8-17-164 0 0,9 19 151 0 0,-2-3-5 0 0,1-1-1 0 0,0 1 1 0 0,0 0-1 0 0,0-1 1 0 0,0 1 0 0 0,1 0-1 0 0,0-1 1 0 0,0 1-1 0 0,0-1 1 0 0,0 1 0 0 0,1-1-1 0 0,-1 1 1 0 0,1 0-1 0 0,0-1 1 0 0,3-6-1 0 0,-1 6 33 0 0,0 0-1 0 0,0 0 0 0 0,0 0 1 0 0,1 0-1 0 0,0 0 0 0 0,0 1 0 0 0,0 0 1 0 0,0 0-1 0 0,1 0 0 0 0,7-5 0 0 0,3 0-251 0 0,0 0-1 0 0,1 2 1 0 0,0 0-1 0 0,1 0 1 0 0,0 1-1 0 0,31-6 0 0 0,-29 9-1186 0 0,-2 0-67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8.61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217 406 5983 0 0,'0'0'274'0'0,"-1"-1"-6"0"0,-18-22 244 0 0,16 15 2278 0 0,-3-6 5170 0 0,1 8-6576 0 0,3 5-1371 0 0,0 0 0 0 0,-1 0 0 0 0,1 1 0 0 0,0-1 0 0 0,-1 1 0 0 0,1-1 0 0 0,-1 1-1 0 0,1 0 1 0 0,0 0 0 0 0,-1 0 0 0 0,1 0 0 0 0,-1 0 0 0 0,1 0 0 0 0,0 1 0 0 0,-1-1 0 0 0,1 1 0 0 0,-1 0 0 0 0,1-1-1 0 0,0 1 1 0 0,0 0 0 0 0,0 1 0 0 0,0-1 0 0 0,-1 0 0 0 0,1 0 0 0 0,1 1 0 0 0,-1 0 0 0 0,-2 1 0 0 0,2-2 13 0 0,-8 8 168 0 0,0-1 0 0 0,0 1-1 0 0,1 0 1 0 0,0 1 0 0 0,1 0-1 0 0,0 1 1 0 0,0 0 0 0 0,1 0-1 0 0,1 0 1 0 0,0 1 0 0 0,0 0-1 0 0,1 0 1 0 0,1 1 0 0 0,-4 14-1 0 0,8-24-106 0 0,-1-1 0 0 0,1 1 0 0 0,0-1 0 0 0,0 1 0 0 0,0-1-1 0 0,0 1 1 0 0,0-1 0 0 0,1 1 0 0 0,-1-1 0 0 0,1 1 0 0 0,-1-1-1 0 0,2 4 1 0 0,-1-5-50 0 0,0 0 0 0 0,0 1-1 0 0,-1-1 1 0 0,1 0 0 0 0,0 0 0 0 0,0 0-1 0 0,0 1 1 0 0,1-1 0 0 0,-1 0 0 0 0,0 0-1 0 0,0-1 1 0 0,1 1 0 0 0,-1 0 0 0 0,0 0-1 0 0,3 0 1 0 0,0 0-21 0 0,-1 0 0 0 0,1 0 1 0 0,-1-1-1 0 0,1 1 0 0 0,0-1 0 0 0,-1 0 0 0 0,1 0 0 0 0,0-1 0 0 0,-1 1 0 0 0,1-1 1 0 0,0 0-1 0 0,-1 0 0 0 0,1 0 0 0 0,-1 0 0 0 0,4-2 0 0 0,1-1-17 0 0,0 0 0 0 0,0 0 0 0 0,0-1 0 0 0,-1 0 0 0 0,0 0 0 0 0,0-1 0 0 0,0 0 0 0 0,-1-1 0 0 0,0 1 1 0 0,8-11-1 0 0,-8 8-18 0 0,0-2 1 0 0,0 1-1 0 0,-1 0 1 0 0,0-1 0 0 0,-1 0-1 0 0,-1 0 1 0 0,3-12 0 0 0,0-15-105 0 0,-1 0 1 0 0,-2 0 0 0 0,-5-70 0 0 0,1 64 16 0 0,-5-115-270 0 0,10 228 1112 0 0,-11 55 520 0 0,2-62-648 0 0,3 1 0 0 0,6 65 0 0 0,-3-114-495 0 0,2 0 0 0 0,-1-1 0 0 0,9 22 0 0 0,-10-30-105 0 0,1-1-1 0 0,-1 0 0 0 0,1 0 1 0 0,1 0-1 0 0,-1 0 0 0 0,0 0 1 0 0,1 0-1 0 0,0-1 1 0 0,0 1-1 0 0,0-1 0 0 0,0 1 1 0 0,1-1-1 0 0,-1 0 0 0 0,8 4 1 0 0,-7-6-335 0 0,1 0 0 0 0,0 0 0 0 0,0 0 0 0 0,0 0 1 0 0,-1-1-1 0 0,1 0 0 0 0,0 0 0 0 0,0 0 0 0 0,0-1 0 0 0,0 0 1 0 0,-1 0-1 0 0,1 0 0 0 0,0 0 0 0 0,4-3 0 0 0,3-1-8053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11055 0 0,'-13'0'1180'0'0,"12"0"-1077"0"0,0 0 0 0 0,0 1-1 0 0,0-1 1 0 0,0 1-1 0 0,0-1 1 0 0,0 1 0 0 0,0-1-1 0 0,0 1 1 0 0,0 0 0 0 0,0-1-1 0 0,0 1 1 0 0,0 0-1 0 0,1 0 1 0 0,-1 0 0 0 0,0 0-1 0 0,0 0 1 0 0,1 0 0 0 0,-1 0-1 0 0,1 0 1 0 0,-1 1-1 0 0,0 1 331 0 0,0 0-1 0 0,0 0 0 0 0,0 1 1 0 0,1-1-1 0 0,-1 0 0 0 0,1 0 0 0 0,0 4 1 0 0,1 50-75 0 0,1-31-299 0 0,-2 0 0 0 0,-1 1-1 0 0,-1-1 1 0 0,-1-1 0 0 0,-7 30-1 0 0,2-28-52 0 0,3-14 2 0 0,1 1 1 0 0,0 1-1 0 0,1-1 0 0 0,1 0 1 0 0,0 1-1 0 0,0 25 0 0 0,2-38-4 0 0,0-1 1 0 0,1 1-1 0 0,-1 0 0 0 0,1 0 0 0 0,-1 0 0 0 0,1 0 1 0 0,0 0-1 0 0,-1-1 0 0 0,1 1 0 0 0,0 0 0 0 0,0 0 0 0 0,0-1 1 0 0,1 1-1 0 0,-1-1 0 0 0,0 1 0 0 0,0-1 0 0 0,1 0 1 0 0,1 2-1 0 0,0-1 12 0 0,0-1 1 0 0,0 1 0 0 0,0-1 0 0 0,0 0 0 0 0,0 0-1 0 0,0 0 1 0 0,0 0 0 0 0,0 0 0 0 0,0-1-1 0 0,4 1 1 0 0,6-1 55 0 0,1-1 0 0 0,-1 0 0 0 0,0 0 0 0 0,16-5 0 0 0,25-8 336 0 0,102-42 0 0 0,-120 38-2870 0 0,-35 17 1115 0 0</inkml:trace>
  <inkml:trace contextRef="#ctx0" brushRef="#br0" timeOffset="1">0 280 3679 0 0,'0'0'284'0'0,"2"-2"340"0"0,23-12 7776 0 0,5 5-3652 0 0,36-4-2011 0 0,-26 6-2564 0 0,-14 2-95 0 0,36-13 0 0 0,-51 14-475 0 0,0-1 1 0 0,-1 0-1 0 0,0 0 1 0 0,1-1-1 0 0,15-13 1 0 0,-12 6-499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9.18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66 77 1839 0 0,'-1'1'134'0'0,"0"-1"261"0"0,0 1 0 0 0,0-1 1 0 0,0 1-1 0 0,0 0 0 0 0,0-1 0 0 0,0 1 0 0 0,1 0 1 0 0,-1 0-1 0 0,0-1 0 0 0,1 1 0 0 0,-1 0 1 0 0,0 0-1 0 0,1 0 0 0 0,-1 0 0 0 0,1 0 1 0 0,-1 0-1 0 0,1 0 0 0 0,0 0 0 0 0,-1 0 1 0 0,1 0-1 0 0,0 0 0 0 0,0 0 0 0 0,0 0 0 0 0,0 0 1 0 0,0 1-1 0 0,0-1 0 0 0,0 0 0 0 0,0 0 1 0 0,0 1-1 0 0,10 8 6378 0 0,-2-7-6517 0 0,-7-3-226 0 0,0 1 0 0 0,0-1 0 0 0,1 0 0 0 0,-1 0 1 0 0,0 0-1 0 0,1-1 0 0 0,-1 1 0 0 0,0 0 0 0 0,0 0 0 0 0,1-1 0 0 0,-1 1 0 0 0,0-1 0 0 0,0 1 0 0 0,1-1 0 0 0,-1 1 0 0 0,0-1 0 0 0,0 0 1 0 0,0 1-1 0 0,0-1 0 0 0,0 0 0 0 0,0 0 0 0 0,0 0 0 0 0,0 0 0 0 0,0 0 0 0 0,-1 0 0 0 0,1 0 0 0 0,1-2 0 0 0,0-1 4 0 0,0 1-1 0 0,0-1 1 0 0,0 0-1 0 0,0-1 0 0 0,0 1 1 0 0,1-7-1 0 0,-2 8 1 0 0,-1-1 1 0 0,1 0-1 0 0,-1 1 0 0 0,1-1 0 0 0,-1 0 0 0 0,0 1 1 0 0,-1-1-1 0 0,1 0 0 0 0,0 0 0 0 0,-1 1 1 0 0,0-1-1 0 0,0 1 0 0 0,0-1 0 0 0,-3-5 0 0 0,3 8-15 0 0,1 1-1 0 0,-1-1 0 0 0,1 1 0 0 0,-1-1 0 0 0,1 1 0 0 0,-1-1 0 0 0,0 1 0 0 0,1-1 0 0 0,-1 1 0 0 0,0-1 1 0 0,0 1-1 0 0,1 0 0 0 0,-1-1 0 0 0,0 1 0 0 0,0 0 0 0 0,0 0 0 0 0,1 0 0 0 0,-1 0 0 0 0,0 0 0 0 0,0 0 1 0 0,0 0-1 0 0,1 0 0 0 0,-1 0 0 0 0,0 0 0 0 0,0 0 0 0 0,0 0 0 0 0,1 0 0 0 0,-1 1 0 0 0,0-1 0 0 0,0 0 1 0 0,-1 1-1 0 0,-19 13 281 0 0,15-9-235 0 0,1 0 1 0 0,0 1-1 0 0,0 0 0 0 0,1 0 0 0 0,-1 0 1 0 0,1 1-1 0 0,1-1 0 0 0,-1 1 0 0 0,-3 12 1 0 0,3-9-51 0 0,1 0 1 0 0,1 0-1 0 0,0 1 1 0 0,0-1-1 0 0,1 0 1 0 0,-1 16-1 0 0,2-22-14 0 0,1 0 0 0 0,-1 0 0 0 0,0 0 0 0 0,1 0 0 0 0,0-1 0 0 0,0 1 0 0 0,0 0 0 0 0,0 0 0 0 0,1-1 0 0 0,0 1 0 0 0,2 4 0 0 0,-2-6 0 0 0,-1 0 0 0 0,1 0 0 0 0,0 0 0 0 0,0-1 0 0 0,0 1 0 0 0,0-1 0 0 0,0 1 0 0 0,0-1 0 0 0,0 0 0 0 0,1 0 0 0 0,-1 0 0 0 0,0 0 0 0 0,1 0 0 0 0,-1 0 0 0 0,0-1 0 0 0,1 1 0 0 0,-1-1 0 0 0,6 1 0 0 0,5-2-188 0 0,1 1 0 0 0,0-2 0 0 0,-1 0-1 0 0,1 0 1 0 0,-1-1 0 0 0,1-1 0 0 0,-1 0 0 0 0,0-1 0 0 0,-1-1-1 0 0,1 0 1 0 0,-1 0 0 0 0,0-1 0 0 0,-1-1 0 0 0,20-15 0 0 0,-27 19 29 0 0,0-1 1 0 0,0 1-1 0 0,0 0 1 0 0,0-1-1 0 0,-1 0 1 0 0,0 0 0 0 0,0 0-1 0 0,0 0 1 0 0,0-1-1 0 0,-1 1 1 0 0,0-1-1 0 0,0 1 1 0 0,-1-1 0 0 0,1 0-1 0 0,-1 0 1 0 0,0 0-1 0 0,-1 0 1 0 0,0 1 0 0 0,1-1-1 0 0,-2 0 1 0 0,-1-10-1 0 0,2 14 234 0 0,-5-2 180 0 0,5 3-202 0 0,0 1 1 0 0,-1-1 0 0 0,1 1-1 0 0,0-1 1 0 0,-1 1-1 0 0,1 0 1 0 0,-1-1 0 0 0,1 1-1 0 0,-1-1 1 0 0,1 1-1 0 0,-1 0 1 0 0,1 0 0 0 0,-1-1-1 0 0,1 1 1 0 0,-1 0-1 0 0,0 0 1 0 0,1-1 0 0 0,-1 1-1 0 0,1 0 1 0 0,-1 0-1 0 0,1 0 1 0 0,-1 0 0 0 0,0 0-1 0 0,1 0 1 0 0,-1 0-1 0 0,1 0 1 0 0,-1 0 0 0 0,-1 1-1 0 0,0 0 50 0 0,-1 1-1 0 0,1-1 1 0 0,-1 1-1 0 0,1 0 1 0 0,0 0 0 0 0,0 0-1 0 0,0 0 1 0 0,0 0-1 0 0,0 0 1 0 0,0 1-1 0 0,0-1 1 0 0,1 1-1 0 0,-1-1 1 0 0,1 1 0 0 0,0 0-1 0 0,0 0 1 0 0,0-1-1 0 0,0 1 1 0 0,0 4-1 0 0,-4 10 515 0 0,-3 35 0 0 0,7-44-405 0 0,0 6 244 0 0,0 0 0 0 0,0 0-1 0 0,3 17 1 0 0,-2-29-136 0 0,8 15 557 0 0,-9-30-900 0 0,0-1-1 0 0,-1 1 0 0 0,-6-21 0 0 0,3 18 3 0 0,-2-27-1 0 0,6 37 21 0 0,1 0 0 0 0,0 0 1 0 0,0 0-1 0 0,1 0 0 0 0,-1 0 0 0 0,1 0 1 0 0,1 0-1 0 0,2-8 0 0 0,-3 12-5 0 0,0-1 0 0 0,0 0 0 0 0,0 1 0 0 0,1-1 0 0 0,-1 0 0 0 0,1 1 0 0 0,-1 0 0 0 0,1-1 0 0 0,0 1 0 0 0,0 0 0 0 0,0 0 0 0 0,0 0 0 0 0,1 0 0 0 0,-1 1 0 0 0,0-1 0 0 0,1 0 0 0 0,-1 1 0 0 0,1 0 0 0 0,0 0 0 0 0,4-2 0 0 0,-1 2-436 0 0,1-1 1 0 0,0 2-1 0 0,0-1 1 0 0,0 1-1 0 0,-1 0 1 0 0,1 0-1 0 0,11 2 0 0 0,-9 0-1015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9.56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1 919 0 0,'0'0'14721'0'0,"0"8"-11995"0"0,3 74 2694 0 0,-1-1-4480 0 0,-2-64-810 0 0,0-5-16 0 0,0 0 0 0 0,1 1 0 0 0,4 20 0 0 0,-5-32-379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9.95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34 36 16207 0 0,'0'0'1470'0'0,"13"-10"-1058"0"0,-5 6 123 0 0,0 0 1 0 0,1 1-1 0 0,-1 0 1 0 0,1 0-1 0 0,0 1 1 0 0,0 0 0 0 0,0 1-1 0 0,14-1 1 0 0,8 1 224 0 0,35 4-1 0 0,-23 4-1216 0 0,-24-2-5872 0 0,-7 1-1258 0 0</inkml:trace>
  <inkml:trace contextRef="#ctx0" brushRef="#br0" timeOffset="1">1 473 6911 0 0,'0'0'623'0'0,"9"1"-54"0"0,9-1 3616 0 0,0 0-1 0 0,27-6 0 0 0,-7 2-3121 0 0,41-8-873 0 0,79-21 1 0 0,-121 24-1757 0 0,-12 2-5865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30.32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315 497 17015 0 0,'0'0'1543'0'0,"3"-23"1380"0"0,-2 20-2854 0 0,0 1 0 0 0,-1-1 1 0 0,1 0-1 0 0,-1 1 1 0 0,0-1-1 0 0,0 0 1 0 0,0 0-1 0 0,0 1 0 0 0,0-1 1 0 0,-1 0-1 0 0,1 1 1 0 0,-1-1-1 0 0,0 0 1 0 0,0 1-1 0 0,0-1 0 0 0,0 1 1 0 0,0-1-1 0 0,0 1 1 0 0,-1-1-1 0 0,1 1 1 0 0,-1 0-1 0 0,0 0 0 0 0,1 0 1 0 0,-1 0-1 0 0,0 0 1 0 0,0 0-1 0 0,0 0 1 0 0,-5-2-1 0 0,2 1-36 0 0,1 0 1 0 0,-1 0-1 0 0,0 1 1 0 0,0 0-1 0 0,0 0 0 0 0,-1 0 1 0 0,1 0-1 0 0,0 1 1 0 0,-1 0-1 0 0,1 0 1 0 0,-1 1-1 0 0,1-1 0 0 0,0 1 1 0 0,-7 1-1 0 0,3 0 40 0 0,-1 2-1 0 0,1-1 1 0 0,0 1 0 0 0,0 0-1 0 0,0 1 1 0 0,0 0 0 0 0,1 0-1 0 0,-1 1 1 0 0,1 0-1 0 0,0 1 1 0 0,-11 10 0 0 0,8-5-49 0 0,0 0 1 0 0,1 0-1 0 0,0 1 0 0 0,1 0 1 0 0,1 1-1 0 0,-12 22 1 0 0,18-32 12 0 0,0 1 0 0 0,1 0-1 0 0,0 0 1 0 0,0-1 0 0 0,0 1 0 0 0,0 0 0 0 0,0 0 0 0 0,1 0 0 0 0,0 0 0 0 0,0 0-1 0 0,0 0 1 0 0,0 0 0 0 0,1 0 0 0 0,-1-1 0 0 0,1 1 0 0 0,2 7 0 0 0,-2-9-8 0 0,0 1 1 0 0,1-1 0 0 0,-1 0 0 0 0,0 1-1 0 0,1-1 1 0 0,-1 0 0 0 0,1 0 0 0 0,0 0-1 0 0,0 0 1 0 0,-1 0 0 0 0,1-1-1 0 0,1 1 1 0 0,-1 0 0 0 0,0-1 0 0 0,0 0-1 0 0,1 1 1 0 0,-1-1 0 0 0,0 0 0 0 0,1 0-1 0 0,-1 0 1 0 0,1-1 0 0 0,-1 1 0 0 0,1-1-1 0 0,0 1 1 0 0,4-1 0 0 0,2 0-23 0 0,-1 0-1 0 0,1 0 1 0 0,-1-1 0 0 0,0-1 0 0 0,1 0-1 0 0,-1 0 1 0 0,0 0 0 0 0,0-1 0 0 0,0 0-1 0 0,0 0 1 0 0,-1-1 0 0 0,0 0 0 0 0,1-1-1 0 0,-1 0 1 0 0,-1 0 0 0 0,1 0 0 0 0,-1-1-1 0 0,0 0 1 0 0,9-11 0 0 0,-7 7-24 0 0,0-1 0 0 0,-1 0 0 0 0,-1 0 0 0 0,0-1 0 0 0,0 0 0 0 0,-1 0-1 0 0,-1 0 1 0 0,0-1 0 0 0,-1 1 0 0 0,0-1 0 0 0,0 0 0 0 0,-1-15 0 0 0,2-84-230 0 0,10-93-231 0 0,-11 178 467 0 0,-2 17 14 0 0,0-1-1 0 0,1 1 1 0 0,5-19 0 0 0,-6 28 50 0 0,3 13 64 0 0,-2 7 58 0 0,0 0 0 0 0,-1 0-1 0 0,0 0 1 0 0,-5 35-1 0 0,0-5 140 0 0,-5 80 434 0 0,3-81-564 0 0,3 0 0 0 0,1 0 0 0 0,9 80 0 0 0,-2-106-1814 0 0,4-3-4642 0 0,1-4-2566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38.24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201 132 9215 0 0,'0'0'707'0'0,"9"-12"-192"0"0,12-11 5735 0 0,8-10-2410 0 0,-27 31-3763 0 0,-1-1 0 0 0,1 1 0 0 0,-1-1 0 0 0,1 0 0 0 0,-1 1 0 0 0,0-1 0 0 0,0 0 0 0 0,-1 0 0 0 0,1 0 0 0 0,0 0 0 0 0,-1-5 0 0 0,0 7-71 0 0,0 0 0 0 0,0 0-1 0 0,0-1 1 0 0,-1 1 0 0 0,1 0 0 0 0,0 0-1 0 0,-1 0 1 0 0,1 0 0 0 0,-1 0-1 0 0,1 0 1 0 0,-1 0 0 0 0,0 0 0 0 0,1 0-1 0 0,-1 1 1 0 0,0-1 0 0 0,0 0 0 0 0,0 0-1 0 0,1 0 1 0 0,-1 1 0 0 0,0-1 0 0 0,0 1-1 0 0,0-1 1 0 0,0 1 0 0 0,0-1-1 0 0,0 1 1 0 0,0-1 0 0 0,-1 1 0 0 0,1 0-1 0 0,0-1 1 0 0,0 1 0 0 0,-2 0 0 0 0,-2-1 5 0 0,-1 1 1 0 0,0-1-1 0 0,0 1 1 0 0,-8 1 0 0 0,-1 1-11 0 0,0 0 1 0 0,0 1 0 0 0,-24 8 0 0 0,33-9-19 0 0,-1 0 0 0 0,1 1-1 0 0,0 0 1 0 0,0 0 0 0 0,0 1-1 0 0,0 0 1 0 0,1 0 0 0 0,-1 0-1 0 0,1 1 1 0 0,-7 7 0 0 0,10-10 3 0 0,1 0 0 0 0,0 0 0 0 0,0 0 0 0 0,0 0-1 0 0,0 0 1 0 0,0 0 0 0 0,0 0 0 0 0,1 0 0 0 0,-1 1 0 0 0,0-1 0 0 0,1 0 0 0 0,0 0 0 0 0,0 1 0 0 0,0-1 0 0 0,0 3 0 0 0,0 0 1 0 0,1-1 1 0 0,0 0-1 0 0,0 1 1 0 0,0-1-1 0 0,1 0 1 0 0,-1 1-1 0 0,4 4 1 0 0,4 5-8 0 0,0 0 0 0 0,1-1 1 0 0,13 16-1 0 0,-22-28 17 0 0,37 38-5 0 0,-19-20 107 0 0,24 30 0 0 0,-39-43-65 0 0,1-1 0 0 0,-2 1-1 0 0,1 0 1 0 0,-1 1 0 0 0,0-1-1 0 0,0 0 1 0 0,-1 1-1 0 0,0 0 1 0 0,0 0 0 0 0,1 10-1 0 0,-2-15-18 0 0,-1 0 0 0 0,0 0 0 0 0,-1 0 0 0 0,1 0 0 0 0,0 0 0 0 0,0 0-1 0 0,-1 0 1 0 0,0-1 0 0 0,1 1 0 0 0,-1 0 0 0 0,0 0 0 0 0,0 0 0 0 0,0 0 0 0 0,0-1 0 0 0,0 1-1 0 0,-2 2 1 0 0,0-1 25 0 0,0 1-1 0 0,-1-1 1 0 0,1 0-1 0 0,-1-1 0 0 0,1 1 1 0 0,-1-1-1 0 0,-5 3 0 0 0,-2 0 77 0 0,-1-1-1 0 0,1 1 1 0 0,-1-2-1 0 0,-17 4 0 0 0,21-6-7 0 0,-1 0 0 0 0,1-1-1 0 0,-1 0 1 0 0,1 0-1 0 0,-17-3 1 0 0,22 3-95 0 0,0-1 1 0 0,0 1 0 0 0,0-1-1 0 0,0 0 1 0 0,0 0-1 0 0,0 0 1 0 0,0 0-1 0 0,0-1 1 0 0,0 1-1 0 0,0-1 1 0 0,1 0-1 0 0,-1 0 1 0 0,1 0-1 0 0,-1 0 1 0 0,1 0 0 0 0,0-1-1 0 0,0 1 1 0 0,-2-3-1 0 0,3 3-89 0 0,1 1 0 0 0,-1 0 0 0 0,1-1 0 0 0,-1 1-1 0 0,1-1 1 0 0,0 1 0 0 0,0 0 0 0 0,0-1 0 0 0,0 1 0 0 0,0-1 0 0 0,0 1-1 0 0,0-1 1 0 0,0 1 0 0 0,0-1 0 0 0,1 1 0 0 0,-1-1 0 0 0,1 1 0 0 0,-1 0-1 0 0,1-1 1 0 0,1-1 0 0 0,10-13-6635 0 0,-1 8 61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38.69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259 74 12927 0 0,'-2'-2'595'0'0,"-5"-6"-138"0"0,0 1-1 0 0,-1-1 1 0 0,0 1-1 0 0,0 1 1 0 0,-1 0-1 0 0,0 0 1 0 0,-16-8-1 0 0,21 12-366 0 0,1 1 0 0 0,0-1 0 0 0,-1 1 0 0 0,0 0 0 0 0,1 0 0 0 0,-1 0 1 0 0,1 1-1 0 0,-1-1 0 0 0,0 1 0 0 0,0 0 0 0 0,1 0 0 0 0,-1 0 0 0 0,0 1 0 0 0,1-1 0 0 0,-1 1 0 0 0,0 0 0 0 0,1 0 0 0 0,-1 0 0 0 0,1 0 0 0 0,-1 1 0 0 0,1-1 0 0 0,0 1 0 0 0,0 0 0 0 0,-1 0 0 0 0,-4 5 0 0 0,1-1-66 0 0,1 1-1 0 0,1 0 1 0 0,-1 0-1 0 0,1 1 1 0 0,0 0-1 0 0,1 0 0 0 0,0 0 1 0 0,0 0-1 0 0,-3 12 1 0 0,-1 7 422 0 0,-8 47 0 0 0,15-69-355 0 0,1 0 0 0 0,-1 0 1 0 0,1 1-1 0 0,0-1 0 0 0,0 0 1 0 0,1 1-1 0 0,1 6 0 0 0,-1-9-62 0 0,-1-1 0 0 0,1 1 0 0 0,0 0 0 0 0,0-1 0 0 0,1 1 0 0 0,-1-1 0 0 0,0 0 0 0 0,1 1 0 0 0,-1-1 0 0 0,1 0 0 0 0,0 0-1 0 0,0 0 1 0 0,0 0 0 0 0,0 0 0 0 0,3 2 0 0 0,-3-4-24 0 0,0 0 0 0 0,-1 1 1 0 0,1-1-1 0 0,0 0 0 0 0,0 0 0 0 0,-1 0 0 0 0,1 0 0 0 0,0 0 1 0 0,0-1-1 0 0,0 1 0 0 0,-1 0 0 0 0,1-1 0 0 0,0 1 0 0 0,-1-1 1 0 0,1 0-1 0 0,0 0 0 0 0,-1 1 0 0 0,1-1 0 0 0,-1 0 0 0 0,1 0 1 0 0,-1 0-1 0 0,0-1 0 0 0,2 0 0 0 0,2-5-11 0 0,0 1 0 0 0,-1 0 0 0 0,0-1 0 0 0,0 0 0 0 0,-1 0-1 0 0,0 0 1 0 0,3-11 0 0 0,0-5-34 0 0,4-25 1 0 0,-8 32 41 0 0,1 1 0 0 0,0 0 0 0 0,1 0 1 0 0,11-24-1 0 0,-15 37 811 0 0,3 16-388 0 0,-3 3-184 0 0,0 0-1 0 0,-1 0 1 0 0,-1 0-1 0 0,-6 27 0 0 0,4-29-110 0 0,1 0 0 0 0,1 1-1 0 0,0-1 1 0 0,2 1 0 0 0,1 28-1 0 0,5-21-51 0 0,3-11-24 0 0,-4-12-68 0 0,-4 0 14 0 0,1 0-64 0 0,0 0 1 0 0,0 0-1 0 0,0 0 0 0 0,0 0 1 0 0,0 0-1 0 0,-1-1 0 0 0,1 1 1 0 0,0-1-1 0 0,0 1 0 0 0,0-1 1 0 0,0 0-1 0 0,1-1 1 0 0,2 0-457 0 0,10-5-896 0 0,-2-3-64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39.0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21 1 11055 0 0,'0'0'6148'0'0,"1"2"-5132"0"0,2 16-172 0 0,-1 0 0 0 0,0 0-1 0 0,-1 0 1 0 0,-2 20 0 0 0,-10 76 493 0 0,1-25-626 0 0,8-60-517 0 0,-2 11 226 0 0,3 45 0 0 0,1-74-379 0 0,1 0-1 0 0,1 0 1 0 0,-1 1 0 0 0,2-1 0 0 0,0-1 0 0 0,0 1-1 0 0,1 0 1 0 0,9 17 0 0 0,-12-26-90 0 0,0 0 0 0 0,0-1 0 0 0,0 1 0 0 0,0 0 0 0 0,1-1 0 0 0,-1 0 0 0 0,1 1 0 0 0,-1-1 0 0 0,1 0 0 0 0,-1 1 0 0 0,1-1 0 0 0,0 0 0 0 0,-1 0 0 0 0,1-1 0 0 0,0 1 0 0 0,0 0 0 0 0,0-1-1 0 0,0 1 1 0 0,0-1 0 0 0,0 1 0 0 0,3-1 0 0 0,-1 0-307 0 0,-1 0-1 0 0,1 0 0 0 0,-1-1 0 0 0,0 1 1 0 0,1-1-1 0 0,-1 0 0 0 0,1 0 0 0 0,-1 0 0 0 0,0 0 1 0 0,0-1-1 0 0,5-2 0 0 0,4-4-1507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39.50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34 68 9671 0 0,'-2'0'748'0'0,"-7"4"-503"0"0,-4 1 4 0 0,5-3 4541 0 0,8-2-4703 0 0,-1 0-1 0 0,1 0 0 0 0,0 0 0 0 0,0 1 1 0 0,0-1-1 0 0,0 0 0 0 0,0 0 0 0 0,0 0 1 0 0,0 1-1 0 0,0-1 0 0 0,0 0 0 0 0,0 0 1 0 0,0 0-1 0 0,0 1 0 0 0,0-1 1 0 0,0 0-1 0 0,0 0 0 0 0,0 1 0 0 0,0-1 1 0 0,0 0-1 0 0,0 0 0 0 0,0 0 0 0 0,0 0 1 0 0,0 1-1 0 0,0-1 0 0 0,1 0 0 0 0,-1 0 1 0 0,0 0-1 0 0,0 1 0 0 0,0-1 0 0 0,0 0 1 0 0,0 0-1 0 0,0 0 0 0 0,1 0 1 0 0,-1 0-1 0 0,0 1 0 0 0,0-1 0 0 0,6 7 524 0 0,-4-6-544 0 0,1 0-1 0 0,-1 1 0 0 0,1-2 0 0 0,-1 1 1 0 0,1 0-1 0 0,0 0 0 0 0,-1-1 1 0 0,1 0-1 0 0,0 1 0 0 0,-1-1 1 0 0,1 0-1 0 0,0 0 0 0 0,0 0 1 0 0,-1-1-1 0 0,1 1 0 0 0,0-1 1 0 0,-1 1-1 0 0,1-1 0 0 0,-1 0 1 0 0,1 0-1 0 0,-1 0 0 0 0,1-1 0 0 0,-1 1 1 0 0,0 0-1 0 0,1-1 0 0 0,2-2 1 0 0,-1 1-31 0 0,0 0 0 0 0,0 0 0 0 0,-1-1 0 0 0,0 1 1 0 0,1-1-1 0 0,-1 0 0 0 0,0 0 0 0 0,-1 0 0 0 0,1 0 0 0 0,-1 0 1 0 0,0-1-1 0 0,0 1 0 0 0,3-10 0 0 0,-3 5 37 0 0,-2 7-1 0 0,0 2-45 0 0,0-1 0 0 0,0 1 1 0 0,0-1-1 0 0,-1 0 0 0 0,1 1 1 0 0,0-1-1 0 0,0 1 0 0 0,0-1 0 0 0,0 0 1 0 0,-1 1-1 0 0,1-1 0 0 0,0 1 1 0 0,-1-1-1 0 0,1 1 0 0 0,0-1 1 0 0,-1 1-1 0 0,0-1 0 0 0,-1 1-16 0 0,1 0 0 0 0,-1 0 0 0 0,0 1 0 0 0,0-1-1 0 0,0 0 1 0 0,1 1 0 0 0,-1 0 0 0 0,0-1 0 0 0,1 1 0 0 0,-1 0-1 0 0,0 0 1 0 0,1 0 0 0 0,-1 0 0 0 0,1 0 0 0 0,0 0 0 0 0,-2 2-1 0 0,0 0 32 0 0,0 1 0 0 0,0-1-1 0 0,0 1 1 0 0,1 0 0 0 0,-1 0-1 0 0,-1 5 1 0 0,-1 3 56 0 0,0 0 0 0 0,2 1 0 0 0,-5 23 0 0 0,7-31-282 0 0,0-1-1 0 0,1 1 0 0 0,0 0 1 0 0,0 0-1 0 0,0 0 0 0 0,1 0 1 0 0,0 0-1 0 0,0 0 0 0 0,0 0 1 0 0,0-1-1 0 0,4 9 1 0 0,-4-12 10 0 0,0 1 0 0 0,0 0 0 0 0,0 0 0 0 0,0-1 0 0 0,0 1 0 0 0,1-1 0 0 0,-1 1 0 0 0,0-1 1 0 0,1 1-1 0 0,-1-1 0 0 0,1 0 0 0 0,-1 1 0 0 0,1-1 0 0 0,0 0 0 0 0,0 0 0 0 0,-1-1 0 0 0,1 1 1 0 0,0 0-1 0 0,0 0 0 0 0,0-1 0 0 0,0 1 0 0 0,0-1 0 0 0,0 0 0 0 0,0 0 0 0 0,0 1 0 0 0,0-1 0 0 0,0 0 1 0 0,0-1-1 0 0,0 1 0 0 0,4-1 0 0 0,7-3-6568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39.89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195 22 6911 0 0,'-1'-1'528'0'0,"-14"-15"4863"0"0,6 14 1441 0 0,-12 0-5221 0 0,16 3-1595 0 0,1 0 1 0 0,-1 0-1 0 0,1 0 1 0 0,0 1-1 0 0,-1-1 1 0 0,1 1-1 0 0,0 1 1 0 0,0-1-1 0 0,0 0 1 0 0,1 1-1 0 0,-1 0 1 0 0,1 0 0 0 0,-1 0-1 0 0,1 0 1 0 0,0 0-1 0 0,0 1 1 0 0,0-1-1 0 0,1 1 1 0 0,-4 6-1 0 0,3-4-16 0 0,0-1-1 0 0,0 1 0 0 0,0 0 1 0 0,1-1-1 0 0,0 1 0 0 0,1 0 1 0 0,-1 1-1 0 0,1-1 0 0 0,0 0 1 0 0,1 0-1 0 0,-1 1 0 0 0,1-1 1 0 0,2 11-1 0 0,0-8 137 0 0,1 0 1 0 0,0-1-1 0 0,6 14 0 0 0,-5-16 22 0 0,-1 1 0 0 0,0 0 0 0 0,-1 0 0 0 0,0 1 0 0 0,3 10 0 0 0,-5-16-102 0 0,0-1-1 0 0,0 0 1 0 0,0 1-1 0 0,-1-1 1 0 0,1 1 0 0 0,0-1-1 0 0,0 1 1 0 0,-1-1-1 0 0,1 0 1 0 0,-1 1 0 0 0,1-1-1 0 0,-1 0 1 0 0,0 1-1 0 0,1-1 1 0 0,-1 0-1 0 0,0 0 1 0 0,0 0 0 0 0,0 0-1 0 0,0 1 1 0 0,0-1-1 0 0,0 0 1 0 0,0-1-1 0 0,0 1 1 0 0,0 0 0 0 0,-1 0-1 0 0,-1 1 1 0 0,0-1-45 0 0,1 0 1 0 0,-1 0-1 0 0,0-1 1 0 0,0 1-1 0 0,1 0 1 0 0,-1-1-1 0 0,0 0 1 0 0,0 0-1 0 0,0 0 1 0 0,1 0-1 0 0,-1 0 1 0 0,0 0-1 0 0,0-1 1 0 0,0 1-1 0 0,1-1 1 0 0,-5-1-1 0 0,6 1-181 0 0,-1 0-1 0 0,1 1 1 0 0,-1-1 0 0 0,1 0-1 0 0,-1 0 1 0 0,1 0-1 0 0,-1 0 1 0 0,1 0 0 0 0,-1-2-1 0 0,0 2-938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0.29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117 199 3679 0 0,'-2'0'376'0'0,"-1"-1"-1"0"0,0 1 0 0 0,0 0 0 0 0,0 0 0 0 0,0 0 0 0 0,1 0 0 0 0,-1 0 0 0 0,0 1 0 0 0,0-1 0 0 0,0 1 0 0 0,1 0 1 0 0,-1 0-1 0 0,0 0 0 0 0,1 0 0 0 0,-6 3 0 0 0,4-1 312 0 0,1 0 0 0 0,-1 0 0 0 0,0 0 0 0 0,1 1 0 0 0,0-1 0 0 0,0 1 0 0 0,0 0 0 0 0,-4 7 0 0 0,2-2 370 0 0,0 0-1 0 0,1 0 0 0 0,-4 15 0 0 0,-2 25-930 0 0,9-43-22 0 0,1 1 0 0 0,0-1 0 0 0,0 1 1 0 0,0-1-1 0 0,1 1 0 0 0,0-1 0 0 0,0 1 0 0 0,1-1 0 0 0,0 0 0 0 0,0 0 0 0 0,0 0 0 0 0,1 0 0 0 0,0 0 0 0 0,6 9 1 0 0,-7-12-67 0 0,1 1 1 0 0,0-1 0 0 0,0 0 0 0 0,0 0 0 0 0,0-1 0 0 0,1 1 0 0 0,-1-1 0 0 0,1 1 0 0 0,-1-1 0 0 0,1 0 0 0 0,0 0 0 0 0,0-1 0 0 0,0 1 0 0 0,0-1 0 0 0,0 0 0 0 0,0 0 0 0 0,0 0-1 0 0,0 0 1 0 0,0-1 0 0 0,1 0 0 0 0,-1 0 0 0 0,0 0 0 0 0,6-1 0 0 0,1 0 6 0 0,0-1 0 0 0,0-1 0 0 0,0 0 0 0 0,-1 0 0 0 0,1-1-1 0 0,-1 0 1 0 0,0-1 0 0 0,0 0 0 0 0,-1 0 0 0 0,1-1 0 0 0,-1-1 0 0 0,-1 1 0 0 0,1-2-1 0 0,-1 1 1 0 0,0-1 0 0 0,-1 0 0 0 0,0 0 0 0 0,0-1 0 0 0,-1 0 0 0 0,0-1-1 0 0,0 1 1 0 0,-1-1 0 0 0,0 0 0 0 0,-1 0 0 0 0,0-1 0 0 0,-1 1 0 0 0,0-1 0 0 0,1-11-1 0 0,-2 4 43 0 0,0 0 0 0 0,-2 0 0 0 0,0 0 0 0 0,-1 0 0 0 0,-6-31 0 0 0,6 41-47 0 0,-1 0 0 0 0,0 0 0 0 0,0 0 0 0 0,-1 1 0 0 0,0-1 0 0 0,-1 1 0 0 0,0 0 0 0 0,0 0 1 0 0,0 0-1 0 0,-1 0 0 0 0,0 1 0 0 0,0 0 0 0 0,0 0 0 0 0,-1 0 0 0 0,-7-6 0 0 0,10 10-25 0 0,0 0 0 0 0,0 0 0 0 0,-1 1 0 0 0,1-1 0 0 0,0 1 0 0 0,-1-1 0 0 0,1 1-1 0 0,-1 0 1 0 0,1 0 0 0 0,-1 1 0 0 0,0-1 0 0 0,1 1 0 0 0,-1 0 0 0 0,1 0 0 0 0,-1 0 0 0 0,-4 1 0 0 0,3 0-23 0 0,-1 0 1 0 0,1 1 0 0 0,0 0-1 0 0,0 0 1 0 0,0 0 0 0 0,1 0-1 0 0,-1 1 1 0 0,1 0 0 0 0,-1 0-1 0 0,-4 4 1 0 0,0 2-397 0 0,-1 1-1 0 0,1 0 1 0 0,0 1 0 0 0,1-1 0 0 0,0 2-1 0 0,1-1 1 0 0,-11 24 0 0 0,7-7-2081 0 0,2 0-4785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25 101 11055 0 0,'-6'-1'173'0'0,"-12"-8"1158"0"0,28 0 2627 0 0,0 4-2218 0 0,1 0 0 0 0,22-6 0 0 0,57-9-948 0 0,-35 10-495 0 0,30-9-2399 0 0,-62 14-2037 0 0,11-2-2983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0.64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38 31 10135 0 0,'0'0'464'0'0,"-8"0"151"0"0,7 1-535 0 0,0-1 0 0 0,0 0 1 0 0,0 0-1 0 0,1 0 0 0 0,-1 1 0 0 0,0-1 1 0 0,0 0-1 0 0,1 0 0 0 0,-1 1 0 0 0,0-1 1 0 0,1 1-1 0 0,-1-1 0 0 0,0 1 0 0 0,1-1 1 0 0,-1 1-1 0 0,0-1 0 0 0,1 1 0 0 0,-1 0 1 0 0,1-1-1 0 0,-1 1 0 0 0,1 0 0 0 0,0-1 1 0 0,-1 1-1 0 0,1 0 0 0 0,0 0 0 0 0,-1-1 1 0 0,1 1-1 0 0,0 0 0 0 0,0 0 0 0 0,0 0 1 0 0,0-1-1 0 0,0 1 0 0 0,0 1 0 0 0,-1 0 571 0 0,-2 32 3596 0 0,7 21-3228 0 0,-1-18-543 0 0,0 40 1132 0 0,-14-108-1464 0 0,9 20-41 0 0,0-1 0 0 0,0 1 0 0 0,1 0-1 0 0,1 0 1 0 0,0-1 0 0 0,0 1 0 0 0,1 0 0 0 0,1-1-1 0 0,5-18 1 0 0,-6 25-32 0 0,1 1 0 0 0,0-1 0 0 0,0 0 0 0 0,1 0 0 0 0,-1 1 0 0 0,1-1 0 0 0,0 1 0 0 0,0 0 0 0 0,1 0 0 0 0,-1 0 0 0 0,1 1 0 0 0,0-1-1 0 0,0 1 1 0 0,0 0 0 0 0,0 0 0 0 0,1 0 0 0 0,-1 0 0 0 0,1 1 0 0 0,0 0 0 0 0,0 0 0 0 0,0 0 0 0 0,0 1 0 0 0,6-2 0 0 0,43-6 166 0 0,-50 9-497 0 0,1-1-1 0 0,-1 1 0 0 0,1 0 1 0 0,0 1-1 0 0,-1-1 0 0 0,1 1 1 0 0,-1 0-1 0 0,1 0 0 0 0,7 2 0 0 0,-5 2-2250 0 0,-2 1-4867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1.06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267 440 1375 0 0,'7'-14'634'0'0,"-6"11"819"0"0,0 0 1 0 0,0-1-1 0 0,0 1 1 0 0,-1 0-1 0 0,1 0 1 0 0,-1-6 0 0 0,0 8-848 0 0,0-1 1 0 0,0 0 0 0 0,0 0 0 0 0,-1 1 0 0 0,1-1 0 0 0,-1 0 0 0 0,1 0-1 0 0,-1 1 1 0 0,-1-4 0 0 0,0 3-380 0 0,1 0 1 0 0,-1 0-1 0 0,1 1 1 0 0,-1-1-1 0 0,0 0 0 0 0,0 1 1 0 0,0-1-1 0 0,0 1 0 0 0,0 0 1 0 0,0-1-1 0 0,0 1 0 0 0,0 0 1 0 0,-1 0-1 0 0,1 0 1 0 0,-3 0-1 0 0,-3-1-226 0 0,0 1 1 0 0,-1 0-1 0 0,1 0 1 0 0,0 1-1 0 0,0 0 1 0 0,0 0-1 0 0,-1 1 1 0 0,1 0-1 0 0,-13 4 1 0 0,10-1 163 0 0,0 0 0 0 0,0 0 0 0 0,0 1 0 0 0,1 1 0 0 0,0-1 0 0 0,0 2 1 0 0,0 0-1 0 0,-14 12 0 0 0,21-16-112 0 0,0 0-1 0 0,0 0 1 0 0,0 0 0 0 0,0 1 0 0 0,0-1-1 0 0,1 1 1 0 0,0 0 0 0 0,-1-1 0 0 0,1 1-1 0 0,1 0 1 0 0,-1 0 0 0 0,1 1 0 0 0,-1-1-1 0 0,1 0 1 0 0,0 0 0 0 0,1 1 0 0 0,-1-1-1 0 0,1 0 1 0 0,0 1 0 0 0,0-1 0 0 0,0 0-1 0 0,0 1 1 0 0,1-1 0 0 0,0 0 0 0 0,0 1-1 0 0,2 4 1 0 0,-2-6-47 0 0,0 0-1 0 0,0 0 1 0 0,1-1 0 0 0,-1 1-1 0 0,1 0 1 0 0,0-1 0 0 0,-1 1-1 0 0,1-1 1 0 0,0 0-1 0 0,1 0 1 0 0,-1 0 0 0 0,0 0-1 0 0,1 0 1 0 0,-1 0 0 0 0,1-1-1 0 0,-1 1 1 0 0,1-1-1 0 0,0 1 1 0 0,-1-1 0 0 0,1 0-1 0 0,0 0 1 0 0,0-1 0 0 0,0 1-1 0 0,0 0 1 0 0,0-1 0 0 0,0 0-1 0 0,0 0 1 0 0,0 0-1 0 0,0 0 1 0 0,0 0 0 0 0,0-1-1 0 0,0 1 1 0 0,0-1 0 0 0,5-1-1 0 0,-1 0-25 0 0,0-1 1 0 0,0 1-1 0 0,0-1 0 0 0,-1-1 1 0 0,1 1-1 0 0,-1-1 0 0 0,1 0 1 0 0,-1-1-1 0 0,-1 0 0 0 0,1 1 1 0 0,-1-2-1 0 0,1 1 0 0 0,4-8 0 0 0,-5 5-11 0 0,0-1-1 0 0,-1 0 1 0 0,0 0-1 0 0,0 0 1 0 0,-1-1-1 0 0,0 1 1 0 0,-1-1-1 0 0,0 1 1 0 0,0-13-1 0 0,1-14 22 0 0,-4-43-1 0 0,0 32 10 0 0,1 18-49 0 0,0 0 0 0 0,2-1-1 0 0,1 1 1 0 0,2 0 0 0 0,1 0-1 0 0,12-36 1 0 0,-18 64 51 0 0,0 1-1 0 0,0 0 0 0 0,0 0 1 0 0,0 0-1 0 0,0 0 0 0 0,0 0 1 0 0,0 0-1 0 0,0-1 0 0 0,0 1 1 0 0,0 0-1 0 0,0 0 1 0 0,0 0-1 0 0,0 0 0 0 0,0 0 1 0 0,0 0-1 0 0,0 0 0 0 0,0-1 1 0 0,0 1-1 0 0,0 0 1 0 0,0 0-1 0 0,1 0 0 0 0,-1 0 1 0 0,0 0-1 0 0,0 0 0 0 0,0 0 1 0 0,0 0-1 0 0,0 0 0 0 0,0 0 1 0 0,0 0-1 0 0,0 0 1 0 0,1 0-1 0 0,-1-1 0 0 0,0 1 1 0 0,0 0-1 0 0,0 0 0 0 0,0 0 1 0 0,0 0-1 0 0,0 0 1 0 0,0 0-1 0 0,1 0 0 0 0,-1 0 1 0 0,0 0-1 0 0,0 0 0 0 0,0 0 1 0 0,0 0-1 0 0,0 0 0 0 0,1 1 1 0 0,2 5 41 0 0,1 10 50 0 0,-1 43 234 0 0,-5 65 0 0 0,1 7 576 0 0,2-104-537 0 0,1 1 0 0 0,11 47-1 0 0,-11-67-318 0 0,1 0 0 0 0,0 1 0 0 0,0-1-1 0 0,1 0 1 0 0,-1 0 0 0 0,2 0 0 0 0,-1-1 0 0 0,8 9-1 0 0,-10-14-63 0 0,-1 1-1 0 0,1-1 1 0 0,0 0-1 0 0,0 0 0 0 0,0 0 1 0 0,1-1-1 0 0,-1 1 0 0 0,0-1 1 0 0,1 1-1 0 0,-1-1 0 0 0,1 0 1 0 0,0 1-1 0 0,-1-1 1 0 0,1-1-1 0 0,0 1 0 0 0,-1 0 1 0 0,1-1-1 0 0,0 1 0 0 0,0-1 1 0 0,0 0-1 0 0,0 0 1 0 0,-1 0-1 0 0,1 0 0 0 0,0 0 1 0 0,0-1-1 0 0,0 1 0 0 0,-1-1 1 0 0,6-2-1 0 0,-5 2-454 0 0,1 0 0 0 0,-1-1 0 0 0,0 1 0 0 0,1-1 0 0 0,-1 0 0 0 0,0 0 0 0 0,0 0 0 0 0,0-1 0 0 0,4-4-1 0 0,0-2-1147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1.46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0 129 16583 0 0,'0'0'1858'0'0,"7"3"-801"0"0,-1-2-949 0 0,-1 1 0 0 0,0-2 0 0 0,0 1 0 0 0,1 0 0 0 0,-1-1 0 0 0,0 0 0 0 0,1 0 0 0 0,-1-1 0 0 0,1 1 0 0 0,-1-1 0 0 0,0 0 0 0 0,0-1 0 0 0,0 1 0 0 0,0-1 0 0 0,0 0 0 0 0,0-1 0 0 0,6-3 0 0 0,-6 4-108 0 0,-1-1-1 0 0,-1 1 1 0 0,1-1-1 0 0,0 0 1 0 0,-1-1-1 0 0,1 1 1 0 0,-1 0-1 0 0,0-1 0 0 0,3-4 1 0 0,-5 6 31 0 0,1-1-1 0 0,-1 1 1 0 0,0-1 0 0 0,0 1 0 0 0,0-1-1 0 0,0 1 1 0 0,-1-1 0 0 0,1 0-1 0 0,0 1 1 0 0,-1-1 0 0 0,0 0 0 0 0,0 1-1 0 0,0-1 1 0 0,0 0 0 0 0,0 1-1 0 0,-1-5 1 0 0,0 5 13 0 0,1 1 1 0 0,-1-1-1 0 0,1 0 0 0 0,-1 0 0 0 0,0 1 1 0 0,0-1-1 0 0,1 0 0 0 0,-1 1 0 0 0,0-1 1 0 0,-1 1-1 0 0,1-1 0 0 0,0 1 0 0 0,0 0 1 0 0,0-1-1 0 0,-1 1 0 0 0,1 0 0 0 0,-1 0 1 0 0,1 0-1 0 0,-1 0 0 0 0,0 0 0 0 0,1 0 1 0 0,-1 0-1 0 0,0 1 0 0 0,1-1 0 0 0,-1 1 1 0 0,0-1-1 0 0,0 1 0 0 0,1 0 0 0 0,-1-1 1 0 0,0 1-1 0 0,0 0 0 0 0,0 0 0 0 0,0 0 1 0 0,0 1-1 0 0,1-1 0 0 0,-1 0 1 0 0,0 1-1 0 0,-2 0 0 0 0,-1 0 4 0 0,1 1-1 0 0,-1-1 1 0 0,1 1-1 0 0,-1 0 1 0 0,1 0-1 0 0,0 1 1 0 0,-1-1 0 0 0,1 1-1 0 0,1 0 1 0 0,-1 0-1 0 0,0 0 1 0 0,1 0 0 0 0,-6 7-1 0 0,6-5 14 0 0,0 0 1 0 0,0 0-1 0 0,1 0 0 0 0,0 0 0 0 0,0 0 1 0 0,0 1-1 0 0,0-1 0 0 0,1 0 0 0 0,0 1 0 0 0,0 0 1 0 0,1-1-1 0 0,-1 1 0 0 0,1-1 0 0 0,0 1 1 0 0,1 0-1 0 0,1 7 0 0 0,-1-9-21 0 0,0 0 0 0 0,0 0 0 0 0,0-1 0 0 0,1 1 0 0 0,0 0 0 0 0,0-1 0 0 0,0 1 0 0 0,0-1 0 0 0,1 1 0 0 0,-1-1 0 0 0,1 0 0 0 0,0 0 0 0 0,0-1 0 0 0,0 1-1 0 0,0 0 1 0 0,0-1 0 0 0,1 0 0 0 0,-1 0 0 0 0,1 0 0 0 0,-1 0 0 0 0,1 0 0 0 0,0-1 0 0 0,4 2 0 0 0,0-1-74 0 0,0-1 0 0 0,-1 1 0 0 0,1-1 0 0 0,0-1 0 0 0,0 0 0 0 0,-1 0 0 0 0,16-2 0 0 0,9-4-6884 0 0,-9 0-1316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2.28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2 126 2759 0 0,'0'-13'1828'0'0,"-1"-66"7684"0"0,1 77-8828 0 0,3-11 1250 0 0,-2 12-1825 0 0,-1 0 1 0 0,0 0 0 0 0,1 0 0 0 0,0 0 0 0 0,-1 0 0 0 0,1 0 0 0 0,-1 0 0 0 0,1 0 0 0 0,0 0 0 0 0,0 0 0 0 0,0 1-1 0 0,0-1 1 0 0,-1 0 0 0 0,1 0 0 0 0,0 1 0 0 0,0-1 0 0 0,0 1 0 0 0,1-1 0 0 0,-1 1 0 0 0,0-1 0 0 0,0 1 0 0 0,0-1-1 0 0,0 1 1 0 0,0 0 0 0 0,0 0 0 0 0,1 0 0 0 0,-1 0 0 0 0,0 0 0 0 0,2 0 0 0 0,-2 0 179 0 0,12 24 566 0 0,-10-12-649 0 0,-1 0 0 0 0,0 0 1 0 0,-1 0-1 0 0,-1 0 0 0 0,0 0 1 0 0,-2 16-1 0 0,-14 70 589 0 0,15-91-764 0 0,1-6 116 0 0,-6-26-61 0 0,0 4-92 0 0,5 13 11 0 0,0 1 0 0 0,1-1 1 0 0,0 0-1 0 0,0 1 0 0 0,1-1 0 0 0,0 0 0 0 0,0 1 1 0 0,1-1-1 0 0,4-13 0 0 0,-4 16-38 0 0,1 1 0 0 0,-1 0 0 0 0,1 0 0 0 0,-1 0 0 0 0,1 0 0 0 0,1 1 0 0 0,-1-1 0 0 0,0 1 0 0 0,1-1 0 0 0,0 1 0 0 0,-1 0 0 0 0,1 1 0 0 0,0-1 0 0 0,1 1 0 0 0,-1 0 0 0 0,0 0 0 0 0,1 0 0 0 0,-1 0 0 0 0,6-1 0 0 0,3 2-6508 0 0,-2 2-558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2.65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3679 0 0,'0'0'11884'0'0,"8"6"-9485"0"0,-5-3-2151 0 0,0 1 0 0 0,0 0 0 0 0,-1-1 0 0 0,0 1 0 0 0,0 0 0 0 0,0 0 0 0 0,0 0 0 0 0,-1 1 0 0 0,2 6 0 0 0,7 45 910 0 0,-8-41-852 0 0,7 46 234 0 0,0 79 0 0 0,-9-139-1155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3.00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33 1839 0 0,'4'-10'149'0'0,"-1"6"2865"0"0,0 1-2044 0 0,0 1-1 0 0,0 0 0 0 0,0 1 1 0 0,0-1-1 0 0,0 1 1 0 0,1-1-1 0 0,-1 1 0 0 0,1 0 1 0 0,-1 0-1 0 0,1 0 1 0 0,0 1-1 0 0,5-1 1 0 0,-2 1-395 0 0,0 0 0 0 0,0 1 0 0 0,0 0 0 0 0,0 0 0 0 0,0 0 0 0 0,8 4 0 0 0,-3-1-323 0 0,1 2 1 0 0,-1-1 0 0 0,-1 1 0 0 0,1 1 0 0 0,-1 0-1 0 0,18 15 1 0 0,-22-16-185 0 0,-1 1-1 0 0,1-1 0 0 0,-1 2 1 0 0,0-1-1 0 0,-1 1 1 0 0,0-1-1 0 0,0 1 1 0 0,0 1-1 0 0,-1-1 0 0 0,-1 1 1 0 0,1 0-1 0 0,-1-1 1 0 0,-1 2-1 0 0,0-1 1 0 0,0 0-1 0 0,-1 0 0 0 0,1 14 1 0 0,-2-12-41 0 0,-1 0 0 0 0,0 0 0 0 0,-1 1 0 0 0,0-1 1 0 0,0 0-1 0 0,-2 0 0 0 0,1-1 0 0 0,-1 1 0 0 0,-1-1 1 0 0,0 0-1 0 0,0 0 0 0 0,-1 0 0 0 0,0 0 0 0 0,-9 9 0 0 0,4-6-22 0 0,2-1 4 0 0,0 0 0 0 0,0-1-1 0 0,-2 0 1 0 0,1-1 0 0 0,-1-1 0 0 0,-1 1-1 0 0,-18 11 1 0 0,26-19-71 0 0,1-1 0 0 0,0 1 0 0 0,-1 0 0 0 0,1-1 1 0 0,-1 0-1 0 0,1 0 0 0 0,-1 0 0 0 0,-7 1 0 0 0,10-2-537 0 0,-8-12-7227 0 0,6 4 880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3.39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1 185 11055 0 0,'0'0'852'0'0,"16"-3"2754"0"0,5-3-634 0 0,40-16 0 0 0,-53 19-2966 0 0,0-1 0 0 0,0 0 0 0 0,-1-1 0 0 0,0 1 0 0 0,0-2 0 0 0,0 1 0 0 0,-1-1 0 0 0,7-6 0 0 0,-11 9 3 0 0,1 0 1 0 0,-1-1-1 0 0,0 1 0 0 0,0 0 0 0 0,-1-1 0 0 0,1 0 1 0 0,-1 1-1 0 0,0-1 0 0 0,0 0 0 0 0,0 0 1 0 0,0 1-1 0 0,0-1 0 0 0,-1 0 0 0 0,0 0 0 0 0,0 0 1 0 0,0 0-1 0 0,0 0 0 0 0,-1 0 0 0 0,1 0 0 0 0,-1 1 1 0 0,-2-8-1 0 0,3 10-7 0 0,-1 0 0 0 0,1 1 0 0 0,0-1 0 0 0,0 0 0 0 0,0 1 1 0 0,-1-1-1 0 0,1 1 0 0 0,0-1 0 0 0,-1 1 0 0 0,1-1 0 0 0,0 0 0 0 0,-1 1 0 0 0,1-1 1 0 0,-1 1-1 0 0,1 0 0 0 0,-1-1 0 0 0,1 1 0 0 0,-1-1 0 0 0,1 1 0 0 0,-1 0 0 0 0,1-1 1 0 0,-1 1-1 0 0,1 0 0 0 0,-1 0 0 0 0,0-1 0 0 0,-1 1 7 0 0,1-1-2 0 0,0 1 1 0 0,0-1-1 0 0,-1 1 1 0 0,1-1-1 0 0,0 1 1 0 0,0 0 0 0 0,0 0-1 0 0,0-1 1 0 0,-1 1-1 0 0,1 0 1 0 0,0 0-1 0 0,0 0 1 0 0,0 0-1 0 0,-1 1 1 0 0,1-1-1 0 0,0 0 1 0 0,0 0-1 0 0,0 1 1 0 0,0-1-1 0 0,-1 1 1 0 0,1-1-1 0 0,0 1 1 0 0,0-1-1 0 0,0 1 1 0 0,-1 0-1 0 0,0 0 27 0 0,-1 2-28 0 0,0-1 0 0 0,0 1 0 0 0,0 0 0 0 0,0 0 0 0 0,0 0 1 0 0,1 0-1 0 0,-1 0 0 0 0,1 1 0 0 0,0-1 0 0 0,0 1 0 0 0,0-1 0 0 0,0 1 0 0 0,0 0 0 0 0,1 0 0 0 0,-2 7 0 0 0,0 3 72 0 0,0 0 0 0 0,1 0-1 0 0,0 17 1 0 0,1-24-35 0 0,1-1-1 0 0,1 1 1 0 0,-1-1 0 0 0,1 1-1 0 0,0-1 1 0 0,0 1-1 0 0,1-1 1 0 0,0 0 0 0 0,5 12-1 0 0,-5-15-27 0 0,-1-1 0 0 0,1 1-1 0 0,-1-1 1 0 0,1 0 0 0 0,0 0-1 0 0,0 0 1 0 0,0 0 0 0 0,0 0-1 0 0,0 0 1 0 0,0 0 0 0 0,1-1-1 0 0,-1 1 1 0 0,0-1 0 0 0,1 0 0 0 0,0 1-1 0 0,-1-1 1 0 0,1 0 0 0 0,-1-1-1 0 0,1 1 1 0 0,0 0 0 0 0,0-1-1 0 0,0 0 1 0 0,-1 1 0 0 0,1-1-1 0 0,4 0 1 0 0,0-1-355 0 0,0 0 1 0 0,1 0-1 0 0,-1-1 0 0 0,0 0 0 0 0,0 0 1 0 0,0-1-1 0 0,0 0 0 0 0,-1 0 0 0 0,1 0 1 0 0,-1-1-1 0 0,0 0 0 0 0,0 0 0 0 0,0-1 1 0 0,0 1-1 0 0,8-11 0 0 0,3-4-2072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3.83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21 28 5527 0 0,'-8'-27'8956'0'0,"6"46"-4394"0"0,5 12-3280 0 0,-1-3-711 0 0,-15 332 3470 0 0,11-271-3498 0 0,2-43-210 0 0,9-76-253 0 0,-5 5-433 0 0,-1 7 501 0 0,0-1-1 0 0,1 1 1 0 0,0 0 0 0 0,10-22 0 0 0,-12 36-400 0 0,0-1 1 0 0,0 1-1 0 0,1 0 0 0 0,-1 0 1 0 0,1 0-1 0 0,0 0 0 0 0,0 0 1 0 0,1 0-1 0 0,-1 1 0 0 0,1 0 1 0 0,0 0-1 0 0,-1 0 0 0 0,1 0 1 0 0,1 0-1 0 0,-1 1 0 0 0,0 0 1 0 0,1 0-1 0 0,-1 0 0 0 0,1 0 1 0 0,-1 1-1 0 0,7-2 1 0 0,0 2-7391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4.27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251 191 7831 0 0,'0'0'603'0'0,"-1"-1"-396"0"0,-1-1 383 0 0,1 0 0 0 0,-1 0 0 0 0,0 0 0 0 0,0 0 0 0 0,0 0 0 0 0,0 1 0 0 0,-1-1 0 0 0,1 1 0 0 0,0-1 0 0 0,-1 1 0 0 0,1 0 0 0 0,-1 0 0 0 0,1 0 0 0 0,-4-1 0 0 0,3 2-376 0 0,0-1-1 0 0,-1 1 1 0 0,1 0 0 0 0,0 0-1 0 0,0 0 1 0 0,0 1 0 0 0,0-1-1 0 0,0 1 1 0 0,0 0 0 0 0,-5 1-1 0 0,-3 3-323 0 0,1 0 0 0 0,0 1-1 0 0,0 0 1 0 0,1 1 0 0 0,-11 9-1 0 0,10-9 941 0 0,-5 5-421 0 0,0 0 1 0 0,-13 16 0 0 0,24-24-259 0 0,0 0 0 0 0,0 1 1 0 0,1 0-1 0 0,0 0 1 0 0,0 0-1 0 0,0 0 1 0 0,0 1-1 0 0,1-1 0 0 0,0 1 1 0 0,-3 10-1 0 0,5-15-119 0 0,0 1-1 0 0,0-1 1 0 0,-1 1 0 0 0,1-1-1 0 0,0 1 1 0 0,0-1 0 0 0,1 1-1 0 0,-1-1 1 0 0,0 1-1 0 0,0-1 1 0 0,1 1 0 0 0,-1-1-1 0 0,1 0 1 0 0,-1 1 0 0 0,1-1-1 0 0,-1 0 1 0 0,1 1-1 0 0,0-1 1 0 0,0 0 0 0 0,0 0-1 0 0,1 2 1 0 0,-1-2-6 0 0,1 1 1 0 0,0-1-1 0 0,0 0 1 0 0,0 0-1 0 0,0 0 1 0 0,0 0-1 0 0,0 0 1 0 0,0 0-1 0 0,0 0 1 0 0,1-1-1 0 0,-1 1 1 0 0,4 0-1 0 0,-1-1-6 0 0,1 1-1 0 0,0-1 1 0 0,-1 0-1 0 0,1-1 0 0 0,0 1 1 0 0,-1-1-1 0 0,1-1 0 0 0,0 1 1 0 0,-1-1-1 0 0,6-2 0 0 0,-3 0-12 0 0,-1 0 0 0 0,1-1 0 0 0,-1 0-1 0 0,0 0 1 0 0,0 0 0 0 0,-1-1-1 0 0,0 0 1 0 0,0-1 0 0 0,0 1-1 0 0,-1-1 1 0 0,8-13 0 0 0,-8 10-7 0 0,-1 1 1 0 0,1-1-1 0 0,-2 0 1 0 0,0 0-1 0 0,0-1 1 0 0,-1 1-1 0 0,0-1 1 0 0,-1 1-1 0 0,1-22 1 0 0,-2 31 556 0 0,-2 3-534 0 0,1 1 0 0 0,-1-1 0 0 0,1 0 0 0 0,0 1-1 0 0,0-1 1 0 0,-2 6 0 0 0,-1 12 202 0 0,-5 38-1 0 0,8-51-137 0 0,1 0 0 0 0,0 1 0 0 0,0-1 0 0 0,1 0 0 0 0,-1 1 0 0 0,2-1 0 0 0,-1 0 0 0 0,5 13 0 0 0,-5-18-72 0 0,0 1 0 0 0,0-1 0 0 0,1 0 0 0 0,-1 1 0 0 0,1-1 0 0 0,-1 0 0 0 0,1 0 0 0 0,0 0 0 0 0,0 0-1 0 0,0 0 1 0 0,0-1 0 0 0,0 1 0 0 0,0 0 0 0 0,0-1 0 0 0,1 0 0 0 0,-1 1 0 0 0,4 0 0 0 0,-2-1-4 0 0,0 0 0 0 0,-1 0 1 0 0,1-1-1 0 0,0 1 0 0 0,0-1 0 0 0,-1 0 0 0 0,1 0 1 0 0,0 0-1 0 0,0-1 0 0 0,-1 1 0 0 0,6-2 1 0 0,-1-1-122 0 0,0 1 0 0 0,-1-2 0 0 0,1 1-1 0 0,0-1 1 0 0,-1 0 0 0 0,0 0 0 0 0,0-1 0 0 0,0 0 0 0 0,-1 0 0 0 0,10-10 0 0 0,-12 9 29 0 0,1 0-1 0 0,-1-1 0 0 0,0 1 1 0 0,0-1-1 0 0,-1 0 0 0 0,0 0 0 0 0,0 0 1 0 0,0-1-1 0 0,-1 1 0 0 0,-1 0 0 0 0,1-1 1 0 0,-1 0-1 0 0,0 1 0 0 0,-1-1 1 0 0,0 0-1 0 0,-1-13 0 0 0,1 19 1450 0 0,-2 4-1310 0 0,0-1-1 0 0,0 1 1 0 0,0 0-1 0 0,1 0 1 0 0,-1 0 0 0 0,0 0-1 0 0,1 0 1 0 0,0 0-1 0 0,-1 0 1 0 0,0 4-1 0 0,-1-1-28 0 0,1 0 0 0 0,-1 1 0 0 0,2-1-1 0 0,-1 0 1 0 0,0 1 0 0 0,1 0-1 0 0,0-1 1 0 0,1 1 0 0 0,-1-1-1 0 0,1 1 1 0 0,0 0 0 0 0,0 0 0 0 0,1-1-1 0 0,-1 1 1 0 0,1-1 0 0 0,1 1-1 0 0,-1 0 1 0 0,1-1 0 0 0,0 0-1 0 0,5 10 1 0 0,7-3-2237 0 0,-13-11 1858 0 0,-1-1-1 0 0,1 0 0 0 0,0 1 1 0 0,0-1-1 0 0,0 1 1 0 0,0-1-1 0 0,1 0 0 0 0,-1 0 1 0 0,0 0-1 0 0,0 1 1 0 0,0-1-1 0 0,0 0 1 0 0,0 0-1 0 0,0-1 0 0 0,0 1 1 0 0,1 0-1 0 0,5-2-7585 0 0</inkml:trace>
  <inkml:trace contextRef="#ctx0" brushRef="#br0" timeOffset="1">406 2 10135 0 0,'0'0'992'0'0,"-7"-2"1040"0"0,7 12 264 0 0,3-2 72 0 0,1 0 8 0 0,2 0-2376 0 0,2 0-584 0 0,11 7-64 0 0,-4-2-16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4.86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1 224 2303 0 0,'6'-36'-22'0'0,"6"-19"4780"0"0,7-38 3346 0 0,-20 70-6871 0 0,0 7 3664 0 0,-8 37-4451 0 0,0 46 539 0 0,-1 91-1 0 0,8-119-608 0 0,1-7 157 0 0,4 45-1 0 0,-1-61-442 0 0,0-1 0 0 0,2 1 1 0 0,-1-1-1 0 0,12 29 0 0 0,-5-28-531 0 0,-10-15 330 0 0,1-1 0 0 0,-1 1 0 0 0,1-1 0 0 0,-1 0-1 0 0,1 1 1 0 0,0-1 0 0 0,-1 0 0 0 0,1 1 0 0 0,-1-1 0 0 0,1 0 0 0 0,0 0 0 0 0,-1 1-1 0 0,1-1 1 0 0,0 0 0 0 0,-1 0 0 0 0,1 0 0 0 0,0 0 0 0 0,-1 0 0 0 0,1 0 0 0 0,0 0-1 0 0,-1 0 1 0 0,1 0 0 0 0,0 0 0 0 0,-1 0 0 0 0,2-1 0 0 0,3-1-1676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10 9671 0 0,'0'0'875'0'0,"0"-2"-719"0"0,0-6 5665 0 0,1 10-5562 0 0,2 3-163 0 0,0 1 0 0 0,-1-1 0 0 0,0 1 0 0 0,0-1 0 0 0,-1 1 0 0 0,1 0 0 0 0,-1-1 0 0 0,1 12 0 0 0,-3 51 216 0 0,0-55-240 0 0,-4 45 162 0 0,-18 79 1 0 0,5-35-81 0 0,17-95-126 0 0,0 0 1 0 0,0 0-1 0 0,1 0 1 0 0,0 0-1 0 0,0 0 1 0 0,1 0 0 0 0,1 7-1 0 0,-2-13-4 0 0,1 1-1 0 0,-1-1 0 0 0,1 1 1 0 0,-1-1-1 0 0,1 1 1 0 0,0-1-1 0 0,0 1 1 0 0,0-1-1 0 0,0 0 0 0 0,0 1 1 0 0,0-1-1 0 0,0 0 1 0 0,0 0-1 0 0,0 0 1 0 0,0 0-1 0 0,1 0 0 0 0,-1 0 1 0 0,0 0-1 0 0,1 0 1 0 0,-1-1-1 0 0,1 1 1 0 0,-1 0-1 0 0,1-1 0 0 0,-1 1 1 0 0,1-1-1 0 0,-1 0 1 0 0,1 0-1 0 0,-1 1 1 0 0,1-1-1 0 0,0 0 0 0 0,-1 0 1 0 0,1 0-1 0 0,-1 0 1 0 0,1-1-1 0 0,2 0 1 0 0,26-5 333 0 0,-1-1 0 0 0,0-1 0 0 0,35-16 0 0 0,47-14-1572 0 0,-102 36-680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5.26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 1 13591 0 0,'0'0'3654'0'0,"-6"15"-532"0"0,2 7-2252 0 0,2 0-1 0 0,0 1 0 0 0,1-1 0 0 0,4 31 1 0 0,-1 15-638 0 0,-2-67-1295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5.65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67 10 9671 0 0,'0'0'748'0'0,"16"-5"3619"0"0,-8 3-2702 0 0,-1 1-1 0 0,0 0 1 0 0,12 0 0 0 0,46 6 406 0 0,-33-1-1412 0 0,3-1-442 0 0,26 2-3400 0 0</inkml:trace>
  <inkml:trace contextRef="#ctx0" brushRef="#br0" timeOffset="1">0 424 15751 0 0,'0'0'1424'0'0,"2"0"-1172"0"0,28 3 1239 0 0,1-2-1 0 0,-1-1 0 0 0,56-8 0 0 0,-19 4-1727 0 0,-65 4-256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46.03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282 439 14975 0 0,'0'0'1358'0'0,"-10"-23"-304"0"0,7 18-762 0 0,-1 0 0 0 0,0 1-1 0 0,0-1 1 0 0,0 1 0 0 0,-1 0-1 0 0,0 0 1 0 0,1 1 0 0 0,-1-1-1 0 0,-1 1 1 0 0,1 0 0 0 0,0 0 0 0 0,-1 1-1 0 0,1 0 1 0 0,-9-3 0 0 0,5 3-294 0 0,0-1 0 0 0,0 2 0 0 0,0-1 0 0 0,0 1 0 0 0,0 0 0 0 0,-1 1 1 0 0,1 0-1 0 0,-18 3 0 0 0,22-2 34 0 0,0 1 0 0 0,0 0 0 0 0,0 0 0 0 0,1 0-1 0 0,-1 0 1 0 0,1 1 0 0 0,-1 0 0 0 0,1 0 0 0 0,0 0 0 0 0,0 0 0 0 0,0 1 0 0 0,0 0 0 0 0,1-1 0 0 0,-1 1 0 0 0,1 1 0 0 0,0-1-1 0 0,0 0 1 0 0,-2 7 0 0 0,2-7 32 0 0,2 0-1 0 0,-1 0 1 0 0,0 0 0 0 0,1 0-1 0 0,0 1 1 0 0,-1-1-1 0 0,2 0 1 0 0,-1 1 0 0 0,1-1-1 0 0,-1 0 1 0 0,1 1-1 0 0,0-1 1 0 0,1 1-1 0 0,-1-1 1 0 0,1 0 0 0 0,0 1-1 0 0,0-1 1 0 0,0 0-1 0 0,0 1 1 0 0,1-1 0 0 0,4 7-1 0 0,-5-8-38 0 0,1-1-1 0 0,-1 0 1 0 0,1 0 0 0 0,0-1 0 0 0,0 1-1 0 0,0 0 1 0 0,0 0 0 0 0,0-1-1 0 0,0 1 1 0 0,0-1 0 0 0,0 0-1 0 0,0 0 1 0 0,1 1 0 0 0,-1-1-1 0 0,1-1 1 0 0,2 2 0 0 0,0-1 3 0 0,-1-1 0 0 0,1 1 0 0 0,-1-1 0 0 0,1 0 0 0 0,-1 0 1 0 0,1-1-1 0 0,0 1 0 0 0,6-3 0 0 0,0 0-21 0 0,-1 0 0 0 0,1-2-1 0 0,-1 1 1 0 0,0-1 0 0 0,0 0-1 0 0,16-13 1 0 0,-21 14-31 0 0,-1 0 0 0 0,1-1 0 0 0,-1 0 0 0 0,0 0 0 0 0,0 0 0 0 0,0-1 0 0 0,-1 1 0 0 0,0-1 0 0 0,0 0 0 0 0,0 0 0 0 0,-1 0 0 0 0,0 0 0 0 0,2-8 0 0 0,1-12-103 0 0,4-51-1 0 0,-6 44-1 0 0,43-237-482 0 0,-44 259 670 0 0,-1 10 524 0 0,-2 16-324 0 0,-1 0-1 0 0,-1-1 1 0 0,-7 27 0 0 0,1-8-33 0 0,1 6-40 0 0,-29 137 1188 0 0,33-143-1034 0 0,0-1 0 0 0,2 1 0 0 0,4 48 0 0 0,-1-73-209 0 0,0 1 0 0 0,0-1 0 0 0,1 0 0 0 0,0 0 1 0 0,6 16-1 0 0,-6-22-273 0 0,-1 1 0 0 0,1 0 0 0 0,-1-1 0 0 0,1 1 0 0 0,0-1 0 0 0,0 0 0 0 0,0 0 1 0 0,4 4-1 0 0,-5-5-397 0 0,1 0 0 0 0,0 0 0 0 0,0 0 1 0 0,0 0-1 0 0,0 0 0 0 0,0 0 0 0 0,0 0 1 0 0,0-1-1 0 0,0 1 0 0 0,0-1 0 0 0,1 0 0 0 0,-1 1 1 0 0,3-1-1 0 0,7-1-8032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0.53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 16 10135 0 0,'-1'-7'1050'0'0,"0"-1"5069"0"0,4 14-4842 0 0,1 17-1243 0 0,-3 164 1320 0 0,-1-18-356 0 0,0-160-1216 0 0,0-8-921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0.93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1 103 9215 0 0,'6'-15'976'0'0,"-2"10"-691"0"0,0 1 0 0 0,0-1 0 0 0,1 1 0 0 0,0 0 0 0 0,0 1 0 0 0,0-1-1 0 0,0 1 1 0 0,0 0 0 0 0,10-3 0 0 0,53-18 4555 0 0,-59 21-4775 0 0,10-2 320 0 0,1 0 0 0 0,-1 1 0 0 0,1 2 0 0 0,0 0 1 0 0,0 1-1 0 0,0 1 0 0 0,1 0 0 0 0,-1 2 1 0 0,0 0-1 0 0,-1 2 0 0 0,21 5 0 0 0,-37-8-366 0 0,-1-1-1 0 0,1 1 1 0 0,-1 0 0 0 0,0 0 0 0 0,1 0-1 0 0,-1 0 1 0 0,0 1 0 0 0,0-1-1 0 0,0 1 1 0 0,0-1 0 0 0,0 1-1 0 0,0 0 1 0 0,-1-1 0 0 0,1 1-1 0 0,0 0 1 0 0,-1 0 0 0 0,0 0-1 0 0,2 4 1 0 0,-2-4-10 0 0,-1-1 0 0 0,1 1-1 0 0,-1 0 1 0 0,0 0 0 0 0,0 0 0 0 0,0 0 0 0 0,0 0 0 0 0,0 0 0 0 0,0 0-1 0 0,-1 0 1 0 0,1 0 0 0 0,0 0 0 0 0,-1-1 0 0 0,0 1 0 0 0,1 0 0 0 0,-1 0-1 0 0,0 0 1 0 0,0-1 0 0 0,0 1 0 0 0,0 0 0 0 0,0-1 0 0 0,-1 1-1 0 0,1-1 1 0 0,-2 2 0 0 0,-26 25-148 0 0,-1-2 0 0 0,-1-1 0 0 0,-2-1 0 0 0,-37 20 0 0 0,34-26-2256 0 0,34-18 1147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2.61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9 4143 0 0,'0'0'319'0'0,"0"-2"-210"0"0,0-4 11334 0 0,8 66-8035 0 0,-1-2-2573 0 0,-4-42-747 0 0,0 1 0 0 0,-1-1 1 0 0,-1 1-1 0 0,-1 0 0 0 0,-1-1 1 0 0,-4 34-1 0 0,3-48-72 0 0,1 3-2554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2.98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0 112 10135 0 0,'0'0'778'0'0,"10"-13"72"0"0,0 4-354 0 0,1 1-1 0 0,0 0 0 0 0,0 1 0 0 0,1 0 0 0 0,0 0 1 0 0,0 1-1 0 0,15-4 0 0 0,-2-1-189 0 0,-17 6-89 0 0,1 2 0 0 0,0-1 0 0 0,-1 1 0 0 0,2 0 0 0 0,-1 1 0 0 0,0 0 0 0 0,12-1 0 0 0,-21 3-181 0 0,1 0-1 0 0,-1 0 1 0 0,1 1-1 0 0,0-1 1 0 0,-1 0-1 0 0,1 0 1 0 0,-1 1-1 0 0,1-1 1 0 0,0 0-1 0 0,-1 1 0 0 0,1-1 1 0 0,-1 1-1 0 0,1-1 1 0 0,-1 0-1 0 0,0 1 1 0 0,1-1-1 0 0,-1 1 1 0 0,1 0-1 0 0,-1-1 1 0 0,0 1-1 0 0,0-1 1 0 0,1 1-1 0 0,-1-1 1 0 0,0 1-1 0 0,0 0 1 0 0,1-1-1 0 0,-1 2 1 0 0,2 17 482 0 0,-5-3 135 0 0,-8 30 0 0 0,7-28-326 0 0,-6 29 0 0 0,8-29-283 0 0,1 28-1 0 0,1-41-44 0 0,1 0 1 0 0,-1 0-1 0 0,1 0 1 0 0,0 0-1 0 0,0 0 0 0 0,0 0 1 0 0,1 0-1 0 0,0 0 0 0 0,0-1 1 0 0,4 8-1 0 0,-5-10 9 0 0,0-1 0 0 0,0 1 0 0 0,1-1-1 0 0,-1 0 1 0 0,0 0 0 0 0,1 0 0 0 0,-1 0 0 0 0,1 0 0 0 0,-1 0-1 0 0,1 0 1 0 0,-1 0 0 0 0,1 0 0 0 0,0-1 0 0 0,-1 1 0 0 0,1-1-1 0 0,0 1 1 0 0,2-1 0 0 0,-1 1 9 0 0,1-1 1 0 0,0 0-1 0 0,0 0 0 0 0,-1-1 0 0 0,1 1 0 0 0,0-1 1 0 0,6-2-1 0 0,-1 0 31 0 0,-1 0 0 0 0,-1 0 0 0 0,1-1 1 0 0,0-1-1 0 0,-1 1 0 0 0,11-10 0 0 0,-10 7-40 0 0,0 0-1 0 0,-1-1 1 0 0,0 0-1 0 0,0-1 1 0 0,-1 0 0 0 0,0 0-1 0 0,0 0 1 0 0,-1-1-1 0 0,6-17 1 0 0,-8 21 5 0 0,-2 0 0 0 0,1 0 0 0 0,-1 0 0 0 0,1 0 1 0 0,-2-1-1 0 0,1 1 0 0 0,-1 0 0 0 0,0-1 0 0 0,0 1 0 0 0,-1 0 0 0 0,0-1 1 0 0,0 1-1 0 0,0 0 0 0 0,-1 0 0 0 0,0 0 0 0 0,0 0 0 0 0,0 0 0 0 0,-4-6 0 0 0,5 11-1 0 0,0-1 0 0 0,0 0-1 0 0,-1 0 1 0 0,1 0-1 0 0,-1 1 1 0 0,1-1-1 0 0,-1 1 1 0 0,1-1-1 0 0,-1 1 1 0 0,0-1-1 0 0,0 1 1 0 0,0 0-1 0 0,0 0 1 0 0,0 0-1 0 0,0 0 1 0 0,0 0-1 0 0,0 1 1 0 0,0-1-1 0 0,-4 0 1 0 0,2 1 23 0 0,0-1 0 0 0,0 2 0 0 0,0-1 0 0 0,-1 0 0 0 0,1 1 0 0 0,0 0 0 0 0,0 0 0 0 0,0 0 0 0 0,0 0 0 0 0,-3 2 0 0 0,-3 2-196 0 0,1 0 1 0 0,0 0-1 0 0,0 0 0 0 0,1 1 0 0 0,0 1 0 0 0,0 0 1 0 0,-11 10-1 0 0,9-4-1100 0 0,1-1-61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3.88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153 310 9671 0 0,'0'0'748'0'0,"-9"-8"1298"0"0,8 7-1861 0 0,0 0-137 0 0,0 0 0 0 0,0 0-1 0 0,0 0 1 0 0,-1 0-1 0 0,1 0 1 0 0,0 0 0 0 0,0 0-1 0 0,-1 1 1 0 0,1-1-1 0 0,0 0 1 0 0,-1 1-1 0 0,1-1 1 0 0,-1 1 0 0 0,1-1-1 0 0,-1 1 1 0 0,1 0-1 0 0,-1 0 1 0 0,1-1 0 0 0,-1 1-1 0 0,1 0 1 0 0,-1 0-1 0 0,1 1 1 0 0,-1-1 0 0 0,1 0-1 0 0,-1 0 1 0 0,-1 1-1 0 0,-2 2 79 0 0,-1 0 0 0 0,1 1 0 0 0,-1-1 0 0 0,1 1 0 0 0,0 0 0 0 0,0 1 0 0 0,1-1 0 0 0,-1 1 0 0 0,1 0 0 0 0,0 0 0 0 0,1 0 0 0 0,-1 0 0 0 0,1 1 0 0 0,0-1 0 0 0,-4 10 0 0 0,1 0 379 0 0,0 1-1 0 0,2 0 1 0 0,-1 0-1 0 0,-3 30 1 0 0,8-41-413 0 0,-1 0 1 0 0,1 0-1 0 0,0 0 1 0 0,0-1-1 0 0,1 1 1 0 0,-1 0-1 0 0,1 0 0 0 0,0-1 1 0 0,1 1-1 0 0,-1 0 1 0 0,4 7-1 0 0,-5-12-62 0 0,1 1 0 0 0,-1 0 0 0 0,1-1 0 0 0,-1 1 0 0 0,1-1 1 0 0,-1 1-1 0 0,1-1 0 0 0,0 1 0 0 0,-1-1 0 0 0,1 0 0 0 0,0 1 0 0 0,-1-1 0 0 0,1 0 0 0 0,0 1 0 0 0,-1-1 0 0 0,1 0 0 0 0,0 0 0 0 0,0 0 0 0 0,-1 0 0 0 0,1 0 0 0 0,0 0 0 0 0,-1 0 0 0 0,1 0 0 0 0,0 0 0 0 0,0 0 1 0 0,-1 0-1 0 0,1 0 0 0 0,0 0 0 0 0,0 0 0 0 0,-1-1 0 0 0,1 1 0 0 0,0 0 0 0 0,0-1 0 0 0,21-12 167 0 0,-10 2-189 0 0,-1 0-1 0 0,0 0 1 0 0,0-1-1 0 0,-2 0 1 0 0,1-1 0 0 0,-2 0-1 0 0,0-1 1 0 0,0 0 0 0 0,-1 0-1 0 0,-1 0 1 0 0,0-1 0 0 0,3-15-1 0 0,-1 0-49 0 0,-1 0-1 0 0,-2 0 0 0 0,-1 0 0 0 0,-1-1 0 0 0,-2-36 1 0 0,-1 41 8 0 0,0 13 53 0 0,0 0-1 0 0,-1 1 1 0 0,0-1-1 0 0,-1 1 1 0 0,-1-1-1 0 0,-5-16 1 0 0,8 28-4 0 0,0 1 0 0 0,0 0 0 0 0,0 0 0 0 0,0 0 0 0 0,0 0 0 0 0,0 0 0 0 0,0 0 0 0 0,0 0 1 0 0,0-1-1 0 0,0 1 0 0 0,0 0 0 0 0,0 0 0 0 0,0 0 0 0 0,0 0 0 0 0,0 0 0 0 0,0 0 1 0 0,0 0-1 0 0,0-1 0 0 0,0 1 0 0 0,0 0 0 0 0,0 0 0 0 0,0 0 0 0 0,0 0 0 0 0,0 0 0 0 0,0 0 1 0 0,-1 0-1 0 0,1 0 0 0 0,0 0 0 0 0,0 0 0 0 0,0-1 0 0 0,0 1 0 0 0,0 0 0 0 0,0 0 0 0 0,0 0 1 0 0,0 0-1 0 0,-1 0 0 0 0,1 0 0 0 0,0 0 0 0 0,0 0 0 0 0,0 0 0 0 0,0 0 0 0 0,0 0 1 0 0,0 0-1 0 0,0 0 0 0 0,-1 0 0 0 0,1 0 0 0 0,0 0 0 0 0,0 0 0 0 0,0 0 0 0 0,0 0 0 0 0,0 0 1 0 0,0 0-1 0 0,0 0 0 0 0,-1 0 0 0 0,1 0 0 0 0,0 1 0 0 0,0-1 0 0 0,0 0 0 0 0,0 0 1 0 0,0 0-1 0 0,0 0 0 0 0,-5 11 240 0 0,-2 16-184 0 0,-8 165 700 0 0,14-175-671 0 0,0 14 275 0 0,1 1 0 0 0,6 42-1 0 0,-3-57-267 0 0,0 0-1 0 0,2 0 0 0 0,-1-1 0 0 0,2 0 1 0 0,0 0-1 0 0,9 16 0 0 0,-14-30-100 0 0,1 1-1 0 0,-1-1 1 0 0,0 0-1 0 0,1 0 1 0 0,-1 0 0 0 0,1 0-1 0 0,0 0 1 0 0,0 0-1 0 0,0 0 1 0 0,0-1-1 0 0,0 1 1 0 0,0-1 0 0 0,0 1-1 0 0,0-1 1 0 0,0 0-1 0 0,1 0 1 0 0,-1 0-1 0 0,1 0 1 0 0,-1 0 0 0 0,1 0-1 0 0,-1-1 1 0 0,3 1-1 0 0,-2-1-7 0 0,-1 0 0 0 0,1-1-1 0 0,-1 1 1 0 0,1-1 0 0 0,-1 1-1 0 0,0-1 1 0 0,1 0 0 0 0,-1 0-1 0 0,0 0 1 0 0,0 0 0 0 0,1 0-1 0 0,-1-1 1 0 0,0 1 0 0 0,0-1-1 0 0,0 1 1 0 0,-1-1-1 0 0,1 0 1 0 0,0 1 0 0 0,-1-1-1 0 0,1 0 1 0 0,-1 0 0 0 0,1 0-1 0 0,0-3 1 0 0,4-6-124 0 0,-1 0-1 0 0,0-1 1 0 0,0 0-1 0 0,4-17 1 0 0,7-53-766 0 0,-10 48 497 0 0,-4 18 204 0 0,5-21-83 0 0,-4 29 286 0 0,-2 6 256 0 0,-1 3-257 0 0,1-1 1 0 0,0 1-1 0 0,-1-1 0 0 0,1 0 1 0 0,-1 1-1 0 0,1-1 0 0 0,-1 1 1 0 0,1 0-1 0 0,-1-1 0 0 0,0 1 1 0 0,1-1-1 0 0,-1 1 0 0 0,0 0 1 0 0,1-1-1 0 0,-1 1 0 0 0,0 0 0 0 0,0-1 1 0 0,1 1-1 0 0,-1 1 0 0 0,4 14 142 0 0,-2 6 166 0 0,0 27 1 0 0,-2-25-88 0 0,4 27 0 0 0,-3-44-197 0 0,0 0-1 0 0,1-1 1 0 0,0 1-1 0 0,0 0 0 0 0,0-1 1 0 0,1 0-1 0 0,0 1 1 0 0,5 7-1 0 0,-6-12-25 0 0,-1 0-1 0 0,0 0 1 0 0,0 0-1 0 0,1-1 1 0 0,-1 1-1 0 0,1-1 1 0 0,0 1-1 0 0,-1-1 1 0 0,1 1 0 0 0,0-1-1 0 0,0 0 1 0 0,0 0-1 0 0,0 0 1 0 0,0 0-1 0 0,0 0 1 0 0,0-1-1 0 0,0 1 1 0 0,0 0-1 0 0,0-1 1 0 0,3 1-1 0 0,-2-2-1 0 0,0 1 0 0 0,0 0 0 0 0,-1-1 0 0 0,1 1 0 0 0,0-1 0 0 0,0 0 0 0 0,0 0 0 0 0,0 0 0 0 0,-1 0 0 0 0,1-1 0 0 0,-1 1 0 0 0,1-1 0 0 0,3-2 0 0 0,0-1-4 0 0,-1 0 0 0 0,1 0 1 0 0,0-1-1 0 0,-1 0 0 0 0,0 0 0 0 0,-1 0 0 0 0,0-1 1 0 0,1 0-1 0 0,-2 1 0 0 0,6-13 0 0 0,-6 8-24 0 0,0-1 0 0 0,0 1 0 0 0,-1 0 0 0 0,0-1 0 0 0,-1 1 0 0 0,-1-1 0 0 0,0 0 0 0 0,0 1 0 0 0,-1-1 0 0 0,0 0 0 0 0,-5-13 0 0 0,4 17 21 0 0,-3 37 159 0 0,2-8-25 0 0,1 0-1 0 0,0 0 1 0 0,2 0 0 0 0,1 0-1 0 0,0 0 1 0 0,8 35 0 0 0,-9-54-127 0 0,0-1-6 0 0,0 0-1 0 0,0-1 0 0 0,0 1 0 0 0,0 0 0 0 0,0 0 1 0 0,1-1-1 0 0,-1 1 0 0 0,0 0 0 0 0,0 0 1 0 0,1-1-1 0 0,-1 1 0 0 0,0 0 0 0 0,1-1 1 0 0,-1 1-1 0 0,1 0 0 0 0,-1-1 0 0 0,1 1 0 0 0,-1-1 1 0 0,1 1-1 0 0,-1-1 0 0 0,1 1 0 0 0,0-1 1 0 0,-1 1-1 0 0,2 0 0 0 0,-1 0-194 0 0,1 0 0 0 0,-1 0 0 0 0,1 0 0 0 0,0 0 0 0 0,-1 0 0 0 0,1 0 0 0 0,0 0-1 0 0,-1-1 1 0 0,1 1 0 0 0,0-1 0 0 0,0 1 0 0 0,0-1 0 0 0,-1 0 0 0 0,1 1 0 0 0,0-1 0 0 0,0 0 0 0 0,0 0 0 0 0,0 0 0 0 0,0-1-1 0 0,-1 1 1 0 0,1 0 0 0 0,2-1 0 0 0,7-4-7598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4.27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197 36 5983 0 0,'-7'-8'542'0'0,"5"5"11"0"0,0 1 1 0 0,0 0-1 0 0,-1 0 0 0 0,1 0 1 0 0,-1 0-1 0 0,1 0 1 0 0,-1 0-1 0 0,1 0 1 0 0,-1 1-1 0 0,0-1 1 0 0,0 1-1 0 0,0 0 0 0 0,0 0 1 0 0,0 0-1 0 0,0 0 1 0 0,-5 0-1 0 0,4 1-329 0 0,1 0 0 0 0,0 1-1 0 0,0-1 1 0 0,0 1 0 0 0,1 0-1 0 0,-1 0 1 0 0,0 0 0 0 0,0 0-1 0 0,0 0 1 0 0,0 0 0 0 0,1 1-1 0 0,-1-1 1 0 0,1 1 0 0 0,-3 2-1 0 0,-3 3-90 0 0,0 1 0 0 0,1 0 0 0 0,0 0 0 0 0,1 1 0 0 0,0 0 0 0 0,0 0-1 0 0,-7 15 1 0 0,7-11 114 0 0,0 1-1 0 0,1 0 0 0 0,1-1 0 0 0,-5 26 1 0 0,8-34-171 0 0,0-1 1 0 0,0 1 0 0 0,1-1-1 0 0,0 1 1 0 0,0 0-1 0 0,0-1 1 0 0,1 1-1 0 0,-1-1 1 0 0,1 1 0 0 0,0 0-1 0 0,1-1 1 0 0,-1 0-1 0 0,1 1 1 0 0,0-1 0 0 0,0 0-1 0 0,0 0 1 0 0,0 0-1 0 0,6 7 1 0 0,-7-10-57 0 0,1 1-1 0 0,0-1 1 0 0,0 0 0 0 0,-1 1 0 0 0,1-1 0 0 0,0 0 0 0 0,0 0-1 0 0,0 0 1 0 0,1 0 0 0 0,-1-1 0 0 0,0 1 0 0 0,0-1-1 0 0,0 1 1 0 0,0-1 0 0 0,1 0 0 0 0,-1 1 0 0 0,0-1 0 0 0,0 0-1 0 0,1-1 1 0 0,-1 1 0 0 0,0 0 0 0 0,0-1 0 0 0,0 1-1 0 0,4-2 1 0 0,5-2-6 0 0,-1 0 0 0 0,1-1 1 0 0,15-10-1 0 0,-12 7-165 0 0,49-30-1376 0 0,-26 8-2418 0 0,-21 14-2759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4.6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52 0 13071 0 0,'0'0'1186'0'0,"-2"1"-841"0"0,0 1-136 0 0,0 1 0 0 0,0-1 0 0 0,1 0 0 0 0,-1 0 0 0 0,0 1-1 0 0,1-1 1 0 0,-1 1 0 0 0,1-1 0 0 0,0 1 0 0 0,0 0 0 0 0,0-1 0 0 0,0 1 0 0 0,1 0 0 0 0,-2 3 0 0 0,-3 46 1449 0 0,4-43-1471 0 0,0 131 2193 0 0,1-31-910 0 0,-3-46-610 0 0,-1 52 858 0 0,5-95-1418 0 0,0-1 1 0 0,1 0-1 0 0,9 36 1 0 0,-8-48-270 0 0,-3-6-10 0 0,-1-4-855 0 0,1 0 665 0 0,-1 0 1 0 0,0 0-1 0 0,0 0 1 0 0,0 0-1 0 0,-4-4 0 0 0,-1-7-256 0 0,2 4 263 0 0,1-1-1 0 0,0 0 0 0 0,1 0 0 0 0,0 0 1 0 0,1 0-1 0 0,0 0 0 0 0,1 0 0 0 0,2-21 0 0 0,-2 27 164 0 0,1 0 0 0 0,0 1 0 0 0,0-1 0 0 0,1 1 0 0 0,-1-1 0 0 0,1 1 0 0 0,0-1 0 0 0,0 1 0 0 0,1 0 0 0 0,-1 0 0 0 0,1 0 0 0 0,0 0 0 0 0,0 1-1 0 0,0-1 1 0 0,0 1 0 0 0,1-1 0 0 0,0 1 0 0 0,-1 0 0 0 0,1 1 0 0 0,0-1 0 0 0,0 1 0 0 0,1-1 0 0 0,4-1 0 0 0,-4 2-20 0 0,-2 1-14 0 0,1 0 0 0 0,-1-1-1 0 0,0 1 1 0 0,1 1 0 0 0,-1-1 0 0 0,1 0 0 0 0,-1 1 0 0 0,1 0 0 0 0,0 0 0 0 0,-1 0 0 0 0,1 0-1 0 0,-1 1 1 0 0,7 0 0 0 0,2 3-2863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2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290 157 9215 0 0,'0'0'422'0'0,"-1"-1"-13"0"0,0-1-226 0 0,1 0-1 0 0,0 1 1 0 0,-1-1-1 0 0,1 1 1 0 0,0-1-1 0 0,-1 0 1 0 0,1 1-1 0 0,0-1 1 0 0,0 0-1 0 0,0 1 1 0 0,1-1-1 0 0,0-3 1 0 0,-1 2 388 0 0,0 1 969 0 0,6-21 1345 0 0,3 3-2447 0 0,-6 14-362 0 0,0 0-1 0 0,0-1 0 0 0,-1 1 0 0 0,0 0 1 0 0,0-1-1 0 0,-1 0 0 0 0,2-11 0 0 0,-4 17 13 0 0,0-1-84 0 0,1 1-1 0 0,-1 0 0 0 0,0 0 1 0 0,1 0-1 0 0,-1 0 1 0 0,0 0-1 0 0,0 0 0 0 0,0 0 1 0 0,0 0-1 0 0,0 0 1 0 0,0 0-1 0 0,0 0 0 0 0,0 1 1 0 0,-1-1-1 0 0,1 0 1 0 0,0 1-1 0 0,0-1 0 0 0,-1 1 1 0 0,1-1-1 0 0,0 1 1 0 0,0 0-1 0 0,-1 0 0 0 0,1-1 1 0 0,0 1-1 0 0,-3 0 1 0 0,1 1 3 0 0,-1-1 1 0 0,1 1-1 0 0,0 0 1 0 0,0 0 0 0 0,0 1-1 0 0,-1-1 1 0 0,-2 2-1 0 0,1 0-4 0 0,-8 4-40 0 0,-1 1 0 0 0,2 1 0 0 0,-1 0 0 0 0,1 1 0 0 0,1 0 0 0 0,0 1 0 0 0,0 0 0 0 0,1 1 0 0 0,0 0 0 0 0,1 0 1 0 0,1 1-1 0 0,-10 18 0 0 0,2 0-64 0 0,2 2 1 0 0,1 0 0 0 0,2 0 0 0 0,-10 43 0 0 0,-5 72 110 0 0,24-129 85 0 0,1-1 1 0 0,1 1-1 0 0,0 0 0 0 0,1-1 1 0 0,2 0-1 0 0,4 20 0 0 0,-6-33-68 0 0,0 0-1 0 0,1 0 1 0 0,-1-1-1 0 0,1 1 1 0 0,1-1-1 0 0,-1 1 1 0 0,0-1-1 0 0,1 0 0 0 0,0 0 1 0 0,0 0-1 0 0,0 0 1 0 0,1 0-1 0 0,-1-1 1 0 0,1 1-1 0 0,0-1 1 0 0,0 0-1 0 0,0 0 1 0 0,0-1-1 0 0,1 1 1 0 0,-1-1-1 0 0,1 0 1 0 0,-1 0-1 0 0,1 0 1 0 0,0-1-1 0 0,0 0 1 0 0,-1 0-1 0 0,1 0 1 0 0,0 0-1 0 0,0-1 0 0 0,0 0 1 0 0,0 0-1 0 0,0 0 1 0 0,0-1-1 0 0,6 0 1 0 0,6-3-143 0 0,0 0 1 0 0,-1-1-1 0 0,0 0 1 0 0,0-1-1 0 0,19-11 1 0 0,-33 16-852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90 264 14687 0 0,'-1'-2'671'0'0,"-6"-20"4384"0"0,-3 71-4127 0 0,2 15-673 0 0,-10 120 108 0 0,19-134-636 0 0,2-18-3007 0 0</inkml:trace>
  <inkml:trace contextRef="#ctx0" brushRef="#br0" timeOffset="1">44 78 16583 0 0,'-15'-17'736'0'0,"4"5"152"0"0,2 0-712 0 0,1 3 2136 0 0,9-2-1032 0 0,5 3 0 0 0,4 3-1080 0 0,4 2-200 0 0,1 3-72 0 0,2 1-6176 0 0,2 2-1240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5.0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193 82 17967 0 0,'0'0'1632'0'0,"-4"9"-1312"0"0,1 1 32 0 0,1-1-1 0 0,0 1 1 0 0,1-1 0 0 0,0 1-1 0 0,0-1 1 0 0,1 1 0 0 0,1 12-1 0 0,-1 20 363 0 0,-15 127 871 0 0,14-161-1658 0 0,1-7-582 0 0,-2-3-2109 0 0,-3-9-2658 0 0,0-1-1536 0 0</inkml:trace>
  <inkml:trace contextRef="#ctx0" brushRef="#br0" timeOffset="1">1 35 3679 0 0,'1'-1'6979'0'0,"7"-3"-4617"0"0,-1 1 0 0 0,0-1 1 0 0,11-2-1 0 0,26-3 702 0 0,47 2-1644 0 0,-21 7-767 0 0,-38 0-4031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5.42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80 11519 0 0,'0'0'887'0'0,"2"0"-583"0"0,39-17 3963 0 0,45-11 1 0 0,-54 19-3270 0 0,1 2-1 0 0,36-3 1 0 0,-19 8-650 0 0,-32 2-1287 0 0,31-3-1 0 0,-33 0-960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5.80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261 478 8751 0 0,'4'-10'794'0'0,"2"-7"591"0"0,8-29 0 0 0,-13 40-659 0 0,0-1 0 0 0,0 0 1 0 0,0 1-1 0 0,-1-1 1 0 0,0 0-1 0 0,0 0 0 0 0,-2-10 1 0 0,2 15-636 0 0,0 0 0 0 0,-1 0-1 0 0,0 0 1 0 0,1 1 0 0 0,-1-1 0 0 0,0 0 0 0 0,0 0-1 0 0,0 1 1 0 0,0-1 0 0 0,0 0 0 0 0,0 1 0 0 0,0-1 0 0 0,0 1-1 0 0,-1 0 1 0 0,1-1 0 0 0,-1 1 0 0 0,1 0 0 0 0,-1 0-1 0 0,-2-1 1 0 0,2 0-3 0 0,-1 1-1 0 0,1 1 1 0 0,-1-1-1 0 0,0 0 1 0 0,0 1-1 0 0,0 0 1 0 0,1-1-1 0 0,-1 1 1 0 0,0 0-1 0 0,0 0 1 0 0,-5 1-1 0 0,-1 1 111 0 0,0 1-1 0 0,1-1 1 0 0,-1 2-1 0 0,0-1 1 0 0,1 1 0 0 0,-16 9-1 0 0,10-2-89 0 0,1-1-1 0 0,0 2 1 0 0,1 0-1 0 0,0 1 1 0 0,0 0-1 0 0,2 0 1 0 0,-1 1 0 0 0,2 1-1 0 0,0-1 1 0 0,1 2-1 0 0,-12 28 1 0 0,19-40-55 0 0,0 1 1 0 0,-1 0-1 0 0,2-1 0 0 0,-1 1 1 0 0,0 0-1 0 0,1-1 1 0 0,0 1-1 0 0,0 0 1 0 0,0 0-1 0 0,1-1 0 0 0,0 1 1 0 0,0 0-1 0 0,3 8 1 0 0,-4-11-31 0 0,1 0-1 0 0,0 0 1 0 0,0-1 0 0 0,0 1 0 0 0,0 0 0 0 0,0-1 0 0 0,0 1 0 0 0,1-1 0 0 0,-1 1 0 0 0,0-1 0 0 0,1 1 0 0 0,-1-1 0 0 0,1 0 0 0 0,0 0 0 0 0,-1 0 0 0 0,1 0-1 0 0,0 0 1 0 0,-1 0 0 0 0,1 0 0 0 0,0-1 0 0 0,0 1 0 0 0,0-1 0 0 0,0 1 0 0 0,0-1 0 0 0,0 0 0 0 0,0 1 0 0 0,0-1 0 0 0,0 0 0 0 0,0 0 0 0 0,0-1-1 0 0,0 1 1 0 0,0 0 0 0 0,0-1 0 0 0,0 1 0 0 0,1-2 0 0 0,6-1-2 0 0,0 0-1 0 0,-1-1 1 0 0,0 0-1 0 0,0 0 1 0 0,0-1 0 0 0,0 0-1 0 0,-1 0 1 0 0,0-1-1 0 0,0 0 1 0 0,0-1 0 0 0,-1 1-1 0 0,0-1 1 0 0,0 0-1 0 0,7-12 1 0 0,-5 5-20 0 0,0 0-1 0 0,-1-1 1 0 0,0 0 0 0 0,-1 0 0 0 0,-1 0-1 0 0,0-1 1 0 0,3-21 0 0 0,-1-25 48 0 0,0-68 1 0 0,-5 67-41 0 0,11-66 0 0 0,-11 123 11 0 0,1 7-7 0 0,1 6 7 0 0,-1 2 20 0 0,-1 0 0 0 0,0 1 0 0 0,0-1-1 0 0,-1 1 1 0 0,1 15 0 0 0,-5 52 289 0 0,0-38-165 0 0,1 8 16 0 0,0 105 677 0 0,3-133-692 0 0,1 1-1 0 0,0-1 0 0 0,2 0 0 0 0,0 0 1 0 0,12 30-1 0 0,-13-42-107 0 0,0 0 0 0 0,0-1 0 0 0,1 0 0 0 0,0 0 0 0 0,8 10 0 0 0,-11-14-125 0 0,1-1 1 0 0,-1 1-1 0 0,1 0 1 0 0,0-1-1 0 0,0 1 1 0 0,-1-1-1 0 0,1 0 1 0 0,0 1-1 0 0,0-1 1 0 0,0 0 0 0 0,0 0-1 0 0,0 0 1 0 0,1-1-1 0 0,-1 1 1 0 0,0 0-1 0 0,0-1 1 0 0,0 1-1 0 0,1-1 1 0 0,-1 0-1 0 0,0 0 1 0 0,4 0-1 0 0,5-3-741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26.86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196 150 1839 0 0,'0'0'468'0'0,"8"-20"12907"0"0,-5 9-11999 0 0,0-1 1 0 0,3-16 0 0 0,-5 25-1246 0 0,-1-1 0 0 0,0 0 0 0 0,0 1 0 0 0,0-1 0 0 0,0 1 0 0 0,0-1 0 0 0,-1 1 0 0 0,1-1 0 0 0,-1 1 0 0 0,0-1 0 0 0,0 1 0 0 0,-3-6 0 0 0,3 7-133 0 0,0 0 0 0 0,0 0 0 0 0,0 0 0 0 0,-1 1-1 0 0,1-1 1 0 0,-1 0 0 0 0,1 1 0 0 0,-1 0 0 0 0,1-1 0 0 0,-1 1 0 0 0,0 0-1 0 0,0 0 1 0 0,0-1 0 0 0,0 1 0 0 0,0 1 0 0 0,0-1 0 0 0,0 0 0 0 0,0 0-1 0 0,0 1 1 0 0,0 0 0 0 0,0-1 0 0 0,0 1 0 0 0,0 0 0 0 0,-1 0 0 0 0,1 0-1 0 0,0 0 1 0 0,0 0 0 0 0,0 0 0 0 0,0 1 0 0 0,0-1 0 0 0,-3 2 0 0 0,0-1-83 0 0,0 2 1 0 0,0-1 0 0 0,0 0-1 0 0,1 1 1 0 0,-1 0 0 0 0,1 0-1 0 0,-1 0 1 0 0,1 1 0 0 0,0 0-1 0 0,-6 7 1 0 0,-1 1 49 0 0,1 1 0 0 0,1 0 0 0 0,1 1 0 0 0,0-1 0 0 0,0 2 0 0 0,1-1 0 0 0,1 1 0 0 0,1 0 0 0 0,0 0 0 0 0,1 1 0 0 0,0 0 0 0 0,1-1 0 0 0,1 1 0 0 0,1 0-1 0 0,0 0 1 0 0,1 0 0 0 0,1 0 0 0 0,0 0 0 0 0,1 0 0 0 0,8 27 0 0 0,-7-30 139 0 0,1 1 0 0 0,1-1 0 0 0,0 0 0 0 0,1-1 0 0 0,0 1 0 0 0,1-1 0 0 0,15 19 0 0 0,-19-27-94 0 0,0-1 1 0 0,0 1-1 0 0,0-1 0 0 0,0 0 0 0 0,1 0 1 0 0,-1-1-1 0 0,1 1 0 0 0,0-1 0 0 0,0 0 1 0 0,0 0-1 0 0,0 0 0 0 0,0 0 0 0 0,0-1 1 0 0,0 1-1 0 0,1-1 0 0 0,-1 0 0 0 0,0-1 0 0 0,1 1 1 0 0,-1-1-1 0 0,1 0 0 0 0,-1 0 0 0 0,1 0 1 0 0,-1 0-1 0 0,1-1 0 0 0,-1 0 0 0 0,0 0 1 0 0,8-3-1 0 0,14-6-1485 0 0,6-6-5489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27.36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288 68 13359 0 0,'-6'-4'1210'0'0,"-1"1"-996"0"0,-5-2 1047 0 0,0-1 0 0 0,-20-14-1 0 0,25 15-1299 0 0,0 0-1 0 0,-1 1 0 0 0,1 0 0 0 0,-10-3 0 0 0,13 6 44 0 0,1 0 0 0 0,-1 0 0 0 0,0 1-1 0 0,0-1 1 0 0,1 1 0 0 0,-1 0 0 0 0,0 0-1 0 0,0 0 1 0 0,0 1 0 0 0,1-1 0 0 0,-1 1-1 0 0,-6 2 1 0 0,4-1 55 0 0,0 1 0 0 0,1 0 0 0 0,0 0 0 0 0,0 1 0 0 0,-1-1 0 0 0,2 1 0 0 0,-1 0 0 0 0,0 0 0 0 0,1 1 0 0 0,0-1 0 0 0,0 1-1 0 0,0 0 1 0 0,1 0 0 0 0,0 0 0 0 0,-6 12 0 0 0,2-1 81 0 0,0 1-1 0 0,0 0 0 0 0,2 1 1 0 0,-4 21-1 0 0,7-30-85 0 0,1 0-1 0 0,0 0 0 0 0,1 0 0 0 0,0 0 1 0 0,0 1-1 0 0,3 14 0 0 0,-2-22-34 0 0,-1 0 1 0 0,1 1-1 0 0,-1-1 0 0 0,1 0 0 0 0,0 0 0 0 0,0 0 0 0 0,0-1 0 0 0,0 1 0 0 0,0 0 0 0 0,0 0 0 0 0,1 0 0 0 0,-1-1 0 0 0,1 1 0 0 0,2 2 0 0 0,-3-4 4 0 0,1 1-1 0 0,-1 0 0 0 0,1-1 0 0 0,-1 1 0 0 0,1-1 0 0 0,-1 1 0 0 0,1-1 0 0 0,0 0 0 0 0,-1 1 0 0 0,1-1 0 0 0,0 0 0 0 0,-1 0 0 0 0,1 0 0 0 0,0-1 0 0 0,-1 1 0 0 0,1 0 0 0 0,-1-1 0 0 0,1 1 0 0 0,0-1 0 0 0,-1 1 0 0 0,3-2 0 0 0,9-5 37 0 0,-1 0 0 0 0,0-1-1 0 0,0 0 1 0 0,-1 0 0 0 0,0-1-1 0 0,-1-1 1 0 0,10-11 0 0 0,-15 15-34 0 0,0-1 0 0 0,-1 1 0 0 0,0-1 1 0 0,0 0-1 0 0,0 0 0 0 0,-1 0 0 0 0,4-14 1 0 0,-5 16 1 0 0,-1-1 0 0 0,0 1 1 0 0,0-1-1 0 0,0 0 0 0 0,0 1 1 0 0,-1-1-1 0 0,0 1 1 0 0,0-1-1 0 0,-1 0 0 0 0,0 1 1 0 0,-1-8-1 0 0,1 11 125 0 0,-5-2 504 0 0,3 8-601 0 0,1-1 0 0 0,-1 1 0 0 0,1 1 0 0 0,0-1 0 0 0,0 0 0 0 0,0 0 0 0 0,1 1 1 0 0,-1-1-1 0 0,1 1 0 0 0,0-1 0 0 0,1 1 0 0 0,-1 0 0 0 0,1-1 0 0 0,0 1 0 0 0,0 6 0 0 0,1 5 115 0 0,0-1 0 0 0,1 1-1 0 0,6 21 1 0 0,-6-29-97 0 0,1 0 0 0 0,-1 0 0 0 0,1 0 0 0 0,1-1 0 0 0,0 1 0 0 0,8 13 0 0 0,-10-19-122 0 0,-1 0 0 0 0,1 0 0 0 0,0 0 0 0 0,0-1 1 0 0,0 1-1 0 0,-1-1 0 0 0,1 1 0 0 0,1-1 0 0 0,-1 1 1 0 0,0-1-1 0 0,0 0 0 0 0,0 0 0 0 0,1 0 0 0 0,-1-1 1 0 0,0 1-1 0 0,1 0 0 0 0,-1-1 0 0 0,1 1 0 0 0,-1-1 1 0 0,1 0-1 0 0,-1 0 0 0 0,1 0 0 0 0,-1 0 0 0 0,1-1 1 0 0,-1 1-1 0 0,1 0 0 0 0,3-2 0 0 0,5-2-1334 0 0,0 0-58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27.73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24 11055 0 0,'0'-2'852'0'0,"0"-5"-757"0"0,0-8 9112 0 0,9 24-8228 0 0,-6-5-844 0 0,0 1 0 0 0,-1 0 0 0 0,0-1-1 0 0,0 1 1 0 0,0 0 0 0 0,-1 0 0 0 0,1 0-1 0 0,0 9 1 0 0,3 45 608 0 0,-4-48-596 0 0,-8 230 1378 0 0,1 7-1067 0 0,8-236-633 0 0,1 2-3277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28.14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0 112 10591 0 0,'3'-13'1136'0'0,"0"8"-578"0"0,0 1 0 0 0,1-1 0 0 0,-1 1 0 0 0,1 0 0 0 0,0 0 0 0 0,0 0 0 0 0,1 1 0 0 0,-1 0 0 0 0,1-1 0 0 0,-1 2 0 0 0,10-6 0 0 0,8-2 572 0 0,29-9-1 0 0,-47 18-1078 0 0,57-16-182 0 0,-53 15-408 0 0</inkml:trace>
  <inkml:trace contextRef="#ctx0" brushRef="#br0" timeOffset="1">186 199 8751 0 0,'0'0'399'0'0,"1"-1"-4"0"0,19-23-582 0 0,16-9 5542 0 0,-1 1-846 0 0,-30 28-4385 0 0,-1 0 0 0 0,1-1 0 0 0,-1 0-1 0 0,-1 0 1 0 0,1 0 0 0 0,-1 0 0 0 0,0 0 0 0 0,0-1 0 0 0,0 0 0 0 0,-1 1 0 0 0,2-8 0 0 0,-3 11-60 0 0,-12 1-3 0 0,10 1-55 0 0,-1 0-1 0 0,1-1 1 0 0,0 1-1 0 0,0 0 1 0 0,-1 0-1 0 0,1 0 1 0 0,0 0-1 0 0,0 0 1 0 0,0 0-1 0 0,-1 1 1 0 0,1-1-1 0 0,0 0 1 0 0,-2 1-1 0 0,-4 3 14 0 0,1 0 0 0 0,-1-1 1 0 0,1 2-1 0 0,0-1 0 0 0,1 1 0 0 0,-1 0 0 0 0,1 0 0 0 0,0 0 0 0 0,0 1 0 0 0,1 0 0 0 0,-1 0 1 0 0,1 0-1 0 0,-5 11 0 0 0,3-4 29 0 0,0 0-1 0 0,1 0 1 0 0,0 0 0 0 0,1 1-1 0 0,0 0 1 0 0,-1 16 0 0 0,4-23-6 0 0,0-1 1 0 0,1 1 0 0 0,0-1 0 0 0,0 1-1 0 0,1 0 1 0 0,0-1 0 0 0,0 1 0 0 0,0-1-1 0 0,1 0 1 0 0,0 1 0 0 0,4 7 0 0 0,-5-11-45 0 0,1 0 1 0 0,0 0-1 0 0,0 0 1 0 0,0 0-1 0 0,0-1 1 0 0,1 1-1 0 0,-1-1 1 0 0,0 0-1 0 0,1 0 1 0 0,0 0-1 0 0,0 0 1 0 0,0 0-1 0 0,0 0 1 0 0,0-1-1 0 0,0 1 1 0 0,0-1-1 0 0,0 0 1 0 0,0 0-1 0 0,1 0 1 0 0,-1 0-1 0 0,0-1 1 0 0,1 1-1 0 0,5-1 1 0 0,-3 0-266 0 0,1-1-1 0 0,-1 1 1 0 0,0-1 0 0 0,1 0-1 0 0,7-3 1 0 0,12-5-712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28.68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389 82 15199 0 0,'-12'-7'1622'0'0,"10"7"-1362"0"0,0-1 0 0 0,1 1 0 0 0,-1-1 0 0 0,1 0 0 0 0,0 0 1 0 0,-1 0-1 0 0,1 0 0 0 0,-1 0 0 0 0,1 0 0 0 0,0 0 0 0 0,0 0 1 0 0,0 0-1 0 0,0-1 0 0 0,0 1 0 0 0,0 0 0 0 0,0-1 0 0 0,0 1 1 0 0,0-1-1 0 0,0-2 0 0 0,0 1-561 0 0,0 2 483 0 0,1-1-57 0 0,-3-8-31 0 0,3 8-118 0 0,0 0 0 0 0,-1 0-1 0 0,1 0 1 0 0,-1 0-1 0 0,0 0 1 0 0,1 0-1 0 0,-1 1 1 0 0,0-1-1 0 0,0 0 1 0 0,0 0 0 0 0,-1 1-1 0 0,1-1 1 0 0,0 1-1 0 0,-1-1 1 0 0,1 1-1 0 0,-3-3 1 0 0,3 4-7 0 0,-1-1 0 0 0,1 1 0 0 0,0-1 0 0 0,-1 1-1 0 0,1 0 1 0 0,0-1 0 0 0,-1 1 0 0 0,1 0 0 0 0,0 0 0 0 0,-1 0 0 0 0,1 0 0 0 0,-1 0 0 0 0,1 0 0 0 0,0 1 0 0 0,-1-1 0 0 0,1 0-1 0 0,0 1 1 0 0,-2 0 0 0 0,-4 2-87 0 0,0 1 0 0 0,0 0 0 0 0,0 0 0 0 0,1 1 0 0 0,0-1 0 0 0,-6 7 0 0 0,6-6 121 0 0,-6 6-31 0 0,1 0 0 0 0,0 0 0 0 0,1 1 0 0 0,0 1 0 0 0,1-1 0 0 0,0 2-1 0 0,1-1 1 0 0,1 1 0 0 0,0 0 0 0 0,1 1 0 0 0,0-1 0 0 0,-3 17 0 0 0,8-29 27 0 0,1 0 1 0 0,-1 1-1 0 0,1-1 0 0 0,0 0 1 0 0,0 1-1 0 0,0-1 1 0 0,0 0-1 0 0,0 0 1 0 0,0 1-1 0 0,1-1 0 0 0,-1 0 1 0 0,1 1-1 0 0,0-1 1 0 0,0 0-1 0 0,-1 0 0 0 0,1 0 1 0 0,2 2-1 0 0,-2-2 4 0 0,0-1 0 0 0,0 0 0 0 0,0 0 0 0 0,0 0 0 0 0,1 0 0 0 0,-1-1 0 0 0,0 1 0 0 0,1 0 0 0 0,-1 0 0 0 0,1-1 0 0 0,-1 1 0 0 0,0-1 1 0 0,1 1-1 0 0,-1-1 0 0 0,1 0 0 0 0,0 1 0 0 0,-1-1 0 0 0,1 0 0 0 0,-1 0 0 0 0,1 0 0 0 0,-1 0 0 0 0,1-1 0 0 0,-1 1 0 0 0,1 0 0 0 0,2-2 0 0 0,5 0 34 0 0,-1 0 0 0 0,0-1 0 0 0,0 0-1 0 0,0-1 1 0 0,0 0 0 0 0,-1 0 0 0 0,0-1 0 0 0,1 1 0 0 0,-1-2 0 0 0,-1 1 0 0 0,7-8 0 0 0,-5 5 17 0 0,0-1 1 0 0,-1 0 0 0 0,-1-1 0 0 0,0 0 0 0 0,0 0 0 0 0,-1 0-1 0 0,8-20 1 0 0,3-22 291 0 0,-16 50-124 0 0,-6 25-18 0 0,0-5-88 0 0,3 6 28 0 0,0 0-1 0 0,2 0 0 0 0,3 34 1 0 0,13 74 832 0 0,-1-9 101 0 0,-12-100-954 0 0,-1 1 0 0 0,-1 0 0 0 0,-1-1 0 0 0,-8 41-1 0 0,8-58-99 0 0,0 0 0 0 0,-1 0 0 0 0,0 0 0 0 0,0 0 0 0 0,0 0 0 0 0,-1 0 0 0 0,0-1 0 0 0,0 1 0 0 0,-1-1-1 0 0,1 0 1 0 0,-1 0 0 0 0,0 0 0 0 0,0-1 0 0 0,-1 1 0 0 0,0-1 0 0 0,1 0 0 0 0,-1 0 0 0 0,-1-1 0 0 0,1 1-1 0 0,0-1 1 0 0,-1 0 0 0 0,-10 3 0 0 0,0-1-212 0 0,0-1 0 0 0,-1 0-1 0 0,1-2 1 0 0,-28 2 0 0 0,35-4 95 0 0,1 0 1 0 0,-1-1-1 0 0,0 0 1 0 0,1 0-1 0 0,-1-1 1 0 0,1 0-1 0 0,-1 0 1 0 0,1-1-1 0 0,0 0 1 0 0,-13-6-1 0 0,18 7 62 0 0,0 0 0 0 0,0 0-1 0 0,1 0 1 0 0,-1 0-1 0 0,1 0 1 0 0,-1 0-1 0 0,1-1 1 0 0,0 1-1 0 0,0-1 1 0 0,0 0-1 0 0,0 0 1 0 0,0 1-1 0 0,0-1 1 0 0,1 0-1 0 0,0-1 1 0 0,-1 1-1 0 0,0-6 1 0 0,1 5 0 0 0,1-1 0 0 0,0 1-1 0 0,0-1 1 0 0,0 1 0 0 0,0-1 0 0 0,1 1 0 0 0,0-1 0 0 0,0 1-1 0 0,0-1 1 0 0,0 1 0 0 0,4-7 0 0 0,4-5-15 0 0,0 0-1 0 0,1 0 1 0 0,1 1 0 0 0,0 0-1 0 0,16-15 1 0 0,68-61-14 0 0,-4 6-2162 0 0,-74 65 176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29.04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46 66 9215 0 0,'0'0'707'0'0,"0"-1"-464"0"0,1-17 1366 0 0,-1 16 168 0 0,5-5 6903 0 0,-23 60-8191 0 0,-9 31-31 0 0,25-74-343 0 0,0 0 0 0 0,1 0 0 0 0,0 0 0 0 0,1 0 0 0 0,0 0 0 0 0,2 19 0 0 0,-2-26-77 0 0,1-1 0 0 0,0 1 0 0 0,-1 0 0 0 0,1 0 0 0 0,0 0 0 0 0,0 0-1 0 0,0-1 1 0 0,1 1 0 0 0,-1-1 0 0 0,1 1 0 0 0,-1-1 0 0 0,1 1 0 0 0,0-1 0 0 0,0 0 0 0 0,0 0 0 0 0,0 0 0 0 0,1 0-1 0 0,-1 0 1 0 0,3 2 0 0 0,-3-3-24 0 0,0-1-1 0 0,1 1 1 0 0,-1 0-1 0 0,0-1 1 0 0,1 1-1 0 0,-1-1 1 0 0,0 0-1 0 0,1 1 1 0 0,-1-1-1 0 0,0-1 1 0 0,1 1-1 0 0,-1 0 1 0 0,0 0-1 0 0,1-1 1 0 0,-1 1-1 0 0,0-1 1 0 0,0 0 0 0 0,0 0-1 0 0,1 0 1 0 0,-1 0-1 0 0,0 0 1 0 0,0 0-1 0 0,0 0 1 0 0,2-2-1 0 0,2-3 10 0 0,1 0 0 0 0,-1 0 0 0 0,0 0-1 0 0,0-1 1 0 0,-1 0 0 0 0,0 0 0 0 0,0 0 0 0 0,-1-1 0 0 0,0 0-1 0 0,0 0 1 0 0,0 0 0 0 0,-1 0 0 0 0,-1 0 0 0 0,4-14-1 0 0,-4 10-3 0 0,0 0-1 0 0,0 0 0 0 0,-2 0 0 0 0,1 0 0 0 0,-1-1 0 0 0,-1 1 1 0 0,0 0-1 0 0,-1 0 0 0 0,-6-22 0 0 0,8 31-16 0 0,-1 1 0 0 0,0 0 0 0 0,0-1-1 0 0,0 1 1 0 0,0 0 0 0 0,0 0 0 0 0,-1 0 0 0 0,1 0-1 0 0,0 0 1 0 0,-1 0 0 0 0,0 0 0 0 0,1 1 0 0 0,-1-1-1 0 0,0 1 1 0 0,0-1 0 0 0,0 1 0 0 0,0-1 0 0 0,0 1-1 0 0,0 0 1 0 0,-4-1 0 0 0,3 1-3 0 0,-1 0 0 0 0,1 1 0 0 0,0 0 0 0 0,-1 0 0 0 0,1 0 0 0 0,-1 0 0 0 0,1 0 0 0 0,0 0 0 0 0,-1 1 0 0 0,1 0 0 0 0,0 0 0 0 0,0 0 0 0 0,-1 0 0 0 0,-2 2 0 0 0,1-1-97 0 0,0 1 0 0 0,0 0-1 0 0,0 0 1 0 0,0 1 0 0 0,1-1 0 0 0,-1 1 0 0 0,1 0 0 0 0,-6 7 0 0 0,7-7-392 0 0,1-1-1 0 0,-1 1 1 0 0,0 0 0 0 0,1 1 0 0 0,0-1-1 0 0,-2 6 1 0 0,1 2-1198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29.41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20 34 1375 0 0,'0'1'14919'0'0,"-1"8"-12210"0"0,-1 33 155 0 0,-7 72-2113 0 0,7-98-663 0 0,1-8 39 0 0,0 0-1 0 0,0 0 1 0 0,1 0-1 0 0,1 12 1 0 0,-3-50-32 0 0,1-1 1 0 0,1 1-1 0 0,2 0 0 0 0,1 0 1 0 0,11-50-1 0 0,-13 78-289 0 0,-1 0 1 0 0,1 0-1 0 0,0 0 0 0 0,0 0 1 0 0,0 0-1 0 0,0 0 0 0 0,0 0 1 0 0,0 0-1 0 0,0 1 0 0 0,1-1 1 0 0,-1 0-1 0 0,1 1 0 0 0,-1-1 0 0 0,1 1 1 0 0,-1-1-1 0 0,1 1 0 0 0,0 0 1 0 0,0 0-1 0 0,0 0 0 0 0,0 0 1 0 0,2-1-1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15199 0 0,'-5'6'171'0'0,"0"0"0"0"0,1 0 0 0 0,-1 1 0 0 0,1-1 0 0 0,1 1 0 0 0,-1 0 0 0 0,1 0 0 0 0,0 0 0 0 0,1 0 0 0 0,0 1 0 0 0,0-1 0 0 0,0 1 1 0 0,0 14-1 0 0,0 7 582 0 0,2 0 1 0 0,5 38 0 0 0,-3-45-239 0 0,4 26-363 0 0,14 55 0 0 0,-16-82-279 0 0,2 12-3310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29.81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63 39 16239 0 0,'0'0'744'0'0,"-17"3"272"0"0,14-2-908 0 0,1 0 0 0 0,-1 0 1 0 0,1 1-1 0 0,-1-1 0 0 0,1 1 0 0 0,0-1 0 0 0,0 1 0 0 0,0 0 0 0 0,0 0 1 0 0,0 0-1 0 0,0 0 0 0 0,0 0 0 0 0,1 0 0 0 0,-1 1 0 0 0,1-1 0 0 0,-1 1 0 0 0,1-1 1 0 0,0 1-1 0 0,0-1 0 0 0,0 1 0 0 0,0 0 0 0 0,1-1 0 0 0,-1 1 0 0 0,1 3 1 0 0,-2 3 12 0 0,1 1 0 0 0,0 0 1 0 0,0-1-1 0 0,1 1 1 0 0,3 17-1 0 0,-3-24-91 0 0,0-1 0 0 0,1 1 0 0 0,-1-1 0 0 0,1 1 0 0 0,0-1 0 0 0,0 1 0 0 0,0-1 0 0 0,0 0 0 0 0,0 1 0 0 0,0-1 0 0 0,1 0 0 0 0,-1 0 0 0 0,1 0 0 0 0,-1 0 0 0 0,1 0 0 0 0,0 0 0 0 0,0 0 0 0 0,3 2 0 0 0,-3-4-10 0 0,0 1 1 0 0,0 0-1 0 0,0 0 1 0 0,0-1-1 0 0,0 1 0 0 0,0-1 1 0 0,1 0-1 0 0,-1 0 0 0 0,0 0 1 0 0,0 0-1 0 0,0 0 1 0 0,0 0-1 0 0,1 0 0 0 0,-1-1 1 0 0,0 1-1 0 0,0-1 1 0 0,0 0-1 0 0,0 1 0 0 0,0-1 1 0 0,0 0-1 0 0,0 0 0 0 0,2-2 1 0 0,4-2 6 0 0,0 0 0 0 0,0-1 0 0 0,-1 0 0 0 0,0 0 0 0 0,0 0 0 0 0,0-1 0 0 0,-1 0 0 0 0,0-1 0 0 0,0 1 0 0 0,-1-1 0 0 0,5-9 0 0 0,4-12 0 0 0,-1 1-1 0 0,10-39 1 0 0,-29 116 242 0 0,-21 84 265 0 0,-38 237 1708 0 0,65-363-2208 0 0,-2 1 8 0 0,1 0 1 0 0,0 0-1 0 0,1 1 1 0 0,0-1-1 0 0,0 0 1 0 0,1 0-1 0 0,0 0 1 0 0,3 10-1 0 0,-4-17-48 0 0,0-1 0 0 0,0 1 0 0 0,1-1 0 0 0,-1 0 0 0 0,0 1 0 0 0,0-1 0 0 0,1 0 0 0 0,-1 1 0 0 0,0-1 0 0 0,0 0 0 0 0,1 1-1 0 0,-1-1 1 0 0,0 0 0 0 0,1 0 0 0 0,-1 1 0 0 0,1-1 0 0 0,-1 0 0 0 0,0 0 0 0 0,1 0 0 0 0,-1 1 0 0 0,1-1 0 0 0,-1 0 0 0 0,0 0 0 0 0,1 0 0 0 0,-1 0 0 0 0,1 0 0 0 0,-1 0 0 0 0,1 0 0 0 0,-1 0 0 0 0,1 0-1 0 0,-1 0 1 0 0,0 0 0 0 0,1 0 0 0 0,10-5-657 0 0,-10 5 536 0 0,8-7-986 0 0,1-1-50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30.23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232 32 2303 0 0,'-10'-1'17788'0'0,"8"4"-15453"0"0,-1 3-2110 0 0,1 0 0 0 0,-1 0 0 0 0,1 1 0 0 0,1-1 0 0 0,-1 1 0 0 0,1 0 0 0 0,0 11 0 0 0,-1 0-69 0 0,-11 64 211 0 0,6-46-289 0 0,1 0 1 0 0,2 0 0 0 0,1 43-1 0 0,5-68 184 0 0,0-4-1021 0 0,-2-2-2692 0 0</inkml:trace>
  <inkml:trace contextRef="#ctx0" brushRef="#br0" timeOffset="1">0 60 17623 0 0,'0'0'804'0'0,"10"-13"304"0"0,-5 9-893 0 0,0 0 0 0 0,0 1 0 0 0,0-1 0 0 0,0 1 0 0 0,1 0 0 0 0,-1 1 0 0 0,1 0 0 0 0,0 0 0 0 0,0 0 0 0 0,6-1 0 0 0,7-1 642 0 0,36-2 0 0 0,-40 5-741 0 0,1-1-172 0 0,1 1-1 0 0,-1 0 1 0 0,1 2 0 0 0,0 0 0 0 0,22 5-1 0 0,-28-2-5626 0 0,-2 2-1939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30.61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34 13359 0 0,'0'0'1027'0'0,"2"-1"-466"0"0,10-4 544 0 0,1 0 0 0 0,1 0 0 0 0,-1 2 0 0 0,0-1-1 0 0,20-1 1 0 0,71-1-83 0 0,-44 6-2611 0 0,-38 0 619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31.03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252 372 12895 0 0,'-8'-6'1172'0'0,"-1"1"-966"0"0,7 4 74 0 0,1 1 1 0 0,-1-1 0 0 0,1 0 0 0 0,-1 1 0 0 0,0-1 0 0 0,1 1-1 0 0,-1 0 1 0 0,0 0 0 0 0,1-1 0 0 0,-1 1 0 0 0,1 0-1 0 0,-1 0 1 0 0,0 0 0 0 0,1 1 0 0 0,-1-1 0 0 0,0 0 0 0 0,1 1-1 0 0,-1-1 1 0 0,1 1 0 0 0,-1-1 0 0 0,1 1 0 0 0,-4 1 0 0 0,0 1-422 0 0,-16 6 30 0 0,0 1 0 0 0,1 1-1 0 0,-27 20 1 0 0,40-26 159 0 0,1 0 1 0 0,0 0-1 0 0,0 1 0 0 0,0 0 1 0 0,1 1-1 0 0,0-1 1 0 0,0 1-1 0 0,0 0 0 0 0,1 0 1 0 0,0 0-1 0 0,1 1 0 0 0,0-1 1 0 0,-3 9-1 0 0,3-6 158 0 0,1-1-1 0 0,1 1 1 0 0,-1 0-1 0 0,1 17 1 0 0,1-25-170 0 0,0 1-1 0 0,0-1 1 0 0,0 0-1 0 0,0 0 0 0 0,1 1 1 0 0,-1-1-1 0 0,0 0 1 0 0,1 0-1 0 0,0 0 1 0 0,-1 0-1 0 0,1 0 1 0 0,0 1-1 0 0,0-1 1 0 0,0-1-1 0 0,1 1 1 0 0,-1 0-1 0 0,0 0 1 0 0,1 0-1 0 0,-1-1 1 0 0,1 1-1 0 0,-1-1 1 0 0,1 1-1 0 0,0-1 1 0 0,0 1-1 0 0,0-1 1 0 0,0 0-1 0 0,2 1 0 0 0,-2-2-24 0 0,0 1-1 0 0,0-1 0 0 0,0 0 1 0 0,1 0-1 0 0,-1 0 0 0 0,0-1 0 0 0,0 1 1 0 0,0 0-1 0 0,0-1 0 0 0,0 1 0 0 0,0-1 1 0 0,0 0-1 0 0,0 0 0 0 0,0 0 0 0 0,0 0 1 0 0,2-1-1 0 0,29-22 108 0 0,-31 22-111 0 0,9-8 3 0 0,-1 0-1 0 0,0 0 0 0 0,0-1 0 0 0,-1-1 0 0 0,-1 0 0 0 0,0 0 1 0 0,0 0-1 0 0,8-22 0 0 0,-6 9 6 0 0,-1 0 0 0 0,-1-1 0 0 0,8-46 0 0 0,12-168-201 0 0,-19 144 153 0 0,-9 93 1056 0 0,-2 6-804 0 0,-2 5-89 0 0,0 1 1 0 0,0 1-1 0 0,0-1 1 0 0,1 0-1 0 0,-2 14 1 0 0,-7 54 274 0 0,8-48-245 0 0,-4 33 532 0 0,-1 80 1 0 0,9-116-470 0 0,1-1 0 0 0,2 1 0 0 0,0-1 0 0 0,2 0 1 0 0,15 49-1 0 0,-19-70-224 0 0,0 0-1 0 0,1 0 1 0 0,0 0 0 0 0,-1-1 0 0 0,1 1-1 0 0,1 0 1 0 0,-1-1 0 0 0,0 0 0 0 0,1 1 0 0 0,0-1-1 0 0,4 4 1 0 0,-3-6-892 0 0,6-3-334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32.93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37 5063 0 0,'0'0'8443'0'0,"20"6"-5608"0"0,-14-6-2518 0 0,1 0 0 0 0,0 0 1 0 0,0-1-1 0 0,-1 0 0 0 0,1 0 0 0 0,9-3 1 0 0,40-16 69 0 0,-34 11-425 0 0,-10 5-131 0 0,-1 1-14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34.93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23 10999 0 0,'2'-8'994'0'0,"0"0"-816"0"0,1 1 6633 0 0,-2 16-5778 0 0,4 49 97 0 0,-1-14-835 0 0,-1 0 1 0 0,-2 1 0 0 0,-8 71-1 0 0,6-115-1231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35.35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45 3223 0 0,'0'0'11544'0'0,"2"0"-10577"0"0,33-4 666 0 0,118-13 2454 0 0,80-6-2342 0 0,-194 24-1424 0 0,-12 0-3587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35.71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290 69 14455 0 0,'0'0'1307'0'0,"-1"-2"-1072"0"0,-2-2-50 0 0,0-1 1 0 0,0 1 0 0 0,0-1 0 0 0,0 1 0 0 0,-1 0 0 0 0,0 1 0 0 0,1-1 0 0 0,-2 1 0 0 0,1-1 0 0 0,0 1-1 0 0,0 0 1 0 0,-1 1 0 0 0,0-1 0 0 0,1 1 0 0 0,-10-3 0 0 0,8 3-164 0 0,0 0 0 0 0,0 1 0 0 0,0 0 0 0 0,-1 0 0 0 0,1 0-1 0 0,0 1 1 0 0,-1 0 0 0 0,1 0 0 0 0,-1 1 0 0 0,1-1 0 0 0,0 1 0 0 0,0 1 0 0 0,-8 2 0 0 0,7-1 32 0 0,0 0 0 0 0,0 1 1 0 0,0 0-1 0 0,1 0 0 0 0,0 1 0 0 0,0 0 1 0 0,0 0-1 0 0,0 0 0 0 0,1 1 1 0 0,0 0-1 0 0,0 0 0 0 0,1 0 0 0 0,-5 7 1 0 0,4-4-7 0 0,0 1 0 0 0,0-1 0 0 0,1 1 0 0 0,0-1 0 0 0,1 1 1 0 0,0 0-1 0 0,1 1 0 0 0,0-1 0 0 0,-1 13 0 0 0,2-17-17 0 0,1 0 0 0 0,1 0 1 0 0,-1 0-1 0 0,1 0 0 0 0,0 0 0 0 0,0-1 0 0 0,1 1 0 0 0,3 9 0 0 0,-4-13-18 0 0,0-1 0 0 0,-1 0-1 0 0,1 0 1 0 0,0 1 0 0 0,0-1-1 0 0,-1 0 1 0 0,1 0-1 0 0,0 0 1 0 0,0 0 0 0 0,0 0-1 0 0,0 0 1 0 0,1 0-1 0 0,-1 0 1 0 0,0 0 0 0 0,0-1-1 0 0,1 1 1 0 0,-1 0-1 0 0,0-1 1 0 0,1 1 0 0 0,-1-1-1 0 0,0 0 1 0 0,1 1 0 0 0,-1-1-1 0 0,1 0 1 0 0,-1 0-1 0 0,0 0 1 0 0,1 0 0 0 0,-1 0-1 0 0,1 0 1 0 0,-1 0-1 0 0,1 0 1 0 0,-1-1 0 0 0,0 1-1 0 0,1 0 1 0 0,-1-1-1 0 0,1 1 1 0 0,-1-1 0 0 0,0 0-1 0 0,0 1 1 0 0,2-2 0 0 0,5-3 8 0 0,0 0 1 0 0,-1 0 0 0 0,0-1-1 0 0,0 0 1 0 0,0 0 0 0 0,-1-1 0 0 0,0 0-1 0 0,0 0 1 0 0,0 0 0 0 0,7-14 0 0 0,-3 2-25 0 0,-1 1-1 0 0,-1-2 1 0 0,9-31 0 0 0,-14 42 9 0 0,1-12 8 0 0,-2-3 62 0 0,-1 22 1248 0 0,1 18-812 0 0,0 13-65 0 0,-2-9-289 0 0,1 0 1 0 0,1-1-1 0 0,1 1 1 0 0,1-1-1 0 0,9 27 0 0 0,-12-43-168 0 0,0-1-1 0 0,0 1 0 0 0,0-1 0 0 0,0 1 0 0 0,1-1 0 0 0,-1 0 0 0 0,1 0 0 0 0,0 0 1 0 0,0 0-1 0 0,0 0 0 0 0,0 0 0 0 0,0 0 0 0 0,0 0 0 0 0,0-1 0 0 0,0 1 0 0 0,1-1 1 0 0,-1 0-1 0 0,1 0 0 0 0,-1 0 0 0 0,5 2 0 0 0,-4-3-243 0 0,-1 1 0 0 0,1-1 1 0 0,0 0-1 0 0,0 0 0 0 0,0 0 0 0 0,0-1 0 0 0,0 1 1 0 0,0-1-1 0 0,0 1 0 0 0,-1-1 0 0 0,1 0 0 0 0,4-2 1 0 0,4-2-1869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36.33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241 105 6911 0 0,'0'0'1083'0'0,"8"-8"6109"0"0,11-13-1888 0 0,-15 16-5081 0 0,-1 0 0 0 0,0 0-1 0 0,0 0 1 0 0,-1 0-1 0 0,4-10 1 0 0,-6 14-213 0 0,1 0 1 0 0,-1 0-1 0 0,0 0 0 0 0,1 0 1 0 0,-1 0-1 0 0,0 0 1 0 0,0 0-1 0 0,0 0 0 0 0,0 0 1 0 0,0 0-1 0 0,0 0 1 0 0,0 0-1 0 0,0-1 0 0 0,0 1 1 0 0,0 0-1 0 0,-1 0 1 0 0,1 0-1 0 0,0 0 0 0 0,-1 0 1 0 0,1 0-1 0 0,-1 0 0 0 0,1 0 1 0 0,-1 0-1 0 0,1 0 1 0 0,-1 1-1 0 0,0-1 0 0 0,1 0 1 0 0,-1 0-1 0 0,0 0 1 0 0,0 1-1 0 0,0-1 0 0 0,0 0 1 0 0,0 1-1 0 0,0-1 1 0 0,1 1-1 0 0,-1-1 0 0 0,0 1 1 0 0,0-1-1 0 0,-1 1 1 0 0,1 0-1 0 0,0 0 0 0 0,0-1 1 0 0,0 1-1 0 0,0 0 1 0 0,0 0-1 0 0,0 0 0 0 0,-2 0 1 0 0,-2 0-4 0 0,0 0 0 0 0,1 1 0 0 0,-1-1 0 0 0,0 1 1 0 0,0 0-1 0 0,1 0 0 0 0,-1 1 0 0 0,0-1 0 0 0,-4 3 1 0 0,1 1-9 0 0,0 1 1 0 0,1-1-1 0 0,-1 1 1 0 0,1 1-1 0 0,0 0 1 0 0,1 0-1 0 0,-1 0 1 0 0,-5 10-1 0 0,-2 5-42 0 0,-21 42 0 0 0,32-57 32 0 0,-1 1 1 0 0,2 0 0 0 0,-1 0 0 0 0,1 0-1 0 0,1 0 1 0 0,-2 11 0 0 0,3-17 10 0 0,0 0 1 0 0,0 0-1 0 0,0-1 1 0 0,0 1 0 0 0,0 0-1 0 0,1 0 1 0 0,-1 0 0 0 0,0 0-1 0 0,1-1 1 0 0,0 1-1 0 0,-1 0 1 0 0,1 0 0 0 0,0-1-1 0 0,2 3 1 0 0,-2-3-1 0 0,0 0 0 0 0,0 0-1 0 0,0 0 1 0 0,0 0 0 0 0,0-1 0 0 0,0 1 0 0 0,0-1 0 0 0,1 1 0 0 0,-1 0-1 0 0,0-1 1 0 0,1 0 0 0 0,-1 1 0 0 0,0-1 0 0 0,0 0 0 0 0,1 0-1 0 0,-1 0 1 0 0,1 0 0 0 0,-1 0 0 0 0,0 0 0 0 0,1 0 0 0 0,-1 0-1 0 0,0-1 1 0 0,2 1 0 0 0,2-2 9 0 0,-1 1 0 0 0,1-1 0 0 0,-1 0 0 0 0,0 0 0 0 0,0 0 0 0 0,0-1 0 0 0,0 0 0 0 0,0 0 0 0 0,6-5 0 0 0,29-34 136 0 0,-33 35-115 0 0,0-2 1 0 0,0 1-1 0 0,-1-1 1 0 0,0 1-1 0 0,-1-1 1 0 0,0-1-1 0 0,0 1 1 0 0,-1-1-1 0 0,0 1 1 0 0,-1-1-1 0 0,0 0 1 0 0,0 0-1 0 0,-1 0 1 0 0,-1 0-1 0 0,0-14 1 0 0,-2 16 6 0 0,-3 12 24 0 0,-3 11 22 0 0,6-3-36 0 0,-1 0-1 0 0,2 1 0 0 0,0-1 1 0 0,0 1-1 0 0,2 13 0 0 0,8 64 393 0 0,-7-71-379 0 0,10 57 597 0 0,4 50 205 0 0,-14-104-763 0 0,-1 1-1 0 0,-2 0 0 0 0,-4 33 0 0 0,4-48-78 0 0,0 0 0 0 0,-1 0 0 0 0,-1-1-1 0 0,1 1 1 0 0,-1-1 0 0 0,0 0-1 0 0,-1 1 1 0 0,0-2 0 0 0,-7 12-1 0 0,8-14-48 0 0,-1-1-1 0 0,1 1 1 0 0,-1-1-1 0 0,1 0 0 0 0,-1 0 1 0 0,0 0-1 0 0,0 0 0 0 0,0-1 1 0 0,0 0-1 0 0,-1 1 1 0 0,1-1-1 0 0,-1-1 0 0 0,1 1 1 0 0,-1-1-1 0 0,1 0 0 0 0,-11 1 1 0 0,7-1-64 0 0,0-1 1 0 0,0 0-1 0 0,0-1 1 0 0,0 0-1 0 0,0 0 0 0 0,0-1 1 0 0,0 1-1 0 0,0-2 1 0 0,1 1-1 0 0,-12-6 1 0 0,16 6 59 0 0,-1 0 1 0 0,0 0 0 0 0,1 0 0 0 0,0 0 0 0 0,0-1-1 0 0,-1 1 1 0 0,1-1 0 0 0,1 0 0 0 0,-1 0 0 0 0,0 0-1 0 0,1 0 1 0 0,-1 0 0 0 0,1-1 0 0 0,0 1 0 0 0,0-1 0 0 0,1 1-1 0 0,-1-1 1 0 0,1 0 0 0 0,-1 0 0 0 0,1 0 0 0 0,0 0-1 0 0,0-7 1 0 0,1 5 8 0 0,0 1 0 0 0,1 0-1 0 0,0-1 1 0 0,0 1 0 0 0,1 0-1 0 0,-1 0 1 0 0,1-1 0 0 0,0 1-1 0 0,0 1 1 0 0,1-1 0 0 0,0 0-1 0 0,5-8 1 0 0,4-1 9 0 0,-1-1 1 0 0,20-16-1 0 0,114-113-617 0 0,-85 81-6793 0 0,-43 45 810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36.73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 39 2303 0 0,'-4'-22'200'0'0,"3"21"111"0"0,1 0 0 0 0,0 0 0 0 0,0 0 0 0 0,0 0 0 0 0,0 0 0 0 0,-1 0 0 0 0,2 0 0 0 0,-1 0 0 0 0,0 0-1 0 0,0 0 1 0 0,0 0 0 0 0,0 0 0 0 0,0 0 0 0 0,1-2 0 0 0,0 4 96 0 0,-1-1 0 0 0,1 0 0 0 0,-1 0 0 0 0,0 0 0 0 0,1 0 0 0 0,-1 1 0 0 0,0-1 0 0 0,1 0 0 0 0,-1 0 0 0 0,0 1 0 0 0,1-1 0 0 0,-1 0 0 0 0,0 1 0 0 0,1-1 0 0 0,-1 0 1 0 0,0 1-1 0 0,0-1 0 0 0,1 0 0 0 0,-1 1 0 0 0,0-1 0 0 0,0 1 0 0 0,0 0 0 0 0,10 21 7276 0 0,-6-9-10256 0 0,-2 7 3028 0 0,-1 0 0 0 0,-1 0-1 0 0,0 0 1 0 0,-6 34 0 0 0,-2 23-4385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6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11 163 2303 0 0,'-3'-5'34'0'0,"-5"-29"11704"0"0,17 37-6516 0 0,12 16-4404 0 0,3 10-640 0 0,-1 1-1 0 0,-2 1 1 0 0,23 43-1 0 0,2 4 40 0 0,-31-55-82 0 0,4 7 34 0 0,33 41 0 0 0,-46-64-153 0 0,0 0 0 0 0,0 0 0 0 0,1-1 0 0 0,0 0 0 0 0,1 0 0 0 0,0-1 0 0 0,-1 0 0 0 0,2 0 0 0 0,-1 0 0 0 0,14 4 0 0 0,-19-8-13 0 0,-1 0 1 0 0,0 0-1 0 0,1-1 0 0 0,-1 1 0 0 0,0-1 1 0 0,1 0-1 0 0,-1 1 0 0 0,0-1 1 0 0,1 0-1 0 0,-1-1 0 0 0,1 1 0 0 0,-1 0 1 0 0,0-1-1 0 0,1 1 0 0 0,-1-1 0 0 0,0 0 1 0 0,0 1-1 0 0,1-1 0 0 0,-1 0 0 0 0,0-1 1 0 0,0 1-1 0 0,0 0 0 0 0,0-1 0 0 0,0 1 1 0 0,0-1-1 0 0,-1 1 0 0 0,1-1 0 0 0,0 0 1 0 0,-1 0-1 0 0,1 0 0 0 0,-1 1 1 0 0,0-2-1 0 0,0 1 0 0 0,0 0 0 0 0,0 0 1 0 0,0 0-1 0 0,0 0 0 0 0,0-4 0 0 0,3-5 44 0 0,-2 0 0 0 0,0-1-1 0 0,0 1 1 0 0,-1-1-1 0 0,0 1 1 0 0,-2-19-1 0 0,-4-18 276 0 0,-11-51-1 0 0,8 64 49 0 0,2 1 0 0 0,2-1 0 0 0,0-61 0 0 0,4 90-250 0 0,1-1-1 0 0,0 0 0 0 0,0 1 1 0 0,1-1-1 0 0,-1 1 1 0 0,1 0-1 0 0,1 0 1 0 0,5-12-1 0 0,-6 16-161 0 0,-1 0 1 0 0,0 0-1 0 0,1 0 0 0 0,0 0 0 0 0,-1 0 0 0 0,1 1 0 0 0,0-1 1 0 0,0 0-1 0 0,0 1 0 0 0,0 0 0 0 0,3-2 0 0 0,-2 2-222 0 0,-1 0 1 0 0,0 0-1 0 0,0 1 0 0 0,0-1 0 0 0,1 1 0 0 0,-1 0 1 0 0,0 0-1 0 0,1 0 0 0 0,-1 0 0 0 0,0 0 0 0 0,0 0 1 0 0,1 0-1 0 0,-1 1 0 0 0,3 0 0 0 0,4 3-7396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37.1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83 10591 0 0,'0'0'819'0'0,"1"-1"-534"0"0,9-5 550 0 0,1 0 1 0 0,0 0-1 0 0,0 1 0 0 0,0 0 0 0 0,24-6 0 0 0,65-10 2968 0 0,-53 13-2714 0 0,-27 3-518 0 0,-13 3-403 0 0,1 0 1 0 0,0 1-1 0 0,0-1 1 0 0,0 1-1 0 0,0 1 1 0 0,1 0-1 0 0,12 1 0 0 0,-9 6-1491 0 0,-7 1-4696 0 0,-4 1-940 0 0</inkml:trace>
  <inkml:trace contextRef="#ctx0" brushRef="#br0" timeOffset="1">71 432 14311 0 0,'0'0'1298'0'0,"15"12"1614"0"0,-7-10-2323 0 0,1-1 1 0 0,-1 0-1 0 0,1 0 1 0 0,-1-1 0 0 0,17-2-1 0 0,45-10 929 0 0,-19 3-967 0 0,-25 4-872 0 0,31-10 1 0 0,-41 10-2035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4:37.6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345 390 15839 0 0,'0'0'1432'0'0,"-1"-2"-1180"0"0,-1-2-19 0 0,0-1 0 0 0,0 0 0 0 0,-1 0 0 0 0,0 1 0 0 0,0 0 0 0 0,0-1 0 0 0,0 1 0 0 0,-1 0 0 0 0,1 1 0 0 0,-1-1 0 0 0,0 0 0 0 0,0 1 0 0 0,-8-5 0 0 0,3 3-257 0 0,0 1-1 0 0,-1 0 1 0 0,1 0 0 0 0,-1 1 0 0 0,-12-3-1 0 0,15 5 4 0 0,-1 0 1 0 0,0 0-1 0 0,0 1 0 0 0,0 0 1 0 0,0 0-1 0 0,1 1 0 0 0,-1 0 1 0 0,0 1-1 0 0,0-1 0 0 0,1 1 1 0 0,-1 1-1 0 0,1-1 0 0 0,-1 1 1 0 0,1 1-1 0 0,0-1 0 0 0,1 1 1 0 0,-1 1-1 0 0,0-1 0 0 0,-6 8 1 0 0,7-8 42 0 0,0 2 1 0 0,0-1 0 0 0,1 1-1 0 0,0 0 1 0 0,0 0 0 0 0,1 0-1 0 0,0 1 1 0 0,0-1 0 0 0,0 1-1 0 0,1 0 1 0 0,0 0 0 0 0,0 0-1 0 0,1 1 1 0 0,0-1 0 0 0,0 1-1 0 0,1-1 1 0 0,0 1 0 0 0,0 0-1 0 0,1 12 1 0 0,0-17 4 0 0,0-1-1 0 0,0 0 1 0 0,1 1 0 0 0,-1-1-1 0 0,1 0 1 0 0,-1 0 0 0 0,1 0-1 0 0,0 0 1 0 0,0 0-1 0 0,0 1 1 0 0,0-2 0 0 0,0 1-1 0 0,0 0 1 0 0,1 0 0 0 0,-1 0-1 0 0,3 2 1 0 0,-2-3-4 0 0,-1 0 1 0 0,1 0-1 0 0,-1 0 1 0 0,1 0-1 0 0,0 0 0 0 0,0-1 1 0 0,-1 1-1 0 0,1-1 1 0 0,0 1-1 0 0,0-1 1 0 0,0 0-1 0 0,0 1 0 0 0,-1-1 1 0 0,1 0-1 0 0,0 0 1 0 0,2-1-1 0 0,2 0 28 0 0,0 0 1 0 0,0-1-1 0 0,0 0 1 0 0,0 0-1 0 0,-1-1 0 0 0,1 1 1 0 0,-1-1-1 0 0,1 0 0 0 0,-1-1 1 0 0,8-6-1 0 0,-4 1-23 0 0,1 0 0 0 0,-2-1 0 0 0,1 0 0 0 0,-1-1 0 0 0,-1 0 0 0 0,0 0 0 0 0,-1 0-1 0 0,0-1 1 0 0,0 0 0 0 0,-1 0 0 0 0,-1-1 0 0 0,6-24 0 0 0,-3-7-40 0 0,-1 0-1 0 0,-1-67 1 0 0,-1 13-106 0 0,-3 89 135 0 0,-1 5 48 0 0,1 1 0 0 0,-1-1 0 0 0,0 0 1 0 0,0 0-1 0 0,-1-6 0 0 0,10 35 303 0 0,-6-8-192 0 0,-1-1 0 0 0,-1 1 0 0 0,0-1 0 0 0,-2 1 0 0 0,-1 17 0 0 0,-19 85 1068 0 0,9-53-643 0 0,8-43-414 0 0,-3 12 204 0 0,0 38-1 0 0,6-63-339 0 0,1 0 0 0 0,0 0-1 0 0,1 1 1 0 0,0-1 0 0 0,1 0-1 0 0,0 0 1 0 0,1 0 0 0 0,5 13-1 0 0,-7-20-104 0 0,0 0 1 0 0,1 0-1 0 0,0 0 0 0 0,-1 0 0 0 0,1 0 0 0 0,0 0 0 0 0,0-1 0 0 0,1 1 0 0 0,-1-1 0 0 0,0 0 0 0 0,1 1 0 0 0,-1-1 0 0 0,1 0 0 0 0,0-1 0 0 0,0 1 1 0 0,0 0-1 0 0,0-1 0 0 0,0 0 0 0 0,0 1 0 0 0,0-1 0 0 0,0 0 0 0 0,1-1 0 0 0,-1 1 0 0 0,0-1 0 0 0,1 1 0 0 0,-1-1 0 0 0,0 0 0 0 0,5-1 0 0 0,9-2-1595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29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99 286 919 0 0,'0'-2'67'0'0,"0"-7"-54"0"0,3-11 1034 0 0,-2 13 616 0 0,0 0 0 0 0,0 0 0 0 0,0 0 0 0 0,-1-1 1 0 0,0 1-1 0 0,0 0 0 0 0,-3-14 2648 0 0,0 21-4240 0 0,1 0 1 0 0,0 1-1 0 0,0-1 0 0 0,0 1 0 0 0,-1 0 0 0 0,1-1 1 0 0,0 1-1 0 0,0 0 0 0 0,0 0 0 0 0,0 1 0 0 0,1-1 1 0 0,-1 0-1 0 0,0 0 0 0 0,0 1 0 0 0,1-1 0 0 0,-1 1 1 0 0,1 0-1 0 0,-1-1 0 0 0,1 1 0 0 0,0 0 0 0 0,-1 0 0 0 0,1 0 1 0 0,0 0-1 0 0,-1 3 0 0 0,-3 7-79 0 0,1 0 0 0 0,0 0 0 0 0,-3 14 0 0 0,4-13 111 0 0,-8 31-82 0 0,-11 82-1 0 0,21-111 9 0 0,0 0 1 0 0,1 0-1 0 0,1 0 0 0 0,0 0 0 0 0,1 0 0 0 0,0 0 1 0 0,1 0-1 0 0,1-1 0 0 0,8 21 0 0 0,-11-31-1 0 0,1 0-1 0 0,0-1 1 0 0,0 1-1 0 0,0 0 1 0 0,1-1-1 0 0,-1 0 1 0 0,1 0-1 0 0,0 1 1 0 0,0-1-1 0 0,0-1 1 0 0,0 1-1 0 0,0 0 1 0 0,1-1-1 0 0,-1 0 1 0 0,7 3-1 0 0,-5-3 9 0 0,0 0-1 0 0,0-1 1 0 0,-1 0-1 0 0,1 0 0 0 0,0 0 1 0 0,1-1-1 0 0,-1 0 0 0 0,0 0 1 0 0,0 0-1 0 0,0 0 1 0 0,7-2-1 0 0,2-2 45 0 0,0 0 0 0 0,0-1 0 0 0,0 0 0 0 0,-1-1-1 0 0,1-1 1 0 0,-2 0 0 0 0,22-16 0 0 0,-17 11-34 0 0,-2-2-1 0 0,0 1 1 0 0,0-2-1 0 0,-2 0 0 0 0,0 0 1 0 0,0-1-1 0 0,-2-1 1 0 0,0 0-1 0 0,0-1 1 0 0,-2 0-1 0 0,-1 0 1 0 0,0-1-1 0 0,6-23 0 0 0,-9 25-26 0 0,-1-1-1 0 0,-1 0 0 0 0,-1 0 1 0 0,0 0-1 0 0,-1 0 0 0 0,-1 0 1 0 0,-1 0-1 0 0,-1 0 0 0 0,0 0 1 0 0,-1 0-1 0 0,-1 1 0 0 0,-1-1 1 0 0,0 1-1 0 0,-1 0 0 0 0,-9-16 0 0 0,11 25-53 0 0,0 1-1 0 0,0 0 1 0 0,-1 0-1 0 0,0 0 1 0 0,0 1-1 0 0,-1-1 1 0 0,-11-9-1 0 0,15 14 12 0 0,0 1 0 0 0,0-1 0 0 0,-1 0 0 0 0,1 1 1 0 0,0 0-1 0 0,-1 0 0 0 0,1-1 0 0 0,-1 2 0 0 0,1-1 0 0 0,-1 0 0 0 0,0 0 0 0 0,1 1 0 0 0,-1-1 1 0 0,0 1-1 0 0,0 0 0 0 0,1 0 0 0 0,-1 0 0 0 0,0 0 0 0 0,0 1 0 0 0,1-1 0 0 0,-1 1 0 0 0,0-1 1 0 0,1 1-1 0 0,-1 0 0 0 0,1 0 0 0 0,-1 0 0 0 0,-3 3 0 0 0,-4 2-41 0 0,1 1-1 0 0,0 1 1 0 0,0-1-1 0 0,1 2 1 0 0,0-1 0 0 0,0 1-1 0 0,-6 10 1 0 0,-4 8-639 0 0,-19 38 1 0 0,21-32 0 0 0,1 1-8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30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18 1839 0 0,'0'3'5439'0'0,"-3"63"1225"0"0,-2 2-3462 0 0,0-29-2853 0 0,2 1 1 0 0,2 0 0 0 0,2 0 0 0 0,7 44 0 0 0,6-35-166 0 0,-14-47-35 0 0,9-24-56 0 0,-5 3-167 0 0,-2 0 0 0 0,-1 0 0 0 0,0 1 0 0 0,-3-33 1 0 0,1-23-119 0 0,1 56 149 0 0,2-1-1 0 0,1 1 1 0 0,0 0 0 0 0,1 0 0 0 0,7-20-1 0 0,-9 31 76 0 0,1 1-1 0 0,0 0 0 0 0,0 0 0 0 0,1 0 0 0 0,0 0 1 0 0,0 0-1 0 0,0 1 0 0 0,0-1 0 0 0,1 1 0 0 0,0 0 0 0 0,0 1 1 0 0,1-1-1 0 0,-1 1 0 0 0,1 0 0 0 0,0 1 0 0 0,10-6 1 0 0,-15 8 70 0 0,1 1 0 0 0,-1-1 0 0 0,0 1 0 0 0,0-1 0 0 0,1 1 1 0 0,-1 0-1 0 0,0-1 0 0 0,1 1 0 0 0,-1 0 0 0 0,0 0 0 0 0,1 0 1 0 0,-1 0-1 0 0,1 0 0 0 0,-1 0 0 0 0,0 0 0 0 0,1 1 0 0 0,-1-1 1 0 0,0 0-1 0 0,0 1 0 0 0,1-1 0 0 0,-1 1 0 0 0,0-1 1 0 0,2 2-1 0 0,-2-1-22 0 0,1 1 1 0 0,0 0 0 0 0,-1-1 0 0 0,0 1-1 0 0,1 0 1 0 0,-1 0 0 0 0,0 0 0 0 0,0 0-1 0 0,0 0 1 0 0,0 0 0 0 0,0 0 0 0 0,1 4-1 0 0,0 5 102 0 0,0 0-1 0 0,-1 0 1 0 0,0 1-1 0 0,-1 15 1 0 0,-4 57 312 0 0,-1 38-8 0 0,5-98-1107 0 0,1 0 1 0 0,9 45 0 0 0,-10-67-778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30.9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11575 0 0,'0'0'1047'0'0,"0"2"-859"0"0,0 0 59 0 0,0 0 0 0 0,0 1 0 0 0,0-1 0 0 0,0 0-1 0 0,1 0 1 0 0,-1 0 0 0 0,1 1 0 0 0,-1-1 0 0 0,1 0 0 0 0,0 0 0 0 0,0 0 0 0 0,-1 0 0 0 0,2 0-1 0 0,-1 0 1 0 0,0 0 0 0 0,2 2 0 0 0,-2-3-134 0 0,0 0 0 0 0,1 0 0 0 0,-1 0-1 0 0,0-1 1 0 0,1 1 0 0 0,-1 0 0 0 0,1-1-1 0 0,-1 1 1 0 0,1-1 0 0 0,-1 1 0 0 0,1-1 0 0 0,-1 0-1 0 0,1 1 1 0 0,-1-1 0 0 0,1 0 0 0 0,-1 0-1 0 0,3 0 1 0 0,2-1 22 0 0,-1 0 0 0 0,1-1 1 0 0,-1 1-1 0 0,1-1 0 0 0,-1 0 0 0 0,0 0 0 0 0,0-1 0 0 0,0 1 0 0 0,6-5 1 0 0,-4 2-98 0 0,-1 0 0 0 0,-1 0 1 0 0,1 0-1 0 0,-1-1 0 0 0,0 1 1 0 0,0-1-1 0 0,-1 0 0 0 0,1-1 1 0 0,-1 1-1 0 0,-1-1 0 0 0,1 0 1 0 0,2-9-1 0 0,-4 6 42 0 0,-2-1 0 0 0,-4 0-53 0 0,-6 5-6 0 0,7 5-46 0 0,0 0 1 0 0,-1 1-1 0 0,1-1 0 0 0,0 1 1 0 0,0 0-1 0 0,0 0 0 0 0,0 0 0 0 0,0 1 1 0 0,0-1-1 0 0,-1 1 0 0 0,1-1 0 0 0,0 1 1 0 0,0 0-1 0 0,0 0 0 0 0,1 1 1 0 0,-1-1-1 0 0,0 1 0 0 0,0-1 0 0 0,1 1 1 0 0,-1 0-1 0 0,1 0 0 0 0,-1 0 0 0 0,1 0 1 0 0,-4 4-1 0 0,0 1 14 0 0,0-1 1 0 0,1 1-1 0 0,0 0 0 0 0,0 0 0 0 0,0 1 1 0 0,1 0-1 0 0,-6 14 0 0 0,8-15 80 0 0,0-1 0 0 0,0 1 0 0 0,0 0-1 0 0,1 0 1 0 0,0 1 0 0 0,1-1 0 0 0,-1 0 0 0 0,1 0 0 0 0,1 0-1 0 0,0 0 1 0 0,0 1 0 0 0,0-1 0 0 0,3 8 0 0 0,-3-11 18 0 0,1 1 0 0 0,1-1 0 0 0,-1 0-1 0 0,0 1 1 0 0,1-1 0 0 0,0 0 0 0 0,0 0 0 0 0,0-1 0 0 0,0 1 0 0 0,1-1 0 0 0,0 1 0 0 0,-1-1 0 0 0,1 0 0 0 0,0 0 0 0 0,0-1 0 0 0,1 1 0 0 0,-1-1 0 0 0,1 0 0 0 0,-1 0 0 0 0,6 1-1 0 0,1 0 9 0 0,0-1-1 0 0,0 0 0 0 0,0-1 0 0 0,0 0 0 0 0,0-1 0 0 0,1 0 0 0 0,-1-1 0 0 0,0 0 0 0 0,0 0 0 0 0,0-1 0 0 0,12-4 0 0 0,-10 2-2331 0 0,-1-1-1 0 0,20-9 1 0 0,-11 3-5321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31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82 13071 0 0,'0'0'1186'0'0,"9"-15"-956"0"0,2-9 2047 0 0,-3 5-831 0 0,-8 18-1363 0 0,-2-5-61 0 0,2 6-20 0 0,-1-1 0 0 0,1 1 0 0 0,0-1 0 0 0,0 1 0 0 0,0-1-1 0 0,-1 1 1 0 0,1 0 0 0 0,0-1 0 0 0,0 1 0 0 0,-1-1 0 0 0,1 1 0 0 0,0 0-1 0 0,-1-1 1 0 0,1 1 0 0 0,-1 0 0 0 0,1 0 0 0 0,0-1 0 0 0,-1 1 0 0 0,1 0 0 0 0,-1 0-1 0 0,1-1 1 0 0,-1 1 0 0 0,1 0 0 0 0,-1 0 0 0 0,1 0 0 0 0,-1 0 0 0 0,1 0-1 0 0,-1 0 1 0 0,0 0 0 0 0,0 0 2 0 0,-3-2-18 0 0,0 1-1 0 0,1 0 1 0 0,-1 0 0 0 0,0 0-1 0 0,0 0 1 0 0,0 0-1 0 0,0 1 1 0 0,0 0 0 0 0,0 0-1 0 0,0 0 1 0 0,0 0-1 0 0,0 1 1 0 0,0 0 0 0 0,1-1-1 0 0,-1 1 1 0 0,0 1-1 0 0,0-1 1 0 0,1 0 0 0 0,-1 1-1 0 0,0 0 1 0 0,1 0-1 0 0,0 0 1 0 0,-1 0 0 0 0,1 1-1 0 0,0-1 1 0 0,0 1-1 0 0,0 0 1 0 0,1-1 0 0 0,-1 2-1 0 0,1-1 1 0 0,-1 0-1 0 0,1 0 1 0 0,0 1 0 0 0,-2 4-1 0 0,-2 6 100 0 0,1-1 0 0 0,1 1 0 0 0,0 0 0 0 0,1 0 0 0 0,1 0 0 0 0,0 0 0 0 0,0 1 0 0 0,2-1-1 0 0,0 1 1 0 0,0-1 0 0 0,1 0 0 0 0,1 1 0 0 0,1-1 0 0 0,0 0 0 0 0,0 0 0 0 0,2 0 0 0 0,0-1 0 0 0,8 17 0 0 0,-11-26-139 0 0,0-1 0 0 0,0 1 0 0 0,0-1 0 0 0,1 0 0 0 0,-1 0 0 0 0,1 0 0 0 0,0 0 0 0 0,0 0 0 0 0,0-1 0 0 0,0 1 0 0 0,0-1 0 0 0,1 0 0 0 0,-1 0 0 0 0,1 0 0 0 0,-1 0 0 0 0,1-1 0 0 0,0 0 0 0 0,0 1 0 0 0,0-1 0 0 0,-1 0 0 0 0,1-1 0 0 0,0 1 0 0 0,0-1 0 0 0,0 0 0 0 0,0 0 0 0 0,0 0 0 0 0,0 0 0 0 0,0-1 0 0 0,0 0 0 0 0,5-1 0 0 0,7-4-1598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32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45 109 1839 0 0,'0'0'5046'0'0,"-12"1"1560"0"0,9 3-6349 0 0,0-1-1 0 0,0 1 1 0 0,1 0-1 0 0,-1 0 1 0 0,1 0-1 0 0,0 0 1 0 0,0 1-1 0 0,0-1 1 0 0,0 1-1 0 0,1-1 1 0 0,0 1-1 0 0,0-1 1 0 0,0 1-1 0 0,0 0 1 0 0,1 0-1 0 0,0 4 1 0 0,-1 5 47 0 0,2 0 1 0 0,-1 0-1 0 0,2 0 0 0 0,4 19 1 0 0,-5-27-204 0 0,1 0 0 0 0,0 0 1 0 0,0-1-1 0 0,0 1 0 0 0,1 0 1 0 0,-1-1-1 0 0,2 0 0 0 0,-1 0 0 0 0,0 0 1 0 0,1 0-1 0 0,7 7 0 0 0,-8-9-40 0 0,1 0-1 0 0,-1-1 1 0 0,1 1-1 0 0,-1-1 1 0 0,1 0 0 0 0,0 0-1 0 0,0-1 1 0 0,0 1-1 0 0,0-1 1 0 0,0 0-1 0 0,1 0 1 0 0,-1 0-1 0 0,0-1 1 0 0,0 1 0 0 0,1-1-1 0 0,-1 0 1 0 0,6 0-1 0 0,-3-1 1 0 0,-1-1 0 0 0,1 1 0 0 0,0-1 0 0 0,0 0 0 0 0,0-1 0 0 0,-1 1-1 0 0,1-1 1 0 0,-1 0 0 0 0,0-1 0 0 0,0 0 0 0 0,0 0 0 0 0,-1 0 0 0 0,1-1 0 0 0,6-7 0 0 0,-2 2-3 0 0,-1-1 0 0 0,0-1 0 0 0,-1 0 0 0 0,0 0 0 0 0,-1 0 0 0 0,7-16 0 0 0,-11 20-29 0 0,0-1 0 0 0,-1 1 0 0 0,0 0 0 0 0,-1-1 0 0 0,1 0 0 0 0,-2 1 0 0 0,1-1 0 0 0,-1 0 0 0 0,-1 1 0 0 0,1-1 0 0 0,-2 0 0 0 0,-2-14 0 0 0,2 18-23 0 0,1-1 1 0 0,-1 0-1 0 0,0 1 0 0 0,0 0 1 0 0,0-1-1 0 0,-1 1 0 0 0,0 0 1 0 0,0 0-1 0 0,0 0 1 0 0,-1 1-1 0 0,1-1 0 0 0,-1 1 1 0 0,0 0-1 0 0,-1 0 0 0 0,1 0 1 0 0,-1 0-1 0 0,1 1 0 0 0,-1 0 1 0 0,-9-5-1 0 0,10 7-19 0 0,1 1 0 0 0,0-1 0 0 0,-1 0 0 0 0,1 1 0 0 0,-1 0 0 0 0,1 0-1 0 0,-1 0 1 0 0,1 0 0 0 0,-1 1 0 0 0,1-1 0 0 0,-1 1 0 0 0,1 0 0 0 0,0 0 0 0 0,-1 0 0 0 0,1 1 0 0 0,0-1 0 0 0,0 1-1 0 0,0 0 1 0 0,0-1 0 0 0,0 1 0 0 0,-5 5 0 0 0,-4 3-103 0 0,1 1 0 0 0,0 0 0 0 0,-14 19 0 0 0,14-17-273 0 0,1 0 1 0 0,0 1-1 0 0,1 1 0 0 0,1-1 0 0 0,0 1 0 0 0,1 1 1 0 0,1-1-1 0 0,0 1 0 0 0,-6 30 0 0 0,11-26-1483 0 0,4-2-72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32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14 10591 0 0,'0'-2'819'0'0,"-2"-9"4073"0"0,14 35-2372 0 0,-8-3-2078 0 0,0 0-1 0 0,-1 0 1 0 0,-1 0 0 0 0,-1 38 0 0 0,-14 86 571 0 0,12-130-858 0 0,-5 31 199 0 0,-3 23 336 0 0,3 0 0 0 0,5 123 0 0 0,4-167-922 0 0,1 0-1 0 0,0 0 1 0 0,12 32 0 0 0,-16-56-707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32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12583 0 0,'0'0'3882'0'0,"0"2"-3041"0"0,5 16-278 0 0,-1 0 0 0 0,0 1 0 0 0,-1-1 0 0 0,0 36 0 0 0,-1-17-53 0 0,-1 44 876 0 0,-15 138 1 0 0,10-175-992 0 0,2-3-56 0 0,2 1 0 0 0,1-1 0 0 0,11 59 0 0 0,-11-88-385 0 0,2 5 118 0 0,0 0 1 0 0,6 20-1 0 0,-7-33-131 0 0,-1 0-1 0 0,0 0 1 0 0,1 0-1 0 0,0-1 1 0 0,0 1-1 0 0,0-1 1 0 0,0 1 0 0 0,1-1-1 0 0,-1 0 1 0 0,1 0-1 0 0,0 0 1 0 0,0 0-1 0 0,0-1 1 0 0,0 1 0 0 0,4 2-1 0 0,-5-4-217 0 0,-1-1 0 0 0,1 1 0 0 0,0-1 0 0 0,-1 1 0 0 0,1-1 0 0 0,-1 0 0 0 0,1 1 0 0 0,0-1 0 0 0,-1 0 0 0 0,1 0 0 0 0,2-1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33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0 271 10591 0 0,'0'0'964'0'0,"2"0"-794"0"0,4 0 334 0 0,1-1 1 0 0,-1 0 0 0 0,0-1-1 0 0,0 0 1 0 0,0 0 0 0 0,0 0-1 0 0,0 0 1 0 0,-1-1 0 0 0,1 0-1 0 0,-1 0 1 0 0,1-1 0 0 0,-1 0-1 0 0,6-5 1 0 0,-1 0-366 0 0,0 0 0 0 0,-1-1 0 0 0,0 0 0 0 0,0 0-1 0 0,9-17 1 0 0,-14 19-121 0 0,0 1-1 0 0,-1-1 0 0 0,0 0 1 0 0,0-1-1 0 0,-1 1 0 0 0,0 0 1 0 0,-1-1-1 0 0,1 1 0 0 0,-2-1 1 0 0,1 0-1 0 0,-1 1 0 0 0,-1-1 1 0 0,1 0-1 0 0,-5-14 0 0 0,1 12 31 0 0,-4 5-36 0 0,6 6-3 0 0,0 0-1 0 0,0 0 1 0 0,0 0 0 0 0,0 0-1 0 0,1 0 1 0 0,-1 0-1 0 0,0 1 1 0 0,0-1 0 0 0,0 1-1 0 0,0-1 1 0 0,1 1-1 0 0,-1 0 1 0 0,0 0 0 0 0,1-1-1 0 0,-1 1 1 0 0,0 0-1 0 0,1 1 1 0 0,-1-1 0 0 0,1 0-1 0 0,0 0 1 0 0,-2 2-1 0 0,-5 5 40 0 0,1 1-1 0 0,-9 12 1 0 0,13-16-46 0 0,-5 8 19 0 0,1 0 0 0 0,0 0 0 0 0,1 1 0 0 0,1 0 0 0 0,0 0 0 0 0,1 0 0 0 0,0 1 1 0 0,2 0-1 0 0,-1-1 0 0 0,2 1 0 0 0,0 0 0 0 0,2 25 0 0 0,-1-34 23 0 0,0 0 0 0 0,1 0-1 0 0,0 0 1 0 0,1-1 0 0 0,-1 1 0 0 0,1 0-1 0 0,0-1 1 0 0,1 1 0 0 0,-1-1 0 0 0,1 0-1 0 0,6 9 1 0 0,-7-12-127 0 0,-1 0 1 0 0,1 0-1 0 0,0 0 0 0 0,0 0 1 0 0,1-1-1 0 0,-1 1 0 0 0,0-1 1 0 0,1 1-1 0 0,-1-1 0 0 0,1 0 1 0 0,2 2-1 0 0,-2-3-381 0 0,0 1 0 0 0,1 0 0 0 0,-1-1-1 0 0,0 0 1 0 0,0 0 0 0 0,0 0 0 0 0,0 0 0 0 0,0 0-1 0 0,0 0 1 0 0,0-1 0 0 0,5-1 0 0 0,8-3-5779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64 10591 0 0,'-12'-18'815'0'0,"9"13"-276"0"0,-1 0 0 0 0,1 0 1 0 0,-1 0-1 0 0,0 0 1 0 0,-7-6-1 0 0,10 10-512 0 0,-1 0 1 0 0,1 0-1 0 0,-1 0 0 0 0,1 0 1 0 0,-1 0-1 0 0,0 1 0 0 0,0-1 0 0 0,1 0 1 0 0,-1 1-1 0 0,0-1 0 0 0,0 1 1 0 0,0 0-1 0 0,0 0 0 0 0,1 0 1 0 0,-1 0-1 0 0,0 0 0 0 0,0 0 0 0 0,0 0 1 0 0,0 0-1 0 0,0 1 0 0 0,1-1 1 0 0,-5 2-1 0 0,-3 2-115 0 0,-1 0 1 0 0,1 1-1 0 0,0 0 1 0 0,0 1-1 0 0,0 0 0 0 0,1 0 1 0 0,0 1-1 0 0,-12 13 0 0 0,-4 7 96 0 0,-23 35 0 0 0,33-43 122 0 0,-3 4 172 0 0,1 1 0 0 0,1 1 0 0 0,2 1 0 0 0,0 0 0 0 0,2 0 0 0 0,0 1 0 0 0,2 1 0 0 0,1-1 0 0 0,-8 56 0 0 0,16-77-240 0 0,-1 0-1 0 0,1 0 0 0 0,0 1 1 0 0,1-1-1 0 0,0 0 0 0 0,0 0 1 0 0,0 0-1 0 0,0 0 0 0 0,1 0 1 0 0,0 0-1 0 0,1 0 0 0 0,3 8 1 0 0,-3-10-42 0 0,-1-1 1 0 0,0 0-1 0 0,1 0 1 0 0,-1 0-1 0 0,1 0 1 0 0,0 0-1 0 0,0-1 1 0 0,0 1-1 0 0,0-1 1 0 0,0 0-1 0 0,1 0 1 0 0,-1 0-1 0 0,1 0 1 0 0,-1-1-1 0 0,1 0 1 0 0,0 1-1 0 0,-1-1 1 0 0,1 0-1 0 0,0-1 1 0 0,8 2-1 0 0,-4-2-21 0 0,0-1-1 0 0,0 1 1 0 0,0-1-1 0 0,-1 0 1 0 0,1-1-1 0 0,0 0 1 0 0,0 0-1 0 0,-1-1 1 0 0,10-4-1 0 0,7-5-250 0 0,30-21 0 0 0,-49 30 191 0 0,-1 0-196 0 0,0 0 1 0 0,0 0-1 0 0,0-1 0 0 0,0 1 0 0 0,0-1 0 0 0,-1 0 1 0 0,0 0-1 0 0,0 0 0 0 0,5-8 0 0 0,-7 10-556 0 0,-3 0-1016 0 0,1 0 1730 0 0,-1-1 0 0 0,0 1 1 0 0,0 0-1 0 0,0 1 0 0 0,0-1 1 0 0,0 0-1 0 0,0 1 0 0 0,-1-1 1 0 0,1 1-1 0 0,-5-3 0 0 0,4 3 228 0 0,0 0 1 0 0,0 0-1 0 0,0 0 0 0 0,-1 0 0 0 0,1 0 0 0 0,-6 0 0 0 0,-11 1 4668 0 0,12 0-1260 0 0,26-12-3081 0 0,-11 8-440 0 0,1 1 0 0 0,-1 0 0 0 0,1 0 0 0 0,14-2 1 0 0,-20 4 27 0 0,1 0 0 0 0,-1 1 0 0 0,1 0 0 0 0,0-1 0 0 0,-1 1 0 0 0,1 0 0 0 0,0 0 0 0 0,-1 1 0 0 0,1-1 1 0 0,0 1-1 0 0,-1-1 0 0 0,1 1 0 0 0,-1 0 0 0 0,1 0 0 0 0,-1 0 0 0 0,1 0 0 0 0,3 2 0 0 0,-5-2-4 0 0,-1 0-1 0 0,1 0 1 0 0,-1 1 0 0 0,1-1-1 0 0,0 0 1 0 0,-1 0-1 0 0,0 0 1 0 0,1 0 0 0 0,-1 0-1 0 0,0 0 1 0 0,0 1-1 0 0,1-1 1 0 0,-1 0 0 0 0,0 0-1 0 0,0 0 1 0 0,0 2-1 0 0,-3 18 336 0 0,-9 26 205 0 0,9-39-705 0 0,1-1 0 0 0,0 0 0 0 0,0 0 0 0 0,0 1 0 0 0,1-1 0 0 0,0 1 0 0 0,1 0-1 0 0,0-1 1 0 0,0 1 0 0 0,2 12 0 0 0,2-7-8047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33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42 10591 0 0,'0'0'819'0'0,"-1"-2"-534"0"0,-1-2 176 0 0,-1 0 0 0 0,1 0 0 0 0,-1 0-1 0 0,0 0 1 0 0,0 0 0 0 0,-6-5 0 0 0,8 8 600 0 0,-1 0-340 0 0,-1 0-594 0 0,0 0-1 0 0,0 0 0 0 0,0 1 1 0 0,0-1-1 0 0,0 1 0 0 0,-1 0 1 0 0,1 0-1 0 0,0 0 0 0 0,0 0 1 0 0,0 0-1 0 0,0 1 0 0 0,-1-1 1 0 0,-3 3-1 0 0,1-1-58 0 0,0 0-1 0 0,1 1 1 0 0,-1 0-1 0 0,1 0 0 0 0,0 0 1 0 0,-8 7-1 0 0,2 0-1 0 0,1 0-1 0 0,1 0 0 0 0,-1 1 0 0 0,2 0 0 0 0,-12 20 0 0 0,14-21 94 0 0,1 1 0 0 0,1 0 0 0 0,0 0 0 0 0,0 0-1 0 0,1 1 1 0 0,1 0 0 0 0,0-1 0 0 0,0 1 0 0 0,1 0 0 0 0,1 20-1 0 0,0-24-17 0 0,1 0 0 0 0,0-1 0 0 0,1 1 1 0 0,0 0-1 0 0,0 0 0 0 0,1-1 0 0 0,4 12 0 0 0,-4-15-80 0 0,-1 1 0 0 0,1-1 0 0 0,0 0 0 0 0,0 0 0 0 0,0 0 1 0 0,1-1-1 0 0,-1 1 0 0 0,1-1 0 0 0,0 0 0 0 0,0 0 0 0 0,0 0 1 0 0,8 4-1 0 0,-9-5-55 0 0,1-1-1 0 0,-1 1 1 0 0,1-1 0 0 0,0 0 0 0 0,0 0-1 0 0,-1-1 1 0 0,1 1 0 0 0,0-1 0 0 0,0 0-1 0 0,0 1 1 0 0,0-2 0 0 0,0 1 0 0 0,4-1 0 0 0,-2-1 16 0 0,1 1 1 0 0,-1-2 0 0 0,0 1 0 0 0,0 0-1 0 0,0-1 1 0 0,0 0 0 0 0,6-5 0 0 0,-1 0-462 0 0,0-1 0 0 0,-1 0 1 0 0,0-1-1 0 0,0 0 0 0 0,-1 0 1 0 0,15-23-1 0 0,-17 21-631 0 0,0-1-1 0 0,-1-1 1 0 0,6-15 0 0 0,-4 4-624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33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27 8751 0 0,'-1'-3'-1046'0'0,"-4"-20"9512"0"0,3 33-6898 0 0,-1 91 1117 0 0,2-25-1944 0 0,-3 451 2997 0 0,8-479-3378 0 0,13 54 0 0 0,-2-19-1272 0 0,-15-81 45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2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10 119 9671 0 0,'0'0'748'0'0,"-9"0"6224"0"0,12 1-6909 0 0,0 0 0 0 0,1-1 0 0 0,-1 1 0 0 0,1-1 1 0 0,-1 0-1 0 0,1-1 0 0 0,-1 1 0 0 0,0 0 0 0 0,1-1 0 0 0,-1 0 0 0 0,4-1 0 0 0,42-16 386 0 0,-15 5-55 0 0,186-54 1820 0 0,-202 60-2098 0 0,-15 5-107 0 0,1 0 0 0 0,0 1 0 0 0,0-1 0 0 0,-1 1 0 0 0,1 0 0 0 0,0 0 0 0 0,1 0 0 0 0,-1 1 0 0 0,0 0 0 0 0,6-1 1 0 0,-8 1-110 0 0,9 3-2934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2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11975 0 0,'0'0'7004'0'0,"1"2"-6352"0"0,3 8-305 0 0,-1 1-1 0 0,1-1 0 0 0,-2 1 1 0 0,1 0-1 0 0,-2-1 1 0 0,2 21-1 0 0,-7 66 664 0 0,-1-16-661 0 0,6-58-1954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24 13823 0 0,'0'0'1344'0'0,"-7"-11"1024"0"0,14 4 416 0 0,2 2-2656 0 0,2 6-40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3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24 5063 0 0,'0'0'232'0'0,"-2"0"-13"0"0,-1 0 191 0 0,1 1-1 0 0,-1-1 1 0 0,1 1 0 0 0,-1 0-1 0 0,1-1 1 0 0,0 1 0 0 0,-1 1-1 0 0,1-1 1 0 0,0 0 0 0 0,0 0-1 0 0,0 1 1 0 0,0-1 0 0 0,0 1-1 0 0,0 0 1 0 0,0-1 0 0 0,-1 4-1 0 0,-1-1-59 0 0,1 0-1 0 0,1 1 0 0 0,-1 0 1 0 0,1-1-1 0 0,0 1 0 0 0,0 0 1 0 0,-2 8-1 0 0,1 2-41 0 0,0 0-1 0 0,1 0 1 0 0,1 0 0 0 0,0 25-1 0 0,2-29-11 0 0,0-1 0 0 0,1 1 0 0 0,0-1 0 0 0,1 0 0 0 0,6 17 0 0 0,-8-22-185 0 0,1-1 1 0 0,0 1 0 0 0,1-1 0 0 0,-1 0-1 0 0,1 1 1 0 0,-1-2 0 0 0,1 1 0 0 0,0 0 0 0 0,1 0-1 0 0,-1-1 1 0 0,1 0 0 0 0,-1 0 0 0 0,1 0-1 0 0,7 4 1 0 0,-8-6-60 0 0,0 0 0 0 0,1 0 0 0 0,-1 0 0 0 0,0-1 0 0 0,1 0 0 0 0,-1 1 0 0 0,1-1-1 0 0,-1 0 1 0 0,0-1 0 0 0,1 1 0 0 0,-1-1 0 0 0,1 1 0 0 0,-1-1 0 0 0,0 0 0 0 0,0 0 0 0 0,1-1 0 0 0,-1 1-1 0 0,0-1 1 0 0,5-2 0 0 0,1-2 22 0 0,0 0 0 0 0,-1 0-1 0 0,0-1 1 0 0,0 0 0 0 0,9-10-1 0 0,-7 6-35 0 0,-1-1-1 0 0,0-1 1 0 0,0 0-1 0 0,-1 0 1 0 0,-1-1-1 0 0,7-18 1 0 0,-11 25-23 0 0,0-1 0 0 0,-1 1 0 0 0,0-1 0 0 0,0 0 0 0 0,-1 0 0 0 0,0 1 0 0 0,-1-1 0 0 0,1 0 0 0 0,-2 0 0 0 0,1 0 0 0 0,-1 0 0 0 0,0 1 0 0 0,0-1 0 0 0,-4-9 0 0 0,5 15-10 0 0,-1 0 0 0 0,0 0 0 0 0,0-1 0 0 0,0 1 0 0 0,0 0 0 0 0,-1 0 0 0 0,1 0 0 0 0,0 0 0 0 0,-1 0 0 0 0,1 1 0 0 0,-1-1 0 0 0,0 0 1 0 0,0 1-1 0 0,0-1 0 0 0,0 1 0 0 0,0-1 0 0 0,0 1 0 0 0,0 0 0 0 0,0 0 0 0 0,0 0 0 0 0,0 0 0 0 0,-1 1 0 0 0,1-1 0 0 0,0 0 0 0 0,-1 1 0 0 0,1 0 0 0 0,0-1 0 0 0,-1 1 0 0 0,1 0 0 0 0,0 0 0 0 0,-1 0 0 0 0,1 1 0 0 0,-1-1 0 0 0,1 0 0 0 0,0 1 0 0 0,-1 0 0 0 0,-1 0 0 0 0,-6 3-29 0 0,1 0 0 0 0,0 0 1 0 0,0 0-1 0 0,0 1 0 0 0,1 1 0 0 0,-1-1 0 0 0,-11 11 0 0 0,8-3-754 0 0,0-1 0 0 0,1 2 1 0 0,1 0-1 0 0,-13 21 0 0 0,12-17-997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3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29 10591 0 0,'0'0'1296'0'0,"-1"2"-272"0"0,-1 1-600 0 0,1 1-1 0 0,0-1 0 0 0,0 1 1 0 0,0 0-1 0 0,1-1 0 0 0,-1 1 0 0 0,1 0 1 0 0,0-1-1 0 0,0 1 0 0 0,0 4 1 0 0,9 43 1245 0 0,-3-19-957 0 0,12 124 664 0 0,-17-132-1172 0 0,-1-24-204 0 0,0 0 1 0 0,0 0 0 0 0,0 0-1 0 0,0 0 1 0 0,0 0-1 0 0,0 0 1 0 0,0 0 0 0 0,0 0-1 0 0,0 0 1 0 0,0 0 0 0 0,0 0-1 0 0,0 0 1 0 0,0 0 0 0 0,-1 0-1 0 0,1 0 1 0 0,0 0 0 0 0,0 0-1 0 0,0 0 1 0 0,0 0 0 0 0,0 0-1 0 0,0 0 1 0 0,0 0 0 0 0,0 0-1 0 0,0 0 1 0 0,0 0 0 0 0,0 0-1 0 0,0 0 1 0 0,0 0-1 0 0,0 0 1 0 0,0 0 0 0 0,0 0-1 0 0,-1 0 1 0 0,1 0 0 0 0,0 0-1 0 0,0 0 1 0 0,0 0 0 0 0,0 0-1 0 0,0 0 1 0 0,0 0 0 0 0,0 0-1 0 0,0 0 1 0 0,0 0 0 0 0,0 0-1 0 0,0 0 1 0 0,0 0 0 0 0,0 0-1 0 0,0 0 1 0 0,0 0 0 0 0,0 0-1 0 0,0 1 1 0 0,0-1-1 0 0,0 0 1 0 0,0 0 0 0 0,0 0-1 0 0,0 0 1 0 0,0 0 0 0 0,0 0-1 0 0,0 0 1 0 0,0 0 0 0 0,0 0-1 0 0,0 0 1 0 0,0 0 0 0 0,0 0-1 0 0,0 0 1 0 0,-5-13-122 0 0,2 1-55 0 0,0 0 1 0 0,2-1-1 0 0,0 1 0 0 0,0-1 1 0 0,1 1-1 0 0,0-1 0 0 0,1 1 1 0 0,1-1-1 0 0,0 1 1 0 0,0 0-1 0 0,1 0 0 0 0,7-18 1 0 0,-5 19 177 0 0,-1 0 1 0 0,1 1 0 0 0,1-1 0 0 0,0 1-1 0 0,0 0 1 0 0,1 1 0 0 0,0-1-1 0 0,1 1 1 0 0,0 1 0 0 0,0 0-1 0 0,1 0 1 0 0,0 0 0 0 0,14-8 0 0 0,-22 15 81 0 0,1 0 1 0 0,0 0-1 0 0,-1 0 1 0 0,1 0-1 0 0,0 0 1 0 0,0 1 0 0 0,0-1-1 0 0,0 1 1 0 0,0-1-1 0 0,0 1 1 0 0,-1 0-1 0 0,1-1 1 0 0,0 1 0 0 0,0 0-1 0 0,0 0 1 0 0,0 1-1 0 0,0-1 1 0 0,0 0-1 0 0,0 1 1 0 0,0-1 0 0 0,0 1-1 0 0,0-1 1 0 0,0 1-1 0 0,0 0 1 0 0,-1 0-1 0 0,1 0 1 0 0,0 0 0 0 0,-1 0-1 0 0,1 0 1 0 0,0 1-1 0 0,-1-1 1 0 0,0 0-1 0 0,1 1 1 0 0,-1-1 0 0 0,0 1-1 0 0,0 0 1 0 0,0-1-1 0 0,0 1 1 0 0,0 0-1 0 0,0 0 1 0 0,0-1 0 0 0,0 1-1 0 0,0 3 1 0 0,17 66 1658 0 0,-13-45-1175 0 0,13 37 1 0 0,-15-56-551 0 0,0 0 0 0 0,0 0 0 0 0,1 0 0 0 0,0-1 0 0 0,0 1 1 0 0,0-1-1 0 0,1 0 0 0 0,0 0 0 0 0,9 8 0 0 0,-1-5-1139 0 0,1-4-5006 0 0,-2-1-1925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4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5063 0 0,'0'-54'1429'0'0,"0"36"1999"0"0,0 0 4042 0 0,14 35-6255 0 0,-10-4-1017 0 0,-1 1 0 0 0,0-1 0 0 0,0 1 0 0 0,-2 0 1 0 0,1 0-1 0 0,-2 24 0 0 0,0-11-7 0 0,1 219 1180 0 0,0-35-486 0 0,2-110-457 0 0,-1-43-4042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4.8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81 11519 0 0,'9'-8'396'0'0,"1"1"0"0"0,-1 0-1 0 0,1 0 1 0 0,0 1-1 0 0,1 0 1 0 0,0 1 0 0 0,-1 0-1 0 0,2 1 1 0 0,-1 0 0 0 0,21-4-1 0 0,-5 3 528 0 0,0 1 0 0 0,1 1-1 0 0,41 2 1 0 0,-59 1-756 0 0,0 0 0 0 0,-1 1 0 0 0,1 0 0 0 0,-1 1 0 0 0,19 5 0 0 0,-25-6-147 0 0,-1 0-1 0 0,0 0 1 0 0,0 0 0 0 0,0 0 0 0 0,0 0 0 0 0,0 1 0 0 0,0-1-1 0 0,0 1 1 0 0,0-1 0 0 0,-1 1 0 0 0,1 0 0 0 0,-1-1 0 0 0,1 1 0 0 0,-1 0-1 0 0,1 0 1 0 0,-1 0 0 0 0,0 0 0 0 0,0 0 0 0 0,0 0 0 0 0,0 1 0 0 0,-1-1-1 0 0,1 0 1 0 0,0 0 0 0 0,-1 1 0 0 0,0-1 0 0 0,1 0 0 0 0,-1 1-1 0 0,0-1 1 0 0,-1 5 0 0 0,0 2 9 0 0,-1-1 1 0 0,0 1-1 0 0,0-1 0 0 0,-1 1 1 0 0,-1-1-1 0 0,1 0 0 0 0,-1 0 0 0 0,-1 0 1 0 0,1-1-1 0 0,-8 10 0 0 0,-8 8 2 0 0,-34 33 0 0 0,42-45-271 0 0,-1-1-1 0 0,-1 0 0 0 0,0-1 1 0 0,0 0-1 0 0,-24 12 0 0 0,30-18-1647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5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0 218 2303 0 0,'2'0'3832'0'0,"45"-14"8428"0"0,-1-5-8924 0 0,41-30-3084 0 0,-78 43-209 0 0,0 0-1 0 0,0-1 0 0 0,14-14 1 0 0,-20 18-38 0 0,0 1-1 0 0,-1-1 1 0 0,1 0 0 0 0,-1 0 0 0 0,0 0 0 0 0,0 0 0 0 0,0-1 0 0 0,0 1 0 0 0,-1-1-1 0 0,1 1 1 0 0,-1-1 0 0 0,0 1 0 0 0,0-1 0 0 0,1-5 0 0 0,-4-2 37 0 0,-3 1-20 0 0,3 8-19 0 0,1 1 0 0 0,-1-1 0 0 0,1 0 0 0 0,-1 1 0 0 0,0 0 0 0 0,1-1 0 0 0,-1 1 1 0 0,0 0-1 0 0,0 0 0 0 0,0 0 0 0 0,0 0 0 0 0,0 0 0 0 0,0 0 0 0 0,0 0 0 0 0,0 1 0 0 0,0-1 0 0 0,-1 1 0 0 0,1-1 1 0 0,-4 1-1 0 0,2 1-8 0 0,1-1 1 0 0,0 1 0 0 0,0 0-1 0 0,0 0 1 0 0,-1 0-1 0 0,1 0 1 0 0,0 0 0 0 0,0 1-1 0 0,1 0 1 0 0,-1-1 0 0 0,-5 5-1 0 0,-2 3-33 0 0,1 0 0 0 0,1 0 0 0 0,-1 1 0 0 0,2 0 0 0 0,-12 19 0 0 0,12-17 17 0 0,0 1 0 0 0,1 1 0 0 0,1-1 0 0 0,0 1 0 0 0,-4 17-1 0 0,7-23 3 0 0,1 1-1 0 0,-1-1 0 0 0,2 0 0 0 0,-1 0 1 0 0,1 0-1 0 0,0 0 0 0 0,1 1 0 0 0,0-1 1 0 0,0 0-1 0 0,5 15 0 0 0,-5-21 21 0 0,0 1-1 0 0,0-1 0 0 0,0 1 1 0 0,0-1-1 0 0,1 0 1 0 0,-1 1-1 0 0,1-1 1 0 0,-1 0-1 0 0,1 0 0 0 0,0 0 1 0 0,0 0-1 0 0,0 0 1 0 0,0-1-1 0 0,0 1 0 0 0,0-1 1 0 0,0 1-1 0 0,1-1 1 0 0,-1 0-1 0 0,4 2 1 0 0,-2-2-7 0 0,-1 0 0 0 0,1-1 1 0 0,0 1-1 0 0,0-1 1 0 0,0 0-1 0 0,0 0 0 0 0,0 0 1 0 0,0-1-1 0 0,0 1 1 0 0,0-1-1 0 0,6-2 0 0 0,5-3-110 0 0,0 0-1 0 0,-1-1 0 0 0,0-1 0 0 0,0 0 0 0 0,16-13 0 0 0,-7 4-1639 0 0,24-24-1 0 0,-27 20-50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5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 6447 0 0,'0'0'499'0'0,"-2"1"-328"0"0,0 0 117 0 0,-1 0 1 0 0,0 0-1 0 0,1 1 1 0 0,0-1-1 0 0,-1 1 1 0 0,1 0-1 0 0,0 0 0 0 0,0 0 1 0 0,0 0-1 0 0,0 0 1 0 0,0 0-1 0 0,0 1 1 0 0,1-1-1 0 0,-1 1 1 0 0,1-1-1 0 0,-1 1 1 0 0,1-1-1 0 0,0 1 1 0 0,0 0-1 0 0,0-1 1 0 0,1 1-1 0 0,-1 5 1 0 0,-1 6 811 0 0,1 0 1 0 0,0 0-1 0 0,3 21 1 0 0,-1-12-898 0 0,0 23 867 0 0,3-1 0 0 0,2 1 0 0 0,16 66-1 0 0,-21-110-819 0 0,-2-14-198 0 0,-5-52-711 0 0,3 39 329 0 0,1 0 1 0 0,2-35-1 0 0,0 59 324 0 0,0-14-84 0 0,2 0 0 0 0,0-1 0 0 0,0 1 0 0 0,9-27 0 0 0,-9 39 103 0 0,-1-1 1 0 0,1 0 0 0 0,0 1 0 0 0,0-1 0 0 0,0 1 0 0 0,1-1 0 0 0,-1 1 0 0 0,1 0 0 0 0,-1 0 0 0 0,1 0 0 0 0,0 1 0 0 0,0-1 0 0 0,1 1 0 0 0,-1-1 0 0 0,0 1 0 0 0,1 0 0 0 0,-1 0 0 0 0,1 1 0 0 0,0-1 0 0 0,0 1 0 0 0,-1 0 0 0 0,1 0 0 0 0,6-1 0 0 0,0 1 187 0 0,1 0 0 0 0,-1 0 1 0 0,0 1-1 0 0,12 2 0 0 0,5 1-3012 0 0,-12-1-835 0 0,-6-1-3105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6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25 5527 0 0,'-1'-4'876'0'0,"0"-6"-428"0"0,2-1 6560 0 0,4 86-3533 0 0,-3 119-1394 0 0,16 285 378 0 0,-14-426-2514 0 0,-3-29-6387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6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9215 0 0,'0'0'707'0'0,"12"-10"-215"0"0,-4 4 400 0 0,0 1 0 0 0,0 0-1 0 0,1 0 1 0 0,-1 1 0 0 0,1 0 0 0 0,0 0-1 0 0,12-2 1 0 0,68-13 805 0 0,-69 15-1496 0 0,11-1-907 0 0,0 1-1 0 0,56 0 1 0 0,-66 5-5574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7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78 5983 0 0,'0'0'542'0'0,"-1"-2"-446"0"0,-8-15 256 0 0,2 5 2776 0 0,-5-12 4152 0 0,9 10-6795 0 0,-19 19-384 0 0,11 0-112 0 0,0 2 0 0 0,1-1 0 0 0,-1 1 0 0 0,2 1 0 0 0,-1 0 0 0 0,1 0 0 0 0,-12 14 0 0 0,7-6 9 0 0,1 0 0 0 0,0 2 0 0 0,-14 27 0 0 0,18-29 136 0 0,2 0 0 0 0,0 1-1 0 0,-6 20 1 0 0,11-30-55 0 0,0-1 0 0 0,1 1 1 0 0,0 0-1 0 0,0 0 0 0 0,1 0 0 0 0,0 0 0 0 0,0-1 1 0 0,1 1-1 0 0,-1 0 0 0 0,1 0 0 0 0,3 9 1 0 0,-3-15-64 0 0,-1 1 1 0 0,1-1-1 0 0,-1 0 1 0 0,1 1-1 0 0,-1-1 1 0 0,1 0 0 0 0,0 0-1 0 0,0 0 1 0 0,-1 1-1 0 0,1-1 1 0 0,0 0 0 0 0,0 0-1 0 0,0 0 1 0 0,0-1-1 0 0,1 1 1 0 0,-1 0 0 0 0,0 0-1 0 0,0 0 1 0 0,0-1-1 0 0,1 1 1 0 0,0 0-1 0 0,1-1 2 0 0,-1 1 0 0 0,0-1 0 0 0,0 0 0 0 0,1 0 0 0 0,-1 0-1 0 0,0 0 1 0 0,1 0 0 0 0,-1-1 0 0 0,0 1 0 0 0,1 0 0 0 0,3-2 0 0 0,2-2 6 0 0,-1 1 0 0 0,1-1 1 0 0,0 0-1 0 0,-1-1 0 0 0,12-9 1 0 0,-5 1-4 0 0,-1 0 1 0 0,-1 0-1 0 0,0-2 0 0 0,-1 1 1 0 0,-1-1-1 0 0,0-1 1 0 0,-1 0-1 0 0,11-26 0 0 0,-9 15 69 0 0,-1-2-1 0 0,-1 1 0 0 0,-1-1 0 0 0,4-43 1 0 0,-11 70 732 0 0,-9 88 298 0 0,5-59-912 0 0,-1 40 0 0 0,4-52-171 0 0,0-1 0 0 0,1 1 0 0 0,1-1 1 0 0,0 0-1 0 0,1 0 0 0 0,1 0 0 0 0,0 0 0 0 0,1-1 0 0 0,0 1 0 0 0,8 13 0 0 0,-12-25-70 0 0,1-1-1 0 0,-1 1 1 0 0,1 0-1 0 0,-1 0 1 0 0,1-1 0 0 0,0 1-1 0 0,-1-1 1 0 0,1 1-1 0 0,0-1 1 0 0,0 0-1 0 0,0 0 1 0 0,0 0-1 0 0,0 0 1 0 0,1 0 0 0 0,-1 0-1 0 0,0 0 1 0 0,0-1-1 0 0,0 1 1 0 0,1-1-1 0 0,-1 0 1 0 0,5 1-1 0 0,-5-1-213 0 0,0-1 0 0 0,0 1-1 0 0,0 0 1 0 0,1-1-1 0 0,-1 1 1 0 0,0-1-1 0 0,0 0 1 0 0,0 1-1 0 0,0-1 1 0 0,0 0-1 0 0,0 0 1 0 0,0-1-1 0 0,0 1 1 0 0,2-2-1 0 0,6-9-6776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7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 10135 0 0,'0'0'1270'0'0,"-1"2"-101"0"0,0 141 6435 0 0,1-22-5818 0 0,-10 4-434 0 0,4-67-840 0 0,3 0 0 0 0,6 102 0 0 0,-2-149-526 0 0,0 0 114 0 0,1-20-51 0 0,-1 2-83 0 0,0 1 0 0 0,0-1-1 0 0,0 0 1 0 0,1 0 0 0 0,0 1-1 0 0,1-1 1 0 0,-1 1 0 0 0,1 0 0 0 0,1-1-1 0 0,-1 1 1 0 0,1 1 0 0 0,4-7-1 0 0,-1 5 9 0 0,0 1-1 0 0,0 0 0 0 0,0 0 0 0 0,0 0 1 0 0,1 1-1 0 0,0 0 0 0 0,0 1 0 0 0,13-6 0 0 0,-13 7 15 0 0,1-1-1 0 0,0 1 1 0 0,0 1-1 0 0,0 0 1 0 0,0 0-1 0 0,0 0 1 0 0,1 2-1 0 0,13-1 1 0 0,-21 1 20 0 0,1 0 1 0 0,0 0-1 0 0,-1 1 0 0 0,1-1 1 0 0,0 1-1 0 0,-1-1 0 0 0,1 1 1 0 0,-1 0-1 0 0,1 0 0 0 0,-1 0 0 0 0,0 0 1 0 0,1 0-1 0 0,-1 1 0 0 0,0-1 1 0 0,0 1-1 0 0,0 0 0 0 0,0-1 1 0 0,0 1-1 0 0,0 0 0 0 0,0 0 1 0 0,-1 0-1 0 0,1 0 0 0 0,-1 1 1 0 0,1-1-1 0 0,-1 0 0 0 0,0 1 1 0 0,0-1-1 0 0,0 1 0 0 0,0-1 1 0 0,-1 1-1 0 0,1-1 0 0 0,-1 1 0 0 0,1-1 1 0 0,-1 5-1 0 0,0 3 28 0 0,0-1 1 0 0,-1 1-1 0 0,-1-1 0 0 0,1 0 1 0 0,-1 1-1 0 0,-1-1 0 0 0,0 0 1 0 0,0 0-1 0 0,-1 0 0 0 0,0-1 1 0 0,-8 14-1 0 0,2-7 29 0 0,0 0-1 0 0,-1-1 1 0 0,0 0 0 0 0,-1-1-1 0 0,-18 16 1 0 0,20-21-167 0 0,0 0 0 0 0,-1-1 0 0 0,-1 0 0 0 0,1 0 0 0 0,-22 8 0 0 0,28-13 57 0 0,0 0 0 0 0,0 0 0 0 0,1-1 0 0 0,-2 0 0 0 0,1 0 0 0 0,0 0 0 0 0,0-1 0 0 0,0 1 0 0 0,0-1 0 0 0,0-1 0 0 0,-1 1 0 0 0,1-1 0 0 0,0 1 0 0 0,0-2 0 0 0,0 1-1 0 0,0 0 1 0 0,-7-4 0 0 0,10 4-41 0 0,1 0 0 0 0,-1-1-1 0 0,1 1 1 0 0,-1 0 0 0 0,1-1-1 0 0,-1 1 1 0 0,1-1 0 0 0,0 1-1 0 0,0-1 1 0 0,0 0 0 0 0,0 0-1 0 0,0 1 1 0 0,0-1 0 0 0,0 0-1 0 0,0 0 1 0 0,1 0-1 0 0,-1-2 1 0 0,0 1-358 0 0,0-1 1 0 0,1 1-1 0 0,0-1 0 0 0,-1 1 0 0 0,1-1 1 0 0,0 1-1 0 0,1-1 0 0 0,-1 1 0 0 0,2-4 1 0 0,1-4-6199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8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 7367 0 0,'-1'1'3119'0'0,"-1"1"-2583"0"0,0 0 0 0 0,0 0 0 0 0,1 1 1 0 0,-1-1-1 0 0,1 1 0 0 0,-1-1 0 0 0,1 1 0 0 0,0-1 0 0 0,0 1 0 0 0,0 0 1 0 0,0 0-1 0 0,0-1 0 0 0,1 1 0 0 0,-1 0 0 0 0,1 4 0 0 0,-1 9 158 0 0,2 26 0 0 0,0-24-191 0 0,2 211 1181 0 0,1 34-140 0 0,-3-241-1445 0 0,0 1-1 0 0,2 0 1 0 0,0-1-1 0 0,2 0 1 0 0,0 0-1 0 0,15 37 0 0 0,-20-57-148 0 0,1-1 0 0 0,0 0 0 0 0,-1 1 0 0 0,1-1-1 0 0,0 0 1 0 0,0 0 0 0 0,0 1 0 0 0,0-1-1 0 0,0 0 1 0 0,0 0 0 0 0,0 0 0 0 0,0 0 0 0 0,1 0-1 0 0,-1 0 1 0 0,0-1 0 0 0,1 1 0 0 0,1 1-1 0 0,-2-2-92 0 0,0 0-1 0 0,0 0 0 0 0,0 0 0 0 0,0 0 1 0 0,0 0-1 0 0,0 0 0 0 0,0 0 0 0 0,-1 0 1 0 0,1 0-1 0 0,0-1 0 0 0,0 1 0 0 0,0 0 1 0 0,0-1-1 0 0,0 1 0 0 0,0 0 0 0 0,0-1 1 0 0,0 1-1 0 0,0-1 0 0 0,-1 0 0 0 0,1 1 1 0 0,0-1-1 0 0,0 0 0 0 0,-1 1 0 0 0,1-1 1 0 0,-1 0-1 0 0,2-1 0 0 0,5-8-1488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48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3 137 5527 0 0,'0'0'423'0'0,"-1"2"-278"0"0,0 13 7626 0 0,9-10-6274 0 0,-6-4-1245 0 0,1-1 0 0 0,1 1 1 0 0,-1 0-1 0 0,0-1 0 0 0,0 1 0 0 0,0-1 0 0 0,0 0 0 0 0,0 0 0 0 0,0 0 0 0 0,0 0 0 0 0,1-1 0 0 0,-1 0 0 0 0,0 1 0 0 0,3-2 0 0 0,43-17 870 0 0,-45 17-1014 0 0,6-3 48 0 0,-1-1 0 0 0,0 0 0 0 0,0 0 0 0 0,-1-1 0 0 0,1 0 0 0 0,-2 0 0 0 0,1-1 0 0 0,-1 0 0 0 0,0-1 0 0 0,-1 1 0 0 0,0-1 0 0 0,0-1 0 0 0,-1 1 0 0 0,6-14 0 0 0,-10 21 41 0 0,-2 2-193 0 0,1-1 0 0 0,0 1 0 0 0,0-1 0 0 0,0 1 0 0 0,-1 0 0 0 0,1-1 0 0 0,0 1 0 0 0,0 0-1 0 0,-1-1 1 0 0,1 1 0 0 0,0 0 0 0 0,-1-1 0 0 0,1 1 0 0 0,-1 0 0 0 0,1 0 0 0 0,0-1 0 0 0,-1 1 0 0 0,1 0 0 0 0,-1 0 0 0 0,1 0 0 0 0,0-1 0 0 0,-1 1-1 0 0,1 0 1 0 0,-1 0 0 0 0,1 0 0 0 0,-1 0 0 0 0,1 0 0 0 0,-1 0 0 0 0,1 0 0 0 0,-1 0 0 0 0,1 0 0 0 0,0 0 0 0 0,-1 0 0 0 0,1 0 0 0 0,-1 1-1 0 0,0-1 1 0 0,-17 4 30 0 0,12-1-33 0 0,0 1 1 0 0,1 0-1 0 0,-1 0 1 0 0,1 0-1 0 0,-1 1 1 0 0,2 0-1 0 0,-1 0 1 0 0,0 0-1 0 0,1 0 0 0 0,-7 11 1 0 0,5-6-12 0 0,1 0-1 0 0,0 0 1 0 0,0 0 0 0 0,1 0 0 0 0,-5 22-1 0 0,7-24 34 0 0,0 0-1 0 0,1-1 0 0 0,1 1 1 0 0,-1 0-1 0 0,1 0 0 0 0,1 0 0 0 0,-1 0 1 0 0,1 0-1 0 0,1 0 0 0 0,4 14 0 0 0,-5-18 30 0 0,1 0 1 0 0,0 0-1 0 0,0 0 0 0 0,1-1 0 0 0,-1 1 0 0 0,1-1 0 0 0,-1 1 0 0 0,1-1 0 0 0,0 0 0 0 0,0 0 0 0 0,1 0 0 0 0,-1-1 0 0 0,1 1 0 0 0,-1-1 1 0 0,1 0-1 0 0,0 0 0 0 0,0 0 0 0 0,0 0 0 0 0,0-1 0 0 0,0 1 0 0 0,7 1 0 0 0,1-2 50 0 0,-1 1 0 0 0,0-1 1 0 0,0-1-1 0 0,1 0 0 0 0,-1 0 0 0 0,0-1 0 0 0,0-1 1 0 0,1 0-1 0 0,19-7 0 0 0,-11 3-596 0 0,24-13 0 0 0,15-12-5988 0 0,-29 14-1250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52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79 919 0 0,'0'0'94'0'0,"-7"-8"420"0"0,5 7-324 0 0,0 0-41 0 0,1 0 0 0 0,-1 0 1 0 0,1 0-1 0 0,0 0 0 0 0,-1 0 1 0 0,1 0-1 0 0,0 0 0 0 0,0-1 0 0 0,-1 0 1 0 0,1 1 232 0 0,0-1 1 0 0,1 1 0 0 0,-1 0-1 0 0,1 0 1 0 0,-1 0 0 0 0,1-1-1 0 0,-1 1 1 0 0,1 0 0 0 0,0-1 0 0 0,0 1-1 0 0,0 0 1 0 0,-1-2 0 0 0,1 2-361 0 0,2-5 36 0 0,12-3-6 0 0,-8 5-66 0 0,0 1 1 0 0,1 1 0 0 0,-1-1 0 0 0,1 1-1 0 0,-1 0 1 0 0,1 0 0 0 0,0 1-1 0 0,8-1 1 0 0,56 0-72 0 0,-67 2 84 0 0,47-1-9 0 0,136 7 308 0 0,182 29 371 0 0,-102-12-450 0 0,-75-11-148 0 0,-45-5-24 0 0,604 31 334 0 0,3-20 465 0 0,-512-13-459 0 0,539 1 1165 0 0,-372-5-724 0 0,2194-13 2454 0 0,-2480 11-3250 0 0,196 0 79 0 0,229-4 208 0 0,-511 4-344 0 0,7 1-157 0 0,0-3 0 0 0,0-1 0 0 0,49-12 0 0 0,-77 10-793 0 0,-16 6 898 0 0,1 0 0 0 0,-1-1 0 0 0,0 1 0 0 0,0 0 0 0 0,1-1 0 0 0,-1 1 0 0 0,0 0 0 0 0,0-1 0 0 0,0 1 0 0 0,0 0 0 0 0,0-1 0 0 0,1 1 0 0 0,-1 0 0 0 0,0-1 0 0 0,0 1 0 0 0,0 0 0 0 0,0-1 0 0 0,0 1 0 0 0,0 0 0 0 0,0-1 0 0 0,0 1 0 0 0,0 0 0 0 0,0-1 0 0 0,0 1 0 0 0,-1 0 0 0 0,1-1 0 0 0,0 1 0 0 0,0 0 0 0 0,0-1 0 0 0,0 1 0 0 0,0 0 0 0 0,-1-1 0 0 0,1 1 0 0 0,0 0 0 0 0,0 0 0 0 0,-1-1 0 0 0,1 1 0 0 0,0 0 0 0 0,-1-1 0 0 0,-7-8-1659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18:53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5380 39 455 0 0,'-431'-23'1696'0'0,"-201"7"5371"0"0,-847 23-5414 0 0,680 17-426 0 0,3 26 2169 0 0,762-47-3207 0 0,-447 56 1023 0 0,477-59-1220 0 0,-8 2-13 0 0,-1 1 0 0 0,0 0 0 0 0,1 0 0 0 0,-1 1 0 0 0,1 1 0 0 0,-14 7 1 0 0,26-12 3 0 0,0 1 1 0 0,0-1-1 0 0,0 0 1 0 0,0 1 0 0 0,0-1-1 0 0,0 0 1 0 0,0 1-1 0 0,0-1 1 0 0,0 0-1 0 0,0 1 1 0 0,0-1 0 0 0,0 0-1 0 0,0 1 1 0 0,0-1-1 0 0,0 0 1 0 0,0 1 0 0 0,0-1-1 0 0,0 0 1 0 0,0 1-1 0 0,1-1 1 0 0,-1 0 0 0 0,0 1-1 0 0,0-1 1 0 0,0 0-1 0 0,1 1 1 0 0,-1-1 0 0 0,0 0-1 0 0,0 0 1 0 0,1 0-1 0 0,-1 1 1 0 0,1-1 0 0 0,-1 0-9 0 0,3 3-64 0 0,0-1-1 0 0,1 0 0 0 0,-1 0 0 0 0,1 0 1 0 0,-1 0-1 0 0,1-1 0 0 0,0 1 1 0 0,-1-1-1 0 0,1 0 0 0 0,0 0 0 0 0,5 0 1 0 0,48 4-766 0 0,-47-5 690 0 0,155-3-951 0 0,-72-1 928 0 0,688-39 791 0 0,-486 23 242 0 0,-103 7-428 0 0,242-13 558 0 0,-370 25-980 0 0,72 8 0 0 0,-132-6-758 0 0,-8-1 509 0 0,1 1 1 0 0,0-1-1 0 0,-1 1 1 0 0,1 0-1 0 0,-1 0 1 0 0,-4 3-1 0 0,-11 2-10 0 0,-566 91-2186 0 0,264-52 2055 0 0,-900 121 1060 0 0,1092-150-385 0 0,-266 24 1390 0 0,190-21 1172 0 0,203-18-2482 0 0,24-6 416 0 0,-8 1-669 0 0,876-128 2240 0 0,-791 120-1987 0 0,531-61-760 0 0,-85 22 27 0 0,-143 15 706 0 0,-263 23-101 0 0,-161 17-217 0 0,-36 9 0 0 0,1 0-67 0 0,-184 27-143 0 0,-191 41 62 0 0,408-74 133 0 0,24-7 0 0 0,0 0-1 0 0,-1 0 1 0 0,1 0-1 0 0,-1 0 1 0 0,1 0-1 0 0,-1 0 1 0 0,1 0 0 0 0,0 1-1 0 0,-1-1 1 0 0,1 0-1 0 0,-1 0 1 0 0,1 0-1 0 0,0 1 1 0 0,-1-1-1 0 0,1 0 1 0 0,0 1-1 0 0,-1-1 1 0 0,1 0-1 0 0,0 1 1 0 0,-1-1 0 0 0,1 0-1 0 0,0 1 1 0 0,0-1-1 0 0,0 1 1 0 0,-1 0-1 0 0,2 0-1 0 0,-1-1-1 0 0,1 1 0 0 0,0 0 1 0 0,-1-1-1 0 0,1 1 0 0 0,0 0 1 0 0,0-1-1 0 0,-1 1 1 0 0,1-1-1 0 0,0 1 0 0 0,0-1 1 0 0,0 1-1 0 0,0-1 0 0 0,0 1 1 0 0,0-1-1 0 0,0 0 1 0 0,0 0-1 0 0,0 0 0 0 0,1 1 1 0 0,26 2-24 0 0,-25-2 20 0 0,54 2-605 0 0,82-6 0 0 0,-125 2 225 0 0,96-5-5758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2:24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10711 0 0,'0'0'2864'0'0,"3"21"-1370"0"0,-20 237 1368 0 0,13-175-2562 0 0,3-25-158 0 0,3 1-1 0 0,2-1 0 0 0,2 0 1 0 0,3 0-1 0 0,33 109 0 0 0,2-9-77 0 0,-42-153-1266 0 0,-6-15-2241 0 0,2 4 1991 0 0,-4-13-4163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2:26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0 397 3679 0 0,'0'0'167'0'0,"1"-1"-7"0"0,0-3 973 0 0,1 0 1 0 0,-1 0-1 0 0,1 1 1 0 0,0-1-1 0 0,0 1 0 0 0,4-5 1 0 0,-3 4-869 0 0,-3 3 16 0 0,2 0-90 0 0,5-7-47 0 0,-6 7-143 0 0,0 0 0 0 0,0 0-1 0 0,0 0 1 0 0,0 0 0 0 0,0 1 0 0 0,0-1 0 0 0,0 0 0 0 0,0 1-1 0 0,0-1 1 0 0,0 1 0 0 0,0-1 0 0 0,0 1 0 0 0,0 0 0 0 0,2-1-1 0 0,7-3 14 0 0,14-3 433 0 0,1 1-1 0 0,0 0 1 0 0,1 2 0 0 0,25-1-1 0 0,32-5 432 0 0,387-36 241 0 0,-348 37-821 0 0,174-7-34 0 0,220-21-149 0 0,227-48 1162 0 0,-174 27-470 0 0,-461 47-782 0 0,224-23-25 0 0,-309 32-42 0 0,0 1-1 0 0,0 1 1 0 0,0 1 0 0 0,26 4-1 0 0,-36-2 20 0 0,-1 0-1 0 0,1 0 1 0 0,-1 1-1 0 0,0 1 0 0 0,0 0 1 0 0,0 0-1 0 0,-1 1 1 0 0,19 14-1 0 0,-24-16 25 0 0,-1 0 0 0 0,0 1-1 0 0,0 0 1 0 0,-1-1 0 0 0,0 2 0 0 0,1-1-1 0 0,-2 0 1 0 0,1 1 0 0 0,-1 0-1 0 0,1 0 1 0 0,-2 0 0 0 0,1 0 0 0 0,-1 0-1 0 0,0 1 1 0 0,0-1 0 0 0,0 1 0 0 0,-1-1-1 0 0,0 1 1 0 0,-1 0 0 0 0,1-1-1 0 0,-2 9 1 0 0,-1 119 336 0 0,0 75-115 0 0,23 65 608 0 0,-3-40 117 0 0,-12-90-411 0 0,9 116 72 0 0,-11-222-526 0 0,0-16-22 0 0,-2-1-1 0 0,-1 0 1 0 0,-1 25-1 0 0,0-39-23 0 0,0-5-27 0 0,0 0-1 0 0,0 0 1 0 0,0 0 0 0 0,-1 0 0 0 0,1 0 0 0 0,-1 0 0 0 0,1 0 0 0 0,-1 0 0 0 0,0 0 0 0 0,0 0-1 0 0,1 0 1 0 0,-2 0 0 0 0,0 2 0 0 0,-1 0 4 0 0,1 0-1 0 0,-1 0 0 0 0,0 0 1 0 0,-1 0-1 0 0,1-1 0 0 0,-1 1 1 0 0,1-1-1 0 0,-1 0 1 0 0,0 0-1 0 0,0 0 0 0 0,0 0 1 0 0,-1-1-1 0 0,1 0 1 0 0,-1 0-1 0 0,1 0 0 0 0,-1 0 1 0 0,0-1-1 0 0,1 1 0 0 0,-1-1 1 0 0,-7 0-1 0 0,-8 1-131 0 0,-1-1-1 0 0,1-1 0 0 0,-34-5 0 0 0,40 4 43 0 0,-157-18-252 0 0,-71-5 66 0 0,-385 3 23 0 0,428 24 236 0 0,-203 5 157 0 0,-584 2 1506 0 0,755-21-780 0 0,-74-1 330 0 0,296 11-1207 0 0,-25 6-16 0 0,33-5-47 0 0,2 1-353 0 0,0 0 326 0 0,1 0 1 0 0,-1 0 0 0 0,0 0-1 0 0,1 0 1 0 0,-1 0-1 0 0,1 0 1 0 0,-1-1 0 0 0,1 1-1 0 0,-1 0 1 0 0,1-1 0 0 0,2 1-1 0 0,12 1-893 0 0,2-3-46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2:59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1 159 5095 0 0,'0'-2'232'0'0,"1"-15"381"0"0,1-1-1 0 0,2 1 1 0 0,-1-1-1 0 0,9-19 0 0 0,-1-3 2518 0 0,-11 39-1742 0 0,3-7 4131 0 0,-1 38-5183 0 0,-2-1 1 0 0,-1 1-1 0 0,-4 31 0 0 0,-2 18 219 0 0,8 168 726 0 0,3-205-1158 0 0,3 0-43 0 0,-7-40-51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00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12 260 7367 0 0,'0'0'568'0'0,"-1"-1"-373"0"0,0 1 179 0 0,1 0 1 0 0,-1 0-1 0 0,1-1 1 0 0,-1 1-1 0 0,0 0 1 0 0,1-1-1 0 0,-1 1 0 0 0,1 0 1 0 0,-1-1-1 0 0,1 1 1 0 0,0-1-1 0 0,-1 1 1 0 0,1-1-1 0 0,-1 1 0 0 0,1-1 1 0 0,0 1-1 0 0,-1-1 1 0 0,1 1-1 0 0,0-1 1 0 0,0 1-1 0 0,-1-1 0 0 0,1-1 1 0 0,0 2-240 0 0,0-1-1 0 0,0 0 1 0 0,0 1 0 0 0,1-1-1 0 0,-1 0 1 0 0,0 1 0 0 0,0-1 0 0 0,1 1-1 0 0,-1-1 1 0 0,0 0 0 0 0,1 1 0 0 0,-1-1-1 0 0,0 1 1 0 0,1-1 0 0 0,-1 1-1 0 0,1-1 1 0 0,0 0 0 0 0,27-16-566 0 0,-25 15 1320 0 0,11-4-322 0 0,0 1 1 0 0,25-7 0 0 0,-1 0 127 0 0,277-72 2264 0 0,-240 66-2667 0 0,343-61 269 0 0,-414 78-584 0 0,0 1 0 0 0,0 0 0 0 0,-1 0 0 0 0,1 0 1 0 0,0 0-1 0 0,0 0 0 0 0,0 1 0 0 0,-1-1 0 0 0,1 1 0 0 0,6 2 0 0 0,-9-2-93 0 0,-1-1 0 0 0,1 1-1 0 0,-1-1 1 0 0,1 1 0 0 0,-1 0 0 0 0,1-1-1 0 0,-1 1 1 0 0,1-1 0 0 0,-1 1 0 0 0,0 0-1 0 0,1-1 1 0 0,-1 1 0 0 0,0 0 0 0 0,0 0-1 0 0,1-1 1 0 0,-1 1 0 0 0,0 0 0 0 0,0 0-1 0 0,0-1 1 0 0,0 1 0 0 0,0 0 0 0 0,0 1-1 0 0,-2 15-2049 0 0,-3-1 470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00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82 13183 0 0,'0'0'1195'0'0,"0"-2"-982"0"0,-4-5 3695 0 0,1 30-3188 0 0,-34 174 329 0 0,18-111-782 0 0,12-51-179 0 0,-15 63 92 0 0,22-96-369 0 0,0-4-76 0 0,8-28-107 0 0,-2 1 0 0 0,-1-1 0 0 0,1-34 0 0 0,0 5 300 0 0,-3 24 80 0 0,2 1 0 0 0,2 0 0 0 0,1 1 0 0 0,20-55 0 0 0,-26 83 78 0 0,0 0 0 0 0,1 0 0 0 0,0 1 0 0 0,0-1 0 0 0,0 1 0 0 0,0-1 0 0 0,1 1 0 0 0,0 0 0 0 0,0 0 0 0 0,0 1 0 0 0,0-1 0 0 0,0 1 0 0 0,1 0 0 0 0,-1 0 0 0 0,1 1 0 0 0,0-1 0 0 0,0 1 0 0 0,6-2 0 0 0,-7 3 13 0 0,1 0 0 0 0,-1 0 0 0 0,1 1 0 0 0,-1-1 0 0 0,1 1 0 0 0,-1 0 1 0 0,1 1-1 0 0,-1-1 0 0 0,0 1 0 0 0,1 0 0 0 0,-1 0 0 0 0,0 0 1 0 0,1 0-1 0 0,-1 1 0 0 0,0 0 0 0 0,0 0 0 0 0,0 0 0 0 0,0 0 1 0 0,-1 1-1 0 0,1-1 0 0 0,-1 1 0 0 0,5 4 0 0 0,2 3 130 0 0,-1 0 1 0 0,-1 1-1 0 0,0 0 0 0 0,0 0 1 0 0,9 21-1 0 0,-4-4 115 0 0,14 41 0 0 0,-7 4 16 0 0,17 108-1 0 0,-33-160-314 0 0,-1 1-160 0 0,2 36 1 0 0,-5-57-110 0 0,-1 0 1 0 0,1 1-1 0 0,0-1 1 0 0,0 0-1 0 0,0 0 1 0 0,-1 0-1 0 0,1 0 1 0 0,-1 0-1 0 0,1 0 1 0 0,-1 0-1 0 0,1 0 1 0 0,-1 0-1 0 0,1 0 1 0 0,-1-1-1 0 0,0 1 1 0 0,0 0-1 0 0,1 0 1 0 0,-1-1-1 0 0,0 1 1 0 0,0 0-1 0 0,0-1 1 0 0,0 1-1 0 0,0 0 1 0 0,0-1 0 0 0,0 1-1 0 0,0-1 1 0 0,0 0-1 0 0,-1 1 1 0 0,-9 0-6831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01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7367 0 0,'0'0'1066'0'0,"1"-2"394"0"0,1-1-973 0 0,0-1 0 0 0,0 1 0 0 0,0 0 0 0 0,1 1 0 0 0,-1-1 0 0 0,1 0 0 0 0,-1 1 0 0 0,1-1 0 0 0,0 1 0 0 0,0 0 1 0 0,0 0-1 0 0,0 0 0 0 0,1 0 0 0 0,-1 1 0 0 0,6-3 0 0 0,11-3 411 0 0,30-7 1 0 0,-40 12-468 0 0,23-6-177 0 0,0 1 0 0 0,1 2-1 0 0,0 2 1 0 0,0 1 0 0 0,0 1 0 0 0,1 2 0 0 0,56 9 0 0 0,-73-6-1417 0 0,-3 1-76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01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315 148 14543 0 0,'92'-127'4696'0'0,"-85"113"-3666"0"0,-7 13-983 0 0,0 1 0 0 0,0 0 0 0 0,0-1 0 0 0,0 1 0 0 0,0 0 0 0 0,0 0 0 0 0,0-1 0 0 0,-1 1 0 0 0,1 0 0 0 0,0 0 0 0 0,0 0 0 0 0,0-1 0 0 0,0 1 0 0 0,0 0 0 0 0,0 0 0 0 0,-1 0 0 0 0,1-1 0 0 0,0 1 0 0 0,0 0-1 0 0,0 0 1 0 0,-1 0 0 0 0,1 0 0 0 0,0-1 0 0 0,0 1 0 0 0,0 0 0 0 0,-1 0 0 0 0,1 0 0 0 0,0 0 0 0 0,0 0 0 0 0,-1 0 0 0 0,1 0 0 0 0,-3 0 25 0 0,1 0 0 0 0,-1 0 1 0 0,1 0-1 0 0,0 0 0 0 0,-1 1 0 0 0,1-1 0 0 0,0 1 0 0 0,-1-1 1 0 0,1 1-1 0 0,-2 1 0 0 0,-32 14-27 0 0,2 1 0 0 0,0 1 0 0 0,2 2 0 0 0,-47 36 0 0 0,61-40-45 0 0,2 1 0 0 0,0 0 0 0 0,0 1 0 0 0,2 0 0 0 0,-20 33 0 0 0,26-38 0 0 0,1 0 0 0 0,1 1 0 0 0,0-1 0 0 0,1 1 0 0 0,0 1 0 0 0,1-1 0 0 0,1 1 0 0 0,0-1 0 0 0,-1 29 0 0 0,4-35 5 0 0,0-1-1 0 0,1 1 1 0 0,1-1-1 0 0,-1 1 1 0 0,1-1-1 0 0,0 0 1 0 0,1 0-1 0 0,0 0 1 0 0,0 0-1 0 0,0 0 1 0 0,1-1-1 0 0,0 1 1 0 0,0-1-1 0 0,10 10 1 0 0,-8-9 13 0 0,0-1 1 0 0,1 0 0 0 0,0 0-1 0 0,0-1 1 0 0,0 0-1 0 0,1 0 1 0 0,0-1 0 0 0,-1 0-1 0 0,2 0 1 0 0,-1-1-1 0 0,0 0 1 0 0,11 2-1 0 0,-3-2 20 0 0,0-1 0 0 0,0-1 0 0 0,0 0-1 0 0,1-2 1 0 0,-1 1 0 0 0,0-2 0 0 0,0 0-1 0 0,18-5 1 0 0,-5-1-314 0 0,1-2 0 0 0,-1 0-1 0 0,35-19 1 0 0,-63 29 108 0 0,-1-1 0 0 0,1 1 1 0 0,-1-1-1 0 0,1 1 0 0 0,0-1 0 0 0,-1 1 0 0 0,1-1 0 0 0,-1 1 1 0 0,0-1-1 0 0,1 1 0 0 0,-1-1 0 0 0,1 1 0 0 0,-1-1 0 0 0,0 0 0 0 0,1 1 1 0 0,-1-1-1 0 0,0 0 0 0 0,0 1 0 0 0,0-1 0 0 0,1 0 0 0 0,-1 1 1 0 0,0-1-1 0 0,0 0 0 0 0,0 1 0 0 0,0-1 0 0 0,0-1 0 0 0,0 1-348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02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65 6447 0 0,'-19'-6'8982'0'0,"29"4"-7222"0"0,96-18 1242 0 0,-66 14-2068 0 0,49-14 0 0 0,-34 9-721 0 0,-54 11-141 0 0,1 1-56 0 0,-1-1-1 0 0,0 1 0 0 0,0 0 1 0 0,0 0-1 0 0,0 0 0 0 0,0 0 1 0 0,0 0-1 0 0,0 0 0 0 0,0 0 0 0 0,0 0 1 0 0,0 0-1 0 0,-1 0 0 0 0,1 1 1 0 0,0-1-1 0 0,-1 0 0 0 0,1 0 0 0 0,-1 1 1 0 0,0-1-1 0 0,1 0 0 0 0,-1 1 1 0 0,0-1-1 0 0,1 2 0 0 0,2 32 232 0 0,-5 46 341 0 0,2 59 16 0 0,3-115-353 0 0,0 6-3694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03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176 147 4175 0 0,'-63'6'1039'0'0,"61"-5"-348"0"0,2-1-535 0 0,-1 0 0 0 0,1 0 0 0 0,-1 0 0 0 0,1 0 0 0 0,-1 0 0 0 0,1 0 0 0 0,0 0 0 0 0,-1-1 0 0 0,1 1 1 0 0,-1 0-1 0 0,1 0 0 0 0,0 0 0 0 0,-1 0 0 0 0,1 0 0 0 0,-1-1 0 0 0,1 1 0 0 0,0 0 0 0 0,-1 0 0 0 0,1-1 0 0 0,0 1 0 0 0,-1 0 1 0 0,1-1-1 0 0,0 1 0 0 0,-1 0 0 0 0,1-1 0 0 0,0 1 0 0 0,0 0 0 0 0,0-1 0 0 0,-1 1 0 0 0,1-1 0 0 0,0 1 0 0 0,0 0 0 0 0,0-1 1 0 0,0 1-1 0 0,0-1 0 0 0,0-1-10 0 0,0 1 1 0 0,1-1 0 0 0,-1 1 0 0 0,1 0 0 0 0,-1 0-1 0 0,1-1 1 0 0,-1 1 0 0 0,1 0 0 0 0,0 0-1 0 0,0 0 1 0 0,1-2 0 0 0,4-3 47 0 0,0-1 1 0 0,1 2-1 0 0,7-7 0 0 0,-2 5 92 0 0,1-1 0 0 0,0 1 1 0 0,0 1-1 0 0,1 1 0 0 0,0 0 1 0 0,25-6-1 0 0,90-9 766 0 0,-87 14-875 0 0,430-16 863 0 0,-393 22-978 0 0,534 29 89 0 0,-487-19-144 0 0,220 22 177 0 0,8 1 122 0 0,0-22-64 0 0,-216-17 14 0 0,58 0 744 0 0,-194 6 8 0 0,-3 1-914 0 0,-28 75-137 0 0,2 0 1 0 0,5 1 0 0 0,-19 110-1 0 0,24-81 1 0 0,-6 160 0 0 0,31 107 42 0 0,13-212-5 0 0,1 29 89 0 0,-22-183-39 0 0,0-1 0 0 0,0 1-1 0 0,-1-1 1 0 0,0 1 0 0 0,0-1 0 0 0,0 1 0 0 0,-1-1 0 0 0,0 0 0 0 0,-3 8-1 0 0,3-10-10 0 0,0 0 0 0 0,-1-1 0 0 0,0 1-1 0 0,1 0 1 0 0,-1-1 0 0 0,0 0 0 0 0,-1 0-1 0 0,1 0 1 0 0,-1 0 0 0 0,1 0 0 0 0,-1 0-1 0 0,0-1 1 0 0,0 0 0 0 0,-4 2-1 0 0,-13 4 24 0 0,-1-1-1 0 0,1-1 0 0 0,-1-1 0 0 0,-39 3 0 0 0,32-3-54 0 0,-377 19-85 0 0,233-19-166 0 0,-776-8 280 0 0,324-80 1435 0 0,237 24 228 0 0,360 55-1616 0 0,-1 1 1 0 0,0 2 0 0 0,-1 1-1 0 0,-53 6 1 0 0,65-4-230 0 0,17-2 6 0 0,12-6-4348 0 0,2-2-3270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03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20 2759 0 0,'0'0'126'0'0,"0"-1"-5"0"0,-8-17 13387 0 0,8 18-13329 0 0,-3 20 1631 0 0,0 30-1922 0 0,-4 418 2307 0 0,0 101-1739 0 0,13-411-330 0 0,-3-127-77 0 0,2 0-1 0 0,1 0 0 0 0,10 31 1 0 0,-9-43-810 0 0,3-1-4314 0 0,1-6-1588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5527 0 0,'2'0'423'0'0,"209"-14"6801"0"0,-151 13-6462 0 0,1-4 0 0 0,-1-2 0 0 0,0-2-1 0 0,95-29 1 0 0,-86 14-74 0 0,-67 24-552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5527 0 0,'2'0'423'0'0,"209"-14"6801"0"0,-151 13-6462 0 0,1-4 0 0 0,-1-2 0 0 0,0-2-1 0 0,95-29 1 0 0,-86 14-74 0 0,-67 24-552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278 157 3679 0 0,'0'0'284'0'0,"7"-17"2384"0"0,11-22 8142 0 0,-15 32-10185 0 0,-1 0 1 0 0,0 0 0 0 0,0-1 0 0 0,0-8 0 0 0,-1 14-628 0 0,-1 0-1 0 0,0 0 1 0 0,0 0 0 0 0,0 0-1 0 0,0 0 1 0 0,0 0 0 0 0,0 0-1 0 0,0 0 1 0 0,0 1-1 0 0,-1-1 1 0 0,1 0 0 0 0,-1 0-1 0 0,0 0 1 0 0,0 0 0 0 0,1 0-1 0 0,-1 1 1 0 0,0-1 0 0 0,0 0-1 0 0,-1 1 1 0 0,1-1 0 0 0,0 1-1 0 0,0-1 1 0 0,-1 1 0 0 0,1 0-1 0 0,-1-1 1 0 0,1 1-1 0 0,-1 0 1 0 0,0 0 0 0 0,1 0-1 0 0,-1 0 1 0 0,0 0 0 0 0,0 1-1 0 0,0-1 1 0 0,1 0 0 0 0,-1 1-1 0 0,0-1 1 0 0,0 1 0 0 0,0 0-1 0 0,0 0 1 0 0,0 0 0 0 0,-3 0-1 0 0,-2 0 0 0 0,0 1 0 0 0,0-1-1 0 0,0 2 1 0 0,0-1 0 0 0,0 1-1 0 0,0 0 1 0 0,0 0 0 0 0,1 1-1 0 0,-1 0 1 0 0,-6 4 0 0 0,-1 1-44 0 0,0 1 1 0 0,0 1 0 0 0,-15 14 0 0 0,17-13 83 0 0,0 2 0 0 0,1-1 0 0 0,0 2-1 0 0,1-1 1 0 0,1 1 0 0 0,0 1 0 0 0,-13 30 0 0 0,19-36 35 0 0,-1 0 0 0 0,2 0 0 0 0,0 0 0 0 0,0 0 0 0 0,0 0 0 0 0,1 1 1 0 0,0 9-1 0 0,2-13-6 0 0,-1-1 0 0 0,1 1 0 0 0,0-1-1 0 0,0 1 1 0 0,0-1 0 0 0,1 1 0 0 0,0-1 0 0 0,0 0 0 0 0,0 1 0 0 0,1-1 0 0 0,-1 0 0 0 0,6 6 0 0 0,-4-6-41 0 0,0-1 0 0 0,0 0 0 0 0,0 0 0 0 0,1-1 0 0 0,-1 1 0 0 0,1-1 0 0 0,0 0 0 0 0,0 0 0 0 0,0-1 0 0 0,0 1-1 0 0,0-1 1 0 0,1 0 0 0 0,-1-1 0 0 0,1 1 0 0 0,0-1 0 0 0,-1 0 0 0 0,1 0 0 0 0,8-1 0 0 0,4 0-142 0 0,-1 0-1 0 0,1-2 1 0 0,-1 0-1 0 0,31-8 1 0 0,-32 5-731 0 0,0 0 1 0 0,26-13-1 0 0,-9 1-6188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45 10135 0 0,'-8'-6'1079'0'0,"-4"1"-958"0"0,9 5 1557 0 0,-8 13 4326 0 0,5 1-5404 0 0,1 0 0 0 0,0 1 1 0 0,1-1-1 0 0,-4 28 0 0 0,2-8-131 0 0,-2-3-120 0 0,-14 34-1 0 0,14-43-164 0 0,0 0 0 0 0,2 0-1 0 0,0 1 1 0 0,-3 27 0 0 0,9-43-209 0 0,0-6-105 0 0,3-9-211 0 0,8-37-1102 0 0,12-93-1 0 0,-13 59 1331 0 0,-7 53 112 0 0,-1 9 117 0 0,1 0 0 0 0,5-22 0 0 0,-7 36-27 0 0,0 0 1 0 0,0 0-1 0 0,0 0 1 0 0,1 0-1 0 0,-1 0 1 0 0,1 0-1 0 0,-1 0 1 0 0,1 0 0 0 0,0 1-1 0 0,0-1 1 0 0,0 1-1 0 0,1-1 1 0 0,-1 1-1 0 0,0 0 1 0 0,1 0-1 0 0,0 0 1 0 0,-1 0 0 0 0,4-1-1 0 0,-3 2-35 0 0,0 0 0 0 0,0 1 0 0 0,-1-1 0 0 0,1 1 0 0 0,0 0 0 0 0,0 0 1 0 0,0 0-1 0 0,0 0 0 0 0,-1 0 0 0 0,1 1 0 0 0,0-1 0 0 0,0 1 0 0 0,0 0 0 0 0,-1 0 0 0 0,1 0 0 0 0,0 0 0 0 0,-1 0 0 0 0,1 1 0 0 0,-1-1 0 0 0,0 1 0 0 0,1-1 0 0 0,-1 1 0 0 0,0 0 0 0 0,0 0 0 0 0,2 2 1 0 0,3 3 98 0 0,-1 0 1 0 0,0 1 0 0 0,0-1 0 0 0,0 1 0 0 0,-1 1 0 0 0,5 10 0 0 0,8 21 299 0 0,-2 1 0 0 0,-1 1 1 0 0,16 82-1 0 0,-29-102-821 0 0,-2-20-827 0 0,-11 2-2058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0 190 17359 0 0,'0'0'1696'0'0,"9"-2"-1504"0"0,5 1-192 0 0,2 1 0 0 0,3-1 0 0 0,2-1 424 0 0,4 1 56 0 0,3 0 0 0 0,1-2 8 0 0,2 2-296 0 0,2-2-64 0 0,0 0-16 0 0,16-2 0 0 0,-5-1-1328 0 0,-2-2-256 0 0</inkml:trace>
  <inkml:trace contextRef="#ctx0" brushRef="#br0" timeOffset="1">574 0 12895 0 0,'-15'2'1376'0'0,"13"-1"-1185"0"0,-1 0-1 0 0,1 0 1 0 0,0 0-1 0 0,-1 0 1 0 0,1 1-1 0 0,0-1 1 0 0,0 1-1 0 0,0 0 1 0 0,0 0-1 0 0,0 0 1 0 0,0 0-1 0 0,0 0 1 0 0,1 0-1 0 0,-1 0 1 0 0,1 0-1 0 0,0 1 1 0 0,-1-1-1 0 0,1 0 1 0 0,-1 4-1 0 0,-2 6 1377 0 0,0 0 0 0 0,-3 22 0 0 0,5-26-1407 0 0,-6 35 109 0 0,2 0 0 0 0,-1 62-1 0 0,7-103-1569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15663 0 0,'14'-9'1668'0'0,"8"-1"-947"0"0,2 2 0 0 0,-1 1 0 0 0,1 0 0 0 0,37-5 0 0 0,-22 8 253 0 0,1 1 1 0 0,41 2-1 0 0,-74 1-917 0 0,1 1-1 0 0,-1 0 1 0 0,1 0 0 0 0,-1 0 0 0 0,1 1-1 0 0,-1 0 1 0 0,0 1 0 0 0,10 4-1 0 0,-14-6-37 0 0,-1 1 0 0 0,0-1 0 0 0,1 1 0 0 0,-1-1 0 0 0,0 1 0 0 0,0 0 0 0 0,0 0 0 0 0,0 0 0 0 0,0 0 0 0 0,0 1 0 0 0,-1-1 0 0 0,1 0 0 0 0,-1 1 0 0 0,0-1 0 0 0,0 1 0 0 0,1-1 0 0 0,-2 1 0 0 0,1 0 0 0 0,0 0 0 0 0,0-1 0 0 0,-1 1 0 0 0,0 0 0 0 0,1 0 0 0 0,-1 0 0 0 0,0 3 0 0 0,-3 14 44 0 0,0 0 0 0 0,-1 0 0 0 0,-1-1 0 0 0,-11 29 0 0 0,10-32-16 0 0,1 0 1 0 0,0 1 0 0 0,1 0-1 0 0,0-1 1 0 0,2 1-1 0 0,-2 31 1 0 0,4-46-48 0 0,0 0-1 0 0,1 0 1 0 0,-1-1-1 0 0,0 1 1 0 0,1 0-1 0 0,-1 0 1 0 0,1 0-1 0 0,-1 0 1 0 0,1 0 0 0 0,0-1-1 0 0,0 1 1 0 0,0 0-1 0 0,0-1 1 0 0,0 1-1 0 0,0-1 1 0 0,0 1-1 0 0,0-1 1 0 0,1 1-1 0 0,-1-1 1 0 0,0 0 0 0 0,1 1-1 0 0,0-1 1 0 0,-1 0-1 0 0,1 0 1 0 0,0 0-1 0 0,-1-1 1 0 0,1 1-1 0 0,0 0 1 0 0,0-1-1 0 0,0 1 1 0 0,-1-1-1 0 0,1 1 1 0 0,0-1 0 0 0,0 0-1 0 0,0 0 1 0 0,3 0-1 0 0,7 0-6 0 0,0-1 1 0 0,0 0-1 0 0,0-1 0 0 0,20-6 0 0 0,-14 3-2 0 0,24-6-634 0 0,-1-2 1 0 0,41-19-1 0 0,-66 23-785 0 0,-4 0-68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106 260 17359 0 0,'0'0'1888'0'0,"10"-2"-1888"0"0,1-2 0 0 0,2-2 0 0 0,5 1 392 0 0,0 0 48 0 0,3-1 8 0 0,0-1 0 0 0,2 1-336 0 0,0-1-112 0 0,0-1 72 0 0,9-4-72 0 0,-3 1-1056 0 0,-7 0-248 0 0</inkml:trace>
  <inkml:trace contextRef="#ctx0" brushRef="#br0" timeOffset="1">0 53 15663 0 0,'0'0'1672'0'0,"11"-2"-1672"0"0,2-2 688 0 0,6 0 80 0 0,4 0 24 0 0,4-3 0 0 0,4 1-520 0 0,3 1-104 0 0,0 1-16 0 0,4 0-8 0 0,1 0-144 0 0,1 1 0 0 0,2 1 0 0 0,0-1-8472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5 10135 0 0,'0'0'778'0'0,"-11"-4"7500"0"0,4 4-8046 0 0,0 1 0 0 0,0 1 0 0 0,0-1 1 0 0,0 1-1 0 0,0 0 0 0 0,1 1 0 0 0,-1-1 0 0 0,1 1 0 0 0,0 1 0 0 0,-8 4 0 0 0,-11 9-387 0 0,-23 20 1 0 0,45-34 228 0 0,-19 16 149 0 0,1 0 1 0 0,1 2 0 0 0,-19 25 0 0 0,27-30 30 0 0,1-1 1 0 0,1 1-1 0 0,1 1 1 0 0,0 0 0 0 0,-11 30-1 0 0,19-42-214 0 0,-1 0-1 0 0,1 1 1 0 0,0-1-1 0 0,0 0 0 0 0,0 0 1 0 0,1 1-1 0 0,0-1 1 0 0,0 0-1 0 0,0 1 1 0 0,1-1-1 0 0,0 0 1 0 0,0 1-1 0 0,0-1 1 0 0,1 0-1 0 0,-1 0 1 0 0,1 0-1 0 0,0 0 0 0 0,1 0 1 0 0,3 5-1 0 0,-3-6-30 0 0,0 0 0 0 0,1 0-1 0 0,-1 0 1 0 0,1-1 0 0 0,0 0 0 0 0,0 0-1 0 0,0 0 1 0 0,0 0 0 0 0,1 0-1 0 0,-1-1 1 0 0,1 0 0 0 0,-1 0-1 0 0,1 0 1 0 0,0-1 0 0 0,0 1 0 0 0,0-1-1 0 0,0 0 1 0 0,0-1 0 0 0,0 1-1 0 0,8-1 1 0 0,1-1-45 0 0,0 0 0 0 0,0-1 0 0 0,-1-1 0 0 0,1 0 0 0 0,0-1-1 0 0,23-10 1 0 0,-20 6-1390 0 0,1 0 0 0 0,19-14 1 0 0,-23 11-3779 0 0,-3-1-1358 0 0</inkml:trace>
  <inkml:trace contextRef="#ctx0" brushRef="#br0" timeOffset="1">205 307 12839 0 0,'0'0'1164'0'0,"2"-1"-958"0"0,73-41 2444 0 0,-67 38-2176 0 0,0 0 0 0 0,0 1 1 0 0,1 0-1 0 0,-1 1 1 0 0,1 0-1 0 0,0 0 0 0 0,17 0 1710 0 0,-25 3-1861 0 0,0 2-253 0 0,0-1 1 0 0,0 1-1 0 0,0-1 1 0 0,0 1-1 0 0,0-1 1 0 0,0 1-1 0 0,-1 0 1 0 0,1-1-1 0 0,-1 1 1 0 0,0 0-1 0 0,0 0 1 0 0,0-1-1 0 0,0 1 1 0 0,-1 0-1 0 0,1-1 1 0 0,-1 5-1 0 0,-3 8 171 0 0,-10 26 0 0 0,6-18-112 0 0,1-4-94 0 0,3-9-53 0 0,0 0-1 0 0,1 1 1 0 0,0-1 0 0 0,1 1-1 0 0,0 0 1 0 0,1-1-1 0 0,0 21 1 0 0,1-29-317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1 455 0 0,'-1'0'101'0'0,"-1"0"-1"0"0,1 0 0 0 0,0 0 0 0 0,-1 0 0 0 0,1 0 0 0 0,0 0 0 0 0,-1 0 0 0 0,1 1 0 0 0,0-1 0 0 0,-1 0 0 0 0,1 1 0 0 0,0 0 1 0 0,0-1-1 0 0,0 1 0 0 0,-1-1 0 0 0,1 1 0 0 0,0 0 0 0 0,0 0 0 0 0,0 0 0 0 0,0 0 0 0 0,0 0 0 0 0,0 0 0 0 0,1 0 0 0 0,-1 0 0 0 0,-1 2 1 0 0,0 0 1291 0 0,-2 2 711 0 0,1 0 0 0 0,-1 0 0 0 0,1 1 0 0 0,1-1 0 0 0,-4 9 0 0 0,-8 32 2186 0 0,9-28-3979 0 0,-4 13 710 0 0,-9 62 0 0 0,16-81-894 0 0,1 0 0 0 0,1 0 1 0 0,0 1-1 0 0,1-1 1 0 0,0 0-1 0 0,1 0 1 0 0,0 0-1 0 0,5 16 0 0 0,-6-25-100 0 0,0 1-1 0 0,1-1 1 0 0,-1 0-1 0 0,1 1 1 0 0,0-1-1 0 0,0 0 1 0 0,0 0-1 0 0,0-1 0 0 0,0 1 1 0 0,1 0-1 0 0,-1-1 1 0 0,1 1-1 0 0,0-1 1 0 0,-1 0-1 0 0,1 0 1 0 0,0 0-1 0 0,7 3 0 0 0,-6-3-2 0 0,0-1 0 0 0,1 0 0 0 0,-1 0 0 0 0,1 0 0 0 0,-1-1 0 0 0,1 0-1 0 0,-1 0 1 0 0,1 0 0 0 0,-1 0 0 0 0,1-1 0 0 0,-1 1 0 0 0,8-3 0 0 0,-3 0-4 0 0,0 0 1 0 0,0-1-1 0 0,-1 0 1 0 0,0 0 0 0 0,0-1-1 0 0,0 0 1 0 0,0 0-1 0 0,-1-1 1 0 0,0 0-1 0 0,0 0 1 0 0,0-1 0 0 0,-1 0-1 0 0,8-11 1 0 0,-9 11-5 0 0,-2-1 0 0 0,1-1 1 0 0,-1 1-1 0 0,0-1 0 0 0,0 1 0 0 0,-1-1 1 0 0,-1 0-1 0 0,1 1 0 0 0,-1-1 1 0 0,-1 0-1 0 0,0 0 0 0 0,-1-13 0 0 0,0 14-1 0 0,0-1 1 0 0,0 0-1 0 0,-1 0 0 0 0,0 1 0 0 0,-1-1 0 0 0,1 1 0 0 0,-2 0 0 0 0,1 0 0 0 0,-1 0 0 0 0,-1 0 0 0 0,1 1 0 0 0,-10-12 0 0 0,9 14-18 0 0,-1 0-1 0 0,-1 0 1 0 0,1 0-1 0 0,-1 1 1 0 0,0 0 0 0 0,0 0-1 0 0,0 0 1 0 0,0 1-1 0 0,-1 0 1 0 0,1 1-1 0 0,-1 0 1 0 0,0 0 0 0 0,1 0-1 0 0,-1 1 1 0 0,0 0-1 0 0,0 1 1 0 0,0 0-1 0 0,0 0 1 0 0,0 1 0 0 0,0 0-1 0 0,0 0 1 0 0,0 1-1 0 0,1 0 1 0 0,-10 3-1 0 0,13-3-209 0 0,1 0 0 0 0,-1 0 0 0 0,1 0-1 0 0,0 1 1 0 0,-1 0 0 0 0,1-1-1 0 0,0 1 1 0 0,1 0 0 0 0,-1 0-1 0 0,0 1 1 0 0,1-1 0 0 0,0 0 0 0 0,0 1-1 0 0,0-1 1 0 0,0 1 0 0 0,1 0-1 0 0,-2 5 1 0 0,-1 5-1466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6 9215 0 0,'0'0'707'0'0,"-2"-1"-464"0"0,-6-4 1794 0 0,7 6-1507 0 0,0-1 0 0 0,-1 1 0 0 0,1 0 0 0 0,0 0 1 0 0,-1 0-1 0 0,1-1 0 0 0,0 1 0 0 0,0 0 0 0 0,0 1 0 0 0,0-1 0 0 0,0 0 0 0 0,0 0 1 0 0,0 0-1 0 0,-1 2 0 0 0,0 18 424 0 0,0 1 0 0 0,2 40 0 0 0,1-7-451 0 0,-1-45-419 0 0,-1 22 276 0 0,1 1 0 0 0,6 36 0 0 0,-6-67-760 0 0,1-13-3584 0 0,-2-1 1564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81 10135 0 0,'1'-2'778'0'0,"13"-6"94"0"0,-1 0-1 0 0,1 0 1 0 0,0 1 0 0 0,1 1 0 0 0,-1 1 0 0 0,1 0 0 0 0,1 0-1 0 0,-1 2 1 0 0,29-4 0 0 0,-37 6-536 0 0,0 1 0 0 0,0 0 0 0 0,0 0 0 0 0,0 1 0 0 0,0 0 0 0 0,0 0 0 0 0,0 1 0 0 0,0 0 0 0 0,0 0 0 0 0,-1 0 0 0 0,1 1 0 0 0,-1 0 0 0 0,0 0 0 0 0,0 1 0 0 0,11 7 0 0 0,-16-10-300 0 0,-1 0 0 0 0,1 0 0 0 0,-1 0 0 0 0,1 0 0 0 0,-1 0 0 0 0,1 0 0 0 0,-1 0 0 0 0,0 0 0 0 0,1 0 1 0 0,-1 0-1 0 0,0 0 0 0 0,0 0 0 0 0,0 0 0 0 0,0 0 0 0 0,0 0 0 0 0,0 0 0 0 0,0 0 0 0 0,0 0 0 0 0,0 0 0 0 0,0 0 0 0 0,-1 0 0 0 0,1 0 0 0 0,0 0 0 0 0,-1 0 0 0 0,1 0 0 0 0,-1 0 0 0 0,0 1 0 0 0,-15 22 191 0 0,2-9-155 0 0,-1-1 0 0 0,0 0 0 0 0,-34 23 0 0 0,-56 28-336 0 0,94-59 198 0 0,-9 6-70 0 0,0-1-1 0 0,-1 0 0 0 0,-27 8 0 0 0,47-19 55 0 0,2-1 35 0 0,7-4 19 0 0,12-5 19 0 0,-12 7 13 0 0,0 1-1 0 0,0 1 1 0 0,0-1-1 0 0,0 1 0 0 0,0 0 1 0 0,0 1-1 0 0,1 0 0 0 0,14 2 1 0 0,1 2-618 0 0,38 13 0 0 0,-13-3-5592 0 0,-28-9-1568 0 0</inkml:trace>
  <inkml:trace contextRef="#ctx0" brushRef="#br0" timeOffset="1">460 0 7831 0 0,'0'0'706'0'0,"2"10"-288"0"0,14 73 8853 0 0,-13-62-8382 0 0,0 0 0 0 0,2 1 0 0 0,0-2 0 0 0,2 1-1 0 0,16 38 1 0 0,-21-57-835 0 0,-1 0 0 0 0,0 1 0 0 0,1-1 0 0 0,-1 0 0 0 0,1 0 0 0 0,0 0 0 0 0,0 0 0 0 0,0 0 0 0 0,0-1 0 0 0,0 1 0 0 0,0 0 0 0 0,0-1 0 0 0,1 1 0 0 0,-1-1 0 0 0,0 0 0 0 0,1 0 0 0 0,-1 0 0 0 0,4 1 0 0 0,-2-2-20 0 0,-1 1 0 0 0,1-1 0 0 0,0 0 0 0 0,-1 0 0 0 0,1-1 0 0 0,0 1 1 0 0,-1-1-1 0 0,1 1 0 0 0,0-1 0 0 0,-1 0 0 0 0,7-3 0 0 0,1-2-13 0 0,-1 0-1 0 0,1 0 1 0 0,-1-1 0 0 0,-1 0-1 0 0,1-1 1 0 0,-1 0-1 0 0,8-9 1 0 0,19-26 51 0 0,44-71 0 0 0,-78 111-72 0 0,4-6-37 0 0,-5 7-153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11975 0 0,'0'0'923'0'0,"-3"10"-566"0"0,-2 8 3234 0 0,-3 28 1 0 0,1 55-424 0 0,4-44-2499 0 0,4-1-1802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5527 0 0,'0'0'12623'0'0,"2"0"-11707"0"0,8 5-281 0 0,14 8 826 0 0,1-1 0 0 0,49 14 0 0 0,-60-22-1395 0 0,53 16-1364 0 0,-56-16-6875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22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73 1375 0 0,'-10'3'7532'0'0,"9"-3"-7437"0"0,1 0-1 0 0,0 0 1 0 0,0 0-1 0 0,0 0 1 0 0,0 0-1 0 0,-1 0 1 0 0,1 0-1 0 0,0 0 1 0 0,0 0 0 0 0,0 0-1 0 0,0 0 1 0 0,0 0-1 0 0,-1 0 1 0 0,1 0-1 0 0,0 1 1 0 0,0-1-1 0 0,0 0 1 0 0,0 0-1 0 0,0 0 1 0 0,0 0-1 0 0,0 0 1 0 0,0 1-1 0 0,0-1 1 0 0,-1 0-1 0 0,1 0 1 0 0,0 0-1 0 0,0 0 1 0 0,0 0-1 0 0,0 1 1 0 0,0-1-1 0 0,0 0 1 0 0,0 0-1 0 0,0 0 1 0 0,0 0-1 0 0,0 1 1 0 0,0-1-1 0 0,0 0 1 0 0,0 0-1 0 0,0 0 1 0 0,0 0-1 0 0,0 0 1 0 0,0 1-1 0 0,0-1 1 0 0,1 0 0 0 0,-1 0-1 0 0,0 0 1 0 0,0 0-1 0 0,0 0 1 0 0,0 1-1 0 0,0-1 1 0 0,0 0-1 0 0,0 0 1 0 0,0 0-1 0 0,1 0 1 0 0,-1 0-1 0 0,14 4 881 0 0,20-2-1141 0 0,62-10 1916 0 0,145-30 0 0 0,-188 28-1070 0 0,-22 4-298 0 0,11-3-35 0 0,-1 3 0 0 0,1 0 0 0 0,54 2 0 0 0,-82 5-1528 0 0,-7 0-3435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58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7 170 919 0 0,'-1'-17'298'0'0,"0"-35"6455"0"0,2 35-4409 0 0,-5-33 0 0 0,4 48-1609 0 0,-1-30 5959 0 0,4 51-6342 0 0,16 305 600 0 0,-18-281-951 0 0,-1-24-3554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59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2303 0 0,'0'0'102'0'0,"1"-13"20"0"0,1 9 717 0 0,-1 1 0 0 0,1 0-1 0 0,-1 0 1 0 0,1 0 0 0 0,0 0-1 0 0,0 0 1 0 0,1 1 0 0 0,-1-1-1 0 0,0 1 1 0 0,1-1 0 0 0,0 1-1 0 0,-1 0 1 0 0,5-2 0 0 0,40-24 3383 0 0,-44 27-4331 0 0,18-9 731 0 0,1 1 0 0 0,0 1 0 0 0,0 1 0 0 0,27-5 0 0 0,-35 10-493 0 0,-1 0 1 0 0,1 0-1 0 0,0 1 0 0 0,-1 1 0 0 0,1 0 0 0 0,0 1 1 0 0,-1 1-1 0 0,21 4 0 0 0,-31-5-120 0 0,-1-1-1 0 0,1 1 0 0 0,-1 0 1 0 0,1 0-1 0 0,-1 0 1 0 0,1 1-1 0 0,-1-1 1 0 0,1 0-1 0 0,-1 1 1 0 0,0 0-1 0 0,0 0 0 0 0,0-1 1 0 0,0 1-1 0 0,0 0 1 0 0,0 1-1 0 0,0-1 1 0 0,-1 0-1 0 0,1 0 0 0 0,-1 1 1 0 0,2 2-1 0 0,-3-2 0 0 0,1 0 0 0 0,0 0 0 0 0,-1 0-1 0 0,0 0 1 0 0,0 1 0 0 0,0-1 0 0 0,0 0 0 0 0,0 0-1 0 0,-1 0 1 0 0,1 0 0 0 0,-1 0 0 0 0,0 0 0 0 0,0 0-1 0 0,0 0 1 0 0,0 0 0 0 0,0 0 0 0 0,-3 3-1 0 0,-8 14-5 0 0,-1-1 0 0 0,-1-1 0 0 0,-1 0 0 0 0,0-1-1 0 0,-36 30 1 0 0,42-41-299 0 0,0 1-1 0 0,-1-1 1 0 0,0 0-1 0 0,0-1 1 0 0,-1 0-1 0 0,1-1 1 0 0,-1 0-1 0 0,0-1 1 0 0,-15 3 0 0 0,8-1-7902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59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9215 0 0,'0'0'7284'0'0,"2"7"-5766"0"0,6 38-585 0 0,-2 0 0 0 0,-2 0 1 0 0,-3 67-1 0 0,-1-112-932 0 0,0 6 27 0 0,0 0-15 0 0,0 0-1 0 0,0 1 1 0 0,-1-1-1 0 0,0 0 1 0 0,0 0-1 0 0,0 1 1 0 0,-1-1-1 0 0,0 0 1 0 0,-3 7-1 0 0,4-11-310 0 0,-10-1-4285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0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5063 0 0,'0'0'390'0'0,"2"-2"-252"0"0,9-7 1791 0 0,2-1-1 0 0,0 2 0 0 0,26-15 0 0 0,-16 13 80 0 0,42-14 0 0 0,121-16 2143 0 0,-179 38-4000 0 0,5 0 79 0 0,1 0-1 0 0,-1 1 1 0 0,1 0-1 0 0,18 1 1 0 0,-30 0-224 0 0,0 0 0 0 0,0 0 1 0 0,0 0-1 0 0,0 0 0 0 0,0 0 0 0 0,0 0 1 0 0,0 1-1 0 0,0-1 0 0 0,0 0 1 0 0,-1 1-1 0 0,1-1 0 0 0,0 0 0 0 0,0 1 1 0 0,0-1-1 0 0,0 1 0 0 0,-1-1 0 0 0,1 1 1 0 0,0 0-1 0 0,-1-1 0 0 0,1 1 0 0 0,0 0 1 0 0,-1-1-1 0 0,1 1 0 0 0,-1 0 1 0 0,1 0-1 0 0,0 1 0 0 0,0 0 10 0 0,-1-1-11 0 0,1 0 1 0 0,-1 0-1 0 0,1 0 0 0 0,-1 0 0 0 0,0 0 0 0 0,1 0 1 0 0,-1 1-1 0 0,0-1 0 0 0,0 0 0 0 0,0 0 0 0 0,0 0 1 0 0,0 1-1 0 0,0-1 0 0 0,0 0 0 0 0,0 0 0 0 0,0 0 1 0 0,-1 1-1 0 0,1-1 0 0 0,0 0 0 0 0,-1 0 0 0 0,0 2 1 0 0,-12 20 3 0 0,-3-3-266 0 0,-1-1 0 0 0,-1-1 0 0 0,-1-1 0 0 0,0 0-1 0 0,-1-2 1 0 0,-1 0 0 0 0,-22 12 0 0 0,36-23 159 0 0,3-1 31 0 0,-1 0 0 0 0,0-1 0 0 0,1 1 0 0 0,-1-1 0 0 0,0 0 0 0 0,0-1 0 0 0,0 1 0 0 0,-1-1 0 0 0,1 0 0 0 0,-8 0 0 0 0,3 0-19 0 0,17-1 221 0 0,0 1 0 0 0,0 0 0 0 0,0 1 0 0 0,0-1 0 0 0,0 1 1 0 0,0 0-1 0 0,0 1 0 0 0,10 5 0 0 0,53 36 980 0 0,-31-18-671 0 0,3 2-132 0 0,53 47 0 0 0,-81-63-480 0 0,-6-7-2459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0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58 11055 0 0,'0'0'1002'0'0,"-1"0"-824"0"0,-7-1 62 0 0,8 1-75 0 0,-1 0-1 0 0,0 0 1 0 0,0 0-1 0 0,0 1 0 0 0,1-1 1 0 0,-1 0-1 0 0,0 0 1 0 0,1 1-1 0 0,-1-1 1 0 0,0 1-1 0 0,0-1 0 0 0,1 1 1 0 0,-1-1-1 0 0,1 1 1 0 0,-1-1-1 0 0,1 1 0 0 0,-1-1 1 0 0,1 1-1 0 0,-1 0 1 0 0,1-1-1 0 0,-1 2 1 0 0,-8 15 1928 0 0,4-3-1932 0 0,1 1 0 0 0,1 0 0 0 0,0 0 0 0 0,1 0 0 0 0,0 0 0 0 0,2 1 0 0 0,-1-1-1 0 0,2 1 1 0 0,0-1 0 0 0,1 0 0 0 0,0 0 0 0 0,2 0 0 0 0,5 18 0 0 0,-8-29-98 0 0,0-1-1 0 0,0 1 1 0 0,1-1-1 0 0,-1 0 1 0 0,1 0-1 0 0,0 1 0 0 0,0-1 1 0 0,0 0-1 0 0,0-1 1 0 0,1 1-1 0 0,-1 0 1 0 0,1-1-1 0 0,0 1 1 0 0,0-1-1 0 0,0 0 1 0 0,0 0-1 0 0,0 0 1 0 0,0 0-1 0 0,0-1 1 0 0,0 1-1 0 0,1-1 1 0 0,-1 0-1 0 0,1 0 0 0 0,-1 0 1 0 0,1 0-1 0 0,-1 0 1 0 0,8-1-1 0 0,-5 0-6 0 0,-1 0 0 0 0,1-1-1 0 0,-1 1 1 0 0,1-2 0 0 0,-1 1 0 0 0,1 0-1 0 0,-1-1 1 0 0,0 0 0 0 0,1 0-1 0 0,-1-1 1 0 0,0 0 0 0 0,0 1 0 0 0,-1-2-1 0 0,1 1 1 0 0,-1 0 0 0 0,0-1-1 0 0,6-6 1 0 0,0-2-18 0 0,-2 0-1 0 0,1 0 1 0 0,-2-1 0 0 0,0 0-1 0 0,0-1 1 0 0,-1 1-1 0 0,-1-1 1 0 0,0-1 0 0 0,-1 1-1 0 0,0 0 1 0 0,-1-1-1 0 0,-1 0 1 0 0,-1 0 0 0 0,0-22-1 0 0,-1 32-29 0 0,0 1 0 0 0,-1-1 0 0 0,1 1 0 0 0,-1-1 0 0 0,0 1 0 0 0,0 0 0 0 0,-1-1 0 0 0,1 1 0 0 0,-1 0 0 0 0,0 0 0 0 0,0 0 0 0 0,-1 0-1 0 0,1 0 1 0 0,-1 1 0 0 0,0-1 0 0 0,0 1 0 0 0,0-1 0 0 0,-4-2 0 0 0,2 3 0 0 0,1 0 1 0 0,0 0-1 0 0,-1 1 0 0 0,0 0 1 0 0,1 0-1 0 0,-1 0 0 0 0,0 0 1 0 0,0 1-1 0 0,0 0 0 0 0,0 0 1 0 0,0 0-1 0 0,0 1 0 0 0,0-1 1 0 0,0 1-1 0 0,-11 2 0 0 0,6-1-172 0 0,0 1-1 0 0,0 1 0 0 0,0 0 1 0 0,0 0-1 0 0,1 1 1 0 0,-1 0-1 0 0,1 1 1 0 0,0 0-1 0 0,0 0 1 0 0,1 1-1 0 0,-14 12 0 0 0,11-9-160 0 0,0 2-1 0 0,1 0 0 0 0,1 0 0 0 0,0 1 0 0 0,0 0 1 0 0,1 0-1 0 0,-10 22 0 0 0,8-2-6095 0 0,8-18 783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252 196 7831 0 0,'0'0'603'0'0,"8"-21"3405"0"0,3-5-1116 0 0,-8 21-2626 0 0,-1-1 1 0 0,1 1 0 0 0,-1-1-1 0 0,0 0 1 0 0,0 1 0 0 0,0-1-1 0 0,-1 0 1 0 0,0 0 0 0 0,0 0-1 0 0,-1 0 1 0 0,0 0 0 0 0,0 0 0 0 0,-1-7-1 0 0,1 10-255 0 0,-1 0-1 0 0,1 0 1 0 0,-1 0-1 0 0,0 0 1 0 0,0 0 0 0 0,0 0-1 0 0,0 0 1 0 0,-1 0-1 0 0,1 1 1 0 0,-1-1-1 0 0,0 0 1 0 0,-3-3 0 0 0,4 4-18 0 0,0 1 1 0 0,-1-1-1 0 0,1 1 1 0 0,-1-1-1 0 0,0 1 1 0 0,1 0-1 0 0,-1-1 1 0 0,0 1-1 0 0,0 0 1 0 0,0 0-1 0 0,0 0 1 0 0,0 0 0 0 0,0 1-1 0 0,0-1 1 0 0,0 0-1 0 0,0 1 1 0 0,0 0-1 0 0,0-1 1 0 0,0 1-1 0 0,0 0 1 0 0,-1 0-1 0 0,1 0 1 0 0,0 0 0 0 0,0 1-1 0 0,-4 0 1 0 0,0 1-72 0 0,0 0 0 0 0,0 1 0 0 0,1 0 0 0 0,-1 0 1 0 0,0 0-1 0 0,-5 4 0 0 0,9-5 48 0 0,-6 4-110 0 0,1 0-1 0 0,0 1 1 0 0,0 0 0 0 0,0 0 0 0 0,-10 15 0 0 0,-24 43-338 0 0,34-53 414 0 0,-4 11 123 0 0,0 0-1 0 0,2 1 1 0 0,0 0-1 0 0,2 1 1 0 0,1-1 0 0 0,0 1-1 0 0,2 1 1 0 0,1-1-1 0 0,1 0 1 0 0,2 29-1 0 0,0-44 51 0 0,1 1 0 0 0,0 0-1 0 0,1-1 1 0 0,0 1 0 0 0,0-1-1 0 0,1 0 1 0 0,1 0 0 0 0,0 0 0 0 0,0 0-1 0 0,1-1 1 0 0,6 10 0 0 0,-8-14-54 0 0,1 0 0 0 0,0 0 1 0 0,0-1-1 0 0,0 1 0 0 0,1-1 0 0 0,0 0 1 0 0,-1 0-1 0 0,1-1 0 0 0,1 1 0 0 0,-1-1 1 0 0,0 0-1 0 0,1-1 0 0 0,0 1 1 0 0,-1-1-1 0 0,1 0 0 0 0,0 0 0 0 0,0-1 1 0 0,0 0-1 0 0,0 0 0 0 0,8 0 1 0 0,-6-1-70 0 0,0 0 0 0 0,0-1 0 0 0,0 0 0 0 0,0 0 0 0 0,0-1 0 0 0,11-3 0 0 0,-13 3-602 0 0,-1-1 0 0 0,1 1 0 0 0,0-1 0 0 0,9-7 0 0 0,-7 2-5636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1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21 16095 0 0,'0'0'3012'0'0,"-1"2"-2320"0"0,-3 10-289 0 0,1 0 1 0 0,0 0-1 0 0,1 0 0 0 0,1 0 1 0 0,-1 21-1 0 0,-1 8 105 0 0,-3 21-20 0 0,-8 55-353 0 0,10-103-322 0 0</inkml:trace>
  <inkml:trace contextRef="#ctx0" brushRef="#br0" timeOffset="1">0 37 8287 0 0,'0'0'639'0'0,"8"-5"-390"0"0,-1 1 438 0 0,0 0-1 0 0,0 0 0 0 0,0 1 1 0 0,0-1-1 0 0,0 2 0 0 0,1-1 1 0 0,-1 1-1 0 0,1 0 0 0 0,0 1 1 0 0,0 0-1 0 0,8 0 0 0 0,13 0 876 0 0,48 5 0 0 0,-65-3-1258 0 0,6 1 70 0 0,-1 1 0 0 0,0 1 0 0 0,0 0-1 0 0,0 1 1 0 0,17 7 0 0 0,-25-8-252 0 0,0 0 0 0 0,0 1-1 0 0,0 0 1 0 0,-1 0 0 0 0,1 1 0 0 0,-1 0 0 0 0,-1 1-1 0 0,1-1 1 0 0,-1 1 0 0 0,8 11 0 0 0,-13-15-107 0 0,0 0 0 0 0,0 1 1 0 0,0-1-1 0 0,0 1 0 0 0,0 0 1 0 0,-1-1-1 0 0,0 1 0 0 0,0 0 1 0 0,0 0-1 0 0,0 0 0 0 0,-1 0 1 0 0,1 0-1 0 0,-1 0 0 0 0,0 4 1 0 0,-1-1 8 0 0,0-1-1 0 0,0 0 1 0 0,-1 0 0 0 0,0 0 0 0 0,0 0-1 0 0,0 0 1 0 0,-1 0 0 0 0,-3 6 0 0 0,-6 7 50 0 0,-2 0 0 0 0,0-1 0 0 0,-30 30 0 0 0,37-41-61 0 0,-21 22 26 0 0,-2 0-1 0 0,0-2 1 0 0,-42 27 0 0 0,71-53-47 0 0,1-1 1 0 0,-1 1-1 0 0,1-1 1 0 0,-1 0-1 0 0,0 1 1 0 0,1-1-1 0 0,-1 1 1 0 0,1-1-1 0 0,-1 0 1 0 0,0 0-1 0 0,1 1 1 0 0,-1-1-1 0 0,0 0 1 0 0,1 0-1 0 0,-1 0 1 0 0,0 0-1 0 0,1 0 1 0 0,-1 0-1 0 0,0 0 1 0 0,1 0-1 0 0,-1 0 1 0 0,0 0-1 0 0,1 0 1 0 0,-1 0-1 0 0,0 0 1 0 0,1 0-1 0 0,-1-1 1 0 0,1 1-1 0 0,-1 0 1 0 0,0-1-1 0 0,1 1 1 0 0,-1 0-1 0 0,1-1 1 0 0,-1 0-1 0 0,0 0-51 0 0,0 0-1 0 0,0 0 1 0 0,1-1 0 0 0,-1 1 0 0 0,1 0-1 0 0,-1-1 1 0 0,1 1 0 0 0,-1-1-1 0 0,1-2 1 0 0,-1 2-3 0 0,0-4-519 0 0,1 0-1 0 0,-1 0 0 0 0,1 0 1 0 0,1 0-1 0 0,-1 0 1 0 0,1 0-1 0 0,2-9 0 0 0,1 0-1506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1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7831 0 0,'0'0'1052'0'0,"8"-9"3675"0"0,13-8 468 0 0,-19 16-4693 0 0,-2 1-463 0 0,0 0 0 0 0,0 0 0 0 0,1-1 1 0 0,-1 1-1 0 0,0 0 0 0 0,1 0 0 0 0,-1-1 0 0 0,0 1 0 0 0,1 0 0 0 0,-1 0 0 0 0,0 0 0 0 0,1 0 0 0 0,-1 0 0 0 0,0-1 0 0 0,1 1 0 0 0,-1 0 1 0 0,0 0-1 0 0,1 0 0 0 0,-1 0 0 0 0,1 0 0 0 0,-1 0 0 0 0,0 0 0 0 0,1 0 0 0 0,-1 0 0 0 0,0 0 0 0 0,1 0 0 0 0,-1 1 0 0 0,0-1 0 0 0,1 0 1 0 0,-1 0-1 0 0,0 0 0 0 0,1 0 0 0 0,-1 0 0 0 0,0 1 0 0 0,1-1 0 0 0,-1 0 0 0 0,1 1 0 0 0,12 5 390 0 0,-11-4-418 0 0,-1-1 0 0 0,0 1 1 0 0,0 0-1 0 0,0 0 1 0 0,0 0-1 0 0,0 0 0 0 0,0 0 1 0 0,-1 0-1 0 0,1 0 1 0 0,0 0-1 0 0,-1 0 0 0 0,0 0 1 0 0,1 0-1 0 0,-1 3 1 0 0,0 34 168 0 0,-1-31-145 0 0,0 22 49 0 0,-1-1 90 0 0,4 54-1 0 0,-1-74-149 0 0,1 1 0 0 0,0-1 0 0 0,0 0 1 0 0,1 0-1 0 0,0 0 0 0 0,0 0 0 0 0,1 0 0 0 0,0-1 0 0 0,10 15 0 0 0,-7-13-21 0 0,-2-1-3 0 0,1-2 1 0 0,0 1 0 0 0,0-1 0 0 0,1 0 0 0 0,7 7 0 0 0,-13-13 6 0 0,1 0 1 0 0,0 1-1 0 0,-1-1 0 0 0,1 0 0 0 0,0-1 0 0 0,-1 1 1 0 0,1 0-1 0 0,0 0 0 0 0,0-1 0 0 0,0 1 0 0 0,-1-1 1 0 0,1 1-1 0 0,0-1 0 0 0,0 0 0 0 0,0 0 0 0 0,0 0 1 0 0,0 0-1 0 0,0 0 0 0 0,0 0 0 0 0,0-1 1 0 0,-1 1-1 0 0,1 0 0 0 0,0-1 0 0 0,0 0 0 0 0,0 1 1 0 0,0-1-1 0 0,-1 0 0 0 0,1 0 0 0 0,0 0 0 0 0,-1 0 1 0 0,3-2-1 0 0,3-3 37 0 0,0-1 0 0 0,-1 0 0 0 0,0 0 0 0 0,0 0 0 0 0,-1-1 1 0 0,0 1-1 0 0,0-1 0 0 0,-1-1 0 0 0,0 1 0 0 0,0-1 0 0 0,-1 1 0 0 0,0-1 1 0 0,0 0-1 0 0,2-16 0 0 0,-1-8 57 0 0,-1 1 1 0 0,-3-59-1 0 0,-1 72-21 0 0,-1 0-1 0 0,-1 0 0 0 0,0 1 0 0 0,-2-1 1 0 0,0 1-1 0 0,-10-22 0 0 0,15 38-15 0 0,-4 12-5432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1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39 5063 0 0,'0'0'3020'0'0,"4"-13"5387"0"0,-4 12-8203 0 0,0 0 0 0 0,-1 0 0 0 0,1 0 0 0 0,0 0 0 0 0,0-1-1 0 0,-1 1 1 0 0,1 0 0 0 0,-1 0 0 0 0,1 0 0 0 0,-1 0 0 0 0,1 0 0 0 0,-1 0 0 0 0,0 0 0 0 0,1 0 0 0 0,-1 0 0 0 0,0 0 0 0 0,0 1 0 0 0,0-1-1 0 0,0 0 1 0 0,0 0 0 0 0,0 1 0 0 0,0-1 0 0 0,-2 0 0 0 0,1 0-183 0 0,0 0 1 0 0,-1 1-1 0 0,1 0 1 0 0,0-1-1 0 0,-1 1 0 0 0,1 0 1 0 0,0 0-1 0 0,-1 0 0 0 0,1 1 1 0 0,0-1-1 0 0,-1 0 0 0 0,-2 2 1 0 0,-2 1-7 0 0,-1-1 0 0 0,1 2 0 0 0,0-1 0 0 0,1 1 0 0 0,-1 0 0 0 0,0 1 0 0 0,1-1 0 0 0,0 1 0 0 0,0 1 0 0 0,1-1 0 0 0,0 1 0 0 0,0 0 0 0 0,-6 9 0 0 0,-4 6-21 0 0,2 1 1 0 0,-19 40-1 0 0,26-49 24 0 0,1 0 0 0 0,1 0 0 0 0,0 1-1 0 0,1-1 1 0 0,0 1 0 0 0,1 0 0 0 0,0-1 0 0 0,1 16 0 0 0,1-22 18 0 0,0-1 1 0 0,1 1 0 0 0,0-1 0 0 0,0 1 0 0 0,0-1-1 0 0,1 0 1 0 0,-1 1 0 0 0,2-1 0 0 0,-1 0-1 0 0,1 0 1 0 0,0-1 0 0 0,0 1 0 0 0,0-1 0 0 0,1 1-1 0 0,0-1 1 0 0,0 0 0 0 0,0 0 0 0 0,1-1-1 0 0,7 7 1 0 0,-8-9-16 0 0,0 1 0 0 0,0-1 0 0 0,0 0-1 0 0,0 0 1 0 0,1-1 0 0 0,-1 1 0 0 0,1-1 0 0 0,-1 0-1 0 0,1 0 1 0 0,-1-1 0 0 0,1 1 0 0 0,0-1 0 0 0,-1 0 0 0 0,1 0-1 0 0,0 0 1 0 0,-1-1 0 0 0,1 0 0 0 0,-1 0 0 0 0,9-2-1 0 0,5-4-62 0 0,0 0-1 0 0,0-2 0 0 0,21-13 0 0 0,-30 17-23 0 0,36-25-2039 0 0,-26 15 847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2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159 103 1375 0 0,'-1'0'12816'0'0,"-4"7"-10444"0"0,3-4-1990 0 0,0 0 1 0 0,1 0-1 0 0,-1 0 0 0 0,1 0 0 0 0,0 1 0 0 0,0-1 1 0 0,0 1-1 0 0,0-1 0 0 0,1 0 0 0 0,-1 7 1 0 0,2 39 825 0 0,0-23-545 0 0,0 34 982 0 0,14 97-1 0 0,-15-155-1805 0 0,-17-23-6601 0 0,8 11-380 0 0</inkml:trace>
  <inkml:trace contextRef="#ctx0" brushRef="#br0" timeOffset="1">0 109 4607 0 0,'0'0'354'0'0,"1"-1"-233"0"0,1-3 673 0 0,0 0 1 0 0,0 0-1 0 0,0 1 1 0 0,1-1-1 0 0,-1 1 0 0 0,1-1 1 0 0,0 1-1 0 0,0 0 0 0 0,0 0 1 0 0,0 0-1 0 0,1 1 0 0 0,-1-1 1 0 0,1 1-1 0 0,7-4 0 0 0,-4 3-78 0 0,1-1-1 0 0,-1 2 0 0 0,1-1 0 0 0,-1 1 0 0 0,1 0 1 0 0,0 1-1 0 0,11-1 0 0 0,109-13 2506 0 0,-98 10-2978 0 0,46-12-598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3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6911 0 0,'0'0'10310'0'0,"0"2"-9524"0"0,-2 12-272 0 0,1 0 0 0 0,1 0 0 0 0,0 0-1 0 0,1 0 1 0 0,4 18 0 0 0,-1 4 34 0 0,2 172 1663 0 0,-4-65-4204 0 0,-5-157-7608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3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46 6911 0 0,'-5'-1'206'0'0,"0"0"325"0"0,-10-3 7516 0 0,25-3-6552 0 0,-2 3-1128 0 0,1 1-1 0 0,-1 0 1 0 0,1 0 0 0 0,-1 1 0 0 0,1 0-1 0 0,0 1 1 0 0,17-1 0 0 0,-3 0 251 0 0,12-3-258 0 0,0 2 1 0 0,0 1-1 0 0,0 1 1 0 0,0 3-1 0 0,1 1 1 0 0,-1 1-1 0 0,48 13 1 0 0,-57-11-1319 0 0,-20-5-40 0 0,1 0 1 0 0,-1 0-1 0 0,0 1 0 0 0,0 0 1 0 0,0 1-1 0 0,9 4 1 0 0,-14-6 999 0 0,-1-1 0 0 0,1 1 0 0 0,0 0 0 0 0,-1-1 0 0 0,1 1 0 0 0,-1 0 0 0 0,1 0 0 0 0,-1 0 0 0 0,1 0 0 0 0,-1-1 0 0 0,0 1 0 0 0,1 0 0 0 0,-1 0 0 0 0,0 0 0 0 0,0 0 0 0 0,0 0 0 0 0,0 0 0 0 0,0 2 0 0 0,-1 17 808 0 0,0-17-565 0 0,-2 27 1051 0 0,-21 150 2876 0 0,15-133-3288 0 0,-27 83 1 0 0,23-103-724 0 0,12-25-275 0 0,2-12-869 0 0,28-195-934 0 0,-23 173 1889 0 0,2 1 0 0 0,11-31 0 0 0,-15 52 107 0 0,0 0 1 0 0,0 1-1 0 0,1 0 1 0 0,0 0-1 0 0,0 0 0 0 0,1 1 1 0 0,1 0-1 0 0,-1 0 0 0 0,1 0 1 0 0,12-9-1 0 0,-16 14 39 0 0,1 0-1 0 0,0 1 0 0 0,0-1 1 0 0,1 1-1 0 0,-1 0 1 0 0,0 0-1 0 0,1 1 1 0 0,-1-1-1 0 0,1 1 0 0 0,-1 0 1 0 0,1 0-1 0 0,5 0 1 0 0,-7 1-50 0 0,-1 0 0 0 0,1 0 0 0 0,-1 0 0 0 0,0 1 0 0 0,1-1 0 0 0,-1 1 0 0 0,0 0 0 0 0,1-1 0 0 0,-1 1 0 0 0,0 0 0 0 0,0 0 0 0 0,0 1 0 0 0,1-1 0 0 0,-1 0 1 0 0,-1 1-1 0 0,1-1 0 0 0,0 1 0 0 0,0 0 0 0 0,0-1 0 0 0,-1 1 0 0 0,1 0 0 0 0,-1 0 0 0 0,0 0 0 0 0,1 0 0 0 0,0 3 0 0 0,10 23 317 0 0,-2 0 1 0 0,-1 0-1 0 0,-1 1 0 0 0,4 30 0 0 0,15 55 409 0 0,-22-101-777 0 0,-1 0 0 0 0,2 0 0 0 0,0 0 1 0 0,0-1-1 0 0,15 20 0 0 0,-20-31-323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4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 9671 0 0,'0'0'440'0'0,"2"-1"-5"0"0,50-15 224 0 0,77-9 9442 0 0,-67 16-9073 0 0,110-24-2099 0 0,-148 28-25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4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58 13679 0 0,'0'0'1239'0'0,"4"-21"2693"0"0,-4 20-3813 0 0,0 0-1 0 0,0 0 1 0 0,0-1 0 0 0,-1 1 0 0 0,1 0-1 0 0,0 0 1 0 0,0 0 0 0 0,-1 0-1 0 0,1 0 1 0 0,-1 0 0 0 0,1 0 0 0 0,-1 0-1 0 0,0 0 1 0 0,1 0 0 0 0,-1 0 0 0 0,0 0-1 0 0,0 0 1 0 0,0 0 0 0 0,1 1-1 0 0,-3-2 1 0 0,0 0-19 0 0,0 0-1 0 0,1 1 1 0 0,-1 0-1 0 0,0-1 1 0 0,0 1-1 0 0,0 0 0 0 0,-6 0 1 0 0,0-1-78 0 0,0 1-1 0 0,-1 1 1 0 0,1 0 0 0 0,-17 2-1 0 0,17-1-18 0 0,0 0 0 0 0,1 1-1 0 0,-1 1 1 0 0,0-1 0 0 0,1 1 0 0 0,-1 1-1 0 0,1 0 1 0 0,0 0 0 0 0,0 0-1 0 0,1 1 1 0 0,-1 0 0 0 0,1 1 0 0 0,0 0-1 0 0,1 0 1 0 0,-1 0 0 0 0,1 1 0 0 0,0 0-1 0 0,1 0 1 0 0,0 0 0 0 0,0 1-1 0 0,-6 12 1 0 0,-2 5 96 0 0,2 1 0 0 0,1 0 0 0 0,-8 28 0 0 0,16-45-65 0 0,0 0 0 0 0,0 0-1 0 0,1 1 1 0 0,0-1 0 0 0,1 1 0 0 0,-1-1 0 0 0,2 1 0 0 0,0-1 0 0 0,0 0 0 0 0,0 1-1 0 0,1-1 1 0 0,6 17 0 0 0,-6-23-6 0 0,-1 0 0 0 0,1 0 0 0 0,0 0 0 0 0,-1 0 0 0 0,1 0 0 0 0,1 0 0 0 0,-1-1 0 0 0,0 1 0 0 0,1-1 0 0 0,-1 1 0 0 0,1-1 0 0 0,0 0 0 0 0,0 0 0 0 0,0 0 0 0 0,0 0 0 0 0,4 1 0 0 0,-2-1 7 0 0,0-1 1 0 0,0 1-1 0 0,0-1 0 0 0,1 0 1 0 0,-1-1-1 0 0,0 1 1 0 0,0-1-1 0 0,1 0 1 0 0,9-2-1 0 0,-3 0-88 0 0,0-1 0 0 0,0 0 0 0 0,0-1 0 0 0,0 0-1 0 0,-1-1 1 0 0,0 0 0 0 0,0-1 0 0 0,16-11 0 0 0,-23 14-498 0 0,1-1 0 0 0,-1 0 1 0 0,0 0-1 0 0,0 0 0 0 0,7-9 0 0 0,-4 2-1192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4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3223 0 0,'0'0'11564'0'0,"15"-4"-9028"0"0,15 1-1235 0 0,1 2 0 0 0,1 0 0 0 0,42 6 0 0 0,-70-5-1219 0 0,-1 1 1 0 0,0-1-1 0 0,0 1 0 0 0,1-1 0 0 0,-1 1 0 0 0,0 0 0 0 0,0 0 1 0 0,0 1-1 0 0,0-1 0 0 0,0 0 0 0 0,0 1 0 0 0,0 0 0 0 0,0 0 1 0 0,-1 0-1 0 0,5 4 0 0 0,-6-4-39 0 0,0 0-1 0 0,1 0 1 0 0,-1 0 0 0 0,0 0-1 0 0,0 1 1 0 0,0-1 0 0 0,-1 0-1 0 0,1 1 1 0 0,0-1 0 0 0,-1 1-1 0 0,0-1 1 0 0,1 1 0 0 0,-1-1-1 0 0,0 1 1 0 0,0-1-1 0 0,-1 1 1 0 0,1-1 0 0 0,0 1-1 0 0,-1-1 1 0 0,0 1 0 0 0,-1 2-1 0 0,-1 6-36 0 0,-12 49 199 0 0,13-55-313 0 0,2 1 0 0 0,-1 0 0 0 0,0-1 1 0 0,1 1-1 0 0,0-1 0 0 0,1 1 0 0 0,-1 0 0 0 0,2 6 0 0 0,-1-11-896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5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3679 0 0,'0'0'284'0'0,"-1"16"75"0"0,1-1 1101 0 0,1 1 0 0 0,0-1 1 0 0,2 1-1 0 0,4 17 0 0 0,2 16-250 0 0,55 573 2838 0 0,-25-208-3258 0 0,19-62 297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28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37 4607 0 0,'-11'0'475'0'0,"8"0"-115"0"0,0 0 0 0 0,0 1-1 0 0,0 0 1 0 0,0 0 0 0 0,0 0 0 0 0,0 0-1 0 0,0 0 1 0 0,0 0 0 0 0,1 1 0 0 0,-1-1 0 0 0,0 1-1 0 0,1 0 1 0 0,-5 3 0 0 0,3 0 33 0 0,-1-1 0 0 0,2 1 0 0 0,-1 0 0 0 0,0 0 0 0 0,1 0 0 0 0,-4 9 0 0 0,-1 4-26 0 0,2-1 0 0 0,0 1 0 0 0,-5 29 0 0 0,8-32-175 0 0,0 0 0 0 0,2 0 0 0 0,-1 0 1 0 0,2 0-1 0 0,0 0 0 0 0,2 19 0 0 0,-1-31-141 0 0,-1 1 0 0 0,1-1 1 0 0,0 1-1 0 0,0-1 0 0 0,0 1 0 0 0,0-1 0 0 0,1 0 0 0 0,-1 0 0 0 0,1 1 0 0 0,0-1 1 0 0,0 0-1 0 0,0 0 0 0 0,0-1 0 0 0,1 1 0 0 0,-1 0 0 0 0,1-1 0 0 0,-1 1 0 0 0,1-1 1 0 0,0 0-1 0 0,0 0 0 0 0,0 0 0 0 0,0 0 0 0 0,1-1 0 0 0,-1 1 0 0 0,0-1 0 0 0,1 0 1 0 0,-1 0-1 0 0,1 0 0 0 0,-1 0 0 0 0,1-1 0 0 0,5 1 0 0 0,-2-1 32 0 0,1-1 0 0 0,-1 1 0 0 0,0-1 0 0 0,0-1 0 0 0,0 1 0 0 0,0-1 0 0 0,0 0 0 0 0,0-1-1 0 0,0 0 1 0 0,-1 0 0 0 0,1 0 0 0 0,-1-1 0 0 0,0 0 0 0 0,0 0 0 0 0,0 0 0 0 0,-1-1 0 0 0,0 0 0 0 0,8-9 0 0 0,-3 3 56 0 0,0-2 0 0 0,0 0 0 0 0,-2 0 0 0 0,1 0 0 0 0,-2-1 0 0 0,0 0 0 0 0,8-24 0 0 0,-12 30-58 0 0,-1-2-1 0 0,0 1 1 0 0,-1 0 0 0 0,0 0-1 0 0,0 0 1 0 0,-1-1-1 0 0,0 1 1 0 0,-3-18-1 0 0,2 20 0 0 0,0 0-1 0 0,-1 1 0 0 0,0-1 0 0 0,0 1 0 0 0,-1-1 0 0 0,1 1 0 0 0,-1 0 0 0 0,-1 0 0 0 0,1 0 0 0 0,-1 1 0 0 0,0-1 0 0 0,-9-9 1 0 0,11 14-47 0 0,-1-1 0 0 0,1 0 1 0 0,0 0-1 0 0,0 1 1 0 0,-1 0-1 0 0,1-1 1 0 0,-1 1-1 0 0,1 0 1 0 0,-1 0-1 0 0,1 0 1 0 0,-1 1-1 0 0,0-1 1 0 0,1 1-1 0 0,-1-1 1 0 0,-4 1-1 0 0,2 0-18 0 0,0 1 0 0 0,0-1 0 0 0,0 1 0 0 0,1 0 0 0 0,-1 0-1 0 0,0 1 1 0 0,1 0 0 0 0,-6 2 0 0 0,-1 2-121 0 0,0 1 0 0 0,1 0 0 0 0,-1 0 0 0 0,2 1-1 0 0,-1 0 1 0 0,-8 10 0 0 0,8-7-389 0 0,2-1 0 0 0,-1 1 1 0 0,-7 15-1 0 0,12-19-1200 0 0,0 1 0 0 0,1-1 0 0 0,-5 15 1 0 0,5-4-3900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11975 0 0,'0'0'2474'0'0,"8"7"-1237"0"0,-5-4-1127 0 0,0 1 1 0 0,0 0 0 0 0,0 0-1 0 0,-1 0 1 0 0,1 0-1 0 0,-1 0 1 0 0,0 0-1 0 0,-1 0 1 0 0,1 1-1 0 0,-1-1 1 0 0,1 1-1 0 0,-2-1 1 0 0,1 1-1 0 0,0 6 1 0 0,1 9 220 0 0,-4 39 0 0 0,2-52-242 0 0,-1 3-13 0 0,0 9 180 0 0,0 0-1 0 0,3 23 1 0 0,-2-38-208 0 0,0 0 0 0 0,1 1 1 0 0,0-1-1 0 0,0 0 0 0 0,0 0 1 0 0,0 0-1 0 0,1 0 0 0 0,0 0 1 0 0,-1 0-1 0 0,1 0 1 0 0,1-1-1 0 0,-1 1 0 0 0,1-1 1 0 0,-1 1-1 0 0,6 4 0 0 0,-7-7-39 0 0,1-1 0 0 0,-1 1 0 0 0,0-1 0 0 0,0 1 0 0 0,0-1 0 0 0,0 0 0 0 0,1 0 0 0 0,-1 1 0 0 0,0-1 0 0 0,0 0 0 0 0,0 0 0 0 0,1 0 0 0 0,-1 0 0 0 0,0-1 0 0 0,0 1 0 0 0,0 0 0 0 0,1 0 0 0 0,0-1 0 0 0,20-8 172 0 0,-14 4-154 0 0,0 0-1 0 0,-1 0 1 0 0,0-1 0 0 0,0 0-1 0 0,0 0 1 0 0,-1-1 0 0 0,0 0-1 0 0,0 0 1 0 0,-1 0 0 0 0,0-1-1 0 0,0 0 1 0 0,0 0 0 0 0,5-13-1 0 0,0-8 34 0 0,0 0 0 0 0,9-51-1 0 0,-15 66 165 0 0,-2 1-1 0 0,1-1 0 0 0,-2 0 1 0 0,0 1-1 0 0,-2-27 0 0 0,1 39 413 0 0,-16 7-783 0 0,14-4-95 0 0,0-1 0 0 0,0 1 0 0 0,0-1 0 0 0,0 1 0 0 0,1 0 0 0 0,-1-1 0 0 0,0 1 0 0 0,1 0 0 0 0,0 0 0 0 0,-1 0 0 0 0,1 0 0 0 0,-2 4 0 0 0,0 2-1257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6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7 208 3679 0 0,'0'0'543'0'0,"-6"-16"6448"0"0,6 14-6867 0 0,0 0 1 0 0,1 0 0 0 0,-1 1 0 0 0,1-1 0 0 0,-1 1 0 0 0,1-1-1 0 0,0 0 1 0 0,0 1 0 0 0,-1-1 0 0 0,1 1 0 0 0,0 0 0 0 0,1-1-1 0 0,-1 1 1 0 0,0 0 0 0 0,0 0 0 0 0,0-1 0 0 0,1 1 0 0 0,-1 0-1 0 0,1 0 1 0 0,-1 1 0 0 0,1-1 0 0 0,-1 0 0 0 0,1 0 0 0 0,2 0-1 0 0,8-4 255 0 0,-1 2 0 0 0,19-5 0 0 0,-17 5-50 0 0,95-18 1139 0 0,137-10-1 0 0,-185 24-1246 0 0,870-65 1085 0 0,-283 63-316 0 0,0 28-290 0 0,-190-4-77 0 0,-377-14-551 0 0,243 17 457 0 0,-317-17-529 0 0,-1-1 2 0 0,0 1-1 0 0,0 0 1 0 0,0 1 0 0 0,0-1 0 0 0,9 5 0 0 0,-12-5 40 0 0,3 3-31 0 0,-3 5 0 0 0,-3 1 31 0 0,-3 6-28 0 0,1-13-15 0 0,-4 19-1 0 0,5-6 2 0 0,-2 29 0 0 0,2-20 0 0 0,-42 663 64 0 0,43-120 332 0 0,3-255 997 0 0,-2-277-1294 0 0,1-8-50 0 0,-1 0 0 0 0,-2-1 1 0 0,-5 34-1 0 0,5-53-33 0 0,0 0 0 0 0,0 1 0 0 0,-1-1 0 0 0,-1 0 0 0 0,1 0 0 0 0,-1-1 0 0 0,0 1 0 0 0,-1-1 0 0 0,0 0 0 0 0,0 0 0 0 0,0 0 0 0 0,-1 0 0 0 0,0-1 0 0 0,-11 9 0 0 0,7-8-5 0 0,-1-1 0 0 0,0 1 0 0 0,0-2 0 0 0,0 1 0 0 0,0-2-1 0 0,-16 5 1 0 0,-77 15-15 0 0,79-20 7 0 0,-562 72-892 0 0,-7-59 370 0 0,-165-43-41 0 0,390 9 720 0 0,-330 8 48 0 0,665 11-59 0 0,29-1-372 0 0,23-2-954 0 0,3 0-4397 0 0,4-2-1881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07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40 5527 0 0,'8'-39'11168'0'0,"-10"40"-11123"0"0,1 0-1 0 0,-1 1 1 0 0,0-1 0 0 0,0 0-1 0 0,0 1 1 0 0,1 0-1 0 0,-1-1 1 0 0,-2 5-1 0 0,2-4 3 0 0,-3 5 31 0 0,1 0-1 0 0,-1 0 1 0 0,1 0 0 0 0,0 0-1 0 0,1 1 1 0 0,-3 8-1 0 0,-13 51 351 0 0,7-25-123 0 0,-16 57 420 0 0,-46 133 625 0 0,-91 154 475 0 0,148-353-1861 0 0,16-32-504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46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6335 0 0,'0'0'290'0'0,"0"-17"100"0"0,0-7 1645 0 0,0 9 8590 0 0,8 28-10210 0 0,-5-1-303 0 0,0 1 1 0 0,-1 0 0 0 0,0 0-1 0 0,-1 0 1 0 0,-1 0 0 0 0,-1 23-1 0 0,0 3 1 0 0,1 41 21 0 0,-1-38-101 0 0,1 0 0 0 0,8 49-1 0 0,-6-81 271 0 0,1-2-1237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47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1 176 6447 0 0,'0'0'499'0'0,"5"-8"-310"0"0,1 2 291 0 0,-1 0-1 0 0,1 0 0 0 0,0 0 1 0 0,1 1-1 0 0,-1 0 1 0 0,10-5-1 0 0,47-24 4051 0 0,-50 27-4200 0 0,13-6 323 0 0,6-3 467 0 0,65-25-1 0 0,-89 39-1031 0 0,1-1 0 0 0,0 1 0 0 0,-1 0 1 0 0,1 1-1 0 0,0-1 0 0 0,0 2 0 0 0,0 0 0 0 0,0 0 0 0 0,0 0 0 0 0,0 1 0 0 0,0 0 0 0 0,0 1 0 0 0,8 3 1 0 0,-14-4-73 0 0,0 0 1 0 0,0 0 0 0 0,0 0-1 0 0,0 1 1 0 0,0 0 0 0 0,0-1-1 0 0,-1 1 1 0 0,1 0 0 0 0,-1 0-1 0 0,0 0 1 0 0,1 1 0 0 0,-1-1-1 0 0,0 1 1 0 0,0-1 0 0 0,0 1 0 0 0,-1 0-1 0 0,1-1 1 0 0,-1 1 0 0 0,1 0-1 0 0,-1 0 1 0 0,0 0 0 0 0,0 0-1 0 0,0 0 1 0 0,0 6 0 0 0,-1-5 1 0 0,0 1 0 0 0,0 0 0 0 0,0 0 0 0 0,-1-1 0 0 0,0 1 0 0 0,0 0 0 0 0,0-1 0 0 0,0 1 1 0 0,-1-1-1 0 0,0 1 0 0 0,0-1 0 0 0,0 0 0 0 0,0 1 0 0 0,-1-1 0 0 0,-5 7 0 0 0,-112 119 62 0 0,46-49-1364 0 0,68-76-4526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47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8287 0 0,'0'0'2476'0'0,"3"10"-768"0"0,3 38-407 0 0,-2 0 1 0 0,-5 89-1 0 0,0-54-895 0 0,0 40-1448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4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52 12063 0 0,'2'0'554'0'0,"10"-6"-254"0"0,0 2-1 0 0,1-1 1 0 0,-1 2 0 0 0,1 0 0 0 0,24-3 0 0 0,0 0 1461 0 0,-20 2-1077 0 0,10-1 322 0 0,28-3 0 0 0,-48 7-866 0 0,0 1 0 0 0,-1 0 0 0 0,1 0 0 0 0,0 1 0 0 0,0 0 0 0 0,0 0 0 0 0,0 0 0 0 0,-1 1 0 0 0,11 3 0 0 0,-16-4-132 0 0,0-1 0 0 0,0 1 1 0 0,0-1-1 0 0,0 1 1 0 0,0 0-1 0 0,0 0 0 0 0,0-1 1 0 0,0 1-1 0 0,0 0 1 0 0,0 0-1 0 0,0 0 1 0 0,0 0-1 0 0,0 0 0 0 0,-1 0 1 0 0,1 0-1 0 0,0 0 1 0 0,-1 0-1 0 0,1 1 1 0 0,-1-1-1 0 0,1 0 0 0 0,-1 0 1 0 0,0 0-1 0 0,1 2 1 0 0,-1 0 3 0 0,0-1 0 0 0,-1 1 0 0 0,1-1 1 0 0,0 1-1 0 0,-1-1 0 0 0,0 1 0 0 0,1-1 0 0 0,-1 0 1 0 0,0 1-1 0 0,0-1 0 0 0,-2 3 0 0 0,-3 5-33 0 0,-1 0 1 0 0,0-1-1 0 0,-16 17 0 0 0,5-8-220 0 0,-2 0 0 0 0,1-1 1 0 0,-2-1-1 0 0,-32 18 0 0 0,14-13-213 0 0,-84 33 0 0 0,121-54 665 0 0,14 3-39 0 0,34 9 923 0 0,84 34 1 0 0,-54-17 23 0 0,-53-21-752 0 0,-1 1 0 0 0,43 23 0 0 0,-45-17-1416 0 0,-17-11-121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48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83 13183 0 0,'0'0'604'0'0,"-1"-2"-13"0"0,-4-4-378 0 0,-1 0-94 0 0,5 5-28 0 0,1 1 1 0 0,-1-1-1 0 0,0 1 1 0 0,0-1-1 0 0,1 1 1 0 0,-1-1-1 0 0,0 1 0 0 0,0-1 1 0 0,0 1-1 0 0,0 0 1 0 0,0 0-1 0 0,1-1 1 0 0,-1 1-1 0 0,0 0 1 0 0,0 0-1 0 0,0 0 0 0 0,0 0 1 0 0,0 0-1 0 0,0 0 1 0 0,0 0-1 0 0,0 0 1 0 0,0 0-1 0 0,1 1 0 0 0,-1-1 1 0 0,0 0-1 0 0,0 1 1 0 0,0-1-1 0 0,0 0 1 0 0,0 1-1 0 0,1-1 1 0 0,-1 1-1 0 0,0-1 0 0 0,0 1 1 0 0,1-1-1 0 0,-1 1 1 0 0,0 0-1 0 0,1 0 1 0 0,-1-1-1 0 0,1 1 0 0 0,-1 0 1 0 0,0 1-1 0 0,-4 4-176 0 0,1 1-1 0 0,0-1 1 0 0,-6 13-1 0 0,8-16 265 0 0,-4 10-96 0 0,1 1 0 0 0,0-1-1 0 0,0 1 1 0 0,1 0-1 0 0,1 0 1 0 0,1 0 0 0 0,0 0-1 0 0,0 0 1 0 0,2 27 0 0 0,0-34-15 0 0,1 0 1 0 0,0-1-1 0 0,0 1 0 0 0,0-1 1 0 0,1 0-1 0 0,0 1 0 0 0,0-1 1 0 0,0 0-1 0 0,1 0 1 0 0,0 0-1 0 0,0 0 0 0 0,1-1 1 0 0,-1 1-1 0 0,1-1 1 0 0,0 0-1 0 0,1 0 0 0 0,-1-1 1 0 0,1 1-1 0 0,0-1 1 0 0,0 0-1 0 0,1 0 0 0 0,-1 0 1 0 0,10 4-1 0 0,-10-6-8 0 0,-1 0-1 0 0,0-1 0 0 0,1 0 1 0 0,-1 1-1 0 0,0-1 1 0 0,1-1-1 0 0,-1 1 0 0 0,1-1 1 0 0,0 0-1 0 0,-1 0 1 0 0,1 0-1 0 0,-1 0 0 0 0,1-1 1 0 0,-1 0-1 0 0,6-1 1 0 0,-5 0-15 0 0,1 0 1 0 0,-1-1 0 0 0,0 0-1 0 0,1 0 1 0 0,-1 0 0 0 0,-1 0 0 0 0,1-1-1 0 0,0 0 1 0 0,-1 0 0 0 0,6-7-1 0 0,-2 2-14 0 0,-1-1-1 0 0,-1 0 1 0 0,1 0-1 0 0,-2 0 1 0 0,1-1-1 0 0,-1 0 1 0 0,-1 0-1 0 0,0-1 0 0 0,-1 1 1 0 0,0-1-1 0 0,1-11 1 0 0,-2 9-6 0 0,-1 0 0 0 0,-1 0 0 0 0,0 0 0 0 0,-1 0 0 0 0,-1 1 0 0 0,0-1 0 0 0,0 0 0 0 0,-1 1 0 0 0,-9-22 0 0 0,10 30-20 0 0,0 0 0 0 0,0 0 0 0 0,-1 1 0 0 0,0-1 0 0 0,0 0 0 0 0,0 1 0 0 0,-1 0 0 0 0,1 0 0 0 0,-1 0 1 0 0,0 0-1 0 0,0 1 0 0 0,0-1 0 0 0,-1 1 0 0 0,1 0 0 0 0,-1 1 0 0 0,0-1 0 0 0,0 1 0 0 0,1 0 0 0 0,-2 0 0 0 0,1 0 0 0 0,0 1 0 0 0,0-1 0 0 0,0 1 1 0 0,-1 0-1 0 0,1 1 0 0 0,-1 0 0 0 0,-7 0 0 0 0,6 0-111 0 0,0 1 0 0 0,0 0 0 0 0,0 1 1 0 0,0-1-1 0 0,0 1 0 0 0,0 1 0 0 0,0-1 0 0 0,1 1 0 0 0,-1 0 1 0 0,1 1-1 0 0,0-1 0 0 0,0 1 0 0 0,0 1 0 0 0,0-1 0 0 0,-6 7 1 0 0,7-5-760 0 0,-1 0 0 0 0,1 1 0 0 0,0-1-1 0 0,0 1 1 0 0,1 0 0 0 0,0 0 0 0 0,1 1 0 0 0,-4 8 0 0 0,1 0-4995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48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11975 0 0,'0'0'1083'0'0,"-8"9"384"0"0,6-4-621 0 0,1 0 1 0 0,0 1 0 0 0,0 0 0 0 0,0 9-1 0 0,5 49 491 0 0,0-28-941 0 0,-2 144 160 0 0,-3-170-2370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49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7831 0 0,'0'0'706'0'0,"4"-10"-564"0"0,-2 7 216 0 0,0 0 1 0 0,1 0-1 0 0,-1 0 0 0 0,1 0 0 0 0,0 0 0 0 0,-1 1 0 0 0,1-1 0 0 0,1 1 0 0 0,-1-1 0 0 0,0 1 0 0 0,7-3 1 0 0,4-1 1603 0 0,26-8 1 0 0,-18 6-1571 0 0,-8 4 119 0 0,0 0-1 0 0,1 0 1 0 0,-1 2 0 0 0,1-1 0 0 0,0 2-1 0 0,0 0 1 0 0,0 1 0 0 0,22 2 0 0 0,-29-1-429 0 0,-1 0 1 0 0,0 0 0 0 0,1 1-1 0 0,-1 0 1 0 0,0 0-1 0 0,0 1 1 0 0,0 0 0 0 0,0 0-1 0 0,-1 1 1 0 0,1-1 0 0 0,-1 1-1 0 0,0 1 1 0 0,0-1-1 0 0,0 1 1 0 0,-1 0 0 0 0,1 1-1 0 0,-1-1 1 0 0,7 11-1 0 0,-9-9-60 0 0,1 0-1 0 0,-2 0 0 0 0,1 0 1 0 0,-1 0-1 0 0,0 0 0 0 0,0 1 1 0 0,-1-1-1 0 0,0 1 0 0 0,-1-1 0 0 0,1 1 1 0 0,-2-1-1 0 0,1 1 0 0 0,-1-1 1 0 0,0 1-1 0 0,0-1 0 0 0,-4 10 1 0 0,-2 8 36 0 0,-2 0 1 0 0,-1 0 0 0 0,-16 29 0 0 0,18-41-37 0 0,0 0-1 0 0,0-1 1 0 0,-1 0 0 0 0,-1 0-1 0 0,-14 14 1 0 0,16-19-12 0 0,0 1 1 0 0,-1-2-1 0 0,0 1 1 0 0,0-1-1 0 0,0 0 1 0 0,0-1-1 0 0,-1 0 0 0 0,-12 4 1 0 0,19-9-41 0 0,0 1-1 0 0,-1 0 1 0 0,1-1 0 0 0,-1 1-1 0 0,1-1 1 0 0,-1 0 0 0 0,1 0 0 0 0,0-1-1 0 0,-1 1 1 0 0,1-1 0 0 0,-1 1 0 0 0,1-1-1 0 0,0 0 1 0 0,-1 0 0 0 0,1-1-1 0 0,-6-2 1 0 0,8 3-210 0 0,1-2-934 0 0,1 1 727 0 0,-1-1 0 0 0,1 1-1 0 0,0-1 1 0 0,0 1 0 0 0,0 0-1 0 0,1 0 1 0 0,-1 0 0 0 0,0-1-1 0 0,1 1 1 0 0,3-3 0 0 0,4-3-1603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49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11055 0 0,'0'0'3148'0'0,"15"-2"-466"0"0,-13 2-2589 0 0,-1 0 1 0 0,1 0-1 0 0,-1 0 1 0 0,0 1-1 0 0,1-1 1 0 0,-1 1-1 0 0,0-1 1 0 0,1 1-1 0 0,-1-1 1 0 0,0 1-1 0 0,1 0 1 0 0,-1-1-1 0 0,0 1 1 0 0,0 0-1 0 0,0 0 1 0 0,0 0-1 0 0,0 0 1 0 0,2 2-1 0 0,-2 0-6 0 0,0-1 0 0 0,1 1-1 0 0,-1-1 1 0 0,0 1 0 0 0,0-1-1 0 0,-1 1 1 0 0,1 0-1 0 0,0-1 1 0 0,-1 5 0 0 0,1 5 76 0 0,-1 0-1 0 0,-1 0 1 0 0,-2 19 0 0 0,1-23-7 0 0,-2 26 105 0 0,-2 5 162 0 0,-1 52 1 0 0,7-79-368 0 0,0-1 0 0 0,1 0 0 0 0,1 1 0 0 0,0-1 0 0 0,0 1-1 0 0,1-1 1 0 0,0 0 0 0 0,1 0 0 0 0,6 12 0 0 0,-9-21-44 0 0,0 0 1 0 0,0 0-1 0 0,1 0 1 0 0,-1 0 0 0 0,1 0-1 0 0,-1 0 1 0 0,1 0-1 0 0,0 0 1 0 0,-1-1-1 0 0,1 1 1 0 0,0-1-1 0 0,0 1 1 0 0,0-1 0 0 0,0 0-1 0 0,1 0 1 0 0,-1 0-1 0 0,0 0 1 0 0,0 0-1 0 0,1 0 1 0 0,-1 0-1 0 0,1-1 1 0 0,-1 1-1 0 0,0-1 1 0 0,1 0 0 0 0,-1 0-1 0 0,1 0 1 0 0,-1 0-1 0 0,1 0 1 0 0,-1 0-1 0 0,0-1 1 0 0,1 1-1 0 0,-1-1 1 0 0,1 0 0 0 0,1-1-1 0 0,3 0 32 0 0,-1-1 0 0 0,0 0 0 0 0,0-1-1 0 0,0 0 1 0 0,0 1 0 0 0,-1-2 0 0 0,0 1 0 0 0,0-1 0 0 0,0 0-1 0 0,0 0 1 0 0,4-6 0 0 0,1-4 7 0 0,-1 0-1 0 0,-1 0 1 0 0,0-1-1 0 0,-2 0 1 0 0,1 0-1 0 0,-2-1 0 0 0,7-33 1 0 0,-4-5 279 0 0,2-63-1 0 0,-8 83-28 0 0,3 2-145 0 0,-5 32-324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76 5527 0 0,'-1'-2'423'0'0,"1"-22"344"0"0,1 19 782 0 0,0 0 1 0 0,0 0-1 0 0,1 1 1 0 0,-1-1 0 0 0,1 0-1 0 0,3-5 1 0 0,-1 1-1113 0 0,-3 7 380 0 0,-3 2-748 0 0,-2 0-58 0 0,1 1-1 0 0,-1-1 0 0 0,0 1 1 0 0,1 0-1 0 0,-1-1 1 0 0,1 2-1 0 0,-1-1 0 0 0,1 0 1 0 0,0 1-1 0 0,-1-1 0 0 0,1 1 1 0 0,0 0-1 0 0,-5 5 1 0 0,3-3-13 0 0,0 0 1 0 0,1 1 0 0 0,-1 0 0 0 0,1 0 0 0 0,1 1 0 0 0,-1-1-1 0 0,-4 10 1 0 0,4-8 57 0 0,2-1 0 0 0,-1 0 0 0 0,1 1 0 0 0,0 0 0 0 0,0-1 0 0 0,0 1 0 0 0,1 0 0 0 0,0 0 0 0 0,1 0 0 0 0,0 0 0 0 0,0 0 0 0 0,0 0 0 0 0,1 0 0 0 0,0 0 0 0 0,3 12 0 0 0,0-12 42 0 0,-1-1-1 0 0,2 1 1 0 0,-1-1 0 0 0,1 0-1 0 0,0-1 1 0 0,0 1-1 0 0,0-1 1 0 0,1 0-1 0 0,-1 0 1 0 0,12 7 0 0 0,-8-6 77 0 0,0 1 0 0 0,0 1 1 0 0,8 9-1 0 0,-17-16-159 0 0,1 0 1 0 0,-1-1 0 0 0,1 1-1 0 0,-1 0 1 0 0,1 0-1 0 0,-1 0 1 0 0,1 0 0 0 0,-1 1-1 0 0,0-1 1 0 0,0 0-1 0 0,0 0 1 0 0,1 0 0 0 0,-1 0-1 0 0,0 0 1 0 0,0 0 0 0 0,-1 0-1 0 0,1 0 1 0 0,0 0-1 0 0,0 0 1 0 0,0 0 0 0 0,-1 0-1 0 0,1 0 1 0 0,0 0-1 0 0,-1 0 1 0 0,1 0 0 0 0,-1 0-1 0 0,1 0 1 0 0,-1 0-1 0 0,0 0 1 0 0,1 0 0 0 0,-1 0-1 0 0,0-1 1 0 0,-1 2-1 0 0,-2 2 31 0 0,0 0-1 0 0,0-1 0 0 0,0 0 0 0 0,0 0 0 0 0,-7 3 0 0 0,-5 3 61 0 0,-1-1 0 0 0,0 0 0 0 0,-19 4 0 0 0,30-10-130 0 0,1-1-1 0 0,-1 0 0 0 0,0 0 0 0 0,0 0 1 0 0,1-1-1 0 0,-1 0 0 0 0,0 0 1 0 0,0 0-1 0 0,0-1 0 0 0,0 0 0 0 0,1 0 1 0 0,-1-1-1 0 0,-8-2 0 0 0,13 3-38 0 0,1 1 0 0 0,-1 0 0 0 0,1-1 0 0 0,-1 1 1 0 0,1 0-1 0 0,-1-1 0 0 0,1 1 0 0 0,-1 0 0 0 0,1-1 0 0 0,-1 1 0 0 0,1-1 0 0 0,0 1 0 0 0,-1 0 0 0 0,1-1 0 0 0,0 1 0 0 0,0-1 0 0 0,-1 1 1 0 0,1-1-1 0 0,0 0 0 0 0,0 1 0 0 0,0-1 0 0 0,-1 1 0 0 0,1-1 0 0 0,0 1 0 0 0,0-1 0 0 0,0 0 0 0 0,0 1 0 0 0,0-1 0 0 0,0 1 0 0 0,0-1 1 0 0,0 1-1 0 0,1-1 0 0 0,-1 0 0 0 0,0 1 0 0 0,0-1 0 0 0,0 1 0 0 0,1-1 0 0 0,-1 1 0 0 0,0-1 0 0 0,0 1 0 0 0,1-1 0 0 0,-1 1 0 0 0,1-1 1 0 0,0 0-1 0 0,0-1-210 0 0,1-1 0 0 0,0 1 0 0 0,0 0 0 0 0,1 0 1 0 0,-1-1-1 0 0,3-1 0 0 0,10-3-1241 0 0,-1-1-173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50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229 126 13359 0 0,'-6'-15'1424'0'0,"2"-13"1081"0"0,3 24-1973 0 0,1 0 1 0 0,0 0-1 0 0,-1 0 0 0 0,0 0 1 0 0,0 0-1 0 0,0 0 0 0 0,0 1 1 0 0,-1-1-1 0 0,-1-4 0 0 0,1 4-512 0 0,0 1 1 0 0,0 1-1 0 0,0-1 0 0 0,0 0 0 0 0,0 0 1 0 0,-1 1-1 0 0,1-1 0 0 0,-1 1 0 0 0,0 0 0 0 0,0 0 1 0 0,0 0-1 0 0,0 0 0 0 0,-4-2 0 0 0,5 4-22 0 0,0-1 1 0 0,0 0-1 0 0,-1 1 0 0 0,1 0 0 0 0,0 0 0 0 0,-1 0 0 0 0,1 0 0 0 0,0 0 1 0 0,-1 0-1 0 0,1 0 0 0 0,0 1 0 0 0,-1-1 0 0 0,1 1 0 0 0,0 0 0 0 0,0 0 0 0 0,0-1 1 0 0,0 2-1 0 0,-1-1 0 0 0,1 0 0 0 0,-3 3 0 0 0,-4 3-17 0 0,1 0-1 0 0,0 1 1 0 0,0 0 0 0 0,1 0-1 0 0,0 1 1 0 0,0 0 0 0 0,1 0-1 0 0,0 0 1 0 0,1 1 0 0 0,0 0-1 0 0,-7 18 1 0 0,5-7-22 0 0,1 1-1 0 0,0-1 0 0 0,2 1 1 0 0,-3 42-1 0 0,7-50 65 0 0,0-1-1 0 0,1 0 1 0 0,0 0 0 0 0,1 1-1 0 0,1-1 1 0 0,0 0 0 0 0,0-1-1 0 0,10 22 1 0 0,-11-29-11 0 0,1-1 0 0 0,-1 0-1 0 0,1 1 1 0 0,0-1 0 0 0,0 0-1 0 0,0 0 1 0 0,1-1 0 0 0,-1 1-1 0 0,1-1 1 0 0,0 1 0 0 0,5 2-1 0 0,-5-4-7 0 0,-1 0-1 0 0,0-1 1 0 0,1 0 0 0 0,-1 1-1 0 0,1-1 1 0 0,-1-1-1 0 0,1 1 1 0 0,0-1-1 0 0,-1 1 1 0 0,1-1-1 0 0,0 0 1 0 0,-1 0-1 0 0,1 0 1 0 0,0-1 0 0 0,-1 1-1 0 0,1-1 1 0 0,4-2-1 0 0,5-1-105 0 0,0-1 1 0 0,0 0-1 0 0,0-2 0 0 0,15-9 1 0 0,21-16-3224 0 0,-30 17-3650 0 0</inkml:trace>
  <inkml:trace contextRef="#ctx0" brushRef="#br0" timeOffset="1">436 134 14831 0 0,'0'0'2282'0'0,"7"15"-13"0"0,-4 1-1602 0 0,-1 0 0 0 0,0-1 1 0 0,-1 1-1 0 0,-3 32 0 0 0,1-9 113 0 0,3 32 65 0 0,0-33-669 0 0,-6 62 0 0 0,4-98-1168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3:50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98 11975 0 0,'0'0'923'0'0,"7"-13"1913"0"0,-5 10-2501 0 0,0 1 1 0 0,1 0 0 0 0,-1 0-1 0 0,0 0 1 0 0,1 0-1 0 0,0 0 1 0 0,-1 0-1 0 0,1 1 1 0 0,0-1 0 0 0,0 1-1 0 0,-1 0 1 0 0,1 0-1 0 0,4-1 1 0 0,44-8 1265 0 0,-29 7-755 0 0,227-37 3006 0 0,-235 38-3771 0 0,0 0-516 0 0,-1 1 0 0 0,1 0 0 0 0,22 1 0 0 0,-34 0-606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10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39 295 1375 0 0,'-22'-105'1570'0'0,"8"-2"7768"0"0,13 99-8862 0 0,0 1-1 0 0,1-1 1 0 0,0 1-1 0 0,0-1 0 0 0,1 0 1 0 0,0 1-1 0 0,0-1 1 0 0,5-12-1 0 0,-5 19 114 0 0,1 1-419 0 0,0 2-141 0 0,1 0 0 0 0,0-1 1 0 0,-1 1-1 0 0,1 0 0 0 0,-1 1 0 0 0,0-1 1 0 0,0 0-1 0 0,0 1 0 0 0,0-1 1 0 0,0 1-1 0 0,0-1 0 0 0,-1 1 1 0 0,1 0-1 0 0,-1 0 0 0 0,0 0 1 0 0,1 0-1 0 0,0 5 0 0 0,3 11 150 0 0,6 29 1 0 0,-11-45-154 0 0,13 92 367 0 0,-2 184 0 0 0,-10-245-341 0 0,0 124 143 0 0,14 472 538 0 0,6-194 1067 0 0,-20-426-2633 0 0,-1-8-560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11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0 130 919 0 0,'13'-14'500'0'0,"14"0"7623"0"0,5 5-4183 0 0,35-2-2612 0 0,-31 6-788 0 0,25-3 569 0 0,106 0 1 0 0,63 17-108 0 0,4 0-762 0 0,218-30 38 0 0,-21 0 609 0 0,1 25 352 0 0,-113 7-931 0 0,375-1 384 0 0,103-53-364 0 0,-730 35-6 0 0,21-2 196 0 0,-81 32-438 0 0,-2 15-80 0 0,3 62 0 0 0,-4-19 0 0 0,12 96-64 0 0,29 249 64 0 0,119 448 0 0 0,-134-758 0 0 0,35 162 0 0 0,-63-263 5 0 0,0 0 0 0 0,-1 0 0 0 0,0 1 0 0 0,-1-1 0 0 0,-1 0 0 0 0,-3 19 0 0 0,3-28 4 0 0,0 1-1 0 0,0 0 0 0 0,-1-1 1 0 0,0 1-1 0 0,0-1 1 0 0,-1 1-1 0 0,0-1 0 0 0,0 0 1 0 0,0 0-1 0 0,0 0 1 0 0,-1-1-1 0 0,1 1 0 0 0,-1-1 1 0 0,-1 0-1 0 0,1 0 1 0 0,0 0-1 0 0,-1 0 0 0 0,-5 2 1 0 0,-4 1 0 0 0,0 0 0 0 0,-1-1 0 0 0,1-1 0 0 0,-1-1 0 0 0,0 0 0 0 0,0-1 0 0 0,0 0 1 0 0,-17 0-1 0 0,-128-3-165 0 0,160 0 155 0 0,-180-10-105 0 0,-177-4 100 0 0,-557 45 6 0 0,826-27 0 0 0,-462 18 0 0 0,0-27 0 0 0,-347-80 964 0 0,756 70-355 0 0,-71-12 562 0 0,202 24-1176 0 0,8 3-350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4:12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0 8751 0 0,'0'0'6968'0'0,"0"2"-6434"0"0,-3 10-494 0 0,0-1 1 0 0,0 1 0 0 0,-1-1-1 0 0,-8 15 1 0 0,-5 15-10 0 0,-7 30 69 0 0,-78 245 1067 0 0,7-31-580 0 0,48-151-1831 0 0,37-107 122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54 11887 0 0,'0'-2'547'0'0,"-1"-1"-359"0"0,3-15 352 0 0,-2 16-416 0 0,1 1 0 0 0,-1-1 0 0 0,0 0 0 0 0,1 1 0 0 0,-1-1 1 0 0,1 0-1 0 0,-1 1 0 0 0,1-1 0 0 0,0 1 0 0 0,0-1 0 0 0,0 1 0 0 0,0-1 0 0 0,2-2 0 0 0,-1-2 2492 0 0,0 7-2492 0 0,-1-1 0 0 0,1 1 0 0 0,-1-1 0 0 0,1 1 0 0 0,-1 0-1 0 0,0 0 1 0 0,1-1 0 0 0,-1 1 0 0 0,0 0 0 0 0,2 2 0 0 0,-1 1-26 0 0,0-1 1 0 0,-1 1-1 0 0,1-1 0 0 0,-1 1 1 0 0,0 0-1 0 0,0-1 0 0 0,0 1 1 0 0,-1 0-1 0 0,1 0 0 0 0,-1 0 1 0 0,0 7-1 0 0,-8 47 791 0 0,4-31-566 0 0,-1 6-136 0 0,0 1 1 0 0,-20 58 0 0 0,25-90-1178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252 196 7831 0 0,'0'0'603'0'0,"8"-21"3405"0"0,3-5-1116 0 0,-8 21-2626 0 0,-1-1 1 0 0,1 1 0 0 0,-1-1-1 0 0,0 0 1 0 0,0 1 0 0 0,0-1-1 0 0,-1 0 1 0 0,0 0 0 0 0,0 0-1 0 0,-1 0 1 0 0,0 0 0 0 0,0 0 0 0 0,-1-7-1 0 0,1 10-255 0 0,-1 0-1 0 0,1 0 1 0 0,-1 0-1 0 0,0 0 1 0 0,0 0 0 0 0,0 0-1 0 0,0 0 1 0 0,-1 0-1 0 0,1 1 1 0 0,-1-1-1 0 0,0 0 1 0 0,-3-3 0 0 0,4 4-18 0 0,0 1 1 0 0,-1-1-1 0 0,1 1 1 0 0,-1-1-1 0 0,0 1 1 0 0,1 0-1 0 0,-1-1 1 0 0,0 1-1 0 0,0 0 1 0 0,0 0-1 0 0,0 0 1 0 0,0 0 0 0 0,0 1-1 0 0,0-1 1 0 0,0 0-1 0 0,0 1 1 0 0,0 0-1 0 0,0-1 1 0 0,0 1-1 0 0,0 0 1 0 0,-1 0-1 0 0,1 0 1 0 0,0 0 0 0 0,0 1-1 0 0,-4 0 1 0 0,0 1-72 0 0,0 0 0 0 0,0 1 0 0 0,1 0 0 0 0,-1 0 1 0 0,0 0-1 0 0,-5 4 0 0 0,9-5 48 0 0,-6 4-110 0 0,1 0-1 0 0,0 1 1 0 0,0 0 0 0 0,0 0 0 0 0,-10 15 0 0 0,-24 43-338 0 0,34-53 414 0 0,-4 11 123 0 0,0 0-1 0 0,2 1 1 0 0,0 0-1 0 0,2 1 1 0 0,1-1 0 0 0,0 1-1 0 0,2 1 1 0 0,1-1-1 0 0,1 0 1 0 0,2 29-1 0 0,0-44 51 0 0,1 1 0 0 0,0 0-1 0 0,1-1 1 0 0,0 1 0 0 0,0-1-1 0 0,1 0 1 0 0,1 0 0 0 0,0 0 0 0 0,0 0-1 0 0,1-1 1 0 0,6 10 0 0 0,-8-14-54 0 0,1 0 0 0 0,0 0 1 0 0,0-1-1 0 0,0 1 0 0 0,1-1 0 0 0,0 0 1 0 0,-1 0-1 0 0,1-1 0 0 0,1 1 0 0 0,-1-1 1 0 0,0 0-1 0 0,1-1 0 0 0,0 1 1 0 0,-1-1-1 0 0,1 0 0 0 0,0 0 0 0 0,0-1 1 0 0,0 0-1 0 0,0 0 0 0 0,8 0 1 0 0,-6-1-70 0 0,0 0 0 0 0,0-1 0 0 0,0 0 0 0 0,0 0 0 0 0,0-1 0 0 0,11-3 0 0 0,-13 3-602 0 0,-1-1 0 0 0,1 1 0 0 0,0-1 0 0 0,9-7 0 0 0,-7 2-5636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11975 0 0,'0'0'2474'0'0,"8"7"-1237"0"0,-5-4-1127 0 0,0 1 1 0 0,0 0 0 0 0,0 0-1 0 0,-1 0 1 0 0,1 0-1 0 0,-1 0 1 0 0,0 0-1 0 0,-1 0 1 0 0,1 1-1 0 0,-1-1 1 0 0,1 1-1 0 0,-2-1 1 0 0,1 1-1 0 0,0 6 1 0 0,1 9 220 0 0,-4 39 0 0 0,2-52-242 0 0,-1 3-13 0 0,0 9 180 0 0,0 0-1 0 0,3 23 1 0 0,-2-38-208 0 0,0 0 0 0 0,1 1 1 0 0,0-1-1 0 0,0 0 0 0 0,0 0 1 0 0,0 0-1 0 0,1 0 0 0 0,0 0 1 0 0,-1 0-1 0 0,1 0 1 0 0,1-1-1 0 0,-1 1 0 0 0,1-1 1 0 0,-1 1-1 0 0,6 4 0 0 0,-7-7-39 0 0,1-1 0 0 0,-1 1 0 0 0,0-1 0 0 0,0 1 0 0 0,0-1 0 0 0,0 0 0 0 0,1 0 0 0 0,-1 1 0 0 0,0-1 0 0 0,0 0 0 0 0,0 0 0 0 0,1 0 0 0 0,-1 0 0 0 0,0-1 0 0 0,0 1 0 0 0,0 0 0 0 0,1 0 0 0 0,0-1 0 0 0,20-8 172 0 0,-14 4-154 0 0,0 0-1 0 0,-1 0 1 0 0,0-1 0 0 0,0 0-1 0 0,0 0 1 0 0,-1-1 0 0 0,0 0-1 0 0,0 0 1 0 0,-1 0 0 0 0,0-1-1 0 0,0 0 1 0 0,0 0 0 0 0,5-13-1 0 0,0-8 34 0 0,0 0 0 0 0,9-51-1 0 0,-15 66 165 0 0,-2 1-1 0 0,1-1 0 0 0,-2 0 1 0 0,0 1-1 0 0,-2-27 0 0 0,1 39 413 0 0,-16 7-783 0 0,14-4-95 0 0,0-1 0 0 0,0 1 0 0 0,0-1 0 0 0,0 1 0 0 0,1 0 0 0 0,-1-1 0 0 0,0 1 0 0 0,1 0 0 0 0,0 0 0 0 0,-1 0 0 0 0,1 0 0 0 0,-2 4 0 0 0,0 2-1257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76 5527 0 0,'-1'-2'423'0'0,"1"-22"344"0"0,1 19 782 0 0,0 0 1 0 0,0 0-1 0 0,1 1 1 0 0,-1-1 0 0 0,1 0-1 0 0,3-5 1 0 0,-1 1-1113 0 0,-3 7 380 0 0,-3 2-748 0 0,-2 0-58 0 0,1 1-1 0 0,-1-1 0 0 0,0 1 1 0 0,1 0-1 0 0,-1-1 1 0 0,1 2-1 0 0,-1-1 0 0 0,1 0 1 0 0,0 1-1 0 0,-1-1 0 0 0,1 1 1 0 0,0 0-1 0 0,-5 5 1 0 0,3-3-13 0 0,0 0 1 0 0,1 1 0 0 0,-1 0 0 0 0,1 0 0 0 0,1 1 0 0 0,-1-1-1 0 0,-4 10 1 0 0,4-8 57 0 0,2-1 0 0 0,-1 0 0 0 0,1 1 0 0 0,0 0 0 0 0,0-1 0 0 0,0 1 0 0 0,1 0 0 0 0,0 0 0 0 0,1 0 0 0 0,0 0 0 0 0,0 0 0 0 0,0 0 0 0 0,1 0 0 0 0,0 0 0 0 0,3 12 0 0 0,0-12 42 0 0,-1-1-1 0 0,2 1 1 0 0,-1-1 0 0 0,1 0-1 0 0,0-1 1 0 0,0 1-1 0 0,0-1 1 0 0,1 0-1 0 0,-1 0 1 0 0,12 7 0 0 0,-8-6 77 0 0,0 1 0 0 0,0 1 1 0 0,8 9-1 0 0,-17-16-159 0 0,1 0 1 0 0,-1-1 0 0 0,1 1-1 0 0,-1 0 1 0 0,1 0-1 0 0,-1 0 1 0 0,1 0 0 0 0,-1 1-1 0 0,0-1 1 0 0,0 0-1 0 0,0 0 1 0 0,1 0 0 0 0,-1 0-1 0 0,0 0 1 0 0,0 0 0 0 0,-1 0-1 0 0,1 0 1 0 0,0 0-1 0 0,0 0 1 0 0,0 0 0 0 0,-1 0-1 0 0,1 0 1 0 0,0 0-1 0 0,-1 0 1 0 0,1 0 0 0 0,-1 0-1 0 0,1 0 1 0 0,-1 0-1 0 0,0 0 1 0 0,1 0 0 0 0,-1 0-1 0 0,0-1 1 0 0,-1 2-1 0 0,-2 2 31 0 0,0 0-1 0 0,0-1 0 0 0,0 0 0 0 0,0 0 0 0 0,-7 3 0 0 0,-5 3 61 0 0,-1-1 0 0 0,0 0 0 0 0,-19 4 0 0 0,30-10-130 0 0,1-1-1 0 0,-1 0 0 0 0,0 0 0 0 0,0 0 1 0 0,1-1-1 0 0,-1 0 0 0 0,0 0 1 0 0,0 0-1 0 0,0-1 0 0 0,0 0 0 0 0,1 0 1 0 0,-1-1-1 0 0,-8-2 0 0 0,13 3-38 0 0,1 1 0 0 0,-1 0 0 0 0,1-1 0 0 0,-1 1 1 0 0,1 0-1 0 0,-1-1 0 0 0,1 1 0 0 0,-1 0 0 0 0,1-1 0 0 0,-1 1 0 0 0,1-1 0 0 0,0 1 0 0 0,-1 0 0 0 0,1-1 0 0 0,0 1 0 0 0,0-1 0 0 0,-1 1 1 0 0,1-1-1 0 0,0 0 0 0 0,0 1 0 0 0,0-1 0 0 0,-1 1 0 0 0,1-1 0 0 0,0 1 0 0 0,0-1 0 0 0,0 0 0 0 0,0 1 0 0 0,0-1 0 0 0,0 1 0 0 0,0-1 1 0 0,0 1-1 0 0,1-1 0 0 0,-1 0 0 0 0,0 1 0 0 0,0-1 0 0 0,0 1 0 0 0,1-1 0 0 0,-1 1 0 0 0,0-1 0 0 0,0 1 0 0 0,1-1 0 0 0,-1 1 0 0 0,1-1 1 0 0,0 0-1 0 0,0-1-210 0 0,1-1 0 0 0,0 1 0 0 0,0 0 0 0 0,1 0 1 0 0,-1-1-1 0 0,3-1 0 0 0,10-3-1241 0 0,-1-1-173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54 11887 0 0,'0'-2'547'0'0,"-1"-1"-359"0"0,3-15 352 0 0,-2 16-416 0 0,1 1 0 0 0,-1-1 0 0 0,0 0 0 0 0,1 1 0 0 0,-1-1 1 0 0,1 0-1 0 0,-1 1 0 0 0,1-1 0 0 0,0 1 0 0 0,0-1 0 0 0,0 1 0 0 0,0-1 0 0 0,2-2 0 0 0,-1-2 2492 0 0,0 7-2492 0 0,-1-1 0 0 0,1 1 0 0 0,-1-1 0 0 0,1 1 0 0 0,-1 0-1 0 0,0 0 1 0 0,1-1 0 0 0,-1 1 0 0 0,0 0 0 0 0,2 2 0 0 0,-1 1-26 0 0,0-1 1 0 0,-1 1-1 0 0,1-1 0 0 0,-1 1 1 0 0,0 0-1 0 0,0-1 0 0 0,0 1 1 0 0,-1 0-1 0 0,1 0 0 0 0,-1 0 1 0 0,0 7-1 0 0,-8 47 791 0 0,4-31-566 0 0,-1 6-136 0 0,0 1 1 0 0,-20 58 0 0 0,25-90-1178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13823 0 0,'1'-2'1062'0'0,"2"-1"-880"0"0,0-1 1 0 0,0 1 0 0 0,0-1 0 0 0,1 1 0 0 0,-1 0-1 0 0,1 0 1 0 0,0 1 0 0 0,0-1 0 0 0,0 1 0 0 0,1 0-1 0 0,-1 0 1 0 0,0 0 0 0 0,1 0 0 0 0,-1 1 0 0 0,1 0-1 0 0,-1 0 1 0 0,10-1 0 0 0,8 0 582 0 0,1 0 1 0 0,30 2-1 0 0,-16 1-843 0 0,41 2-755 0 0,-27 4-2720 0 0,-51-6 3502 0 0,1-1 0 0 0,-1 0 0 0 0,1 0 0 0 0,-1 0 0 0 0,1 0-1 0 0,-1 1 1 0 0,1-1 0 0 0,-1 0 0 0 0,0 0 0 0 0,1 1 0 0 0,-1-1 0 0 0,1 0-1 0 0,-1 1 1 0 0,0-1 0 0 0,1 1 0 0 0,-1-1 0 0 0,0 0 0 0 0,1 1 0 0 0,-1-1 0 0 0,0 1-1 0 0,0-1 1 0 0,1 1 0 0 0,-1-1 0 0 0,0 1 0 0 0,0-1 0 0 0,0 1 0 0 0,0-1-1 0 0,0 1 1 0 0,0-1 0 0 0,0 1 0 0 0,0-1 0 0 0,0 1 0 0 0,0-1 0 0 0,0 1-1 0 0,0-1 1 0 0,0 1 0 0 0,0-1 0 0 0,0 1 0 0 0,0-1 0 0 0,0 1 0 0 0,-1-1-1 0 0,1 1 1 0 0,0-1 0 0 0,0 1 0 0 0,-1-1 0 0 0,1 0 0 0 0,-1 1 0 0 0,-17 25 2183 0 0,14-22-2047 0 0,-5 8 439 0 0,1-1 0 0 0,0 2 0 0 0,1-1 0 0 0,0 1 0 0 0,1 0 0 0 0,-6 20 0 0 0,9-27-441 0 0,2 0 1 0 0,-1 1 0 0 0,1-1 0 0 0,0 1-1 0 0,0-1 1 0 0,1 1 0 0 0,0-1 0 0 0,0 1 0 0 0,0-1-1 0 0,1 1 1 0 0,0-1 0 0 0,0 0 0 0 0,1 1 0 0 0,0-1-1 0 0,0 0 1 0 0,4 9 0 0 0,-4-12-41 0 0,0 0 1 0 0,-1 0 0 0 0,1 0-1 0 0,1 0 1 0 0,-1-1 0 0 0,0 1-1 0 0,1-1 1 0 0,-1 1-1 0 0,1-1 1 0 0,0 0 0 0 0,0 0-1 0 0,0 0 1 0 0,0 0-1 0 0,0-1 1 0 0,0 1 0 0 0,0-1-1 0 0,1 0 1 0 0,-1 0-1 0 0,0 0 1 0 0,1 0 0 0 0,-1-1-1 0 0,1 1 1 0 0,-1-1-1 0 0,1 0 1 0 0,-1 0 0 0 0,1 0-1 0 0,-1 0 1 0 0,1-1 0 0 0,-1 1-1 0 0,0-1 1 0 0,7-2-1 0 0,-2 0 25 0 0,-1 0-1 0 0,0 0 0 0 0,0-1 0 0 0,0 1 1 0 0,-1-1-1 0 0,1-1 0 0 0,-1 0 1 0 0,0 0-1 0 0,0 0 0 0 0,-1 0 0 0 0,0-1 1 0 0,1 0-1 0 0,5-9 0 0 0,-8 10-37 0 0,-1 0 0 0 0,1-1 1 0 0,-1 1-1 0 0,0 0 0 0 0,0-1 0 0 0,-1 1 0 0 0,1-1 0 0 0,-1 0 0 0 0,0 1 1 0 0,-1-1-1 0 0,0 0 0 0 0,0 0 0 0 0,0 0 0 0 0,0 1 0 0 0,-1-1 0 0 0,0 0 0 0 0,0 1 1 0 0,-1-1-1 0 0,1 1 0 0 0,-1-1 0 0 0,-4-7 0 0 0,4 9-71 0 0,-1-1-1 0 0,0 1 1 0 0,0-1 0 0 0,0 1-1 0 0,0 0 1 0 0,-1 0-1 0 0,1 1 1 0 0,-1-1 0 0 0,0 1-1 0 0,0 0 1 0 0,0 0-1 0 0,-1 0 1 0 0,1 0 0 0 0,-1 1-1 0 0,0 0 1 0 0,1 0-1 0 0,-1 0 1 0 0,0 0 0 0 0,0 1-1 0 0,0 0 1 0 0,0 0-1 0 0,-1 0 1 0 0,1 1 0 0 0,-6 0-1 0 0,3 4-3319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12439 0 0,'0'0'958'0'0,"-2"9"-449"0"0,3 1 178 0 0,-1-1 0 0 0,1 1 0 0 0,1-1 0 0 0,-1 1 1 0 0,6 13-1 0 0,3 22-174 0 0,-8-22-150 0 0,-1 0 1 0 0,-1 0-1 0 0,-1 0 0 0 0,-5 32 1 0 0,-1-18 420 0 0,-21 69 0 0 0,27-105-1009 0 0,-4 15 715 0 0,1-10-3595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5063 0 0,'0'0'232'0'0,"3"-8"32"0"0,5-7-330 0 0,9-7 6378 0 0,-15 20-5345 0 0,0 0 1 0 0,0 0 0 0 0,1 0-1 0 0,-1 0 1 0 0,0 0 0 0 0,6-2 0 0 0,9 1-213 0 0,-16 3-672 0 0,1 0 0 0 0,-1 1 0 0 0,1-1 1 0 0,-1 1-1 0 0,1-1 0 0 0,-1 1 0 0 0,1 0 0 0 0,-1-1 1 0 0,0 1-1 0 0,1 0 0 0 0,-1 0 0 0 0,0 0 0 0 0,1 0 1 0 0,-1 0-1 0 0,0 0 0 0 0,0 1 0 0 0,0-1 0 0 0,0 0 1 0 0,1 2-1 0 0,14 26 694 0 0,-3 3-237 0 0,-10-22-440 0 0,0 0 0 0 0,1 0 0 0 0,1-1 0 0 0,0 0 0 0 0,0 0 0 0 0,1 0 0 0 0,0-1 0 0 0,0 1 0 0 0,11 10 0 0 0,-15-18-91 0 0,0 1 0 0 0,0-1-1 0 0,0 0 1 0 0,-1 0 0 0 0,1 1 0 0 0,0-1-1 0 0,0-1 1 0 0,0 1 0 0 0,1 0 0 0 0,-1 0-1 0 0,0-1 1 0 0,0 1 0 0 0,0-1 0 0 0,0 0 0 0 0,1 0-1 0 0,-1 0 1 0 0,4 0 0 0 0,-3-1-13 0 0,0 0 1 0 0,1 1-1 0 0,-1-2 0 0 0,0 1 1 0 0,0 0-1 0 0,0-1 1 0 0,0 1-1 0 0,0-1 0 0 0,0 0 1 0 0,4-3-1 0 0,0-2-96 0 0,0-1 0 0 0,0 0-1 0 0,0 0 1 0 0,-1 0 0 0 0,0 0-1 0 0,7-15 1 0 0,5-14-209 0 0,-9 18 115 0 0,1-1-1 0 0,23-31 1 0 0,-33 50 197 0 0,1 0 0 0 0,-1 1 0 0 0,0-1 1 0 0,1 1-1 0 0,-1-1 0 0 0,1 1 0 0 0,-1-1 0 0 0,1 1 0 0 0,-1-1 0 0 0,1 1 0 0 0,-1-1 0 0 0,1 1 0 0 0,0 0 0 0 0,-1-1 1 0 0,1 1-1 0 0,0 0 0 0 0,-1 0 0 0 0,1-1 0 0 0,0 1 0 0 0,-1 0 0 0 0,1 0 0 0 0,0 0 0 0 0,0 0 0 0 0,0 0 1 0 0,-1 0 1 0 0,1 1-1 0 0,0-1 0 0 0,-1 0 0 0 0,1 1 0 0 0,-1-1 0 0 0,1 1 0 0 0,-1-1 0 0 0,1 0 0 0 0,-1 1 1 0 0,1-1-1 0 0,-1 1 0 0 0,1-1 0 0 0,-1 1 0 0 0,0 0 0 0 0,1-1 0 0 0,-1 1 0 0 0,1 0 0 0 0,6 25 105 0 0,-4 16 532 0 0,-4 64 0 0 0,1 19 447 0 0,0-123-1107 0 0,6 48 324 0 0,-5-46-442 0 0,0 0-1 0 0,0 0 1 0 0,0 0-1 0 0,0 0 0 0 0,1 0 1 0 0,-1-1-1 0 0,1 1 1 0 0,0-1-1 0 0,5 7 0 0 0,0-6-1187 0 0,2-3-67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10135 0 0,'0'0'1247'0'0,"-6"14"2572"0"0,-14 73 518 0 0,12-37-3551 0 0,2-1 0 0 0,0 63-1 0 0,6-110-779 0 0,0-1-1 0 0,0 1 0 0 0,0 0 1 0 0,1 0-1 0 0,-1 0 0 0 0,0-1 1 0 0,1 1-1 0 0,-1 0 0 0 0,1-1 1 0 0,0 1-1 0 0,0-1 0 0 0,-1 1 1 0 0,1 0-1 0 0,0-1 0 0 0,0 0 1 0 0,0 1-1 0 0,1-1 0 0 0,-1 1 1 0 0,0-1-1 0 0,0 0 0 0 0,1 0 1 0 0,-1 0-1 0 0,1 0 0 0 0,-1 0 1 0 0,2 1-1 0 0,5-1 6 0 0,-1-1 1 0 0,0 0-1 0 0,1 0 1 0 0,-1-1-1 0 0,1 1 0 0 0,-1-2 1 0 0,0 1-1 0 0,8-3 1 0 0,8-1 13 0 0,118-18-2620 0 0,-132 20-2286 0 0</inkml:trace>
  <inkml:trace contextRef="#ctx0" brushRef="#br0" timeOffset="1">1 208 1839 0 0,'0'0'83'0'0,"4"-9"10"0"0,9-6 922 0 0,13 0 4838 0 0,25-1 4864 0 0,-25 9-10507 0 0,-22 6-184 0 0,58-22 922 0 0,-55 20-1246 0 0,0 0 0 0 0,0-1-1 0 0,-1 0 1 0 0,0 0 0 0 0,1 0 0 0 0,6-8 0 0 0,-15 2-5688 0 0,-3 3 3778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1839 0 0,'0'0'15472'0'0,"1"0"-14788"0"0,8-4-515 0 0,1 1-1 0 0,-1 1 0 0 0,0 0 0 0 0,1 0 1 0 0,-1 1-1 0 0,1 0 0 0 0,-1 1 1 0 0,18 1-1 0 0,23-1-2623 0 0,-31-2 1095 0 0</inkml:trace>
  <inkml:trace contextRef="#ctx0" brushRef="#br0" timeOffset="1">315 14 9583 0 0,'0'0'868'0'0,"-4"18"-533"0"0,4-10 456 0 0,0 0 0 0 0,0 0 1 0 0,1 0-1 0 0,0 0 0 0 0,0 0 0 0 0,5 12 1 0 0,1 17 513 0 0,-5-16-826 0 0,0 0 0 0 0,-2 0 0 0 0,-1 0 1 0 0,-1 0-1 0 0,0 0 0 0 0,-2 0 0 0 0,0 0 0 0 0,-1-1 1 0 0,-14 34-1 0 0,14-41-281 0 0,-36 91 680 0 0,40-102-981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9215 0 0,'1'-2'422'0'0,"2"-4"-200"0"0,-1 1 0 0 0,1 0 0 0 0,1 0-1 0 0,-1 0 1 0 0,1 0 0 0 0,0 0 0 0 0,0 1 0 0 0,0-1 0 0 0,1 1 0 0 0,0 0 0 0 0,-1 1 0 0 0,1-1 0 0 0,1 1 0 0 0,6-4 0 0 0,7-3 1299 0 0,1 1 1 0 0,37-11-1 0 0,-35 13-1031 0 0,77-21 1888 0 0,-88 26-1884 0 0,1 0 0 0 0,-1 1 0 0 0,1 0 0 0 0,-1 1 0 0 0,1 0 0 0 0,19 3 0 0 0,-29-3-441 0 0,0 0 0 0 0,0 1 0 0 0,-1-1 0 0 0,1 1-1 0 0,0-1 1 0 0,0 1 0 0 0,0 0 0 0 0,-1-1 0 0 0,1 1-1 0 0,0 0 1 0 0,-1 0 0 0 0,1 0 0 0 0,-1 0-1 0 0,1 1 1 0 0,-1-1 0 0 0,0 0 0 0 0,1 1 0 0 0,-1-1-1 0 0,0 1 1 0 0,2 2 0 0 0,-3-3-37 0 0,1 1-1 0 0,-1 0 1 0 0,0 0-1 0 0,0 0 1 0 0,0 0-1 0 0,0 0 1 0 0,0 0 0 0 0,0 0-1 0 0,0 0 1 0 0,0 0-1 0 0,-1 0 1 0 0,1 0-1 0 0,-1-1 1 0 0,0 1 0 0 0,1 0-1 0 0,-1 0 1 0 0,0 0-1 0 0,0-1 1 0 0,-3 4-1 0 0,-9 13-172 0 0,-1 0 0 0 0,-1-1 0 0 0,-1-1-1 0 0,-25 21 1 0 0,-16 16-1027 0 0,8-7-43 0 0,47-43 1140 0 0,2-2 85 0 0,-1 0-1 0 0,1 1 1 0 0,-1-1-1 0 0,1 0 1 0 0,0 0-1 0 0,0 0 1 0 0,-1 1-1 0 0,1-1 1 0 0,0 0-1 0 0,0 0 1 0 0,0 1-1 0 0,0-1 1 0 0,1 0-1 0 0,-1 0 1 0 0,0 0-1 0 0,0 1 0 0 0,1-1 1 0 0,-1 0-1 0 0,0 0 1 0 0,1 0-1 0 0,0 0 1 0 0,-1 0-1 0 0,1 0 1 0 0,-1 0-1 0 0,1 0 1 0 0,0 0-1 0 0,0 0 1 0 0,1 1-1 0 0,1 1 47 0 0,1 0 1 0 0,-1-1-1 0 0,1 0 0 0 0,-1 0 1 0 0,9 3-1 0 0,-8-3 58 0 0,11 6 130 0 0,0-2 0 0 0,0 0 0 0 0,1 0 0 0 0,0-2 0 0 0,0 0 0 0 0,31 3 0 0 0,-2-1 551 0 0,-23-2-1850 0 0,0-2-4978 0 0,-8-2-1506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13823 0 0,'1'-2'1062'0'0,"2"-1"-880"0"0,0-1 1 0 0,0 1 0 0 0,0-1 0 0 0,1 1 0 0 0,-1 0-1 0 0,1 0 1 0 0,0 1 0 0 0,0-1 0 0 0,0 1 0 0 0,1 0-1 0 0,-1 0 1 0 0,0 0 0 0 0,1 0 0 0 0,-1 1 0 0 0,1 0-1 0 0,-1 0 1 0 0,10-1 0 0 0,8 0 582 0 0,1 0 1 0 0,30 2-1 0 0,-16 1-843 0 0,41 2-755 0 0,-27 4-2720 0 0,-51-6 3502 0 0,1-1 0 0 0,-1 0 0 0 0,1 0 0 0 0,-1 0 0 0 0,1 0-1 0 0,-1 1 1 0 0,1-1 0 0 0,-1 0 0 0 0,0 0 0 0 0,1 1 0 0 0,-1-1 0 0 0,1 0-1 0 0,-1 1 1 0 0,0-1 0 0 0,1 1 0 0 0,-1-1 0 0 0,0 0 0 0 0,1 1 0 0 0,-1-1 0 0 0,0 1-1 0 0,0-1 1 0 0,1 1 0 0 0,-1-1 0 0 0,0 1 0 0 0,0-1 0 0 0,0 1 0 0 0,0-1-1 0 0,0 1 1 0 0,0-1 0 0 0,0 1 0 0 0,0-1 0 0 0,0 1 0 0 0,0-1 0 0 0,0 1-1 0 0,0-1 1 0 0,0 1 0 0 0,0-1 0 0 0,0 1 0 0 0,0-1 0 0 0,0 1 0 0 0,-1-1-1 0 0,1 1 1 0 0,0-1 0 0 0,0 1 0 0 0,-1-1 0 0 0,1 0 0 0 0,-1 1 0 0 0,-17 25 2183 0 0,14-22-2047 0 0,-5 8 439 0 0,1-1 0 0 0,0 2 0 0 0,1-1 0 0 0,0 1 0 0 0,1 0 0 0 0,-6 20 0 0 0,9-27-441 0 0,2 0 1 0 0,-1 1 0 0 0,1-1 0 0 0,0 1-1 0 0,0-1 1 0 0,1 1 0 0 0,0-1 0 0 0,0 1 0 0 0,0-1-1 0 0,1 1 1 0 0,0-1 0 0 0,0 0 0 0 0,1 1 0 0 0,0-1-1 0 0,0 0 1 0 0,4 9 0 0 0,-4-12-41 0 0,0 0 1 0 0,-1 0 0 0 0,1 0-1 0 0,1 0 1 0 0,-1-1 0 0 0,0 1-1 0 0,1-1 1 0 0,-1 1-1 0 0,1-1 1 0 0,0 0 0 0 0,0 0-1 0 0,0 0 1 0 0,0 0-1 0 0,0-1 1 0 0,0 1 0 0 0,0-1-1 0 0,1 0 1 0 0,-1 0-1 0 0,0 0 1 0 0,1 0 0 0 0,-1-1-1 0 0,1 1 1 0 0,-1-1-1 0 0,1 0 1 0 0,-1 0 0 0 0,1 0-1 0 0,-1 0 1 0 0,1-1 0 0 0,-1 1-1 0 0,0-1 1 0 0,7-2-1 0 0,-2 0 25 0 0,-1 0-1 0 0,0 0 0 0 0,0-1 0 0 0,0 1 1 0 0,-1-1-1 0 0,1-1 0 0 0,-1 0 1 0 0,0 0-1 0 0,0 0 0 0 0,-1 0 0 0 0,0-1 1 0 0,1 0-1 0 0,5-9 0 0 0,-8 10-37 0 0,-1 0 0 0 0,1-1 1 0 0,-1 1-1 0 0,0 0 0 0 0,0-1 0 0 0,-1 1 0 0 0,1-1 0 0 0,-1 0 0 0 0,0 1 1 0 0,-1-1-1 0 0,0 0 0 0 0,0 0 0 0 0,0 0 0 0 0,0 1 0 0 0,-1-1 0 0 0,0 0 0 0 0,0 1 1 0 0,-1-1-1 0 0,1 1 0 0 0,-1-1 0 0 0,-4-7 0 0 0,4 9-71 0 0,-1-1-1 0 0,0 1 1 0 0,0-1 0 0 0,0 1-1 0 0,0 0 1 0 0,-1 0-1 0 0,1 1 1 0 0,-1-1 0 0 0,0 1-1 0 0,0 0 1 0 0,0 0-1 0 0,-1 0 1 0 0,1 0 0 0 0,-1 1-1 0 0,0 0 1 0 0,1 0-1 0 0,-1 0 1 0 0,0 0 0 0 0,0 1-1 0 0,0 0 1 0 0,0 0-1 0 0,-1 0 1 0 0,1 1 0 0 0,-6 0-1 0 0,3 4-3319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11023 0 0,'0'0'1002'0'0,"2"0"-824"0"0,21-7-16 0 0,1 2 0 0 0,-1 1 0 0 0,1 1 0 0 0,0 1 0 0 0,29 1 0 0 0,-15 0 78 0 0,308-14 971 0 0,439-13-420 0 0,2 54-49 0 0,-169 49 1156 0 0,-609-74-1868 0 0,81 11 327 0 0,1-4-1 0 0,0-4 0 0 0,133-11 1 0 0,-200 3-632 0 0,-23 4 84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6911 0 0,'0'0'2926'0'0,"1"2"-1716"0"0,14 50-107 0 0,-2 1 1 0 0,-2 0-1 0 0,5 67 0 0 0,-3 166-509 0 0,-8-102-27 0 0,-2-110-489 0 0,-1-12 160 0 0,12 80 0 0 0,-12-133-161 0 0,0-1 0 0 0,0 1 0 0 0,1-1-1 0 0,0 1 1 0 0,6 10 0 0 0,-8-17-119 0 0,0 0 0 0 0,0 0 0 0 0,0 0 0 0 0,0 0 1 0 0,1 0-1 0 0,-1 0 0 0 0,1-1 0 0 0,-1 1 0 0 0,1-1 0 0 0,0 1 0 0 0,0-1 0 0 0,0 1 1 0 0,-1-1-1 0 0,1 0 0 0 0,1 0 0 0 0,-1 0 0 0 0,0 0 0 0 0,0 0 0 0 0,0 0 0 0 0,0-1 1 0 0,1 1-1 0 0,-1-1 0 0 0,0 1 0 0 0,0-1 0 0 0,4 0 0 0 0,1-2-5858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14111 0 0,'0'0'1276'0'0,"2"-1"-1049"0"0,79-8-70 0 0,98 1 0 0 0,-135 7 34 0 0,57-1 140 0 0,418-17 1084 0 0,48-26 269 0 0,125-8-63 0 0,-487 44-789 0 0,301 4 86 0 0,-479 5-1080 0 0,5 1-832 0 0,-10 0-4608 0 0,-9 1-1353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9151 0 0,'0'0'1707'0'0,"2"2"-914"0"0,1 4-499 0 0,0-1 1 0 0,-1 1-1 0 0,0 0 0 0 0,0 0 0 0 0,0 0 0 0 0,0 0 0 0 0,-1 0 1 0 0,0 0-1 0 0,0 7 0 0 0,0 61 947 0 0,-2-63-1065 0 0,-18 280 1745 0 0,6-127-1117 0 0,8-89-490 0 0,-6 155 538 0 0,11-189-726 0 0,3-1-1 0 0,1 1 1 0 0,15 65-1 0 0,-13-88-173 0 0,0-5 36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12439 0 0,'0'0'958'0'0,"-2"9"-449"0"0,3 1 178 0 0,-1-1 0 0 0,1 1 0 0 0,1-1 0 0 0,-1 1 1 0 0,6 13-1 0 0,3 22-174 0 0,-8-22-150 0 0,-1 0 1 0 0,-1 0-1 0 0,-1 0 0 0 0,-5 32 1 0 0,-1-18 420 0 0,-21 69 0 0 0,27-105-1009 0 0,-4 15 715 0 0,1-10-3595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5527 0 0,'2'0'423'0'0,"209"-14"6801"0"0,-151 13-6462 0 0,1-4 0 0 0,-1-2 0 0 0,0-2-1 0 0,95-29 1 0 0,-86 14-74 0 0,-67 24-552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0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300 128 5527 0 0,'0'0'423'0'0,"19"-29"7552"0"0,7-8-4823 0 0,-25 35-3007 0 0,9-16 254 0 0,-10 17-385 0 0,1 0 1 0 0,-1-1-1 0 0,0 1 1 0 0,0-1-1 0 0,0 1 1 0 0,1 0-1 0 0,-1-1 1 0 0,-1 1-1 0 0,1-1 1 0 0,0 1-1 0 0,0-1 1 0 0,0 1 0 0 0,-1 0-1 0 0,1-1 1 0 0,-1 1-1 0 0,1 0 1 0 0,-1-1-1 0 0,0 1 1 0 0,1 0-1 0 0,-2-2 1 0 0,0 2 0 0 0,1 0 0 0 0,0-1 1 0 0,-1 1-1 0 0,1 1 0 0 0,-1-1 0 0 0,1 0 0 0 0,-1 0 1 0 0,0 1-1 0 0,1-1 0 0 0,-1 0 0 0 0,1 1 1 0 0,-1 0-1 0 0,0-1 0 0 0,0 1 0 0 0,1 0 1 0 0,-1 0-1 0 0,0 0 0 0 0,-3 0 0 0 0,-10 3-84 0 0,0 0 0 0 0,0 1 0 0 0,0 1 0 0 0,0 0 0 0 0,1 1 0 0 0,0 1 0 0 0,-15 9 0 0 0,20-11 18 0 0,0 1-1 0 0,0 0 1 0 0,0 0-1 0 0,1 1 1 0 0,0 0-1 0 0,1 1 1 0 0,-13 14-1 0 0,17-17 67 0 0,0 0 0 0 0,0 0-1 0 0,0 0 1 0 0,0 0-1 0 0,1 0 1 0 0,-1 0-1 0 0,2 1 1 0 0,-1-1 0 0 0,0 1-1 0 0,1 0 1 0 0,0-1-1 0 0,1 1 1 0 0,-1 0-1 0 0,1 0 1 0 0,1 10 0 0 0,0-7 55 0 0,1 0 0 0 0,1-1 0 0 0,0 1 0 0 0,0 0 0 0 0,0-1 0 0 0,1 0 0 0 0,1 1 0 0 0,6 9 0 0 0,7 7 118 0 0,25 26-1 0 0,-5-6 210 0 0,-31-36-310 0 0,-2-4-2 0 0,0 1 0 0 0,-1 0 0 0 0,1 0 0 0 0,-1 0 0 0 0,0 1-1 0 0,-1-1 1 0 0,0 1 0 0 0,0 0 0 0 0,3 12 0 0 0,-6-17-54 0 0,0 0 0 0 0,0 0 0 0 0,0 0-1 0 0,-1 0 1 0 0,1-1 0 0 0,-1 1 0 0 0,1 0 0 0 0,-1 0-1 0 0,0-1 1 0 0,1 1 0 0 0,-1 0 0 0 0,0-1 0 0 0,-3 4-1 0 0,-14 16 251 0 0,1-7-27 0 0,0-1-1 0 0,-1 0 1 0 0,-1-1-1 0 0,0-1 1 0 0,-37 15-1 0 0,45-21-197 0 0,8-3-44 0 0,-1 0 1 0 0,1 0-1 0 0,-1 0 0 0 0,0-1 1 0 0,0 1-1 0 0,1-1 1 0 0,-1 0-1 0 0,0-1 0 0 0,0 1 1 0 0,0-1-1 0 0,-5 1 0 0 0,8-1-11 0 0,1 0-1 0 0,-1 0 1 0 0,0 0-1 0 0,1 0 0 0 0,-1 0 1 0 0,1 0-1 0 0,-1 0 1 0 0,0 0-1 0 0,1 0 0 0 0,-1 0 1 0 0,0 0-1 0 0,1-1 1 0 0,-1 1-1 0 0,1 0 0 0 0,-1 0 1 0 0,1-1-1 0 0,-1 1 1 0 0,1 0-1 0 0,-1-1 0 0 0,1 1 1 0 0,-1-1-1 0 0,1 1 1 0 0,-1 0-1 0 0,1-1 0 0 0,0 1 1 0 0,-1-1-1 0 0,1 1 1 0 0,-1-2-1 0 0,0 0-1 0 0,-4-7-10 0 0,4 8 5 0 0,1 0 0 0 0,-1 0-1 0 0,1 0 1 0 0,-1 0 0 0 0,1 0-1 0 0,0 0 1 0 0,-1 0-1 0 0,1 0 1 0 0,0 0 0 0 0,0-1-1 0 0,0 1 1 0 0,0 0-1 0 0,0 0 1 0 0,0 0 0 0 0,0 0-1 0 0,0 0 1 0 0,1-2 0 0 0,0-2-110 0 0,6-9-1076 0 0,5 8-2687 0 0,-4 4 2063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0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63 10591 0 0,'0'0'819'0'0,"0"-2"-534"0"0,-1-2-935 0 0,-5-8 7107 0 0,4 19-6221 0 0,-41 168 1439 0 0,-1 9 66 0 0,42-164-1538 0 0,2-18-113 0 0,2-15 6 0 0,3-141-96 0 0,-4 135 0 0 0,0-11 0 0 0,2 1 0 0 0,1-1 0 0 0,1 0 0 0 0,12-36 0 0 0,-16 63-6 0 0,0-1-2 0 0,0 1 0 0 0,1-1 0 0 0,-1 1 0 0 0,1-1 0 0 0,0 1-1 0 0,0 0 1 0 0,0 0 0 0 0,0 0 0 0 0,0 0 0 0 0,1 0 0 0 0,-1 0 0 0 0,1 0 0 0 0,0 1 0 0 0,0-1-1 0 0,0 1 1 0 0,0 0 0 0 0,3-2 0 0 0,-5 4 18 0 0,0-1 1 0 0,0 1-1 0 0,0-1 0 0 0,0 1 0 0 0,0 0 0 0 0,0-1 0 0 0,0 1 1 0 0,0 0-1 0 0,0 0 0 0 0,0 0 0 0 0,0 0 0 0 0,0 0 1 0 0,0 0-1 0 0,0 0 0 0 0,0 0 0 0 0,0 0 0 0 0,0 0 1 0 0,0 0-1 0 0,0 1 0 0 0,0-1 0 0 0,0 0 0 0 0,0 1 0 0 0,0-1 1 0 0,0 1-1 0 0,0-1 0 0 0,0 1 0 0 0,-1-1 0 0 0,1 1 1 0 0,0 0-1 0 0,0-1 0 0 0,-1 1 0 0 0,1 0 0 0 0,0 0 1 0 0,-1 0-1 0 0,1-1 0 0 0,-1 1 0 0 0,1 0 0 0 0,0 1 0 0 0,1 1 16 0 0,7 11 323 0 0,-1 1 1 0 0,0 0-1 0 0,10 26 1 0 0,-6-12 61 0 0,21 42 403 0 0,-9-20-441 0 0,21 61 0 0 0,-44-107-388 0 0,0 0 0 0 0,1 0 0 0 0,-2 0 1 0 0,1 0-1 0 0,-1 1 0 0 0,1-1 0 0 0,-2 0 0 0 0,1 0 0 0 0,0 1 0 0 0,-1-1 0 0 0,0 0 0 0 0,0 0 0 0 0,-1 0 1 0 0,-2 8-1 0 0,2-10-571 0 0,0 1 0 0 0,0 0 1 0 0,-1 0-1 0 0,1 0 0 0 0,-1-1 0 0 0,0 0 1 0 0,0 1-1 0 0,0-1 0 0 0,0 0 1 0 0,0 0-1 0 0,-4 2 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12031 0 0,'0'0'1091'0'0,"2"-1"-899"0"0,26-4 781 0 0,-1 1 0 0 0,56 0 0 0 0,-49 3 222 0 0,57-8 0 0 0,-47 1-6323 0 0,-33 5-672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95 5063 0 0,'0'0'232'0'0,"3"-8"32"0"0,5-7-330 0 0,9-7 6378 0 0,-15 20-5345 0 0,0 0 1 0 0,0 0 0 0 0,1 0-1 0 0,-1 0 1 0 0,0 0 0 0 0,6-2 0 0 0,9 1-213 0 0,-16 3-672 0 0,1 0 0 0 0,-1 1 0 0 0,1-1 1 0 0,-1 1-1 0 0,1-1 0 0 0,-1 1 0 0 0,1 0 0 0 0,-1-1 1 0 0,0 1-1 0 0,1 0 0 0 0,-1 0 0 0 0,0 0 0 0 0,1 0 1 0 0,-1 0-1 0 0,0 0 0 0 0,0 1 0 0 0,0-1 0 0 0,0 0 1 0 0,1 2-1 0 0,14 26 694 0 0,-3 3-237 0 0,-10-22-440 0 0,0 0 0 0 0,1 0 0 0 0,1-1 0 0 0,0 0 0 0 0,0 0 0 0 0,1 0 0 0 0,0-1 0 0 0,0 1 0 0 0,11 10 0 0 0,-15-18-91 0 0,0 1 0 0 0,0-1-1 0 0,0 0 1 0 0,-1 0 0 0 0,1 1 0 0 0,0-1-1 0 0,0-1 1 0 0,0 1 0 0 0,1 0 0 0 0,-1 0-1 0 0,0-1 1 0 0,0 1 0 0 0,0-1 0 0 0,0 0 0 0 0,1 0-1 0 0,-1 0 1 0 0,4 0 0 0 0,-3-1-13 0 0,0 0 1 0 0,1 1-1 0 0,-1-2 0 0 0,0 1 1 0 0,0 0-1 0 0,0-1 1 0 0,0 1-1 0 0,0-1 0 0 0,0 0 1 0 0,4-3-1 0 0,0-2-96 0 0,0-1 0 0 0,0 0-1 0 0,0 0 1 0 0,-1 0 0 0 0,0 0-1 0 0,7-15 1 0 0,5-14-209 0 0,-9 18 115 0 0,1-1-1 0 0,23-31 1 0 0,-33 50 197 0 0,1 0 0 0 0,-1 1 0 0 0,0-1 1 0 0,1 1-1 0 0,-1-1 0 0 0,1 1 0 0 0,-1-1 0 0 0,1 1 0 0 0,-1-1 0 0 0,1 1 0 0 0,-1-1 0 0 0,1 1 0 0 0,0 0 0 0 0,-1-1 1 0 0,1 1-1 0 0,0 0 0 0 0,-1 0 0 0 0,1-1 0 0 0,0 1 0 0 0,-1 0 0 0 0,1 0 0 0 0,0 0 0 0 0,0 0 0 0 0,0 0 1 0 0,-1 0 1 0 0,1 1-1 0 0,0-1 0 0 0,-1 0 0 0 0,1 1 0 0 0,-1-1 0 0 0,1 1 0 0 0,-1-1 0 0 0,1 0 0 0 0,-1 1 1 0 0,1-1-1 0 0,-1 1 0 0 0,1-1 0 0 0,-1 1 0 0 0,0 0 0 0 0,1-1 0 0 0,-1 1 0 0 0,1 0 0 0 0,6 25 105 0 0,-4 16 532 0 0,-4 64 0 0 0,1 19 447 0 0,0-123-1107 0 0,6 48 324 0 0,-5-46-442 0 0,0 0-1 0 0,0 0 1 0 0,0 0-1 0 0,0 0 0 0 0,1 0 1 0 0,-1-1-1 0 0,1 1 1 0 0,0-1-1 0 0,5 7 0 0 0,0-6-1187 0 0,2-3-67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1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7367 0 0,'0'0'7879'0'0,"-2"14"-6951"0"0,-2 96 1233 0 0,0-66-1409 0 0,-1 61 626 0 0,5-91-1265 0 0,1 0-1 0 0,1-1 1 0 0,0 1-1 0 0,1-1 1 0 0,0 0-1 0 0,7 15 1 0 0,-10-26-105 0 0,1-1 0 0 0,0 1 1 0 0,-1-1-1 0 0,1 0 0 0 0,0 1 1 0 0,0-1-1 0 0,-1 0 1 0 0,1 0-1 0 0,0 1 0 0 0,1-1 1 0 0,-1 0-1 0 0,0 0 0 0 0,0 0 1 0 0,0 0-1 0 0,1 0 1 0 0,-1-1-1 0 0,0 1 0 0 0,1 0 1 0 0,-1-1-1 0 0,0 1 0 0 0,3 0 1 0 0,-1 0-6 0 0,1-1 0 0 0,-1 0 0 0 0,0 0 1 0 0,1 0-1 0 0,-1 0 0 0 0,0-1 0 0 0,4 0 0 0 0,3 0 14 0 0,5-2-160 0 0,-1 1-1 0 0,1-2 1 0 0,-1 0 0 0 0,26-11-1 0 0,9-3-2691 0 0,-36 14 771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1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8751 0 0,'0'0'7279'0'0,"10"11"-6524"0"0,-9-6-599 0 0,0 0 1 0 0,0-1 0 0 0,0 1-1 0 0,0 0 1 0 0,-1 0 0 0 0,0 0-1 0 0,0 0 1 0 0,0 0 0 0 0,-1 6-1 0 0,-12 48 752 0 0,5-28-568 0 0,5-17-126 0 0,1 0 0 0 0,0 1 0 0 0,1-1 0 0 0,0 1 1 0 0,3 24-1 0 0,-2-35-191 0 0,0-1 0 0 0,1 1 0 0 0,0 0 0 0 0,0 0 0 0 0,0-1 0 0 0,0 1 1 0 0,1-1-1 0 0,-1 1 0 0 0,1-1 0 0 0,0 0 0 0 0,0 1 0 0 0,0-1 0 0 0,0 0 1 0 0,1 0-1 0 0,-1 0 0 0 0,1-1 0 0 0,0 1 0 0 0,-1-1 0 0 0,1 1 0 0 0,0-1 1 0 0,1 0-1 0 0,-1 0 0 0 0,0 0 0 0 0,1-1 0 0 0,-1 1 0 0 0,7 1 1 0 0,2 0 37 0 0,1-1 1 0 0,-1-1 0 0 0,0 0 0 0 0,0 0 0 0 0,0-2 0 0 0,1 1-1 0 0,19-5 1 0 0,28-10-892 0 0,-7-7-3558 0 0,-44 17-1854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2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35 243 17047 0 0,'0'0'1776'0'0,"16"-7"-1310"0"0,1 2 152 0 0,1 0 1 0 0,-1 2-1 0 0,24-3 1 0 0,22-4-588 0 0,-26-2-3800 0 0,-27 7-2873 0 0</inkml:trace>
  <inkml:trace contextRef="#ctx0" brushRef="#br0" timeOffset="1">5 95 14623 0 0,'-4'-8'1566'0'0,"4"7"-1545"0"0,0 0 1 0 0,0 0 0 0 0,0 0-1 0 0,0 0 1 0 0,0 0 0 0 0,0 1 0 0 0,0-1-1 0 0,0 0 1 0 0,1 0 0 0 0,-1 0-1 0 0,0 0 1 0 0,0 0 0 0 0,1 0 0 0 0,-1 1-1 0 0,1-1 1 0 0,-1 0 0 0 0,1 0-1 0 0,-1 1 1 0 0,1-1 0 0 0,-1 0 0 0 0,1 1-1 0 0,0-1 1 0 0,-1 0 0 0 0,1 1-1 0 0,0-1 1 0 0,0 0 0 0 0,21-9 926 0 0,-20 9-814 0 0,45-12 151 0 0,0 1 1 0 0,1 3 0 0 0,60-4 0 0 0,-80 9-937 0 0,-6 2-5883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2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213 102 8287 0 0,'0'0'756'0'0,"8"-12"-393"0"0,14-18 4909 0 0,-17 24-4757 0 0,0 0 1 0 0,-1-1-1 0 0,0 1 1 0 0,6-12-1 0 0,-10 17-147 0 0,-12-10-21 0 0,7 10-283 0 0,-1 0 0 0 0,1 0 0 0 0,-1 0 0 0 0,0 1 0 0 0,1 0 0 0 0,-1 0 0 0 0,1 0 0 0 0,-1 1 0 0 0,1-1 0 0 0,-1 1 0 0 0,1 1 0 0 0,-1-1-1 0 0,1 1 1 0 0,0 0 0 0 0,-6 3 0 0 0,1 0 86 0 0,0 0 0 0 0,0 0-1 0 0,1 1 1 0 0,0 0-1 0 0,0 1 1 0 0,-13 13 0 0 0,20-18-99 0 0,0-1 1 0 0,1 1 0 0 0,-1 0 0 0 0,1 0 0 0 0,0 0 0 0 0,0 0 0 0 0,0 0 0 0 0,0 0 0 0 0,0 0 0 0 0,0 1 0 0 0,0-1-1 0 0,1 0 1 0 0,-1 0 0 0 0,1 1 0 0 0,0-1 0 0 0,-1 0 0 0 0,1 1 0 0 0,0 2 0 0 0,1-2-1 0 0,0 1 0 0 0,0-1 0 0 0,0 1-1 0 0,0-1 1 0 0,0 1 0 0 0,1-1 0 0 0,-1 1 0 0 0,1-1 0 0 0,0 0 0 0 0,4 4 0 0 0,4 6 32 0 0,2-2 1 0 0,-1 1-1 0 0,1-2 0 0 0,16 12 0 0 0,-21-17-56 0 0,19 13 52 0 0,-16-12-47 0 0,-1 1-1 0 0,0-1 1 0 0,-1 1 0 0 0,0 1 0 0 0,0-1-1 0 0,10 14 1 0 0,-17-20-22 0 0,-1 0 1 0 0,1-1-1 0 0,-1 1 0 0 0,1 0 1 0 0,-1 0-1 0 0,1-1 0 0 0,-1 1 0 0 0,0 0 1 0 0,0 0-1 0 0,1 0 0 0 0,-1-1 1 0 0,0 1-1 0 0,0 0 0 0 0,0 0 0 0 0,0 0 1 0 0,0 0-1 0 0,0-1 0 0 0,0 1 1 0 0,0 0-1 0 0,0 0 0 0 0,0 0 0 0 0,-1 0 1 0 0,1-1-1 0 0,0 1 0 0 0,-1 1 0 0 0,0 0 29 0 0,-1-1-1 0 0,1 0 0 0 0,0 1 0 0 0,0-1 0 0 0,-1 0 0 0 0,1 0 0 0 0,-1 0 0 0 0,1 0 0 0 0,-1 0 1 0 0,1 0-1 0 0,-4 1 0 0 0,-3 1 184 0 0,0-1-1 0 0,-1 0 1 0 0,-17 3 0 0 0,9-4-20 0 0,0 0 0 0 0,0 0 0 0 0,0-2 1 0 0,-18-2-1 0 0,27 2-297 0 0,0-1 1 0 0,0 0-1 0 0,0 0 1 0 0,0 0-1 0 0,0-1 0 0 0,1-1 1 0 0,-1 1-1 0 0,1-1 1 0 0,0 0-1 0 0,-9-7 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3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50 7831 0 0,'0'0'603'0'0,"-17"4"282"0"0,12-1-623 0 0,1 0 0 0 0,0 0-1 0 0,-1 1 1 0 0,2-1-1 0 0,-1 1 1 0 0,0 0 0 0 0,1 0-1 0 0,0 0 1 0 0,0 0-1 0 0,0 1 1 0 0,0-1 0 0 0,1 1-1 0 0,-3 6 1 0 0,-3 10 210 0 0,-10 36 0 0 0,17-53-372 0 0,-4 13 413 0 0,1 0 1 0 0,0 1-1 0 0,2-1 1 0 0,0 1-1 0 0,1 0 0 0 0,1 24 1 0 0,0-38-416 0 0,1 1 1 0 0,0-1-1 0 0,-1 1 1 0 0,1 0-1 0 0,1-1 1 0 0,-1 0-1 0 0,1 1 1 0 0,0-1-1 0 0,0 0 1 0 0,0 0 0 0 0,0 0-1 0 0,1 0 1 0 0,-1 0-1 0 0,1 0 1 0 0,0-1-1 0 0,0 1 1 0 0,1-1-1 0 0,-1 0 1 0 0,1 0-1 0 0,0 0 1 0 0,-1-1-1 0 0,1 1 1 0 0,0-1-1 0 0,1 0 1 0 0,-1 0-1 0 0,0 0 1 0 0,0-1-1 0 0,1 1 1 0 0,5 0-1 0 0,-1-1-31 0 0,1 0-1 0 0,-1 0 0 0 0,1-1 1 0 0,0 0-1 0 0,-1-1 1 0 0,1 0-1 0 0,-1-1 0 0 0,0 0 1 0 0,1 0-1 0 0,-1-1 1 0 0,0 0-1 0 0,12-6 0 0 0,-6 2-23 0 0,0-1-1 0 0,0-1 1 0 0,-1-1-1 0 0,0 0 0 0 0,-1 0 1 0 0,13-14-1 0 0,-18 15-12 0 0,0 0 1 0 0,-1 0-1 0 0,-1-1 0 0 0,1 0 1 0 0,-1 0-1 0 0,-1-1 0 0 0,0 1 1 0 0,-1-1-1 0 0,0 0 0 0 0,0-1 0 0 0,-1 1 1 0 0,-1-1-1 0 0,0 1 0 0 0,0-1 1 0 0,-1 0-1 0 0,-1 0 0 0 0,0 1 0 0 0,-1-1 1 0 0,0 0-1 0 0,0 0 0 0 0,-1 1 1 0 0,-1-1-1 0 0,0 1 0 0 0,-10-22 0 0 0,12 29-22 0 0,-1 1-1 0 0,0 0 1 0 0,0 0-1 0 0,0 0 1 0 0,0 0-1 0 0,-1 0 1 0 0,1 1-1 0 0,-1-1 1 0 0,0 0-1 0 0,1 1 1 0 0,-1 0-1 0 0,0 0 1 0 0,-1 0-1 0 0,1 0 1 0 0,-6-2-1 0 0,4 2 1 0 0,0 1 0 0 0,0 0 0 0 0,0 0 1 0 0,0 1-1 0 0,0-1 0 0 0,0 1 0 0 0,0 0 0 0 0,-1 0 0 0 0,1 1 0 0 0,-6 0 0 0 0,-3 3-106 0 0,-1 0 0 0 0,1 1 0 0 0,0 1 0 0 0,0 0 0 0 0,0 1 0 0 0,-21 14 0 0 0,22-12-608 0 0,1 0-1 0 0,1 1 1 0 0,0 0-1 0 0,0 1 1 0 0,-15 20 0 0 0,13-15-904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3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7831 0 0,'0'0'7188'0'0,"0"2"-6153"0"0,-2 21-43 0 0,-1-1 0 0 0,-1 0 0 0 0,-1 0 0 0 0,-15 41 0 0 0,0 3-144 0 0,14-41-705 0 0,-2 10 898 0 0,5-25-2538 0 0,-2-23-7277 0 0,2 1 3222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4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5 140 3223 0 0,'-1'-2'240'0'0,"-3"-22"524"0"0,4 21-275 0 0,1 1 0 0 0,-1 0-1 0 0,1-1 1 0 0,-1 1 0 0 0,1-1-1 0 0,0 1 1 0 0,0 0 0 0 0,0-1-1 0 0,0 1 1 0 0,0 0 0 0 0,1 0-1 0 0,-1 0 1 0 0,1 0 0 0 0,-1 0-1 0 0,1 0 1 0 0,0 1 0 0 0,0-1-1 0 0,0 0 1 0 0,0 1 0 0 0,0-1-1 0 0,3-1 1 0 0,11-6 245 0 0,1-1 1 0 0,0 2-1 0 0,0 0 0 0 0,1 1 0 0 0,23-6 1 0 0,-28 10-349 0 0,1 0 1 0 0,-1 1 0 0 0,0 0 0 0 0,0 1-1 0 0,1 1 1 0 0,-1 0 0 0 0,0 1 0 0 0,18 3-1 0 0,-29-4-343 0 0,0 0-1 0 0,0 1 1 0 0,0-1-1 0 0,0 1 1 0 0,0-1-1 0 0,0 1 1 0 0,0 0-1 0 0,0 0 0 0 0,0 0 1 0 0,-1 0-1 0 0,1 0 1 0 0,0 0-1 0 0,0 0 1 0 0,-1 0-1 0 0,1 1 0 0 0,-1-1 1 0 0,1 1-1 0 0,-1-1 1 0 0,0 1-1 0 0,0 0 1 0 0,0-1-1 0 0,0 1 0 0 0,0 0 1 0 0,0 0-1 0 0,0 0 1 0 0,0 0-1 0 0,-1 0 1 0 0,1 0-1 0 0,-1 0 1 0 0,1 4-1 0 0,-1-2-24 0 0,0 0-1 0 0,-1 0 1 0 0,0 0-1 0 0,0-1 1 0 0,0 1 0 0 0,0 0-1 0 0,0 0 1 0 0,-1 0 0 0 0,0-1-1 0 0,0 1 1 0 0,0-1 0 0 0,0 1-1 0 0,0-1 1 0 0,-6 6-1 0 0,-2 2-28 0 0,0 0-1 0 0,-1-1 0 0 0,-1-1 1 0 0,0 1-1 0 0,0-2 0 0 0,-1 0 0 0 0,0 0 1 0 0,0-1-1 0 0,-1-1 0 0 0,0 0 1 0 0,0-1-1 0 0,0 0 0 0 0,-25 3 0 0 0,38-7-85 0 0,21-1-991 0 0,-10 1 1100 0 0,1 0 0 0 0,-1 1 0 0 0,1 0 0 0 0,-1 0 0 0 0,0 1 0 0 0,0 1 0 0 0,18 8 0 0 0,-15-4 187 0 0,1 1-1 0 0,-1 0 1 0 0,0 1 0 0 0,16 16-1 0 0,-12-8-201 0 0,-6-7 307 0 0,22 19 0 0 0,-31-28-470 0 0,1 0 0 0 0,-1 0 1 0 0,1-1-1 0 0,0 1 0 0 0,0 0 0 0 0,0-1 0 0 0,0 0 1 0 0,0 0-1 0 0,1 0 0 0 0,-1 0 0 0 0,0 0 0 0 0,0-1 0 0 0,1 1 1 0 0,3-1-1 0 0,3-1-1137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4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4143 0 0,'0'0'11774'0'0,"14"11"-8965"0"0,-12-6-2634 0 0,1 0 1 0 0,0 0-1 0 0,-1 0 0 0 0,0 0 0 0 0,0 0 1 0 0,-1 0-1 0 0,0 1 0 0 0,0-1 1 0 0,0 1-1 0 0,0-1 0 0 0,-1 10 1 0 0,0 8 330 0 0,-5 32-1 0 0,4-47-329 0 0,-27 175 1335 0 0,28-182-2136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5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25 9215 0 0,'0'0'707'0'0,"11"-9"-223"0"0,-8 6 15 0 0,1 1 1 0 0,0 0-1 0 0,0 1 1 0 0,0-1-1 0 0,0 1 1 0 0,0 0-1 0 0,0 0 1 0 0,1 0-1 0 0,-1 0 1 0 0,0 1-1 0 0,0-1 1 0 0,1 1-1 0 0,3 0 0 0 0,11 2 1186 0 0,28 4 0 0 0,-45-6-1579 0 0,10 3 324 0 0,14 1 253 0 0,-1 1 0 0 0,45 15 0 0 0,-64-18-657 0 0,0 0 0 0 0,-1 1-1 0 0,1 0 1 0 0,-1 0 0 0 0,0 0-1 0 0,0 0 1 0 0,0 1 0 0 0,0 0-1 0 0,0 0 1 0 0,-1 0 0 0 0,0 1-1 0 0,0 0 1 0 0,0-1 0 0 0,0 1-1 0 0,-1 1 1 0 0,0-1-1 0 0,4 9 1 0 0,-6-10 4 0 0,0 1 0 0 0,0-1 0 0 0,-1 1 0 0 0,0-1 0 0 0,1 1 0 0 0,-2 0 0 0 0,1-1 0 0 0,-1 1 0 0 0,1-1 0 0 0,-1 1 0 0 0,0-1 0 0 0,-1 1 0 0 0,1-1 0 0 0,-1 0 0 0 0,0 0 0 0 0,0 1 0 0 0,-5 5 0 0 0,-3 7 140 0 0,-1-2-1 0 0,-23 26 0 0 0,17-22-83 0 0,-1-1 1 0 0,-1-1-1 0 0,0-1 0 0 0,-1-1 0 0 0,-26 16 0 0 0,40-28-80 0 0,0 0 0 0 0,0-1 0 0 0,0 0 0 0 0,0 0 0 0 0,0 0 0 0 0,0-1 0 0 0,0 0 0 0 0,-1 0 0 0 0,1 0 0 0 0,0-1 0 0 0,-1 0 0 0 0,-6-1-1 0 0,8 0-32 0 0,0 1-1 0 0,0-1 1 0 0,1 0-1 0 0,-1-1 0 0 0,0 1 1 0 0,0-1-1 0 0,1 0 0 0 0,-1 0 1 0 0,1-1-1 0 0,0 1 0 0 0,0-1 1 0 0,0 0-1 0 0,0 0 0 0 0,0 0 1 0 0,-5-6-1 0 0,8 8-79 0 0,1 1 75 0 0,-1 0-1 0 0,1 0 0 0 0,0 0 0 0 0,0-1 0 0 0,-1 1 0 0 0,1 0 0 0 0,0 0 1 0 0,0 0-1 0 0,-1 0 0 0 0,1 0 0 0 0,0-1 0 0 0,0 1 0 0 0,0 0 0 0 0,-1 0 1 0 0,1 0-1 0 0,0 0 0 0 0,0-1 0 0 0,0 1 0 0 0,-1 0 0 0 0,1 0 0 0 0,0-1 1 0 0,0 1-1 0 0,0 0 0 0 0,0 0 0 0 0,0-1 0 0 0,0 1 0 0 0,0 0 0 0 0,0 0 1 0 0,0-1-1 0 0,-1 1 0 0 0,1 0 0 0 0,0-1 0 0 0,0 1 0 0 0,0 0 0 0 0,1 0 0 0 0,-1-1 1 0 0,0 1-1 0 0,0 0 0 0 0,0-1 0 0 0,0 1 0 0 0,0 0 0 0 0,0 0 0 0 0,0-1 1 0 0,0 1-1 0 0,0 0 0 0 0,1 0 0 0 0,-1-1 0 0 0,0 1 0 0 0,0 0 0 0 0,1 0 1 0 0,6-13-7156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5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8751 0 0,'0'0'4410'0'0,"-4"18"-1969"0"0,-5 11-1664 0 0,1 1 1 0 0,1 0-1 0 0,-3 40 1 0 0,-5 23 861 0 0,10-72-1116 0 0,-1 31 1 0 0,5-46-454 0 0,1-1 1 0 0,0 1 0 0 0,0 0-1 0 0,1 0 1 0 0,-1 0 0 0 0,1 0-1 0 0,1 0 1 0 0,-1-1 0 0 0,1 1-1 0 0,3 6 1 0 0,-5-11-65 0 0,1 0 0 0 0,0 1 1 0 0,0-1-1 0 0,0 0 0 0 0,0 0 0 0 0,0 0 0 0 0,1 0 0 0 0,-1 0 1 0 0,0 0-1 0 0,0-1 0 0 0,1 1 0 0 0,-1 0 0 0 0,0-1 0 0 0,1 1 1 0 0,-1-1-1 0 0,1 1 0 0 0,-1-1 0 0 0,0 0 0 0 0,1 1 0 0 0,-1-1 1 0 0,1 0-1 0 0,2 0 0 0 0,-2 0-4 0 0,27 0-11 0 0,0-2-1 0 0,0-1 1 0 0,-1-1 0 0 0,39-10-1 0 0,-49 10 4 0 0,45-15-196 0 0,-42 11-2075 0 0,-1-1-3287 0 0,-11 5-580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10135 0 0,'0'0'1247'0'0,"-6"14"2572"0"0,-14 73 518 0 0,12-37-3551 0 0,2-1 0 0 0,0 63-1 0 0,6-110-779 0 0,0-1-1 0 0,0 1 0 0 0,0 0 1 0 0,1 0-1 0 0,-1 0 0 0 0,0-1 1 0 0,1 1-1 0 0,-1 0 0 0 0,1-1 1 0 0,0 1-1 0 0,0-1 0 0 0,-1 1 1 0 0,1 0-1 0 0,0-1 0 0 0,0 0 1 0 0,0 1-1 0 0,1-1 0 0 0,-1 1 1 0 0,0-1-1 0 0,0 0 0 0 0,1 0 1 0 0,-1 0-1 0 0,1 0 0 0 0,-1 0 1 0 0,2 1-1 0 0,5-1 6 0 0,-1-1 1 0 0,0 0-1 0 0,1 0 1 0 0,-1-1-1 0 0,1 1 0 0 0,-1-2 1 0 0,0 1-1 0 0,8-3 1 0 0,8-1 13 0 0,118-18-2620 0 0,-132 20-2286 0 0</inkml:trace>
  <inkml:trace contextRef="#ctx0" brushRef="#br0" timeOffset="1">1 208 1839 0 0,'0'0'83'0'0,"4"-9"10"0"0,9-6 922 0 0,13 0 4838 0 0,25-1 4864 0 0,-25 9-10507 0 0,-22 6-184 0 0,58-22 922 0 0,-55 20-1246 0 0,0 0 0 0 0,0-1-1 0 0,-1 0 1 0 0,0 0 0 0 0,1 0 0 0 0,6-8 0 0 0,-15 2-5688 0 0,-3 3 3778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5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18 269 14743 0 0,'0'0'1335'0'0,"7"-16"-936"0"0,-2 12 31 0 0,0 0 1 0 0,0 1 0 0 0,1 0 0 0 0,-1 0 0 0 0,1 1 0 0 0,-1-1 0 0 0,1 1-1 0 0,10-2 1 0 0,55-8 349 0 0,-43 8-488 0 0,18-5-143 0 0,85-28 1 0 0,-127 36-323 0 0,0-1 215 0 0</inkml:trace>
  <inkml:trace contextRef="#ctx0" brushRef="#br0" timeOffset="1">5 106 6911 0 0,'-4'-15'736'0'0,"4"13"-493"0"0,0 0-1 0 0,0 0 1 0 0,0 0 0 0 0,1-1-1 0 0,-1 1 1 0 0,1 0-1 0 0,-1 0 1 0 0,1 0-1 0 0,0 0 1 0 0,0 0-1 0 0,0 0 1 0 0,0 0-1 0 0,0 1 1 0 0,0-1-1 0 0,0 0 1 0 0,1 0 0 0 0,-1 1-1 0 0,0-1 1 0 0,1 1-1 0 0,2-3 1 0 0,1 0 326 0 0,1 0 1 0 0,-1 0-1 0 0,1 0 1 0 0,0 1-1 0 0,8-4 1 0 0,-2 2-93 0 0,1 1 0 0 0,-1 0 0 0 0,1 1 1 0 0,0 0-1 0 0,0 2 0 0 0,1-1 0 0 0,20 1 0 0 0,6 3-26 0 0,46 9 0 0 0,-10-1-3697 0 0,-62-9 1686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6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10 919 0 0,'0'0'10822'0'0,"19"-10"-6972"0"0,-18 11-3700 0 0,1 1 0 0 0,0-1 0 0 0,-1 1 0 0 0,1-1 0 0 0,-1 1-1 0 0,0 0 1 0 0,1 0 0 0 0,-1-1 0 0 0,0 1 0 0 0,0 0 0 0 0,0 0-1 0 0,0 0 1 0 0,0 0 0 0 0,-1 0 0 0 0,1 0 0 0 0,-1 1 0 0 0,1-1 0 0 0,-1 0-1 0 0,0 0 1 0 0,0 0 0 0 0,0 4 0 0 0,0 9 398 0 0,0 0 1 0 0,-4 15-1 0 0,3-14-171 0 0,-4 29 903 0 0,1-22-933 0 0,2 1 1 0 0,1-1-1 0 0,0 1 0 0 0,2-1 1 0 0,4 24-1 0 0,-5-45-385 0 0,0-13-5791 0 0,-1-10 3868 0 0,-6 0-14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6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0 107 12239 0 0,'9'-13'1299'0'0,"-3"7"-1138"0"0,0 1 0 0 0,0 0 0 0 0,0 0 0 0 0,1 1 0 0 0,0 0 0 0 0,0 0 0 0 0,0 1 0 0 0,14-5 0 0 0,66-16 1902 0 0,-84 23-2058 0 0,3 0 52 0 0,101-19 2198 0 0,-96 18-1862 0 0,0 1-1 0 0,0 1 1 0 0,1 0 0 0 0,-1 1-1 0 0,0 0 1 0 0,0 0 0 0 0,19 6-1 0 0,-29-7-374 0 0,0 0 0 0 0,0 0-1 0 0,0 1 1 0 0,0-1 0 0 0,0 0-1 0 0,0 1 1 0 0,0-1-1 0 0,-1 1 1 0 0,1-1 0 0 0,0 1-1 0 0,0-1 1 0 0,0 1-1 0 0,0 0 1 0 0,-1-1 0 0 0,1 1-1 0 0,0 0 1 0 0,-1 0 0 0 0,1-1-1 0 0,0 1 1 0 0,-1 0-1 0 0,1 0 1 0 0,-1 0 0 0 0,0 0-1 0 0,1 0 1 0 0,-1 0-1 0 0,0 0 1 0 0,1 0 0 0 0,-1 0-1 0 0,0 0 1 0 0,0 0-1 0 0,0 0 1 0 0,0 0 0 0 0,0 0-1 0 0,0 0 1 0 0,0 0 0 0 0,0 0-1 0 0,0 0 1 0 0,0 0-1 0 0,-1 0 1 0 0,1 0 0 0 0,0 0-1 0 0,-1 0 1 0 0,1 0-1 0 0,-1 0 1 0 0,1 0 0 0 0,-1-1-1 0 0,1 1 1 0 0,-1 0 0 0 0,0 0-1 0 0,0 0 1 0 0,-4 5 16 0 0,1-1 0 0 0,-1 0 1 0 0,0 0-1 0 0,0 0 0 0 0,0-1 1 0 0,-7 5-1 0 0,-164 94 33 0 0,161-95-62 0 0,4 2-76 0 0,11-10 66 0 0,0 0 1 0 0,0 0-1 0 0,0 1 0 0 0,0-1 0 0 0,0 0 0 0 0,0 0 0 0 0,0 0 0 0 0,0 1 0 0 0,0-1 0 0 0,0 0 0 0 0,0 0 0 0 0,0 1 0 0 0,0-1 0 0 0,0 0 0 0 0,0 0 0 0 0,0 0 0 0 0,0 1 0 0 0,0-1 0 0 0,0 0 0 0 0,1 0 0 0 0,-1 0 1 0 0,0 1-1 0 0,0-1 0 0 0,0 0 0 0 0,0 0 0 0 0,0 0 0 0 0,0 0 0 0 0,1 1 0 0 0,-1-1 0 0 0,0 0 0 0 0,0 0 0 0 0,1 0 0 0 0,24 8-307 0 0,-18-6 290 0 0,28 8 334 0 0,-1 3-1 0 0,0 0 0 0 0,-1 2 1 0 0,46 29-1 0 0,-13-8-235 0 0,-54-30-721 0 0,0-2-39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3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6335 0 0,'0'-15'670'0'0,"5"2"7820"0"0,2 32-6600 0 0,1 29-1509 0 0,-10 115 1605 0 0,-1-2-760 0 0,8-135-1185 0 0,-5-25-101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4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9671 0 0,'0'0'440'0'0,"5"-6"151"0"0,5-2-92 0 0,-1 0-1 0 0,1 1 1 0 0,1 0 0 0 0,-1 0 0 0 0,1 1-1 0 0,0 1 1 0 0,1 0 0 0 0,12-4-1 0 0,6-4 970 0 0,-2 1-254 0 0,44-12 1 0 0,-63 21-1011 0 0,1 1 1 0 0,1 0-1 0 0,-1 0 0 0 0,0 1 1 0 0,0 1-1 0 0,0 0 0 0 0,1 0 1 0 0,12 2-1 0 0,-21-2-174 0 0,0 1 0 0 0,-1-1 0 0 0,1 0 0 0 0,0 1 0 0 0,-1-1 1 0 0,1 1-1 0 0,-1-1 0 0 0,1 1 0 0 0,-1 0 0 0 0,1-1 0 0 0,-1 1 0 0 0,1 0 0 0 0,-1 0 0 0 0,0 0 1 0 0,0 0-1 0 0,1 1 0 0 0,-1-1 0 0 0,0 0 0 0 0,0 0 0 0 0,0 1 0 0 0,0-1 0 0 0,0 0 0 0 0,-1 1 1 0 0,1-1-1 0 0,0 1 0 0 0,0 2 0 0 0,-1-1 14 0 0,0 1 0 0 0,0-1 1 0 0,0 0-1 0 0,0 0 0 0 0,-1 1 0 0 0,0-1 0 0 0,1 0 1 0 0,-1 0-1 0 0,0 0 0 0 0,-1 0 0 0 0,1 0 0 0 0,0 0 1 0 0,-3 3-1 0 0,-18 28 144 0 0,-1-2 0 0 0,-52 55 0 0 0,24-30-670 0 0,50-55 28 0 0,-5 5 480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4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14911 0 0,'0'0'3171'0'0,"-1"2"-2324"0"0,-8 155 3532 0 0,0-59-3716 0 0,6-46-3880 0 0,6-66-8706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4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1 109 4607 0 0,'0'0'354'0'0,"4"-8"-220"0"0,-1 4 596 0 0,1 0-1 0 0,-1 0 1 0 0,1 1-1 0 0,-1 0 0 0 0,1-1 1 0 0,0 1-1 0 0,0 1 1 0 0,1-1-1 0 0,7-3 0 0 0,48-17 4423 0 0,-29 12-4664 0 0,-18 5-22 0 0,1 1 0 0 0,0 0 0 0 0,0 1 0 0 0,1 1 0 0 0,-1 0 0 0 0,1 1 0 0 0,-1 0 0 0 0,20 1 0 0 0,-33 1-447 0 0,0 0-1 0 0,0 0 0 0 0,0 0 1 0 0,0 0-1 0 0,0 1 0 0 0,0-1 1 0 0,0 0-1 0 0,0 1 0 0 0,0-1 1 0 0,0 0-1 0 0,0 1 1 0 0,0-1-1 0 0,0 1 0 0 0,0-1 1 0 0,0 1-1 0 0,-1 0 0 0 0,1-1 1 0 0,0 1-1 0 0,0 0 0 0 0,-1-1 1 0 0,1 1-1 0 0,0 0 1 0 0,-1 0-1 0 0,1 0 0 0 0,-1 0 1 0 0,1 1-1 0 0,-1 0-1 0 0,1-1 0 0 0,-1 1 0 0 0,0 0 0 0 0,0 0 1 0 0,0 0-1 0 0,0 0 0 0 0,0 0 0 0 0,-1 0 0 0 0,1-1 0 0 0,-1 1 0 0 0,1 0 1 0 0,-1 0-1 0 0,0 2 0 0 0,-3 4 0 0 0,-1 0 1 0 0,1 0 0 0 0,-1 0-1 0 0,-11 12 1 0 0,-19 17-167 0 0,-2-3 1 0 0,-1-1-1 0 0,-2-2 0 0 0,-44 27 0 0 0,83-57 61 0 0,25-4-701 0 0,-13 2 849 0 0,-1 0 0 0 0,1 1 0 0 0,-1 0 0 0 0,1 1 0 0 0,0 0 0 0 0,-1 1 0 0 0,1 0 0 0 0,-1 1 0 0 0,0 0 1 0 0,0 0-1 0 0,0 1 0 0 0,0 0 0 0 0,-1 1 0 0 0,1 0 0 0 0,-1 0 0 0 0,0 1 0 0 0,-1 1 0 0 0,15 13 0 0 0,-1 1 88 0 0,-16-13-468 0 0,1-1 0 0 0,0-1 0 0 0,10 8 0 0 0,-9-10-1108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5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19 3223 0 0,'-2'-1'240'0'0,"1"1"825"0"0,-1-1-1 0 0,1 1 1 0 0,-1-1 0 0 0,0 1-1 0 0,1 0 1 0 0,-1-1-1 0 0,0 1 1 0 0,1 0-1 0 0,-1 0 1 0 0,0 0-1 0 0,-3 1 1 0 0,4-1-765 0 0,0 1 0 0 0,-1-1 0 0 0,1 1 0 0 0,0 0 0 0 0,-1-1 0 0 0,1 1 0 0 0,0 0 0 0 0,0 0 1 0 0,0-1-1 0 0,0 1 0 0 0,-2 2 0 0 0,0 0-582 0 0,1 1 0 0 0,0 0-1 0 0,-1 0 1 0 0,1 0 0 0 0,0 0 0 0 0,-2 7 0 0 0,1-3 1401 0 0,-1 4-935 0 0,0 0-1 0 0,0 1 1 0 0,1 0-1 0 0,1 0 1 0 0,0 0 0 0 0,0 21-1 0 0,1-26-41 0 0,1 1 0 0 0,1-1 0 0 0,0 0 0 0 0,0 0 0 0 0,1 0 0 0 0,-1 1 0 0 0,2-1 0 0 0,-1-1 0 0 0,1 1 0 0 0,1 0 0 0 0,6 11 0 0 0,-9-17-105 0 0,1 1 0 0 0,0-1 0 0 0,-1 0 0 0 0,1 0 0 0 0,0 0 0 0 0,0 0 0 0 0,1 0 0 0 0,-1-1 0 0 0,0 1-1 0 0,0-1 1 0 0,1 1 0 0 0,-1-1 0 0 0,1 0 0 0 0,-1 0 0 0 0,1 0 0 0 0,-1 0 0 0 0,1 0 0 0 0,0-1 0 0 0,0 1-1 0 0,-1-1 1 0 0,1 0 0 0 0,0 0 0 0 0,0 0 0 0 0,3 0 0 0 0,-2-1-12 0 0,0 0-1 0 0,0 0 1 0 0,0 0-1 0 0,0-1 1 0 0,-1 1 0 0 0,1-1-1 0 0,-1 0 1 0 0,1 0 0 0 0,-1 0-1 0 0,0-1 1 0 0,1 1 0 0 0,-1-1-1 0 0,0 1 1 0 0,-1-1 0 0 0,1 0-1 0 0,2-4 1 0 0,3-4-7 0 0,0-1 0 0 0,-1 0 0 0 0,-1 0 0 0 0,0-1 0 0 0,0 0 0 0 0,4-17 0 0 0,-7 20-19 0 0,-1 0 0 0 0,0 0 0 0 0,-1 0 0 0 0,0 0 1 0 0,-1 0-1 0 0,0 0 0 0 0,0 0 0 0 0,-1 0 0 0 0,-3-16 0 0 0,3 23 4 0 0,0 0 0 0 0,0 0-1 0 0,0 1 1 0 0,0-1 0 0 0,0 0-1 0 0,0 0 1 0 0,-1 0 0 0 0,0 1-1 0 0,1-1 1 0 0,-1 1 0 0 0,0-1-1 0 0,0 1 1 0 0,0 0 0 0 0,-1 0-1 0 0,1 0 1 0 0,-1 0 0 0 0,1 0-1 0 0,-1 0 1 0 0,-4-2 0 0 0,3 3 51 0 0,0-1-1 0 0,0 1 1 0 0,-1 0 0 0 0,1 0 0 0 0,-1 1 0 0 0,1-1 0 0 0,0 1 0 0 0,-1 0 0 0 0,1 0 0 0 0,-1 0 0 0 0,1 1-1 0 0,-8 1 1 0 0,6 0-64 0 0,-1 0 1 0 0,1 0-1 0 0,-1 0 0 0 0,1 1 0 0 0,0 0 0 0 0,0 1 0 0 0,0-1 0 0 0,-7 6 0 0 0,10-6-168 0 0,-1 0 0 0 0,1 0 0 0 0,0 0 0 0 0,0 1 0 0 0,0-1 0 0 0,0 1 0 0 0,1-1 0 0 0,-1 1 0 0 0,1 0 0 0 0,0 0 0 0 0,0 0 0 0 0,-2 8 0 0 0,3-2-5187 0 0,2 0-1709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5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15751 0 0,'0'0'1424'0'0,"-2"0"-1172"0"0,1 0-183 0 0,-1 1-1 0 0,1-1 0 0 0,0 1 1 0 0,-1-1-1 0 0,1 1 0 0 0,0 0 1 0 0,0 0-1 0 0,0-1 0 0 0,-1 1 1 0 0,1 0-1 0 0,0 0 0 0 0,0 0 1 0 0,0 0-1 0 0,0 0 0 0 0,1 0 1 0 0,-1 0-1 0 0,0 1 0 0 0,0-1 1 0 0,1 0-1 0 0,-1 0 0 0 0,0 3 0 0 0,0-1 127 0 0,0 1-1 0 0,0-1 0 0 0,1 1 1 0 0,0 0-1 0 0,0 6 0 0 0,-1-1 20 0 0,-8 144 1666 0 0,8-145-1832 0 0,1-3-19 0 0,-1 1 0 0 0,1 0 0 0 0,0 0-1 0 0,0-1 1 0 0,1 1 0 0 0,-1 0 0 0 0,1-1-1 0 0,1 1 1 0 0,2 9 0 0 0,-3-14-544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6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11519 0 0,'0'0'1355'0'0,"2"-1"-476"0"0,8-5-231 0 0,1 1 1 0 0,-1 1 0 0 0,1 0 0 0 0,1 0-1 0 0,-1 1 1 0 0,0 0 0 0 0,1 1 0 0 0,-1 0-1 0 0,24 1 1 0 0,-3 1 138 0 0,1 2 0 0 0,45 8-1 0 0,-71-9-702 0 0,-1 0-1 0 0,0 1 1 0 0,0-1-1 0 0,0 1 1 0 0,-1 0-1 0 0,1 1 1 0 0,0-1-1 0 0,-1 1 1 0 0,6 4-1 0 0,-9-5-49 0 0,0 0 0 0 0,0-1 0 0 0,0 2 0 0 0,0-1 0 0 0,0 0 0 0 0,-1 0 0 0 0,1 0 0 0 0,-1 1 0 0 0,0-1 0 0 0,0 1 0 0 0,0-1 0 0 0,0 1 0 0 0,0-1 0 0 0,0 1 0 0 0,-1 0 0 0 0,1-1 0 0 0,-1 1 0 0 0,1 0 0 0 0,-1 0 0 0 0,0-1 0 0 0,0 1 0 0 0,-2 5-1 0 0,1 4 84 0 0,-2-1 0 0 0,0 0-1 0 0,0 0 1 0 0,-1 0 0 0 0,-1 0-1 0 0,1-1 1 0 0,-2 1 0 0 0,1-1-1 0 0,-2-1 1 0 0,1 1 0 0 0,-1-1-1 0 0,-10 10 1 0 0,4-5-97 0 0,0-2-1 0 0,-1 1 1 0 0,0-2 0 0 0,-1 0 0 0 0,-1-1 0 0 0,1 0-1 0 0,-19 7 1 0 0,28-15-65 0 0,1 1 0 0 0,-1-1 0 0 0,1 0 0 0 0,-1-1 0 0 0,0 0 0 0 0,-12 2 0 0 0,16-3-7 0 0,0 0 1 0 0,-1 0 0 0 0,1 0 0 0 0,-1-1-1 0 0,1 1 1 0 0,0-1 0 0 0,0 1-1 0 0,-1-1 1 0 0,1 0 0 0 0,0 0-1 0 0,0 0 1 0 0,0 0 0 0 0,0 0 0 0 0,0 0-1 0 0,0 0 1 0 0,0-1 0 0 0,0 1-1 0 0,0-1 1 0 0,-2-2 0 0 0,3 2-31 0 0,0 1 0 0 0,1 0 0 0 0,-1-1 0 0 0,1 1 1 0 0,-1-1-1 0 0,1 1 0 0 0,0-1 0 0 0,-1 1 0 0 0,1-1 0 0 0,0 1 1 0 0,0-1-1 0 0,0 1 0 0 0,0-1 0 0 0,0 1 0 0 0,0-1 0 0 0,0 1 0 0 0,1-1 1 0 0,0-2-1 0 0,-1 3-102 0 0,1 1 1 0 0,-1-1-1 0 0,1 0 0 0 0,-1 1 1 0 0,0-1-1 0 0,1 0 1 0 0,-1 1-1 0 0,1-1 1 0 0,0 0-1 0 0,-1 1 0 0 0,1-1 1 0 0,-1 1-1 0 0,1-1 1 0 0,0 1-1 0 0,-1-1 0 0 0,2 1 1 0 0,6-4-1252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1839 0 0,'0'0'15472'0'0,"1"0"-14788"0"0,8-4-515 0 0,1 1-1 0 0,-1 1 0 0 0,0 0 0 0 0,1 0 1 0 0,-1 1-1 0 0,1 0 0 0 0,-1 1 1 0 0,18 1-1 0 0,23-1-2623 0 0,-31-2 1095 0 0</inkml:trace>
  <inkml:trace contextRef="#ctx0" brushRef="#br0" timeOffset="1">315 14 9583 0 0,'0'0'868'0'0,"-4"18"-533"0"0,4-10 456 0 0,0 0 0 0 0,0 0 1 0 0,1 0-1 0 0,0 0 0 0 0,0 0 0 0 0,5 12 1 0 0,1 17 513 0 0,-5-16-826 0 0,0 0 0 0 0,-2 0 0 0 0,-1 0 1 0 0,-1 0-1 0 0,0 0 0 0 0,-2 0 0 0 0,0 0 0 0 0,-1-1 1 0 0,-14 34-1 0 0,14-41-281 0 0,-36 91 680 0 0,40-102-981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13503 0 0,'0'0'5292'0'0,"8"6"-4728"0"0,-5-3-483 0 0,1 0 0 0 0,-1 1-1 0 0,0-1 1 0 0,0 1-1 0 0,0 0 1 0 0,0 0 0 0 0,-1 0-1 0 0,0 0 1 0 0,0 0 0 0 0,0 0-1 0 0,0 1 1 0 0,0-1 0 0 0,-1 1-1 0 0,0-1 1 0 0,0 1 0 0 0,0 0-1 0 0,0 8 1 0 0,-1 5 156 0 0,-1 0 0 0 0,-1-1 0 0 0,-6 27 0 0 0,-1 20 171 0 0,9-59-384 0 0,0 1 0 0 0,0-1 0 0 0,0 0 0 0 0,1 1 0 0 0,0-1-1 0 0,0 0 1 0 0,0 0 0 0 0,0 0 0 0 0,4 8 0 0 0,-4-11-19 0 0,0-1 0 0 0,0 0 1 0 0,0 1-1 0 0,0-1 0 0 0,0 0 1 0 0,0 1-1 0 0,0-1 0 0 0,1 0 1 0 0,-1 0-1 0 0,0 0 0 0 0,1 0 0 0 0,-1 0 1 0 0,1 0-1 0 0,-1 0 0 0 0,1-1 1 0 0,-1 1-1 0 0,1 0 0 0 0,-1-1 0 0 0,1 1 1 0 0,0-1-1 0 0,-1 0 0 0 0,1 0 1 0 0,0 0-1 0 0,-1 1 0 0 0,1-1 1 0 0,0-1-1 0 0,0 1 0 0 0,-1 0 0 0 0,1 0 1 0 0,0-1-1 0 0,-1 1 0 0 0,1-1 1 0 0,2 0-1 0 0,6-3 28 0 0,0-1-1 0 0,-1 0 1 0 0,1 0 0 0 0,-1-1 0 0 0,0 0-1 0 0,-1-1 1 0 0,1 0 0 0 0,-1 0 0 0 0,-1-1-1 0 0,1 1 1 0 0,-1-2 0 0 0,-1 1 0 0 0,8-13-1 0 0,-11 16 6 0 0,-1-1 0 0 0,1 1 0 0 0,-1-1-1 0 0,-1 0 1 0 0,1 1 0 0 0,-1-1 0 0 0,0 0-1 0 0,0 0 1 0 0,0 0 0 0 0,-1 0 0 0 0,0-8-1 0 0,-3-7 351 0 0,-8-40-1 0 0,7 44-185 0 0,0 0 1 0 0,-1-34-1 0 0,4 44-165 0 0,0-1 0 0 0,8-19-44 0 0,-7 25-93 0 0,2 3-1150 0 0,-1 0 1041 0 0,0-1 0 0 0,0 1-1 0 0,0 0 1 0 0,0-1 0 0 0,0 1-1 0 0,0 0 1 0 0,0 0 0 0 0,-1-1 0 0 0,1 1-1 0 0,0 0 1 0 0,0 0 0 0 0,-1 0-1 0 0,1 0 1 0 0,0 1 0 0 0,3 9-1577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6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57 6447 0 0,'0'0'499'0'0,"2"-11"1745"0"0,2-31 8420 0 0,-6 41-10656 0 0,1 0-1 0 0,-1 1 1 0 0,1 0 0 0 0,-1-1-1 0 0,1 1 1 0 0,-1 0 0 0 0,1 0-1 0 0,-1-1 1 0 0,1 1 0 0 0,-1 0-1 0 0,1 1 1 0 0,-3-1 0 0 0,-2 2 12 0 0,0 0 0 0 0,0 0 0 0 0,0 1 1 0 0,0-1-1 0 0,0 2 0 0 0,1-1 0 0 0,-1 0 0 0 0,-7 7 0 0 0,-3 4 214 0 0,-18 19-1 0 0,28-25-125 0 0,-1 0 0 0 0,1 0 0 0 0,0 1 0 0 0,1 0 0 0 0,0 0 0 0 0,0 0 1 0 0,1 1-1 0 0,1-1 0 0 0,-1 1 0 0 0,-1 11 0 0 0,3-14-21 0 0,1 0 1 0 0,0 0-1 0 0,0 0 1 0 0,0 0 0 0 0,1 0-1 0 0,0 0 1 0 0,1 0-1 0 0,0 0 1 0 0,0 0-1 0 0,0 0 1 0 0,1 0-1 0 0,0 0 1 0 0,0 0-1 0 0,1-1 1 0 0,5 10-1 0 0,-6-13-63 0 0,0 0-1 0 0,0 0 1 0 0,1 0-1 0 0,-1 0 0 0 0,1 0 1 0 0,0-1-1 0 0,0 0 1 0 0,0 1-1 0 0,0-1 1 0 0,1 0-1 0 0,-1 0 1 0 0,0 0-1 0 0,1-1 1 0 0,-1 0-1 0 0,1 1 0 0 0,0-1 1 0 0,-1 0-1 0 0,1 0 1 0 0,0-1-1 0 0,0 1 1 0 0,4-1-1 0 0,-1 0-31 0 0,0 0 0 0 0,1-1 0 0 0,-1 0 0 0 0,0 0 0 0 0,0-1-1 0 0,0 1 1 0 0,0-1 0 0 0,0-1 0 0 0,-1 0 0 0 0,10-4 0 0 0,3-4-1937 0 0,27-20-1 0 0,-28 15-5302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7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89 14599 0 0,'0'0'1320'0'0,"0"11"-433"0"0,-7 96 3813 0 0,3-71-3055 0 0,3 71 0 0 0,1-100-1493 0 0</inkml:trace>
  <inkml:trace contextRef="#ctx0" brushRef="#br0" timeOffset="1">0 92 14279 0 0,'0'0'1103'0'0,"2"-1"-596"0"0,11-7 441 0 0,1 1 1 0 0,0 0 0 0 0,0 2 0 0 0,26-8-1 0 0,64-9 785 0 0,-29 8-955 0 0,-46 4-1169 0 0,-19 5-258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7.21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125 149 8287 0 0,'0'0'639'0'0,"-5"-19"996"0"0,3-28 3961 0 0,2 37-5369 0 0,0 0-1 0 0,-1 0 1 0 0,-2-17-1 0 0,2 26-212 0 0,1-1 0 0 0,0 1 0 0 0,-1-1 0 0 0,1 1-1 0 0,-1-1 1 0 0,1 1 0 0 0,-1-1 0 0 0,0 1 0 0 0,0 0 0 0 0,0-1-1 0 0,0 1 1 0 0,0 0 0 0 0,0 0 0 0 0,0 0 0 0 0,-2-2-1 0 0,2 2 12 0 0,0 1-1 0 0,0-1 0 0 0,0 1 1 0 0,1 0-1 0 0,-1 0 1 0 0,0-1-1 0 0,0 1 0 0 0,0 0 1 0 0,0 0-1 0 0,0 0 0 0 0,0 0 1 0 0,0 0-1 0 0,0 0 0 0 0,1 0 1 0 0,-1 0-1 0 0,0 1 0 0 0,0-1 1 0 0,0 0-1 0 0,-1 1 0 0 0,-1 0 41 0 0,0 1-1 0 0,1-1 0 0 0,-1 1 1 0 0,1 0-1 0 0,-1 0 0 0 0,1 0 1 0 0,-1 0-1 0 0,1 1 0 0 0,0-1 1 0 0,-3 5-1 0 0,-2 5-73 0 0,1 0-1 0 0,1 1 1 0 0,0-1-1 0 0,1 1 1 0 0,0 0-1 0 0,-3 16 1 0 0,2 5-19 0 0,-2 41 0 0 0,6-58 127 0 0,1 0 1 0 0,1 0 0 0 0,0 0 0 0 0,1 0 0 0 0,0 0 0 0 0,2 0 0 0 0,0 0-1 0 0,11 27 1 0 0,-14-41-78 0 0,1-1-1 0 0,-1 1 1 0 0,0 0 0 0 0,1-1-1 0 0,0 1 1 0 0,0-1-1 0 0,-1 0 1 0 0,1 0-1 0 0,1 0 1 0 0,-1 0 0 0 0,0 0-1 0 0,0 0 1 0 0,1 0-1 0 0,-1-1 1 0 0,1 1-1 0 0,0-1 1 0 0,-1 1 0 0 0,1-1-1 0 0,0 0 1 0 0,0 0-1 0 0,-1-1 1 0 0,1 1 0 0 0,0-1-1 0 0,0 1 1 0 0,0-1-1 0 0,0 0 1 0 0,0 0-1 0 0,4 0 1 0 0,1-1-183 0 0,0-1 1 0 0,-1 0-1 0 0,1 0 1 0 0,0 0-1 0 0,-1-1 1 0 0,0 0-1 0 0,0-1 0 0 0,0 0 1 0 0,10-6-1 0 0,-2-1-1219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7.67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11455 0 0,'0'0'5295'0'0,"2"7"-4558"0"0,3 12-119 0 0,-1 0 1 0 0,-1 0-1 0 0,-1 0 0 0 0,0 21 0 0 0,-1-21-412 0 0,0-1 0 0 0,1 1 0 0 0,1-1-1 0 0,9 29 1 0 0,-12-46-203 0 0,0 1 0 0 0,1-1 1 0 0,-1 0-1 0 0,1 0 0 0 0,-1 0 0 0 0,1 0 0 0 0,0 0 0 0 0,-1 0 0 0 0,1 0 0 0 0,0 0 1 0 0,0 0-1 0 0,0 0 0 0 0,0 0 0 0 0,0-1 0 0 0,0 1 0 0 0,0 0 0 0 0,0 0 0 0 0,0-1 1 0 0,0 1-1 0 0,0-1 0 0 0,0 1 0 0 0,0-1 0 0 0,0 0 0 0 0,1 1 0 0 0,-1-1 0 0 0,0 0 1 0 0,0 0-1 0 0,3 0 0 0 0,1-1-1 0 0,0-1 0 0 0,0 0 0 0 0,0 0 1 0 0,0-1-1 0 0,0 0 0 0 0,-1 1 0 0 0,1-2 0 0 0,-1 1 0 0 0,1 0 0 0 0,-1-1 1 0 0,0 0-1 0 0,-1 0 0 0 0,1 0 0 0 0,-1 0 0 0 0,6-9 0 0 0,-2 1 2 0 0,-1 0-1 0 0,1-1 0 0 0,-2 0 0 0 0,0 0 0 0 0,4-14 0 0 0,0-21 31 0 0,2-12 8 0 0,-11 59 282 0 0,-1 15 17 0 0,0-1-1 0 0,-4 17 1 0 0,-3 24 530 0 0,8-45-770 0 0,-1 9 148 0 0,1 1 0 0 0,1-1 1 0 0,3 24-1 0 0,-3-37-203 0 0,0 0 1 0 0,1 0 0 0 0,-1 0 0 0 0,1-1-1 0 0,0 1 1 0 0,1 0 0 0 0,2 4-1 0 0,-3-6-38 0 0,-1-1-1 0 0,1 0 0 0 0,0 0 0 0 0,0 0 0 0 0,0 0 1 0 0,0-1-1 0 0,0 1 0 0 0,0-1 0 0 0,0 1 0 0 0,0-1 0 0 0,1 0 1 0 0,-1 1-1 0 0,1-1 0 0 0,4 1 0 0 0,-5-2-82 0 0,1 1 1 0 0,1-1-1 0 0,-1 0 0 0 0,0 0 1 0 0,0 0-1 0 0,0 0 0 0 0,0 0 0 0 0,0-1 1 0 0,0 0-1 0 0,-1 1 0 0 0,1-1 1 0 0,0 0-1 0 0,4-2 0 0 0,19-12-3420 0 0,-15 7-4260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8.07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95 36 2759 0 0,'0'0'2984'0'0,"1"-13"7400"0"0,0-1-7236 0 0,-1 13-2481 0 0,0 0-663 0 0,0 1 0 0 0,-1-1 0 0 0,1 1 0 0 0,0 0-1 0 0,-1-1 1 0 0,1 1 0 0 0,0-1 0 0 0,-1 1 0 0 0,1 0 0 0 0,-1-1 0 0 0,1 1 0 0 0,-1 0 0 0 0,1-1 0 0 0,-1 1 0 0 0,1 0-1 0 0,-1 0 1 0 0,1-1 0 0 0,-1 1 0 0 0,1 0 0 0 0,-1 0 0 0 0,0 0 0 0 0,1 0 0 0 0,-1 0 0 0 0,1 0 0 0 0,-2 0 0 0 0,-15-1 55 0 0,14 1-45 0 0,0 0 0 0 0,1 1 1 0 0,-1-1-1 0 0,0 1 0 0 0,0 0 0 0 0,0 0 0 0 0,0 0 0 0 0,0 0 0 0 0,1 0 1 0 0,-1 1-1 0 0,0-1 0 0 0,1 1 0 0 0,-1 0 0 0 0,1-1 0 0 0,0 1 0 0 0,0 0 1 0 0,-1 0-1 0 0,1 1 0 0 0,1-1 0 0 0,-1 0 0 0 0,0 1 0 0 0,0-1 0 0 0,1 1 1 0 0,0 0-1 0 0,-1-1 0 0 0,1 1 0 0 0,0 0 0 0 0,-1 6 0 0 0,1-5 9 0 0,1 0 0 0 0,-1 0 1 0 0,1 0-1 0 0,0 0 0 0 0,0 0 0 0 0,1 0 0 0 0,-1 1 0 0 0,1-1 0 0 0,0 0 1 0 0,0 0-1 0 0,0 0 0 0 0,0 0 0 0 0,1-1 0 0 0,0 1 0 0 0,0 0 0 0 0,0-1 1 0 0,0 1-1 0 0,0-1 0 0 0,1 1 0 0 0,4 3 0 0 0,64 66 1313 0 0,-71-73-1306 0 0,1 1 0 0 0,-1-1-1 0 0,0 1 1 0 0,1-1 0 0 0,-1 0 0 0 0,0 1-1 0 0,0-1 1 0 0,0 1 0 0 0,1-1-1 0 0,-1 0 1 0 0,0 1 0 0 0,0-1 0 0 0,0 1-1 0 0,0-1 1 0 0,0 1 0 0 0,0-1 0 0 0,0 1-1 0 0,0-1 1 0 0,0 1 0 0 0,0-1 0 0 0,0 1-1 0 0,0-1 1 0 0,0 0 0 0 0,0 1-1 0 0,0-1 1 0 0,0 1 0 0 0,-1-1 0 0 0,1 1-1 0 0,0-1 1 0 0,0 1 0 0 0,-1-1 0 0 0,1 0-1 0 0,0 1 1 0 0,0-1 0 0 0,-1 0 0 0 0,1 1-1 0 0,0-1 1 0 0,-1 0 0 0 0,1 1-1 0 0,-1-1 1 0 0,1 0 0 0 0,0 0 0 0 0,-1 1-1 0 0,1-1 1 0 0,-1 0 0 0 0,1 0 0 0 0,-1 0-1 0 0,-22 8 373 0 0,17-7-345 0 0,4-1-46 0 0,0 1 1 0 0,-1-1-1 0 0,1 0 0 0 0,-1 0 1 0 0,1 0-1 0 0,-1 0 0 0 0,1 0 1 0 0,0-1-1 0 0,-1 1 0 0 0,1-1 1 0 0,0 0-1 0 0,-1 0 0 0 0,1 1 1 0 0,-3-3-1 0 0,-9-5-30 0 0,12 7-67 0 0,-2-5-1847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8.47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59 7367 0 0,'-1'-12'472'0'0,"1"9"-312"0"0,-1 0 0 0 0,1 0-1 0 0,0 0 1 0 0,0 0 0 0 0,0-1 0 0 0,0 1 0 0 0,0 0 0 0 0,1 0-1 0 0,-1 0 1 0 0,1 0 0 0 0,0 0 0 0 0,3-6 7596 0 0,14 16-6143 0 0,-15-3-1465 0 0,-1-1 0 0 0,1 1 1 0 0,-1-1-1 0 0,0 1 0 0 0,0 0 0 0 0,0 0 0 0 0,-1 0 1 0 0,1 0-1 0 0,-1 0 0 0 0,0 0 0 0 0,0 7 0 0 0,4 47 1024 0 0,-5-55-1105 0 0,-3 146 1314 0 0,1-94-518 0 0,1-1-1 0 0,11 88 0 0 0,-5-121-2197 0 0,1 12-2258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8.85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1 108 8287 0 0,'0'0'756'0'0,"14"-8"820"0"0,29-12 4688 0 0,-31 16-5897 0 0,0 0-1 0 0,0 0 0 0 0,1 2 0 0 0,-1-1 0 0 0,1 2 0 0 0,-1-1 0 0 0,17 2 1 0 0,-27 0-323 0 0,0 0 1 0 0,0 0 0 0 0,-1 1 0 0 0,1-1-1 0 0,0 1 1 0 0,0-1 0 0 0,0 1 0 0 0,-1 0 0 0 0,1-1-1 0 0,0 1 1 0 0,-1 0 0 0 0,1 0 0 0 0,-1 0-1 0 0,1 1 1 0 0,-1-1 0 0 0,1 0 0 0 0,-1 0 0 0 0,0 1-1 0 0,0-1 1 0 0,0 1 0 0 0,0-1 0 0 0,0 1-1 0 0,0-1 1 0 0,0 1 0 0 0,0 0 0 0 0,0 0 0 0 0,-1-1-1 0 0,2 5 1 0 0,0 4 19 0 0,-1 0-1 0 0,0 0 1 0 0,0 0-1 0 0,-2 15 1 0 0,2 10 29 0 0,-1-32-83 0 0,1 9 100 0 0,1 0-1 0 0,0 0 1 0 0,0-1-1 0 0,9 23 1 0 0,-11-32-88 0 0,1 0 1 0 0,0 0-1 0 0,0 0 1 0 0,0-1-1 0 0,0 1 1 0 0,0 0-1 0 0,0 0 1 0 0,1-1-1 0 0,-1 1 1 0 0,1 0-1 0 0,-1-1 1 0 0,1 0-1 0 0,-1 1 1 0 0,1-1-1 0 0,0 0 1 0 0,0 0-1 0 0,-1 0 1 0 0,1 0-1 0 0,0 0 1 0 0,0 0-1 0 0,0 0 1 0 0,0-1-1 0 0,0 1 1 0 0,0-1-1 0 0,1 1 1 0 0,-1-1-1 0 0,0 0 1 0 0,0 0-1 0 0,0 0 1 0 0,0 0-1 0 0,0 0 1 0 0,0-1-1 0 0,0 1 1 0 0,0-1-1 0 0,0 1 1 0 0,3-2-1 0 0,1 0 29 0 0,0-1-1 0 0,-1 0 0 0 0,0 0 0 0 0,1-1 0 0 0,-1 0 1 0 0,0 0-1 0 0,-1 0 0 0 0,1 0 0 0 0,-1-1 0 0 0,0 1 1 0 0,0-1-1 0 0,0 0 0 0 0,0-1 0 0 0,-1 1 0 0 0,0-1 1 0 0,0 1-1 0 0,-1-1 0 0 0,3-9 0 0 0,-1 3-5 0 0,0 0 1 0 0,-1 0-1 0 0,-1-1 0 0 0,0 1 1 0 0,0-1-1 0 0,-1 1 0 0 0,-1-1 1 0 0,-2-16-1 0 0,2 24-30 0 0,-1 0 1 0 0,1 1-1 0 0,-1-1 0 0 0,-1 1 1 0 0,1 0-1 0 0,-1-1 0 0 0,1 1 1 0 0,-1 0-1 0 0,0 0 1 0 0,-1 0-1 0 0,1 0 0 0 0,-1 0 1 0 0,-5-5-1 0 0,5 6 7 0 0,0 1-1 0 0,0-1 1 0 0,0 1 0 0 0,0 0-1 0 0,-1 1 1 0 0,1-1 0 0 0,0 1-1 0 0,-1-1 1 0 0,0 1 0 0 0,1 0-1 0 0,-1 0 1 0 0,0 0 0 0 0,1 1-1 0 0,-1-1 1 0 0,0 1 0 0 0,0 0-1 0 0,-4 1 1 0 0,-3-1 10 0 0,1 2 0 0 0,-1-1 0 0 0,1 1 0 0 0,-1 1 0 0 0,1 0 0 0 0,0 1 0 0 0,0-1 0 0 0,1 2 0 0 0,-1 0 1 0 0,-15 10-1 0 0,19-11-359 0 0,0 1 1 0 0,0 0-1 0 0,1 0 1 0 0,-1 1 0 0 0,1-1-1 0 0,-7 12 1 0 0,8-12-538 0 0,1 1 0 0 0,1-1 0 0 0,-1 1 1 0 0,1-1-1 0 0,0 1 0 0 0,0 0 0 0 0,1-1 0 0 0,0 1 0 0 0,-1 8 1 0 0,2 2-5335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9.4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 0 15199 0 0,'0'0'1379'0'0,"0"2"-1019"0"0,5 17 635 0 0,-2 1 0 0 0,-1-1 0 0 0,0 1 0 0 0,-1 23 0 0 0,-3-18-735 0 0,0-1-1 0 0,-1 1 1 0 0,-2-1 0 0 0,0 0-1 0 0,-13 35 1 0 0,17-58-93 0 0,2-14-209 0 0,4-21-57 0 0,0 1-1 0 0,2 0 0 0 0,1 0 1 0 0,14-34-1 0 0,-20 64 136 0 0,-1 0 0 0 0,0 0 0 0 0,1 0 0 0 0,-1 0 0 0 0,1 0 0 0 0,0 0 0 0 0,0 1 1 0 0,0-1-1 0 0,0 1 0 0 0,1-1 0 0 0,-1 1 0 0 0,0 0 0 0 0,1 0 0 0 0,5-4 0 0 0,-7 6-3 0 0,0 0-1 0 0,0-1 0 0 0,0 1 1 0 0,0 0-1 0 0,0 0 0 0 0,0-1 1 0 0,1 1-1 0 0,-1 0 0 0 0,0 0 1 0 0,0 0-1 0 0,0 0 1 0 0,0 0-1 0 0,0 1 0 0 0,0-1 1 0 0,0 0-1 0 0,0 0 0 0 0,0 1 1 0 0,0-1-1 0 0,0 1 0 0 0,0-1 1 0 0,0 1-1 0 0,0-1 1 0 0,0 1-1 0 0,0 0 0 0 0,0-1 1 0 0,-1 1-1 0 0,1 0 0 0 0,0 0 1 0 0,0-1-1 0 0,-1 1 0 0 0,1 0 1 0 0,1 2-1 0 0,1 1 90 0 0,0 1-1 0 0,0 0 1 0 0,0 0 0 0 0,2 8-1 0 0,1 5 114 0 0,-1 0 0 0 0,0 1 0 0 0,-2 0-1 0 0,2 25 1 0 0,3 23-144 0 0,-8-66-97 0 0,0-1-1 0 0,0 0 0 0 0,1 1 0 0 0,-1-1 0 0 0,0 0 0 0 0,0 0 1 0 0,0 1-1 0 0,0-1 0 0 0,0 0 0 0 0,1 1 0 0 0,-1-1 0 0 0,0 0 1 0 0,0 0-1 0 0,1 1 0 0 0,-1-1 0 0 0,0 0 0 0 0,0 0 0 0 0,1 0 1 0 0,-1 1-1 0 0,0-1 0 0 0,0 0 0 0 0,1 0 0 0 0,-1 0 1 0 0,0 0-1 0 0,1 0 0 0 0,-1 0 0 0 0,0 0 0 0 0,1 0 0 0 0,-1 1 1 0 0,0-1-1 0 0,1 0 0 0 0,-1 0 0 0 0,0 0 0 0 0,1-1 0 0 0,-1 1 1 0 0,0 0-1 0 0,1 0 0 0 0,-1 0 0 0 0,0 0 0 0 0,1 0 0 0 0,-1 0 1 0 0,0 0-1 0 0,0 0 0 0 0,1-1 0 0 0,-1 1 0 0 0,0 0 0 0 0,1 0 1 0 0,-1 0-1 0 0,0-1 0 0 0,1 1 0 0 0,12-10-358 0 0,-8 2 301 0 0,0 1 1 0 0,-1 0-1 0 0,0-1 0 0 0,0 0 0 0 0,-1 0 0 0 0,0 0 1 0 0,0 0-1 0 0,-1-1 0 0 0,2-14 0 0 0,-2 13 56 0 0,-1 1 1 0 0,2-1-1 0 0,0 1 0 0 0,0 0 0 0 0,0 0 1 0 0,1 0-1 0 0,8-12 0 0 0,-5 13 19 0 0,0 3 42 0 0,-6 5-47 0 0,0 0 1 0 0,0-1-1 0 0,-1 1 0 0 0,1 0 1 0 0,0 0-1 0 0,0 0 0 0 0,0 0 1 0 0,-1 0-1 0 0,1 0 0 0 0,0 0 1 0 0,0 0-1 0 0,0 0 1 0 0,0 1-1 0 0,-1-1 0 0 0,1 0 1 0 0,0 0-1 0 0,0 1 0 0 0,-1-1 1 0 0,1 0-1 0 0,0 1 0 0 0,-1-1 1 0 0,1 1-1 0 0,0-1 0 0 0,-1 1 1 0 0,1 0-1 0 0,0 0 0 0 0,13 17 71 0 0,-11-10-25 0 0,0 1 1 0 0,-1 0-1 0 0,0 0 0 0 0,-1 0 0 0 0,0 0 0 0 0,0 0 1 0 0,-1 13-1 0 0,0-8 10 0 0,1 1 1 0 0,3 15-1 0 0,-3-25-87 0 0,0-1 0 0 0,0 0 0 0 0,0 0 0 0 0,1 0 0 0 0,-1 0 0 0 0,1-1-1 0 0,0 1 1 0 0,0 0 0 0 0,1-1 0 0 0,-1 1 0 0 0,6 4 0 0 0,0-1-1212 0 0,2-3-390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9.9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14 205 8751 0 0,'0'0'3115'0'0,"2"-1"-671"0"0,29-38 3133 0 0,-18 23-5245 0 0,-1 0 1 0 0,15-23-1 0 0,-24 34-272 0 0,-1 0-1 0 0,1 0 1 0 0,-1-1 0 0 0,0 1-1 0 0,-1 0 1 0 0,1-1 0 0 0,-1 1-1 0 0,0-1 1 0 0,0 1 0 0 0,-1-1-1 0 0,1 0 1 0 0,-1 1 0 0 0,-1-7-1 0 0,1 10 181 0 0,0 2-210 0 0,-1-1-1 0 0,1 1 1 0 0,0-1 0 0 0,0 1-1 0 0,0-1 1 0 0,0 1 0 0 0,-1-1-1 0 0,1 1 1 0 0,0-1 0 0 0,0 1-1 0 0,-1 0 1 0 0,1-1 0 0 0,0 1-1 0 0,-1 0 1 0 0,1-1-1 0 0,0 1 1 0 0,-1 0 0 0 0,1-1-1 0 0,-1 1 1 0 0,1 0 0 0 0,-1 0-1 0 0,1-1 1 0 0,0 1 0 0 0,-1 0-1 0 0,1 0 1 0 0,-1 0 0 0 0,1 0-1 0 0,-1-1 1 0 0,1 1 0 0 0,-1 0-1 0 0,1 0 1 0 0,-1 0-1 0 0,0 0 1 0 0,-17 3 345 0 0,15-1-358 0 0,-1 0 1 0 0,0 1 0 0 0,1 0-1 0 0,-1 0 1 0 0,1 0 0 0 0,0 0-1 0 0,0 0 1 0 0,0 1 0 0 0,1-1-1 0 0,-1 1 1 0 0,1 0 0 0 0,-3 4-1 0 0,-3 10-35 0 0,-9 24 0 0 0,13-31 34 0 0,0-1-20 0 0,1 1-1 0 0,1-1 1 0 0,0 1 0 0 0,0-1-1 0 0,1 1 1 0 0,0 0 0 0 0,1 11-1 0 0,0-18 1 0 0,1 0 0 0 0,-1 0-1 0 0,1 0 1 0 0,0 0 0 0 0,0 0 0 0 0,0-1-1 0 0,1 1 1 0 0,-1 0 0 0 0,1-1-1 0 0,2 4 1 0 0,-3-5-1 0 0,1 0-1 0 0,-1 0 0 0 0,1-1 1 0 0,-1 1-1 0 0,1-1 1 0 0,0 1-1 0 0,0-1 1 0 0,0 0-1 0 0,0 1 0 0 0,0-1 1 0 0,0 0-1 0 0,0 0 1 0 0,0 0-1 0 0,0-1 0 0 0,0 1 1 0 0,1 0-1 0 0,-1-1 1 0 0,4 1-1 0 0,-1-1-38 0 0,0 0 0 0 0,1-1 0 0 0,-1 0 0 0 0,0 1 0 0 0,1-1 0 0 0,-1-1 0 0 0,0 1 0 0 0,0-1-1 0 0,0 0 1 0 0,8-5 0 0 0,-6 4-105 0 0,0-2 0 0 0,0 1 0 0 0,0-1 0 0 0,-1 0 0 0 0,1 0 0 0 0,7-9 0 0 0,-9 6 74 0 0,0 1 0 0 0,0-1 0 0 0,-1-1-1 0 0,0 1 1 0 0,0 0 0 0 0,-1-1 0 0 0,0 0 0 0 0,0 0 0 0 0,-1 0-1 0 0,-1 0 1 0 0,1 0 0 0 0,-2 0 0 0 0,1-1 0 0 0,-1 1-1 0 0,0 0 1 0 0,-1 0 0 0 0,-3-16 0 0 0,4 23 1753 0 0,-2 5-1564 0 0,0 0 0 0 0,0 0-1 0 0,0 0 1 0 0,1 0-1 0 0,0 0 1 0 0,-1 0-1 0 0,1 0 1 0 0,0 0 0 0 0,0 4-1 0 0,-5 31 285 0 0,5-20-104 0 0,1 0 1 0 0,1 1 0 0 0,6 27-1 0 0,-4-26 57 0 0,-3-19-184 0 0,-9-18-253 0 0,3 8 56 0 0,2 1 23 0 0,0-1 0 0 0,1 0 0 0 0,0 0 1 0 0,1 0-1 0 0,-1 0 0 0 0,2 0 0 0 0,-1 0 0 0 0,1-1 1 0 0,1 1-1 0 0,0-14 0 0 0,1 10 7 0 0,-1 13 0 0 0,0-1 0 0 0,0 1 0 0 0,0 0 0 0 0,0-1 0 0 0,0 1 0 0 0,0-1 0 0 0,0 1 0 0 0,0-1 0 0 0,1 1 0 0 0,-1 0 0 0 0,0-1 0 0 0,0 1 0 0 0,0 0 0 0 0,0-1 0 0 0,1 1 0 0 0,-1-1 0 0 0,0 1 0 0 0,0 0 0 0 0,1-1 0 0 0,-1 1 0 0 0,1-1 0 0 0,7-8 0 0 0,-6 7-16 0 0,0 0-1 0 0,0 0 1 0 0,0 0 0 0 0,0 0-1 0 0,0 1 1 0 0,1-1-1 0 0,-1 1 1 0 0,1 0 0 0 0,-1-1-1 0 0,1 1 1 0 0,-1 0-1 0 0,1 1 1 0 0,0-1 0 0 0,2 0-1 0 0,42-4-5589 0 0,-37 5 1898 0 0,3 0-3044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9215 0 0,'1'-2'422'0'0,"2"-4"-200"0"0,-1 1 0 0 0,1 0 0 0 0,1 0-1 0 0,-1 0 1 0 0,1 0 0 0 0,0 0 0 0 0,0 1 0 0 0,0-1 0 0 0,1 1 0 0 0,0 0 0 0 0,-1 1 0 0 0,1-1 0 0 0,1 1 0 0 0,6-4 0 0 0,7-3 1299 0 0,1 1 1 0 0,37-11-1 0 0,-35 13-1031 0 0,77-21 1888 0 0,-88 26-1884 0 0,1 0 0 0 0,-1 1 0 0 0,1 0 0 0 0,-1 1 0 0 0,1 0 0 0 0,19 3 0 0 0,-29-3-441 0 0,0 0 0 0 0,0 1 0 0 0,-1-1 0 0 0,1 1-1 0 0,0-1 1 0 0,0 1 0 0 0,0 0 0 0 0,-1-1 0 0 0,1 1-1 0 0,0 0 1 0 0,-1 0 0 0 0,1 0 0 0 0,-1 0-1 0 0,1 1 1 0 0,-1-1 0 0 0,0 0 0 0 0,1 1 0 0 0,-1-1-1 0 0,0 1 1 0 0,2 2 0 0 0,-3-3-37 0 0,1 1-1 0 0,-1 0 1 0 0,0 0-1 0 0,0 0 1 0 0,0 0-1 0 0,0 0 1 0 0,0 0 0 0 0,0 0-1 0 0,0 0 1 0 0,0 0-1 0 0,-1 0 1 0 0,1 0-1 0 0,-1-1 1 0 0,0 1 0 0 0,1 0-1 0 0,-1 0 1 0 0,0 0-1 0 0,0-1 1 0 0,-3 4-1 0 0,-9 13-172 0 0,-1 0 0 0 0,-1-1 0 0 0,-1-1-1 0 0,-25 21 1 0 0,-16 16-1027 0 0,8-7-43 0 0,47-43 1140 0 0,2-2 85 0 0,-1 0-1 0 0,1 1 1 0 0,-1-1-1 0 0,1 0 1 0 0,0 0-1 0 0,0 0 1 0 0,-1 1-1 0 0,1-1 1 0 0,0 0-1 0 0,0 0 1 0 0,0 1-1 0 0,0-1 1 0 0,1 0-1 0 0,-1 0 1 0 0,0 0-1 0 0,0 1 0 0 0,1-1 1 0 0,-1 0-1 0 0,0 0 1 0 0,1 0-1 0 0,0 0 1 0 0,-1 0-1 0 0,1 0 1 0 0,-1 0-1 0 0,1 0 1 0 0,0 0-1 0 0,0 0 1 0 0,1 1-1 0 0,1 1 47 0 0,1 0 1 0 0,-1-1-1 0 0,1 0 0 0 0,-1 0 1 0 0,9 3-1 0 0,-8-3 58 0 0,11 6 130 0 0,0-2 0 0 0,0 0 0 0 0,1 0 0 0 0,0-2 0 0 0,0 0 0 0 0,31 3 0 0 0,-2-1 551 0 0,-23-2-1850 0 0,0-2-4978 0 0,-8-2-1506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0.35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10 9 3679 0 0,'-7'-8'14947'0'0,"6"20"-13360"0"0,4 85 743 0 0,-1-6-967 0 0,0-67-1131 0 0,-1 5 392 0 0,-2-23-1508 0 0,-2-10-1531 0 0,-3-7 751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0.71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84 2303 0 0,'0'0'102'0'0,"1"-2"-1"0"0,0 0 820 0 0,0-1-1 0 0,0 1 0 0 0,1 0 1 0 0,-1-1-1 0 0,1 1 1 0 0,-1 0-1 0 0,1 0 1 0 0,0 0-1 0 0,0 0 1 0 0,3-1-1 0 0,-1-1 334 0 0,1 1 0 0 0,1-1-1 0 0,-1 2 1 0 0,6-4 0 0 0,5 0-252 0 0,0 1 0 0 0,23-5 0 0 0,-4 4-251 0 0,0 1 1 0 0,0 1 0 0 0,68 3-1 0 0,-100 1-724 0 0,1 0 1 0 0,-1 1-1 0 0,1-1 0 0 0,-1 1 0 0 0,0 0 0 0 0,1 0 0 0 0,-1 0 0 0 0,0 1 0 0 0,4 1 0 0 0,6 10-1918 0 0,-12-11 1318 0 0,0-1-1 0 0,-1 0 1 0 0,1 1 0 0 0,-1-1-1 0 0,1 1 1 0 0,-1-1 0 0 0,0 1 0 0 0,0-1-1 0 0,1 1 1 0 0,-1-1 0 0 0,0 3 0 0 0,-2 8-6513 0 0</inkml:trace>
  <inkml:trace contextRef="#ctx0" brushRef="#br0" timeOffset="1">74 507 3223 0 0,'0'0'143'0'0,"10"0"3336"0"0,27-9 5853 0 0,18-8-4969 0 0,14-4-3257 0 0,-58 18-1020 0 0,85-18 1830 0 0,-82 19-2225 0 0,0 1 0 0 0,0 0 0 0 0,1 1 0 0 0,24 3 0 0 0,-38-3-763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1.09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266 480 10591 0 0,'0'0'819'0'0,"1"-14"1286"0"0,-7-29 5728 0 0,4 33-7668 0 0,0 1-1 0 0,-1-1 0 0 0,0 1 1 0 0,-8-18-1 0 0,10 25-160 0 0,0-1 0 0 0,-1 1 0 0 0,1-1 0 0 0,-1 1-1 0 0,1-1 1 0 0,-1 1 0 0 0,0 0 0 0 0,0 0 0 0 0,0 0 0 0 0,0 0 0 0 0,0 0 0 0 0,-4-2 0 0 0,0 0 10 0 0,4 2 23 0 0,-1 0 0 0 0,1 0 0 0 0,-1 0 0 0 0,1 0 0 0 0,-1 1 0 0 0,0-1 0 0 0,0 1 0 0 0,0-1 0 0 0,0 1 0 0 0,0 0 0 0 0,0 0 0 0 0,0 1 0 0 0,0-1 1 0 0,0 1-1 0 0,0-1 0 0 0,-1 1 0 0 0,1 0 0 0 0,0 0 0 0 0,0 0 0 0 0,0 1 0 0 0,-1-1 0 0 0,1 1 0 0 0,0 0 0 0 0,0 0 0 0 0,0 0 0 0 0,0 0 0 0 0,0 0 0 0 0,0 0 0 0 0,1 1 0 0 0,-1 0 0 0 0,0 0 0 0 0,1-1 0 0 0,-5 5 0 0 0,-1 2-32 0 0,0 0 0 0 0,0 1 0 0 0,1-1 1 0 0,0 1-1 0 0,1 1 0 0 0,0 0 0 0 0,-9 18 0 0 0,7-10 10 0 0,0 0 0 0 0,2 1 0 0 0,-8 33 0 0 0,13-46 31 0 0,0 0 0 0 0,0 0 0 0 0,0 0-1 0 0,1 0 1 0 0,0 0 0 0 0,0 0 0 0 0,1 0 0 0 0,0 0 0 0 0,0 0 0 0 0,0 0 0 0 0,0 0 0 0 0,1 0 0 0 0,0 0-1 0 0,0-1 1 0 0,1 1 0 0 0,4 7 0 0 0,-6-12-29 0 0,0 1 1 0 0,0-1-1 0 0,1 0 1 0 0,-1 1-1 0 0,0-1 0 0 0,0 0 1 0 0,1 0-1 0 0,-1 0 0 0 0,1 0 1 0 0,-1 0-1 0 0,1 0 0 0 0,-1 0 1 0 0,1-1-1 0 0,0 1 0 0 0,-1 0 1 0 0,1-1-1 0 0,0 0 1 0 0,0 1-1 0 0,-1-1 0 0 0,3 0 1 0 0,-1 0-10 0 0,0 0 1 0 0,0-1-1 0 0,0 1 1 0 0,0-1-1 0 0,0 0 1 0 0,0 0 0 0 0,0 0-1 0 0,0 0 1 0 0,-1 0-1 0 0,6-4 1 0 0,0 0-11 0 0,0-1 0 0 0,0-1 1 0 0,-1 1-1 0 0,0-1 0 0 0,12-16 0 0 0,-10 10-37 0 0,0-1-1 0 0,-2 1 0 0 0,0-1 1 0 0,0-1-1 0 0,-1 0 1 0 0,-1 0-1 0 0,-1 0 1 0 0,0 0-1 0 0,-1-1 0 0 0,2-24 1 0 0,-2-15-87 0 0,-7-94 0 0 0,-1 33-48 0 0,7 87 152 0 0,-1 19 142 0 0,-1 1 0 0 0,0-18 0 0 0,11 54 251 0 0,-8-9-214 0 0,-1 1 1 0 0,-1-1-1 0 0,-1 1 1 0 0,0-1-1 0 0,-6 33 0 0 0,1-5 139 0 0,-4 51 251 0 0,-4 54 189 0 0,12-122-590 0 0,2-1 0 0 0,1 0 0 0 0,6 37 0 0 0,-6-57-134 0 0,0 0 0 0 0,0-1 1 0 0,1 1-1 0 0,4 7 0 0 0,-6-12-114 0 0,0-1 0 0 0,1 1 0 0 0,-1-1 0 0 0,1 1 0 0 0,0-1 0 0 0,0 0-1 0 0,0 1 1 0 0,0-1 0 0 0,0 0 0 0 0,0 0 0 0 0,1-1 0 0 0,-1 1 0 0 0,5 2 0 0 0,7 0-725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0.53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 16 10135 0 0,'-1'-7'1050'0'0,"0"-1"5069"0"0,4 14-4842 0 0,1 17-1243 0 0,-3 164 1320 0 0,-1-18-356 0 0,0-160-1216 0 0,0-8-921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0.93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1 103 9215 0 0,'6'-15'976'0'0,"-2"10"-691"0"0,0 1 0 0 0,0-1 0 0 0,1 1 0 0 0,0 0 0 0 0,0 1 0 0 0,0-1-1 0 0,0 1 1 0 0,0 0 0 0 0,10-3 0 0 0,53-18 4555 0 0,-59 21-4775 0 0,10-2 320 0 0,1 0 0 0 0,-1 1 0 0 0,1 2 0 0 0,0 0 1 0 0,0 1-1 0 0,0 1 0 0 0,1 0 0 0 0,-1 2 1 0 0,0 0-1 0 0,-1 2 0 0 0,21 5 0 0 0,-37-8-366 0 0,-1-1-1 0 0,1 1 1 0 0,-1 0 0 0 0,0 0 0 0 0,1 0-1 0 0,-1 0 1 0 0,0 1 0 0 0,0-1-1 0 0,0 1 1 0 0,0-1 0 0 0,0 1-1 0 0,0 0 1 0 0,-1-1 0 0 0,1 1-1 0 0,0 0 1 0 0,-1 0 0 0 0,0 0-1 0 0,2 4 1 0 0,-2-4-10 0 0,-1-1 0 0 0,1 1-1 0 0,-1 0 1 0 0,0 0 0 0 0,0 0 0 0 0,0 0 0 0 0,0 0 0 0 0,0 0 0 0 0,0 0-1 0 0,-1 0 1 0 0,1 0 0 0 0,0 0 0 0 0,-1-1 0 0 0,0 1 0 0 0,1 0 0 0 0,-1 0-1 0 0,0 0 1 0 0,0-1 0 0 0,0 1 0 0 0,0 0 0 0 0,0-1 0 0 0,-1 1-1 0 0,1-1 1 0 0,-2 2 0 0 0,-26 25-148 0 0,-1-2 0 0 0,-1-1 0 0 0,-2-1 0 0 0,-37 20 0 0 0,34-26-2256 0 0,34-18 1147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2.61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9 4143 0 0,'0'0'319'0'0,"0"-2"-210"0"0,0-4 11334 0 0,8 66-8035 0 0,-1-2-2573 0 0,-4-42-747 0 0,0 1 0 0 0,-1-1 1 0 0,-1 1-1 0 0,-1 0 0 0 0,-1-1 1 0 0,-4 34-1 0 0,3-48-72 0 0,1 3-2554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2.98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0 112 10135 0 0,'0'0'778'0'0,"10"-13"72"0"0,0 4-354 0 0,1 1-1 0 0,0 0 0 0 0,0 1 0 0 0,1 0 0 0 0,0 0 1 0 0,0 1-1 0 0,15-4 0 0 0,-2-1-189 0 0,-17 6-89 0 0,1 2 0 0 0,0-1 0 0 0,-1 1 0 0 0,2 0 0 0 0,-1 1 0 0 0,0 0 0 0 0,12-1 0 0 0,-21 3-181 0 0,1 0-1 0 0,-1 0 1 0 0,1 1-1 0 0,0-1 1 0 0,-1 0-1 0 0,1 0 1 0 0,-1 1-1 0 0,1-1 1 0 0,0 0-1 0 0,-1 1 0 0 0,1-1 1 0 0,-1 1-1 0 0,1-1 1 0 0,-1 0-1 0 0,0 1 1 0 0,1-1-1 0 0,-1 1 1 0 0,1 0-1 0 0,-1-1 1 0 0,0 1-1 0 0,0-1 1 0 0,1 1-1 0 0,-1-1 1 0 0,0 1-1 0 0,0 0 1 0 0,1-1-1 0 0,-1 2 1 0 0,2 17 482 0 0,-5-3 135 0 0,-8 30 0 0 0,7-28-326 0 0,-6 29 0 0 0,8-29-283 0 0,1 28-1 0 0,1-41-44 0 0,1 0 1 0 0,-1 0-1 0 0,1 0 1 0 0,0 0-1 0 0,0 0 0 0 0,0 0 1 0 0,1 0-1 0 0,0 0 0 0 0,0-1 1 0 0,4 8-1 0 0,-5-10 9 0 0,0-1 0 0 0,0 1 0 0 0,1-1-1 0 0,-1 0 1 0 0,0 0 0 0 0,1 0 0 0 0,-1 0 0 0 0,1 0 0 0 0,-1 0-1 0 0,1 0 1 0 0,-1 0 0 0 0,1 0 0 0 0,0-1 0 0 0,-1 1 0 0 0,1-1-1 0 0,0 1 1 0 0,2-1 0 0 0,-1 1 9 0 0,1-1 1 0 0,0 0-1 0 0,0 0 0 0 0,-1-1 0 0 0,1 1 0 0 0,0-1 1 0 0,6-2-1 0 0,-1 0 31 0 0,-1 0 0 0 0,-1 0 0 0 0,1-1 1 0 0,0-1-1 0 0,-1 1 0 0 0,11-10 0 0 0,-10 7-40 0 0,0 0-1 0 0,-1-1 1 0 0,0 0-1 0 0,0-1 1 0 0,-1 0 0 0 0,0 0-1 0 0,0 0 1 0 0,-1-1-1 0 0,6-17 1 0 0,-8 21 5 0 0,-2 0 0 0 0,1 0 0 0 0,-1 0 0 0 0,1 0 1 0 0,-2-1-1 0 0,1 1 0 0 0,-1 0 0 0 0,0-1 0 0 0,0 1 0 0 0,-1 0 0 0 0,0-1 1 0 0,0 1-1 0 0,0 0 0 0 0,-1 0 0 0 0,0 0 0 0 0,0 0 0 0 0,0 0 0 0 0,-4-6 0 0 0,5 11-1 0 0,0-1 0 0 0,0 0-1 0 0,-1 0 1 0 0,1 0-1 0 0,-1 1 1 0 0,1-1-1 0 0,-1 1 1 0 0,1-1-1 0 0,-1 1 1 0 0,0-1-1 0 0,0 1 1 0 0,0 0-1 0 0,0 0 1 0 0,0 0-1 0 0,0 0 1 0 0,0 0-1 0 0,0 1 1 0 0,0-1-1 0 0,-4 0 1 0 0,2 1 23 0 0,0-1 0 0 0,0 2 0 0 0,0-1 0 0 0,-1 0 0 0 0,1 1 0 0 0,0 0 0 0 0,0 0 0 0 0,0 0 0 0 0,0 0 0 0 0,-3 2 0 0 0,-3 2-196 0 0,1 0 1 0 0,0 0-1 0 0,0 0 0 0 0,1 1 0 0 0,0 1 0 0 0,0 0 1 0 0,-11 10-1 0 0,9-4-1100 0 0,1-1-61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3.88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153 310 9671 0 0,'0'0'748'0'0,"-9"-8"1298"0"0,8 7-1861 0 0,0 0-137 0 0,0 0 0 0 0,0 0-1 0 0,0 0 1 0 0,-1 0-1 0 0,1 0 1 0 0,0 0 0 0 0,0 0-1 0 0,-1 1 1 0 0,1-1-1 0 0,0 0 1 0 0,-1 1-1 0 0,1-1 1 0 0,-1 1 0 0 0,1-1-1 0 0,-1 1 1 0 0,1 0-1 0 0,-1 0 1 0 0,1-1 0 0 0,-1 1-1 0 0,1 0 1 0 0,-1 0-1 0 0,1 1 1 0 0,-1-1 0 0 0,1 0-1 0 0,-1 0 1 0 0,-1 1-1 0 0,-2 2 79 0 0,-1 0 0 0 0,1 1 0 0 0,-1-1 0 0 0,1 1 0 0 0,0 0 0 0 0,0 1 0 0 0,1-1 0 0 0,-1 1 0 0 0,1 0 0 0 0,0 0 0 0 0,1 0 0 0 0,-1 0 0 0 0,1 1 0 0 0,0-1 0 0 0,-4 10 0 0 0,1 0 379 0 0,0 1-1 0 0,2 0 1 0 0,-1 0-1 0 0,-3 30 1 0 0,8-41-413 0 0,-1 0 1 0 0,1 0-1 0 0,0 0 1 0 0,0-1-1 0 0,1 1 1 0 0,-1 0-1 0 0,1 0 0 0 0,0-1 1 0 0,1 1-1 0 0,-1 0 1 0 0,4 7-1 0 0,-5-12-62 0 0,1 1 0 0 0,-1 0 0 0 0,1-1 0 0 0,-1 1 0 0 0,1-1 1 0 0,-1 1-1 0 0,1-1 0 0 0,0 1 0 0 0,-1-1 0 0 0,1 0 0 0 0,0 1 0 0 0,-1-1 0 0 0,1 0 0 0 0,0 1 0 0 0,-1-1 0 0 0,1 0 0 0 0,0 0 0 0 0,0 0 0 0 0,-1 0 0 0 0,1 0 0 0 0,0 0 0 0 0,-1 0 0 0 0,1 0 0 0 0,0 0 0 0 0,0 0 1 0 0,-1 0-1 0 0,1 0 0 0 0,0 0 0 0 0,0 0 0 0 0,-1-1 0 0 0,1 1 0 0 0,0 0 0 0 0,0-1 0 0 0,21-12 167 0 0,-10 2-189 0 0,-1 0-1 0 0,0 0 1 0 0,0-1-1 0 0,-2 0 1 0 0,1-1 0 0 0,-2 0-1 0 0,0-1 1 0 0,0 0 0 0 0,-1 0-1 0 0,-1 0 1 0 0,0-1 0 0 0,3-15-1 0 0,-1 0-49 0 0,-1 0-1 0 0,-2 0 0 0 0,-1 0 0 0 0,-1-1 0 0 0,-2-36 1 0 0,-1 41 8 0 0,0 13 53 0 0,0 0-1 0 0,-1 1 1 0 0,0-1-1 0 0,-1 1 1 0 0,-1-1-1 0 0,-5-16 1 0 0,8 28-4 0 0,0 1 0 0 0,0 0 0 0 0,0 0 0 0 0,0 0 0 0 0,0 0 0 0 0,0 0 0 0 0,0 0 0 0 0,0 0 1 0 0,0-1-1 0 0,0 1 0 0 0,0 0 0 0 0,0 0 0 0 0,0 0 0 0 0,0 0 0 0 0,0 0 0 0 0,0 0 1 0 0,0 0-1 0 0,0-1 0 0 0,0 1 0 0 0,0 0 0 0 0,0 0 0 0 0,0 0 0 0 0,0 0 0 0 0,0 0 0 0 0,0 0 1 0 0,-1 0-1 0 0,1 0 0 0 0,0 0 0 0 0,0 0 0 0 0,0-1 0 0 0,0 1 0 0 0,0 0 0 0 0,0 0 0 0 0,0 0 1 0 0,0 0-1 0 0,-1 0 0 0 0,1 0 0 0 0,0 0 0 0 0,0 0 0 0 0,0 0 0 0 0,0 0 0 0 0,0 0 1 0 0,0 0-1 0 0,0 0 0 0 0,-1 0 0 0 0,1 0 0 0 0,0 0 0 0 0,0 0 0 0 0,0 0 0 0 0,0 0 0 0 0,0 0 1 0 0,0 0-1 0 0,0 0 0 0 0,-1 0 0 0 0,1 0 0 0 0,0 1 0 0 0,0-1 0 0 0,0 0 0 0 0,0 0 1 0 0,0 0-1 0 0,0 0 0 0 0,-5 11 240 0 0,-2 16-184 0 0,-8 165 700 0 0,14-175-671 0 0,0 14 275 0 0,1 1 0 0 0,6 42-1 0 0,-3-57-267 0 0,0 0-1 0 0,2 0 0 0 0,-1-1 0 0 0,2 0 1 0 0,0 0-1 0 0,9 16 0 0 0,-14-30-100 0 0,1 1-1 0 0,-1-1 1 0 0,0 0-1 0 0,1 0 1 0 0,-1 0 0 0 0,1 0-1 0 0,0 0 1 0 0,0 0-1 0 0,0 0 1 0 0,0-1-1 0 0,0 1 1 0 0,0-1 0 0 0,0 1-1 0 0,0-1 1 0 0,0 0-1 0 0,1 0 1 0 0,-1 0-1 0 0,1 0 1 0 0,-1 0 0 0 0,1 0-1 0 0,-1-1 1 0 0,3 1-1 0 0,-2-1-7 0 0,-1 0 0 0 0,1-1-1 0 0,-1 1 1 0 0,1-1 0 0 0,-1 1-1 0 0,0-1 1 0 0,1 0 0 0 0,-1 0-1 0 0,0 0 1 0 0,0 0 0 0 0,1 0-1 0 0,-1-1 1 0 0,0 1 0 0 0,0-1-1 0 0,0 1 1 0 0,-1-1-1 0 0,1 0 1 0 0,0 1 0 0 0,-1-1-1 0 0,1 0 1 0 0,-1 0 0 0 0,1 0-1 0 0,0-3 1 0 0,4-6-124 0 0,-1 0-1 0 0,0-1 1 0 0,0 0-1 0 0,4-17 1 0 0,7-53-766 0 0,-10 48 497 0 0,-4 18 204 0 0,5-21-83 0 0,-4 29 286 0 0,-2 6 256 0 0,-1 3-257 0 0,1-1 1 0 0,0 1-1 0 0,-1-1 0 0 0,1 0 1 0 0,-1 1-1 0 0,1-1 0 0 0,-1 1 1 0 0,1 0-1 0 0,-1-1 0 0 0,0 1 1 0 0,1-1-1 0 0,-1 1 0 0 0,0 0 1 0 0,1-1-1 0 0,-1 1 0 0 0,0 0 0 0 0,0-1 1 0 0,1 1-1 0 0,-1 1 0 0 0,4 14 142 0 0,-2 6 166 0 0,0 27 1 0 0,-2-25-88 0 0,4 27 0 0 0,-3-44-197 0 0,0 0-1 0 0,1-1 1 0 0,0 1-1 0 0,0 0 0 0 0,0-1 1 0 0,1 0-1 0 0,0 1 1 0 0,5 7-1 0 0,-6-12-25 0 0,-1 0-1 0 0,0 0 1 0 0,0 0-1 0 0,1-1 1 0 0,-1 1-1 0 0,1-1 1 0 0,0 1-1 0 0,-1-1 1 0 0,1 1 0 0 0,0-1-1 0 0,0 0 1 0 0,0 0-1 0 0,0 0 1 0 0,0 0-1 0 0,0 0 1 0 0,0-1-1 0 0,0 1 1 0 0,0 0-1 0 0,0-1 1 0 0,3 1-1 0 0,-2-2-1 0 0,0 1 0 0 0,0 0 0 0 0,-1-1 0 0 0,1 1 0 0 0,0-1 0 0 0,0 0 0 0 0,0 0 0 0 0,0 0 0 0 0,-1 0 0 0 0,1-1 0 0 0,-1 1 0 0 0,1-1 0 0 0,3-2 0 0 0,0-1-4 0 0,-1 0 0 0 0,1 0 1 0 0,0-1-1 0 0,-1 0 0 0 0,0 0 0 0 0,-1 0 0 0 0,0-1 1 0 0,1 0-1 0 0,-2 1 0 0 0,6-13 0 0 0,-6 8-24 0 0,0-1 0 0 0,0 1 0 0 0,-1 0 0 0 0,0-1 0 0 0,-1 1 0 0 0,-1-1 0 0 0,0 0 0 0 0,0 1 0 0 0,-1-1 0 0 0,0 0 0 0 0,-5-13 0 0 0,4 17 21 0 0,-3 37 159 0 0,2-8-25 0 0,1 0-1 0 0,0 0 1 0 0,2 0 0 0 0,1 0-1 0 0,0 0 1 0 0,8 35 0 0 0,-9-54-127 0 0,0-1-6 0 0,0 0-1 0 0,0-1 0 0 0,0 1 0 0 0,0 0 0 0 0,0 0 1 0 0,1-1-1 0 0,-1 1 0 0 0,0 0 0 0 0,0 0 1 0 0,1-1-1 0 0,-1 1 0 0 0,0 0 0 0 0,1-1 1 0 0,-1 1-1 0 0,1 0 0 0 0,-1-1 0 0 0,1 1 0 0 0,-1-1 1 0 0,1 1-1 0 0,-1-1 0 0 0,1 1 0 0 0,0-1 1 0 0,-1 1-1 0 0,2 0 0 0 0,-1 0-194 0 0,1 0 0 0 0,-1 0 0 0 0,1 0 0 0 0,0 0 0 0 0,-1 0 0 0 0,1 0 0 0 0,0 0-1 0 0,-1-1 1 0 0,1 1 0 0 0,0-1 0 0 0,0 1 0 0 0,0-1 0 0 0,-1 0 0 0 0,1 1 0 0 0,0-1 0 0 0,0 0 0 0 0,0 0 0 0 0,0 0 0 0 0,0-1-1 0 0,-1 1 1 0 0,1 0 0 0 0,2-1 0 0 0,7-4-7598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4.27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197 36 5983 0 0,'-7'-8'542'0'0,"5"5"11"0"0,0 1 1 0 0,0 0-1 0 0,-1 0 0 0 0,1 0 1 0 0,-1 0-1 0 0,1 0 1 0 0,-1 0-1 0 0,1 0 1 0 0,-1 1-1 0 0,0-1 1 0 0,0 1-1 0 0,0 0 0 0 0,0 0 1 0 0,0 0-1 0 0,0 0 1 0 0,-5 0-1 0 0,4 1-329 0 0,1 0 0 0 0,0 1-1 0 0,0-1 1 0 0,0 1 0 0 0,1 0-1 0 0,-1 0 1 0 0,0 0 0 0 0,0 0-1 0 0,0 0 1 0 0,0 0 0 0 0,1 1-1 0 0,-1-1 1 0 0,1 1 0 0 0,-3 2-1 0 0,-3 3-90 0 0,0 1 0 0 0,1 0 0 0 0,0 0 0 0 0,1 1 0 0 0,0 0 0 0 0,0 0-1 0 0,-7 15 1 0 0,7-11 114 0 0,0 1-1 0 0,1 0 0 0 0,1-1 0 0 0,-5 26 1 0 0,8-34-171 0 0,0-1 1 0 0,0 1 0 0 0,1-1-1 0 0,0 1 1 0 0,0 0-1 0 0,0-1 1 0 0,1 1-1 0 0,-1-1 1 0 0,1 1 0 0 0,0 0-1 0 0,1-1 1 0 0,-1 0-1 0 0,1 1 1 0 0,0-1 0 0 0,0 0-1 0 0,0 0 1 0 0,0 0-1 0 0,6 7 1 0 0,-7-10-57 0 0,1 1-1 0 0,0-1 1 0 0,0 0 0 0 0,-1 1 0 0 0,1-1 0 0 0,0 0 0 0 0,0 0-1 0 0,0 0 1 0 0,1 0 0 0 0,-1-1 0 0 0,0 1 0 0 0,0-1-1 0 0,0 1 1 0 0,0-1 0 0 0,1 0 0 0 0,-1 1 0 0 0,0-1 0 0 0,0 0-1 0 0,1-1 1 0 0,-1 1 0 0 0,0 0 0 0 0,0-1 0 0 0,0 1-1 0 0,4-2 1 0 0,5-2-6 0 0,-1 0 0 0 0,1-1 1 0 0,15-10-1 0 0,-12 7-165 0 0,49-30-1376 0 0,-26 8-2418 0 0,-21 14-2759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4.6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52 0 13071 0 0,'0'0'1186'0'0,"-2"1"-841"0"0,0 1-136 0 0,0 1 0 0 0,0-1 0 0 0,1 0 0 0 0,-1 0 0 0 0,0 1-1 0 0,1-1 1 0 0,-1 1 0 0 0,1-1 0 0 0,0 1 0 0 0,0 0 0 0 0,0-1 0 0 0,0 1 0 0 0,1 0 0 0 0,-2 3 0 0 0,-3 46 1449 0 0,4-43-1471 0 0,0 131 2193 0 0,1-31-910 0 0,-3-46-610 0 0,-1 52 858 0 0,5-95-1418 0 0,0-1 1 0 0,1 0-1 0 0,9 36 1 0 0,-8-48-270 0 0,-3-6-10 0 0,-1-4-855 0 0,1 0 665 0 0,-1 0 1 0 0,0 0-1 0 0,0 0 1 0 0,0 0-1 0 0,-4-4 0 0 0,-1-7-256 0 0,2 4 263 0 0,1-1-1 0 0,0 0 0 0 0,1 0 0 0 0,0 0 1 0 0,1 0-1 0 0,0 0 0 0 0,1 0 0 0 0,2-21 0 0 0,-2 27 164 0 0,1 0 0 0 0,0 1 0 0 0,0-1 0 0 0,1 1 0 0 0,-1-1 0 0 0,1 1 0 0 0,0-1 0 0 0,0 1 0 0 0,1 0 0 0 0,-1 0 0 0 0,1 0 0 0 0,0 0 0 0 0,0 1-1 0 0,0-1 1 0 0,0 1 0 0 0,1-1 0 0 0,0 1 0 0 0,-1 0 0 0 0,1 1 0 0 0,0-1 0 0 0,0 1 0 0 0,1-1 0 0 0,4-1 0 0 0,-4 2-20 0 0,-2 1-14 0 0,1 0 0 0 0,-1-1-1 0 0,0 1 1 0 0,1 1 0 0 0,-1-1 0 0 0,1 0 0 0 0,-1 1 0 0 0,1 0 0 0 0,0 0 0 0 0,-1 0 0 0 0,1 0-1 0 0,-1 1 1 0 0,7 0 0 0 0,2 3-2863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11023 0 0,'0'0'1002'0'0,"2"0"-824"0"0,21-7-16 0 0,1 2 0 0 0,-1 1 0 0 0,1 1 0 0 0,0 1 0 0 0,29 1 0 0 0,-15 0 78 0 0,308-14 971 0 0,439-13-420 0 0,2 54-49 0 0,-169 49 1156 0 0,-609-74-1868 0 0,81 11 327 0 0,1-4-1 0 0,0-4 0 0 0,133-11 1 0 0,-200 3-632 0 0,-23 4 84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5.0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193 82 17967 0 0,'0'0'1632'0'0,"-4"9"-1312"0"0,1 1 32 0 0,1-1-1 0 0,0 1 1 0 0,1-1 0 0 0,0 1-1 0 0,0-1 1 0 0,1 1 0 0 0,1 12-1 0 0,-1 20 363 0 0,-15 127 871 0 0,14-161-1658 0 0,1-7-582 0 0,-2-3-2109 0 0,-3-9-2658 0 0,0-1-1536 0 0</inkml:trace>
  <inkml:trace contextRef="#ctx0" brushRef="#br0" timeOffset="1">1 35 3679 0 0,'1'-1'6979'0'0,"7"-3"-4617"0"0,-1 1 0 0 0,0-1 1 0 0,11-2-1 0 0,26-3 702 0 0,47 2-1644 0 0,-21 7-767 0 0,-38 0-4031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5.42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80 11519 0 0,'0'0'887'0'0,"2"0"-583"0"0,39-17 3963 0 0,45-11 1 0 0,-54 19-3270 0 0,1 2-1 0 0,36-3 1 0 0,-19 8-650 0 0,-32 2-1287 0 0,31-3-1 0 0,-33 0-960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5.80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261 478 8751 0 0,'4'-10'794'0'0,"2"-7"591"0"0,8-29 0 0 0,-13 40-659 0 0,0-1 0 0 0,0 0 1 0 0,0 1-1 0 0,-1-1 1 0 0,0 0-1 0 0,0 0 0 0 0,-2-10 1 0 0,2 15-636 0 0,0 0 0 0 0,-1 0-1 0 0,0 0 1 0 0,1 1 0 0 0,-1-1 0 0 0,0 0 0 0 0,0 0-1 0 0,0 1 1 0 0,0-1 0 0 0,0 0 0 0 0,0 1 0 0 0,0-1 0 0 0,0 1-1 0 0,-1 0 1 0 0,1-1 0 0 0,-1 1 0 0 0,1 0 0 0 0,-1 0-1 0 0,-2-1 1 0 0,2 0-3 0 0,-1 1-1 0 0,1 1 1 0 0,-1-1-1 0 0,0 0 1 0 0,0 1-1 0 0,0 0 1 0 0,1-1-1 0 0,-1 1 1 0 0,0 0-1 0 0,0 0 1 0 0,-5 1-1 0 0,-1 1 111 0 0,0 1-1 0 0,1-1 1 0 0,-1 2-1 0 0,0-1 1 0 0,1 1 0 0 0,-16 9-1 0 0,10-2-89 0 0,1-1-1 0 0,0 2 1 0 0,1 0-1 0 0,0 1 1 0 0,0 0-1 0 0,2 0 1 0 0,-1 1 0 0 0,2 1-1 0 0,0-1 1 0 0,1 2-1 0 0,-12 28 1 0 0,19-40-55 0 0,0 1 1 0 0,-1 0-1 0 0,2-1 0 0 0,-1 1 1 0 0,0 0-1 0 0,1-1 1 0 0,0 1-1 0 0,0 0 1 0 0,0 0-1 0 0,1-1 0 0 0,0 1 1 0 0,0 0-1 0 0,3 8 1 0 0,-4-11-31 0 0,1 0-1 0 0,0 0 1 0 0,0-1 0 0 0,0 1 0 0 0,0 0 0 0 0,0-1 0 0 0,0 1 0 0 0,1-1 0 0 0,-1 1 0 0 0,0-1 0 0 0,1 1 0 0 0,-1-1 0 0 0,1 0 0 0 0,0 0 0 0 0,-1 0 0 0 0,1 0-1 0 0,0 0 1 0 0,-1 0 0 0 0,1 0 0 0 0,0-1 0 0 0,0 1 0 0 0,0-1 0 0 0,0 1 0 0 0,0-1 0 0 0,0 0 0 0 0,0 1 0 0 0,0-1 0 0 0,0 0 0 0 0,0 0 0 0 0,0-1-1 0 0,0 1 1 0 0,0 0 0 0 0,0-1 0 0 0,0 1 0 0 0,1-2 0 0 0,6-1-2 0 0,0 0-1 0 0,-1-1 1 0 0,0 0-1 0 0,0 0 1 0 0,0-1 0 0 0,0 0-1 0 0,-1 0 1 0 0,0-1-1 0 0,0 0 1 0 0,0-1 0 0 0,-1 1-1 0 0,0-1 1 0 0,0 0-1 0 0,7-12 1 0 0,-5 5-20 0 0,0 0-1 0 0,-1-1 1 0 0,0 0 0 0 0,-1 0 0 0 0,-1 0-1 0 0,0-1 1 0 0,3-21 0 0 0,-1-25 48 0 0,0-68 1 0 0,-5 67-41 0 0,11-66 0 0 0,-11 123 11 0 0,1 7-7 0 0,1 6 7 0 0,-1 2 20 0 0,-1 0 0 0 0,0 1 0 0 0,0-1-1 0 0,-1 1 1 0 0,1 15 0 0 0,-5 52 289 0 0,0-38-165 0 0,1 8 16 0 0,0 105 677 0 0,3-133-692 0 0,1 1-1 0 0,0-1 0 0 0,2 0 0 0 0,0 0 1 0 0,12 30-1 0 0,-13-42-107 0 0,0 0 0 0 0,0-1 0 0 0,1 0 0 0 0,0 0 0 0 0,8 10 0 0 0,-11-14-125 0 0,1-1 1 0 0,-1 1-1 0 0,1 0 1 0 0,0-1-1 0 0,0 1 1 0 0,-1-1-1 0 0,1 0 1 0 0,0 1-1 0 0,0-1 1 0 0,0 0 0 0 0,0 0-1 0 0,0 0 1 0 0,1-1-1 0 0,-1 1 1 0 0,0 0-1 0 0,0-1 1 0 0,0 1-1 0 0,1-1 1 0 0,-1 0-1 0 0,0 0 1 0 0,4 0-1 0 0,5-3-741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2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211 149 5527 0 0,'0'0'498'0'0,"-4"-8"350"0"0,1 5 2230 0 0,2 1-2912 0 0,0 1 1 0 0,-1 0-1 0 0,1 0 0 0 0,0 0 0 0 0,-1-1 0 0 0,1 1 0 0 0,-1 1 0 0 0,1-1 0 0 0,-1 0 0 0 0,1 0 0 0 0,-1 0 0 0 0,0 1 0 0 0,1-1 0 0 0,-1 1 1 0 0,0 0-1 0 0,0-1 0 0 0,1 1 0 0 0,-1 0 0 0 0,0 0 0 0 0,-2 0 0 0 0,0 1-12 0 0,-1-1 0 0 0,1 1 0 0 0,0 0-1 0 0,0 1 1 0 0,0-1 0 0 0,1 1 0 0 0,-1 0 0 0 0,-6 3 0 0 0,1 1 30 0 0,1 1 1 0 0,-1-1 0 0 0,1 1 0 0 0,1 0 0 0 0,-1 1 0 0 0,-10 15 0 0 0,9-9-80 0 0,1 0 0 0 0,1 1 0 0 0,0 0 0 0 0,1 0 0 0 0,1 0 0 0 0,0 1 0 0 0,1 0 0 0 0,1 0 0 0 0,1 0 0 0 0,0 0 0 0 0,0 1 0 0 0,2-1 0 0 0,0 0 0 0 0,1 1 0 0 0,4 17 0 0 0,-5-31-83 0 0,1 0 0 0 0,-1-1 0 0 0,1 1 0 0 0,0 0 0 0 0,0 0 0 0 0,1 0 0 0 0,-1-1 0 0 0,1 1 0 0 0,-1 0 0 0 0,1-1 0 0 0,0 0 0 0 0,0 1 1 0 0,0-1-1 0 0,0 0 0 0 0,0 0 0 0 0,0 0 0 0 0,0 0 0 0 0,1 0 0 0 0,-1-1 0 0 0,1 1 0 0 0,0-1 0 0 0,-1 1 0 0 0,1-1 0 0 0,0 0 0 0 0,0 0 0 0 0,0 0 0 0 0,0-1 0 0 0,0 1 0 0 0,0-1 0 0 0,0 1 0 0 0,0-1 0 0 0,0 0 0 0 0,0 0 1 0 0,6-1-1 0 0,0-1 66 0 0,1 0 1 0 0,0 0-1 0 0,0-1 1 0 0,-1 0-1 0 0,1 0 1 0 0,-1-1 0 0 0,0-1-1 0 0,0 1 1 0 0,11-9-1 0 0,1-4 15 0 0,-1 0 0 0 0,-1-2-1 0 0,-1 0 1 0 0,0-1 0 0 0,-2-1-1 0 0,25-39 1 0 0,-31 44-40 0 0,-1-1 0 0 0,-1 0 0 0 0,0-1 1 0 0,-1 0-1 0 0,8-34 0 0 0,-13 44-18 0 0,0 0-1 0 0,-1 0 1 0 0,0 0-1 0 0,-1 0 1 0 0,0 0 0 0 0,0-1-1 0 0,0 1 1 0 0,-1 0-1 0 0,-1 0 1 0 0,1 0 0 0 0,-1 0-1 0 0,-1 0 1 0 0,1 1-1 0 0,-1-1 1 0 0,-1 1 0 0 0,-5-10-1 0 0,7 14-30 0 0,1 1-1 0 0,-1 0 1 0 0,0-1-1 0 0,0 1 1 0 0,0 0-1 0 0,-1 0 1 0 0,1 0-1 0 0,-1 1 0 0 0,1-1 1 0 0,-1 0-1 0 0,1 1 1 0 0,-1 0-1 0 0,0 0 1 0 0,0-1-1 0 0,1 1 1 0 0,-1 1-1 0 0,0-1 1 0 0,0 0-1 0 0,0 1 1 0 0,0 0-1 0 0,0-1 1 0 0,0 1-1 0 0,-6 1 1 0 0,3 0-72 0 0,0 0 0 0 0,0 0 0 0 0,0 1 0 0 0,0 0 0 0 0,0 0 0 0 0,0 1 0 0 0,1-1 1 0 0,-1 1-1 0 0,1 0 0 0 0,-8 7 0 0 0,2-2-198 0 0,-6 4-1015 0 0,2 1 0 0 0,-20 20 0 0 0,18-12-4971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10767 0 0,'0'0'2848'0'0,"1"1"-2268"0"0,1 1-477 0 0,-1 1 0 0 0,1-1 0 0 0,-1 0 0 0 0,1 1 0 0 0,-1-1 0 0 0,0 1-1 0 0,0 0 1 0 0,-1-1 0 0 0,1 1 0 0 0,0 0 0 0 0,-1 0 0 0 0,1 0 0 0 0,-1-1 0 0 0,0 1-1 0 0,-1 5 1 0 0,-6 49 621 0 0,4-37-466 0 0,-59 326 1846 0 0,34-241-2185 0 0,28-103-62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7831 0 0,'1'-2'603'0'0,"-1"-1"-524"0"0,1 1 1 0 0,0-1-1 0 0,0 0 0 0 0,0 1 0 0 0,1-1 1 0 0,-1 0-1 0 0,1 1 0 0 0,-1-1 0 0 0,1 1 1 0 0,0 0-1 0 0,0 0 0 0 0,0 0 0 0 0,0 0 1 0 0,0 0-1 0 0,1 0 0 0 0,3-2 0 0 0,-1 0 238 0 0,13-8 397 0 0,0 1-1 0 0,1 1 1 0 0,0 1 0 0 0,1 0 0 0 0,0 2-1 0 0,39-10 1 0 0,-58 17-698 0 0,18-5 658 0 0,32-4 0 0 0,-46 9-550 0 0,-1-1 0 0 0,1 1-1 0 0,0 0 1 0 0,-1 1 0 0 0,1-1-1 0 0,-1 1 1 0 0,1 0 0 0 0,-1 0-1 0 0,1 0 1 0 0,-1 0 0 0 0,0 1-1 0 0,1 0 1 0 0,4 3 0 0 0,-7-4-90 0 0,0 1-1 0 0,-1-1 1 0 0,1 1 0 0 0,-1 0 0 0 0,0 0 0 0 0,0 0-1 0 0,1 0 1 0 0,-1 0 0 0 0,0 0 0 0 0,-1 0 0 0 0,1 0-1 0 0,0 0 1 0 0,-1 0 0 0 0,1 0 0 0 0,-1 0 0 0 0,1 1-1 0 0,-1-1 1 0 0,0 0 0 0 0,0 0 0 0 0,0 1 0 0 0,0-1-1 0 0,-1 0 1 0 0,1 0 0 0 0,-1 0 0 0 0,0 4 0 0 0,-2 5 28 0 0,-1-1 1 0 0,1 1 0 0 0,-10 16-1 0 0,-15 29-122 0 0,-45 65-1 0 0,33-61-822 0 0,25-35-4751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10591 0 0,'0'0'5627'0'0,"0"2"-4171"0"0,-9 32-513 0 0,1 1 1 0 0,-4 51 0 0 0,6-40-678 0 0,-20 167 2 0 0,20-197-109 0 0,1 5-3152 0 0,-5-27-805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5983 0 0,'0'-2'464'0'0,"0"0"-140"0"0,0 0-1 0 0,0 1 0 0 0,1-1 0 0 0,-1 0 1 0 0,0 0-1 0 0,1 0 0 0 0,0 1 0 0 0,-1-1 1 0 0,1 0-1 0 0,0 1 0 0 0,-1-1 1 0 0,1 1-1 0 0,0-1 0 0 0,0 1 0 0 0,1-1 1 0 0,-1 1-1 0 0,0 0 0 0 0,0-1 0 0 0,3-1 1 0 0,-1 1 224 0 0,1-1 0 0 0,0 1 1 0 0,0 0-1 0 0,1 0 1 0 0,3-2-1 0 0,-6 4-630 0 0,18-7 909 0 0,-1 1 1 0 0,1 1-1 0 0,-1 0 1 0 0,38-2-1 0 0,-30 6-613 0 0,1 1 0 0 0,-1 1 1 0 0,1 1-1 0 0,-1 2 0 0 0,41 10 0 0 0,-65-13-214 0 0,1 0 0 0 0,-1 0 0 0 0,1 0 0 0 0,-1 1 0 0 0,0 0 0 0 0,1-1 0 0 0,-1 1 0 0 0,4 3 0 0 0,-6-4-2 0 0,-1-1 1 0 0,1 1-1 0 0,0 0 0 0 0,0-1 1 0 0,0 1-1 0 0,0 0 0 0 0,-1 0 1 0 0,1 0-1 0 0,0 0 0 0 0,-1-1 1 0 0,1 1-1 0 0,-1 0 0 0 0,1 0 1 0 0,-1 0-1 0 0,1 0 0 0 0,-1 0 0 0 0,0 0 1 0 0,0 0-1 0 0,1 1 0 0 0,-1-1 1 0 0,0 0-1 0 0,0 0 0 0 0,0 2 1 0 0,0 0-19 0 0,0 5 7 0 0,0 0 0 0 0,0 0 0 0 0,-1 0 0 0 0,0 0 0 0 0,-1-1 0 0 0,0 1 0 0 0,0 0 0 0 0,-4 9 0 0 0,-5 20 105 0 0,-22 168 59 0 0,20-157-2793 0 0</inkml:trace>
  <inkml:trace contextRef="#ctx0" brushRef="#br0" timeOffset="0.08">449 10 14279 0 0,'-14'-7'1528'0'0,"5"4"1456"0"0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13 4607 0 0,'0'0'354'0'0,"6"-13"8033"0"0,-5 17-5354 0 0,0 15-1264 0 0,-3 24-1568 0 0,-8 81 1102 0 0,-6 108-367 0 0,12-194-643 0 0,1-5-1073 0 0,3-11-4000 0 0,-2-36 723 0 0,0 0 1870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8431 0 0,'1'-15'590'0'0,"-1"2"-485"0"0,1-1 0 0 0,1 1 0 0 0,0 0 0 0 0,4-13 0 0 0,-5 21 512 0 0,1 0 0 0 0,0 0 1 0 0,1 0-1 0 0,3-6 1 0 0,-5 10-463 0 0,-1 0 0 0 0,1 0 0 0 0,0 1 1 0 0,-1-1-1 0 0,1 0 0 0 0,0 0 0 0 0,-1 1 0 0 0,1-1 1 0 0,0 0-1 0 0,0 1 0 0 0,0-1 0 0 0,0 1 0 0 0,0-1 1 0 0,-1 1-1 0 0,1-1 0 0 0,0 1 0 0 0,0 0 1 0 0,0-1-1 0 0,0 1 0 0 0,0 0 0 0 0,0 0 0 0 0,0 0 1 0 0,2 0-1 0 0,-1 0-22 0 0,0 0 0 0 0,0 1 1 0 0,0-1-1 0 0,0 1 0 0 0,0 0 0 0 0,0 0 0 0 0,-1 0 1 0 0,1 0-1 0 0,0 0 0 0 0,0 0 0 0 0,1 2 0 0 0,3 1 90 0 0,-1 1 0 0 0,-1 0 0 0 0,1 0 0 0 0,-1 0 0 0 0,0 1 0 0 0,4 6 0 0 0,-2 1 266 0 0,0 1 0 0 0,6 21 0 0 0,-8-21-343 0 0,0 0 0 0 0,1-1 0 0 0,9 15 1 0 0,-13-26-145 0 0,3 6 8 0 0,1 0-1 0 0,0 0 1 0 0,1 0 0 0 0,0-1 0 0 0,8 9 0 0 0,-12-14-9 0 0,0-1-1 0 0,0 1 1 0 0,0-1 0 0 0,-1 0 0 0 0,1 0 0 0 0,0 0 0 0 0,0 0 0 0 0,1 0 0 0 0,-1 0 0 0 0,0 0 0 0 0,0-1 0 0 0,0 1-1 0 0,1-1 1 0 0,-1 0 0 0 0,0 0 0 0 0,0 1 0 0 0,1-1 0 0 0,-1-1 0 0 0,0 1 0 0 0,0 0 0 0 0,1 0 0 0 0,-1-1 0 0 0,0 0 0 0 0,0 1-1 0 0,0-1 1 0 0,0 0 0 0 0,3-2 0 0 0,3-1-9 0 0,-1-1-1 0 0,0 0 1 0 0,0 0-1 0 0,0-1 1 0 0,-1 0-1 0 0,0 0 1 0 0,10-13-1 0 0,-3 0-25 0 0,20-35 0 0 0,-3-10 32 0 0,-25 50 4 0 0,1-1 0 0 0,0 1 0 0 0,2 0-1 0 0,-1 1 1 0 0,2 0 0 0 0,17-22 0 0 0,-19 28 41 0 0,-6 7-42 0 0,-1 0 1 0 0,0-1-1 0 0,0 1 1 0 0,1 0 0 0 0,-1 0-1 0 0,0-1 1 0 0,1 1 0 0 0,-1 0-1 0 0,0 0 1 0 0,1-1 0 0 0,-1 1-1 0 0,0 0 1 0 0,1 0 0 0 0,-1 0-1 0 0,0 0 1 0 0,1 0 0 0 0,-1-1-1 0 0,0 1 1 0 0,1 0 0 0 0,-1 0-1 0 0,1 0 1 0 0,-1 0 0 0 0,0 0-1 0 0,1 0 1 0 0,-1 0 0 0 0,0 0-1 0 0,1 1 1 0 0,-1-1-1 0 0,1 0 1 0 0,-1 0 0 0 0,0 0-1 0 0,1 1 1 0 0,2 3 35 0 0,-1 1-1 0 0,0-1-1 0 0,-1 1 1 0 0,1 0-1 0 0,-1-1 1 0 0,0 1-1 0 0,0 0 0 0 0,0 0 1 0 0,-1 7-1 0 0,-1 42 299 0 0,0-36-220 0 0,-5 75 283 0 0,2-29 92 0 0,3 85 0 0 0,2-137-537 0 0,0 9-202 0 0,1-1 0 0 0,0 0 0 0 0,1 1 0 0 0,2-2 0 0 0,0 1 0 0 0,8 20 1 0 0,-10-34-1273 0 0</inkml:trace>
  <inkml:trace contextRef="#ctx0" brushRef="#br0" timeOffset="1">678 130 14743 0 0,'0'0'1136'0'0,"0"2"-746"0"0,-16 183 4720 0 0,1-13-5711 0 0,13-153-1487 0 0,1-8-2105 0 0,0 2-2057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28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67 9903 0 0,'1'-2'455'0'0,"23"-38"290"0"0,-24 40-646 0 0,0-1-1 0 0,1 1 1 0 0,-1-1-1 0 0,0 1 1 0 0,0-1-1 0 0,0 1 1 0 0,1-1-1 0 0,-1 1 1 0 0,0-1-1 0 0,0 1 1 0 0,0-1 0 0 0,0 1-1 0 0,0-1 1 0 0,0 1-1 0 0,0-1 1 0 0,0 1-1 0 0,0-1 1 0 0,0 1-1 0 0,0-1 1 0 0,-1 1-1 0 0,1-1 1 0 0,0 1-1 0 0,0-1 1 0 0,0 1-1 0 0,-1 0 1 0 0,1-1-1 0 0,0 1 1 0 0,0-1-1 0 0,-1 1 1 0 0,1 0-1 0 0,-1-1 1 0 0,0 0-1 0 0,-13-6 1042 0 0,10 6-1046 0 0,-1 1-1 0 0,1 0 1 0 0,-1 0 0 0 0,1 0-1 0 0,0 1 1 0 0,-1-1-1 0 0,1 1 1 0 0,-1 0 0 0 0,1 1-1 0 0,0-1 1 0 0,-4 2 0 0 0,-8 5-133 0 0,-21 13 0 0 0,22-12 24 0 0,3-2-32 0 0,0 0 1 0 0,1 1 0 0 0,-1 1 0 0 0,1-1 0 0 0,-10 12-1 0 0,20-18 55 0 0,-1 0 0 0 0,0 0 0 0 0,1 0 0 0 0,-1 0-1 0 0,1 0 1 0 0,-1 0 0 0 0,1 0 0 0 0,0 0-1 0 0,0 1 1 0 0,0-1 0 0 0,0 0 0 0 0,0 1 0 0 0,1-1-1 0 0,-1 1 1 0 0,1-1 0 0 0,0 1 0 0 0,0-1-1 0 0,-1 1 1 0 0,2-1 0 0 0,-1 1 0 0 0,0-1 0 0 0,0 1-1 0 0,1-1 1 0 0,-1 1 0 0 0,1-1 0 0 0,0 0-1 0 0,0 1 1 0 0,0-1 0 0 0,0 0 0 0 0,0 0 0 0 0,0 1-1 0 0,1-1 1 0 0,-1 0 0 0 0,1 0 0 0 0,-1 0-1 0 0,4 2 1 0 0,6 6 96 0 0,1 0-1 0 0,1 0 0 0 0,-1-2 1 0 0,2 1-1 0 0,27 12 1 0 0,-28-15-7 0 0,1 1 1 0 0,-1 0 0 0 0,-1 1-1 0 0,1 0 1 0 0,-1 1 0 0 0,16 16-1 0 0,-26-23-83 0 0,-1-1-1 0 0,1 1 0 0 0,-1 0 1 0 0,0-1-1 0 0,0 1 0 0 0,1 0 1 0 0,-1 0-1 0 0,-1-1 1 0 0,1 1-1 0 0,0 0 0 0 0,0 0 1 0 0,-1 0-1 0 0,1 0 0 0 0,-1 0 1 0 0,1 0-1 0 0,-1 0 0 0 0,0 0 1 0 0,0 0-1 0 0,0 1 1 0 0,0-1-1 0 0,0 0 0 0 0,-1 0 1 0 0,1 0-1 0 0,-1 0 0 0 0,1 0 1 0 0,-1 0-1 0 0,0 0 0 0 0,1 0 1 0 0,-1-1-1 0 0,0 1 1 0 0,0 0-1 0 0,-1 0 0 0 0,-1 2 1 0 0,-4 4 73 0 0,0-1 1 0 0,-1 1-1 0 0,0-1 1 0 0,-1-1 0 0 0,-11 8-1 0 0,6-4 31 0 0,-11 6 200 0 0,-36 17 0 0 0,14-8-121 0 0,0-3-437 0 0,46-21-568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6911 0 0,'0'0'2926'0'0,"1"2"-1716"0"0,14 50-107 0 0,-2 1 1 0 0,-2 0-1 0 0,5 67 0 0 0,-3 166-509 0 0,-8-102-27 0 0,-2-110-489 0 0,-1-12 160 0 0,12 80 0 0 0,-12-133-161 0 0,0-1 0 0 0,0 1 0 0 0,1-1-1 0 0,0 1 1 0 0,6 10 0 0 0,-8-17-119 0 0,0 0 0 0 0,0 0 0 0 0,0 0 0 0 0,0 0 1 0 0,1 0-1 0 0,-1 0 0 0 0,1-1 0 0 0,-1 1 0 0 0,1-1 0 0 0,0 1 0 0 0,0-1 0 0 0,0 1 1 0 0,-1-1-1 0 0,1 0 0 0 0,1 0 0 0 0,-1 0 0 0 0,0 0 0 0 0,0 0 0 0 0,0 0 0 0 0,0-1 1 0 0,1 1-1 0 0,-1-1 0 0 0,0 1 0 0 0,0-1 0 0 0,4 0 0 0 0,1-2-5858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13359 0 0,'0'0'1424'0'0,"4"-9"-216"0"0,8 5-792 0 0,-1 4-1104 0 0,0 0-216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11143 0 0,'0'0'1008'0'0,"1"-1"-717"0"0,7-5 178 0 0,0 1 0 0 0,0 0 0 0 0,0 1 1 0 0,1 0-1 0 0,0 0 0 0 0,0 1 0 0 0,0 0 0 0 0,17-3 0 0 0,4 1 221 0 0,45-3-1 0 0,-64 8-554 0 0,-1-2 20 0 0,1 2 1 0 0,0 0 0 0 0,-1 0-1 0 0,1 1 1 0 0,18 3-1 0 0,-27-3-136 0 0,-1-1 0 0 0,1 1 0 0 0,0-1 0 0 0,-1 1 0 0 0,1 0 0 0 0,-1 0 0 0 0,1 0 1 0 0,-1 0-1 0 0,1 0 0 0 0,-1 0 0 0 0,0 0 0 0 0,1 1 0 0 0,-1-1 0 0 0,0 0 0 0 0,0 1 0 0 0,2 2 0 0 0,-2-2-15 0 0,-1 1 0 0 0,1-1 0 0 0,0 0 1 0 0,-1 1-1 0 0,0-1 0 0 0,0 0 0 0 0,0 1 0 0 0,0-1 0 0 0,0 0 1 0 0,0 1-1 0 0,0-1 0 0 0,-1 0 0 0 0,1 1 0 0 0,-1-1 1 0 0,0 0-1 0 0,-1 3 0 0 0,-5 12 4 0 0,-1-1 1 0 0,-1 0-1 0 0,-1-1 1 0 0,0 0-1 0 0,-22 23 0 0 0,1 1-5 0 0,-8 13-17 0 0,8-13-27 0 0,-51 85 0 0 0,76-114 59 0 0,3-5 18 0 0,1 0 0 0 0,-1-1-1 0 0,1 1 1 0 0,0 0 0 0 0,0 0 0 0 0,0 0 0 0 0,1 1 0 0 0,0-1-1 0 0,-1 7 1 0 0,2-11-20 0 0,0 0 1 0 0,0 0-1 0 0,1-1 0 0 0,-1 1 0 0 0,1 0 0 0 0,-1 0 0 0 0,0 0 1 0 0,1 0-1 0 0,-1-1 0 0 0,1 1 0 0 0,0 0 0 0 0,-1 0 1 0 0,1-1-1 0 0,0 1 0 0 0,-1 0 0 0 0,1-1 0 0 0,0 1 1 0 0,0-1-1 0 0,-1 1 0 0 0,3 0 0 0 0,15 7 164 0 0,-5-5-46 0 0,1-1 1 0 0,-1-1-1 0 0,1 0 0 0 0,-1-1 1 0 0,1 0-1 0 0,-1-1 0 0 0,24-5 0 0 0,10 1 23 0 0,64-10-209 0 0,-86 11-756 0 0,-13 2-411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5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26 205 8287 0 0,'0'-2'639'0'0,"-1"-4"-507"0"0,1 0 0 0 0,0-1 0 0 0,0 1 0 0 0,2-6 0 0 0,-2 8 282 0 0,1 1 0 0 0,0 0-1 0 0,0-1 1 0 0,0 1 0 0 0,0 0-1 0 0,1-1 1 0 0,-1 1 0 0 0,1 0-1 0 0,0 0 1 0 0,0 0 0 0 0,0 0-1 0 0,0 1 1 0 0,0-1 0 0 0,4-3-1 0 0,-5 6-363 0 0,-1-1 0 0 0,1 0 0 0 0,0 1 0 0 0,-1 0-1 0 0,1-1 1 0 0,0 1 0 0 0,0-1 0 0 0,-1 1 0 0 0,1 0 0 0 0,0-1 0 0 0,0 1-1 0 0,0 0 1 0 0,-1 0 0 0 0,1 0 0 0 0,0 0 0 0 0,0 0 0 0 0,0 0 0 0 0,0 0-1 0 0,-1 0 1 0 0,1 0 0 0 0,0 0 0 0 0,0 0 0 0 0,0 0 0 0 0,0 1-1 0 0,-1-1 1 0 0,1 0 0 0 0,0 1 0 0 0,0-1 0 0 0,-1 0 0 0 0,1 1 0 0 0,0-1-1 0 0,-1 1 1 0 0,1-1 0 0 0,0 1 0 0 0,-1 0 0 0 0,1-1 0 0 0,-1 1-1 0 0,1 0 1 0 0,-1-1 0 0 0,1 1 0 0 0,-1 0 0 0 0,1-1 0 0 0,-1 1 0 0 0,0 0-1 0 0,1 0 1 0 0,-1 1 0 0 0,2 2 44 0 0,0 1 0 0 0,0 0 0 0 0,0-1 0 0 0,-1 1-1 0 0,0 0 1 0 0,1 7 0 0 0,0 15 133 0 0,-2 0 1 0 0,-1 0-1 0 0,0 1 0 0 0,-3-1 0 0 0,0 0 0 0 0,-1-1 1 0 0,-2 1-1 0 0,0-1 0 0 0,-14 30 0 0 0,18-51-229 0 0,2-2-6 0 0,-1 1 0 0 0,1-1 0 0 0,-1 0 0 0 0,0 0 0 0 0,0 0 0 0 0,-1 0 0 0 0,1 0 0 0 0,-1 0 0 0 0,1 0 0 0 0,-1-1 0 0 0,0 1 0 0 0,-6 3 0 0 0,8-5-94 0 0,0-3-402 0 0,-1-3 446 0 0,1 0 0 0 0,-1 0 0 0 0,1 0 0 0 0,0 0 0 0 0,1 0 0 0 0,-1-1 0 0 0,1 1 0 0 0,0 0 0 0 0,0 0-1 0 0,0 0 1 0 0,3-8 0 0 0,1-12 5 0 0,10-24 0 0 0,-12 42 40 0 0,8-28 32 0 0,3 1 0 0 0,0-1 1 0 0,22-36-1 0 0,-25 54 66 0 0,1 0 0 0 0,0 1-1 0 0,1 0 1 0 0,0 1 0 0 0,1 0 0 0 0,1 1 0 0 0,26-20 0 0 0,-32 28 15 0 0,-1 1 0 0 0,1 0 0 0 0,0 1 0 0 0,1 0 1 0 0,-1 0-1 0 0,1 1 0 0 0,-1 0 0 0 0,10-1 0 0 0,-14 3-57 0 0,-1 0 0 0 0,1 1 1 0 0,-1-1-1 0 0,1 1 0 0 0,-1 0 1 0 0,1 0-1 0 0,-1 1 0 0 0,1-1 1 0 0,-1 1-1 0 0,1-1 0 0 0,-1 1 1 0 0,1 0-1 0 0,-1 1 0 0 0,0-1 0 0 0,1 0 1 0 0,-1 1-1 0 0,0 0 0 0 0,0 0 1 0 0,0 0-1 0 0,0 0 0 0 0,-1 0 1 0 0,1 1-1 0 0,2 2 0 0 0,0 2 37 0 0,0 0-1 0 0,-1 0 1 0 0,1 0-1 0 0,-2 1 1 0 0,1 0 0 0 0,-1 0-1 0 0,0 0 1 0 0,-1 0-1 0 0,3 13 1 0 0,0 11 130 0 0,0 38 1 0 0,-4-50-116 0 0,2 29-12 0 0,-2 0 0 0 0,-2 0 0 0 0,-11 76 0 0 0,10-119-503 0 0,1 0-1 0 0,-1-1 0 0 0,1 1 1 0 0,-6 9-1 0 0,-2-2-5705 0 0,1-6-617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5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13359 0 0,'7'-7'1384'0'0,"-2"4"-1217"0"0,1 0-1 0 0,-1 0 1 0 0,0 0-1 0 0,1 1 1 0 0,-1-1-1 0 0,1 2 0 0 0,6-3 1 0 0,45-6 2241 0 0,-39 7-2101 0 0,79-10 1190 0 0,-48 8-1767 0 0,84-21 0 0 0,-104 18-438 0 0</inkml:trace>
  <inkml:trace contextRef="#ctx0" brushRef="#br0" timeOffset="1">591 0 3679 0 0,'0'0'284'0'0,"-1"2"-186"0"0,-4 6 1302 0 0,1-1 0 0 0,0 1 1 0 0,0 1-1 0 0,1-1 0 0 0,0 0 0 0 0,1 1 1 0 0,-1-1-1 0 0,-1 16 0 0 0,4 20-114 0 0,6 16-82 0 0,15 61 0 0 0,-19-113-1874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5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17159 0 0,'0'0'1680'0'0,"10"0"-1496"0"0,2 0-184 0 0,3 0 0 0 0,4 2 0 0 0,3-1 192 0 0,3 0 8 0 0,5 2 0 0 0,1-2 0 0 0,2 2-72 0 0,1-2-24 0 0,-2 1 0 0 0,2-1 0 0 0,1-1-792 0 0,0-1-160 0 0,1-2-32 0 0</inkml:trace>
  <inkml:trace contextRef="#ctx0" brushRef="#br0" timeOffset="1">596 131 10135 0 0,'-5'8'1050'0'0,"0"4"-235"0"0,1 0 1 0 0,1 0-1 0 0,0 1 1 0 0,0-1 0 0 0,1 1-1 0 0,1 0 1 0 0,0 17-1 0 0,-1 1-361 0 0,-12 87 868 0 0,-3 62 656 0 0,17-153-2928 0 0</inkml:trace>
  <inkml:trace contextRef="#ctx0" brushRef="#br0" timeOffset="2">662 1 5983 0 0,'0'0'640'0'0,"12"2"-640"0"0,0 4 272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6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35 8287 0 0,'-11'5'369'0'0,"1"0"0"0"0,0 1 0 0 0,1 1 0 0 0,-1-1 0 0 0,1 2 0 0 0,1-1 0 0 0,-1 1 0 0 0,1 0-1 0 0,-13 19 1 0 0,12-13 401 0 0,0-1 0 0 0,2 2 0 0 0,0-1 0 0 0,0 1 0 0 0,1 0 0 0 0,-6 26 0 0 0,9-27-537 0 0,0-1-1 0 0,1 1 1 0 0,0 0 0 0 0,1 1-1 0 0,0-1 1 0 0,2 15 0 0 0,-1-25-162 0 0,1 0 1 0 0,-1-1-1 0 0,1 1 1 0 0,0 0-1 0 0,0-1 1 0 0,0 1-1 0 0,0-1 1 0 0,1 1-1 0 0,-1-1 1 0 0,1 1 0 0 0,0-1-1 0 0,0 0 1 0 0,0 0-1 0 0,1 0 1 0 0,-1 0-1 0 0,1 0 1 0 0,0-1-1 0 0,-1 1 1 0 0,1-1-1 0 0,0 1 1 0 0,0-1 0 0 0,1 0-1 0 0,-1 0 1 0 0,0-1-1 0 0,1 1 1 0 0,-1-1-1 0 0,6 2 1 0 0,0-1 22 0 0,-1-1 1 0 0,1-1 0 0 0,-1 1-1 0 0,1-1 1 0 0,-1-1-1 0 0,1 1 1 0 0,-1-1-1 0 0,0-1 1 0 0,1 0-1 0 0,-1 0 1 0 0,0-1 0 0 0,0 0-1 0 0,12-6 1 0 0,-1 0 35 0 0,0-2 1 0 0,-1 0 0 0 0,0-2-1 0 0,18-15 1 0 0,-25 18-78 0 0,0 0-1 0 0,-1-1 1 0 0,0 0-1 0 0,-1-1 1 0 0,-1 0-1 0 0,1-1 1 0 0,-2 1-1 0 0,8-19 1 0 0,-10 20-11 0 0,-1 0 1 0 0,0-1 0 0 0,-1 1 0 0 0,0-1 0 0 0,-1 0 0 0 0,0 0 0 0 0,-1 1 0 0 0,0-1-1 0 0,-1 0 1 0 0,-2-21 0 0 0,1 29-30 0 0,1-1 0 0 0,-1 1 0 0 0,0 0-1 0 0,0 0 1 0 0,-1 0 0 0 0,1 0 0 0 0,-1 0 0 0 0,0 0 0 0 0,0 1 0 0 0,0-1-1 0 0,-1 0 1 0 0,1 1 0 0 0,-1 0 0 0 0,-5-6 0 0 0,5 7-23 0 0,0 0-1 0 0,0 0 1 0 0,-1 0 0 0 0,1 0 0 0 0,0 1 0 0 0,-1 0-1 0 0,1-1 1 0 0,-1 1 0 0 0,1 0 0 0 0,-1 1 0 0 0,0-1 0 0 0,1 1-1 0 0,-1-1 1 0 0,0 1 0 0 0,1 0 0 0 0,-1 1 0 0 0,-4-1-1 0 0,-4 3-299 0 0,-1 0-1 0 0,1 1 1 0 0,0 0-1 0 0,0 0 1 0 0,0 1-1 0 0,1 1 1 0 0,0 0-1 0 0,0 1 1 0 0,0 0-1 0 0,1 0 0 0 0,-18 18 1 0 0,2 0-1029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6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38 6911 0 0,'2'-4'198'0'0,"-1"-2"-65"0"0,-11-21 8987 0 0,10 27-8823 0 0,-1 0 0 0 0,1 0 0 0 0,0 0 0 0 0,-1 0 0 0 0,1 0 0 0 0,0 0 0 0 0,-1 0 0 0 0,1 0 0 0 0,-1 0 0 0 0,0 0-102 0 0,0 1 1 0 0,0 0-1 0 0,0 0 0 0 0,0-1 0 0 0,1 1 1 0 0,-1 0-1 0 0,0 0 0 0 0,0 0 0 0 0,1 0 1 0 0,-1 0-1 0 0,0 2 0 0 0,-14 33-603 0 0,-53 186 516 0 0,51-167-49 0 0,-20 107 0 0 0,36-161-74 0 0,1 0 0 0 0,0 0 1 0 0,0-1-1 0 0,-1 1 1 0 0,1 0-1 0 0,0 0 1 0 0,0 0-1 0 0,0 0 1 0 0,0 0-1 0 0,0 0 1 0 0,0 0-1 0 0,1 0 1 0 0,-1-1-1 0 0,0 1 1 0 0,1 1-1 0 0,6-7-226 0 0,6-16-308 0 0,5-25-1676 0 0,-12 28 627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12239 0 0,'0'0'1106'0'0,"1"-1"-792"0"0,2 1-155 0 0,-1 0 1 0 0,1 0-1 0 0,-1-1 0 0 0,1 1 0 0 0,-1 1 1 0 0,1-1-1 0 0,-1 0 0 0 0,1 1 0 0 0,-1-1 0 0 0,0 1 1 0 0,1 0-1 0 0,-1-1 0 0 0,0 1 0 0 0,1 0 0 0 0,-1 1 1 0 0,0-1-1 0 0,0 0 0 0 0,0 1 0 0 0,0-1 0 0 0,0 1 1 0 0,0-1-1 0 0,-1 1 0 0 0,1 0 0 0 0,1 2 0 0 0,6 7 191 0 0,-2 0 0 0 0,1 0 0 0 0,7 17 0 0 0,-7-14-75 0 0,47 110 909 0 0,0-1-603 0 0,-50-113-531 0 0,2 3 52 0 0,0 0 1 0 0,1-1 0 0 0,0 0 0 0 0,18 20 0 0 0,-25-31 77 0 0,17-10 380 0 0,-13 5-478 0 0,-1-1 1 0 0,0 0-1 0 0,0 0 0 0 0,0 0 0 0 0,-1 0 0 0 0,1-1 1 0 0,2-6-1 0 0,16-42 124 0 0,20-81-94 0 0,9-21-17 0 0,-41 130-89 0 0,2 1 1 0 0,0 0-1 0 0,30-43 0 0 0,-33 55-37 0 0,-4 4-34 0 0,1 1 0 0 0,1-1 0 0 0,-1 1 1 0 0,2 0-1 0 0,-1 1 0 0 0,1 0 1 0 0,10-7-1 0 0,-17 13-111 0 0,0 0 1 0 0,0 0-1 0 0,1 1 1 0 0,-1-1-1 0 0,1 1 1 0 0,-1-1-1 0 0,0 1 1 0 0,1 0-1 0 0,-1-1 1 0 0,1 1-1 0 0,-1 0 1 0 0,1 0-1 0 0,1 0 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7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13415 0 0,'0'0'1216'0'0,"1"2"-1000"0"0,0 25 458 0 0,-1 0 0 0 0,-1 1 0 0 0,-9 47 0 0 0,6-44-427 0 0,-61 416 1346 0 0,49-344-1537 0 0,15-96 312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9671 0 0,'0'0'875'0'0,"10"0"-512"0"0,-9 1-212 0 0,1-1 0 0 0,-1 1 0 0 0,0 0 0 0 0,0 0 0 0 0,0-1 0 0 0,0 1 0 0 0,0 0 0 0 0,0 0 0 0 0,0 0 0 0 0,0 0 1 0 0,0 0-1 0 0,-1 0 0 0 0,1 0 0 0 0,0 1 0 0 0,-1-1 0 0 0,1 0 0 0 0,0 0 0 0 0,-1 1 0 0 0,0-1 0 0 0,1 0 0 0 0,-1 0 0 0 0,0 1 0 0 0,1 2 0 0 0,2 36 1847 0 0,-3-35-1815 0 0,-2 51 1309 0 0,-17 110-1 0 0,5-65-767 0 0,12-79-617 0 0,-12 143 1110 0 0,13-141-1326 0 0,2-1 0 0 0,0 1 0 0 0,2-1 0 0 0,10 44 0 0 0,-13-65-793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14111 0 0,'0'0'1276'0'0,"2"-1"-1049"0"0,79-8-70 0 0,98 1 0 0 0,-135 7 34 0 0,57-1 140 0 0,418-17 1084 0 0,48-26 269 0 0,125-8-63 0 0,-487 44-789 0 0,301 4 86 0 0,-479 5-1080 0 0,5 1-832 0 0,-10 0-4608 0 0,-9 1-1353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11055 0 0,'0'0'506'0'0,"2"-1"-10"0"0,10-6-434 0 0,0 1 0 0 0,15-5 0 0 0,15-8 1500 0 0,53-22 3322 0 0,55-8-2308 0 0,-102 34-2202 0 0,69-18-263 0 0,-68 20-7122 0 0</inkml:trace>
  <inkml:trace contextRef="#ctx0" brushRef="#br0" timeOffset="1">113 289 9671 0 0,'0'0'1202'0'0,"8"5"1196"0"0,-6-4-2130 0 0,0-1 0 0 0,0 0 0 0 0,1 1 0 0 0,-1-1 0 0 0,0 0 0 0 0,0 0 0 0 0,0 0 0 0 0,0 0 0 0 0,0 0 0 0 0,0 0 0 0 0,0-1 0 0 0,0 1 0 0 0,3-2 0 0 0,31-11 1211 0 0,-19 6-640 0 0,63-22 743 0 0,33-11-297 0 0,-37 19-7334 0 0,-59 17-895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4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 2303 0 0,'-1'0'167'0'0,"-13"-2"-1714"0"0,1 1 6086 0 0,5 3 1613 0 0,1 1-3348 0 0,9-2-2797 0 0,0 0 0 0 0,0 0 0 0 0,0 1 0 0 0,0-1 0 0 0,0 0 0 0 0,0-1-1 0 0,0 1 1 0 0,1 0 0 0 0,1 0 0 0 0,13 2-7 0 0,0-1 0 0 0,0 0 0 0 0,1-1 0 0 0,25-2 0 0 0,-5 0 0 0 0,299-7 166 0 0,-194 4-92 0 0,107 3 158 0 0,-56 1-88 0 0,259 2 171 0 0,-197 0-124 0 0,649-9 367 0 0,-382-1-399 0 0,-200 5-8 0 0,1170 5 2016 0 0,-1146 2-1564 0 0,287 9-81 0 0,37 1-92 0 0,3-16-1752 0 0,-623 2 255 0 0,-5 1-48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28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86 9583 0 0,'0'0'1938'0'0,"0"-11"1764"0"0,1 9-3558 0 0,0-1 0 0 0,-1 1 0 0 0,1 0 0 0 0,-1-1 0 0 0,0 1 0 0 0,1-1 0 0 0,-1 1 0 0 0,0-1-1 0 0,0 1 1 0 0,-1-1 0 0 0,1 1 0 0 0,0-1 0 0 0,-1 1 0 0 0,0 0 0 0 0,1-1 0 0 0,-1 1 0 0 0,0 0 0 0 0,0-1-1 0 0,-1 1 1 0 0,-1-3 0 0 0,1 3-142 0 0,0 0 0 0 0,0 0 0 0 0,0 0 0 0 0,-1 0 0 0 0,1 1 0 0 0,-1-1-1 0 0,0 1 1 0 0,1 0 0 0 0,-1-1 0 0 0,0 1 0 0 0,0 0 0 0 0,1 1 0 0 0,-1-1 0 0 0,0 0 0 0 0,0 1-1 0 0,0 0 1 0 0,-4-1 0 0 0,-2 2-2 0 0,0 0 0 0 0,0 0 0 0 0,0 0 0 0 0,1 1 0 0 0,-1 0 0 0 0,1 1 0 0 0,-1 0 0 0 0,1 1 0 0 0,0-1 0 0 0,0 1 0 0 0,1 1 0 0 0,-1 0 0 0 0,1 0 0 0 0,0 0 0 0 0,0 1 0 0 0,-11 12 0 0 0,15-15 0 0 0,1-3 0 0 0,1 1 0 0 0,0 0 0 0 0,1 0 0 0 0,-1 0 0 0 0,0 0 0 0 0,0 0 0 0 0,0 1 0 0 0,1-1 0 0 0,-1 0 0 0 0,0 0 0 0 0,1 0 0 0 0,-1 1 0 0 0,1-1 0 0 0,-1 0 0 0 0,1 0 0 0 0,0 1 0 0 0,0-1 0 0 0,0 0 0 0 0,-1 2 0 0 0,1 0-6 0 0,0 1-1 0 0,-1-1 0 0 0,1 1 1 0 0,0-1-1 0 0,1 0 0 0 0,-1 1 1 0 0,1-1-1 0 0,-1 0 0 0 0,1 1 1 0 0,0-1-1 0 0,0 0 0 0 0,0 0 1 0 0,1 0-1 0 0,-1 0 0 0 0,1 0 1 0 0,0 0-1 0 0,0 0 0 0 0,0 0 1 0 0,4 3-1 0 0,3 4 7 0 0,2 0 0 0 0,-1-2 1 0 0,19 13-1 0 0,-4-4 84 0 0,-12-7 16 0 0,-9-8-54 0 0,0 1-1 0 0,-1 0 1 0 0,1-1 0 0 0,-1 1-1 0 0,1 1 1 0 0,-1-1 0 0 0,0 0-1 0 0,0 1 1 0 0,0-1 0 0 0,-1 1 0 0 0,4 6-1 0 0,-6-9 26 0 0,0 0-55 0 0,-1 0 0 0 0,1 1 0 0 0,0-1 0 0 0,-1 0 0 0 0,1 0 0 0 0,-1 1 0 0 0,0-1 0 0 0,1 0 0 0 0,-1 0 0 0 0,0 0 0 0 0,0 0 1 0 0,1 0-1 0 0,-1 0 0 0 0,0 0 0 0 0,0 0 0 0 0,0 0 0 0 0,0-1 0 0 0,-3 2 0 0 0,-23 13 238 0 0,22-12-172 0 0,-9 4 12 0 0,0 0 0 0 0,0-1 0 0 0,-1 0-1 0 0,1-2 1 0 0,-1 1 0 0 0,0-2 0 0 0,-1 0-1 0 0,-27 2 1 0 0,32-6-46 0 0,10 1-27 0 0,0 0 0 0 0,0 0 0 0 0,0 0 0 0 0,0 0 0 0 0,1 0 0 0 0,-1 0-1 0 0,0 0 1 0 0,0 0 0 0 0,0-1 0 0 0,0 1 0 0 0,0 0 0 0 0,0-1 0 0 0,1 1 0 0 0,-1-1 0 0 0,0 1-1 0 0,0-1 1 0 0,-1 0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29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32 7367 0 0,'0'0'6128'0'0,"1"2"-5645"0"0,1 6-206 0 0,1 0 1 0 0,-1 0-1 0 0,-1 1 0 0 0,0-1 1 0 0,0 0-1 0 0,-1 1 1 0 0,0 12-1 0 0,-10 64 1302 0 0,7-67-1302 0 0,2-10-208 0 0,0 0 0 0 0,-1-1 1 0 0,0 1-1 0 0,0-1 0 0 0,-1 1 1 0 0,0-1-1 0 0,0 0 0 0 0,-1 0 1 0 0,0 0-1 0 0,0 0 0 0 0,-6 6 1 0 0,10-13-70 0 0,0 0 1 0 0,-1 0-1 0 0,1 0 0 0 0,0 0 1 0 0,-1 0-1 0 0,1-1 1 0 0,0 1-1 0 0,-1 0 1 0 0,1 0-1 0 0,0 0 1 0 0,0-1-1 0 0,-1 1 1 0 0,1 0-1 0 0,0 0 1 0 0,0-1-1 0 0,-1 1 1 0 0,1 0-1 0 0,0-1 1 0 0,0 1-1 0 0,0 0 1 0 0,0 0-1 0 0,-1-1 1 0 0,1 1-1 0 0,0 0 1 0 0,0-1-1 0 0,0 1 1 0 0,0 0-1 0 0,0-1 1 0 0,0 1-1 0 0,0-1 1 0 0,0 1-1 0 0,0-1 0 0 0,-4-14-79 0 0,4 15 87 0 0,-1-11-106 0 0,1-1 1 0 0,0 1-1 0 0,1-1 1 0 0,0 1-1 0 0,4-19 1 0 0,20-56-237 0 0,-10 37 223 0 0,-14 43 102 0 0,0 2 24 0 0,0 0 0 0 0,0 0 1 0 0,1 1-1 0 0,-1-1 1 0 0,1 1-1 0 0,0-1 0 0 0,0 1 1 0 0,0 0-1 0 0,0-1 1 0 0,0 1-1 0 0,1 0 0 0 0,3-3 1 0 0,-5 5 369 0 0,33-7 766 0 0,-32 8-1092 0 0,0 0 0 0 0,0 1 0 0 0,0-1 0 0 0,0 1 0 0 0,0-1 0 0 0,0 1 0 0 0,0 0 0 0 0,0 0 0 0 0,0 0 0 0 0,-1 0 0 0 0,1 0 0 0 0,0 0 0 0 0,0 0 0 0 0,-1 0 0 0 0,1 1-1 0 0,2 2 1 0 0,-2 0 5 0 0,1-1-1 0 0,-1 0 1 0 0,0 1-1 0 0,0 0 1 0 0,0-1-1 0 0,-1 1 0 0 0,1 0 1 0 0,0 4-1 0 0,1 7 142 0 0,-1-1 0 0 0,0 1 0 0 0,-1 25 0 0 0,-1-11-162 0 0,-2 0 0 0 0,-1 0 0 0 0,-1 0 0 0 0,-8 29 0 0 0,6-47-1441 0 0,-4 0-6296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29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 7831 0 0,'0'0'706'0'0,"8"-9"791"0"0,-1 5-614 0 0,-1 0 0 0 0,1 0 0 0 0,0 1 0 0 0,0 0 0 0 0,0 1 0 0 0,9-2 0 0 0,50-10 265 0 0,-32 8-562 0 0,-1 2-555 0 0,-22 3-1317 0 0,0-1 0 0 0,16-4 0 0 0,-19 2-3981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0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5527 0 0,'0'0'9239'0'0,"1"2"-8516"0"0,2 3-565 0 0,-1-1 0 0 0,0 1 0 0 0,0 0 0 0 0,0-1 0 0 0,0 1 0 0 0,-1 0 0 0 0,0 0 0 0 0,0 0 0 0 0,-1 0 0 0 0,1 0 0 0 0,-1 6 0 0 0,-1 10 199 0 0,-4 31 0 0 0,-1 10 279 0 0,6-45-382 0 0,-1-11-150 0 0,0 0 0 0 0,1 0 1 0 0,0 0-1 0 0,1 0 0 0 0,-1 0 1 0 0,1 0-1 0 0,0-1 0 0 0,1 1 1 0 0,-1 0-1 0 0,1-1 0 0 0,4 9 1 0 0,-5-13-88 0 0,0 1 1 0 0,0-1 0 0 0,0 0 0 0 0,1 0 0 0 0,-1 0 0 0 0,0 0 0 0 0,1 0-1 0 0,-1 0 1 0 0,0 0 0 0 0,1-1 0 0 0,-1 1 0 0 0,1-1 0 0 0,-1 1 0 0 0,1-1 0 0 0,-1 1-1 0 0,1-1 1 0 0,0 0 0 0 0,-1 1 0 0 0,1-1 0 0 0,2 0 0 0 0,31-5 272 0 0,-32 5-263 0 0,88-24 355 0 0,-43 17-541 0 0,-34 6-1395 0 0,-7 0 583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0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7 8751 0 0,'-6'-6'8840'0'0,"2"17"-8607"0"0,1 0 1 0 0,1 0-1 0 0,0 1 0 0 0,-1 20 1 0 0,4 49 829 0 0,0-64-857 0 0,3 41 325 0 0,-4-53-503 0 0,1 0-1 0 0,0 0 0 0 0,1 0 0 0 0,-1 0 0 0 0,1 0 1 0 0,0 0-1 0 0,0-1 0 0 0,4 7 0 0 0,-6-10-26 0 0,1 0-1 0 0,-1-1 1 0 0,1 1-1 0 0,0 0 1 0 0,-1 0 0 0 0,1 0-1 0 0,0-1 1 0 0,0 1-1 0 0,0 0 1 0 0,-1-1-1 0 0,1 1 1 0 0,0-1-1 0 0,0 1 1 0 0,0-1 0 0 0,0 0-1 0 0,0 1 1 0 0,0-1-1 0 0,0 0 1 0 0,0 1-1 0 0,0-1 1 0 0,0 0 0 0 0,3 0-1 0 0,-2 0-1 0 0,4 1 1 0 0,-1-1 0 0 0,0 1 0 0 0,1-1 0 0 0,-1 0 0 0 0,0-1 0 0 0,1 1 0 0 0,-1-1 0 0 0,0 0 0 0 0,9-3 0 0 0,5-3 0 0 0,23-11 0 0 0,-8 3 0 0 0,-19 9-355 0 0,20-9-1844 0 0</inkml:trace>
  <inkml:trace contextRef="#ctx0" brushRef="#br0" timeOffset="1">0 209 6447 0 0,'0'0'586'0'0,"9"-13"4162"0"0,-2 7-4127 0 0,0 2 1 0 0,0-1-1 0 0,1 1 1 0 0,-1 0 0 0 0,1 0-1 0 0,0 1 1 0 0,0 0-1 0 0,13-3 1 0 0,17-7 626 0 0,-24 8-2134 0 0,-1-1-1 0 0,0 0 0 0 0,0-1 1 0 0,-1 0-1 0 0,22-18 0 0 0,-25 18-4833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1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13127 0 0,'0'0'1187'0'0,"9"-4"-851"0"0,24-7 534 0 0,1 0 0 0 0,0 3 1 0 0,51-7-1 0 0,-40 7-1452 0 0,-19 4-3642 0 0,-2 0-1494 0 0</inkml:trace>
  <inkml:trace contextRef="#ctx0" brushRef="#br0" timeOffset="1">504 1 6447 0 0,'0'0'3848'0'0,"-8"3"358"0"0,-1-1-3840 0 0,0 0 0 0 0,1 1 1 0 0,-1 0-1 0 0,1 1 0 0 0,-1 0 1 0 0,1 1-1 0 0,-8 5 0 0 0,3-1-159 0 0,0 0 0 0 0,1 2-1 0 0,-15 14 1 0 0,23-21-119 0 0,1 0 1 0 0,-1 0-1 0 0,1 0 0 0 0,0 0 1 0 0,1 1-1 0 0,-1-1 0 0 0,1 1 1 0 0,-1 0-1 0 0,2 0 0 0 0,-1 0 1 0 0,0 0-1 0 0,0 7 0 0 0,1-9-33 0 0,1 0-1 0 0,0 0 0 0 0,0 0 0 0 0,1 0 1 0 0,-1 0-1 0 0,0 0 0 0 0,1 0 0 0 0,0 0 1 0 0,0 0-1 0 0,0 0 0 0 0,0-1 0 0 0,0 1 1 0 0,1 0-1 0 0,-1-1 0 0 0,1 1 0 0 0,-1-1 1 0 0,1 1-1 0 0,0-1 0 0 0,0 0 0 0 0,0 1 1 0 0,1-1-1 0 0,-1-1 0 0 0,3 3 1 0 0,34 20 514 0 0,-30-20-419 0 0,-1 0 0 0 0,-1 1 0 0 0,1 0 0 0 0,10 9 0 0 0,-17-13 78 0 0,-1 0-209 0 0,0-1-1 0 0,0 1 0 0 0,0 0 0 0 0,0-1 1 0 0,-1 1-1 0 0,1 0 0 0 0,0-1 0 0 0,0 1 1 0 0,-1 0-1 0 0,1-1 0 0 0,0 1 0 0 0,-1 0 1 0 0,1-1-1 0 0,-1 1 0 0 0,1-1 0 0 0,-1 1 1 0 0,1-1-1 0 0,-1 1 0 0 0,1-1 0 0 0,-1 1 1 0 0,1-1-1 0 0,-1 0 0 0 0,1 1 0 0 0,-2-1 0 0 0,-18 10 159 0 0,18-8-147 0 0,-16 5 12 0 0,-1-1 1 0 0,-28 6-1 0 0,28-7-186 0 0,17-5-134 0 0,-5 3-240 0 0,-2 4-4357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1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77 3679 0 0,'0'0'11903'0'0,"-14"-2"-10094"0"0,12 3-1760 0 0,1 0 0 0 0,-1 1 0 0 0,0-1-1 0 0,1 1 1 0 0,-1-1 0 0 0,1 1 0 0 0,0-1 0 0 0,-1 1 0 0 0,1 0-1 0 0,0-1 1 0 0,0 1 0 0 0,0 0 0 0 0,0 0 0 0 0,0 0-1 0 0,0 0 1 0 0,1 0 0 0 0,-1 0 0 0 0,1 0 0 0 0,-1 0-1 0 0,1 4 1 0 0,-1 4 153 0 0,0 0 0 0 0,1 18 0 0 0,0-20-99 0 0,1-1 1 0 0,0 0-1 0 0,0 0 0 0 0,1 0 0 0 0,0 0 1 0 0,0 0-1 0 0,1-1 0 0 0,0 1 1 0 0,0 0-1 0 0,0-1 0 0 0,8 11 1 0 0,-9-15-60 0 0,0 1 0 0 0,0-1 0 0 0,0 0 1 0 0,0 0-1 0 0,1 0 0 0 0,-1-1 0 0 0,0 1 1 0 0,1 0-1 0 0,-1-1 0 0 0,1 0 1 0 0,0 1-1 0 0,-1-1 0 0 0,1 0 0 0 0,0 0 1 0 0,0-1-1 0 0,0 1 0 0 0,0 0 0 0 0,0-1 1 0 0,0 0-1 0 0,0 0 0 0 0,0 0 0 0 0,0 0 1 0 0,0 0-1 0 0,-1-1 0 0 0,1 1 1 0 0,0-1-1 0 0,0 0 0 0 0,0 0 0 0 0,0 0 1 0 0,4-2-1 0 0,2-2-18 0 0,0 0 1 0 0,-1 0 0 0 0,0-1-1 0 0,0 0 1 0 0,0 0 0 0 0,-1 0-1 0 0,0-1 1 0 0,0-1-1 0 0,-1 1 1 0 0,0-1 0 0 0,0 0-1 0 0,-1 0 1 0 0,5-10 0 0 0,-7 12-11 0 0,0-1 0 0 0,0 0 0 0 0,0 0 0 0 0,-1 1 0 0 0,0-1 0 0 0,0-1 0 0 0,-1 1 0 0 0,0 0 0 0 0,0 0 0 0 0,-1-1 0 0 0,1 1 0 0 0,-2 0 0 0 0,1 0 0 0 0,-1-1 0 0 0,0 1 0 0 0,-1 0 0 0 0,0 0 0 0 0,-3-9 0 0 0,5 15-28 0 0,-1-1-1 0 0,0 0 1 0 0,0 0 0 0 0,0 1-1 0 0,0-1 1 0 0,0 0 0 0 0,0 1-1 0 0,-1-1 1 0 0,1 1 0 0 0,0 0-1 0 0,-1-1 1 0 0,1 1 0 0 0,-1 0-1 0 0,1 0 1 0 0,-1 0 0 0 0,0 0-1 0 0,1 0 1 0 0,-1 0-1 0 0,0 0 1 0 0,-3 0 0 0 0,2 1-39 0 0,0-1 0 0 0,0 1 1 0 0,0 0-1 0 0,0 0 0 0 0,-1 0 1 0 0,1 1-1 0 0,0-1 0 0 0,0 1 1 0 0,0 0-1 0 0,0 0 0 0 0,-5 2 1 0 0,-1 1-127 0 0,0 1 0 0 0,0 0 0 0 0,1 1 0 0 0,-1 0 0 0 0,1 0 0 0 0,-13 14 0 0 0,16-15-697 0 0,1 1 0 0 0,0-1 0 0 0,0 1 0 0 0,-4 8 0 0 0,3-5-5034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2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 1839 0 0,'0'0'13607'0'0,"-1"10"-12660"0"0,-33 201 2715 0 0,20-103-4379 0 0,13-107-631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9151 0 0,'0'0'1707'0'0,"2"2"-914"0"0,1 4-499 0 0,0-1 1 0 0,-1 1-1 0 0,0 0 0 0 0,0 0 0 0 0,0 0 0 0 0,0 0 0 0 0,-1 0 1 0 0,0 0-1 0 0,0 7 0 0 0,0 61 947 0 0,-2-63-1065 0 0,-18 280 1745 0 0,6-127-1117 0 0,8-89-490 0 0,-6 155 538 0 0,11-189-726 0 0,3-1-1 0 0,1 1 1 0 0,15 65-1 0 0,-13-88-173 0 0,0-5 36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2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20 7367 0 0,'16'-5'1111'0'0,"0"1"-1"0"0,0 1 0 0 0,1 0 1 0 0,20-1-1 0 0,-26 4-311 0 0,-1 0 0 0 0,1 0 0 0 0,-1 1 0 0 0,1 1 0 0 0,0 0 0 0 0,-1 0 0 0 0,18 6 0 0 0,-27-7-758 0 0,1-1-1 0 0,-1 1 0 0 0,1 0 1 0 0,-1-1-1 0 0,1 1 1 0 0,-1 0-1 0 0,1 0 0 0 0,-1 0 1 0 0,0 0-1 0 0,0 0 1 0 0,1 0-1 0 0,-1 0 0 0 0,0 1 1 0 0,0-1-1 0 0,0 0 1 0 0,0 1-1 0 0,0-1 0 0 0,-1 1 1 0 0,1-1-1 0 0,1 3 1 0 0,-2-2-28 0 0,0-1 1 0 0,0 1 0 0 0,0 0 0 0 0,0 0 0 0 0,0-1 0 0 0,-1 1-1 0 0,1 0 1 0 0,0 0 0 0 0,-1-1 0 0 0,1 1 0 0 0,-1 0-1 0 0,0-1 1 0 0,1 1 0 0 0,-1 0 0 0 0,-2 2 0 0 0,-3 4-25 0 0,-1 0 0 0 0,1 0 0 0 0,-2-1 0 0 0,1 0 0 0 0,-9 6 0 0 0,11-8-45 0 0,-89 65-702 0 0,82-61 519 0 0,-1-2-1 0 0,0 0 0 0 0,-1 0 1 0 0,0-1-1 0 0,-24 7 0 0 0,37-13 32 0 0,21 2 698 0 0,4 4-44 0 0,-1 1 1 0 0,1 1 0 0 0,-2 1 0 0 0,1 2 0 0 0,31 18 0 0 0,23 12-6399 0 0,-69-38-523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2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48 14743 0 0,'0'17'1568'0'0,"7"146"4261"0"0,-6-135-5695 0 0,0-21-256 0 0,0 0 0 0 0,-1-1 0 0 0,0 1 0 0 0,0 0-1 0 0,0 0 1 0 0,-1 0 0 0 0,0 0 0 0 0,-1-1 0 0 0,-2 8 0 0 0</inkml:trace>
  <inkml:trace contextRef="#ctx0" brushRef="#br0" timeOffset="1">0 9 4143 0 0,'0'0'319'0'0,"15"-4"188"0"0,32 0 8801 0 0,1 6-4715 0 0,-19 2-3267 0 0,0 1-1 0 0,53 16 1 0 0,-76-19-1240 0 0,1 0-1 0 0,-1 0 1 0 0,0 1 0 0 0,0 0-1 0 0,0 0 1 0 0,-1 1 0 0 0,1-1-1 0 0,-1 1 1 0 0,0 0-1 0 0,6 6 1 0 0,-9-7-67 0 0,0-1 0 0 0,0 1-1 0 0,0 0 1 0 0,-1 0 0 0 0,1 0 0 0 0,-1 0-1 0 0,1 0 1 0 0,-1 1 0 0 0,0-1 0 0 0,0 0 0 0 0,0 1-1 0 0,-1-1 1 0 0,1 1 0 0 0,-1-1 0 0 0,0 0-1 0 0,0 1 1 0 0,0-1 0 0 0,-1 1 0 0 0,1-1-1 0 0,-2 7 1 0 0,-1 0 5 0 0,-1-1 1 0 0,1 1-1 0 0,-2-1 0 0 0,1 0 1 0 0,-1 0-1 0 0,-1-1 0 0 0,1 1 1 0 0,-2-1-1 0 0,-13 14 0 0 0,-2 0-100 0 0,-48 36 0 0 0,62-53-53 0 0,0-1 0 0 0,0 0 0 0 0,0 0 0 0 0,0 0 0 0 0,-1-1 0 0 0,1-1 0 0 0,-15 4 0 0 0,22-6-13 0 0,0 0 1 0 0,0 0-1 0 0,0 0 1 0 0,0 0-1 0 0,1-1 1 0 0,-1 1-1 0 0,0 0 1 0 0,0 0-1 0 0,0-1 1 0 0,0 1-1 0 0,1 0 1 0 0,-1-1-1 0 0,0 1 1 0 0,0-1-1 0 0,1 1 0 0 0,-1-1 1 0 0,0 1-1 0 0,1-1 1 0 0,-1 1-1 0 0,0-1 1 0 0,1 0-1 0 0,-1 1 1 0 0,1-1-1 0 0,-1 0 1 0 0,1 0-1 0 0,-1 1 1 0 0,1-1-1 0 0,0 0 1 0 0,-1 0-1 0 0,1 0 1 0 0,0 1-1 0 0,0-1 1 0 0,0 0-1 0 0,-1 0 1 0 0,1 0-1 0 0,0 0 1 0 0,0 0-1 0 0,0 0 0 0 0,0 1 1 0 0,1-1-1 0 0,-1-1 1 0 0,1-10-1902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3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0 1375 0 0,'0'1'4554'0'0,"-4"8"-1950"0"0,-11 33 5621 0 0,2 0-5701 0 0,-26 72-3068 0 0,37-109 573 0 0,-2 3 144 0 0,1 0-1 0 0,0-1 1 0 0,0 1 0 0 0,1 1 0 0 0,0-1 0 0 0,0 0 0 0 0,1 0 0 0 0,0 1 0 0 0,1-1 0 0 0,0 14 0 0 0,0-20-145 0 0,1-1 1 0 0,-1 0 0 0 0,1 0 0 0 0,-1 1 0 0 0,1-1 0 0 0,-1 0 0 0 0,1 0 0 0 0,0 0 0 0 0,0 0 0 0 0,0 0 0 0 0,0 0 0 0 0,0 0-1 0 0,0 0 1 0 0,0 0 0 0 0,0 0 0 0 0,0 0 0 0 0,0 0 0 0 0,0-1 0 0 0,0 1 0 0 0,1-1 0 0 0,-1 1 0 0 0,0-1 0 0 0,3 1 0 0 0,32 5 243 0 0,-30-5-188 0 0,16-1 54 0 0,-1 0-1 0 0,1-1 1 0 0,-1-2-1 0 0,0 0 1 0 0,0-1-1 0 0,36-12 1 0 0,-41 11-200 0 0,0-1 1 0 0,0 0 0 0 0,20-12-1 0 0,-35 17-111 0 0,5-9-2560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3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0 213 6447 0 0,'0'0'499'0'0,"7"-6"1537"0"0,-2 2-1085 0 0,-1 1 1 0 0,1 0-1 0 0,0 0 1 0 0,0 0-1 0 0,0 0 1 0 0,0 1-1 0 0,7-2 0 0 0,42-10 1209 0 0,-21 6-1052 0 0,-32 8-1082 0 0,17-6 762 0 0,34-13 0 0 0,-49 18-928 0 0,1-1 1 0 0,0 0-1 0 0,-1 0 0 0 0,1 0 0 0 0,-1 0 0 0 0,1-1 0 0 0,-1 1 1 0 0,0-1-1 0 0,0 0 0 0 0,0 0 0 0 0,-1 0 0 0 0,1 0 0 0 0,-1 0 1 0 0,0-1-1 0 0,3-5 0 0 0,-2 0-1063 0 0</inkml:trace>
  <inkml:trace contextRef="#ctx0" brushRef="#br0" timeOffset="1">112 18 5983 0 0,'0'0'640'0'0,"9"-2"-640"0"0,2-2 1432 0 0,1 0 264 0 0,2 0 48 0 0,-5 1-6168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4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11087 0 0,'0'0'1002'0'0,"2"-1"-669"0"0,6-2 326 0 0,-1 1 0 0 0,0 0 0 0 0,1 0 1 0 0,0 0-1 0 0,-1 1 0 0 0,1 0 0 0 0,10 0 0 0 0,58 6 1535 0 0,-54-2-1944 0 0,0-1-1 0 0,26-2 1 0 0,0-6-2175 0 0,-33 4 795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4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15751 0 0,'-1'1'720'0'0,"-3"6"-534"0"0,1 0 0 0 0,0 0 0 0 0,1 0 0 0 0,-1 1-1 0 0,1-1 1 0 0,-1 15 0 0 0,-1 49 1529 0 0,0-5-615 0 0,-5 17-345 0 0,0 0-4004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4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1839 0 0,'1'-1'134'0'0,"3"-5"75"0"0,0 1 0 0 0,1 1 0 0 0,9-9 1 0 0,-9 8 1388 0 0,1 2 1 0 0,0-1 0 0 0,0 0-1 0 0,1 1 1 0 0,-1 0-1 0 0,13-3 1 0 0,9-1 174 0 0,-17 5-1253 0 0,0 0 1 0 0,1 1 0 0 0,-1 1 0 0 0,0-1 0 0 0,1 2-1 0 0,-1 0 1 0 0,0 0 0 0 0,0 1 0 0 0,1 0 0 0 0,-1 1 0 0 0,-1 0-1 0 0,20 9 1 0 0,-29-11-499 0 0,-1-1 1 0 0,1 1-1 0 0,0-1 0 0 0,-1 1 1 0 0,1 0-1 0 0,-1-1 0 0 0,1 1 1 0 0,-1 0-1 0 0,1 0 0 0 0,-1 0 1 0 0,1-1-1 0 0,-1 1 0 0 0,0 0 1 0 0,1 0-1 0 0,-1 0 0 0 0,0 0 1 0 0,0-1-1 0 0,0 1 0 0 0,0 0 1 0 0,0 0-1 0 0,0 0 0 0 0,0 0 1 0 0,0 0-1 0 0,0 0 0 0 0,0 0 1 0 0,0 0-1 0 0,0-1 0 0 0,-1 1 0 0 0,1 0 1 0 0,0 0-1 0 0,-1 0 0 0 0,1 0 1 0 0,0-1-1 0 0,-1 1 0 0 0,0 1 1 0 0,-1 2-3 0 0,-1 0-1 0 0,1-1 1 0 0,-1 1 0 0 0,1-1 0 0 0,-5 5 0 0 0,-21 15-424 0 0,-1-1 0 0 0,-1-2 0 0 0,-45 24 0 0 0,32-25-69 0 0,9-5 362 0 0,35-13 140 0 0,0 0-1 0 0,0 0 1 0 0,-1 0 0 0 0,1-1-1 0 0,0 1 1 0 0,0 0 0 0 0,0 0 0 0 0,0-1-1 0 0,0 1 1 0 0,0 0 0 0 0,1-1-1 0 0,0 1 1 0 0,28 9 512 0 0,1-2 1 0 0,33 4-1 0 0,28 8-13 0 0,21 10-1641 0 0,-103-27-502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5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4143 0 0,'0'0'191'0'0,"2"-13"26"0"0,-1 11 369 0 0,0 0 0 0 0,0 0-1 0 0,0 0 1 0 0,0 0-1 0 0,1 0 1 0 0,-1 1-1 0 0,0-1 1 0 0,1 0 0 0 0,0 1-1 0 0,4-4 2105 0 0,-5 5-2413 0 0,0 0 0 0 0,1 0 1 0 0,-1 1-1 0 0,0-1 0 0 0,1 0 1 0 0,-1 0-1 0 0,0 1 0 0 0,1-1 1 0 0,-1 1-1 0 0,0-1 0 0 0,0 1 1 0 0,2 1-1 0 0,-1 0-130 0 0,-1 0 0 0 0,0 0 0 0 0,0 0 0 0 0,0 1 0 0 0,0-1 0 0 0,0 0 0 0 0,0 1 0 0 0,0-1 0 0 0,-1 1 0 0 0,1-1 0 0 0,-1 5 0 0 0,1 32 779 0 0,-2-24-544 0 0,1 17-56 0 0,-2 0 1 0 0,-2 0-1 0 0,0-1 0 0 0,-10 33 1 0 0,11-57-145 0 0,0-1-1290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5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13127 0 0,'9'-4'1187'0'0,"7"0"-666"0"0,0 0-1 0 0,1 1 1 0 0,-1 0 0 0 0,1 1-1 0 0,-1 2 1 0 0,21 0-1 0 0,-12 2 540 0 0,-1 0 0 0 0,1 2 0 0 0,37 11 0 0 0,-56-13-972 0 0,0 0 0 0 0,0 0-1 0 0,0 1 1 0 0,0 0 0 0 0,0 0 0 0 0,-1 0 0 0 0,1 1 0 0 0,-1 0 0 0 0,0 0 0 0 0,0 0-1 0 0,8 11 1 0 0,-10-12-70 0 0,-1 0 0 0 0,0 0 0 0 0,0 1-1 0 0,0-1 1 0 0,-1 1 0 0 0,1-1 0 0 0,-1 1-1 0 0,0 0 1 0 0,0-1 0 0 0,0 1 0 0 0,0 0-1 0 0,-1 0 1 0 0,1 0 0 0 0,-1 0 0 0 0,0 0 0 0 0,0-1-1 0 0,-1 1 1 0 0,1 0 0 0 0,-1 0 0 0 0,0 0-1 0 0,-1 4 1 0 0,-3 3 0 0 0,0 1-1 0 0,0-1 1 0 0,-1 0-1 0 0,0 0 1 0 0,-1-1 0 0 0,0 0-1 0 0,-1 0 1 0 0,0-1-1 0 0,-1 0 1 0 0,0 0-1 0 0,0-1 1 0 0,-17 12 0 0 0,16-13-39 0 0,-1-1 0 0 0,1 1 0 0 0,-1-2 0 0 0,0 0 0 0 0,-1 0 0 0 0,1-1 0 0 0,-1 0 0 0 0,0-1 0 0 0,0 0 0 0 0,0-1 0 0 0,0-1 0 0 0,-22 1 0 0 0,29-2-105 0 0,0-1-1 0 0,0 0 1 0 0,0 0 0 0 0,0 0-1 0 0,0 0 1 0 0,0-1 0 0 0,-7-2-1 0 0,11 3-270 0 0,-2-5-386 0 0,2 2-2023 0 0,4-4-3973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6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7831 0 0,'0'0'603'0'0,"0"2"-146"0"0,-9 46 6695 0 0,2 2-5097 0 0,-8 46-1642 0 0,7-65-189 0 0,5-22-42 0 0,0 0 0 0 0,1 1-1 0 0,0 0 1 0 0,0-1 0 0 0,1 1-1 0 0,0 19 1 0 0,1-26-146 0 0,1-1 0 0 0,-1 0 0 0 0,1 0 0 0 0,-1 0 0 0 0,1 0 0 0 0,0 0 0 0 0,0 0 0 0 0,0 0-1 0 0,0 0 1 0 0,0 0 0 0 0,0 0 0 0 0,1 0 0 0 0,-1-1 0 0 0,0 1 0 0 0,1-1 0 0 0,0 1 0 0 0,-1-1 0 0 0,1 1 0 0 0,0-1 0 0 0,0 0-1 0 0,-1 0 1 0 0,1 0 0 0 0,0 0 0 0 0,0 0 0 0 0,0 0 0 0 0,1-1 0 0 0,-1 1 0 0 0,0 0 0 0 0,0-1 0 0 0,0 0 0 0 0,0 0-1 0 0,1 1 1 0 0,1-2 0 0 0,9 1 79 0 0,0-1 0 0 0,-1 0 0 0 0,1-1-1 0 0,18-6 1 0 0,-17 5-17 0 0,1 0-84 0 0,0-1 0 0 0,0-1 0 0 0,0 0 0 0 0,20-11 0 0 0,-33 15-238 0 0,3-5-1865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5527 0 0,'2'0'423'0'0,"209"-14"6801"0"0,-151 13-6462 0 0,1-4 0 0 0,-1-2 0 0 0,0-2-1 0 0,95-29 1 0 0,-86 14-74 0 0,-67 24-552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6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50 186 1839 0 0,'1'-1'5170'0'0,"7"-3"-2228"0"0,33-11 6833 0 0,2 6-7324 0 0,-30 6-2491 0 0,-1 1 0 0 0,1-1 0 0 0,0-1 1 0 0,-1 0-1 0 0,15-8 0 0 0,-23 10-147 0 0,1-1 0 0 0,0 0 0 0 0,-1 0 1 0 0,0-1-1 0 0,0 1 0 0 0,0-1 0 0 0,0 0 0 0 0,4-6 1 0 0,-2-1-1488 0 0</inkml:trace>
  <inkml:trace contextRef="#ctx0" brushRef="#br0" timeOffset="1">0 37 2303 0 0,'0'0'102'0'0,"10"-2"556"0"0,26-4 8087 0 0,0 1-3310 0 0,8 0-2328 0 0,22 0-3002 0 0,42-6-2342 0 0,-86 8 1090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7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39 13391 0 0,'0'0'1210'0'0,"0"1"-878"0"0,-3 8 458 0 0,1 0 1 0 0,1 0 0 0 0,0 0-1 0 0,-1 16 1 0 0,-1 14 213 0 0,0-14-335 0 0,-2-1 0 0 0,-1 1 0 0 0,-9 23 0 0 0,11-37-424 0 0,0-1-54 0 0,0 1 0 0 0,0 0-1 0 0,1 0 1 0 0,1 1 0 0 0,0-1 0 0 0,1 0 0 0 0,-1 16 0 0 0,2-25-169 0 0</inkml:trace>
  <inkml:trace contextRef="#ctx0" brushRef="#br0" timeOffset="1">1 34 15519 0 0,'0'0'1408'0'0,"2"0"-1162"0"0,19-5 415 0 0,0 1 0 0 0,0 1 0 0 0,0 0 0 0 0,38 2 0 0 0,16-2-97 0 0,10-7-2025 0 0,-66 6-369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7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8 13591 0 0,'0'0'622'0'0,"-1"1"-13"0"0,-4 7-359 0 0,0 0 1 0 0,1 0-1 0 0,0 1 0 0 0,0-1 0 0 0,1 1 1 0 0,-4 14-1 0 0,-7 60 2765 0 0,2-10-1983 0 0,7-52-759 0 0,2-7-98 0 0,0-1 0 0 0,0 1 0 0 0,-2-1 0 0 0,0 0 0 0 0,0 0 0 0 0,-1-1 0 0 0,-10 16 0 0 0,15-27-282 0 0,-1-13-856 0 0,1 0 412 0 0,-1 0 0 0 0,2 0 0 0 0,-1 0 0 0 0,2 0 0 0 0,0-1 0 0 0,3-15 0 0 0,24-85-141 0 0,-25 103 578 0 0,0-1 217 0 0,1 1 1 0 0,0-1-1 0 0,0 1 1 0 0,1 0-1 0 0,0 0 1 0 0,1 1-1 0 0,0-1 1 0 0,1 1-1 0 0,0 1 1 0 0,0-1-1 0 0,1 1 1 0 0,-1 1-1 0 0,17-13 1 0 0,-22 20 8 0 0,1-1 0 0 0,-1 1 0 0 0,0-1 1 0 0,1 1-1 0 0,-1 0 0 0 0,0 0 0 0 0,1 0 0 0 0,-1 1 0 0 0,0-1 1 0 0,1 0-1 0 0,-1 1 0 0 0,0 0 0 0 0,5 1 0 0 0,-6-2-29 0 0,2 2 64 0 0,1-1 0 0 0,-1 1 0 0 0,0 0 0 0 0,0 0 0 0 0,0 0 0 0 0,0 0 1 0 0,0 0-1 0 0,-1 1 0 0 0,1-1 0 0 0,-1 1 0 0 0,1 0 0 0 0,-1-1 0 0 0,0 1 0 0 0,0 0 0 0 0,0 1 0 0 0,0-1 0 0 0,-1 0 0 0 0,2 5 0 0 0,3 8 566 0 0,-1-1 0 0 0,4 30 1 0 0,-4-24-256 0 0,1 11 125 0 0,0-3-243 0 0,1-1 1 0 0,0 0-1 0 0,19 42 0 0 0,-24-66-584 0 0,5 12 593 0 0,-1-10-3575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7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0 331 17191 0 0,'0'0'1558'0'0,"10"2"-1126"0"0,14 2 660 0 0,1-2 1 0 0,0-1-1 0 0,-1 0 1 0 0,34-5-1 0 0,100-20-530 0 0,-125 18-773 0 0,11-5-2456 0 0,-23 5 1075 0 0</inkml:trace>
  <inkml:trace contextRef="#ctx0" brushRef="#br0" timeOffset="1">560 110 4607 0 0,'0'0'12192'0'0,"-2"9"-9348"0"0,-26 167 3685 0 0,20-60-6274 0 0</inkml:trace>
  <inkml:trace contextRef="#ctx0" brushRef="#br0" timeOffset="2">554 6 6911 0 0,'0'0'12648'0'0,"12"-3"-11928"0"0,-1 1-488 0 0,1 2-96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8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10591 0 0,'0'0'7215'0'0,"1"22"-6254"0"0,-1-2-857 0 0,-1-1-1 0 0,-1 1 1 0 0,0 0-1 0 0,-2-1 1 0 0,0 0 0 0 0,-10 26-1 0 0,-8 40 1418 0 0,20-73-1196 0 0,1 0-1 0 0,0 0 0 0 0,0 0 1 0 0,1 1-1 0 0,2 13 0 0 0,-2-23-297 0 0,0-1 0 0 0,0 0 1 0 0,1 0-1 0 0,-1 0 0 0 0,1 0 0 0 0,-1 0 0 0 0,1 0 0 0 0,0 0 0 0 0,0 0 1 0 0,0 0-1 0 0,0 0 0 0 0,0 0 0 0 0,0 0 0 0 0,1-1 0 0 0,-1 1 1 0 0,1 0-1 0 0,-1-1 0 0 0,1 1 0 0 0,-1-1 0 0 0,1 0 0 0 0,0 1 0 0 0,0-1 1 0 0,0 0-1 0 0,0 0 0 0 0,-1 0 0 0 0,1 0 0 0 0,1-1 0 0 0,-1 1 0 0 0,0 0 1 0 0,0-1-1 0 0,4 1 0 0 0,4-1 20 0 0,0 0 0 0 0,0-1 0 0 0,0 0 0 0 0,0 0 0 0 0,15-5 0 0 0,-6 3 5 0 0,148-25 17 0 0,-153 26-455 0 0,10-1-5932 0 0,-9 2-1218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4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178 171 5983 0 0,'0'0'3224'0'0,"0"-10"550"0"0,1 1-2946 0 0,0 0 1 0 0,1 1 0 0 0,0-1 0 0 0,4-10-1 0 0,1-5 714 0 0,-6 20-1447 0 0,-1 1 0 0 0,1 0 0 0 0,0 0 0 0 0,-1 0 0 0 0,0 0 0 0 0,0-1 0 0 0,0 1 0 0 0,0 0 0 0 0,-1 0 0 0 0,1-1 0 0 0,-1 1 0 0 0,0 0 0 0 0,0 0 0 0 0,0 0 0 0 0,0 0 0 0 0,0 0 0 0 0,-1 0 0 0 0,1 0 0 0 0,-1 1 0 0 0,0-1 0 0 0,0 0 0 0 0,-3-2 0 0 0,4 4-100 0 0,0 0-1 0 0,0 0 1 0 0,-1 0-1 0 0,1 0 0 0 0,0 0 1 0 0,-1 1-1 0 0,1-1 1 0 0,-1 1-1 0 0,1-1 1 0 0,-1 1-1 0 0,1-1 1 0 0,-1 1-1 0 0,1 0 1 0 0,-1 0-1 0 0,1 0 1 0 0,-1 0-1 0 0,1 0 0 0 0,-1 0 1 0 0,1 0-1 0 0,-1 0 1 0 0,1 0-1 0 0,-1 1 1 0 0,1-1-1 0 0,-1 1 1 0 0,1-1-1 0 0,-1 1 1 0 0,1 0-1 0 0,0-1 0 0 0,-1 1 1 0 0,1 0-1 0 0,0 0 1 0 0,-2 2-1 0 0,0-2-13 0 0,-2 4-36 0 0,-1-1 0 0 0,1 1 0 0 0,0 0 1 0 0,0 0-1 0 0,1 0 0 0 0,-1 0 0 0 0,1 1 1 0 0,1 0-1 0 0,-1 0 0 0 0,-4 9 0 0 0,-2 10-10 0 0,-10 34 0 0 0,17-51 56 0 0,-7 25 22 0 0,1 0-1 0 0,2 1 1 0 0,1 0 0 0 0,-1 37-1 0 0,6-57 50 0 0,1 0-1 0 0,0 0 1 0 0,1 0-1 0 0,1-1 1 0 0,0 1-1 0 0,1-1 1 0 0,0 1-1 0 0,1-1 1 0 0,1 0-1 0 0,0 0 1 0 0,1-1-1 0 0,0 1 1 0 0,8 11-1 0 0,-12-21-46 0 0,0-1 0 0 0,0 1 1 0 0,0-1-1 0 0,1 0 0 0 0,-1 0 0 0 0,0 0 0 0 0,1 0 0 0 0,-1 0 0 0 0,1 0 1 0 0,0-1-1 0 0,0 1 0 0 0,0-1 0 0 0,0 0 0 0 0,0 0 0 0 0,0 0 0 0 0,0 0 1 0 0,0 0-1 0 0,0-1 0 0 0,0 0 0 0 0,0 1 0 0 0,0-1 0 0 0,0 0 0 0 0,1 0 1 0 0,-1-1-1 0 0,0 1 0 0 0,0-1 0 0 0,3 0 0 0 0,8-3 71 0 0,-1-1-1 0 0,-1 0 0 0 0,1-1 1 0 0,20-12-1 0 0,-26 14-80 0 0,4-2-143 0 0,25-18-1232 0 0,-29 19 550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5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25 6911 0 0,'0'0'315'0'0,"-1"-1"-7"0"0,-9-14 9501 0 0,10 17-9725 0 0,-6 14 123 0 0,2 0 0 0 0,0 0 0 0 0,1 1 0 0 0,1-1 0 0 0,-1 23 0 0 0,3-13 20 0 0,1-1 0 0 0,8 49 0 0 0,-8-69-198 0 0,1 0 1 0 0,-1 0-1 0 0,1-1 0 0 0,-1 1 1 0 0,2 0-1 0 0,-1-1 0 0 0,0 1 1 0 0,1-1-1 0 0,0 0 0 0 0,0 0 1 0 0,0 0-1 0 0,0 0 0 0 0,6 4 1 0 0,-7-6-2 0 0,0 0 0 0 0,1 0 0 0 0,-1-1 0 0 0,1 1-1 0 0,-1-1 1 0 0,1 1 0 0 0,0-1 0 0 0,0 0 0 0 0,-1 0 0 0 0,1-1 0 0 0,0 1 0 0 0,0 0 0 0 0,0-1 0 0 0,0 0 0 0 0,0 0 0 0 0,0 0 0 0 0,0 0 0 0 0,0 0 0 0 0,0 0-1 0 0,-1-1 1 0 0,1 0 0 0 0,0 1 0 0 0,5-3 0 0 0,-1 0 13 0 0,0 0-1 0 0,-1-1 1 0 0,1 0 0 0 0,-1 0-1 0 0,0 0 1 0 0,0-1 0 0 0,0 0-1 0 0,-1 0 1 0 0,9-10-1 0 0,-7 6-21 0 0,0-1-1 0 0,-1 0 1 0 0,0-1-1 0 0,0 1 1 0 0,5-17-1 0 0,0-7-22 0 0,-2 0-1 0 0,10-71 1 0 0,-19 105 4 0 0,4-29 14 0 0,-4 27 228 0 0,1 16-50 0 0,-2 1-61 0 0,-1 0 1 0 0,-5 22-1 0 0,0 7 99 0 0,2-14-81 0 0,2-10 20 0 0,1 1-1 0 0,0 41 1 0 0,2-57-158 0 0,0 0 0 0 0,1 0-1 0 0,0 0 1 0 0,0 0 0 0 0,0 0-1 0 0,1 0 1 0 0,-1 0 0 0 0,1 0 0 0 0,1-1-1 0 0,-1 1 1 0 0,0-1 0 0 0,1 1 0 0 0,0-1-1 0 0,0 0 1 0 0,0 0 0 0 0,1 0-1 0 0,4 4 1 0 0,-6-7-146 0 0,0 1-1 0 0,0-1 1 0 0,-1 0 0 0 0,1 0-1 0 0,0 0 1 0 0,0 0-1 0 0,1 0 1 0 0,-1 0 0 0 0,0 0-1 0 0,0-1 1 0 0,0 1-1 0 0,1-1 1 0 0,-1 1 0 0 0,0-1-1 0 0,0 0 1 0 0,1 0-1 0 0,-1 0 1 0 0,0 0 0 0 0,1-1-1 0 0,-1 1 1 0 0,2-1 0 0 0,8-4-7087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5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18 14279 0 0,'0'0'1298'0'0,"4"-11"1766"0"0,-4 11-3036 0 0,0 0 1 0 0,1 0-1 0 0,-1 0 1 0 0,0-1 0 0 0,0 1-1 0 0,0 0 1 0 0,0 0 0 0 0,0 0-1 0 0,0 0 1 0 0,0-1 0 0 0,0 1-1 0 0,0 0 1 0 0,0 0 0 0 0,0 0-1 0 0,0-1 1 0 0,0 1-1 0 0,0 0 1 0 0,0 0 0 0 0,0 0-1 0 0,0 0 1 0 0,0-1 0 0 0,0 1-1 0 0,0 0 1 0 0,0 0 0 0 0,0 0-1 0 0,0-1 1 0 0,0 1-1 0 0,0 0 1 0 0,-1 0 0 0 0,1 0-1 0 0,0 0 1 0 0,0 0 0 0 0,0-1-1 0 0,0 1 1 0 0,0 0 0 0 0,-1 0-1 0 0,1 0 1 0 0,0 0 0 0 0,0 0-1 0 0,0 0 1 0 0,0 0-1 0 0,-1-1 1 0 0,1 1 0 0 0,0 0-1 0 0,0 0 1 0 0,0 0 0 0 0,0 0-1 0 0,-1 0 1 0 0,1 0 0 0 0,0 0-1 0 0,0 0 1 0 0,0 0-1 0 0,-1 0 1 0 0,1 0 0 0 0,-18 5-71 0 0,-20 14-617 0 0,27-12 617 0 0,0 1 0 0 0,1 0 1 0 0,0 1-1 0 0,0 0 0 0 0,-14 17 0 0 0,22-24 65 0 0,0 1 0 0 0,0-1 0 0 0,0 1 0 0 0,1 0-1 0 0,-1 0 1 0 0,1 0 0 0 0,0-1 0 0 0,0 1 0 0 0,0 1 0 0 0,0-1 0 0 0,0 0 0 0 0,1 0 0 0 0,-1 0 0 0 0,1 0 0 0 0,0 1 0 0 0,0-1-1 0 0,0 0 1 0 0,0 0 0 0 0,1 0 0 0 0,-1 0 0 0 0,1 1 0 0 0,0-1 0 0 0,0 0 0 0 0,0 0 0 0 0,0 0 0 0 0,0 0 0 0 0,1-1 0 0 0,3 7 0 0 0,2 0 24 0 0,1-1 0 0 0,0 1 1 0 0,1-1-1 0 0,0-1 1 0 0,0 0-1 0 0,1 0 1 0 0,17 10-1 0 0,-14-10 78 0 0,0 2 0 0 0,-1-1-1 0 0,16 15 1 0 0,-27-22-115 0 0,-1 0-1 0 0,1 0 1 0 0,-1 0 0 0 0,1-1-1 0 0,-1 1 1 0 0,1 0-1 0 0,-1 0 1 0 0,0 0 0 0 0,1 0-1 0 0,-1 0 1 0 0,0 0 0 0 0,0 0-1 0 0,0 0 1 0 0,0 0-1 0 0,0 0 1 0 0,0-1 0 0 0,0 1-1 0 0,0 0 1 0 0,0 0-1 0 0,0 0 1 0 0,0 0 0 0 0,-1 0-1 0 0,1 0 1 0 0,0 0 0 0 0,-1 0-1 0 0,1 0 1 0 0,0-1-1 0 0,-1 1 1 0 0,-1 2 0 0 0,1-1 35 0 0,-1 1 1 0 0,0 0 0 0 0,-1-1-1 0 0,1 1 1 0 0,0-1 0 0 0,-5 4-1 0 0,7-6-42 0 0,-14 10 89 0 0,0-1 1 0 0,0 0-1 0 0,0-1 1 0 0,-1 0 0 0 0,-1-1-1 0 0,-22 6 1 0 0,29-10-160 0 0,7-3-13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5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79 5527 0 0,'-6'-33'349'0'0,"1"6"447"0"0,0 9 11617 0 0,7 21-12299 0 0,0 0 0 0 0,-1 0 0 0 0,1 0 0 0 0,-1 0 0 0 0,2 7 0 0 0,0 4 104 0 0,-1-1 1 0 0,0 1-1 0 0,-1 0 0 0 0,-1 24 1 0 0,-10 57 668 0 0,5-51-550 0 0,-5 40 243 0 0,-5 53 85 0 0,14-108-568 0 0,1-1 1 0 0,6 52 0 0 0,-2-59-2655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6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8287 0 0,'9'-4'9648'0'0,"47"-16"-8004"0"0,97-31-960 0 0,-122 42-614 0 0,-15 5 12 0 0,31-12 1 0 0,-47 36 148 0 0,-7 31 159 0 0,3-25-214 0 0,-2 41 0 0 0,6-59-162 0 0,0 0 1 0 0,1 0 0 0 0,0 0 0 0 0,1 0-1 0 0,-1 0 1 0 0,1 0 0 0 0,1 0-1 0 0,-1 0 1 0 0,6 9 0 0 0,-7-15-11 0 0,0 0-1 0 0,0-1 1 0 0,0 1 0 0 0,0 0-1 0 0,0-1 1 0 0,0 1 0 0 0,1-1-1 0 0,-1 1 1 0 0,0-1 0 0 0,1 0-1 0 0,-1 1 1 0 0,1-1 0 0 0,0 0-1 0 0,-1 0 1 0 0,1 0 0 0 0,0 0 0 0 0,0-1-1 0 0,0 1 1 0 0,-1 0 0 0 0,4 0-1 0 0,-2-1 10 0 0,-1 0-1 0 0,1 0 1 0 0,0 0-1 0 0,-1 0 1 0 0,1-1-1 0 0,-1 1 0 0 0,1-1 1 0 0,-1 0-1 0 0,1 0 1 0 0,-1 0-1 0 0,1 0 1 0 0,-1 0-1 0 0,4-2 1 0 0,1-2 16 0 0,-1 0 1 0 0,1 0-1 0 0,-1 0 1 0 0,0-1-1 0 0,-1 0 1 0 0,1 0-1 0 0,-1-1 1 0 0,8-12-1 0 0,-8 8-4 0 0,1 0-1 0 0,-2 0 1 0 0,1 0-1 0 0,-2-1 1 0 0,0 1-1 0 0,3-17 1 0 0,-5 20 12 0 0,0 0 0 0 0,-1-1 0 0 0,0 1 0 0 0,0 0 0 0 0,-1 0 0 0 0,0-1 0 0 0,0 1 0 0 0,-1 0 0 0 0,0 0 0 0 0,-4-9 0 0 0,5 15 13 0 0,1 0 0 0 0,-1 0 1 0 0,0 1-1 0 0,0-1 0 0 0,0 0 0 0 0,0 1 1 0 0,0-1-1 0 0,-1 1 0 0 0,1-1 0 0 0,0 1 1 0 0,-1 0-1 0 0,1 0 0 0 0,-1 0 0 0 0,1-1 1 0 0,-1 1-1 0 0,0 1 0 0 0,1-1 0 0 0,-1 0 1 0 0,0 0-1 0 0,0 1 0 0 0,1-1 0 0 0,-1 1 1 0 0,0-1-1 0 0,0 1 0 0 0,0 0 1 0 0,0-1-1 0 0,0 1 0 0 0,0 0 0 0 0,0 1 1 0 0,0-1-1 0 0,1 0 0 0 0,-1 0 0 0 0,0 1 1 0 0,0-1-1 0 0,0 1 0 0 0,-1 0 0 0 0,-3 1-243 0 0,0 1 1 0 0,1-1-1 0 0,0 1 0 0 0,-1 0 0 0 0,-8 7 0 0 0,-7 9-5540 0 0,10-6-1863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7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3679 0 0,'0'0'12223'0'0,"3"9"-11192"0"0,0 13-427 0 0,-1 1 0 0 0,-1 0 0 0 0,-3 29 0 0 0,1-4-292 0 0,0-25-208 0 0,3 41 64 0 0,-2-56-156 0 0,1-1 0 0 0,1 0 0 0 0,-1 1 0 0 0,1-1 1 0 0,0 0-1 0 0,5 10 0 0 0,-7-17-11 0 0,0 0 1 0 0,0 1-1 0 0,0-1 1 0 0,1 0-1 0 0,-1 1 0 0 0,0-1 1 0 0,0 0-1 0 0,0 1 1 0 0,0-1-1 0 0,1 0 1 0 0,-1 0-1 0 0,0 1 0 0 0,0-1 1 0 0,1 0-1 0 0,-1 0 1 0 0,0 1-1 0 0,0-1 0 0 0,1 0 1 0 0,-1 0-1 0 0,0 0 1 0 0,1 0-1 0 0,-1 1 1 0 0,0-1-1 0 0,1 0 0 0 0,-1 0 1 0 0,0 0-1 0 0,1 0 1 0 0,-1 0-1 0 0,0 0 1 0 0,1 0-1 0 0,-1 0 0 0 0,0 0 1 0 0,1 0-1 0 0,-1 0 1 0 0,0 0-1 0 0,1 0 0 0 0,-1 0 1 0 0,0 0-1 0 0,1 0 1 0 0,-1 0-1 0 0,0-1 1 0 0,0 1-1 0 0,1 0 0 0 0,-1 0 1 0 0,0 0-1 0 0,1 0 1 0 0,-1-1-1 0 0,8-9 56 0 0,-8 10-57 0 0,6-11 3 0 0,-1 0 0 0 0,-1-1 0 0 0,0 1 0 0 0,0-1 0 0 0,1-15 0 0 0,3-4-10 0 0,-5 17 2 0 0,4-11-17 0 0,15-42 0 0 0,-18 60 19 0 0,-1 0 1 0 0,1 0-1 0 0,0 0 1 0 0,1 0-1 0 0,-1 1 1 0 0,1-1-1 0 0,1 1 0 0 0,-1 0 1 0 0,12-9-1 0 0,-15 14 20 0 0,-1 0-1 0 0,0 0 1 0 0,0 0 0 0 0,0 0-1 0 0,1 1 1 0 0,-1-1-1 0 0,0 0 1 0 0,1 1 0 0 0,-1-1-1 0 0,0 1 1 0 0,1 0-1 0 0,-1-1 1 0 0,1 1 0 0 0,-1 0-1 0 0,1 0 1 0 0,-1 0-1 0 0,1 0 1 0 0,-1 0 0 0 0,1 0-1 0 0,-1 0 1 0 0,3 1-1 0 0,-2 0 39 0 0,0 0-1 0 0,0 0 1 0 0,-1 0-1 0 0,1 0 1 0 0,0 0-1 0 0,-1 1 1 0 0,0-1-1 0 0,1 1 0 0 0,-1-1 1 0 0,0 1-1 0 0,1-1 1 0 0,-1 1-1 0 0,0 0 1 0 0,1 2-1 0 0,1 3 134 0 0,0 0 0 0 0,0 1-1 0 0,-1 0 1 0 0,1-1 0 0 0,-2 1-1 0 0,2 15 1 0 0,0 28 272 0 0,-2-15-236 0 0,9 51-1 0 0,-6-65-210 0 0,-1-14-13 0 0,-3-8 1 0 0,0 1 1 0 0,1-1-1 0 0,-1 0 0 0 0,0 1 1 0 0,0-1-1 0 0,1 0 0 0 0,-1 0 1 0 0,0 1-1 0 0,1-1 0 0 0,-1 0 1 0 0,0 1-1 0 0,1-1 0 0 0,-1 0 1 0 0,0 0-1 0 0,1 0 0 0 0,-1 0 1 0 0,1 1-1 0 0,-1-1 0 0 0,0 0 0 0 0,1 0 1 0 0,-1 0-1 0 0,1 0 0 0 0,-1 0 1 0 0,0 0-1 0 0,1 0 0 0 0,-1 0 1 0 0,1 0-1 0 0,-1 0 0 0 0,0 0 1 0 0,1 0-1 0 0,-1 0 0 0 0,1 0 1 0 0,-1-1-1 0 0,0 1 0 0 0,1 0 1 0 0,-1 0-1 0 0,1 0 0 0 0,-1 0 0 0 0,0-1 1 0 0,1 1-1 0 0,-1 0 0 0 0,0-1 1 0 0,1 1-1 0 0,-1 0 0 0 0,0 0 1 0 0,0-1-1 0 0,1 1 0 0 0,-1-1 1 0 0,0 1-3 0 0,5-5-9 0 0,-1-1 1 0 0,0 1-1 0 0,0-1 0 0 0,0 0 0 0 0,-1 0 0 0 0,4-9 1 0 0,14-44-121 0 0,-8 20 67 0 0,-9 30 42 0 0,-1-1-2 0 0,1 0 0 0 0,0 1 0 0 0,1 0 0 0 0,0 0 0 0 0,7-10 0 0 0,-12 18 24 0 0,1 1 0 0 0,-1 0-1 0 0,0-1 1 0 0,0 1 0 0 0,1 0 0 0 0,-1-1-1 0 0,0 1 1 0 0,1 0 0 0 0,-1 0 0 0 0,0-1-1 0 0,1 1 1 0 0,-1 0 0 0 0,1 0 0 0 0,-1-1-1 0 0,0 1 1 0 0,1 0 0 0 0,-1 0 0 0 0,1 0-1 0 0,-1 0 1 0 0,0 0 0 0 0,1 0 0 0 0,-1 0-1 0 0,1 0 1 0 0,-1 0 0 0 0,1 0 0 0 0,-1 0-1 0 0,0 0 1 0 0,1 0 0 0 0,-1 0 0 0 0,1 0-1 0 0,-1 0 1 0 0,0 0 0 0 0,1 0 0 0 0,-1 1-1 0 0,1-1 1 0 0,-1 0 0 0 0,0 0 0 0 0,1 1-1 0 0,-1-1 1 0 0,0 0 0 0 0,1 0 0 0 0,-1 1-1 0 0,0-1 1 0 0,0 0 0 0 0,1 1 0 0 0,-1-1-1 0 0,0 0 1 0 0,0 1 0 0 0,1-1 0 0 0,-1 1-1 0 0,0-1 1 0 0,0 0 0 0 0,0 1 0 0 0,0-1-1 0 0,0 1 1 0 0,1 0 0 0 0,-1-1 0 0 0,3 10 94 0 0,0-1 1 0 0,0 1-1 0 0,-1 0 0 0 0,2 17 0 0 0,5 22 30 0 0,-6-40-36 0 0,1 1-1 0 0,-1-1 0 0 0,1 0 0 0 0,1 0 0 0 0,9 14 0 0 0,-12-19-265 0 0,1-1 0 0 0,0 0 0 0 0,0 0 0 0 0,0 0-1 0 0,0-1 1 0 0,0 1 0 0 0,5 2 0 0 0,-6-4-344 0 0,0 1 0 0 0,1-1-1 0 0,-1 0 1 0 0,1-1 0 0 0,-1 1 0 0 0,1 0 0 0 0,-1-1-1 0 0,1 1 1 0 0,-1-1 0 0 0,1 0 0 0 0,-1 0 0 0 0,5 0 0 0 0,7-2-6425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7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0 219 11519 0 0,'0'0'887'0'0,"18"-4"1238"0"0,1-8-1553 0 0,0-1 0 0 0,-1 0 0 0 0,0-2 0 0 0,-2 0 0 0 0,17-19 0 0 0,-24 24-536 0 0,0-1-1 0 0,12-18 1 0 0,-18 24-11 0 0,-1 1 1 0 0,1-1-1 0 0,-1 0 1 0 0,0 1 0 0 0,0-1-1 0 0,-1 0 1 0 0,0 0-1 0 0,0 0 1 0 0,0 0 0 0 0,0-7-1 0 0,-2 11-7 0 0,0 1-1 0 0,0 0 0 0 0,-1-1 1 0 0,1 1-1 0 0,0 0 0 0 0,-1 0 1 0 0,1 0-1 0 0,0 0 0 0 0,-1 0 1 0 0,1 0-1 0 0,0 0 0 0 0,-3 1 1 0 0,-1 1 26 0 0,0 0 0 0 0,0 0 0 0 0,0 0 0 0 0,1 1 0 0 0,-1 0-1 0 0,0 0 1 0 0,1 0 0 0 0,0 0 0 0 0,0 1 0 0 0,0 0 0 0 0,0 0 0 0 0,0 0 0 0 0,1 0 0 0 0,0 0 0 0 0,0 1 0 0 0,0-1 0 0 0,0 1 0 0 0,1 0 0 0 0,0 0 0 0 0,-3 8 0 0 0,1-1 13 0 0,1 0-1 0 0,0 0 1 0 0,0 0-1 0 0,2 0 1 0 0,-1 1-1 0 0,2-1 1 0 0,-1 0-1 0 0,3 13 1 0 0,-2-20-50 0 0,0-1 0 0 0,1 1 1 0 0,0-1-1 0 0,0 1 1 0 0,0-1-1 0 0,0 0 1 0 0,1 1-1 0 0,0-1 0 0 0,0 0 1 0 0,0 0-1 0 0,0 0 1 0 0,0 0-1 0 0,1 0 1 0 0,0-1-1 0 0,0 1 0 0 0,0-1 1 0 0,0 0-1 0 0,1 0 1 0 0,-1 0-1 0 0,1 0 1 0 0,-1-1-1 0 0,1 1 1 0 0,0-1-1 0 0,0 0 0 0 0,0 0 1 0 0,1 0-1 0 0,-1-1 1 0 0,0 1-1 0 0,1-1 1 0 0,-1 0-1 0 0,1 0 0 0 0,-1-1 1 0 0,1 1-1 0 0,-1-1 1 0 0,1 0-1 0 0,-1 0 1 0 0,1-1-1 0 0,-1 0 0 0 0,7-1 1 0 0,-2 0-428 0 0,0 0-1 0 0,-1-1 1 0 0,0 0 0 0 0,0-1-1 0 0,0 0 1 0 0,0 0 0 0 0,11-8-1 0 0,-4 0-5803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7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4 3223 0 0,'-1'2'240'0'0,"-2"2"302"0"0,0 1-1 0 0,1 0 0 0 0,0 0 0 0 0,0 0 0 0 0,0 0 0 0 0,1 0 1 0 0,0 0-1 0 0,0 0 0 0 0,0 0 0 0 0,0 11 0 0 0,1 7 3735 0 0,3 29 0 0 0,0 0-3575 0 0,-9 6 629 0 0,-9-83-1835 0 0,11 15 577 0 0,1 0 0 0 0,1-1 0 0 0,-1 0 0 0 0,2 1 0 0 0,0-1 0 0 0,0 0 0 0 0,0 0 0 0 0,2 0 1 0 0,-1 0-1 0 0,1 1 0 0 0,1-1 0 0 0,0 0 0 0 0,1 1 0 0 0,0-1 0 0 0,0 1 0 0 0,7-15 0 0 0,-8 22 8 0 0,0 0-1 0 0,0 1 1 0 0,0-1-1 0 0,0 1 1 0 0,1 0-1 0 0,-1 0 1 0 0,0 0 0 0 0,1 0-1 0 0,0 0 1 0 0,-1 0-1 0 0,1 1 1 0 0,0-1-1 0 0,0 1 1 0 0,0 0-1 0 0,0 0 1 0 0,0 0-1 0 0,0 0 1 0 0,0 0 0 0 0,1 1-1 0 0,3-1 1 0 0,7 0-387 0 0,0 1 0 0 0,1 1 1 0 0,17 2-1 0 0,-19-1-662 0 0,-1-1-210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8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7367 0 0,'1'1'8132'0'0,"2"3"-7848"0"0,0 0-1 0 0,0 1 1 0 0,0-1-1 0 0,-1 1 1 0 0,0-1-1 0 0,0 1 0 0 0,0 0 1 0 0,-1 0-1 0 0,1 0 1 0 0,-1 0-1 0 0,0 0 1 0 0,0 8-1 0 0,1 12 327 0 0,-2 30 0 0 0,0-49-504 0 0,-1 30 285 0 0,1 133 358 0 0,0-167-864 0 0,0-1 0 0 0,0 1 0 0 0,0 0 0 0 0,0 0 0 0 0,0 0 0 0 0,0-1 0 0 0,-1 1 0 0 0,1 0 0 0 0,-1 0-1 0 0,1 0 1 0 0,-1-1 0 0 0,1 1 0 0 0,-1 0 0 0 0,0-1 0 0 0,0 1 0 0 0,0-1 0 0 0,-2 3 0 0 0</inkml:trace>
  <inkml:trace contextRef="#ctx0" brushRef="#br0" timeOffset="1">0 138 11519 0 0,'0'0'1040'0'0,"2"-1"-853"0"0,33-12 2392 0 0,1 2-1 0 0,58-10 1 0 0,79-1-30 0 0,-171 21-2590 0 0,-1 1 0 0 0,1 0 0 0 0,0 0 0 0 0,-1 0 0 0 0,1 0 0 0 0,0 1 0 0 0,0-1 0 0 0,-1 0 0 0 0,1 1 0 0 0,0-1 0 0 0,-1 1 0 0 0,1-1-1 0 0,-1 1 1 0 0,1 0 0 0 0,0 0 0 0 0,1 2 0 0 0,-2-3-450 0 0,0 1-1 0 0,0 0 0 0 0,0 1 1 0 0,0-1-1 0 0,0 0 0 0 0,-1 0 1 0 0,1 0-1 0 0,0 0 0 0 0,-1 1 1 0 0,1-1-1 0 0,-1 0 0 0 0,1 0 1 0 0,-1 3-1 0 0,2 8-6167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8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11863 0 0,'0'0'1075'0'0,"1"-2"-883"0"0,9-7 332 0 0,0 1 1 0 0,1 0 0 0 0,0 0-1 0 0,22-11 1 0 0,-2 4 420 0 0,1 1 1 0 0,0 2 0 0 0,1 1-1 0 0,0 1 1 0 0,1 2 0 0 0,42-4-1 0 0,-65 11-1268 0 0,0 1-1 0 0,0 0 1 0 0,16 2-1 0 0,-25-2-1171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220 509 11519 0 0,'0'0'6075'0'0,"2"-11"-3046"0"0,-3 7-2964 0 0,0 0-1 0 0,0-1 1 0 0,-1 1-1 0 0,0 0 1 0 0,0 0 0 0 0,0 0-1 0 0,0 1 1 0 0,0-1-1 0 0,-6-5 1 0 0,1 0-46 0 0,-1 0 1 0 0,-14-12-1 0 0,20 20-19 0 0,0 0 0 0 0,0 0 0 0 0,0-1 0 0 0,0 1 0 0 0,0 0 0 0 0,0 1 0 0 0,0-1 0 0 0,0 0 0 0 0,0 1 0 0 0,-1-1 0 0 0,1 1 0 0 0,0 0 0 0 0,0-1 0 0 0,-1 1 0 0 0,1 0 0 0 0,0 0 0 0 0,-1 1 0 0 0,1-1 0 0 0,0 0 0 0 0,0 1 0 0 0,0-1 0 0 0,-1 1 0 0 0,1 0 0 0 0,0 0 0 0 0,0 0 0 0 0,0 0 0 0 0,0 0 0 0 0,-2 2 0 0 0,-1 0 0 0 0,1 0 0 0 0,0 1 0 0 0,-1-1 0 0 0,1 1 0 0 0,0 0 0 0 0,1 0 0 0 0,-1 1 0 0 0,1-1 0 0 0,0 1 0 0 0,-4 8 0 0 0,5-10 2 0 0,-10 24-7 0 0,-15 45 1 0 0,24-63 13 0 0,1-1-1 0 0,0 2 0 0 0,1-1 1 0 0,0 0-1 0 0,0 0 1 0 0,1 0-1 0 0,0 0 1 0 0,0 1-1 0 0,4 13 1 0 0,-3-18 24 0 0,-1-3-26 0 0,0-1 0 0 0,0 1-1 0 0,1-1 1 0 0,-1 1 0 0 0,1-1 0 0 0,-1 1-1 0 0,1-1 1 0 0,0 1 0 0 0,-1-1-1 0 0,1 1 1 0 0,0-1 0 0 0,0 0 0 0 0,0 0-1 0 0,0 1 1 0 0,0-1 0 0 0,0 0-1 0 0,0 0 1 0 0,2 1 0 0 0,-1-1 0 0 0,-1 0 1 0 0,1 0 0 0 0,-1 0-1 0 0,0-1 1 0 0,1 1 0 0 0,-1 0-1 0 0,1-1 1 0 0,0 0 0 0 0,-1 1-1 0 0,1-1 1 0 0,-1 0 0 0 0,1 0-1 0 0,-1 1 1 0 0,1-1-1 0 0,0-1 1 0 0,-1 1 0 0 0,1 0-1 0 0,0 0 1 0 0,-1 0 0 0 0,1-1-1 0 0,-1 1 1 0 0,1-1 0 0 0,-1 0-1 0 0,1 1 1 0 0,-1-1-1 0 0,1 0 1 0 0,-1 0 0 0 0,0 0-1 0 0,2-1 1 0 0,4-3 23 0 0,0 0-1 0 0,-1 0 1 0 0,1-1 0 0 0,5-7 0 0 0,1-2-30 0 0,-1 0 1 0 0,-1-1-1 0 0,-1-1 1 0 0,0 0-1 0 0,-1 0 1 0 0,9-25-1 0 0,32-115 10 0 0,24-206-99 0 0,-73 353 88 0 0,-18 44 132 0 0,1 5 134 0 0,1 1-1 0 0,3 1 1 0 0,1 0 0 0 0,2 0 0 0 0,2 1 0 0 0,1 0 0 0 0,3 0-1 0 0,1 0 1 0 0,2 1 0 0 0,7 51 0 0 0,-4-79-33 0 0,-1 0 1 0 0,2-1-1 0 0,0 1 1 0 0,8 17-1 0 0,-9-26-416 0 0,0 1 0 0 0,1-1 0 0 0,0 0 1 0 0,8 9-1 0 0,-10-12-478 0 0,1 0-1 0 0,0 0 1 0 0,0 0 0 0 0,0-1-1 0 0,1 0 1 0 0,-1 1 0 0 0,1-1-1 0 0,-1-1 1 0 0,5 3 0 0 0,11 1-7318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34 178 3423 0 0,'-28'-148'4171'0'0,"24"125"-2803"0"0,3 22-1019 0 0,0-4 3929 0 0,6 23-3931 0 0,-2 1 0 0 0,0 0 0 0 0,-1 0 0 0 0,-1 0 0 0 0,-2 33 0 0 0,0-12-35 0 0,1 144 672 0 0,7 474 194 0 0,51 0 812 0 0,-52-621-1748 0 0,1 1-155 0 0,3 72 0 0 0,-13-87-2307 0 0,0-16-4432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2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3679 0 0,'0'0'9600'0'0,"-1"9"-8982"0"0,-25 220 1992 0 0,25-223-2592 0 0,1 0 1 0 0,0 1-1 0 0,0-1 0 0 0,1 0 0 0 0,0 0 1 0 0,0 0-1 0 0,0 0 0 0 0,4 8 0 0 0,-5-12 27 0 0,1 0-1 0 0,0 0 1 0 0,0 0-1 0 0,0-1 1 0 0,0 1-1 0 0,0 0 0 0 0,0-1 1 0 0,1 1-1 0 0,-1-1 1 0 0,0 1-1 0 0,1-1 1 0 0,-1 0-1 0 0,1 1 1 0 0,0-1-1 0 0,-1 0 1 0 0,1 0-1 0 0,0 0 1 0 0,0 0-1 0 0,0-1 0 0 0,-1 1 1 0 0,1 0-1 0 0,0-1 1 0 0,0 1-1 0 0,0-1 1 0 0,0 0-1 0 0,0 0 1 0 0,0 0-1 0 0,4 0 1 0 0,16 0 594 0 0,24 1 1 0 0,9 1-609 0 0,-54-2-284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2.9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0 120 1839 0 0,'0'0'590'0'0,"13"-13"7815"0"0,-7 9-7056 0 0,0 0 0 0 0,0 1 0 0 0,11-5 0 0 0,43-11 1196 0 0,-41 14-2073 0 0,24-9 0 0 0,-35 10-468 0 0,-3 3-87 0 0,0-1-1 0 0,0 0 1 0 0,0-1 0 0 0,0 1-1 0 0,0-1 1 0 0,-1 0 0 0 0,1 0-1 0 0,-1 0 1 0 0,0-1-1 0 0,0 1 1 0 0,0-1 0 0 0,6-8-1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3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57 3223 0 0,'0'0'14403'0'0,"17"-3"-12216"0"0,20-3-1295 0 0,1-2 0 0 0,39-14-1 0 0,-65 17-1454 0 0,21-5 1392 0 0,-13 7-8653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25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3.7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 8375 0 0,'1'-17'896'0'0,"2"-14"-146"0"0,-1 26 8258 0 0,0 11-9482 0 0,3 16 1028 0 0,-1 1 0 0 0,-2 0 0 0 0,0 0 0 0 0,-1 0 0 0 0,-3 32 0 0 0,1-2-458 0 0,-1-14-136 0 0,2-38-173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4.1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49 1839 0 0,'0'0'10603'0'0,"21"-21"-6446"0"0,-20 21-3658 0 0,17 2 1922 0 0,-15 2-2230 0 0,0 1 0 0 0,0-1 0 0 0,0 1 0 0 0,0-1 0 0 0,-1 1 0 0 0,0 0 0 0 0,0 0 0 0 0,0 0 0 0 0,-1 0 0 0 0,2 11-1 0 0,8 22-14 0 0,-10-37-173 0 0,-1 0 0 0 0,0-1-1 0 0,0 1 1 0 0,1 0 0 0 0,-1 0 0 0 0,0-1-1 0 0,1 1 1 0 0,-1-1 0 0 0,0 1 0 0 0,1 0-1 0 0,-1-1 1 0 0,1 1 0 0 0,-1-1 0 0 0,1 1-1 0 0,-1-1 1 0 0,1 1 0 0 0,0-1 0 0 0,-1 1-1 0 0,1-1 1 0 0,0 0 0 0 0,-1 1 0 0 0,1-1-1 0 0,0 0 1 0 0,-1 0 0 0 0,1 1 0 0 0,0-1-1 0 0,0 0 1 0 0,-1 0 0 0 0,1 0 0 0 0,0 0-1 0 0,0 0 1 0 0,-1 0 0 0 0,1 0 0 0 0,0 0-1 0 0,0 0 1 0 0,-1 0 0 0 0,1-1 0 0 0,0 1-1 0 0,-1 0 1 0 0,1 0 0 0 0,0-1 0 0 0,-1 1-1 0 0,1 0 1 0 0,0-1 0 0 0,0 0 0 0 0,-1 1 0 0 0,4-3-3 0 0,0 1 1 0 0,0-1-1 0 0,0 0 1 0 0,-1 0 0 0 0,1 0-1 0 0,-1-1 1 0 0,0 1 0 0 0,0-1-1 0 0,0 0 1 0 0,-1 0 0 0 0,1 0-1 0 0,-1 0 1 0 0,0 0 0 0 0,0-1-1 0 0,2-7 1 0 0,18-32-1 0 0,-18 37 0 0 0,0 2 0 0 0,0-1 0 0 0,0 1 0 0 0,1 0 0 0 0,0 1 11 0 0,-5 4-3 0 0,0 0 1 0 0,1 0-1 0 0,-1 0 1 0 0,1 0-1 0 0,-1 0 1 0 0,0 1-1 0 0,1-1 1 0 0,-1 0-1 0 0,0 0 1 0 0,1 0-1 0 0,-1 0 1 0 0,0 0-1 0 0,1 1 1 0 0,-1-1-1 0 0,0 0 1 0 0,1 0-1 0 0,-1 1 1 0 0,0-1-1 0 0,1 0 1 0 0,-1 0-1 0 0,0 1 0 0 0,0-1 1 0 0,0 0-1 0 0,1 1 1 0 0,-1-1-1 0 0,0 0 1 0 0,0 1-1 0 0,0-1 1 0 0,0 1-1 0 0,1-1 1 0 0,-1 0-1 0 0,0 1 1 0 0,0-1-1 0 0,0 0 1 0 0,0 1-1 0 0,0-1 1 0 0,0 1-1 0 0,3 16 286 0 0,-2 3 69 0 0,-2 1 1 0 0,-3 25 0 0 0,-1 21 133 0 0,6-43-457 0 0,5 39 1 0 0,-6-61-465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4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10135 0 0,'0'0'6256'0'0,"4"9"-3744"0"0,-1 1-2175 0 0,0 1 0 0 0,-1-1 0 0 0,0 1-1 0 0,-1-1 1 0 0,0 16 0 0 0,-4 54 489 0 0,1-63-545 0 0,1 0-119 0 0,-1 10-40 0 0,-7 34-1 0 0,9-60-798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4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79 13415 0 0,'0'0'2188'0'0,"16"-15"731"0"0,-2 6-2593 0 0,1 0-1 0 0,1 2 1 0 0,-1 0 0 0 0,1 0-1 0 0,27-6 1 0 0,-28 8-165 0 0,-9 4-69 0 0,0-1 0 0 0,0 1 1 0 0,0 0-1 0 0,1 0 1 0 0,9 1-1 0 0,-21 21 148 0 0,1-12-218 0 0,0-1 0 0 0,-2 1 0 0 0,1-1 0 0 0,-1-1-1 0 0,0 1 1 0 0,0-1 0 0 0,-12 10 0 0 0,-10 14-93 0 0,22-25 53 0 0,1 1-1 0 0,0 0 0 0 0,1 0 1 0 0,0 0-1 0 0,0 1 0 0 0,-3 8 1 0 0,6-15 17 0 0,0 1 1 0 0,1 0-1 0 0,-1 0 1 0 0,1 0 0 0 0,0 0-1 0 0,-1 0 1 0 0,1 0-1 0 0,0 0 1 0 0,0 0-1 0 0,0-1 1 0 0,0 1 0 0 0,1 0-1 0 0,-1 0 1 0 0,1 0-1 0 0,-1 0 1 0 0,1 0 0 0 0,-1 0-1 0 0,1-1 1 0 0,0 1-1 0 0,0 0 1 0 0,0 0-1 0 0,0-1 1 0 0,0 1 0 0 0,0-1-1 0 0,0 1 1 0 0,1-1-1 0 0,-1 1 1 0 0,1-1-1 0 0,-1 0 1 0 0,1 0 0 0 0,2 2-1 0 0,11 6 113 0 0,25 9 0 0 0,-10-4 465 0 0,-29-13-535 0 0,0-1 0 0 0,0 1 0 0 0,0-1-1 0 0,-1 1 1 0 0,1-1 0 0 0,0 1 0 0 0,0 0-1 0 0,-1 0 1 0 0,1-1 0 0 0,-1 1 0 0 0,1 0-1 0 0,-1 0 1 0 0,1 0 0 0 0,-1 0-1 0 0,1-1 1 0 0,-1 1 0 0 0,0 0 0 0 0,1 0-1 0 0,-1 0 1 0 0,0 0 0 0 0,0 0 0 0 0,0 0-1 0 0,1 0 1 0 0,-1 0 0 0 0,0 0-1 0 0,-1 0 1 0 0,1 0 0 0 0,0 0 0 0 0,0 0-1 0 0,0 0 1 0 0,0 0 0 0 0,-1 0 0 0 0,1 0-1 0 0,-1 0 1 0 0,1-1 0 0 0,0 1 0 0 0,-1 0-1 0 0,1 0 1 0 0,-1 0 0 0 0,-1 1-1 0 0,-1 2 39 0 0,0 1-1 0 0,0-1 0 0 0,-1 0 1 0 0,1 0-1 0 0,-6 5 0 0 0,7-7-64 0 0,0-1 1 0 0,0 1-1 0 0,0 0 0 0 0,0-1 1 0 0,-1 1-1 0 0,1-1 0 0 0,0 0 1 0 0,-1 0-1 0 0,1 0 0 0 0,-1 0 0 0 0,1 0 1 0 0,-1 0-1 0 0,-4 0 0 0 0,0-2-39 0 0,1 1 0 0 0,-1-2 0 0 0,1 1-1 0 0,0-1 1 0 0,-1 0 0 0 0,1 0-1 0 0,-7-3 1 0 0,-1 4-757 0 0,9 3-3359 0 0,-1 0-3051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5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 7831 0 0,'0'0'8219'0'0,"1"21"-6084"0"0,-4-2-1942 0 0,0 0 0 0 0,-10 29 0 0 0,8-32 40 0 0,1-1-1 0 0,0 1 1 0 0,1-1 0 0 0,-1 27-1 0 0,4-37-133 0 0,0-3-65 0 0,-1-1 1 0 0,1 1-1 0 0,0-1 0 0 0,0 0 1 0 0,1 1-1 0 0,-1-1 0 0 0,0 0 1 0 0,0 1-1 0 0,1-1 1 0 0,-1 0-1 0 0,1 1 0 0 0,-1-1 1 0 0,1 0-1 0 0,-1 0 0 0 0,1 1 1 0 0,0-1-1 0 0,0 0 1 0 0,-1 0-1 0 0,1 0 0 0 0,0 0 1 0 0,0 0-1 0 0,0 0 0 0 0,0 0 1 0 0,0 0-1 0 0,1-1 0 0 0,0 2 1 0 0,2 0 8 0 0,-1 0 0 0 0,1-1-1 0 0,0 1 1 0 0,-1-1 0 0 0,1 1 0 0 0,0-1 0 0 0,0 0 0 0 0,0-1 0 0 0,0 1 0 0 0,0-1-1 0 0,0 1 1 0 0,0-1 0 0 0,0-1 0 0 0,0 1 0 0 0,0 0 0 0 0,0-1 0 0 0,0 0-1 0 0,0 0 1 0 0,0 0 0 0 0,6-3 0 0 0,1 0-115 0 0,0-1 0 0 0,1-1 1 0 0,-2 0-1 0 0,1 0 0 0 0,13-12 0 0 0,-23 17-314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5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1 228 12895 0 0,'0'0'998'0'0,"10"-15"406"0"0,-2 7-817 0 0,1 0 0 0 0,0 1 0 0 0,0 0 0 0 0,1 1 0 0 0,0 0 0 0 0,0 0 0 0 0,1 1 0 0 0,11-4 0 0 0,21-11-232 0 0,-40 19-792 0 0,6-4 891 0 0</inkml:trace>
  <inkml:trace contextRef="#ctx0" brushRef="#br0" timeOffset="1">2 77 3223 0 0,'0'0'6948'0'0,"4"-2"-32"0"0,9-4-5312 0 0,15-8-58 0 0,54-19-1 0 0,-52 22-1347 0 0,-25 10-406 0 0,21-8 543 0 0,-9 8-3680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6.2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6911 0 0,'0'0'11408'0'0,"9"18"-8768"0"0,-8-8-2390 0 0,0-1-1 0 0,-1 0 0 0 0,0 1 1 0 0,0-1-1 0 0,-1 0 0 0 0,-1 1 1 0 0,-4 16-1 0 0,1-2-35 0 0,-11 71-242 0 0,16-94-577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6.6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26 1375 0 0,'3'-4'11757'0'0,"5"-5"-7770"0"0,-2 6-3515 0 0,-1 1 0 0 0,0 0 0 0 0,1 1 0 0 0,0-1 0 0 0,-1 1 0 0 0,1 0-1 0 0,0 1 1 0 0,7-1 0 0 0,49 4 1238 0 0,-57-3-1547 0 0,2 1-45 0 0,0-1 1 0 0,1 2-1 0 0,-1-1 0 0 0,0 1 0 0 0,0 0 0 0 0,0 1 0 0 0,0-1 1 0 0,0 1-1 0 0,6 5 0 0 0,-10-7-103 0 0,-1 1 0 0 0,0-1 0 0 0,0 1-1 0 0,1 0 1 0 0,-1 0 0 0 0,0 0 0 0 0,-1 0 0 0 0,1 1 0 0 0,0-1-1 0 0,-1 0 1 0 0,1 1 0 0 0,-1-1 0 0 0,1 1 0 0 0,-1-1 0 0 0,0 1 0 0 0,0 0-1 0 0,-1-1 1 0 0,1 1 0 0 0,0 0 0 0 0,-1 0 0 0 0,0 0 0 0 0,0 0-1 0 0,0-1 1 0 0,0 1 0 0 0,0 0 0 0 0,-1 4 0 0 0,-1 1-8 0 0,0 1 1 0 0,-1-1-1 0 0,0 0 1 0 0,-1 0-1 0 0,0 0 1 0 0,0-1-1 0 0,0 1 1 0 0,-1-1-1 0 0,0 0 0 0 0,-1 0 1 0 0,0-1-1 0 0,0 1 1 0 0,0-1-1 0 0,0-1 1 0 0,-9 7-1 0 0,-1-1-70 0 0,1-1 0 0 0,-2 0 0 0 0,1-2-1 0 0,-1 1 1 0 0,-35 10 0 0 0,38-15-27 0 0,-1-1-1 0 0,-22 3 1 0 0,35-5 15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00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22 3223 0 0,'3'-8'1163'0'0,"4"-5"9042"0"0,-13 19-9325 0 0,0 11-673 0 0,0-1 0 0 0,2 1 0 0 0,0 1 0 0 0,1-1-1 0 0,0 0 1 0 0,1 21 0 0 0,-1-7 19 0 0,-19 582 868 0 0,22-522-1032 0 0,49 1144 176 0 0,-20-681 327 0 0,-39 1 201 0 0,-16-298-359 0 0,-3 26 235 0 0,28-257-523 0 0,2 31 0 0 0,0-48-85 0 0,0 0-1 0 0,1-1 1 0 0,-1 1 0 0 0,2-1-1 0 0,-1 1 1 0 0,1-1-1 0 0,6 11 1 0 0,-9-17-27 0 0,1-1 0 0 0,0 1 0 0 0,0 0 0 0 0,1-1 0 0 0,-1 1 1 0 0,0-1-1 0 0,1 1 0 0 0,2 1 0 0 0,-4-2-6 0 0,0-1 1 0 0,1 0-1 0 0,-1 1 0 0 0,0-1 1 0 0,1 0-1 0 0,-1 0 1 0 0,0 1-1 0 0,1-1 0 0 0,-1 0 1 0 0,0 0-1 0 0,1 1 0 0 0,-1-1 1 0 0,0 0-1 0 0,1 0 1 0 0,-1 0-1 0 0,1 0 0 0 0,-1 0 1 0 0,1 1-1 0 0,-1-1 0 0 0,0 0 1 0 0,1 0-1 0 0,-1 0 1 0 0,1 0-1 0 0,-1 0 0 0 0,0 0 1 0 0,1-1-1 0 0,-1 1 1 0 0,1 0-1 0 0,-1 0 0 0 0,1 0 1 0 0,-1 0-1 0 0,0 0 0 0 0,1-1 1 0 0,-1 1-1 0 0,1 0 1 0 0,0-1 1 0 0,0 1-2 0 0,0 0 0 0 0,0-1 0 0 0,-1 1 0 0 0,1 0 0 0 0,0-1 0 0 0,0 1-1 0 0,0-1 1 0 0,0 1 0 0 0,-1-1 0 0 0,1 1 0 0 0,0-1 0 0 0,0 1 0 0 0,-1-1 0 0 0,1 0 0 0 0,0 1 0 0 0,-1-1-1 0 0,1 0 1 0 0,-1 0 0 0 0,1 0 0 0 0,-1 1 0 0 0,1-1 0 0 0,-1 0 0 0 0,0 0 0 0 0,1 0 0 0 0,-1 0-1 0 0,0-2 1 0 0,1 0-89 0 0,4-9-581 0 0,0-5-246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02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48 6911 0 0,'-15'-2'732'0'0,"-8"-1"-444"0"0,4 2 4396 0 0,40-6-3908 0 0,16 9-341 0 0,42 7 0 0 0,15 1-302 0 0,281-5 168 0 0,1-17 281 0 0,120-2 234 0 0,1251 28 106 0 0,-21-25 1544 0 0,-1405 5-1828 0 0,755-6 450 0 0,-470-4-1170 0 0,-604 16 76 0 0,59-3-154 0 0,117 8 0 0 0,-152-1-1584 0 0,-16-2-5104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25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03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50 7455 0 0,'-2'-7'154'0'0,"2"4"-90"0"0,0 0 0 0 0,-1 1 0 0 0,1-1 0 0 0,0 0 0 0 0,0 0 1 0 0,0 1-1 0 0,1-1 0 0 0,-1 1 0 0 0,2-6 0 0 0,1-2 2755 0 0,8 22-2038 0 0,-8-5-596 0 0,-1 1 0 0 0,0 0 0 0 0,0 0 0 0 0,-1-1 0 0 0,0 1 0 0 0,-1 0 0 0 0,1 0 0 0 0,-3 15 0 0 0,2-7 61 0 0,-23 481 2609 0 0,14-353-2528 0 0,-44 1435 764 0 0,72-1147 490 0 0,-16-412-2887 0 0,1-4-5228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33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2303 0 0,'0'0'7380'0'0,"-2"9"-6986"0"0,-3 36 951 0 0,2 77 0 0 0,2-59-1131 0 0,11 467 425 0 0,25 1-476 0 0,-3-64-40 0 0,27 473 154 0 0,-28-100-188 0 0,-18-348-50 0 0,-13 147 25 0 0,-11-377-28 0 0,-2 37 256 0 0,0-89-164 0 0,10-154 104 0 0,-17 86 0 0 0,17-110-1253 0 0,5-41-4086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2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142 126 8751 0 0,'0'0'1166'0'0,"0"-2"39"0"0,5-20 3304 0 0,5-7-2439 0 0,2-5-1326 0 0,-12 31-650 0 0,1 2-74 0 0,-1 0 1 0 0,0-1-1 0 0,1 1 1 0 0,-1 0 0 0 0,0 0-1 0 0,0 0 1 0 0,0 0-1 0 0,0 0 1 0 0,0-1-1 0 0,0 1 1 0 0,0 0-1 0 0,-1 0 1 0 0,1 0 0 0 0,0 0-1 0 0,-1 0 1 0 0,1 0-1 0 0,-1 0 1 0 0,1-1-1 0 0,-2 0 1 0 0,-2-4 44 0 0,3 6-71 0 0,0-1 0 0 0,0 0 0 0 0,-1 1 0 0 0,1-1 0 0 0,0 1 0 0 0,0-1 0 0 0,0 1 0 0 0,-1-1 0 0 0,1 1 0 0 0,0 0 0 0 0,-1 0 0 0 0,1 0 0 0 0,0-1 0 0 0,0 1 0 0 0,-1 0 0 0 0,1 1 0 0 0,0-1 0 0 0,-1 0 0 0 0,1 0 0 0 0,0 1 0 0 0,0-1 0 0 0,-1 0 0 0 0,1 1 0 0 0,0-1 0 0 0,0 1 0 0 0,0 0 0 0 0,-2 0 0 0 0,1 0-95 0 0,-6 4-28 0 0,-1 0-1 0 0,1 1 1 0 0,0 0 0 0 0,1 0-1 0 0,0 1 1 0 0,0 0 0 0 0,0 0-1 0 0,1 1 1 0 0,0 0 0 0 0,0 0-1 0 0,1 0 1 0 0,0 1 0 0 0,0-1-1 0 0,1 1 1 0 0,0 0 0 0 0,1 1-1 0 0,-4 14 1 0 0,3-8 240 0 0,1 0 0 0 0,1 0 0 0 0,0 0 0 0 0,1 1 0 0 0,1-1 0 0 0,1 0-1 0 0,0 1 1 0 0,1-1 0 0 0,7 28 0 0 0,-7-35-20 0 0,1-1 0 0 0,0 0 0 0 0,1 0 0 0 0,0 0 0 0 0,0-1 0 0 0,1 1 0 0 0,0-1-1 0 0,0 0 1 0 0,0 0 0 0 0,12 10 0 0 0,-15-15-41 0 0,1 0 0 0 0,0 0 0 0 0,0-1 1 0 0,0 1-1 0 0,0-1 0 0 0,1 0 0 0 0,-1 1 0 0 0,0-1 0 0 0,0-1 0 0 0,1 1 0 0 0,-1 0 0 0 0,0-1 0 0 0,1 0 0 0 0,-1 0 1 0 0,7 0-1 0 0,21-7-912 0 0,-4-5-4167 0 0,-16 5-754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2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95 7831 0 0,'0'0'603'0'0,"2"-19"2965"0"0,-1 17-3510 0 0,-1 0 0 0 0,0 0 1 0 0,0 0-1 0 0,0 0 0 0 0,0 0 0 0 0,-1 0 1 0 0,1 0-1 0 0,0 1 0 0 0,-1-1 0 0 0,1 0 1 0 0,-1 0-1 0 0,0 0 0 0 0,0 1 0 0 0,1-1 1 0 0,-1 0-1 0 0,0 1 0 0 0,0-1 0 0 0,-1 0 1 0 0,1 1-1 0 0,0-1 0 0 0,0 1 0 0 0,-1 0 0 0 0,1 0 1 0 0,-1-1-1 0 0,1 1 0 0 0,-1 0 0 0 0,0 0 1 0 0,1 0-1 0 0,-1 0 0 0 0,-3 0 0 0 0,1-1-56 0 0,0 1-1 0 0,0 0 1 0 0,0-1-1 0 0,0 2 1 0 0,0-1 0 0 0,0 0-1 0 0,0 1 1 0 0,0 0-1 0 0,0 0 1 0 0,-1 0-1 0 0,1 1 1 0 0,0-1-1 0 0,-5 2 1 0 0,5-1 56 0 0,1 1 0 0 0,0-1 0 0 0,-1 0 1 0 0,1 1-1 0 0,0 0 0 0 0,0 0 0 0 0,-1 0 1 0 0,1 0-1 0 0,1 0 0 0 0,-1 1 0 0 0,0-1 1 0 0,1 1-1 0 0,-1 0 0 0 0,1 0 0 0 0,0 0 1 0 0,0 0-1 0 0,0 0 0 0 0,0 0 1 0 0,1 0-1 0 0,-1 1 0 0 0,1-1 0 0 0,0 1 1 0 0,0-1-1 0 0,0 1 0 0 0,0-1 0 0 0,1 1 1 0 0,-1 0-1 0 0,1-1 0 0 0,0 1 0 0 0,0 0 1 0 0,0-1-1 0 0,1 1 0 0 0,-1 0 0 0 0,1-1 1 0 0,1 6-1 0 0,-1-6-21 0 0,0-1 0 0 0,-1 1 1 0 0,1 0-1 0 0,1 0 0 0 0,-1-1 0 0 0,0 1 0 0 0,0 0 1 0 0,1-1-1 0 0,0 0 0 0 0,-1 1 0 0 0,1-1 0 0 0,0 0 1 0 0,0 0-1 0 0,0 0 0 0 0,1 0 0 0 0,-1 0 0 0 0,0 0 1 0 0,1-1-1 0 0,-1 1 0 0 0,1-1 0 0 0,-1 0 0 0 0,1 1 1 0 0,0-1-1 0 0,0 0 0 0 0,3 0 0 0 0,-3-1 19 0 0,1 1 0 0 0,-1-1-1 0 0,1 0 1 0 0,-1-1 0 0 0,1 1 0 0 0,-1-1-1 0 0,1 1 1 0 0,-1-1 0 0 0,0 0-1 0 0,1 0 1 0 0,-1-1 0 0 0,0 1 0 0 0,0-1-1 0 0,0 1 1 0 0,0-1 0 0 0,0 0-1 0 0,0 0 1 0 0,-1 0 0 0 0,1-1 0 0 0,4-4-1 0 0,0 0-16 0 0,-1-1 0 0 0,0 0-1 0 0,0 0 1 0 0,0-1 0 0 0,-1 0 0 0 0,4-9 0 0 0,-7 12-16 0 0,0 0 1 0 0,0 0 0 0 0,0-1 0 0 0,-1 1 0 0 0,0 0 0 0 0,0-1 0 0 0,-1 1 0 0 0,1 0 0 0 0,-1-1 0 0 0,-1 1 0 0 0,-1-12 0 0 0,2 17 676 0 0,-10 19 105 0 0,7-6-722 0 0,0 0 0 0 0,1 0 0 0 0,0 0 0 0 0,1 0 0 0 0,1 0 0 0 0,1 23 1 0 0,-1-31-63 0 0,1 1 1 0 0,-1-1 0 0 0,1 0 0 0 0,0 1 0 0 0,1-1 0 0 0,-1 0 0 0 0,1 0 0 0 0,0 1 0 0 0,0-1 0 0 0,0-1 0 0 0,1 1 0 0 0,-1 0 0 0 0,1 0 0 0 0,4 4-1 0 0,-5-6-111 0 0,-1-1-1 0 0,1 1 0 0 0,0-1 0 0 0,0 1 0 0 0,0-1 0 0 0,0 0 1 0 0,0 0-1 0 0,0 0 0 0 0,0 0 0 0 0,0 0 0 0 0,0 0 0 0 0,0 0 1 0 0,0-1-1 0 0,1 1 0 0 0,-1-1 0 0 0,0 0 0 0 0,1 1 0 0 0,-1-1 1 0 0,0 0-1 0 0,0 0 0 0 0,1-1 0 0 0,-1 1 0 0 0,0 0 0 0 0,1-1 1 0 0,-1 0-1 0 0,0 1 0 0 0,0-1 0 0 0,4-2 0 0 0,5-3-4490 0 0,0-1-1378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2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6703 0 0,'1'-13'261'0'0,"0"0"-1"0"0,-2-19 1 0 0,4 8 8444 0 0,-3 24-8587 0 0,5 10 1356 0 0,6 17-1106 0 0,-6 21 531 0 0,-1 1 0 0 0,-6 91 0 0 0,0-48-547 0 0,3-39-324 0 0,13 94-1 0 0,-12-143-137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3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0 121 11775 0 0,'0'0'1068'0'0,"2"-1"-877"0"0,16-10 756 0 0,1 0 1 0 0,33-13-1 0 0,14-8-28 0 0,8-4-892 0 0,-61 30-138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3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1 150 11023 0 0,'0'0'1002'0'0,"0"2"-824"0"0,0-2-154 0 0,0 1-1 0 0,0 0 0 0 0,-1-1 1 0 0,1 1-1 0 0,0 0 0 0 0,0 0 0 0 0,0-1 1 0 0,0 1-1 0 0,0 0 0 0 0,1-1 1 0 0,-1 1-1 0 0,0 0 0 0 0,0-1 1 0 0,0 1-1 0 0,1 0 0 0 0,-1-1 1 0 0,0 1-1 0 0,1 0 0 0 0,-1-1 0 0 0,0 1 1 0 0,1-1-1 0 0,-1 1 0 0 0,1 0 1 0 0,-1-1-1 0 0,1 1 0 0 0,-1-1 1 0 0,1 0-1 0 0,-1 1 0 0 0,1-1 1 0 0,0 1-1 0 0,-1-1 0 0 0,1 0 0 0 0,0 1 1 0 0,1 0 88 0 0,0-1 0 0 0,-1 0 0 0 0,1 1 0 0 0,0-1 0 0 0,0 0 0 0 0,0 1 0 0 0,-1-1 0 0 0,1 0 1 0 0,2-1-1 0 0,2 0-6 0 0,1-1 0 0 0,-1 0 1 0 0,1 0-1 0 0,-1-1 0 0 0,0 1 1 0 0,0-1-1 0 0,0-1 0 0 0,-1 1 1 0 0,1-1-1 0 0,-1 0 0 0 0,0-1 1 0 0,0 1-1 0 0,0-1 0 0 0,0 0 1 0 0,-1 0-1 0 0,0 0 0 0 0,0 0 1 0 0,0-1-1 0 0,-1 0 0 0 0,0 0 1 0 0,0 0-1 0 0,-1 0 0 0 0,1 0 1 0 0,-1-1-1 0 0,0 1 0 0 0,-1-1 1 0 0,0 1-1 0 0,0-1 0 0 0,0 0 1 0 0,-1 1-1 0 0,0-10 0 0 0,0 16-75 0 0,0-1 0 0 0,0 1-1 0 0,-1-1 1 0 0,1 1-1 0 0,0-1 1 0 0,0 1 0 0 0,0-1-1 0 0,-1 1 1 0 0,1-1 0 0 0,0 1-1 0 0,0-1 1 0 0,-1 1 0 0 0,1-1-1 0 0,0 1 1 0 0,-1 0 0 0 0,1-1-1 0 0,-1 1 1 0 0,1 0 0 0 0,0-1-1 0 0,-1 1 1 0 0,1 0 0 0 0,-1-1-1 0 0,1 1 1 0 0,-1 0-1 0 0,1 0 1 0 0,-1 0 0 0 0,1-1-1 0 0,-1 1 1 0 0,1 0 0 0 0,-1 0-1 0 0,1 0 1 0 0,-1 0 0 0 0,0 0-1 0 0,1 0 1 0 0,-1 0 0 0 0,1 0-1 0 0,-1 0 1 0 0,1 0 0 0 0,-1 0-1 0 0,1 1 1 0 0,-1-1 0 0 0,1 0-1 0 0,-1 0 1 0 0,1 0-1 0 0,-1 1 1 0 0,-22 11-1283 0 0,18-8 1207 0 0,1 0 1 0 0,0 1-1 0 0,0-1 1 0 0,0 1-1 0 0,0 0 1 0 0,1 0-1 0 0,-1 1 0 0 0,1-1 1 0 0,1 1-1 0 0,-1-1 1 0 0,1 1-1 0 0,-3 10 1 0 0,3-7 20 0 0,0 1 0 0 0,0 0 0 0 0,1 0 1 0 0,0 0-1 0 0,1 0 0 0 0,0 0 0 0 0,1 10 0 0 0,0-14 8 0 0,0 0 0 0 0,0 0-1 0 0,0-1 1 0 0,1 1 0 0 0,0-1-1 0 0,0 1 1 0 0,0-1-1 0 0,6 10 1 0 0,-6-12-661 0 0,0-1 0 0 0,0 1 1 0 0,0-1-1 0 0,1 0 0 0 0,-1 0 0 0 0,4 3 0 0 0,8 3-4490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4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33 11199 0 0,'0'0'1016'0'0,"-15"-11"-306"0"0,0 0 438 0 0,13 10-619 0 0,-7-2-88 0 0,5 1-417 0 0,0 1-1 0 0,0 0 1 0 0,0 0-1 0 0,0 0 1 0 0,0 1-1 0 0,0 0 1 0 0,0-1-1 0 0,0 1 1 0 0,0 1-1 0 0,0-1 1 0 0,0 0-1 0 0,0 1 1 0 0,0 0-1 0 0,0 0 1 0 0,-4 2-1 0 0,3-1-16 0 0,-1 1 0 0 0,1 0 0 0 0,0 0 0 0 0,1 0 0 0 0,-1 1 0 0 0,1 0 0 0 0,-1 0 0 0 0,1 0 0 0 0,-6 8 0 0 0,3-2-19 0 0,0 1 1 0 0,0 0 0 0 0,1 0-1 0 0,1 0 1 0 0,0 1 0 0 0,0 0-1 0 0,1 0 1 0 0,1 0 0 0 0,-3 14-1 0 0,5-19 13 0 0,0-1 0 0 0,1 1-1 0 0,0 0 1 0 0,0-1 0 0 0,1 1-1 0 0,-1 0 1 0 0,4 10 0 0 0,-4-15-2 0 0,1-1 1 0 0,-1 0-1 0 0,1 1 1 0 0,-1-1-1 0 0,1 0 1 0 0,0 0-1 0 0,-1 1 1 0 0,1-1-1 0 0,0 0 1 0 0,0 0-1 0 0,0 0 1 0 0,0 0-1 0 0,0 0 1 0 0,0 0-1 0 0,0 0 1 0 0,0 0-1 0 0,2 0 0 0 0,-2 0-2 0 0,1-1 0 0 0,-1 0 0 0 0,1 1 0 0 0,-1-1 0 0 0,1 0 0 0 0,0 0 0 0 0,-1 0 0 0 0,1 0 0 0 0,-1 0 0 0 0,1-1 0 0 0,-1 1 0 0 0,1 0 0 0 0,-1-1 0 0 0,1 1 0 0 0,-1-1 0 0 0,1 1 0 0 0,-1-1 0 0 0,0 0 0 0 0,3-1 0 0 0,4-3 6 0 0,0-1 0 0 0,-1 0 0 0 0,1 0 0 0 0,-1 0 0 0 0,-1-1 0 0 0,1 0 0 0 0,-1-1 0 0 0,0 1 0 0 0,-1-1 0 0 0,0 0 0 0 0,0-1 0 0 0,6-13 0 0 0,0-7 331 0 0,-1 0 0 0 0,10-46-1 0 0,-20 74-308 0 0,0 0 0 0 0,0 1 0 0 0,1-1 0 0 0,-1 0 0 0 0,0 0-1 0 0,0 0 1 0 0,0 1 0 0 0,1-1 0 0 0,-1 0 0 0 0,0 0 0 0 0,1 1 0 0 0,-1-1-1 0 0,1 0 1 0 0,-1 1 0 0 0,1-1 0 0 0,-1 1 0 0 0,2-2 0 0 0,-2 2 2 0 0,0 0 0 0 0,1 1-1 0 0,-1-1 1 0 0,0 0 0 0 0,1 0 0 0 0,-1 0 0 0 0,0 0 0 0 0,1 0 0 0 0,-1 1 0 0 0,0-1 0 0 0,0 0 0 0 0,1 0 0 0 0,-1 1-1 0 0,0-1 1 0 0,0 0 0 0 0,1 0 0 0 0,-1 1 0 0 0,0-1 0 0 0,0 0 0 0 0,0 0 0 0 0,0 1 0 0 0,1-1 0 0 0,-1 0 0 0 0,0 1-1 0 0,0-1 1 0 0,0 1 0 0 0,8 32 467 0 0,2 36 139 0 0,-3 1 0 0 0,-3 0 0 0 0,-10 129 0 0 0,3-171-373 0 0,-1 0-1 0 0,-2 0 0 0 0,-13 41 0 0 0,14-56-216 0 0,0 0 0 0 0,-1-1 0 0 0,-1 1 0 0 0,0-1 0 0 0,0-1 0 0 0,-1 1 0 0 0,0-1 0 0 0,-1-1 0 0 0,-13 12 0 0 0,17-18-39 0 0,0 0 0 0 0,-1 0-1 0 0,0 0 1 0 0,0-1 0 0 0,0 0 0 0 0,0 0 0 0 0,0-1 0 0 0,0 1 0 0 0,-1-1 0 0 0,1-1-1 0 0,-1 1 1 0 0,0-1 0 0 0,1-1 0 0 0,-1 1 0 0 0,0-1 0 0 0,0 0 0 0 0,-7-1 0 0 0,8 0-39 0 0,1 1 1 0 0,-1-1 0 0 0,1-1-1 0 0,-1 1 1 0 0,1-1 0 0 0,0 0-1 0 0,0 0 1 0 0,-1-1 0 0 0,2 1 0 0 0,-1-1-1 0 0,0 0 1 0 0,0 0 0 0 0,1-1-1 0 0,0 1 1 0 0,0-1 0 0 0,0 0-1 0 0,0 0 1 0 0,1-1 0 0 0,-1 1-1 0 0,-4-10 1 0 0,7 12-70 0 0,0 0 0 0 0,0 0 0 0 0,0 0-1 0 0,1 0 1 0 0,-1 0 0 0 0,1-1 0 0 0,0 1 0 0 0,-1 0 0 0 0,1 0-1 0 0,0 0 1 0 0,0-1 0 0 0,1 1 0 0 0,-1 0 0 0 0,0 0-1 0 0,1 0 1 0 0,-1-1 0 0 0,1 1 0 0 0,0 0 0 0 0,0 0 0 0 0,0 0-1 0 0,1-3 1 0 0,5-5-6764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4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71 6447 0 0,'-2'1'499'0'0,"-12"11"454"0"0,0 1 0 0 0,-20 24 0 0 0,30-32-625 0 0,-1 1-1 0 0,1 0 1 0 0,1 1-1 0 0,-1-1 1 0 0,1 1 0 0 0,1-1-1 0 0,-1 1 1 0 0,1 0-1 0 0,0 0 1 0 0,-2 11 0 0 0,3-8 31 0 0,1-1 1 0 0,-1 1 0 0 0,1-1 0 0 0,1 1-1 0 0,0-1 1 0 0,0 1 0 0 0,3 10 0 0 0,-3-18-284 0 0,-1 1 1 0 0,1-1-1 0 0,0 0 1 0 0,0 0-1 0 0,0 1 0 0 0,0-1 1 0 0,0 0-1 0 0,1 0 1 0 0,-1 0-1 0 0,0 0 1 0 0,1 0-1 0 0,0 0 1 0 0,-1-1-1 0 0,1 1 0 0 0,0-1 1 0 0,0 1-1 0 0,0-1 1 0 0,0 1-1 0 0,0-1 1 0 0,0 0-1 0 0,0 0 1 0 0,1 0-1 0 0,-1 0 0 0 0,0 0 1 0 0,1-1-1 0 0,-1 1 1 0 0,0-1-1 0 0,1 1 1 0 0,-1-1-1 0 0,1 0 1 0 0,-1 0-1 0 0,0 0 0 0 0,4-1 1 0 0,-1 0 56 0 0,0 0 0 0 0,0-1 1 0 0,0 0-1 0 0,0 0 0 0 0,-1 0 0 0 0,1-1 1 0 0,-1 1-1 0 0,1-1 0 0 0,-1 0 1 0 0,0 0-1 0 0,0-1 0 0 0,7-6 0 0 0,0-3 224 0 0,0 0-1 0 0,14-22 0 0 0,-18 24-195 0 0,0-1 0 0 0,-1 0 0 0 0,-1-1-1 0 0,0 1 1 0 0,-1-1 0 0 0,0 0 0 0 0,-1-1 0 0 0,0 1-1 0 0,-1 0 1 0 0,-1-1 0 0 0,0 1 0 0 0,-1-1 0 0 0,0 1-1 0 0,-3-17 1 0 0,3 28-152 0 0,0 0 0 0 0,-1 0 0 0 0,1 0 0 0 0,-1 0 1 0 0,1 0-1 0 0,-1 0 0 0 0,0 1 0 0 0,0-1 0 0 0,0 0 0 0 0,0 0 0 0 0,0 1 0 0 0,0-1 0 0 0,0 0 0 0 0,-1 1 0 0 0,-2-3 0 0 0,2 3 6 0 0,1 0-1 0 0,0 0 0 0 0,-1 1 1 0 0,1-1-1 0 0,-1 1 0 0 0,1-1 1 0 0,-1 1-1 0 0,1-1 0 0 0,-1 1 1 0 0,1 0-1 0 0,-1 0 0 0 0,1 0 1 0 0,-1 0-1 0 0,1 0 0 0 0,-1 0 1 0 0,-2 1-1 0 0,0 0-140 0 0,0 0-1 0 0,0 0 0 0 0,0 1 1 0 0,0 0-1 0 0,1-1 1 0 0,-1 2-1 0 0,0-1 1 0 0,1 0-1 0 0,0 1 1 0 0,-1-1-1 0 0,1 1 1 0 0,0 0-1 0 0,-5 6 0 0 0,-11 22-6854 0 0,11-15 189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19 4607 0 0,'0'0'354'0'0,"-18"-7"6183"0"0,16 7-5983 0 0,1 1 0 0 0,-1-1 0 0 0,1 1 0 0 0,0 0 0 0 0,-1 0 0 0 0,1-1 0 0 0,0 1 0 0 0,-1 0 0 0 0,1 0 0 0 0,0 0 0 0 0,0 1 0 0 0,-2 1 0 0 0,-8 19 2119 0 0,8-11-2840 0 0,1 0 1 0 0,-1 21-1 0 0,1-10 664 0 0,-2 38-449 0 0,4-42 10 0 0,-1-1-1 0 0,-1 0 0 0 0,-3 18 0 0 0,6-43-30 0 0,0 0 0 0 0,-1 1 0 0 0,0-1-1 0 0,0 0 1 0 0,-1 1 0 0 0,-2-13 0 0 0,-1-10-23 0 0,3 20 39 0 0,1-1-1 0 0,0 0 1 0 0,1 0 0 0 0,0 1-1 0 0,0-1 1 0 0,1 0-1 0 0,4-13 1 0 0,-4 19-71 0 0,0 1 0 0 0,0-1 1 0 0,0 1-1 0 0,1-1 0 0 0,-1 1 0 0 0,1 0 0 0 0,0 0 0 0 0,0 0 1 0 0,1 0-1 0 0,-1 1 0 0 0,1-1 0 0 0,0 1 0 0 0,-1 0 0 0 0,2 0 1 0 0,-1 0-1 0 0,0 1 0 0 0,0-1 0 0 0,7-1 0 0 0,7 1-2496 0 0,-9 3-4436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25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5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10591 0 0,'0'0'5803'0'0,"2"9"-3628"0"0,0-1-2068 0 0,0-1 0 0 0,0 1 0 0 0,1-1 0 0 0,0 0 0 0 0,0 1 0 0 0,1-2 0 0 0,0 1-1 0 0,0 0 1 0 0,1-1 0 0 0,8 10 0 0 0,-11-14-102 0 0,0 0 0 0 0,0 1 0 0 0,1-1 0 0 0,-1 0 0 0 0,1-1 0 0 0,-1 1 0 0 0,1 0 0 0 0,0-1 0 0 0,-1 1 0 0 0,1-1 0 0 0,0 0 0 0 0,0 0 0 0 0,0 0 0 0 0,0-1 0 0 0,0 1 0 0 0,0-1 0 0 0,0 1 0 0 0,0-1 0 0 0,1 0 0 0 0,-1 0 0 0 0,0 0 0 0 0,0-1 0 0 0,0 1 0 0 0,0-1 0 0 0,0 1 0 0 0,0-1 0 0 0,0 0 0 0 0,0-1 0 0 0,4-1 0 0 0,-1-1 28 0 0,0 0 1 0 0,0-1-1 0 0,0 0 0 0 0,0 0 0 0 0,-1 0 1 0 0,0-1-1 0 0,0 0 0 0 0,6-9 0 0 0,29-54 260 0 0,-35 59-271 0 0,1-1 0 0 0,-2 1 0 0 0,1-1 0 0 0,-2 0 0 0 0,1 0 0 0 0,-2 0 0 0 0,4-20 0 0 0,-7 31-12 0 0,1 0-1 0 0,0 1 0 0 0,0-1 1 0 0,0 0-1 0 0,0 0 0 0 0,-1 1 1 0 0,1-1-1 0 0,0 0 0 0 0,0 0 1 0 0,-1 1-1 0 0,1-1 0 0 0,0 0 1 0 0,0 0-1 0 0,-1 0 0 0 0,1 0 1 0 0,0 0-1 0 0,-1 1 0 0 0,1-1 1 0 0,0 0-1 0 0,0 0 1 0 0,-1 0-1 0 0,1 0 0 0 0,0 0 1 0 0,-1 0-1 0 0,1 0 0 0 0,0 0 1 0 0,-1 0-1 0 0,1 0 0 0 0,0 0 1 0 0,-1 0-1 0 0,1 0 0 0 0,0 0 1 0 0,-1 0-1 0 0,1-1 0 0 0,0 1 1 0 0,0 0-1 0 0,-1 0 0 0 0,1 0 1 0 0,0 0-1 0 0,-1-1 1 0 0,1 1-1 0 0,0 0 0 0 0,0 0 1 0 0,-1 0-1 0 0,1-1 0 0 0,0 1 1 0 0,0 0-1 0 0,0 0 0 0 0,0-1 1 0 0,-1 1-1 0 0,1 0 0 0 0,0-1 1 0 0,0 1-1 0 0,0 0 0 0 0,0-1 1 0 0,0 1-1 0 0,0 0 0 0 0,0-1 1 0 0,0 1-1 0 0,0 0 0 0 0,0 0 1 0 0,0-1-1 0 0,0 1 1 0 0,0 0-1 0 0,0-1 0 0 0,0 1 1 0 0,0 0-1 0 0,0-1 0 0 0,-16 19 201 0 0,9-5-139 0 0,0 0 1 0 0,0 1 0 0 0,1 0-1 0 0,1 0 1 0 0,-6 24-1 0 0,-9 79-7 0 0,12-66-52 0 0,5-36-3 0 0,-20 143 178 0 0,20-121-6 0 0,1 0 0 0 0,3 48 0 0 0,0-79-174 0 0,-1 0 0 0 0,1-1 0 0 0,0 1 0 0 0,0-1 1 0 0,0 1-1 0 0,1-1 0 0 0,0 1 0 0 0,0-1 0 0 0,0 0 0 0 0,6 9 0 0 0,-8-14-63 0 0,1 0-1 0 0,-1 1 0 0 0,0-1 0 0 0,1 0 0 0 0,-1 1 1 0 0,1-1-1 0 0,-1 0 0 0 0,1 0 0 0 0,-1 1 0 0 0,1-1 1 0 0,-1 0-1 0 0,1 0 0 0 0,-1 0 0 0 0,1 0 0 0 0,-1 0 0 0 0,1 0 1 0 0,-1 0-1 0 0,1 0 0 0 0,-1 0 0 0 0,1 0 0 0 0,0 0 1 0 0,-1 0-1 0 0,1 0 0 0 0,-1 0 0 0 0,1 0 0 0 0,-1 0 0 0 0,1-1 1 0 0,-1 1-1 0 0,1 0 0 0 0,-1 0 0 0 0,0-1 0 0 0,1 1 1 0 0,-1 0-1 0 0,1-1 0 0 0,-1 1 0 0 0,1 0 0 0 0,-1-1 0 0 0,0 1 1 0 0,1-1-1 0 0,-1 0-24 0 0,10-9-2055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6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134 176 8751 0 0,'0'0'399'0'0,"1"-10"7750"0"0,0 11-7933 0 0,0-1 0 0 0,0 0 0 0 0,-1 1 0 0 0,1-1 0 0 0,0 1 0 0 0,-1-1 0 0 0,1 1 0 0 0,0-1 0 0 0,-1 1 0 0 0,1 0 0 0 0,-1-1 0 0 0,1 1 0 0 0,-1 0 0 0 0,1-1 0 0 0,-1 1 0 0 0,0 0 0 0 0,1 0 0 0 0,-1-1 0 0 0,1 3 0 0 0,4 14 339 0 0,-2 3-136 0 0,-2-1 1 0 0,0 0-1 0 0,-1 0 1 0 0,-4 25-1 0 0,1 35-115 0 0,0-42-406 0 0,1-28-427 0 0,2-7-197 0 0</inkml:trace>
  <inkml:trace contextRef="#ctx0" brushRef="#br0" timeOffset="1">1 55 13759 0 0,'0'0'1247'0'0,"2"-1"-1023"0"0,8-4 305 0 0,0 0-1 0 0,1 1 1 0 0,-1 0 0 0 0,1 1-1 0 0,0 0 1 0 0,12-1 0 0 0,74-6 2815 0 0,-39 6-2573 0 0,-26-1-388 0 0,-23 3-437 0 0,0 0 0 0 0,0 1 0 0 0,-1 0-1 0 0,1 1 1 0 0,0 0 0 0 0,15 2 0 0 0,-16 0-690 0 0,-2 3-51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6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8287 0 0,'0'0'756'0'0,"2"-1"-622"0"0,7-5 1560 0 0,0 0 1 0 0,0 1-1 0 0,0 0 1 0 0,19-7 0 0 0,-12 7-84 0 0,-1 0 1 0 0,26-3 0 0 0,4 4-1801 0 0,60 1 0 0 0,-104 3 138 0 0,14 0-1974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6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218 331 13359 0 0,'0'0'1027'0'0,"-8"-11"809"0"0,8 10-1896 0 0,0 0 286 0 0,0 0 1 0 0,0 0 0 0 0,0 0-1 0 0,0 0 1 0 0,-1 0-1 0 0,1 0 1 0 0,0 0-1 0 0,-1 1 1 0 0,1-1 0 0 0,-1 0-1 0 0,1 0 1 0 0,-1 0-1 0 0,1 1 1 0 0,-1-1-1 0 0,1 0 1 0 0,-1 0 0 0 0,0 1-1 0 0,0-1 1 0 0,1 0-1 0 0,-1 1 1 0 0,0-1 0 0 0,0 1-1 0 0,0-1 1 0 0,1 1-1 0 0,-1 0 1 0 0,0-1-1 0 0,0 1 1 0 0,0 0 0 0 0,-1-1-1 0 0,-9 0-226 0 0,7 2-1 0 0,-1 0 0 0 0,1 0-1 0 0,0 1 1 0 0,0 0 0 0 0,0-1 0 0 0,0 1-1 0 0,0 1 1 0 0,0-1 0 0 0,0 1-1 0 0,-5 4 1 0 0,-35 35-95 0 0,35-32 67 0 0,-3 3-1 0 0,1-1-1 0 0,1 2 0 0 0,-17 26 0 0 0,24-36 28 0 0,1 0-1 0 0,0 0 0 0 0,0 0 0 0 0,0 1 1 0 0,1-1-1 0 0,-1 0 0 0 0,1 1 1 0 0,0-1-1 0 0,0 1 0 0 0,1-1 1 0 0,-1 1-1 0 0,1-1 0 0 0,0 1 0 0 0,1-1 1 0 0,-1 1-1 0 0,1-1 0 0 0,-1 1 1 0 0,1-1-1 0 0,3 7 0 0 0,-3-9 3 0 0,-1 0 0 0 0,1-1 0 0 0,0 1 0 0 0,0-1 0 0 0,0 1 0 0 0,0-1 0 0 0,0 1 0 0 0,0-1 0 0 0,1 0 0 0 0,-1 1 0 0 0,0-1 0 0 0,1 0 0 0 0,-1 0-1 0 0,1 0 1 0 0,-1 0 0 0 0,1 0 0 0 0,-1-1 0 0 0,1 1 0 0 0,2 0 0 0 0,-1 0 11 0 0,0-1 1 0 0,-1 0-1 0 0,1 0 0 0 0,-1 0 0 0 0,1 0 0 0 0,0 0 0 0 0,-1 0 0 0 0,1-1 1 0 0,-1 0-1 0 0,1 1 0 0 0,4-3 0 0 0,4-2 61 0 0,-1-1-1 0 0,1 0 0 0 0,-1-1 1 0 0,13-11-1 0 0,-22 18-67 0 0,11-12 23 0 0,1 0-1 0 0,-1-1 1 0 0,-1 0-1 0 0,0-1 1 0 0,-1 0-1 0 0,0 0 1 0 0,-2-1-1 0 0,14-31 1 0 0,-7 10-207 0 0,-2-1 1 0 0,15-72-1 0 0,-19 66-292 0 0,-2-1 0 0 0,1-57 1 0 0,-8 98 1074 0 0,-1 4-564 0 0,0 1-1 0 0,0-1 1 0 0,0 0 0 0 0,-1 0-1 0 0,1 0 1 0 0,0 1-1 0 0,1-1 1 0 0,-1 1 0 0 0,0-1-1 0 0,0 1 1 0 0,1-1 0 0 0,-1 1-1 0 0,0 1 1 0 0,-7 21 51 0 0,1 0 0 0 0,1 0 0 0 0,2 0 0 0 0,-4 43 0 0 0,6-22 103 0 0,8 77 0 0 0,-4-102-35 0 0,0 0 0 0 0,2 1 0 0 0,7 22 0 0 0,-9-37-201 0 0,0 0 0 0 0,1 0 0 0 0,-1 0-1 0 0,1-1 1 0 0,0 1 0 0 0,1 0-1 0 0,-1-1 1 0 0,1 0 0 0 0,0 0 0 0 0,0 0-1 0 0,1-1 1 0 0,0 1 0 0 0,0-1-1 0 0,6 4 1 0 0,2-1-948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8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130 221 11719 0 0,'0'0'1060'0'0,"9"-25"1126"0"0,-7 20-1936 0 0,0-1 1 0 0,0 0 0 0 0,0 0-1 0 0,-1 0 1 0 0,0 0 0 0 0,0 0 0 0 0,0 0-1 0 0,-1 0 1 0 0,0 0 0 0 0,0 0-1 0 0,-1 0 1 0 0,-2-12 0 0 0,-2-4 655 0 0,-1 1 1 0 0,-10-25-1 0 0,12 39-906 0 0,0 1-10 0 0,4 6-9 0 0,-1-1 1 0 0,0 1 0 0 0,1-1 0 0 0,-1 1 0 0 0,0 0 0 0 0,1-1-1 0 0,-1 1 1 0 0,0 0 0 0 0,1 0 0 0 0,-1-1 0 0 0,0 1 0 0 0,1 0-1 0 0,-1 0 1 0 0,0 0 0 0 0,0 0 0 0 0,1 0 0 0 0,-1 0 0 0 0,0 0-1 0 0,0 0 1 0 0,1 0 0 0 0,-1 0 0 0 0,0 0 0 0 0,0 1 0 0 0,1-1-1 0 0,-1 0 1 0 0,0 0 0 0 0,1 1 0 0 0,-1-1 0 0 0,0 0 0 0 0,0 2-1 0 0,-18 12-472 0 0,14-7 369 0 0,1-1 0 0 0,-1 1 0 0 0,2 0-1 0 0,-1 0 1 0 0,1 0 0 0 0,0 1 0 0 0,-3 8 0 0 0,-10 57-220 0 0,15-71 332 0 0,-7 40 42 0 0,2 1 1 0 0,0 56 0 0 0,6-80 81 0 0,1-1-1 0 0,0 0 1 0 0,2 0 0 0 0,0 0-1 0 0,1 0 1 0 0,0-1 0 0 0,2 0-1 0 0,9 21 1 0 0,-12-31-66 0 0,1 0 0 0 0,0 0 1 0 0,0-1-1 0 0,0 0 0 0 0,1 0 1 0 0,0 0-1 0 0,7 6 0 0 0,-10-10-50 0 0,1 0 0 0 0,-1 0 0 0 0,0 0 0 0 0,1-1 0 0 0,-1 1 0 0 0,1-1 0 0 0,0 0 0 0 0,-1 0 0 0 0,1 0 0 0 0,0 0 0 0 0,0 0 0 0 0,0 0 0 0 0,0-1 0 0 0,0 1 0 0 0,0-1 0 0 0,0 0 1 0 0,0 0-1 0 0,0 0 0 0 0,0 0 0 0 0,0-1 0 0 0,5 0 0 0 0,32-16-1617 0 0,-25 9-4992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8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88 5983 0 0,'0'0'542'0'0,"0"-1"-446"0"0,0-2 557 0 0,0 0 1 0 0,-1 0-1 0 0,1 0 0 0 0,0 0 1 0 0,-1 0-1 0 0,0 0 1 0 0,0 0-1 0 0,0 0 0 0 0,0 0 1 0 0,0 0-1 0 0,-1 1 1 0 0,-2-4-1 0 0,2 3-449 0 0,0 0 1 0 0,-1 0-1 0 0,1 0 1 0 0,-1 1-1 0 0,0 0 0 0 0,0-1 1 0 0,0 1-1 0 0,-6-3 1 0 0,1 1-237 0 0,0 1 0 0 0,0 0 0 0 0,0 1 0 0 0,-1 0 0 0 0,1 0 0 0 0,-1 1 0 0 0,-12-1 0 0 0,15 2 67 0 0,1 0-1 0 0,-1 0 1 0 0,1 0 0 0 0,0 1-1 0 0,-1 0 1 0 0,1 0-1 0 0,0 1 1 0 0,0 0-1 0 0,-1-1 1 0 0,1 2 0 0 0,1-1-1 0 0,-9 5 1 0 0,7-2 0 0 0,-1 0 1 0 0,2 0-1 0 0,-1 0 0 0 0,0 1 1 0 0,1-1-1 0 0,0 2 0 0 0,1-1 1 0 0,-5 7-1 0 0,1 1 0 0 0,1 0 0 0 0,1 1 0 0 0,0 0 1 0 0,1 0-1 0 0,1 0 0 0 0,0 0 0 0 0,1 1 0 0 0,-1 16 0 0 0,3-24 10 0 0,1 1 0 0 0,0-1 0 0 0,0 0 0 0 0,1 1 0 0 0,2 9 0 0 0,-3-15-11 0 0,1-1 1 0 0,-1 0 0 0 0,1 0 0 0 0,0 0-1 0 0,0 0 1 0 0,-1 1 0 0 0,1-1 0 0 0,1 0 0 0 0,-1-1-1 0 0,0 1 1 0 0,0 0 0 0 0,1 0 0 0 0,-1 0-1 0 0,1-1 1 0 0,-1 1 0 0 0,1-1 0 0 0,0 1 0 0 0,0-1-1 0 0,0 0 1 0 0,-1 1 0 0 0,1-1 0 0 0,0 0-1 0 0,5 1 1 0 0,-5-2 15 0 0,1 0 0 0 0,0 0 0 0 0,0 0 0 0 0,0 0 0 0 0,-1-1 0 0 0,1 1 0 0 0,0-1 0 0 0,-1 0-1 0 0,1 0 1 0 0,0 0 0 0 0,-1 0 0 0 0,1 0 0 0 0,-1-1 0 0 0,1 1 0 0 0,-1-1 0 0 0,3-2 0 0 0,5-3 85 0 0,-1-1 0 0 0,12-13 1 0 0,-12 10-100 0 0,0 0 1 0 0,0-1-1 0 0,-1 0 0 0 0,0 0 1 0 0,-1 0-1 0 0,-1-1 1 0 0,6-14-1 0 0,-6 9 86 0 0,-2 1 0 0 0,1-1 0 0 0,-2 0 0 0 0,-1 0 0 0 0,0 0 0 0 0,-1-22 0 0 0,-1 44-73 0 0,0-1 0 0 0,-1 0 1 0 0,0 0-1 0 0,1 0 0 0 0,-1 0 0 0 0,-2 4 0 0 0,-3 16 103 0 0,4-3-2 0 0,2 0 0 0 0,0 0 0 0 0,4 33 0 0 0,-3-46-121 0 0,0 0 1 0 0,1 0-1 0 0,0 0 0 0 0,0 0 1 0 0,0-1-1 0 0,1 1 0 0 0,0 0 1 0 0,0-1-1 0 0,0 0 0 0 0,1 0 1 0 0,0 0-1 0 0,0 0 0 0 0,8 8 1 0 0,-10-12-87 0 0,0-1 1 0 0,0 1-1 0 0,0-1 1 0 0,1 1-1 0 0,-1-1 1 0 0,0 0-1 0 0,1 0 1 0 0,-1 1-1 0 0,0-2 1 0 0,1 1-1 0 0,-1 0 1 0 0,1 0-1 0 0,-1-1 0 0 0,1 0 1 0 0,0 1-1 0 0,-1-1 1 0 0,1 0-1 0 0,-1 0 1 0 0,1 0-1 0 0,-1-1 1 0 0,1 1-1 0 0,0-1 1 0 0,-1 1-1 0 0,1-1 1 0 0,-1 0-1 0 0,0 0 1 0 0,1 0-1 0 0,-1 0 1 0 0,0 0-1 0 0,1-1 1 0 0,-1 1-1 0 0,4-4 1 0 0,6-6-1658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8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14191 0 0,'0'0'1291'0'0,"-1"2"-1063"0"0,0 20 663 0 0,1-1 0 0 0,0 1-1 0 0,7 39 1 0 0,0 3 106 0 0,-3 52 381 0 0,14 123 816 0 0,5-137-1778 0 0,-22-101-507 0 0,-3-2-560 0 0,1 0 529 0 0,0 0 0 0 0,0-1 0 0 0,0 1 1 0 0,0 0-1 0 0,0-1 0 0 0,0 1 0 0 0,0-1 0 0 0,1 1 1 0 0,-1-1-1 0 0,0 1 0 0 0,1-1 0 0 0,-1 1 0 0 0,1-3 0 0 0,-1 2-51 0 0,-3-11-123 0 0,1-1 0 0 0,1 0 0 0 0,0-1 1 0 0,1 1-1 0 0,0 0 0 0 0,1-1 0 0 0,0 1 1 0 0,2 0-1 0 0,4-23 0 0 0,-4 29 365 0 0,0 1 0 0 0,1 0 0 0 0,0 0 0 0 0,0 0 0 0 0,0 0 0 0 0,1 1 0 0 0,0-1-1 0 0,1 1 1 0 0,-1 0 0 0 0,1 0 0 0 0,0 1 0 0 0,1-1 0 0 0,-1 1 0 0 0,1 0 0 0 0,0 1 0 0 0,0-1 0 0 0,1 1 0 0 0,-1 1-1 0 0,1-1 1 0 0,0 1 0 0 0,9-3 0 0 0,-4 3-177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9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0 307 12895 0 0,'0'0'998'0'0,"9"-14"266"0"0,40-33 2559 0 0,15-19-1750 0 0,-55 54-1930 0 0,0 0 0 0 0,-1 0 1 0 0,0 0-1 0 0,6-16 1 0 0,-11 21-130 0 0,0 0 1 0 0,-1 0 0 0 0,0 0-1 0 0,0 0 1 0 0,0-1 0 0 0,-1 1-1 0 0,0-1 1 0 0,0 0 0 0 0,-1-11-1 0 0,-3 7-3 0 0,3 12-11 0 0,0-1 0 0 0,0 1 0 0 0,-1 0 0 0 0,1-1 0 0 0,0 1 0 0 0,0 0 0 0 0,0-1 0 0 0,-1 1 0 0 0,1 0 0 0 0,0-1 0 0 0,0 1 0 0 0,-1 0 0 0 0,1-1 0 0 0,0 1 0 0 0,0 0 0 0 0,-1 0 0 0 0,1-1 0 0 0,-1 1 0 0 0,1 0 0 0 0,0 0 0 0 0,-1 0 0 0 0,1 0 0 0 0,0-1 0 0 0,-1 1 0 0 0,1 0 0 0 0,-1 0 0 0 0,1 0 0 0 0,0 0 0 0 0,-1 0 0 0 0,1 0 0 0 0,-1 0 0 0 0,1 0 0 0 0,0 0 0 0 0,-1 0 0 0 0,1 0 0 0 0,-1 0 0 0 0,1 1 0 0 0,-1-1 0 0 0,-2 0-3 0 0,0 1 0 0 0,0 0-1 0 0,0-1 1 0 0,0 1 0 0 0,0 0 0 0 0,1 1-1 0 0,-1-1 1 0 0,0 0 0 0 0,1 1 0 0 0,-1 0 0 0 0,1-1-1 0 0,-1 1 1 0 0,1 0 0 0 0,0 0 0 0 0,0 0-1 0 0,0 1 1 0 0,0-1 0 0 0,0 0 0 0 0,0 1-1 0 0,-1 3 1 0 0,-4 5-14 0 0,0 1 0 0 0,1 0 0 0 0,-4 14 0 0 0,4-12 12 0 0,1 1-1 0 0,1 0 1 0 0,-4 27 0 0 0,7-36-2 0 0,1 1 1 0 0,0-1-1 0 0,0 0 1 0 0,0 0-1 0 0,0 0 1 0 0,1 1-1 0 0,0-1 1 0 0,0 0 0 0 0,1 0-1 0 0,0 0 1 0 0,0-1-1 0 0,4 8 1 0 0,-5-10-58 0 0,1-1-1 0 0,-1 0 1 0 0,1 0 0 0 0,0 0-1 0 0,0 0 1 0 0,-1 0 0 0 0,1 0 0 0 0,1-1-1 0 0,-1 1 1 0 0,0-1 0 0 0,0 1-1 0 0,4 1 1 0 0,19 4-5684 0 0,-5-5-747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9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345 108 15231 0 0,'0'0'696'0'0,"-1"-2"-13"0"0,-8-16-414 0 0,8 15-110 0 0,0 1 0 0 0,0-1 0 0 0,0 1-1 0 0,0-1 1 0 0,1 1 0 0 0,-1-6 0 0 0,0 3 99 0 0,1 0 0 0 0,-1 0 0 0 0,0 1 1 0 0,-1-1-1 0 0,1 0 0 0 0,-1 0 0 0 0,-3-4 1 0 0,-3-7-186 0 0,4 14-75 0 0,2 1 12 0 0,2 1-7 0 0,-1 0 0 0 0,0-1 0 0 0,0 1-1 0 0,0 0 1 0 0,0-1 0 0 0,0 1 0 0 0,0 0 0 0 0,1 0 0 0 0,-1 0 0 0 0,0 0 0 0 0,0 0 0 0 0,0 0 0 0 0,0 0-1 0 0,0 0 1 0 0,0 0 0 0 0,0 0 0 0 0,0 0 0 0 0,0 1 0 0 0,-1 0 0 0 0,-15 7-8 0 0,9-2 5 0 0,1 1 0 0 0,-1 1 0 0 0,2-1 0 0 0,-1 1 0 0 0,1 1 0 0 0,-10 16 0 0 0,3-3-46 0 0,1 0-1 0 0,-13 35 1 0 0,22-50 40 0 0,1 1 0 0 0,0-1 0 0 0,0 1-1 0 0,0 0 1 0 0,1 0 0 0 0,0-1 0 0 0,1 1 0 0 0,0 0 0 0 0,0 0 0 0 0,0 0 0 0 0,1 0 0 0 0,3 9 0 0 0,-4-15 2 0 0,1 1 0 0 0,-1-1 0 0 0,1 0 0 0 0,0 0 0 0 0,0 0 1 0 0,0 0-1 0 0,0 0 0 0 0,1 0 0 0 0,-1 0 0 0 0,0 0 0 0 0,1 0 1 0 0,0 0-1 0 0,-1-1 0 0 0,1 1 0 0 0,0 0 0 0 0,0-1 0 0 0,0 0 1 0 0,0 1-1 0 0,0-1 0 0 0,0 0 0 0 0,0 0 0 0 0,0 0 0 0 0,0-1 1 0 0,1 1-1 0 0,-1 0 0 0 0,0-1 0 0 0,0 1 0 0 0,3-1 0 0 0,-1 0 4 0 0,0 0-1 0 0,-1 0 0 0 0,1-1 0 0 0,-1 0 1 0 0,0 1-1 0 0,1-1 0 0 0,-1 0 0 0 0,1-1 0 0 0,-1 1 1 0 0,0-1-1 0 0,0 1 0 0 0,0-1 0 0 0,0 0 0 0 0,0 0 1 0 0,0 0-1 0 0,-1-1 0 0 0,6-4 0 0 0,-1-2 23 0 0,0 0-1 0 0,-1 0 1 0 0,0-1-1 0 0,0 0 1 0 0,-1 0-1 0 0,-1 0 1 0 0,7-19-1 0 0,-6 9 42 0 0,0 1-1 0 0,-2-1 0 0 0,3-30 1 0 0,-6 41-37 0 0,0 7 306 0 0,1 11-219 0 0,0 0-1 0 0,1 0 1 0 0,4 13-1 0 0,-1-1-14 0 0,12 44 372 0 0,-9-38-28 0 0,6 33 0 0 0,-8-17 5 0 0,-2 0 0 0 0,-1 0 0 0 0,-2 1 1 0 0,-3-1-1 0 0,-8 55 0 0 0,9-90-466 0 0,-1 1 0 0 0,0-1 0 0 0,-1 0 1 0 0,1 1-1 0 0,-2-1 0 0 0,1 0 0 0 0,-1-1 0 0 0,-1 1 0 0 0,1-1 0 0 0,-1 1 0 0 0,0-2 0 0 0,-1 1 0 0 0,0 0 0 0 0,0-1 0 0 0,0 0 0 0 0,-1-1 0 0 0,0 1 0 0 0,0-1 0 0 0,0 0 0 0 0,0-1 0 0 0,-1 0 0 0 0,0 0 0 0 0,0-1 0 0 0,0 0 0 0 0,0 0 0 0 0,-1-1 0 0 0,1 0 0 0 0,-12 2 0 0 0,-4-3-37 0 0,-1-1 0 0 0,0-2 0 0 0,1 0 1 0 0,-1-1-1 0 0,-42-12 0 0 0,49 8 48 0 0,14 1-122 0 0,3 3 5 0 0,1 2-72 0 0,0 0-1 0 0,0 0 1 0 0,0 0-1 0 0,1-1 0 0 0,-1 1 1 0 0,0 0-1 0 0,0 0 1 0 0,1 0-1 0 0,-1 0 1 0 0,1-1-1 0 0,-1 1 0 0 0,1 0 1 0 0,-1 0-1 0 0,1 0 1 0 0,-1 0-1 0 0,1 0 0 0 0,0 0 1 0 0,1-1-1 0 0,-2 2-413 0 0,9-11-6657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0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27 8287 0 0,'-2'-1'639'0'0,"0"0"-394"0"0,0 1-1 0 0,0-1 1 0 0,0 0-1 0 0,0 1 1 0 0,0-1-1 0 0,0 1 0 0 0,0 0 1 0 0,0 0-1 0 0,0 0 1 0 0,-1 0-1 0 0,1 0 1 0 0,0 0-1 0 0,0 0 1 0 0,0 1-1 0 0,0-1 1 0 0,0 1-1 0 0,0 0 1 0 0,0-1-1 0 0,0 1 1 0 0,0 0-1 0 0,0 0 1 0 0,0 0-1 0 0,1 0 1 0 0,-1 1-1 0 0,0-1 1 0 0,-1 2-1 0 0,-2 3 223 0 0,0-1-1 0 0,0 1 0 0 0,1 0 1 0 0,0 0-1 0 0,-5 9 0 0 0,7-11-424 0 0,-7 13 277 0 0,1 1-1 0 0,0 0 0 0 0,-8 30 0 0 0,13-37-184 0 0,0 1 0 0 0,1 0 0 0 0,1-1 0 0 0,0 1 0 0 0,0 0 0 0 0,1 0-1 0 0,2 14 1 0 0,-2-23-83 0 0,1 0-1 0 0,-1 0 0 0 0,1 0 1 0 0,0 0-1 0 0,0 0 0 0 0,0 0 1 0 0,0-1-1 0 0,0 1 0 0 0,1 0 1 0 0,-1-1-1 0 0,1 1 0 0 0,0-1 1 0 0,0 1-1 0 0,-1-1 0 0 0,2 0 1 0 0,-1 0-1 0 0,0 0 0 0 0,0 0 1 0 0,6 3-1 0 0,-6-4-1 0 0,1 1 0 0 0,1-1 0 0 0,-1 0 0 0 0,0-1 0 0 0,0 1-1 0 0,0-1 1 0 0,0 1 0 0 0,1-1 0 0 0,-1 0 0 0 0,0 0 0 0 0,0 0 0 0 0,0-1 0 0 0,1 1 0 0 0,-1-1 0 0 0,0 1-1 0 0,0-1 1 0 0,0 0 0 0 0,4-2 0 0 0,2-2 30 0 0,0 1 0 0 0,-1-1-1 0 0,0-1 1 0 0,0 1 0 0 0,0-1-1 0 0,9-11 1 0 0,-1 2 106 0 0,22-32-1 0 0,-32 37-106 0 0,0 1 0 0 0,0-1-1 0 0,-1 0 1 0 0,0-1 0 0 0,-1 1 0 0 0,0-1-1 0 0,2-13 1 0 0,-4 17-7 0 0,-1 0 0 0 0,1-1 0 0 0,-2 1-1 0 0,1 0 1 0 0,-1-1 0 0 0,0 1 0 0 0,-1-1 0 0 0,0 1 0 0 0,0 0-1 0 0,0-1 1 0 0,-5-12 0 0 0,5 17-50 0 0,0 1 0 0 0,0 0 0 0 0,-1-1 0 0 0,1 1 0 0 0,0 0-1 0 0,-1 0 1 0 0,0 0 0 0 0,1 0 0 0 0,-1 0 0 0 0,0 0 0 0 0,0 0 0 0 0,0 0 0 0 0,0 1-1 0 0,0-1 1 0 0,-1 1 0 0 0,1 0 0 0 0,0-1 0 0 0,-1 1 0 0 0,1 0 0 0 0,-1 0 0 0 0,1 1 0 0 0,-1-1-1 0 0,1 0 1 0 0,-1 1 0 0 0,1 0 0 0 0,-1-1 0 0 0,0 1 0 0 0,1 0 0 0 0,-1 1 0 0 0,0-1-1 0 0,1 0 1 0 0,-1 1 0 0 0,1-1 0 0 0,-4 2 0 0 0,0 0-287 0 0,0 0 0 0 0,0 1 0 0 0,0-1 0 0 0,0 1 0 0 0,0 1 0 0 0,0-1 0 0 0,1 1-1 0 0,0 0 1 0 0,0 0 0 0 0,0 0 0 0 0,0 1 0 0 0,-7 9 0 0 0,3 1-5308 0 0,0-1-1644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25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0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74 1375 0 0,'-3'0'47'0'0,"1"0"0"0"0,0 0-1 0 0,0 1 1 0 0,0-1-1 0 0,0 0 1 0 0,0 1-1 0 0,0 0 1 0 0,0-1-1 0 0,-2 2 1 0 0,-11 11 4259 0 0,13-10-2704 0 0,0 1-1 0 0,0 0 1 0 0,0 0 0 0 0,1 0 0 0 0,-1 0 0 0 0,0 5 0 0 0,1-5-496 0 0,-1 5-536 0 0,0 0 1 0 0,1 0-1 0 0,0-1 1 0 0,0 1-1 0 0,1 10 0 0 0,1-8-495 0 0,0-1 0 0 0,0 0 0 0 0,1 0 0 0 0,0 0 0 0 0,1 0-1 0 0,0 0 1 0 0,5 11 0 0 0,-8-20-65 0 0,1-1-1 0 0,-1 0 1 0 0,0 1-1 0 0,0-1 1 0 0,0 1-1 0 0,0-1 1 0 0,0 0-1 0 0,0 1 1 0 0,0-1-1 0 0,1 0 1 0 0,-1 1-1 0 0,0-1 1 0 0,0 0-1 0 0,1 0 0 0 0,-1 1 1 0 0,0-1-1 0 0,0 0 1 0 0,1 0-1 0 0,-1 1 1 0 0,0-1-1 0 0,1 0 1 0 0,-1 0-1 0 0,0 0 1 0 0,1 1-1 0 0,-1-1 1 0 0,0 0-1 0 0,1 0 1 0 0,-1 0-1 0 0,0 0 1 0 0,1 0-1 0 0,-1 0 1 0 0,0 0-1 0 0,1 0 1 0 0,-1 0-1 0 0,0 0 1 0 0,1 0-1 0 0,-1 0 1 0 0,1 0-1 0 0,-1 0 1 0 0,0 0-1 0 0,1 0 1 0 0,-1 0-1 0 0,0-1 1 0 0,1 1-1 0 0,-1 0 1 0 0,0 0-1 0 0,1 0 1 0 0,-1-1-1 0 0,0 1 1 0 0,0 0-1 0 0,1 0 1 0 0,-1 0-1 0 0,0-1 1 0 0,0 1-1 0 0,1 0 1 0 0,-1-1-1 0 0,0 1 1 0 0,0 0-1 0 0,0-1 1 0 0,1 1-1 0 0,-1 0 1 0 0,0-1-1 0 0,1-1 11 0 0,1-1-1 0 0,-1 1 1 0 0,0-1 0 0 0,0 0 0 0 0,0 1-1 0 0,1-6 1 0 0,-1-11 19 0 0,0-1 1 0 0,-1 1-1 0 0,-2-21 0 0 0,1 35-40 0 0,0-6 108 0 0,-1 0 0 0 0,2 0 0 0 0,0-1 0 0 0,0 1-1 0 0,1 0 1 0 0,3-17 0 0 0,0 17-15 0 0,-3 9-89 0 0,-1 0 0 0 0,1 1 0 0 0,0-1 1 0 0,-1 1-1 0 0,1-1 0 0 0,0 1 0 0 0,0-1 0 0 0,0 1 0 0 0,0-1 0 0 0,0 1 0 0 0,1 0 1 0 0,-1 0-1 0 0,0 0 0 0 0,1-1 0 0 0,-1 1 0 0 0,0 0 0 0 0,1 1 0 0 0,-1-1 0 0 0,4-1 1 0 0,1-1-42 0 0,0-1-638 0 0,0 1 0 0 0,0 0 0 0 0,0 1 0 0 0,0-1 0 0 0,1 1-1 0 0,9-2 1 0 0,-5 2-1244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37 3679 0 0,'0'0'284'0'0,"-1"1"-186"0"0,-2 2 1004 0 0,0 0 0 0 0,0 1-1 0 0,1-1 1 0 0,-1 1 0 0 0,1-1 0 0 0,0 1 0 0 0,-2 4 0 0 0,2-3-354 0 0,1 0 1 0 0,-1 0-1 0 0,1 0 0 0 0,0 0 1 0 0,0 6-1 0 0,1 2-164 0 0,0 0-1 0 0,1-1 1 0 0,4 20 0 0 0,-2-14-143 0 0,-2-7-199 0 0,1 0 0 0 0,1-1 0 0 0,-1 1 0 0 0,9 17 0 0 0,-10-24-183 0 0,1-1-1 0 0,0 1 0 0 0,0-1 0 0 0,0 1 0 0 0,0-1 0 0 0,1 0 0 0 0,-1 0 0 0 0,1 0 1 0 0,0-1-1 0 0,0 1 0 0 0,0 0 0 0 0,0-1 0 0 0,0 0 0 0 0,1 0 0 0 0,-1 0 0 0 0,4 2 1 0 0,-5-4-43 0 0,0 1 1 0 0,0-1 0 0 0,0 0-1 0 0,0 0 1 0 0,0 1 0 0 0,0-1 0 0 0,0 0-1 0 0,0-1 1 0 0,0 1 0 0 0,0 0 0 0 0,0 0-1 0 0,-1-1 1 0 0,1 1 0 0 0,0-1 0 0 0,0 0-1 0 0,0 0 1 0 0,0 0 0 0 0,-1 1 0 0 0,1-1-1 0 0,0-1 1 0 0,1-1 0 0 0,4-2 18 0 0,0-1-1 0 0,-1 0 1 0 0,8-10 0 0 0,-8 9 4 0 0,3-5-34 0 0,1-1 0 0 0,-1 0 0 0 0,-1 0 0 0 0,-1-1 0 0 0,1 0 0 0 0,-2 0 0 0 0,0-1 0 0 0,-1 1-1 0 0,-1-1 1 0 0,0-1 0 0 0,-1 1 0 0 0,3-27 0 0 0,-1-12 75 0 0,-78 619 2808 0 0,72-545-2742 0 0,0 1 0 0 0,1-1 0 0 0,5 35 0 0 0,-3-47-186 0 0,-1-6-167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1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76 1839 0 0,'0'0'83'0'0,"-4"-16"10"0"0,0 0 125 0 0,3 12 996 0 0,1 1 0 0 0,-1 0 1 0 0,1 0-1 0 0,0-1 0 0 0,0 1 0 0 0,0 0 1 0 0,0-1-1 0 0,0 1 0 0 0,2-7 1902 0 0,0 6-1565 0 0,4 7-262 0 0,4 9-311 0 0,-7-2-833 0 0,0 1 0 0 0,0-1 0 0 0,-1 1 0 0 0,0 0 0 0 0,-1 0 0 0 0,0 0 0 0 0,-1 16 0 0 0,-11 79 1075 0 0,7-79-1136 0 0,-2 1-1241 0 0,0 17-2022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1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8751 0 0,'0'0'794'0'0,"10"16"848"0"0,16 35 4185 0 0,-2 0-3599 0 0,24 46-453 0 0,-39-80-1488 0 0,24 41 507 0 0,-29-53-741 0 0,-1 0 0 0 0,1 0 0 0 0,0 0 0 0 0,1-1 0 0 0,-1 0 0 0 0,1 0 0 0 0,0 0 0 0 0,6 4 0 0 0,-10-8-46 0 0,-1 0 1 0 0,1 0-1 0 0,-1 0 0 0 0,1 1 0 0 0,-1-1 0 0 0,1 0 1 0 0,-1 0-1 0 0,1-1 0 0 0,-1 1 0 0 0,1 0 0 0 0,0 0 1 0 0,-1 0-1 0 0,1 0 0 0 0,-1 0 0 0 0,1 0 1 0 0,-1-1-1 0 0,1 1 0 0 0,-1 0 0 0 0,1 0 0 0 0,-1-1 1 0 0,0 1-1 0 0,1 0 0 0 0,-1-1 0 0 0,1 1 0 0 0,-1-1 1 0 0,1 0-1 0 0,8-10 94 0 0,-4 2-74 0 0,0-1 1 0 0,-1 1-1 0 0,-1-1 0 0 0,1 0 0 0 0,2-17 0 0 0,6-55 186 0 0,-6 33-157 0 0,-1 13-80 0 0,1-6-101 0 0,1 1-1 0 0,15-46 1 0 0,-20 82-40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2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232 160 6447 0 0,'0'-2'499'0'0,"1"-30"634"0"0,1-26 8020 0 0,-6 31-5894 0 0,-7 4-3809 0 0,10 21 571 0 0,0 1 0 0 0,0 0 1 0 0,0 0-1 0 0,0 0 1 0 0,0 0-1 0 0,-1 0 0 0 0,1 0 1 0 0,0 0-1 0 0,-1 0 1 0 0,1 0-1 0 0,-1 1 1 0 0,1-1-1 0 0,-1 0 0 0 0,1 1 1 0 0,-1-1-1 0 0,0 1 1 0 0,1 0-1 0 0,-1 0 0 0 0,1-1 1 0 0,-1 1-1 0 0,0 0 1 0 0,1 0-1 0 0,-1 1 0 0 0,0-1 1 0 0,1 0-1 0 0,-1 0 1 0 0,1 1-1 0 0,-4 0 1 0 0,-1 2 10 0 0,0-1 0 0 0,1 0 1 0 0,-1 1-1 0 0,0 0 1 0 0,1 1-1 0 0,-5 3 1 0 0,-3 4-36 0 0,1 0 0 0 0,1 1 0 0 0,0 0 0 0 0,1 1 0 0 0,0 0 0 0 0,1 1 1 0 0,0 0-1 0 0,1 0 0 0 0,1 1 0 0 0,1 0 0 0 0,0 0 0 0 0,0 1 0 0 0,-3 20 1 0 0,7-30 28 0 0,1 1 0 0 0,1 0 0 0 0,-1 0 1 0 0,1 0-1 0 0,1 11 0 0 0,-1-15-10 0 0,1 0 0 0 0,-1-1-1 0 0,0 1 1 0 0,1-1 0 0 0,0 1 0 0 0,0-1-1 0 0,-1 1 1 0 0,1-1 0 0 0,1 1 0 0 0,-1-1-1 0 0,0 0 1 0 0,1 1 0 0 0,-1-1 0 0 0,1 0 0 0 0,0 0-1 0 0,-1 0 1 0 0,4 3 0 0 0,-2-5 0 0 0,-1 1-1 0 0,0 0 1 0 0,0 0 0 0 0,1-1 0 0 0,-1 1-1 0 0,0-1 1 0 0,1 0 0 0 0,-1 1 0 0 0,0-1-1 0 0,1 0 1 0 0,-1-1 0 0 0,1 1 0 0 0,-1 0-1 0 0,0-1 1 0 0,1 1 0 0 0,-1-1 0 0 0,0 0 0 0 0,0 0-1 0 0,4-1 1 0 0,1-1 20 0 0,-1-1-1 0 0,0 1 1 0 0,1-1 0 0 0,-1 0-1 0 0,6-7 1 0 0,-3 3-13 0 0,-1-1 1 0 0,-1 0-1 0 0,1-1 0 0 0,-2 0 0 0 0,1 0 0 0 0,-1 0 1 0 0,-1-1-1 0 0,0 0 0 0 0,7-21 0 0 0,-1-7-19 0 0,9-61 0 0 0,-17 89 0 0 0,-2 7 21 0 0,0 0 0 0 0,0 0 1 0 0,-1 1-1 0 0,1-1 1 0 0,-1 0-1 0 0,0 0 0 0 0,0-6 1 0 0,10 99 452 0 0,-9-44-404 0 0,-1-21-25 0 0,5 45 1 0 0,-4-63-47 0 0,0 0 0 0 0,1-1 0 0 0,-1 1 0 0 0,1-1 0 0 0,0 1 0 0 0,0-1 0 0 0,1 1 0 0 0,0-1-1 0 0,0 0 1 0 0,0 0 0 0 0,0-1 0 0 0,8 9 0 0 0,-9-11-73 0 0,-1-1 0 0 0,1 0-1 0 0,-1 0 1 0 0,1 0 0 0 0,0 0 0 0 0,-1 0-1 0 0,1 0 1 0 0,0-1 0 0 0,0 1 0 0 0,-1 0-1 0 0,1-1 1 0 0,0 0 0 0 0,0 1-1 0 0,0-1 1 0 0,0 0 0 0 0,0 0 0 0 0,-1 0-1 0 0,1 0 1 0 0,2 0 0 0 0,12-4-741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2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10135 0 0,'-9'42'2508'0'0,"1"0"1"0"0,3 1-1 0 0,-1 46 0 0 0,0 0-1079 0 0,3-57-926 0 0,0-20-303 0 0,2 0-1 0 0,0 0 1 0 0,0 0-1 0 0,1 0 0 0 0,1-1 1 0 0,0 1-1 0 0,0 0 1 0 0,5 15-1 0 0,8-48-156 0 0,-8 7-74 0 0,0-1 1 0 0,-1 0 0 0 0,0 0-1 0 0,3-18 1 0 0,5-63-246 0 0,-10 66 204 0 0,1 1 1 0 0,1-1-1 0 0,12-36 0 0 0,-17 66 72 0 0,1-5 42 0 0,1 0-1 0 0,0 0 0 0 0,0 0 1 0 0,0 1-1 0 0,0-1 1 0 0,1 0-1 0 0,0 1 1 0 0,-1 0-1 0 0,2 0 1 0 0,-1 0-1 0 0,6-6 0 0 0,-8 10-30 0 0,-1-1 0 0 0,1 1 0 0 0,-1 0 0 0 0,1 0 0 0 0,-1 0 0 0 0,1 0 0 0 0,-1-1 0 0 0,1 1 0 0 0,0 0 0 0 0,-1 0 0 0 0,1 0-1 0 0,-1 0 1 0 0,1 0 0 0 0,-1 0 0 0 0,1 0 0 0 0,0 1 0 0 0,-1-1 0 0 0,1 0 0 0 0,-1 0 0 0 0,1 0 0 0 0,-1 0 0 0 0,1 1 0 0 0,-1-1-1 0 0,1 0 1 0 0,-1 1 0 0 0,1-1 0 0 0,-1 0 0 0 0,1 1 0 0 0,-1-1 0 0 0,0 0 0 0 0,1 1 0 0 0,10 14 118 0 0,-8-9-93 0 0,-1-1 1 0 0,-1 1-1 0 0,1-1 0 0 0,-1 1 0 0 0,0 0 0 0 0,0-1 1 0 0,-1 1-1 0 0,0 8 0 0 0,-5 51 253 0 0,2-43-192 0 0,0 3 13 0 0,1-12-48 0 0,0-1-1 0 0,1 1 1 0 0,1-1 0 0 0,0 1-1 0 0,0-1 1 0 0,1 1-1 0 0,1-1 1 0 0,3 16-1 0 0,-4-27-57 0 0,0 1 1 0 0,-1-1-1 0 0,1 0 0 0 0,0 0 0 0 0,0 0 1 0 0,0 1-1 0 0,0-1 0 0 0,0 0 0 0 0,0 0 0 0 0,0-1 1 0 0,0 1-1 0 0,0 0 0 0 0,1 0 0 0 0,-1 0 1 0 0,0-1-1 0 0,2 2 0 0 0,-1-2-4 0 0,0-1 1 0 0,0 1-1 0 0,0 0 0 0 0,1-1 0 0 0,-1 1 1 0 0,0-1-1 0 0,0 0 0 0 0,0 1 0 0 0,0-1 0 0 0,-1 0 1 0 0,1 0-1 0 0,0 0 0 0 0,0-1 0 0 0,-1 1 1 0 0,1 0-1 0 0,0-1 0 0 0,-1 1 0 0 0,1-1 1 0 0,-1 1-1 0 0,0-1 0 0 0,2-3 0 0 0,3-3-19 0 0,0 0-1 0 0,-1-1 0 0 0,4-11 1 0 0,1-5-138 0 0,11-46 1 0 0,-14 44 14 0 0,14-38 1 0 0,-17 58 99 0 0,-3 6 310 0 0,6 26 134 0 0,-1-7-332 0 0,-3 3-42 0 0,0 26-1 0 0,-2-28 63 0 0,0-1-1 0 0,7 31 1 0 0,-7-44-242 0 0,0 0 0 0 0,1 0 0 0 0,-1-1 0 0 0,1 1 0 0 0,1-1 0 0 0,-1 1 0 0 0,0-1 0 0 0,1 0 0 0 0,0 0 0 0 0,0 0 0 0 0,0 0 0 0 0,1 0 0 0 0,-1-1 0 0 0,7 5 0 0 0,-6-7-1068 0 0,7-1-17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3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21 195 2759 0 0,'2'-1'15016'0'0,"7"-5"-14464"0"0,0 1 0 0 0,0-2 0 0 0,0 1 0 0 0,-1-1-1 0 0,1-1 1 0 0,-2 1 0 0 0,13-17 0 0 0,-15 18-474 0 0,-1-1 1 0 0,0 0 0 0 0,0 0-1 0 0,-1-1 1 0 0,0 1 0 0 0,0-1-1 0 0,-1 1 1 0 0,0-1 0 0 0,0 0-1 0 0,-1 0 1 0 0,1-11 0 0 0,-3 8-54 0 0,-5 2-25 0 0,4 9-6 0 0,1-1 0 0 0,0 1 0 0 0,-1-1 0 0 0,1 1 0 0 0,-1 0 0 0 0,1-1 0 0 0,0 1 0 0 0,-1 0 1 0 0,1 0-1 0 0,-1 0 0 0 0,1 0 0 0 0,-1 0 0 0 0,1 0 0 0 0,-1 0 0 0 0,1 1 0 0 0,-1-1 0 0 0,1 1 0 0 0,0-1 0 0 0,-1 1 0 0 0,1-1 0 0 0,0 1 0 0 0,-1 0 0 0 0,1-1 0 0 0,0 1 0 0 0,0 0 0 0 0,-1 0 0 0 0,1 0 0 0 0,-1 1 0 0 0,-5 5-69 0 0,0 0-1 0 0,-12 15 0 0 0,17-20 68 0 0,-5 7 105 0 0,1 2 0 0 0,-1-1 0 0 0,2 0 0 0 0,0 1 0 0 0,0 0 1 0 0,1 0-1 0 0,0 1 0 0 0,1-1 0 0 0,0 1 0 0 0,1 0 0 0 0,0-1 0 0 0,1 1 0 0 0,1 0 0 0 0,1 21 0 0 0,-1-29-33 0 0,1 0 0 0 0,0 0 0 0 0,-1-1 0 0 0,2 1-1 0 0,-1 0 1 0 0,0 0 0 0 0,1-1 0 0 0,0 1 0 0 0,0-1 0 0 0,0 1 0 0 0,0-1-1 0 0,0 0 1 0 0,1 0 0 0 0,-1 0 0 0 0,1 0 0 0 0,0 0 0 0 0,0-1 0 0 0,0 1-1 0 0,0-1 1 0 0,1 0 0 0 0,-1 0 0 0 0,0 0 0 0 0,1 0 0 0 0,0 0 0 0 0,-1-1-1 0 0,1 0 1 0 0,0 0 0 0 0,0 0 0 0 0,0 0 0 0 0,0 0 0 0 0,-1-1 0 0 0,1 0-1 0 0,0 0 1 0 0,0 0 0 0 0,0 0 0 0 0,0-1 0 0 0,5 0 0 0 0,8-3-195 0 0,0-1 1 0 0,0 0 0 0 0,0-1-1 0 0,-1-1 1 0 0,0-1 0 0 0,-1 0-1 0 0,21-15 1 0 0,-9 3-1422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3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5983 0 0,'0'-5'-1612'0'0,"0"-8"12160"0"0,4 17-9060 0 0,0 1-1191 0 0,-1 0 1 0 0,-1 1-1 0 0,1-1 0 0 0,-1 1 0 0 0,0 0 0 0 0,-1-1 1 0 0,1 1-1 0 0,-1 0 0 0 0,1 11 0 0 0,-1 56 929 0 0,-1-70-1137 0 0,-1 27 427 0 0,1 20-105 0 0,-3 0 0 0 0,-16 85 0 0 0,17-126-2585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4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 10135 0 0,'0'0'1247'0'0,"7"-5"1154"0"0,7 0-1219 0 0,0-1 0 0 0,1 2-1 0 0,-1 0 1 0 0,21-2 0 0 0,29-8 604 0 0,-7-4-1468 0 0,0 3 1 0 0,1 2-1 0 0,85-7 0 0 0,-111 22-2862 0 0,-19 1-4800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4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198 200 1375 0 0,'0'0'66'0'0,"0"-9"4"0"0,2-31 2864 0 0,-1 20 2092 0 0,-1-24-1 0 0,0 38-4414 0 0,-1 0 0 0 0,0 1 0 0 0,0-1 0 0 0,0 1 0 0 0,-1-1 0 0 0,0 1 0 0 0,0-1 0 0 0,0 1 0 0 0,-3-5 0 0 0,3 8-590 0 0,1 0-1 0 0,0 0 1 0 0,-1 0 0 0 0,1 0 0 0 0,-1 1-1 0 0,0-1 1 0 0,0 1 0 0 0,0-1 0 0 0,0 1-1 0 0,0-1 1 0 0,0 1 0 0 0,0 0 0 0 0,0 0-1 0 0,0 0 1 0 0,0 0 0 0 0,-1 1 0 0 0,1-1-1 0 0,0 1 1 0 0,-1-1 0 0 0,1 1 0 0 0,0 0-1 0 0,-1-1 1 0 0,1 1 0 0 0,0 1 0 0 0,-1-1-1 0 0,-4 1 1 0 0,3 0-8 0 0,0 0 1 0 0,0 0-1 0 0,0 1 0 0 0,0-1 0 0 0,0 1 0 0 0,0 0 1 0 0,0 0-1 0 0,0 1 0 0 0,1-1 0 0 0,-1 1 1 0 0,1-1-1 0 0,0 1 0 0 0,-6 7 0 0 0,1 2-18 0 0,0 0 0 0 0,0 1 0 0 0,1 0 0 0 0,1 0-1 0 0,0 0 1 0 0,1 1 0 0 0,1 0 0 0 0,0 0 0 0 0,1 0 0 0 0,0 1 0 0 0,1-1-1 0 0,1 1 1 0 0,0 27 0 0 0,1-40 6 0 0,0 0-1 0 0,1 1 1 0 0,-1-1-1 0 0,0 0 1 0 0,1 0-1 0 0,-1 0 1 0 0,1 1 0 0 0,0-1-1 0 0,0 0 1 0 0,0 0-1 0 0,2 3 1 0 0,-3-4 6 0 0,1 0 0 0 0,0 0 1 0 0,0-1-1 0 0,0 1 1 0 0,0 0-1 0 0,0 0 0 0 0,0 0 1 0 0,0-1-1 0 0,0 1 0 0 0,0-1 1 0 0,0 1-1 0 0,0-1 0 0 0,0 1 1 0 0,0-1-1 0 0,1 0 0 0 0,0 1 1 0 0,2-1 13 0 0,-1 0 0 0 0,0 0-1 0 0,0-1 1 0 0,1 1 0 0 0,-1-1 0 0 0,0 1 0 0 0,0-1 0 0 0,0 0 0 0 0,0 0 0 0 0,0-1 0 0 0,0 1-1 0 0,0-1 1 0 0,4-2 0 0 0,5-4 12 0 0,-1-1-1 0 0,0 1 1 0 0,-1-2-1 0 0,0 0 1 0 0,-1 0-1 0 0,0 0 1 0 0,-1-2-1 0 0,0 1 0 0 0,7-13 1 0 0,0-5-55 0 0,-1-1 1 0 0,17-51-1 0 0,-31 126 458 0 0,-1-10-232 0 0,5 45-1 0 0,-2-66-203 0 0,0-1-1 0 0,0 1 0 0 0,2 0 0 0 0,0 0 1 0 0,11 25-1 0 0,-14-37-82 0 0,0 0 0 0 0,0 0 0 0 0,0-1 0 0 0,1 1 0 0 0,-1 0 0 0 0,0 0 0 0 0,1-1 0 0 0,2 3 0 0 0,10 3-5618 0 0,-1-5-1326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25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5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74 6447 0 0,'-6'-5'12546'0'0,"4"3"-12406"0"0,1 1 57 0 0,-1-1 1 0 0,1 0-1 0 0,0 0 0 0 0,0-1 0 0 0,0 1 0 0 0,0 0 0 0 0,0 0 0 0 0,0 0 1 0 0,1-1-1 0 0,-1 1 0 0 0,0-4 0 0 0,-1-2-230 0 0,2 6 43 0 0,-1 0 0 0 0,0-1 0 0 0,0 1-1 0 0,0 0 1 0 0,0 0 0 0 0,0 0 0 0 0,0 0 0 0 0,-3-3 0 0 0,3 5-8 0 0,1-1 0 0 0,-1 0 0 0 0,1 1 0 0 0,-1-1 0 0 0,1 1 0 0 0,-1-1 0 0 0,0 1 0 0 0,1 0 0 0 0,-1-1 0 0 0,0 1 0 0 0,0 0 0 0 0,1-1 0 0 0,-1 1 0 0 0,0 0 0 0 0,0 0 0 0 0,1 0 0 0 0,-1-1 0 0 0,0 1 0 0 0,0 0 0 0 0,1 0 0 0 0,-1 0 0 0 0,0 0 0 0 0,0 0 0 0 0,0 1 0 0 0,-1-1 0 0 0,-1 2-2 0 0,-1-1 0 0 0,1 1 0 0 0,0 0 0 0 0,-1 0 0 0 0,1 1 0 0 0,0-1 0 0 0,1 0 0 0 0,-1 1 0 0 0,-3 3 0 0 0,-22 31 0 0 0,22-29 0 0 0,-5 7-26 0 0,1 0-1 0 0,1 0 1 0 0,0 1 0 0 0,2 0-1 0 0,-1 0 1 0 0,2 1 0 0 0,0 0-1 0 0,-4 25 1 0 0,9-38 11 0 0,1-1-1 0 0,0 1 1 0 0,-1 0 0 0 0,2-1-1 0 0,-1 1 1 0 0,0 0 0 0 0,3 6-1 0 0,-3-10 13 0 0,0 1-1 0 0,1-1 0 0 0,-1 0 1 0 0,1 0-1 0 0,-1 0 1 0 0,1 0-1 0 0,-1 0 0 0 0,1 0 1 0 0,-1 0-1 0 0,1 0 1 0 0,-1 0-1 0 0,1 0 0 0 0,-1 0 1 0 0,1 0-1 0 0,-1 0 1 0 0,1 0-1 0 0,-1 0 0 0 0,0-1 1 0 0,1 1-1 0 0,-1 0 1 0 0,1 0-1 0 0,-1 0 0 0 0,1-1 1 0 0,11-5 9 0 0,-5 2-2 0 0,-1-1 0 0 0,0-1-1 0 0,-1 1 1 0 0,1-1 0 0 0,-1 0-1 0 0,0 0 1 0 0,0 0 0 0 0,-1-1-1 0 0,1 0 1 0 0,-2 0 0 0 0,1 0-1 0 0,4-13 1 0 0,2-10-43 0 0,12-52 0 0 0,-21 80 33 0 0,2-21-123 0 0,-2 17 47 0 0,-1 1 1 0 0,1-1-1 0 0,0 1 0 0 0,1 0 0 0 0,2-9 0 0 0,0 34 5 0 0,-2-14 74 0 0,10 62 26 0 0,5 14 607 0 0,8 143 0 0 0,-24-201-423 0 0,-1 0 0 0 0,-1 0 0 0 0,-1-1 0 0 0,-2 1 0 0 0,0 0 0 0 0,-1-1-1 0 0,-1 0 1 0 0,-2 0 0 0 0,0 0 0 0 0,-19 35 0 0 0,22-50-164 0 0,0 1 1 0 0,-1-1-1 0 0,0 0 1 0 0,0-1-1 0 0,-1 0 0 0 0,0 0 1 0 0,-11 9-1 0 0,14-13-83 0 0,0 0 1 0 0,-1 0-1 0 0,0-1 0 0 0,1 1 1 0 0,-1-1-1 0 0,0 0 0 0 0,0-1 1 0 0,0 1-1 0 0,0-1 0 0 0,-1 0 0 0 0,1 0 1 0 0,0-1-1 0 0,-1 1 0 0 0,1-1 1 0 0,-7-1-1 0 0,6 1-12 0 0,1-1 0 0 0,-1 0 0 0 0,1 0 0 0 0,0-1 0 0 0,-1 0 0 0 0,1 0 0 0 0,0 0 0 0 0,0 0 0 0 0,0-1 0 0 0,-7-4 0 0 0,10 4 49 0 0,-1 1 1 0 0,1 0 0 0 0,0-1 0 0 0,-1 1-1 0 0,1-1 1 0 0,0 1 0 0 0,0-1 0 0 0,1 0-1 0 0,-1 0 1 0 0,1 0 0 0 0,-1 0 0 0 0,1 0 0 0 0,0 0-1 0 0,0 0 1 0 0,0-1 0 0 0,1 1 0 0 0,-1 0-1 0 0,1-6 1 0 0,0-1 5 0 0,0 1 0 0 0,1-1 0 0 0,0 1 0 0 0,1-1 0 0 0,0 1 0 0 0,0 0 0 0 0,1 0 0 0 0,0 0 0 0 0,1 0 1 0 0,0 0-1 0 0,0 1 0 0 0,1-1 0 0 0,0 1 0 0 0,9-11 0 0 0,8-5-1157 0 0,0 1 0 0 0,49-40 0 0 0,-51 46-5998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5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8751 0 0,'0'0'9616'0'0,"1"2"-8337"0"0,0 29-51 0 0,-1 0 1 0 0,-1 0 0 0 0,-8 45-1 0 0,2-27-3476 0 0,1 58-1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5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48 126 11055 0 0,'2'-12'1180'0'0,"2"5"-595"0"0,0 1 0 0 0,1 0 0 0 0,-1 1 1 0 0,1-1-1 0 0,1 1 0 0 0,-1 0 0 0 0,1 0 0 0 0,0 0 0 0 0,0 1 0 0 0,0 0 0 0 0,0 0 0 0 0,1 0 0 0 0,10-3 0 0 0,8-3 1476 0 0,0 1 1 0 0,38-7-1 0 0,-54 14-2357 0 0,1 0 1 0 0,-1 1 0 0 0,1 1-1 0 0,0 0 1 0 0,0 0 0 0 0,-1 1-1 0 0,13 2 1 0 0,-21-3 1 0 0,-1 0 1 0 0,1 0-1 0 0,-1 0 0 0 0,1 1 0 0 0,-1-1 1 0 0,1 0-1 0 0,-1 0 0 0 0,1 1 0 0 0,-1-1 1 0 0,1 0-1 0 0,-1 1 0 0 0,1-1 1 0 0,-1 1-1 0 0,1-1 0 0 0,-1 0 0 0 0,0 1 1 0 0,1-1-1 0 0,-1 1 0 0 0,1 0 0 0 0,5 11-8423 0 0</inkml:trace>
  <inkml:trace contextRef="#ctx0" brushRef="#br0" timeOffset="1">41 535 15463 0 0,'-10'7'475'0'0,"6"-3"-254"0"0,0-1 1 0 0,-1 0 0 0 0,2 1-1 0 0,-1 0 1 0 0,-6 7 2509 0 0,29-10-945 0 0,-1-4-1184 0 0,-1-1 0 0 0,22-7 0 0 0,-20 4-59 0 0,33-5 0 0 0,13 1-484 0 0,-37 5-6674 0 0,-9 2-1069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6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204 457 10135 0 0,'0'0'778'0'0,"0"-9"1130"0"0,5-12 5596 0 0,-3 13-6850 0 0,0 1-576 0 0,-2-1-20 0 0,0 7-55 0 0,0-1-1 0 0,0 1 0 0 0,-1 0 1 0 0,1 0-1 0 0,0 0 1 0 0,0-1-1 0 0,-1 1 1 0 0,1 0-1 0 0,-1 0 0 0 0,1 0 1 0 0,-1 0-1 0 0,1 0 1 0 0,-1 0-1 0 0,0 0 1 0 0,1 0-1 0 0,-1 0 1 0 0,0 0-1 0 0,0 0 0 0 0,0 1 1 0 0,1-1-1 0 0,-1 0 1 0 0,0 0-1 0 0,0 1 1 0 0,0-1-1 0 0,0 1 0 0 0,-1-1 1 0 0,1 1-1 0 0,0-1 1 0 0,0 1-1 0 0,0-1 1 0 0,0 1-1 0 0,0 0 0 0 0,-2 0 1 0 0,0 0-4 0 0,0-1 0 0 0,0 2 1 0 0,0-1-1 0 0,0 0 0 0 0,0 1 0 0 0,0-1 1 0 0,0 1-1 0 0,-4 1 0 0 0,-1 2-5 0 0,0 1 0 0 0,1-1 0 0 0,-1 1 0 0 0,1 1 0 0 0,0-1 0 0 0,0 1 0 0 0,1 1 0 0 0,-1-1 0 0 0,1 1 0 0 0,-5 8 0 0 0,-2 3-23 0 0,2 1 1 0 0,-20 39-1 0 0,28-49 73 0 0,-1 0 1 0 0,1 0-1 0 0,1 1 0 0 0,0-1 0 0 0,-2 13 1 0 0,4-19-10 0 0,0 0 0 0 0,0 0 0 0 0,0 0 1 0 0,0 0-1 0 0,0 0 0 0 0,1 0 1 0 0,0 0-1 0 0,-1 0 0 0 0,3 5 1 0 0,-2-7-19 0 0,-1 0 1 0 0,1 1 0 0 0,0-1 0 0 0,0 0 0 0 0,0 0-1 0 0,0 0 1 0 0,0 0 0 0 0,0 0 0 0 0,0 0-1 0 0,0 0 1 0 0,0 0 0 0 0,0 0 0 0 0,1-1 0 0 0,-1 1-1 0 0,0 0 1 0 0,0-1 0 0 0,1 1 0 0 0,-1-1 0 0 0,1 1-1 0 0,2 0 1 0 0,-1-1 5 0 0,0 0 0 0 0,0 0 0 0 0,0-1 0 0 0,0 1 0 0 0,0-1-1 0 0,0 1 1 0 0,0-1 0 0 0,0 0 0 0 0,0 0 0 0 0,0 0 0 0 0,0-1 0 0 0,0 1 0 0 0,-1-1 0 0 0,1 0-1 0 0,0 1 1 0 0,3-5 0 0 0,6-4 20 0 0,-1-1 1 0 0,10-12-1 0 0,-18 20-36 0 0,11-14-60 0 0,-2 0 0 0 0,0-1 0 0 0,0 0 0 0 0,-2-1 0 0 0,-1 0 0 0 0,0 0 1 0 0,-1-1-1 0 0,8-33 0 0 0,-1-16-679 0 0,9-87 1 0 0,-18 113 456 0 0,20-88 670 0 0,-33 163 107 0 0,2 1 1 0 0,-3 63-1 0 0,11 69 153 0 0,-3-142-545 0 0,1 5-83 0 0,9 120 1057 0 0,-8-131-1188 0 0,1 0 1 0 0,1-1-1 0 0,0 1 1 0 0,2-1-1 0 0,-1 0 1 0 0,14 24-1 0 0,-11-28-5565 0 0,2-4-1955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15 2759 0 0,'0'-1'126'0'0,"-2"-13"6950"0"0,10 65-989 0 0,-6 26-4011 0 0,0-7-1259 0 0,12 101 105 0 0,-13-151-1623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7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10135 0 0,'0'0'2264'0'0,"16"-6"1743"0"0,72-27 865 0 0,-55 18-4181 0 0,0 0 1 0 0,1 3 0 0 0,56-14-1 0 0,-68 21-714 0 0,1 1 1 0 0,-1 1-1 0 0,0 2 0 0 0,1 0 0 0 0,-1 1 0 0 0,1 1 1 0 0,22 4-1 0 0,-35-3-581 0 0,0 1 0 0 0,0 0 1 0 0,18 8-1 0 0,0 3-844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7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325 178 10335 0 0,'0'0'472'0'0,"-1"0"-9"0"0,-2-3-302 0 0,1 0 0 0 0,0 0-1 0 0,0 0 1 0 0,0 0 0 0 0,1 0 0 0 0,-1 0-1 0 0,1 0 1 0 0,-1-1 0 0 0,1 1 0 0 0,0-1-1 0 0,-1-5 1 0 0,-2-7 1385 0 0,-3-3-157 0 0,3 6-508 0 0,-1 0 0 0 0,-10-20 1 0 0,13 30-837 0 0,0 0 1 0 0,0 0 0 0 0,-1 0 0 0 0,1 0-1 0 0,-1 0 1 0 0,1 0 0 0 0,-1 0-1 0 0,0 1 1 0 0,0-1 0 0 0,0 1 0 0 0,-1 0-1 0 0,1 0 1 0 0,-7-3 0 0 0,7 5-42 0 0,1 0 0 0 0,-1 0 1 0 0,0 1-1 0 0,1-1 0 0 0,-1 0 1 0 0,1 1-1 0 0,-1 0 0 0 0,1 0 1 0 0,-1-1-1 0 0,1 2 0 0 0,-3 0 0 0 0,1-1-2 0 0,-7 5-38 0 0,0-1 0 0 0,0 2 0 0 0,1-1 0 0 0,-1 1 0 0 0,2 1 0 0 0,-1 0 0 0 0,-14 16 0 0 0,12-11-12 0 0,1 0 0 0 0,1 0 0 0 0,0 1 0 0 0,1 1 0 0 0,-8 17 0 0 0,13-23 57 0 0,1 0-1 0 0,0 0 1 0 0,0 0 0 0 0,-2 19-1 0 0,4-24 5 0 0,1-1 0 0 0,-1 1 0 0 0,1 0-1 0 0,0 0 1 0 0,0 0 0 0 0,1-1 0 0 0,-1 1 0 0 0,1 0 0 0 0,0 0-1 0 0,0-1 1 0 0,0 1 0 0 0,0-1 0 0 0,1 1 0 0 0,-1-1-1 0 0,3 5 1 0 0,-3-7 1 0 0,0 0 0 0 0,0 1 0 0 0,0-1-1 0 0,1 0 1 0 0,-1 0 0 0 0,0 0 0 0 0,0 0 0 0 0,1-1-1 0 0,-1 1 1 0 0,0 0 0 0 0,1 0 0 0 0,-1-1 0 0 0,1 1-1 0 0,-1-1 1 0 0,1 1 0 0 0,-1-1 0 0 0,1 0-1 0 0,-1 1 1 0 0,3-1 0 0 0,-1 0 9 0 0,0 0 1 0 0,1-1-1 0 0,-1 1 1 0 0,0-1-1 0 0,0 0 1 0 0,0 0-1 0 0,0 0 1 0 0,0 0-1 0 0,3-2 0 0 0,6-5 37 0 0,-1 1 1 0 0,0-1-1 0 0,15-14 0 0 0,-22 18-59 0 0,6-5 28 0 0,-1-1 0 0 0,1 0-1 0 0,-2-1 1 0 0,0 0 0 0 0,0 0 0 0 0,-1-1-1 0 0,8-17 1 0 0,-3 0 64 0 0,-1-1-1 0 0,11-44 1 0 0,-22 72 119 0 0,2 24 38 0 0,-1 20-41 0 0,-1-12 151 0 0,8 51 0 0 0,-7-72-442 0 0,1-1 0 0 0,0 0 1 0 0,0 0-1 0 0,1-1 0 0 0,0 1 0 0 0,0-1 0 0 0,1 1 1 0 0,0-1-1 0 0,1 0 0 0 0,-1 0 0 0 0,7 7 1 0 0,-1-6-4978 0 0,-1-3-1712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8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351 182 12839 0 0,'0'-17'1370'0'0,"15"-40"15"0"0,-14 49-1215 0 0,0 0 1 0 0,-1 0-1 0 0,0 0 0 0 0,0 0 1 0 0,-1 0-1 0 0,1 0 0 0 0,-3-8 1 0 0,2 14-141 0 0,0 0 0 0 0,1 0 0 0 0,-1 0 0 0 0,0 0 0 0 0,0 0 0 0 0,0 1 1 0 0,0-1-1 0 0,0 0 0 0 0,-1 1 0 0 0,1-1 0 0 0,0 1 0 0 0,-1-1 0 0 0,1 1 1 0 0,-1 0-1 0 0,1-1 0 0 0,-1 1 0 0 0,0 0 0 0 0,0 0 0 0 0,1 0 0 0 0,-1 0 1 0 0,0 1-1 0 0,0-1 0 0 0,0 0 0 0 0,0 1 0 0 0,0 0 0 0 0,0-1 0 0 0,0 1 1 0 0,0 0-1 0 0,0 0 0 0 0,0 0 0 0 0,0 0 0 0 0,-4 1 0 0 0,0 0-39 0 0,0-1-1 0 0,0 2 1 0 0,0-1 0 0 0,0 1-1 0 0,0 0 1 0 0,0 0-1 0 0,0 1 1 0 0,1 0 0 0 0,-1 0-1 0 0,-4 4 1 0 0,1-1-38 0 0,0 1 1 0 0,1 1-1 0 0,0 0 1 0 0,-14 17-1 0 0,3 2-81 0 0,1 1 0 0 0,-23 51 0 0 0,41-78 122 0 0,-7 11-37 0 0,2 1-1 0 0,0-1 0 0 0,-4 15 1 0 0,8-24 42 0 0,0 0 1 0 0,1 0-1 0 0,-1 0 0 0 0,1 0 1 0 0,0 0-1 0 0,0 0 1 0 0,0 0-1 0 0,0 0 1 0 0,0 0-1 0 0,0-1 1 0 0,1 1-1 0 0,0 0 1 0 0,-1 0-1 0 0,1 0 1 0 0,0 0-1 0 0,0 0 0 0 0,1-1 1 0 0,-1 1-1 0 0,1-1 1 0 0,2 5-1 0 0,-3-6 1 0 0,0-1 0 0 0,0 1 0 0 0,0 0 0 0 0,0-1 0 0 0,1 1 0 0 0,-1 0 0 0 0,0-1 0 0 0,0 1 0 0 0,1-1 0 0 0,-1 0 0 0 0,0 0 0 0 0,1 1 0 0 0,-1-1 0 0 0,0 0 0 0 0,1 0 0 0 0,-1 0 0 0 0,0 0 0 0 0,1 0 0 0 0,-1 0 0 0 0,0-1 0 0 0,1 1 0 0 0,-1 0 0 0 0,0-1 0 0 0,0 1 0 0 0,2-2 0 0 0,2 1 0 0 0,-1-1 0 0 0,1-1 0 0 0,-1 1 0 0 0,0-1 0 0 0,6-4 0 0 0,3-3 6 0 0,0-2-1 0 0,-1 0 0 0 0,-1 0 1 0 0,0-1-1 0 0,0 0 0 0 0,-1-1 1 0 0,-1 0-1 0 0,-1-1 0 0 0,0 0 1 0 0,0 0-1 0 0,4-17 0 0 0,7-22 70 0 0,-9 77 242 0 0,1 21-65 0 0,-1 0-1 0 0,-3 1 1 0 0,-1-1 0 0 0,-2 1-1 0 0,-2 1 1 0 0,-2-1-1 0 0,-2 0 1 0 0,-3 0 0 0 0,-1 0-1 0 0,-2-1 1 0 0,-1 0-1 0 0,-24 61 1 0 0,25-83-112 0 0,-1-2 0 0 0,-22 37 0 0 0,26-49-128 0 0,-1 0 0 0 0,0-1 0 0 0,0 1 0 0 0,0-1 0 0 0,-1-1 0 0 0,0 1 0 0 0,0-1 0 0 0,0 0 0 0 0,-13 6 0 0 0,17-9-77 0 0,-1-2 0 0 0,1 1 0 0 0,-1 0 1 0 0,0-1-1 0 0,0 1 0 0 0,1-1 0 0 0,-1 0 0 0 0,0-1 0 0 0,0 1 1 0 0,0-1-1 0 0,0 1 0 0 0,0-1 0 0 0,0 0 0 0 0,0-1 1 0 0,0 1-1 0 0,0-1 0 0 0,0 0 0 0 0,0 0 0 0 0,0 0 0 0 0,0 0 1 0 0,0-1-1 0 0,1 1 0 0 0,-1-1 0 0 0,1 0 0 0 0,-1 0 1 0 0,1 0-1 0 0,0-1 0 0 0,0 1 0 0 0,0-1 0 0 0,0 0 0 0 0,-3-4 1 0 0,0 1 30 0 0,1-1 0 0 0,1 0 0 0 0,0-1 0 0 0,0 1 1 0 0,0-1-1 0 0,1 1 0 0 0,0-1 0 0 0,0 0 0 0 0,1-1 1 0 0,0 1-1 0 0,1 0 0 0 0,0 0 0 0 0,0-1 0 0 0,0-9 1 0 0,2 0 39 0 0,1 0 0 0 0,1 1 0 0 0,0-1 0 0 0,1 1 0 0 0,1-1 0 0 0,1 1 0 0 0,0 1 0 0 0,1-1 0 0 0,1 1 0 0 0,19-29 0 0 0,-12 24-27 0 0,0 1-1 0 0,2 1 0 0 0,23-23 1 0 0,60-43-883 0 0,-92 79 706 0 0,30-25-854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8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12495 0 0,'0'0'572'0'0,"0"-1"-10"0"0,0 1-522 0 0,0 0 0 0 0,0-1 0 0 0,0 1 0 0 0,0 0 0 0 0,0-1 0 0 0,0 1 0 0 0,0 0 0 0 0,0-1 0 0 0,0 1 0 0 0,0 0 0 0 0,1-1 1 0 0,-1 1-1 0 0,0 0 0 0 0,0 0 0 0 0,0-1 0 0 0,0 1 0 0 0,0 0 0 0 0,1-1 0 0 0,-1 1 0 0 0,0 0 0 0 0,0 0 0 0 0,0-1 0 0 0,1 1 0 0 0,-1 0 1 0 0,0 0-1 0 0,0 0 0 0 0,1-1 0 0 0,-1 1 0 0 0,0 0 0 0 0,1 0 0 0 0,-1 0 0 0 0,0 0 0 0 0,0 0 0 0 0,1 0 0 0 0,-1 0 0 0 0,0-1 0 0 0,1 1 1 0 0,-1 0-1 0 0,0 0 0 0 0,1 0 0 0 0,-1 0 0 0 0,0 0 0 0 0,1 0 0 0 0,-1 1 0 0 0,0-1 0 0 0,1 0 0 0 0,-1 0 0 0 0,0 0 0 0 0,1 0 0 0 0,-1 0 1 0 0,0 0-1 0 0,0 0 0 0 0,1 1 0 0 0,-1-1 0 0 0,0 0 0 0 0,0 0 0 0 0,1 0 0 0 0,-1 1 0 0 0,0-1 0 0 0,0 0 0 0 0,1 0 0 0 0,-1 1 0 0 0,0-1 1 0 0,0 0-1 0 0,0 0 0 0 0,0 1 0 0 0,1 0 0 0 0,-1-1-131 0 0,4 4 285 0 0,-1 0 0 0 0,-1 1 0 0 0,1-1 0 0 0,0 1 0 0 0,-1-1 0 0 0,0 1 0 0 0,0 0 0 0 0,0 0 0 0 0,-1-1 0 0 0,0 1 0 0 0,0 1 0 0 0,1 8 0 0 0,0 10 380 0 0,-2 34 0 0 0,-1-45-398 0 0,-2 39 170 0 0,-2 1 1 0 0,-24 97 0 0 0,29-149-593 0 0,0-10-5450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9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6911 0 0,'0'0'978'0'0,"1"2"406"0"0,11 33 2617 0 0,10 34 609 0 0,17 34-2157 0 0,-27-75-1884 0 0,2 0 1 0 0,0-1-1 0 0,35 48 0 0 0,-46-71-480 0 0,1 0 1 0 0,-1 0-1 0 0,1 0 0 0 0,-1-1 1 0 0,1 1-1 0 0,0-1 0 0 0,0 0 1 0 0,1 0-1 0 0,-1-1 0 0 0,5 3 1 0 0,-7-4-69 0 0,0-1 1 0 0,0 1 0 0 0,0-1-1 0 0,0 1 1 0 0,0-1-1 0 0,0 0 1 0 0,0 0 0 0 0,0 0-1 0 0,0 0 1 0 0,0 0-1 0 0,-1 0 1 0 0,1-1 0 0 0,0 1-1 0 0,0 0 1 0 0,0-1-1 0 0,0 0 1 0 0,0 1 0 0 0,0-1-1 0 0,-1 0 1 0 0,1 0-1 0 0,0 0 1 0 0,-1 0 0 0 0,1 0-1 0 0,0-1 1 0 0,-1 1-1 0 0,0 0 1 0 0,1-1 0 0 0,1-2-1 0 0,6-8 16 0 0,0 0-1 0 0,-1 0 1 0 0,0-1 0 0 0,-1 0-1 0 0,-1-1 1 0 0,0 1-1 0 0,-1-1 1 0 0,6-26-1 0 0,-2-5 23 0 0,4-69 0 0 0,3-20-54 0 0,-8 106-200 0 0,-8 26 106 0 0,3 2-1978 0 0,-3 0 1888 0 0,1-1-1 0 0,-1 1 1 0 0,1 0-1 0 0,-1 0 0 0 0,1 0 1 0 0,-1 1-1 0 0,0-1 1 0 0,1 0-1 0 0,-1 0 0 0 0,1 0 1 0 0,-1 0-1 0 0,0 0 1 0 0,1 0-1 0 0,-1 1 1 0 0,1-1-1 0 0,-1 0 0 0 0,0 0 1 0 0,1 0-1 0 0,-1 1 1 0 0,8 8-1835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29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33 5063 0 0,'0'0'2980'0'0,"-10"5"5238"0"0,8 0-7970 0 0,1 0 1 0 0,0 0-1 0 0,0 0 1 0 0,1 1 0 0 0,-1-1-1 0 0,1 0 1 0 0,0 0-1 0 0,1 6 1 0 0,9 46 66 0 0,-3-18-89 0 0,-2 15 127 0 0,-3 93 0 0 0,-3-106-491 0 0,-5-55-6303 0 0,-2-19 4878 0 0,-9-81-1988 0 0,-3-13 6524 0 0,19 124-2587 0 0,0 0-1 0 0,1 0 1 0 0,-1 0 0 0 0,1 0 0 0 0,0 0 0 0 0,0-1 0 0 0,0 1 0 0 0,0 0 0 0 0,0 0 0 0 0,1 0 0 0 0,0 0 0 0 0,-1-1 0 0 0,1 1-1 0 0,0 0 1 0 0,2-3 0 0 0,-2 4 137 0 0,1 0-365 0 0,0 0 1 0 0,1 1-1 0 0,-1-1 1 0 0,1 0-1 0 0,-1 1 0 0 0,1 0 1 0 0,-1 0-1 0 0,1 0 1 0 0,0 0-1 0 0,2-1 1 0 0,-2 3-138 0 0,-1-1 1 0 0,0 1 0 0 0,1 0 0 0 0,-1 0 0 0 0,0 0 0 0 0,1 0 0 0 0,-1 0 0 0 0,0 0 0 0 0,0 0-1 0 0,0 1 1 0 0,0-1 0 0 0,0 1 0 0 0,0 0 0 0 0,0 0 0 0 0,-1 0 0 0 0,1-1 0 0 0,-1 1 0 0 0,3 4-1 0 0,2 5 190 0 0,-1 0 0 0 0,8 20 0 0 0,7 12 51 0 0,-19-40-285 0 0,1-1 0 0 0,0 1 1 0 0,0 0-1 0 0,0-1 0 0 0,0 0 0 0 0,0 1 0 0 0,0-1 0 0 0,1 0 1 0 0,-1 0-1 0 0,1 0 0 0 0,-1 0 0 0 0,1-1 0 0 0,0 1 0 0 0,0-1 1 0 0,0 0-1 0 0,5 2 0 0 0,-6-2 3 0 0,1-1 1 0 0,0 0-1 0 0,-1 0 1 0 0,1 0-1 0 0,-1 0 1 0 0,1-1-1 0 0,0 1 1 0 0,-1-1-1 0 0,1 1 0 0 0,-1-1 1 0 0,1 0-1 0 0,-1 0 1 0 0,1 0-1 0 0,-1 0 1 0 0,0-1-1 0 0,1 1 1 0 0,-1-1-1 0 0,0 1 1 0 0,0-1-1 0 0,3-3 1 0 0,4-4-8 0 0,-1 0 1 0 0,0-1 0 0 0,0 0 0 0 0,-1 0 0 0 0,7-13 0 0 0,25-59 152 0 0,-13 26-25 0 0,-25 54 434 0 0,0 2-529 0 0,0 1-1 0 0,0-1 1 0 0,0 0 0 0 0,0 1 0 0 0,0-1-1 0 0,0 0 1 0 0,-1 1 0 0 0,1-1 0 0 0,0 1-1 0 0,0-1 1 0 0,0 1 0 0 0,0 0 0 0 0,0-1-1 0 0,-1 1 1 0 0,1 0 0 0 0,0 0 0 0 0,-1-1-1 0 0,1 1 1 0 0,0 0 0 0 0,-1 0 0 0 0,1 0 0 0 0,-1 0-1 0 0,1 0 1 0 0,-1 0 0 0 0,1 1 0 0 0,7 25 109 0 0,-5 4-165 0 0,-2 0-1 0 0,-1 38 1 0 0,-2-33-113 0 0,6 48 1 0 0,-3-73 118 0 0,1 0-1 0 0,0 0 1 0 0,1 0-1 0 0,0 0 1 0 0,0-1-1 0 0,1 0 1 0 0,1 0 0 0 0,9 16-1 0 0,-5-15-1785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25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6911 0 0,'0'0'2926'0'0,"1"2"-1716"0"0,14 50-107 0 0,-2 1 1 0 0,-2 0-1 0 0,5 67 0 0 0,-3 166-509 0 0,-8-102-27 0 0,-2-110-489 0 0,-1-12 160 0 0,12 80 0 0 0,-12-133-161 0 0,0-1 0 0 0,0 1 0 0 0,1-1-1 0 0,0 1 1 0 0,6 10 0 0 0,-8-17-119 0 0,0 0 0 0 0,0 0 0 0 0,0 0 0 0 0,0 0 1 0 0,1 0-1 0 0,-1 0 0 0 0,1-1 0 0 0,-1 1 0 0 0,1-1 0 0 0,0 1 0 0 0,0-1 0 0 0,0 1 1 0 0,-1-1-1 0 0,1 0 0 0 0,1 0 0 0 0,-1 0 0 0 0,0 0 0 0 0,0 0 0 0 0,0 0 0 0 0,0-1 1 0 0,1 1-1 0 0,-1-1 0 0 0,0 1 0 0 0,0-1 0 0 0,4 0 0 0 0,1-2-5858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9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46 8751 0 0,'0'0'10918'0'0,"-1"-19"-10044"0"0,-1 13-782 0 0,1 5-86 0 0,1 0 0 0 0,0 0 0 0 0,-1 0 0 0 0,1 0 0 0 0,0 0 0 0 0,-1 1 0 0 0,1-1 0 0 0,-1 0 0 0 0,0 0 0 0 0,1 1 0 0 0,-1-1 0 0 0,0 0 0 0 0,1 1 0 0 0,-1-1 0 0 0,0 1 0 0 0,0-1 0 0 0,1 1 0 0 0,-1-1 0 0 0,0 1 0 0 0,0-1 0 0 0,-1 1 0 0 0,-1-1 2 0 0,2 0-8 0 0,0 1 0 0 0,0-1 0 0 0,0 1 0 0 0,1-1 0 0 0,-1 1 0 0 0,0 0 0 0 0,0-1 0 0 0,0 1 0 0 0,0 0 0 0 0,0 0 0 0 0,0 0-1 0 0,0 0 1 0 0,0 0 0 0 0,0 0 0 0 0,0 0 0 0 0,0 0 0 0 0,0 0 0 0 0,0 1 0 0 0,0-1 0 0 0,0 0 0 0 0,0 0 0 0 0,0 1 0 0 0,0-1 0 0 0,-1 1 0 0 0,-1 1-11 0 0,-3 1-23 0 0,-1 0-1 0 0,1 1 1 0 0,0-1-1 0 0,0 1 1 0 0,1 1-1 0 0,-1-1 1 0 0,1 1-1 0 0,0 0 0 0 0,0 0 1 0 0,0 1-1 0 0,1-1 1 0 0,0 1-1 0 0,0 0 1 0 0,0 0-1 0 0,-3 9 1 0 0,0 1-25 0 0,0 1 0 0 0,1 0 0 0 0,0 1 0 0 0,-5 31 1 0 0,10-45 53 0 0,0 1 0 0 0,1-1 0 0 0,-1 0 0 0 0,1 1 0 0 0,0-1 0 0 0,0 0 0 0 0,0 0 0 0 0,1 1 0 0 0,-1-1 0 0 0,1 0 0 0 0,0 0 1 0 0,0 1-1 0 0,1-1 0 0 0,-1 0 0 0 0,5 7 0 0 0,-6-11 12 0 0,1 1 0 0 0,0-1 0 0 0,-1 1-1 0 0,1-1 1 0 0,0 1 0 0 0,-1-1 0 0 0,1 0 0 0 0,0 1 0 0 0,-1-1 0 0 0,1 0 0 0 0,0 1 0 0 0,0-1-1 0 0,-1 0 1 0 0,1 0 0 0 0,0 0 0 0 0,0 0 0 0 0,0 0 0 0 0,-1 0 0 0 0,1 0 0 0 0,0 0 0 0 0,0 0-1 0 0,0 0 1 0 0,-1-1 0 0 0,1 1 0 0 0,0 0 0 0 0,0 0 0 0 0,-1-1 0 0 0,1 1 0 0 0,1-1 0 0 0,18-12 173 0 0,-13 6-108 0 0,0 0 1 0 0,-1-1-1 0 0,1 0 1 0 0,-2 0-1 0 0,1 0 1 0 0,-1-1-1 0 0,7-15 1 0 0,23-70 58 0 0,-18 44-40 0 0,-10 27-79 0 0,-3 15 27 0 0,0 12 3 0 0,0 8 56 0 0,-2 8 212 0 0,0 0-1 0 0,0 23 1 0 0,-3-30-201 0 0,1 0 0 0 0,1 0 0 0 0,0 0 0 0 0,0-1 0 0 0,2 1 0 0 0,-1 0 0 0 0,9 20 0 0 0,-10-31-97 0 0,0 1-1 0 0,0-1 0 0 0,0 0 1 0 0,0 0-1 0 0,1 0 1 0 0,-1 0-1 0 0,1 0 0 0 0,-1 0 1 0 0,1 0-1 0 0,0 0 1 0 0,0 0-1 0 0,0-1 0 0 0,0 1 1 0 0,0-1-1 0 0,0 0 1 0 0,0 1-1 0 0,1-1 0 0 0,-1 0 1 0 0,3 1-1 0 0,-1-2-119 0 0,-1 0-1 0 0,0 1 0 0 0,1-1 1 0 0,-1-1-1 0 0,0 1 0 0 0,0 0 1 0 0,1-1-1 0 0,-1 1 0 0 0,0-1 1 0 0,0 0-1 0 0,0 0 0 0 0,0-1 1 0 0,5-1-1 0 0,3-3-1386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50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9215 0 0,'0'0'1222'0'0,"-2"8"2102"0"0,-5 40 2318 0 0,5 25-3633 0 0,1-8-1174 0 0,-1-25-511 0 0,-7 156 1032 0 0,21-205-1276 0 0,-9 5-92 0 0,0 0 0 0 0,0 0 0 0 0,0 0 0 0 0,0-1 0 0 0,-1 1 0 0 0,0-1 1 0 0,3-7-1 0 0,10-39-613 0 0,-8 25 298 0 0,48-162-852 0 0,-46 168 1142 0 0,-7 15 10 0 0,0 0 1 0 0,1 0-1 0 0,-2-1 1 0 0,4-10-1 0 0,-5 15 228 0 0,1 2-168 0 0,0-1-1 0 0,0 0 1 0 0,0 1-1 0 0,0 0 0 0 0,1-1 1 0 0,-1 1-1 0 0,0 0 0 0 0,0-1 1 0 0,0 1-1 0 0,0 0 0 0 0,-1 0 1 0 0,1 0-1 0 0,0 0 0 0 0,0 0 1 0 0,0 0-1 0 0,-1 0 0 0 0,1 0 1 0 0,0 2-1 0 0,3 5 79 0 0,-1 0 0 0 0,-1 1 1 0 0,0-1-1 0 0,0 1 0 0 0,0-1 0 0 0,-1 1 0 0 0,0 12 0 0 0,-6 66 449 0 0,1-29-341 0 0,3-47-195 0 0,1-1 0 0 0,3 21 0 0 0,-3-30-24 0 0,0-1 0 0 0,0 1 0 0 0,0-1 0 0 0,0 0 0 0 0,0 1 0 0 0,0-1 0 0 0,0 1 0 0 0,0-1 0 0 0,0 0 0 0 0,0 1 0 0 0,1-1 0 0 0,-1 0 0 0 0,0 1 0 0 0,0-1-1 0 0,0 1 1 0 0,0-1 0 0 0,1 0 0 0 0,-1 1 0 0 0,0-1 0 0 0,0 0 0 0 0,1 0 0 0 0,-1 1 0 0 0,0-1 0 0 0,1 0 0 0 0,-1 0 0 0 0,0 1 0 0 0,1-1 0 0 0,-1 0 0 0 0,0 0 0 0 0,1 0 0 0 0,-1 0 0 0 0,0 1 0 0 0,2-1 0 0 0,2-3-11 0 0,1 1-4 0 0,-1-1 1 0 0,0 1-1 0 0,0-1 0 0 0,0-1 0 0 0,0 1 0 0 0,0 0 1 0 0,-1-1-1 0 0,1 0 0 0 0,-1 0 0 0 0,0 0 0 0 0,3-6 1 0 0,3-4-65 0 0,-1 0 0 0 0,6-18-1 0 0,8-28 50 0 0,-14 37 14 0 0,0 0 1 0 0,16-29-1 0 0,-17 42 33 0 0,-7 10-10 0 0,1-1 0 0 0,-1 1 0 0 0,0 1 0 0 0,1-1 0 0 0,-1 0-1 0 0,0 0 1 0 0,0 0 0 0 0,1 0 0 0 0,-1 0 0 0 0,0 0 0 0 0,1 0-1 0 0,-1 0 1 0 0,0 0 0 0 0,0 1 0 0 0,1-1 0 0 0,-1 0 0 0 0,0 0-1 0 0,0 0 1 0 0,1 0 0 0 0,-1 1 0 0 0,0-1 0 0 0,0 0-1 0 0,0 0 1 0 0,1 1 0 0 0,-1-1 0 0 0,0 0 0 0 0,0 0 0 0 0,0 1-1 0 0,0-1 1 0 0,0 0 0 0 0,0 1 0 0 0,1-1 0 0 0,4 11 94 0 0,0 3-26 0 0,-1 1 0 0 0,-1-1 0 0 0,0 1 0 0 0,1 21 0 0 0,-4-23-60 0 0,2 0 0 0 0,-1 0 0 0 0,2-1 0 0 0,0 1 0 0 0,0-1 0 0 0,10 22 0 0 0,-11-31-113 0 0,-1 1-1 0 0,1-1 1 0 0,1-1-1 0 0,-1 1 1 0 0,0 0 0 0 0,1 0-1 0 0,-1-1 1 0 0,1 0-1 0 0,0 1 1 0 0,0-1 0 0 0,0 0-1 0 0,0 0 1 0 0,0-1-1 0 0,0 1 1 0 0,7 2-1 0 0,3-1-1574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5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10 199 1839 0 0,'-9'-2'20207'0'0,"13"0"-19329"0"0,8-4-3842 0 0,-4 1 3192 0 0,-1 0 0 0 0,1-1 1 0 0,-1 0-1 0 0,0 0 0 0 0,0-1 1 0 0,0 1-1 0 0,-1-2 0 0 0,0 1 1 0 0,8-15-1 0 0,-3 2 81 0 0,0-1-1 0 0,-2 0 1 0 0,8-26 0 0 0,-16 45-232 0 0,-3 3-73 0 0,0-1 1 0 0,1 1-1 0 0,-1-1 0 0 0,0 1 1 0 0,1 0-1 0 0,-1-1 0 0 0,1 1 1 0 0,-1 0-1 0 0,1 0 0 0 0,-1 0 0 0 0,1 0 1 0 0,0 1-1 0 0,-1-1 0 0 0,0 2 1 0 0,-17 20-58 0 0,12-14 66 0 0,1 1-1 0 0,0-1 1 0 0,1 1-1 0 0,0 0 1 0 0,1 0-1 0 0,0 1 1 0 0,0-1-1 0 0,1 1 1 0 0,1 0-1 0 0,-2 11 1 0 0,3-17 31 0 0,1 0 1 0 0,0 0 0 0 0,0 0 0 0 0,0 0-1 0 0,1 0 1 0 0,0 0 0 0 0,0 0-1 0 0,0 0 1 0 0,0 0 0 0 0,1 0 0 0 0,0-1-1 0 0,0 1 1 0 0,0-1 0 0 0,1 1 0 0 0,-1-1-1 0 0,1 0 1 0 0,0 0 0 0 0,0 0 0 0 0,1 0-1 0 0,-1 0 1 0 0,1-1 0 0 0,-1 0 0 0 0,1 0-1 0 0,6 4 1 0 0,-4-4-16 0 0,0 0-1 0 0,0 0 0 0 0,0-1 1 0 0,0 0-1 0 0,0 0 1 0 0,0-1-1 0 0,1 1 1 0 0,-1-1-1 0 0,1-1 1 0 0,-1 1-1 0 0,1-1 0 0 0,-1 0 1 0 0,1-1-1 0 0,7-1 1 0 0,6-1-25 0 0,-1-2 0 0 0,0 0 0 0 0,26-11 0 0 0,-7 0-71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7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 9871 0 0,'0'0'3112'0'0,"-4"9"-2568"0"0,2 2-192 0 0,0 0 0 0 0,1-1 1 0 0,0 1-1 0 0,2 20 0 0 0,0-18-166 0 0,-1 0-1 0 0,-1-1 1 0 0,-2 20 0 0 0,-7 12-39 0 0,0-6 71 0 0,-6 68 1 0 0,15-103-219 0 0,1-3 0 0 0,0 1 0 0 0,0 0 0 0 0,-1 0 0 0 0,1 0 0 0 0,0-1 0 0 0,0 1 0 0 0,0 0 0 0 0,0 0 0 0 0,0 0 0 0 0,1-1 0 0 0,-1 1 0 0 0,0 0 0 0 0,0 0 0 0 0,0 0 0 0 0,1-1 0 0 0,-1 1 0 0 0,0 0 0 0 0,2 1 0 0 0,-2-1 1 0 0,0 0-1 0 0,0-1 1 0 0,1 1-1 0 0,-1 0 1 0 0,1 0-1 0 0,-1 0 1 0 0,1 0-1 0 0,-1-1 1 0 0,1 1-1 0 0,-1 0 0 0 0,1-1 1 0 0,0 1-1 0 0,-1 0 1 0 0,1-1-1 0 0,0 1 1 0 0,0-1-1 0 0,-1 1 1 0 0,1-1-1 0 0,0 1 1 0 0,0-1-1 0 0,0 1 1 0 0,0-1-1 0 0,0 0 1 0 0,0 0-1 0 0,-1 1 1 0 0,1-1-1 0 0,0 0 0 0 0,0 0 1 0 0,1 0-1 0 0,1 0 30 0 0,8 1 238 0 0,1-1 0 0 0,-1 0 0 0 0,0-1 0 0 0,1 0 0 0 0,19-5-1 0 0,10-1 446 0 0,-23 4-673 0 0,6 1 283 0 0,5 1-3482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7.8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0 311 8751 0 0,'0'0'5400'0'0,"2"-2"-3961"0"0,8-9-966 0 0,1 1 0 0 0,0 1 1 0 0,1-1-1 0 0,0 2 0 0 0,23-13 0 0 0,-19 11-181 0 0,1 0-143 0 0,-4 3-119 0 0,-1 0 1 0 0,0-1 0 0 0,0-1-1 0 0,0 0 1 0 0,-1-1 0 0 0,13-14 0 0 0,-19 14-1877 0 0,-4 9 702 0 0</inkml:trace>
  <inkml:trace contextRef="#ctx0" brushRef="#br0" timeOffset="1">22 53 12607 0 0,'0'0'1468'0'0,"1"-2"-813"0"0,5-3-195 0 0,1 0 0 0 0,0 0 0 0 0,0 1 1 0 0,0 0-1 0 0,0 0 0 0 0,1 0 0 0 0,-1 1 0 0 0,1 1 1 0 0,0-1-1 0 0,0 1 0 0 0,10-2 0 0 0,-2 2-333 0 0,0 0 0 0 0,0 1-1 0 0,0 0 1 0 0,30 4 0 0 0,-42-3-714 0 0,6 3-41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8.3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8 7367 0 0,'-13'-7'9248'0'0,"14"27"-7510"0"0,1 14-978 0 0,-2 0 0 0 0,-4 43 1 0 0,2-44-517 0 0,0-12-122 0 0,-2 82 48 0 0,4-101-382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8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62 10823 0 0,'0'0'1274'0'0,"17"-12"2444"0"0,-16 13-3611 0 0,1-1-1 0 0,0 1 1 0 0,0-1-1 0 0,-1 1 1 0 0,1-1-1 0 0,0 1 1 0 0,-1 0-1 0 0,1 0 0 0 0,-1 0 1 0 0,1 0-1 0 0,-1 0 1 0 0,0 0-1 0 0,1 0 1 0 0,-1 1-1 0 0,0-1 1 0 0,0 0-1 0 0,1 1 1 0 0,-1-1-1 0 0,0 1 1 0 0,-1-1-1 0 0,1 1 0 0 0,0 0 1 0 0,0-1-1 0 0,0 3 1 0 0,2 5 165 0 0,-1 1 0 0 0,0 0 0 0 0,1 15 0 0 0,-2-16-75 0 0,0 0 0 0 0,0-1 1 0 0,4 12-1 0 0,-5-18-181 0 0,0-1-13 0 0,0-1 1 0 0,0 1-1 0 0,1 0 1 0 0,-1 0-1 0 0,0-1 1 0 0,0 1-1 0 0,0 0 0 0 0,1-1 1 0 0,-1 1-1 0 0,0 0 1 0 0,1 0-1 0 0,-1-1 1 0 0,1 1-1 0 0,-1-1 1 0 0,0 1-1 0 0,1 0 1 0 0,0-1-1 0 0,-1 1 1 0 0,2 0-1 0 0,-2 0 0 0 0,1-1 1 0 0,0 1-1 0 0,-1-1 0 0 0,1 0 0 0 0,0 1 1 0 0,-1-1-1 0 0,1 0 0 0 0,0 1 0 0 0,0-1 1 0 0,-1 0-1 0 0,1 0 0 0 0,0 1 1 0 0,0-1-1 0 0,-1 0 0 0 0,1 0 0 0 0,0 0 1 0 0,0 0-1 0 0,0 0 0 0 0,-1 0 0 0 0,1 0 1 0 0,0 0-1 0 0,0-1 0 0 0,-1 1 0 0 0,1 0 1 0 0,0 0-1 0 0,0-1 0 0 0,-1 1 0 0 0,1 0 1 0 0,0-1-1 0 0,-1 1 0 0 0,1-1 0 0 0,0 1 1 0 0,-1-1-1 0 0,1 1 0 0 0,-1-1 0 0 0,1 1 1 0 0,0-2-1 0 0,0 1 17 0 0,6-5 5 0 0,0-2-1 0 0,0 1 1 0 0,-1-1-1 0 0,0 0 1 0 0,0 0 0 0 0,-1-1-1 0 0,0 0 1 0 0,-1 0-1 0 0,0 0 1 0 0,6-18-1 0 0,-1 2 25 0 0,15-25 0 0 0,-20 43-33 0 0,-3 5 64 0 0,0 4-37 0 0,0 0 0 0 0,1 1 0 0 0,-1-1 0 0 0,0 0-1 0 0,0 0 1 0 0,-1 1 0 0 0,2 2 0 0 0,2 15 247 0 0,-1 0 1 0 0,-1 0-1 0 0,-1 0 1 0 0,-1 31-1 0 0,0-21 28 0 0,1 158-502 0 0,-1-186-565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9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13535 0 0,'0'0'2939'0'0,"1"0"-2776"0"0,0 0-1 0 0,-1 0 1 0 0,1 1 0 0 0,0-1-1 0 0,0 0 1 0 0,-1 0 0 0 0,1 1-1 0 0,0-1 1 0 0,0 0 0 0 0,-1 1-1 0 0,1-1 1 0 0,-1 1 0 0 0,1-1-1 0 0,0 1 1 0 0,0 0 0 0 0,2 5 37 0 0,-1-1 1 0 0,1 1 0 0 0,-1 0 0 0 0,-1-1 0 0 0,1 1-1 0 0,-1 0 1 0 0,0 0 0 0 0,0 0 0 0 0,-1 0 0 0 0,0 11 0 0 0,-2 8 33 0 0,-7 33 1 0 0,0-3-87 0 0,4-3-664 0 0,5-51-100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9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65 13823 0 0,'0'0'3824'0'0,"8"-16"-1600"0"0,-3 11-2022 0 0,1 1 0 0 0,-1 0-1 0 0,1 0 1 0 0,0 0 0 0 0,8-3 0 0 0,-7 3-151 0 0,1 1 0 0 0,0 0 0 0 0,-1 0 0 0 0,1 1 0 0 0,0 0 0 0 0,0 1 0 0 0,15-1 0 0 0,-22 1-48 0 0,0 1 0 0 0,1 0 1 0 0,-1 0-1 0 0,1 0 0 0 0,-1 1 0 0 0,0-1 1 0 0,0 0-1 0 0,1 0 0 0 0,-1 1 0 0 0,0-1 1 0 0,1 1-1 0 0,-1-1 0 0 0,0 1 0 0 0,0 0 0 0 0,0-1 1 0 0,0 1-1 0 0,0 0 0 0 0,1 0 0 0 0,-1 0 1 0 0,0-1-1 0 0,-1 1 0 0 0,3 2 0 0 0,-3-1 6 0 0,1 0-1 0 0,0-1 0 0 0,-1 1 0 0 0,1 0 1 0 0,-1 0-1 0 0,0 0 0 0 0,1-1 0 0 0,-1 1 1 0 0,0 0-1 0 0,0 0 0 0 0,0 0 0 0 0,0 0 1 0 0,-1 0-1 0 0,1 2 0 0 0,-2 4 21 0 0,-1 0 1 0 0,0-1-1 0 0,0 1 0 0 0,0 0 0 0 0,-1-1 0 0 0,-5 9 1 0 0,-30 33-74 0 0,29-37 18 0 0,-1 0-1 0 0,2 2 1 0 0,-13 20-1 0 0,19-27 27 0 0,2-2-12 0 0,1-4 10 0 0,0-1-1 0 0,0 1 1 0 0,1 0 0 0 0,-1-1-1 0 0,0 1 1 0 0,0-1-1 0 0,1 1 1 0 0,-1-1 0 0 0,0 1-1 0 0,1-1 1 0 0,-1 0-1 0 0,0 1 1 0 0,1-1 0 0 0,-1 1-1 0 0,1-1 1 0 0,-1 0-1 0 0,1 1 1 0 0,-1-1 0 0 0,1 0-1 0 0,-1 1 1 0 0,1-1-1 0 0,-1 0 1 0 0,1 0 0 0 0,-1 0-1 0 0,1 0 1 0 0,0 1-1 0 0,0-1 1 0 0,15 4 100 0 0,-9-3 23 0 0,0 0 0 0 0,0 1 0 0 0,0 0-1 0 0,0 0 1 0 0,0 1 0 0 0,-1-1 0 0 0,1 1 0 0 0,8 6 0 0 0,-13-8-78 0 0,0 1 1 0 0,0-1-1 0 0,-1 1 0 0 0,1 0 1 0 0,-1-1-1 0 0,1 1 1 0 0,-1 0-1 0 0,1 0 0 0 0,-1 0 1 0 0,0 0-1 0 0,0 0 0 0 0,0 0 1 0 0,0 0-1 0 0,0 0 1 0 0,0 0-1 0 0,-1 0 0 0 0,1 1 1 0 0,-1-1-1 0 0,1 0 0 0 0,-1 1 1 0 0,0-1-1 0 0,0 0 1 0 0,0 1-1 0 0,0-1 0 0 0,0 0 1 0 0,-1 0-1 0 0,1 1 0 0 0,-1-1 1 0 0,-1 4-1 0 0,0 0-28 0 0,-1 1-1 0 0,0-1 0 0 0,-1 0 1 0 0,1-1-1 0 0,-1 1 1 0 0,0-1-1 0 0,0 1 1 0 0,-1-1-1 0 0,0 0 1 0 0,1-1-1 0 0,-10 7 0 0 0,11-8-8 0 0,-1-1-1 0 0,0 1 0 0 0,0-1 0 0 0,0 0 0 0 0,0 0 1 0 0,0 0-1 0 0,0 0 0 0 0,-1-1 0 0 0,1 0 0 0 0,0 1 1 0 0,-1-2-1 0 0,1 1 0 0 0,-1-1 0 0 0,1 1 0 0 0,-1-1 1 0 0,0 0-1 0 0,1-1 0 0 0,-6 0 0 0 0,6 0-55 0 0,0-1-1 0 0,0 2 1 0 0,-1-1-1 0 0,1 0 1 0 0,0 1-1 0 0,-5 0 1 0 0,3 0-61 0 0,4 0-132 0 0,0 1-302 0 0,-1 0-1001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20.2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0 6447 0 0,'0'0'8434'0'0,"-2"18"-5541"0"0,-1 24-2211 0 0,-3 0 1 0 0,-1-1-1 0 0,-19 60 0 0 0,16-74-661 0 0,6-18 49 0 0,0 0-1 0 0,1 1 1 0 0,1-1 0 0 0,0 1-1 0 0,-3 18 1 0 0,6-27-48 0 0,-1 0 1 0 0,0 0 0 0 0,0 0-1 0 0,0 0 1 0 0,1 1-1 0 0,-1-1 1 0 0,1 0-1 0 0,-1 0 1 0 0,1 0 0 0 0,-1 0-1 0 0,1 0 1 0 0,0 0-1 0 0,-1 0 1 0 0,1-1-1 0 0,0 1 1 0 0,0 0 0 0 0,0 0-1 0 0,-1 0 1 0 0,1-1-1 0 0,0 1 1 0 0,0 0-1 0 0,0-1 1 0 0,0 1-1 0 0,0-1 1 0 0,0 1 0 0 0,1-1-1 0 0,-1 0 1 0 0,0 1-1 0 0,0-1 1 0 0,0 0-1 0 0,0 0 1 0 0,2 0 0 0 0,5 1 183 0 0,1 0 1 0 0,-1 0-1 0 0,12-2 1 0 0,-9 0 95 0 0,-4 1-235 0 0,-1 0 1 0 0,1 0-1 0 0,-1-1 0 0 0,1 0 0 0 0,-1-1 0 0 0,1 0 1 0 0,-1 0-1 0 0,0 0 0 0 0,10-5 0 0 0,-15 7-163 0 0,0-1-1 0 0,0 1 1 0 0,-1 0-1 0 0,1 0 1 0 0,0-1-1 0 0,0 1 1 0 0,0-1 0 0 0,-1 1-1 0 0,1-1 1 0 0,0 1-1 0 0,-1-1 1 0 0,1 1-1 0 0,0-1 1 0 0,-1 0-1 0 0,1 1 1 0 0,-1-1 0 0 0,1 0-1 0 0,-1 1 1 0 0,1-1-1 0 0,-1 0 1 0 0,1 0-1 0 0,-1-1 1 0 0,1 1-230 0 0,-1 0-1106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25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5527 0 0,'2'0'423'0'0,"209"-14"6801"0"0,-151 13-6462 0 0,1-4 0 0 0,-1-2 0 0 0,0-2-1 0 0,95-29 1 0 0,-86 14-74 0 0,-67 24-552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20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45 220 14831 0 0,'0'0'1694'0'0,"1"-8"478"0"0,4 1-1862 0 0,0-1 1 0 0,1 1 0 0 0,0 1 0 0 0,0-1 0 0 0,1 1 0 0 0,0 0 0 0 0,13-9 0 0 0,9-8-57 0 0,-12 8-119 0 0,-10 10-215 0 0,0 0 0 0 0,-1-1 0 0 0,1 0 0 0 0,-1 0 0 0 0,6-10 0 0 0,-11 13-1127 0 0,-1-5-376 0 0</inkml:trace>
  <inkml:trace contextRef="#ctx0" brushRef="#br0" timeOffset="1">1 71 15231 0 0,'0'0'2404'0'0,"16"-1"139"0"0,9-5-1698 0 0,-1 0 0 0 0,1-2 0 0 0,33-15 1 0 0,9-3-2578 0 0,-57 26-2158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21.1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1 919 0 0,'0'0'19172'0'0,"-1"8"-17852"0"0,-4 104 768 0 0,3-83-1913 0 0,0 2-569 0 0,1-3-6611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21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28 10135 0 0,'0'0'1351'0'0,"7"-5"1965"0"0,-1 2-2534 0 0,0 0 0 0 0,0 0 1 0 0,1 0-1 0 0,-1 1 0 0 0,1 0 1 0 0,-1 1-1 0 0,1-1 0 0 0,7 0 0 0 0,-2 1-502 0 0,-1 0 0 0 0,0 1 0 0 0,1 1 0 0 0,11 1 0 0 0,-18-1-258 0 0,-1 0 0 0 0,0 0 0 0 0,0 0 0 0 0,0 1 0 0 0,1-1 0 0 0,-1 1 1 0 0,-1 0-1 0 0,1 0 0 0 0,0 1 0 0 0,0-1 0 0 0,-1 1 0 0 0,0 0 0 0 0,1 0 0 0 0,-1 0 0 0 0,0 0 1 0 0,0 1-1 0 0,-1-1 0 0 0,1 1 0 0 0,-1-1 0 0 0,0 1 0 0 0,0 0 0 0 0,0 0 0 0 0,0 0 0 0 0,-1 0 1 0 0,1 1-1 0 0,-1-1 0 0 0,0 0 0 0 0,0 0 0 0 0,-1 1 0 0 0,1-1 0 0 0,-1 1 0 0 0,0-1 0 0 0,0 0 1 0 0,-1 1-1 0 0,0 5 0 0 0,-2 6 41 0 0,-1 1 1 0 0,-1-1-1 0 0,0 0 0 0 0,0 0 1 0 0,-12 21-1 0 0,14-32-59 0 0,0 1 0 0 0,-1-1 0 0 0,1 0 0 0 0,-1 0-1 0 0,0 0 1 0 0,0 0 0 0 0,0-1 0 0 0,-1 0 0 0 0,1 1 0 0 0,-1-2-1 0 0,0 1 1 0 0,0 0 0 0 0,-1-1 0 0 0,1 0 0 0 0,-1-1-1 0 0,0 1 1 0 0,-10 2 0 0 0,8-2-4 0 0,-1-1 0 0 0,1-1 0 0 0,-1 0 0 0 0,1 0 0 0 0,-1 0 0 0 0,1-1 0 0 0,-1 0 0 0 0,0-1 0 0 0,1 0 0 0 0,-10-3 0 0 0,17 4-64 0 0,1 0-1 0 0,-1 0 1 0 0,0 0 0 0 0,0 0-1 0 0,1-1 1 0 0,-1 1 0 0 0,0 0-1 0 0,1-1 1 0 0,-1 1-1 0 0,1 0 1 0 0,-1-1 0 0 0,0 1-1 0 0,1-1 1 0 0,-1 1 0 0 0,1-1-1 0 0,-1 1 1 0 0,1-1 0 0 0,-1 1-1 0 0,1-1 1 0 0,-1 0-1 0 0,1 1 1 0 0,0-1 0 0 0,-1 0-1 0 0,1 1 1 0 0,0-1 0 0 0,0 0-1 0 0,0 1 1 0 0,-1-1 0 0 0,1 0-1 0 0,0 0 1 0 0,0 1 0 0 0,0-1-1 0 0,0 0 1 0 0,0 0-1 0 0,0 0 1 0 0,1-1-765 0 0,-1-10-6913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22.9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0 263 2759 0 0,'3'-45'104'0'0,"15"-171"9883"0"0,-17 215-8390 0 0,-2 534 637 0 0,7 1151-1440 0 0,3-1297-747 0 0,1 251 236 0 0,-33-197-1358 0 0,21-428 184 0 0,0-6-5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40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4607 0 0,'0'0'3947'0'0,"1"1"-3870"0"0,0 0-82 0 0,0 0 0 0 0,0 0 0 0 0,0 0-1 0 0,0 0 1 0 0,0 0 0 0 0,1 0 0 0 0,-1 0-1 0 0,0-1 1 0 0,1 1 0 0 0,-1 0 0 0 0,0-1-1 0 0,1 1 1 0 0,-1-1 0 0 0,1 0 0 0 0,-1 1-1 0 0,0-1 1 0 0,1 0 0 0 0,-1 0-1 0 0,1 0 1 0 0,-1 0 0 0 0,1 0 0 0 0,-1 0-1 0 0,4-1 1 0 0,3 0 49 0 0,31 2 580 0 0,-1-2 0 0 0,60-9 0 0 0,0 0 274 0 0,85-8 478 0 0,-10 1-493 0 0,1509-19 784 0 0,-766 56-895 0 0,-442-11-276 0 0,-370-7-301 0 0,1061 39 2126 0 0,-987-31-2311 0 0,190 15-627 0 0,-348-22 70 0 0,38 10 0 0 0,-7 3-4890 0 0,-41-13 3809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42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1839 0 0,'0'0'5670'0'0,"1"2"-5330"0"0,2 4-182 0 0,0 1 1 0 0,-1-1-1 0 0,1 1 1 0 0,-1 0-1 0 0,-1 0 1 0 0,1 0-1 0 0,-1 0 1 0 0,0 0-1 0 0,-1 8 1 0 0,0 13 349 0 0,-5 28 0 0 0,2-23-111 0 0,-23 491 2017 0 0,18-295-2058 0 0,-51 1345-1142 0 0,14 184 2642 0 0,44-1634-1354 0 0,1 303 773 0 0,19-2-452 0 0,16-163 97 0 0,-24-224-572 0 0,-11-36-344 0 0,1-1 0 0 0,-1 1-1 0 0,1-1 1 0 0,0 1 0 0 0,-1-1-1 0 0,1 1 1 0 0,0-1 0 0 0,0 0-1 0 0,0 1 1 0 0,0-1 0 0 0,0 0-1 0 0,1 0 1 0 0,-1 0 0 0 0,0 0-1 0 0,1 0 1 0 0,-1 0 0 0 0,0 0-1 0 0,1 0 1 0 0,2 1 0 0 0,-2-3-189 0 0,-1-1-1 0 0,1 1 1 0 0,0-1 0 0 0,-1 1 0 0 0,1-1 0 0 0,-1 0 0 0 0,1 1 0 0 0,1-4 0 0 0,3-8-5915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43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8 117 1375 0 0,'0'0'6415'0'0,"-1"0"-6307"0"0,-6 0-107 0 0,38-11-50 0 0,5 8 1122 0 0,0 3-1 0 0,38 3 1 0 0,28 0 273 0 0,291-15 523 0 0,-229 6-1159 0 0,129 1 184 0 0,8 3-403 0 0,-44 0-214 0 0,1303-32 1111 0 0,-1257 22-1288 0 0,901-24 1247 0 0,-657 40-327 0 0,-280 6-781 0 0,-9-1-127 0 0,109 2-1671 0 0,-323-10 720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26:46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7 119 8263 0 0,'0'0'3074'0'0,"0"0"-2893"0"0,-1-1-1 0 0,1 1 1 0 0,0 0 0 0 0,-1 0 0 0 0,1 0 0 0 0,0 0 0 0 0,-1-1 0 0 0,1 1 0 0 0,0 0 0 0 0,-1 0 0 0 0,1-1 0 0 0,0 1-1 0 0,-1 0 1 0 0,1 0 0 0 0,0-1 0 0 0,0 1 0 0 0,0 0 0 0 0,-1-1 0 0 0,1 1 0 0 0,0 0 0 0 0,0-1 0 0 0,1-4-26 0 0,0-1 1 0 0,1 1 0 0 0,0 0-1 0 0,0 0 1 0 0,1 0 0 0 0,-1 1-1 0 0,1-1 1 0 0,0 1 0 0 0,0-1-1 0 0,1 1 1 0 0,-1 0 0 0 0,1 0-1 0 0,0 0 1 0 0,0 1 0 0 0,0 0-1 0 0,1-1 1 0 0,-1 1 0 0 0,1 1-1 0 0,7-5 1 0 0,-4 3-67 0 0,1 0 0 0 0,0 1 1 0 0,-1-1-1 0 0,1 2 1 0 0,0-1-1 0 0,0 1 0 0 0,0 1 1 0 0,1-1-1 0 0,-1 2 0 0 0,18 0 1 0 0,-23 0-82 0 0,0 0 0 0 0,-1 1 0 0 0,1 0 0 0 0,-1 0 0 0 0,1 0 0 0 0,-1 0 0 0 0,1 0 0 0 0,-1 1 0 0 0,0 0 1 0 0,0-1-1 0 0,1 1 0 0 0,-1 0 0 0 0,-1 1 0 0 0,1-1 0 0 0,0 0 0 0 0,0 1 0 0 0,2 3 0 0 0,-3-3-1 0 0,-1-1 0 0 0,0 1-1 0 0,0-1 1 0 0,0 1 0 0 0,0-1 0 0 0,0 1-1 0 0,0 0 1 0 0,-1-1 0 0 0,1 1-1 0 0,-1 0 1 0 0,0 0 0 0 0,1-1 0 0 0,-2 1-1 0 0,1 0 1 0 0,0 0 0 0 0,0 0-1 0 0,-1-1 1 0 0,1 1 0 0 0,-1 0-1 0 0,0-1 1 0 0,0 1 0 0 0,0-1 0 0 0,-2 4-1 0 0,-20 36 75 0 0,-2-2 1 0 0,-33 41-1 0 0,9-12-69 0 0,32-45-12 0 0,3-4 0 0 0,0 0 0 0 0,1 1 0 0 0,-15 35 0 0 0,27-52 0 0 0,-1 0 0 0 0,1 0 0 0 0,0 1 0 0 0,0-1 0 0 0,1 0 0 0 0,-1 0 0 0 0,1 1 0 0 0,1 7 0 0 0,-1-11 7 0 0,0 0 0 0 0,0 1 0 0 0,0-1 0 0 0,0 0 0 0 0,0 0 0 0 0,1 0 0 0 0,-1 1-1 0 0,1-1 1 0 0,-1 0 0 0 0,1 0 0 0 0,-1 0 0 0 0,1 0 0 0 0,-1 0 0 0 0,1 0 0 0 0,0 0 0 0 0,0 0 0 0 0,-1 0-1 0 0,1 0 1 0 0,0-1 0 0 0,0 1 0 0 0,0 0 0 0 0,2 1 0 0 0,0 0 25 0 0,3 1 27 0 0,0 0-1 0 0,1 0 1 0 0,-1 0 0 0 0,1-1-1 0 0,0 0 1 0 0,-1 0 0 0 0,1-1-1 0 0,0 1 1 0 0,12-1 0 0 0,6 2 109 0 0,15 3 56 0 0,0-3 1 0 0,0-1-1 0 0,0-2 1 0 0,61-8-1 0 0,-42-3-1068 0 0,-41 6-204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28:04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7 919 0 0,'-1'-1'67'0'0,"-8"-3"2938"0"0,8 4-3008 0 0,1 0 0 0 0,-1 0 0 0 0,1 0 0 0 0,-1-1 0 0 0,1 1 0 0 0,-1 0 0 0 0,1 0 0 0 0,-1 0 0 0 0,1 0 0 0 0,-1 0 0 0 0,0 0 0 0 0,1 0 0 0 0,-1 0 0 0 0,1 0 0 0 0,-1 0 0 0 0,1 0 0 0 0,-1 0 0 0 0,0 1 0 0 0,-7 15-1794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28:05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18 130 1839 0 0,'0'0'1560'0'0,"-10"5"5328"0"0,10-4-6793 0 0,0-1-1 0 0,0 0 1 0 0,-1 0-1 0 0,1 0 0 0 0,0 0 1 0 0,0 0-1 0 0,0 0 0 0 0,-1 0 1 0 0,1 0-1 0 0,0 0 1 0 0,0 0-1 0 0,-1 0 0 0 0,1 0 1 0 0,0 0-1 0 0,0 0 1 0 0,0 0-1 0 0,-1 0 0 0 0,1 0 1 0 0,0 0-1 0 0,0 0 0 0 0,-1 0 1 0 0,1 0-1 0 0,0 0 1 0 0,0-1-1 0 0,0 1 0 0 0,-1 0 1 0 0,1 0-1 0 0,0 0 1 0 0,0 0-1 0 0,0 0 0 0 0,0-1 1 0 0,-1 1-1 0 0,1 0 0 0 0,0 0 1 0 0,0 0-1 0 0,0 0 1 0 0,0-1-1 0 0,0 1 0 0 0,0 0 1 0 0,-1-1-1 0 0,7-9 1106 0 0,-3 7-1125 0 0,0 0 0 0 0,0 1-1 0 0,0-1 1 0 0,0 1 0 0 0,5-4 0 0 0,14-3 225 0 0,1 0 0 0 0,0 2 0 0 0,29-6 0 0 0,74-8 344 0 0,-87 16-356 0 0,421-24 1261 0 0,-367 26-1405 0 0,285-2 564 0 0,-224 4-254 0 0,745 14 531 0 0,-775-10-948 0 0,1079 54 91 0 0,-1067-48-105 0 0,507 27 271 0 0,-318-12-126 0 0,-61-4-45 0 0,230 17 121 0 0,-250-18-176 0 0,492 40-4 0 0,-490-43-11 0 0,-12-5 11 0 0,-140-7-29 0 0,48 0 16 0 0,38-2 221 0 0,-26 11-162 0 0,-5 0-118 0 0,-148-13 16 0 0,-1 0-1 0 0,0 0 0 0 0,0 0 0 0 0,0 0 0 0 0,1 0 1 0 0,-1 0-1 0 0,0 0 0 0 0,0 0 0 0 0,0 0 0 0 0,1 0 0 0 0,-1 0 1 0 0,0 0-1 0 0,0 0 0 0 0,0 0 0 0 0,1 0 0 0 0,-1 1 0 0 0,0-1 1 0 0,0 0-1 0 0,0 0 0 0 0,0 0 0 0 0,1 0 0 0 0,-1 0 1 0 0,0 0-1 0 0,0 1 0 0 0,0-1 0 0 0,0 0 0 0 0,0 0 0 0 0,1 0 1 0 0,-1 0-1 0 0,0 1 0 0 0,0-1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25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28:42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7 868 4607 0 0,'-7'3'7320'0'0,"10"-3"-7120"0"0,0 0-1 0 0,0 0 1 0 0,0-1-1 0 0,0 1 0 0 0,0-1 1 0 0,5-1-1 0 0,-1 0 117 0 0,18-1 216 0 0,0 1 0 0 0,1 1 0 0 0,37 3 0 0 0,34-2-60 0 0,127-6 99 0 0,-177 8-414 0 0,76-5-1 0 0,-120 3-128 0 0,-1-1-1 0 0,1 1 1 0 0,0-1-1 0 0,0 0 1 0 0,0 0 0 0 0,-1 0-1 0 0,1-1 1 0 0,-1 1-1 0 0,1 0 1 0 0,-1-1-1 0 0,3-2 1 0 0,-4 4 45 0 0,0-2-1 0 0,1-6-21 0 0,0 1-1 0 0,-1 0 0 0 0,0-1 0 0 0,0 0 1 0 0,0 1-1 0 0,-1-1 0 0 0,0 1 1 0 0,-2-13-1 0 0,-15-65 72 0 0,12 64-91 0 0,-6-30-17 0 0,1 0 1 0 0,3-1 0 0 0,3 0 0 0 0,1-73 0 0 0,5 90-34 0 0,-2 14-7 0 0,5-26-1 0 0,-4 27 9 0 0,-1 13 11 0 0,1 0 1 0 0,-1 0-1 0 0,1 0 1 0 0,1 0-1 0 0,-1 0 1 0 0,4-7-1 0 0,-2 4 7 0 0,0 2-10 0 0,-2 5-33 0 0,3-4 22 0 0,0-1-22 0 0,-3 6 39 0 0,-1 1 0 0 0,1 0 0 0 0,0 0 0 0 0,0 0 1 0 0,0 0-1 0 0,0 0 0 0 0,0 0 0 0 0,0 0 0 0 0,0 0 0 0 0,0 0 0 0 0,0 0 1 0 0,0 1-1 0 0,1-1 0 0 0,-1 1 0 0 0,0-1 0 0 0,2 0 0 0 0,2-1-5 0 0,9-4-4 0 0,0 1 0 0 0,1 1 0 0 0,0 0 0 0 0,-1 0 0 0 0,1 2 0 0 0,0 0 0 0 0,24 0 0 0 0,36-7-27 0 0,129-36 100 0 0,-192 42-48 0 0,-4 3-1200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28:44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1375 0 0,'0'0'11327'0'0,"21"-5"-11042"0"0,-5 1-192 0 0,0 1-1 0 0,33-2 1 0 0,-4 1 12 0 0,14-5-81 0 0,118-12 124 0 0,-142 18-116 0 0,0 2 1 0 0,71 8-1 0 0,-98-6-32 0 0,-4-1 0 0 0,-1 0 0 0 0,1 1 0 0 0,-1 0 0 0 0,1 0 0 0 0,-1 0 0 0 0,5 2 0 0 0,-6-2 1 0 0,0-1-1 0 0,-1 1 1 0 0,1-1-1 0 0,0 1 1 0 0,-1 0 0 0 0,1 0-1 0 0,-1 0 1 0 0,1 0-1 0 0,-1 0 1 0 0,0 0-1 0 0,1 1 1 0 0,-1-1-1 0 0,0 0 1 0 0,0 0 0 0 0,0 1-1 0 0,0-1 1 0 0,0 1-1 0 0,0-1 1 0 0,0 1-1 0 0,0 0 1 0 0,-1-1-1 0 0,1 1 1 0 0,0 2-1 0 0,-1 0 4 0 0,1 1 0 0 0,-1-1 0 0 0,0 1 0 0 0,-1-1 0 0 0,1 1 0 0 0,-3 7 0 0 0,1 3 9 0 0,-1 38 347 0 0,5 59 0 0 0,0-46-182 0 0,0-25-58 0 0,-2 70 256 0 0,-4-42-177 0 0,-30 259 416 0 0,34-327-615 0 0,-40 237 246 0 0,40-237-242 0 0,-2 14 172 0 0,0-1 1 0 0,1 1-1 0 0,1-1 0 0 0,2 22 1 0 0,-1-32-148 0 0,-1 0-1 0 0,1-1 1 0 0,0 1 0 0 0,0-1 0 0 0,0 1 0 0 0,1-1 0 0 0,-1 1-1 0 0,1-1 1 0 0,0 0 0 0 0,0 0 0 0 0,0 0 0 0 0,0 0 0 0 0,1 0-1 0 0,-1 0 1 0 0,1-1 0 0 0,-1 1 0 0 0,1-1 0 0 0,0 1-1 0 0,0-1 1 0 0,0 0 0 0 0,1-1 0 0 0,-1 1 0 0 0,4 1 0 0 0,23 8 25 0 0,1-1 1 0 0,1-2-1 0 0,-1-1 1 0 0,38 3-1 0 0,130 0-55 0 0,-179-9 4 0 0,1-1-108 0 0,-6 0-79 0 0,1 0 1 0 0,-1 1 0 0 0,1 1 0 0 0,-1 0 0 0 0,24 7 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8 156 1839 0 0,'-4'-17'160'0'0,"2"5"2367"0"0,1 0 0 0 0,1-1-1 0 0,2-22 1 0 0,-1 29-1885 0 0,0-1 0 0 0,0 0 1 0 0,1 1-1 0 0,-1-1 0 0 0,2 1 0 0 0,-1 0 0 0 0,1-1 1 0 0,5-8 1568 0 0,3 27-1045 0 0,-8-6-1015 0 0,-1 0 1 0 0,1 1 0 0 0,-1 0-1 0 0,-1-1 1 0 0,1 1 0 0 0,0 12-1 0 0,0 46 317 0 0,-2-39-316 0 0,-2 219 651 0 0,4 107-338 0 0,-1-339-1272 0 0,-2-27-2385 0 0,0 4-3980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8 2303 0 0,'-4'-7'12832'0'0,"18"18"-11817"0"0,-3 4-532 0 0,-1 1-1 0 0,-1 1 1 0 0,0-1 0 0 0,9 29 0 0 0,-5-16-48 0 0,15 38 376 0 0,-9-19-386 0 0,2-2 0 0 0,2 0 1 0 0,43 63-1 0 0,-59-98-368 0 0,-5-9-37 0 0,-1 1 0 0 0,0-1 0 0 0,1 1 0 0 0,0-1 0 0 0,-1 0 0 0 0,1 0 0 0 0,0 0 0 0 0,0 0 0 0 0,0 0 0 0 0,1 0-1 0 0,-1 0 1 0 0,0-1 0 0 0,4 3 0 0 0,-5-5-17 0 0,-1 1 0 0 0,1 0 0 0 0,0 0 0 0 0,-1 0 0 0 0,1 0 0 0 0,0-1 1 0 0,0 1-1 0 0,-1 0 0 0 0,1-1 0 0 0,0 1 0 0 0,-1-1 0 0 0,1 1 0 0 0,-1 0 0 0 0,1-1 0 0 0,-1 0 0 0 0,1 1 0 0 0,-1-1 0 0 0,1 1 0 0 0,-1-1 0 0 0,1 1 0 0 0,-1-1 0 0 0,1-1 0 0 0,9-16-13 0 0,-9 17 14 0 0,14-35-13 0 0,22-73 1 0 0,-26 73-72 0 0,6-21 4 0 0,-2 6 89 0 0,23-54 0 0 0,-37 101 54 0 0,-1 3 224 0 0,14 17 19 0 0,-11-3-148 0 0,0-1-1 0 0,0 1 0 0 0,-2 0 0 0 0,1-1 1 0 0,-1 1-1 0 0,-2 23 0 0 0,1-3 93 0 0,-4 220 1290 0 0,5-235-1468 0 0,5 90 197 0 0,-4-98-256 0 0,-1-1 0 0 0,2 1 0 0 0,-1-1 1 0 0,1 0-1 0 0,0 1 0 0 0,1-1 1 0 0,0-1-1 0 0,10 16 0 0 0,-10-18-92 0 0,-3-5-319 0 0,5 0-880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31 233 13103 0 0,'0'0'1186'0'0,"18"0"-366"0"0,-10-1-485 0 0,0 0 1 0 0,0 0-1 0 0,1-1 1 0 0,-1 0 0 0 0,0-1-1 0 0,-1 0 1 0 0,1 0-1 0 0,0 0 1 0 0,-1-1-1 0 0,0-1 1 0 0,0 1 0 0 0,0-1-1 0 0,0 0 1 0 0,-1 0-1 0 0,7-8 1 0 0,-9 9-263 0 0,-1 1-1 0 0,0-1 1 0 0,-1 0-1 0 0,1 0 1 0 0,-1 0-1 0 0,1-1 1 0 0,-1 1 0 0 0,-1 0-1 0 0,1-1 1 0 0,-1 0-1 0 0,1 1 1 0 0,-1-1-1 0 0,0 0 1 0 0,-1 1-1 0 0,1-1 1 0 0,-1 0 0 0 0,0 0-1 0 0,0 0 1 0 0,-1 1-1 0 0,0-1 1 0 0,1 0-1 0 0,-1 0 1 0 0,-1 1 0 0 0,1-1-1 0 0,-1 1 1 0 0,0-1-1 0 0,-3-6 1 0 0,3 8-68 0 0,1 1 0 0 0,-1-1 1 0 0,0 0-1 0 0,0 1 0 0 0,0-1 0 0 0,0 1 0 0 0,-1 0 1 0 0,1-1-1 0 0,-1 1 0 0 0,1 0 0 0 0,-1 1 1 0 0,0-1-1 0 0,0 0 0 0 0,1 1 0 0 0,-1 0 1 0 0,0-1-1 0 0,0 1 0 0 0,-1 0 0 0 0,1 1 1 0 0,0-1-1 0 0,0 0 0 0 0,0 1 0 0 0,0 0 0 0 0,-1 0 1 0 0,1 0-1 0 0,0 0 0 0 0,0 0 0 0 0,-1 1 1 0 0,-2 0-1 0 0,1 0-22 0 0,1 0 0 0 0,-1 1 1 0 0,1-1-1 0 0,-1 1 0 0 0,1 0 0 0 0,0 0 0 0 0,-1 1 1 0 0,1-1-1 0 0,1 1 0 0 0,-1 0 0 0 0,0 0 0 0 0,1 0 1 0 0,-1 1-1 0 0,1-1 0 0 0,0 1 0 0 0,0 0 1 0 0,0 0-1 0 0,1 0 0 0 0,-3 5 0 0 0,-1 5 9 0 0,1 1 0 0 0,1 0 0 0 0,0 0 0 0 0,1 0 0 0 0,0 0 0 0 0,2 1 0 0 0,-1-1 0 0 0,2 1 0 0 0,1 16 0 0 0,0-22 53 0 0,1-1-1 0 0,-1 0 1 0 0,2 0-1 0 0,-1 0 1 0 0,1 0 0 0 0,0 0-1 0 0,6 10 1 0 0,-6-14 1 0 0,0 0-1 0 0,0 0 1 0 0,1 0 0 0 0,0-1-1 0 0,-1 1 1 0 0,2-1 0 0 0,-1 0-1 0 0,0 0 1 0 0,1-1 0 0 0,0 1-1 0 0,0-1 1 0 0,6 3 0 0 0,-6-4-38 0 0,0 0 0 0 0,0 0 0 0 0,0 0 0 0 0,1-1 0 0 0,-1 0 0 0 0,1 0 1 0 0,-1-1-1 0 0,0 0 0 0 0,1 1 0 0 0,-1-2 0 0 0,1 1 0 0 0,-1-1 0 0 0,1 0 0 0 0,-1 0 0 0 0,10-3 1 0 0,-2-1-817 0 0,0 0 1 0 0,-1-1-1 0 0,0 0 1 0 0,0-1 0 0 0,13-10-1 0 0,-8 3-6040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41 9671 0 0,'0'0'748'0'0,"-9"12"2375"0"0,7-4-2269 0 0,0 1-1 0 0,0-1 1 0 0,1 0-1 0 0,0 1 1 0 0,1 16-1 0 0,0 0 41 0 0,-2-3-436 0 0,-2 96 1008 0 0,4-102-1393 0 0,1 0 0 0 0,1 0 0 0 0,1 0 0 0 0,0 0 0 0 0,7 20 0 0 0,-8-30-94 0 0,-5-42-386 0 0,-5 5 352 0 0,-15-76-314 0 0,22 95 334 0 0,-1-1 0 0 0,2 0 0 0 0,0 1 1 0 0,0-1-1 0 0,1 0 0 0 0,4-17 0 0 0,-3 24 15 0 0,-1 0 1 0 0,2 0-1 0 0,-1 0 0 0 0,1 0 0 0 0,0 0 1 0 0,0 1-1 0 0,1-1 0 0 0,-1 1 0 0 0,1 0 1 0 0,1 0-1 0 0,-1 0 0 0 0,0 1 0 0 0,1 0 1 0 0,0 0-1 0 0,6-4 0 0 0,-2 2-250 0 0,0 1 1 0 0,0 0-1 0 0,1 1 0 0 0,0 0 0 0 0,0 0 1 0 0,0 1-1 0 0,0 0 0 0 0,15-1 0 0 0,-16 2-6322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262 183 9671 0 0,'0'0'748'0'0,"1"-2"-492"0"0,22-27 4093 0 0,-13 19-1488 0 0,14-24 1 0 0,-22 30-2807 0 0,-1 0-1 0 0,0 0 0 0 0,0 0 1 0 0,0 0-1 0 0,-1 0 0 0 0,0 0 1 0 0,1 0-1 0 0,-2 0 0 0 0,1 0 1 0 0,0 0-1 0 0,-1 0 0 0 0,1 1 1 0 0,-1-1-1 0 0,0 0 0 0 0,0 0 1 0 0,-4-6-1 0 0,5 8-52 0 0,-1 0 1 0 0,0 0-1 0 0,0 0 0 0 0,0 0 0 0 0,-1 0 0 0 0,1 0 1 0 0,0 0-1 0 0,-1 1 0 0 0,1-1 0 0 0,-1 0 0 0 0,1 1 1 0 0,-1 0-1 0 0,0-1 0 0 0,0 1 0 0 0,0 0 1 0 0,0 0-1 0 0,0 0 0 0 0,0 0 0 0 0,0 0 0 0 0,0 0 1 0 0,0 0-1 0 0,0 1 0 0 0,0-1 0 0 0,0 1 0 0 0,-1 0 1 0 0,1 0-1 0 0,0-1 0 0 0,0 2 0 0 0,0-1 0 0 0,-1 0 1 0 0,1 0-1 0 0,0 1 0 0 0,0-1 0 0 0,0 1 1 0 0,-1-1-1 0 0,1 1 0 0 0,-4 2 0 0 0,-1 0 4 0 0,1 1 0 0 0,-1 0 0 0 0,0 0 0 0 0,1 0 0 0 0,0 1 0 0 0,0 0 0 0 0,0 0 0 0 0,1 1 0 0 0,-9 10 0 0 0,2 0-20 0 0,1 1 0 0 0,1-1-1 0 0,1 2 1 0 0,1-1 0 0 0,0 1-1 0 0,-5 20 1 0 0,11-31 9 0 0,0-1 0 0 0,0 2 0 0 0,1-1 0 0 0,0 0 0 0 0,0 0 0 0 0,1 0 0 0 0,0 0 0 0 0,0 1 0 0 0,1-1 0 0 0,0 0 0 0 0,0 0 0 0 0,1 0 0 0 0,0 0 0 0 0,0 0 0 0 0,0 0 0 0 0,1-1 0 0 0,0 1 0 0 0,0-1 0 0 0,7 9 0 0 0,-9-13 5 0 0,0 0 0 0 0,0 0 0 0 0,0-1 0 0 0,0 1 0 0 0,1-1 0 0 0,-1 1 0 0 0,1-1 0 0 0,-1 1 0 0 0,1-1 0 0 0,0 0 0 0 0,-1 0 0 0 0,1 0 0 0 0,0 0 0 0 0,0 0 0 0 0,0 0 0 0 0,0 0 0 0 0,0-1 0 0 0,0 1 0 0 0,0-1 0 0 0,0 1 0 0 0,0-1 0 0 0,0 0 0 0 0,0 0 0 0 0,0 0 0 0 0,0 0 0 0 0,0 0 0 0 0,0 0 0 0 0,0 0 0 0 0,0-1 0 0 0,0 1 0 0 0,0-1 0 0 0,0 1 0 0 0,0-1 0 0 0,0 0 0 0 0,0 0 0 0 0,-1 0 0 0 0,1 0 0 0 0,0 0 0 0 0,-1-1 0 0 0,1 1 0 0 0,0 0 0 0 0,2-3 0 0 0,2-3 0 0 0,0 0 0 0 0,0 0 0 0 0,-1 0 0 0 0,1-1 0 0 0,-2 0 0 0 0,1 0 0 0 0,-1 0 0 0 0,5-13 0 0 0,10-48 64 0 0,-18 67 533 0 0,-1 4-393 0 0,6 31 353 0 0,1 58 0 0 0,-4-37-368 0 0,2 32 158 0 0,-4-1-1 0 0,-3 1 1 0 0,-15 88 0 0 0,15-162-317 0 0,0 1-1 0 0,-1-1 1 0 0,0 0 0 0 0,-1 0 0 0 0,-7 17-1 0 0,9-26-20 0 0,0 1-1 0 0,-1 0 0 0 0,1 0 0 0 0,-1-1 0 0 0,1 0 0 0 0,-1 1 0 0 0,0-1 1 0 0,0 0-1 0 0,-1 0 0 0 0,1-1 0 0 0,-1 1 0 0 0,1-1 0 0 0,-1 1 0 0 0,0-1 0 0 0,0-1 1 0 0,0 1-1 0 0,0 0 0 0 0,0-1 0 0 0,-5 1 0 0 0,2 0-6 0 0,0-1 1 0 0,0 0-1 0 0,0 0 0 0 0,0-1 0 0 0,0 0 0 0 0,0-1 1 0 0,0 1-1 0 0,0-1 0 0 0,0-1 0 0 0,0 1 1 0 0,0-1-1 0 0,1 0 0 0 0,-1-1 0 0 0,1 1 0 0 0,-1-1 1 0 0,1-1-1 0 0,0 1 0 0 0,0-1 0 0 0,0 0 1 0 0,1-1-1 0 0,-1 1 0 0 0,1-1 0 0 0,-5-6 0 0 0,7 8 3 0 0,1 1-1 0 0,1 0 1 0 0,-1-1-1 0 0,0 0 1 0 0,1 1-1 0 0,-1-1 0 0 0,1 0 1 0 0,0 0-1 0 0,-1 0 1 0 0,2 0-1 0 0,-1 0 0 0 0,0 0 1 0 0,1 0-1 0 0,-1 0 1 0 0,1 0-1 0 0,0-3 1 0 0,0 1-8 0 0,1 0 1 0 0,0 1 0 0 0,0-1 0 0 0,0 1 0 0 0,0 0 0 0 0,1-1 0 0 0,0 1 0 0 0,0 0 0 0 0,4-7 0 0 0,4-3-154 0 0,1 0-1 0 0,0 1 1 0 0,1 0 0 0 0,22-17 0 0 0,37-31-2119 0 0,-44 37 431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81 171 17735 0 0,'1'-9'1610'0'0,"2"4"-1511"0"0,-1 0 1 0 0,1 1 0 0 0,0-1 0 0 0,0 1 0 0 0,1-1-1 0 0,-1 1 1 0 0,1 0 0 0 0,0 1 0 0 0,9-8 0 0 0,12-13 1106 0 0,-20 18-1066 0 0,-1 0 1 0 0,0 0-1 0 0,5-11 1 0 0,-8 15-109 0 0,0 0-1 0 0,0 0 1 0 0,0 0-1 0 0,-1 0 1 0 0,1-1 0 0 0,0 1-1 0 0,-1 0 1 0 0,0 0-1 0 0,1-1 1 0 0,-1 1 0 0 0,0 0-1 0 0,0-1 1 0 0,-1 1-1 0 0,1 0 1 0 0,-1-5-1 0 0,-2 1 44 0 0,3 6-71 0 0,0 0-1 0 0,-1-1 0 0 0,1 1 1 0 0,0 0-1 0 0,0-1 0 0 0,0 1 1 0 0,-1-1-1 0 0,1 1 0 0 0,0 0 1 0 0,-1 0-1 0 0,1-1 0 0 0,0 1 1 0 0,-1 0-1 0 0,1-1 0 0 0,0 1 1 0 0,-1 0-1 0 0,1 0 1 0 0,-1 0-1 0 0,1-1 0 0 0,0 1 1 0 0,-1 0-1 0 0,1 0 0 0 0,-1 0 1 0 0,1 0-1 0 0,0 0 0 0 0,-1 0 1 0 0,1 0-1 0 0,-1 0 0 0 0,1 0 1 0 0,-1 0-1 0 0,1 0 0 0 0,0 0 1 0 0,-1 0-1 0 0,1 0 1 0 0,-1 0-1 0 0,1 1 0 0 0,-1-1 1 0 0,1 0 5 0 0,-5 1-10 0 0,1 0-1 0 0,0 0 1 0 0,0 0-1 0 0,0 1 0 0 0,0-1 1 0 0,0 1-1 0 0,0 0 0 0 0,1 0 1 0 0,-1 0-1 0 0,1 1 0 0 0,-1 0 1 0 0,1-1-1 0 0,0 1 1 0 0,-4 4-1 0 0,-6 8-57 0 0,-19 28 1 0 0,28-37 50 0 0,-3 4 23 0 0,0 0 1 0 0,1 1-1 0 0,1 0 0 0 0,0 0 0 0 0,0 0 0 0 0,1 0 0 0 0,-3 17 1 0 0,6-23 52 0 0,0 0 0 0 0,0 0 0 0 0,1 0 1 0 0,-1 0-1 0 0,1 0 0 0 0,1 1 0 0 0,-1-1 1 0 0,1 0-1 0 0,0 0 0 0 0,0 0 0 0 0,0 0 1 0 0,0 0-1 0 0,1 0 0 0 0,0-1 1 0 0,0 1-1 0 0,1 0 0 0 0,-1-1 0 0 0,1 0 1 0 0,6 8-1 0 0,-4-7 13 0 0,0 0 1 0 0,0-1-1 0 0,1 0 1 0 0,0 0-1 0 0,-1 0 1 0 0,2-1-1 0 0,-1 0 1 0 0,0 0 0 0 0,1 0-1 0 0,-1-1 1 0 0,1 0-1 0 0,-1 0 1 0 0,1-1-1 0 0,0 0 1 0 0,0 0-1 0 0,0 0 1 0 0,13-1-1 0 0,-4-1-83 0 0,-1-1 1 0 0,1 0-1 0 0,-1-1 0 0 0,0-1 0 0 0,0 0 0 0 0,28-13 0 0 0,-34 12-542 0 0,-7 5-29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0 118 7831 0 0,'0'-9'810'0'0,"1"0"59"0"0,0 1 0 0 0,1 0 1 0 0,0-1-1 0 0,0 1 0 0 0,4-10 1 0 0,-4 14-393 0 0,-1 1 0 0 0,1-1 0 0 0,0 1 0 0 0,0 0 1 0 0,0 0-1 0 0,0 0 0 0 0,0 0 0 0 0,1 0 1 0 0,-1 0-1 0 0,1 0 0 0 0,0 1 0 0 0,0 0 1 0 0,0-1-1 0 0,4-1 0 0 0,-7 4-409 0 0,1-1-1 0 0,0 1 1 0 0,-1 0 0 0 0,1 0-1 0 0,0-1 1 0 0,0 1-1 0 0,-1 0 1 0 0,1 0 0 0 0,0 0-1 0 0,0 0 1 0 0,-1 0-1 0 0,1 0 1 0 0,0 0 0 0 0,0 0-1 0 0,-1 0 1 0 0,1 0-1 0 0,0 0 1 0 0,0 1 0 0 0,-1-1-1 0 0,1 0 1 0 0,0 0-1 0 0,-1 1 1 0 0,2 0 0 0 0,-1 0 34 0 0,1 0 1 0 0,-1 0 0 0 0,0 0-1 0 0,1 1 1 0 0,-1-1-1 0 0,0 1 1 0 0,0-1 0 0 0,0 1-1 0 0,1 2 1 0 0,1 3 211 0 0,0 0 1 0 0,-1 0-1 0 0,3 12 1 0 0,1 13 235 0 0,-1 0 1 0 0,-2 0 0 0 0,-1 48 0 0 0,-16 98-2822 0 0,12-162 944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16351 0 0,'0'0'1776'0'0,"5"-5"-1776"0"0,2 2 0 0 0,1 1 0 0 0,1 4 360 0 0,1 1 40 0 0,0 1 8 0 0,1 1 0 0 0,0 2-1464 0 0,-3 1-296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32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12895 0 0,'0'0'2799'0'0,"3"10"442"0"0,20 72 501 0 0,-13-42-3192 0 0,-2 1-1 0 0,5 72 1 0 0,-13-100-473 0 0,2 12 113 0 0,-1 0 0 0 0,-2 0 0 0 0,0-1-1 0 0,-7 37 1 0 0,8-60 49 0 0,-3-17-175 0 0,2 6-71 0 0,1 1 0 0 0,0-1-1 0 0,1 1 1 0 0,0-1 0 0 0,0 1 0 0 0,1 0-1 0 0,0 0 1 0 0,0-1 0 0 0,1 1 0 0 0,1 1-1 0 0,4-11 1 0 0,3-3 9 0 0,1 1 0 0 0,1 0-1 0 0,18-22 1 0 0,-21 31-2 0 0,0 0 0 0 0,0 0 0 0 0,1 1-1 0 0,0 1 1 0 0,1-1 0 0 0,0 2 0 0 0,14-9 0 0 0,-25 17 26 0 0,1 1-1 0 0,-1-1 1 0 0,0 1 0 0 0,1-1-1 0 0,-1 1 1 0 0,1-1 0 0 0,-1 1 0 0 0,0 0-1 0 0,1 0 1 0 0,-1 0 0 0 0,1 0 0 0 0,-1 0-1 0 0,0 0 1 0 0,1 0 0 0 0,-1 1-1 0 0,1-1 1 0 0,-1 0 0 0 0,0 1 0 0 0,1-1-1 0 0,-1 1 1 0 0,0-1 0 0 0,1 1 0 0 0,-1 0-1 0 0,0-1 1 0 0,0 1 0 0 0,0 0-1 0 0,0 0 1 0 0,1 0 0 0 0,-1 0 0 0 0,0 0-1 0 0,-1 0 1 0 0,1 0 0 0 0,0 1 0 0 0,0-1-1 0 0,1 2 1 0 0,2 5 192 0 0,1 1 0 0 0,-1 0 1 0 0,0 0-1 0 0,2 10 0 0 0,-3-12-130 0 0,11 31 285 0 0,2 0 1 0 0,23 38-1 0 0,-3-16-3518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1 133 8287 0 0,'14'-66'683'0'0,"-8"33"1282"0"0,2-1 5662 0 0,3 43-4542 0 0,-8-1-2849 0 0,0 0-1 0 0,0 0 1 0 0,-1 0-1 0 0,0 0 1 0 0,-1 0-1 0 0,0 1 1 0 0,0 8 0 0 0,1-3-20 0 0,8 285 1290 0 0,-11-234-1354 0 0,0 132 714 0 0,4-135-734 0 0,12 71-1 0 0,-15-132-1127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0 604 15199 0 0,'0'0'1172'0'0,"2"0"-608"0"0,21-3 952 0 0,95-11 2827 0 0,58-19-2702 0 0,-87 9-1309 0 0,105-43 0 0 0,-175 58-568 0 0,-1 0 0 0 0,0-1-1 0 0,28-20 1 0 0,-38 24-131 0 0,-1 0 0 0 0,1 0 0 0 0,-2-1 0 0 0,1 0 1 0 0,-1 0-1 0 0,0 0 0 0 0,0-1 0 0 0,-1 0 0 0 0,0 0 0 0 0,4-11 0 0 0,-7 12 44 0 0,0 1 1 0 0,-1-1-1 0 0,1 1 1 0 0,-2-1-1 0 0,1 0 1 0 0,-1 1 0 0 0,0-1-1 0 0,0 0 1 0 0,-1 0-1 0 0,0 1 1 0 0,0-1-1 0 0,0 0 1 0 0,-3-6-1 0 0,-5-12-810 0 0,-23-47-1 0 0,21 48 863 0 0,9 21 208 0 0,-25-49 681 0 0,25 48-298 0 0,-1 0 0 0 0,1 1 0 0 0,-1-1 0 0 0,0 1 0 0 0,0 0 0 0 0,0 0 0 0 0,0 0 0 0 0,-1 0 0 0 0,1 1-1 0 0,-1-1 1 0 0,-4-1 0 0 0,6 3 620 0 0,-8 7 852 0 0,9-4-1714 0 0,-1 0 0 0 0,1-1 0 0 0,-1 1 0 0 0,1 0 1 0 0,0 0-1 0 0,0 0 0 0 0,0 0 0 0 0,0 0 0 0 0,0 0 0 0 0,0 0 0 0 0,1 0 0 0 0,-2 4 0 0 0,-2 30 366 0 0,4-29-341 0 0,-5 244 1225 0 0,3-85-390 0 0,1-121-558 0 0,2 243 1935 0 0,0-280-2362 0 0,-1-6-260 0 0,-4-24-1261 0 0,2 6 1407 0 0,0-1-1 0 0,1 0 0 0 0,0 1 0 0 0,1-1 0 0 0,1 1 0 0 0,1-1 0 0 0,6-27 1 0 0,-6 34 226 0 0,1-1 0 0 0,0 1 0 0 0,1 0 0 0 0,0 0 0 0 0,1 0 0 0 0,0 0 0 0 0,1 1 0 0 0,-1 0 0 0 0,2 0 0 0 0,-1 1 0 0 0,1-1 0 0 0,15-12 0 0 0,-17 16 7 0 0,1 1 1 0 0,0 0-1 0 0,0 1 0 0 0,0 0 1 0 0,0 0-1 0 0,0 0 0 0 0,0 0 1 0 0,1 1-1 0 0,8-2 0 0 0,-12 4-24 0 0,0-1-1 0 0,0 1 1 0 0,0 0-1 0 0,0 0 1 0 0,0 0-1 0 0,0 0 1 0 0,0 0-1 0 0,0 1 1 0 0,0-1-1 0 0,0 1 1 0 0,0 0-1 0 0,0 0 1 0 0,0 0-1 0 0,0 0 1 0 0,0 1-1 0 0,-1-1 1 0 0,1 1-1 0 0,0 0 1 0 0,-1 0 0 0 0,0-1-1 0 0,1 2 1 0 0,2 2-1 0 0,-1 0 67 0 0,0 0-1 0 0,0 1 1 0 0,-1 0-1 0 0,0 0 1 0 0,0 0 0 0 0,0 0-1 0 0,-1 0 1 0 0,3 11-1 0 0,0 7 177 0 0,3 26 0 0 0,-3-10-53 0 0,-1-19-768 0 0,1 8 923 0 0,8 28 1 0 0,-3-30-3213 0 0,3-3-3689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0 213 16127 0 0,'0'0'1242'0'0,"9"-4"-764"0"0,30-9 1858 0 0,-31 11-1930 0 0,-1 0 0 0 0,1-1 0 0 0,-1 1 0 0 0,14-9-1 0 0,-7 3-157 0 0,-1 0 0 0 0,0-2 0 0 0,0 0-1 0 0,19-19 1 0 0,-29 27-240 0 0,-1-1 0 0 0,0 1 0 0 0,0-1-1 0 0,0 1 1 0 0,-1-1 0 0 0,1 1 0 0 0,0-1 0 0 0,-1 0 0 0 0,0 0 0 0 0,0 0 0 0 0,0 0-1 0 0,0 0 1 0 0,0 0 0 0 0,0 0 0 0 0,-1 0 0 0 0,0 0 0 0 0,1-1 0 0 0,-1 1 0 0 0,0 0 0 0 0,-1 0-1 0 0,1 0 1 0 0,0 0 0 0 0,-1 0 0 0 0,0-1 0 0 0,0 1 0 0 0,0 0 0 0 0,0 0 0 0 0,0 1 0 0 0,-1-1-1 0 0,1 0 1 0 0,-3-4 0 0 0,2 6-2 0 0,1 0 0 0 0,0 0 0 0 0,0-1 0 0 0,-1 1 0 0 0,1 0 0 0 0,-1 0 0 0 0,1 0 0 0 0,-1 1 0 0 0,1-1 0 0 0,-1 0 0 0 0,0 0 0 0 0,1 1 0 0 0,-1-1-1 0 0,0 1 1 0 0,1 0 0 0 0,-1-1 0 0 0,0 1 0 0 0,0 0 0 0 0,1 0 0 0 0,-1 0 0 0 0,0 0 0 0 0,0 0 0 0 0,1 1 0 0 0,-1-1 0 0 0,-3 1 0 0 0,1 1 7 0 0,-1-1-1 0 0,1 0 1 0 0,0 1 0 0 0,0 0 0 0 0,0 0 0 0 0,0 0-1 0 0,0 0 1 0 0,1 1 0 0 0,-5 3 0 0 0,2-1 46 0 0,1 1-1 0 0,0 0 1 0 0,0 0 0 0 0,0 0-1 0 0,1 1 1 0 0,0 0 0 0 0,0 0 0 0 0,1 0-1 0 0,0 0 1 0 0,0 0 0 0 0,0 1 0 0 0,1-1-1 0 0,0 1 1 0 0,1 0 0 0 0,0-1 0 0 0,0 1-1 0 0,0 9 1 0 0,1-10 16 0 0,1-1 0 0 0,0 1 1 0 0,0 0-1 0 0,0-1 0 0 0,1 1 0 0 0,0-1 1 0 0,1 1-1 0 0,-1-1 0 0 0,1 0 0 0 0,0 0 1 0 0,0 0-1 0 0,1 0 0 0 0,0-1 0 0 0,0 1 1 0 0,0-1-1 0 0,1 0 0 0 0,0 0 0 0 0,0-1 1 0 0,0 1-1 0 0,6 3 0 0 0,-3-3-38 0 0,0 0 1 0 0,0-1-1 0 0,1 0 0 0 0,-1-1 0 0 0,1 0 0 0 0,0 0 1 0 0,0-1-1 0 0,16 3 0 0 0,-9-3-266 0 0,1-1 0 0 0,0-1 0 0 0,32-3 0 0 0,-22-1-310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 96 6911 0 0,'0'0'315'0'0,"2"-1"-7"0"0,22-23-637 0 0,18-8 6475 0 0,-5 4-79 0 0,-36 27-5064 0 0,-1 0-989 0 0,0 1 0 0 0,-1-1 1 0 0,1 0-1 0 0,-1 1 1 0 0,1-1-1 0 0,-1 0 1 0 0,1 1-1 0 0,-1-1 1 0 0,0 1-1 0 0,1-1 1 0 0,-1 1-1 0 0,0-1 1 0 0,-1 1-1 0 0,-3-1 4 0 0,-1 0 1 0 0,1 1-1 0 0,-1 0 0 0 0,1 1 0 0 0,-1-1 0 0 0,1 1 1 0 0,0 0-1 0 0,-1 0 0 0 0,-4 2 0 0 0,-50 22-195 0 0,30-12 140 0 0,15-6 39 0 0,0 0 0 0 0,0 1 0 0 0,-14 10 0 0 0,24-15 23 0 0,1 1-1 0 0,-1-1 0 0 0,1 1 1 0 0,0 0-1 0 0,0 0 0 0 0,0 0 0 0 0,1 1 1 0 0,-1-1-1 0 0,1 1 0 0 0,0 0 1 0 0,1-1-1 0 0,-5 11 0 0 0,7-12 20 0 0,-1 0-1 0 0,1 0 0 0 0,0 0 1 0 0,-1 0-1 0 0,2 0 1 0 0,-1 0-1 0 0,0 0 1 0 0,0 0-1 0 0,1 0 0 0 0,0 0 1 0 0,0 0-1 0 0,-1 0 1 0 0,2 0-1 0 0,-1 0 1 0 0,0 0-1 0 0,1-1 0 0 0,-1 1 1 0 0,1 0-1 0 0,0-1 1 0 0,3 4-1 0 0,5 5 165 0 0,0 0-1 0 0,1-1 1 0 0,12 9 0 0 0,-8-7-91 0 0,40 31 391 0 0,-34-29-162 0 0,29 29 0 0 0,-49-43-316 0 0,-1 1-1 0 0,0-1 1 0 0,1 1-1 0 0,-1-1 1 0 0,0 1-1 0 0,1 0 1 0 0,-1-1-1 0 0,0 1 1 0 0,0-1-1 0 0,0 1 1 0 0,0 0-1 0 0,1-1 1 0 0,-1 1-1 0 0,0 0 1 0 0,0-1-1 0 0,0 1 1 0 0,0-1-1 0 0,0 1 1 0 0,0 0-1 0 0,-1-1 1 0 0,1 1-1 0 0,0 0 1 0 0,0-1-1 0 0,0 1 1 0 0,-1-1-1 0 0,1 1 1 0 0,0-1-1 0 0,0 1 1 0 0,-1 0-1 0 0,1-1 1 0 0,-1 1-1 0 0,1-1 1 0 0,0 0-1 0 0,-1 1 1 0 0,1-1-1 0 0,-1 1 1 0 0,1-1-1 0 0,-1 1 1 0 0,1-1-1 0 0,-1 0 1 0 0,0 0-1 0 0,1 1 1 0 0,-1-1-1 0 0,0 0 1 0 0,-3 3 77 0 0,1-1 0 0 0,-1-1 0 0 0,0 1 0 0 0,0 0-1 0 0,-6 1 1 0 0,-9 0 99 0 0,0 0-1 0 0,-1-2 0 0 0,1 0 1 0 0,-26-3-1 0 0,-77-16-1502 0 0,117 18-194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379 194 11055 0 0,'-3'-14'782'0'0,"-1"0"0"0"0,-10-25-1 0 0,9 27 1546 0 0,0 1-1 0 0,-1 0 0 0 0,-12-16 1 0 0,15 23-2267 0 0,-1 0 0 0 0,0 0 1 0 0,0 0-1 0 0,0 1 0 0 0,0 0 0 0 0,-1-1 1 0 0,1 2-1 0 0,-1-1 0 0 0,0 0 0 0 0,0 1 1 0 0,0 0-1 0 0,0 0 0 0 0,0 1 0 0 0,0-1 1 0 0,-1 1-1 0 0,1 0 0 0 0,-10 0 0 0 0,6 0-67 0 0,1 1-1 0 0,-1 1 0 0 0,1-1 0 0 0,-1 2 0 0 0,1-1 0 0 0,0 1 0 0 0,-1 0 0 0 0,1 1 0 0 0,0-1 0 0 0,-12 8 0 0 0,12-5-2 0 0,-1 0-1 0 0,1 1 1 0 0,0 0 0 0 0,1 1-1 0 0,-1 0 1 0 0,1 0 0 0 0,1 0-1 0 0,0 1 1 0 0,-9 13 0 0 0,8-10 14 0 0,1 1 1 0 0,0 0-1 0 0,0 1 1 0 0,2-1-1 0 0,-1 1 1 0 0,-3 20-1 0 0,7-28 8 0 0,0-1 0 0 0,1 1 0 0 0,0-1 0 0 0,0 1 0 0 0,0-1-1 0 0,1 1 1 0 0,-1-1 0 0 0,1 0 0 0 0,0 1 0 0 0,0-1 0 0 0,1 0 0 0 0,-1 1 0 0 0,1-1 0 0 0,0 0-1 0 0,0 0 1 0 0,0 0 0 0 0,1-1 0 0 0,5 8 0 0 0,-6-9-6 0 0,0 0-1 0 0,0 0 1 0 0,1 0 0 0 0,-1 0 0 0 0,1 0-1 0 0,-1 0 1 0 0,1-1 0 0 0,0 1 0 0 0,0-1-1 0 0,0 0 1 0 0,0 0 0 0 0,0 0 0 0 0,0 0-1 0 0,0 0 1 0 0,0-1 0 0 0,0 1 0 0 0,0-1-1 0 0,0 0 1 0 0,1 0 0 0 0,-1 0 0 0 0,0 0-1 0 0,0 0 1 0 0,0-1 0 0 0,0 0 0 0 0,0 0-1 0 0,0 1 1 0 0,4-3 0 0 0,3-1 20 0 0,-1-1 0 0 0,0 0 0 0 0,0-1 0 0 0,-1 0 0 0 0,1 0 1 0 0,-1-1-1 0 0,0 0 0 0 0,-1 0 0 0 0,0-1 0 0 0,0 0 0 0 0,0 0 0 0 0,-1 0 1 0 0,-1-1-1 0 0,1 0 0 0 0,-1 0 0 0 0,-1-1 0 0 0,0 1 0 0 0,0-1 0 0 0,4-17 0 0 0,8-81 910 0 0,-10 53-404 0 0,-5 53 427 0 0,-2 4-811 0 0,0 7-78 0 0,-1 1 0 0 0,2-1 0 0 0,0 20 0 0 0,-1 8-21 0 0,0-18-29 0 0,0 0 0 0 0,1 0 0 0 0,1-1 0 0 0,1 1 0 0 0,6 27 0 0 0,-6-38-14 0 0,0-1-1 0 0,1 1 1 0 0,0-1 0 0 0,0 0 0 0 0,0 0 0 0 0,1 0 0 0 0,0-1-1 0 0,0 1 1 0 0,1-1 0 0 0,-1 0 0 0 0,1 0 0 0 0,1 0 0 0 0,-1-1 0 0 0,1 0-1 0 0,0 0 1 0 0,8 5 0 0 0,-10-8-98 0 0,0 0 0 0 0,0 0 1 0 0,0-1-1 0 0,0 1 0 0 0,0-1 0 0 0,1 0 0 0 0,-1 0 0 0 0,0 0 1 0 0,1-1-1 0 0,-1 0 0 0 0,0 1 0 0 0,1-2 0 0 0,-1 1 0 0 0,1 0 1 0 0,5-2-1 0 0,-1 0-507 0 0,-1-1 1 0 0,0 0-1 0 0,1 0 1 0 0,-1-1-1 0 0,-1 0 1 0 0,14-8 0 0 0,-2-2-7536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15431 0 0,'-7'54'1510'0'0,"2"0"-1"0"0,2 0 1 0 0,6 65 0 0 0,-3-102-806 0 0,4 33 679 0 0,-1-31-1136 0 0,-2-17-543 0 0,-1-8-396 0 0,0-17 447 0 0,0-19-31 0 0,9-80-1 0 0,-7 110 295 0 0,0 1 0 0 0,0 0 0 0 0,1 0 0 0 0,1 0 0 0 0,0 1 0 0 0,1-1 0 0 0,0 1-1 0 0,0 0 1 0 0,1 0 0 0 0,0 1 0 0 0,1 0 0 0 0,9-11 0 0 0,-14 18 38 0 0,1 0-1 0 0,-1-1 0 0 0,1 1 1 0 0,0 0-1 0 0,-1 0 0 0 0,1 1 1 0 0,0-1-1 0 0,0 1 1 0 0,0-1-1 0 0,1 1 0 0 0,-1 0 1 0 0,4-1-1 0 0,-6 2-25 0 0,0 0-1 0 0,-1 1 1 0 0,1-1-1 0 0,0 0 1 0 0,0 0 0 0 0,-1 0-1 0 0,1 1 1 0 0,0-1-1 0 0,0 0 1 0 0,-1 1-1 0 0,1-1 1 0 0,0 0 0 0 0,-1 1-1 0 0,1-1 1 0 0,-1 1-1 0 0,1-1 1 0 0,0 1-1 0 0,-1-1 1 0 0,1 1-1 0 0,-1 0 1 0 0,1-1 0 0 0,-1 1-1 0 0,0 0 1 0 0,1 1-1 0 0,7 16 313 0 0,-5-7-184 0 0,-1 0 0 0 0,-1 0 0 0 0,0 0 0 0 0,0 0 0 0 0,-1 0 0 0 0,-2 16-1 0 0,-13 68 628 0 0,-1 0-249 0 0,12-57-444 0 0,19-61-39 0 0,-1-11-36 0 0,11-42 0 0 0,9-21 50 0 0,-28 85-54 0 0,0 0-1 0 0,0 0 1 0 0,1 0-1 0 0,0 1 1 0 0,14-15-1 0 0,-18 22 36 0 0,0 1 1 0 0,0 0-1 0 0,0 0 1 0 0,1 0-1 0 0,-1 1 0 0 0,1-1 1 0 0,4-1-1 0 0,-7 3-33 0 0,0 1 0 0 0,-1 0 0 0 0,1-1 1 0 0,0 1-1 0 0,0 0 0 0 0,-1 0 0 0 0,1 0 0 0 0,0-1 1 0 0,0 1-1 0 0,0 0 0 0 0,0 0 0 0 0,-1 0 0 0 0,1 0 0 0 0,0 1 1 0 0,0-1-1 0 0,0 0 0 0 0,0 0 0 0 0,-1 0 0 0 0,1 1 0 0 0,0-1 1 0 0,0 0-1 0 0,-1 1 0 0 0,1-1 0 0 0,0 1 0 0 0,-1-1 1 0 0,1 1-1 0 0,0-1 0 0 0,-1 1 0 0 0,1-1 0 0 0,-1 1 0 0 0,1-1 1 0 0,0 1-1 0 0,-1 0 0 0 0,0-1 0 0 0,1 1 0 0 0,-1 0 0 0 0,1 0 1 0 0,-1-1-1 0 0,0 1 0 0 0,0 0 0 0 0,1 0 0 0 0,-1 0 1 0 0,0 1-1 0 0,3 10 64 0 0,-1 1 0 0 0,-1 0 1 0 0,0-1-1 0 0,0 1 0 0 0,-2 0 1 0 0,-2 20-1 0 0,1 23 116 0 0,2-45-152 0 0,1 0 0 0 0,0 0 0 0 0,1 0-1 0 0,0 0 1 0 0,1 0 0 0 0,0 0 0 0 0,1 0-1 0 0,0-1 1 0 0,6 11 0 0 0,-8-17-102 0 0,0 0 0 0 0,1-1 0 0 0,-1 1 0 0 0,1-1 0 0 0,-1 0 0 0 0,1 0 0 0 0,0 0 0 0 0,1 0 0 0 0,-1 0 0 0 0,0-1 1 0 0,1 1-1 0 0,-1-1 0 0 0,1 0 0 0 0,0 0 0 0 0,0 0 0 0 0,-1-1 0 0 0,1 1 0 0 0,0-1 0 0 0,1 0 0 0 0,-1 0 0 0 0,0 0 0 0 0,0-1 0 0 0,0 0 0 0 0,0 1 1 0 0,1-1-1 0 0,-1-1 0 0 0,5 0 0 0 0,29-9-2621 0 0,-20 2 385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9 132 15663 0 0,'0'0'1418'0'0,"10"0"-1029"0"0,-5-1-139 0 0,-1 0 0 0 0,1 0 0 0 0,-1-1 0 0 0,1 1 0 0 0,-1-1 0 0 0,0 0 0 0 0,0 0 0 0 0,0 0 0 0 0,0-1 0 0 0,0 1 0 0 0,0-1 0 0 0,0 0 0 0 0,-1 0 0 0 0,0 0 0 0 0,6-8 0 0 0,-7 8-232 0 0,-1-1 1 0 0,0 1-1 0 0,0-1 1 0 0,0 1-1 0 0,-1-1 1 0 0,1 0-1 0 0,-1 1 1 0 0,0-1-1 0 0,0 0 1 0 0,0 1-1 0 0,-1-1 1 0 0,1 0-1 0 0,-1 1 1 0 0,0-1-1 0 0,0 0 1 0 0,-2-3 0 0 0,2 2-93 0 0,-7-7 10 0 0,8 12 61 0 0,-1-1 0 0 0,0 0 0 0 0,1 1 1 0 0,-1-1-1 0 0,0 0 0 0 0,1 1 0 0 0,-1-1 0 0 0,0 1 0 0 0,0-1 0 0 0,1 1 0 0 0,-1 0 0 0 0,0-1 0 0 0,0 1 0 0 0,-1-1 0 0 0,-3 3-16 0 0,4-2 18 0 0,-2 1 51 0 0,0 0 0 0 0,0 1 0 0 0,0-1 0 0 0,0 0 0 0 0,1 1 0 0 0,-1 0 0 0 0,0-1 0 0 0,1 1 0 0 0,-1 0 0 0 0,1 0 0 0 0,0 1 0 0 0,-1-1 0 0 0,1 1 0 0 0,0-1 0 0 0,0 1 0 0 0,1-1 0 0 0,-1 1 0 0 0,1 0 0 0 0,-1 0 0 0 0,1 0 0 0 0,-2 4 0 0 0,1 0 90 0 0,0 0 0 0 0,0 0 0 0 0,1 0 0 0 0,0 0 0 0 0,0 0-1 0 0,0 0 1 0 0,1 1 0 0 0,1 9 0 0 0,0-10-13 0 0,0 0 1 0 0,1 1 0 0 0,0-1-1 0 0,0 0 1 0 0,1 0 0 0 0,0-1-1 0 0,0 1 1 0 0,0 0-1 0 0,1-1 1 0 0,0 0 0 0 0,0 0-1 0 0,1 0 1 0 0,0 0-1 0 0,0-1 1 0 0,0 0 0 0 0,1 0-1 0 0,-1 0 1 0 0,1-1 0 0 0,1 0-1 0 0,-1 0 1 0 0,0 0-1 0 0,12 4 1 0 0,-4-2-316 0 0,1-1 0 0 0,-1-1 0 0 0,0 0 0 0 0,1-1 0 0 0,0-1 0 0 0,0 0 1 0 0,0-1-1 0 0,0-1 0 0 0,0 0 0 0 0,19-3 0 0 0,-22 0-8727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21 1375 0 0,'-6'-20'18438'0'0,"10"35"-18082"0"0,-1 1 0 0 0,-1 0 0 0 0,0 0 0 0 0,-1 0 0 0 0,-1 0 0 0 0,-2 21 0 0 0,1-12-125 0 0,2 38 0 0 0,2-37-287 0 0,-3-14-141 0 0,1-1 0 0 0,0 1 1 0 0,1-1-1 0 0,1 0 1 0 0,0 0-1 0 0,0 0 0 0 0,7 15 1 0 0,-5-17-759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568 159 7367 0 0,'-4'-9'179'0'0,"0"0"0"0"0,-1 0 0 0 0,0 0 0 0 0,-1 0 0 0 0,1 1 0 0 0,-2-1 0 0 0,-10-11 0 0 0,13 17-28 0 0,1 0 1 0 0,-1 1-1 0 0,0-1 1 0 0,0 1-1 0 0,0-1 1 0 0,0 1-1 0 0,0 1 1 0 0,0-1-1 0 0,0 0 1 0 0,-1 1-1 0 0,1 0 1 0 0,0 0-1 0 0,-1 0 1 0 0,1 1-1 0 0,-1-1 1 0 0,1 1-1 0 0,-1 0 1 0 0,0 1-1 0 0,-6 0 1 0 0,1 1-98 0 0,1 1 0 0 0,0 0 0 0 0,0 0-1 0 0,1 1 1 0 0,-1 0 0 0 0,1 1 0 0 0,0 0 0 0 0,0 0 0 0 0,0 1 0 0 0,1 0 0 0 0,-1 0 0 0 0,-8 10 0 0 0,-3 6-102 0 0,0 0 0 0 0,-27 44 0 0 0,12-12 97 0 0,3 2 0 0 0,2 2 0 0 0,2 1 1 0 0,3 0-1 0 0,3 2 0 0 0,-24 110 0 0 0,40-146 129 0 0,2 0 0 0 0,1 1 0 0 0,0-1 0 0 0,2 1 0 0 0,1 0 0 0 0,7 36 0 0 0,-6-50-42 0 0,1 0-1 0 0,1-1 1 0 0,0 1-1 0 0,0-1 1 0 0,1 0-1 0 0,12 18 0 0 0,-12-21-54 0 0,0-1-1 0 0,1-1 0 0 0,-1 1 0 0 0,2-1 0 0 0,-1 0 0 0 0,1 0 0 0 0,0-1 1 0 0,0 0-1 0 0,0 0 0 0 0,11 5 0 0 0,-6-4 3 0 0,1-1 1 0 0,1 0-1 0 0,-1-1 0 0 0,1-1 1 0 0,-1 0-1 0 0,1 0 0 0 0,0-2 1 0 0,17 1-1 0 0,-11-2 18 0 0,-1-1 0 0 0,1-1 0 0 0,0-1 1 0 0,0-1-1 0 0,22-7 0 0 0,-5-3 156 0 0,-1-1 0 0 0,0-1 0 0 0,-1-2 0 0 0,0-2 0 0 0,40-30 0 0 0,-47 29 93 0 0,-1 0 1 0 0,-1-2 0 0 0,-1-1 0 0 0,-1-1 0 0 0,39-53-1 0 0,-49 57-145 0 0,-1-1 0 0 0,0 0 0 0 0,-2-2 0 0 0,0 1 0 0 0,-2-1 0 0 0,-1 0 0 0 0,-1-1 0 0 0,7-41 0 0 0,-11 39-80 0 0,-1 0 1 0 0,-1 0-1 0 0,-1 0 1 0 0,-1 0-1 0 0,-2 0 1 0 0,0 0-1 0 0,-2 0 0 0 0,-1 1 1 0 0,-11-30-1 0 0,10 38-82 0 0,0 0-1 0 0,-1 0 1 0 0,-1 1 0 0 0,0 1-1 0 0,-2 0 1 0 0,0 0-1 0 0,0 1 1 0 0,-2 0 0 0 0,0 1-1 0 0,0 0 1 0 0,-1 1-1 0 0,-1 1 1 0 0,-28-19-1 0 0,34 26-60 0 0,0 0 0 0 0,0 1 0 0 0,0 0-1 0 0,-1 0 1 0 0,0 1 0 0 0,1 1 0 0 0,-1-1-1 0 0,0 2 1 0 0,0-1 0 0 0,0 1-1 0 0,0 1 1 0 0,-1 0 0 0 0,-11 1 0 0 0,9 1-400 0 0,-1 1 1 0 0,1 0 0 0 0,0 1 0 0 0,0 0 0 0 0,1 1 0 0 0,-1 1 0 0 0,1 0 0 0 0,0 0 0 0 0,-16 12 0 0 0,-13 12-6958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32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131 220 5983 0 0,'0'0'464'0'0,"1"-2"-305"0"0,19-30 2909 0 0,-10 17-62 0 0,-1 0 0 0 0,11-26 0 0 0,-17 34-2680 0 0,-1-1 1 0 0,0 1-1 0 0,0-1 1 0 0,0 0-1 0 0,-1 1 1 0 0,0-1-1 0 0,-1 0 1 0 0,0 0-1 0 0,-1-13 0 0 0,0 18-272 0 0,1 2-52 0 0,-1 0 0 0 0,1 0 0 0 0,0 0 0 0 0,0 0 0 0 0,-1 0 0 0 0,1 0 0 0 0,-1 0 0 0 0,1 0 0 0 0,-1 0 0 0 0,1 0 0 0 0,-1 0 0 0 0,0 0 1 0 0,1 1-1 0 0,-1-1 0 0 0,0 0 0 0 0,0 0 0 0 0,1 1 0 0 0,-1-1 0 0 0,0 0 0 0 0,0 1 0 0 0,0-1 0 0 0,0 1 0 0 0,0 0 0 0 0,0-1 0 0 0,0 1 0 0 0,0 0 0 0 0,0-1 0 0 0,0 1 0 0 0,0 0 0 0 0,0 0 0 0 0,0 0 1 0 0,0 0-1 0 0,0 0 0 0 0,0 0 0 0 0,0 0 0 0 0,0 0 0 0 0,0 0 0 0 0,0 1 0 0 0,-1-1 0 0 0,0 1 0 0 0,-2 1-3 0 0,0 0-1 0 0,1 0 1 0 0,-1 1 0 0 0,0-1-1 0 0,1 1 1 0 0,-6 5 0 0 0,8-7 3 0 0,-6 6-20 0 0,0 1 1 0 0,1 1-1 0 0,-1-1 0 0 0,1 1 1 0 0,1 0-1 0 0,0 1 0 0 0,-7 16 1 0 0,-19 76-99 0 0,23-76 96 0 0,-4 22-16 0 0,1 0 0 0 0,-5 59 1 0 0,14-79 20 0 0,1-1 0 0 0,2 0 1 0 0,0 1-1 0 0,2-1 1 0 0,9 42-1 0 0,-7-51 15 0 0,0 0 0 0 0,1 1 0 0 0,1-2 0 0 0,19 35 0 0 0,-22-46 0 0 0,0 1 0 0 0,0-1 0 0 0,1 0 0 0 0,0 0 0 0 0,0 0 0 0 0,1-1 0 0 0,-1 0 0 0 0,1 0 0 0 0,0 0 0 0 0,1-1 0 0 0,-1 0 0 0 0,1 0 0 0 0,0 0 0 0 0,0-1 0 0 0,9 3 0 0 0,-11-5-74 0 0,-1 0 0 0 0,1 0-1 0 0,0-1 1 0 0,-1 0 0 0 0,1 0 0 0 0,0 0 0 0 0,0-1-1 0 0,-1 1 1 0 0,1-1 0 0 0,0 0 0 0 0,-1 0-1 0 0,1-1 1 0 0,-1 0 0 0 0,1 1 0 0 0,-1-1 0 0 0,0-1-1 0 0,0 1 1 0 0,6-4 0 0 0,4-6-510 0 0,1 0 0 0 0,-2 0 1 0 0,16-18-1 0 0,-25 26 481 0 0,13-15-1697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41 7631 0 0,'0'0'9136'0'0,"-1"1"-8840"0"0,-3 3-200 0 0,1 1 0 0 0,0-1 0 0 0,1 0 0 0 0,-1 1 0 0 0,1-1 0 0 0,-1 1 0 0 0,2 0 0 0 0,-1 0 0 0 0,0 0 0 0 0,1 0 0 0 0,0 0 0 0 0,-1 6 0 0 0,0 14 241 0 0,0 31-1 0 0,1-33-118 0 0,1 6 107 0 0,3 32 1 0 0,-2-50-225 0 0,1 0 0 0 0,0 0 1 0 0,1 0-1 0 0,0-1 0 0 0,9 21 1 0 0,-11-29-93 0 0,0 0 1 0 0,0 0 0 0 0,0 0 0 0 0,1 0 0 0 0,-1 0 0 0 0,0 0 0 0 0,1 0 0 0 0,-1-1-1 0 0,1 1 1 0 0,0-1 0 0 0,0 1 0 0 0,-1-1 0 0 0,1 0 0 0 0,0 1 0 0 0,0-1 0 0 0,0 0 0 0 0,0 0-1 0 0,4 1 1 0 0,-3-2 0 0 0,0 0 0 0 0,0 1 0 0 0,0-1-1 0 0,-1 0 1 0 0,1 0 0 0 0,0-1 0 0 0,0 1 0 0 0,0-1-1 0 0,0 1 1 0 0,0-1 0 0 0,0 0 0 0 0,4-2-1 0 0,3-2 15 0 0,0-1 0 0 0,0 0 0 0 0,0-1 0 0 0,-1 0 0 0 0,18-16 0 0 0,-14 10 11 0 0,-1-1-1 0 0,0-1 1 0 0,-1 0-1 0 0,-1 0 1 0 0,0-1-1 0 0,-1-1 1 0 0,-1 1-1 0 0,0-1 1 0 0,-1-1-1 0 0,-1 0 1 0 0,-1 1-1 0 0,0-2 1 0 0,-1 1-1 0 0,-2 0 1 0 0,1-1-1 0 0,-2 0 1 0 0,-1-20 0 0 0,-6 5 207 0 0,5 32 603 0 0,-4 17-767 0 0,0 9 57 0 0,0 0 0 0 0,1-1 1 0 0,1 1-1 0 0,2 1 0 0 0,0-1 1 0 0,2 0-1 0 0,5 41 0 0 0,-4-58-76 0 0,-1 1-1 0 0,1-1 0 0 0,1 0 1 0 0,-1 0-1 0 0,1 0 0 0 0,1 0 1 0 0,-1 0-1 0 0,1 0 0 0 0,5 5 1 0 0,-8-9-195 0 0,1-1 1 0 0,0 0-1 0 0,0 0 1 0 0,0 1 0 0 0,0-1-1 0 0,0-1 1 0 0,0 1 0 0 0,1 0-1 0 0,-1-1 1 0 0,1 1-1 0 0,-1-1 1 0 0,1 0 0 0 0,0 1-1 0 0,-1-1 1 0 0,1-1 0 0 0,0 1-1 0 0,0 0 1 0 0,0-1 0 0 0,-1 1-1 0 0,1-1 1 0 0,0 0-1 0 0,0 0 1 0 0,0 0 0 0 0,0 0-1 0 0,0 0 1 0 0,4-2 0 0 0,5-3-7415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59 8751 0 0,'2'-14'936'0'0,"3"-7"-578"0"0,-2 11 3810 0 0,-3 9-3799 0 0,0 0 0 0 0,0 1 0 0 0,0-1 0 0 0,0 1 1 0 0,0-1-1 0 0,0 0 0 0 0,0 1 0 0 0,0-1 0 0 0,0 1 0 0 0,0-1 1 0 0,0 0-1 0 0,0 1 0 0 0,-1-1 0 0 0,1 1 0 0 0,0-1 0 0 0,0 1 1 0 0,-1-2-1 0 0,-2 2-424 0 0,0-1 1 0 0,0 1 0 0 0,0 0-1 0 0,0 0 1 0 0,0 0-1 0 0,0 0 1 0 0,0 1-1 0 0,0-1 1 0 0,1 1-1 0 0,-1-1 1 0 0,0 1 0 0 0,0 0-1 0 0,0 0 1 0 0,1 1-1 0 0,-1-1 1 0 0,0 1-1 0 0,-2 1 1 0 0,-11 7-724 0 0,-21 18-1 0 0,26-20 596 0 0,8-5 198 0 0,0-1 0 0 0,0 0 0 0 0,1 1 0 0 0,-1-1 0 0 0,1 1 0 0 0,0-1 0 0 0,0 1 0 0 0,0 0 0 0 0,0 0 0 0 0,0 0 0 0 0,0 1 0 0 0,1-1 0 0 0,0 0 0 0 0,-1 0 0 0 0,1 1 0 0 0,1-1 0 0 0,-1 1 0 0 0,0-1 0 0 0,1 1 0 0 0,0-1 0 0 0,-1 1 0 0 0,1 0 0 0 0,1-1 0 0 0,-1 1-1 0 0,1-1 1 0 0,-1 1 0 0 0,1-1 0 0 0,0 1 0 0 0,0-1 0 0 0,0 0 0 0 0,1 0 0 0 0,-1 1 0 0 0,1-1 0 0 0,0 0 0 0 0,0 0 0 0 0,0 0 0 0 0,0 0 0 0 0,0-1 0 0 0,1 1 0 0 0,-1-1 0 0 0,4 3 0 0 0,54 41 891 0 0,-41-34-496 0 0,-2 1 0 0 0,19 18 0 0 0,-35-30-367 0 0,1 1 0 0 0,0 0-1 0 0,-1 0 1 0 0,0 0 0 0 0,1 0-1 0 0,-1 0 1 0 0,0 0 0 0 0,0 0-1 0 0,0 0 1 0 0,0 0 0 0 0,0 0-1 0 0,0 1 1 0 0,-1-1 0 0 0,1 0-1 0 0,-1 1 1 0 0,0-1 0 0 0,0 5-1 0 0,0-3 21 0 0,-1 0 0 0 0,1-1 0 0 0,-1 1 0 0 0,0 0 0 0 0,-1-1 0 0 0,1 1 1 0 0,-1-1-1 0 0,1 1 0 0 0,-1-1 0 0 0,-3 5 0 0 0,-3 2 60 0 0,-1 0 0 0 0,0-1 0 0 0,0 0 0 0 0,-1 0 0 0 0,-18 12 0 0 0,20-16-181 0 0,-1 0 0 0 0,0 0 0 0 0,-1 0 0 0 0,1-1 1 0 0,-1 0-1 0 0,0-1 0 0 0,0 0 0 0 0,-16 2 0 0 0,24-5-253 0 0,-3-9-1238 0 0,4 7 1235 0 0,1 0 1 0 0,-1 0-1 0 0,1 0 1 0 0,0 0-1 0 0,0 0 1 0 0,-1 0-1 0 0,1 0 0 0 0,1-1 1 0 0,-1 1-1 0 0,0 0 1 0 0,1-2-1 0 0,4-18-6030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61 12639 0 0,'6'-13'414'0'0,"-5"8"-290"0"0,1 1-1 0 0,0 0 1 0 0,1-1 0 0 0,-1 1 0 0 0,1 0 0 0 0,0 0 0 0 0,0 0-1 0 0,6-6 1 0 0,-9 10-17 0 0,0 0 1 0 0,0 0-1 0 0,1-1 0 0 0,-1 1 0 0 0,0 0 0 0 0,0 0 0 0 0,1-1 0 0 0,-1 1 0 0 0,0 0 0 0 0,0 0 1 0 0,1 0-1 0 0,-1 0 0 0 0,0-1 0 0 0,0 1 0 0 0,1 0 0 0 0,-1 0 0 0 0,0 0 0 0 0,1 0 0 0 0,-1 0 1 0 0,0 0-1 0 0,1 0 0 0 0,-1 0 0 0 0,0 0 0 0 0,1 0 0 0 0,-1 0 0 0 0,0 0 0 0 0,1 0 1 0 0,-1 0-1 0 0,0 0 0 0 0,0 0 0 0 0,1 1 0 0 0,5 8 1180 0 0,-2 15-414 0 0,-6 14-141 0 0,-1-1 0 0 0,-11 46 0 0 0,2-15-261 0 0,6-31-320 0 0,-28 231 1145 0 0,31-224-1153 0 0,2-1 0 0 0,3 1-1 0 0,1-1 1 0 0,10 52 0 0 0,0-33-344 0 0,-13-60 42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 4607 0 0,'1'-1'354'0'0,"13"-8"919"0"0,1 0 0 0 0,-1 1 1 0 0,1 1-1 0 0,1 0 1 0 0,-1 1-1 0 0,1 1 0 0 0,23-5 1 0 0,-12 5 1340 0 0,44-4 0 0 0,-9 9-2551 0 0,-61 0-52 0 0,3 0 51 0 0,0 0 1 0 0,1 1-1 0 0,-1-1 0 0 0,1 1 0 0 0,4 2 0 0 0,-8-3-54 0 0,-1 0 0 0 0,0 1-1 0 0,0-1 1 0 0,1 1 0 0 0,-1-1-1 0 0,0 0 1 0 0,0 1 0 0 0,1-1 0 0 0,-1 1-1 0 0,0-1 1 0 0,0 1 0 0 0,0-1-1 0 0,0 1 1 0 0,0-1 0 0 0,0 1 0 0 0,0-1-1 0 0,0 1 1 0 0,0-1 0 0 0,0 1 0 0 0,0-1-1 0 0,0 0 1 0 0,0 1 0 0 0,0-1-1 0 0,-1 1 1 0 0,-2 11 39 0 0,-4 6 49 0 0,0-1 1 0 0,-14 22-1 0 0,12-24-57 0 0,1 0-1 0 0,1 0 1 0 0,-9 29 0 0 0,14-38-18 0 0,1 0 0 0 0,0 0-1 0 0,0 1 1 0 0,0-1 0 0 0,1 1-1 0 0,0-1 1 0 0,0 0 0 0 0,1 1-1 0 0,0-1 1 0 0,0 1 0 0 0,0-1-1 0 0,3 7 1 0 0,-3-10 9 0 0,1 1 0 0 0,0-1 1 0 0,-1 0-1 0 0,1 0 0 0 0,0 0 1 0 0,0 0-1 0 0,0-1 0 0 0,1 1 1 0 0,-1 0-1 0 0,1-1 0 0 0,0 0 1 0 0,-1 1-1 0 0,1-1 0 0 0,0 0 0 0 0,0 0 1 0 0,0-1-1 0 0,0 1 0 0 0,1-1 1 0 0,-1 0-1 0 0,0 1 0 0 0,1-1 1 0 0,-1-1-1 0 0,6 2 0 0 0,-3-2 10 0 0,0 1-1 0 0,0-1 1 0 0,0 0-1 0 0,0-1 1 0 0,0 1-1 0 0,0-1 1 0 0,0-1-1 0 0,0 1 1 0 0,0-1-1 0 0,0 0 1 0 0,0 0-1 0 0,-1-1 0 0 0,1 1 1 0 0,-1-1-1 0 0,1-1 1 0 0,-1 1-1 0 0,0-1 1 0 0,-1 1-1 0 0,1-2 1 0 0,-1 1-1 0 0,1 0 1 0 0,-1-1-1 0 0,0 0 1 0 0,4-7-1 0 0,-2 3 6 0 0,0-1 0 0 0,-1 0 0 0 0,0 0-1 0 0,-1 0 1 0 0,0 0 0 0 0,0-1 0 0 0,-1 0 0 0 0,0 0-1 0 0,-1 0 1 0 0,-1 0 0 0 0,0 0 0 0 0,0-17-1 0 0,-1 18-7 0 0,-1 1 0 0 0,-1 0-1 0 0,1 0 1 0 0,-2-1-1 0 0,1 1 1 0 0,-1 0-1 0 0,0 1 1 0 0,-1-1 0 0 0,0 0-1 0 0,-1 1 1 0 0,-8-12-1 0 0,10 16-26 0 0,1 1-1 0 0,-1 0 0 0 0,0 0 1 0 0,0 0-1 0 0,0 0 1 0 0,0 1-1 0 0,-1-1 1 0 0,1 1-1 0 0,-1 0 0 0 0,0 0 1 0 0,0 0-1 0 0,1 0 1 0 0,-1 1-1 0 0,0 0 1 0 0,0-1-1 0 0,0 2 0 0 0,-1-1 1 0 0,1 0-1 0 0,0 1 1 0 0,0 0-1 0 0,0-1 1 0 0,0 2-1 0 0,-1-1 0 0 0,1 0 1 0 0,0 1-1 0 0,0 0 1 0 0,-8 3-1 0 0,0 0-89 0 0,-1 1-1 0 0,1 0 0 0 0,0 1 1 0 0,0 1-1 0 0,0 0 1 0 0,-15 13-1 0 0,19-14-496 0 0,2 1 1 0 0,-1-1-1 0 0,1 1 0 0 0,-1 0 0 0 0,2 1 1 0 0,-6 8-1 0 0,3 0-1230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0 11055 0 0,'0'0'852'0'0,"-1"2"-560"0"0,-4 8 703 0 0,1 1-1 0 0,-1-1 1 0 0,2 1-1 0 0,-1 0 1 0 0,-1 13-1 0 0,-8 61 2377 0 0,8-40-3053 0 0,-1-11-214 0 0,2 0 0 0 0,1 1 0 0 0,2-1 0 0 0,5 57 0 0 0,1-74-236 0 0,-5-17 125 0 0,0 0 1 0 0,0 0-1 0 0,0 0 0 0 0,0 0 1 0 0,1 0-1 0 0,-1 0 0 0 0,0 0 0 0 0,0 0 1 0 0,0 0-1 0 0,0 0 0 0 0,0-1 1 0 0,1 1-1 0 0,-1 0 0 0 0,0 0 1 0 0,0 0-1 0 0,0 0 0 0 0,0 0 1 0 0,0 0-1 0 0,0 0 0 0 0,1 0 1 0 0,-1 0-1 0 0,0 0 0 0 0,0-1 1 0 0,0 1-1 0 0,0 0 0 0 0,0 0 1 0 0,0 0-1 0 0,0 0 0 0 0,0 0 1 0 0,0 0-1 0 0,0-1 0 0 0,0 1 1 0 0,0 0-1 0 0,0 0 0 0 0,0 0 1 0 0,0 0-1 0 0,0 0 0 0 0,0-1 1 0 0,0 1-1 0 0,0 0 0 0 0,0 0 1 0 0,0 0-1 0 0,0 0 0 0 0,0 0 1 0 0,0-1-1 0 0,0 1 0 0 0,5-35-664 0 0,-4 24 566 0 0,20-132-308 0 0,-15 114 426 0 0,1 0-1 0 0,21-52 1 0 0,-26 75 80 0 0,1 1 0 0 0,0 1 0 0 0,0-1 0 0 0,1 0 0 0 0,-1 1 0 0 0,1-1 0 0 0,0 1 0 0 0,0 0 0 0 0,0 1 0 0 0,1-1 1 0 0,-1 1-1 0 0,1 0 0 0 0,0 0 0 0 0,0 0 0 0 0,6-2 0 0 0,-8 4-38 0 0,0-1 0 0 0,0 1 0 0 0,-1 1 0 0 0,1-1 0 0 0,0 0 0 0 0,0 1 0 0 0,0 0 0 0 0,0-1 0 0 0,0 1 0 0 0,0 0 0 0 0,0 1 0 0 0,0-1 0 0 0,0 0 0 0 0,0 1 0 0 0,0 0 0 0 0,-1-1 0 0 0,1 1 0 0 0,0 0 0 0 0,0 1 0 0 0,-1-1 0 0 0,1 0 0 0 0,0 1 0 0 0,-1 0 0 0 0,0-1 0 0 0,1 1 0 0 0,-1 0 0 0 0,0 0 0 0 0,0 0 0 0 0,0 1 0 0 0,3 3 0 0 0,0 2 15 0 0,-1 0 0 0 0,0 0 0 0 0,0 0 0 0 0,-1 1 0 0 0,0-1 0 0 0,-1 1 0 0 0,0-1 0 0 0,2 18 0 0 0,0 73 271 0 0,-4-90-317 0 0,-1 123-1 0 0,1-131-111 0 0,1-16-548 0 0,2-11 620 0 0,-1-12-39 0 0,3 0 0 0 0,10-44 0 0 0,-12 72 46 0 0,0 0 1 0 0,0 0 0 0 0,1 0-1 0 0,0 0 1 0 0,1 1-1 0 0,0 0 1 0 0,0 0-1 0 0,1 0 1 0 0,0 1-1 0 0,1-1 1 0 0,0 2 0 0 0,15-15-1 0 0,-19 20 37 0 0,0 0 0 0 0,-1 0-1 0 0,1 0 1 0 0,0 1 0 0 0,0-1-1 0 0,0 1 1 0 0,0-1 0 0 0,0 1-1 0 0,0 0 1 0 0,1 0 0 0 0,-1 1-1 0 0,7-2 1 0 0,-9 3-8 0 0,0 0-1 0 0,1-1 1 0 0,-1 1-1 0 0,0 0 1 0 0,1 0 0 0 0,-1 0-1 0 0,0 0 1 0 0,0 0-1 0 0,0 0 1 0 0,0 1-1 0 0,0-1 1 0 0,0 0 0 0 0,0 0-1 0 0,0 1 1 0 0,0-1-1 0 0,0 3 1 0 0,0-3 8 0 0,5 13 69 0 0,-1 0 0 0 0,-1 0 0 0 0,0 0 0 0 0,-1 0 0 0 0,0 1 0 0 0,-1-1-1 0 0,0 19 1 0 0,6 31 135 0 0,-6-52-95 0 0,2 1 0 0 0,-1-1 0 0 0,1 0 0 0 0,1 0 0 0 0,9 16 0 0 0,-11-23-390 0 0,1 1 0 0 0,-1-1 0 0 0,1 0 1 0 0,1 0-1 0 0,6 6 0 0 0,-9-8-475 0 0,1-1-1 0 0,0 0 1 0 0,0 0 0 0 0,0 0-1 0 0,0-1 1 0 0,1 1 0 0 0,-1-1 0 0 0,0 1-1 0 0,1-1 1 0 0,5 1 0 0 0,2-1-6606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27 207 6911 0 0,'-7'7'715'0'0,"-1"6"422"0"0,8-9-274 0 0,1-3-323 0 0,-1 0-278 0 0,0-1 0 0 0,0 1-1 0 0,0 0 1 0 0,0-1 0 0 0,0 1 0 0 0,0 0 0 0 0,0-1 0 0 0,1 1-1 0 0,-1 0 1 0 0,0-1 0 0 0,1 1 0 0 0,-1 0 0 0 0,0-1 0 0 0,1 1-1 0 0,-1-1 1 0 0,1 1 0 0 0,-1 0 0 0 0,1-1 0 0 0,-1 0-1 0 0,1 1 1 0 0,-1-1 0 0 0,1 1 0 0 0,-1-1 0 0 0,1 1 0 0 0,0-1-1 0 0,-1 0 1 0 0,1 0 0 0 0,0 1 0 0 0,-1-1 0 0 0,1 0-1 0 0,0 0 1 0 0,-1 0 0 0 0,2 1 0 0 0,22 1 1297 0 0,-18-3-1467 0 0,1 0 0 0 0,-1 0 0 0 0,0-1-1 0 0,1 0 1 0 0,-1 0 0 0 0,0 0 0 0 0,0-1 0 0 0,0 0 0 0 0,0 0-1 0 0,-1 0 1 0 0,1-1 0 0 0,-1 0 0 0 0,0 0 0 0 0,0 0-1 0 0,0-1 1 0 0,-1 0 0 0 0,0 0 0 0 0,0 0 0 0 0,6-9-1 0 0,-5 7-75 0 0,-1 0 0 0 0,0 0 0 0 0,-1-1 0 0 0,0 1 0 0 0,0-1-1 0 0,-1 0 1 0 0,1 1 0 0 0,-2-1 0 0 0,1 0 0 0 0,-1 0-1 0 0,0 0 1 0 0,-1 0 0 0 0,0 0 0 0 0,0-1 0 0 0,-3-11 0 0 0,3 18-16 0 0,0 0 1 0 0,0 0 0 0 0,-1 0-1 0 0,1 0 1 0 0,-1 0 0 0 0,1 1-1 0 0,-1-1 1 0 0,0 0 0 0 0,0 0-1 0 0,0 1 1 0 0,0-1 0 0 0,0 1-1 0 0,0-1 1 0 0,0 1 0 0 0,-1-1-1 0 0,1 1 1 0 0,0 0 0 0 0,-1-1 0 0 0,1 1-1 0 0,-1 0 1 0 0,1 0 0 0 0,-1 0-1 0 0,0 0 1 0 0,1 0 0 0 0,-1 1-1 0 0,0-1 1 0 0,0 0 0 0 0,0 1-1 0 0,1-1 1 0 0,-1 1 0 0 0,0 0-1 0 0,0 0 1 0 0,0 0 0 0 0,0 0-1 0 0,0 0 1 0 0,0 0 0 0 0,0 0 0 0 0,0 0-1 0 0,1 1 1 0 0,-1-1 0 0 0,0 1-1 0 0,-2 0 1 0 0,-3 2-19 0 0,0 0-1 0 0,0 0 1 0 0,0 1 0 0 0,1 0 0 0 0,-1 0-1 0 0,1 0 1 0 0,0 1 0 0 0,0 0-1 0 0,-8 9 1 0 0,7-5 10 0 0,0 0 0 0 0,1 1 0 0 0,0 0 0 0 0,1 0 0 0 0,0 0 0 0 0,0 1 0 0 0,1 0 0 0 0,0-1-1 0 0,-2 15 1 0 0,4-14 8 0 0,0-1 0 0 0,1 1 0 0 0,0-1-1 0 0,0 1 1 0 0,1-1 0 0 0,0 1-1 0 0,1 0 1 0 0,1-1 0 0 0,0 0-1 0 0,3 13 1 0 0,-4-19 4 0 0,1-1-1 0 0,-1 1 0 0 0,1-1 1 0 0,0 1-1 0 0,0-1 0 0 0,0 0 1 0 0,0 0-1 0 0,1 0 1 0 0,-1 0-1 0 0,1 0 0 0 0,0 0 1 0 0,0-1-1 0 0,0 1 0 0 0,0-1 1 0 0,0 0-1 0 0,0 0 1 0 0,1 0-1 0 0,-1 0 0 0 0,7 2 1 0 0,-5-3 14 0 0,-1 0 1 0 0,1 0 0 0 0,0 0 0 0 0,0-1 0 0 0,0 0-1 0 0,0 0 1 0 0,0 0 0 0 0,0 0 0 0 0,0-1 0 0 0,0 1-1 0 0,0-2 1 0 0,-1 1 0 0 0,1 0 0 0 0,9-5-1 0 0,-3 1 33 0 0,0-1 0 0 0,0-1-1 0 0,-1 0 1 0 0,1 0-1 0 0,-2-1 1 0 0,1 0-1 0 0,-1-1 1 0 0,0 0-1 0 0,-1 0 1 0 0,0-1-1 0 0,-1 0 1 0 0,0 0-1 0 0,0-1 1 0 0,-1 0-1 0 0,-1 0 1 0 0,6-13-1 0 0,7-18 370 0 0,-17 40 689 0 0,-8 12-421 0 0,3-2-640 0 0,1 0 0 0 0,0 0 0 0 0,0 1-1 0 0,1-1 1 0 0,0 1 0 0 0,0-1-1 0 0,1 1 1 0 0,1 0 0 0 0,-1-1-1 0 0,1 1 1 0 0,2 16 0 0 0,1-6 31 0 0,0-1-1 0 0,1 1 1 0 0,1-1 0 0 0,11 25 0 0 0,2-11-68 0 0,-17-31 42 0 0,0-3 12 0 0,2-9-45 0 0,0 0-1 0 0,-1 0 1 0 0,0-1-1 0 0,0 1 1 0 0,-1-1-1 0 0,-2-21 1 0 0,3-18 31 0 0,0 34 9 0 0,1 0 0 0 0,0 0-1 0 0,1 0 1 0 0,1 1 0 0 0,1-1-1 0 0,0 1 1 0 0,15-27 0 0 0,-17 36-37 0 0,0 1 0 0 0,0-1 0 0 0,1 1 0 0 0,0 0 0 0 0,1 0 0 0 0,-1 1 0 0 0,1-1 0 0 0,0 1 0 0 0,0 0 0 0 0,1 1 0 0 0,-1 0 1 0 0,1 0-1 0 0,0 0 0 0 0,0 1 0 0 0,0 0 0 0 0,1 0 0 0 0,-1 1 0 0 0,1 0 0 0 0,8-2 0 0 0,32 1-2216 0 0,0 2-3508 0 0,-42 1 4686 0 0,6 0-7260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202 191 8287 0 0,'0'0'382'0'0,"0"-1"-8"0"0,1-5 264 0 0,1 1 0 0 0,-1-1-1 0 0,1 1 1 0 0,0-1 0 0 0,1 1 0 0 0,-1 0-1 0 0,1 0 1 0 0,0 0 0 0 0,0 0-1 0 0,5-4 1 0 0,-5 5 327 0 0,1-1 0 0 0,-1 0 0 0 0,0 0 0 0 0,3-7 0 0 0,-5 9-938 0 0,-1 1-1 0 0,1 0 0 0 0,-1-1 0 0 0,1 1 0 0 0,-1 0 0 0 0,0-1 0 0 0,0 1 0 0 0,0 0 0 0 0,0-1 1 0 0,0 1-1 0 0,-1 0 0 0 0,1-1 0 0 0,-1 1 0 0 0,-1-4 0 0 0,1 2-3 0 0,-1-1-1 0 0,0 1 1 0 0,0 0 0 0 0,0 0-1 0 0,-1 0 1 0 0,1 0 0 0 0,-1 0-1 0 0,0 1 1 0 0,0-1 0 0 0,-5-3-1 0 0,7 5-16 0 0,-1 1 0 0 0,1 0 0 0 0,-1 0 0 0 0,1 0 0 0 0,-1 1 0 0 0,0-1-1 0 0,1 0 1 0 0,-1 0 0 0 0,0 1 0 0 0,1-1 0 0 0,-1 1 0 0 0,0 0 0 0 0,0-1 0 0 0,0 1 0 0 0,1 0 0 0 0,-1 0-1 0 0,0 0 1 0 0,0 0 0 0 0,0 1 0 0 0,1-1 0 0 0,-1 0 0 0 0,0 1 0 0 0,0-1 0 0 0,1 1 0 0 0,-1 0-1 0 0,0-1 1 0 0,1 1 0 0 0,-2 1 0 0 0,-8 5-30 0 0,0 1 0 0 0,1 0 0 0 0,1 1 0 0 0,-1 0 0 0 0,1 1 0 0 0,1-1 0 0 0,0 2 0 0 0,0-1 0 0 0,1 1 0 0 0,-9 19 0 0 0,4-4-42 0 0,1 0 0 0 0,1 1 0 0 0,-11 49 0 0 0,18-63 68 0 0,1 0 0 0 0,0 1 0 0 0,2-1 0 0 0,-1 0 0 0 0,1 1 0 0 0,1-1 0 0 0,3 16 0 0 0,-3-24 4 0 0,0-1 0 0 0,1 1 1 0 0,-1 0-1 0 0,1-1 0 0 0,0 1 0 0 0,0-1 1 0 0,0 0-1 0 0,1 0 0 0 0,0 0 1 0 0,3 5-1 0 0,-3-7 1 0 0,-1 0 0 0 0,0 0 0 0 0,1 0-1 0 0,-1 0 1 0 0,1 0 0 0 0,0-1 0 0 0,-1 1 0 0 0,1-1 0 0 0,0 0-1 0 0,0 0 1 0 0,0 0 0 0 0,0 0 0 0 0,0 0 0 0 0,0-1 0 0 0,0 1-1 0 0,0-1 1 0 0,5 0 0 0 0,-3 0 9 0 0,-1-1 0 0 0,1 0 0 0 0,0 0-1 0 0,-1 0 1 0 0,1-1 0 0 0,-1 0 0 0 0,0 1-1 0 0,1-2 1 0 0,-1 1 0 0 0,0 0 0 0 0,0-1 0 0 0,0 0-1 0 0,0 0 1 0 0,-1 0 0 0 0,1 0 0 0 0,-1 0 0 0 0,5-7-1 0 0,3-4 18 0 0,0-1-1 0 0,-1-1 0 0 0,9-18 0 0 0,-5 2 10 0 0,-1-1 0 0 0,-1 0 0 0 0,13-68-1 0 0,-14 54 21 0 0,17-48-1 0 0,-27 93 211 0 0,3 14-63 0 0,-1 9-93 0 0,0 0 0 0 0,-1 1 0 0 0,-2 26-1 0 0,1 14 79 0 0,1-37-5 0 0,0 0 0 0 0,11 44 0 0 0,-12-63-158 0 0,1-1-1 0 0,0 1 0 0 0,0 0 0 0 0,0-1 0 0 0,1 0 0 0 0,-1 1 1 0 0,1-1-1 0 0,0 0 0 0 0,1 0 0 0 0,-1-1 0 0 0,1 1 0 0 0,0-1 1 0 0,0 0-1 0 0,1 0 0 0 0,-1 0 0 0 0,1 0 0 0 0,0-1 0 0 0,5 3 0 0 0,-6-4-29 0 0,1-1-1 0 0,-1 0 0 0 0,0 0 1 0 0,1 0-1 0 0,-1-1 0 0 0,1 0 1 0 0,-1 0-1 0 0,1 0 0 0 0,-1 0 1 0 0,0 0-1 0 0,1-1 0 0 0,-1 0 1 0 0,1 0-1 0 0,-1 0 0 0 0,0-1 1 0 0,0 0-1 0 0,0 1 0 0 0,0-1 1 0 0,0 0-1 0 0,4-4 0 0 0,0 2-66 0 0,-1-1 0 0 0,-1 0 0 0 0,1-1 0 0 0,-1 1 0 0 0,0-1-1 0 0,0-1 1 0 0,-1 1 0 0 0,1-1 0 0 0,7-13 0 0 0,-5 1-809 0 0,-1 0-1 0 0,10-36 1 0 0,-15 48 320 0 0,5-22-1519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6447 0 0,'0'0'923'0'0,"0"9"2172"0"0,2 19 834 0 0,3 39 1353 0 0,-4-41-3884 0 0,-5 49-1 0 0,-5-6-403 0 0,1-14-509 0 0,2-1 0 0 0,2 71-1 0 0,5-115-511 0 0,0-8-103 0 0,-4-15-1049 0 0,-1-6 1016 0 0,2-1 0 0 0,0 0-1 0 0,2 0 1 0 0,0 0 0 0 0,1 0 0 0 0,0 0-1 0 0,6-22 1 0 0,-4 30 202 0 0,0 0 0 0 0,1 0 0 0 0,0 0 0 0 0,1 1 0 0 0,0-1 0 0 0,1 1 0 0 0,0 0 0 0 0,0 1 0 0 0,1 0 0 0 0,1 0 0 0 0,0 0 0 0 0,15-13 0 0 0,-22 21 10 0 0,0 1-1 0 0,1 0 0 0 0,-1-1 0 0 0,0 1 0 0 0,1 0 0 0 0,0 0 0 0 0,-1 0 0 0 0,1 0 0 0 0,-1 0 0 0 0,1 1 0 0 0,0-1 0 0 0,0 0 0 0 0,0 1 0 0 0,-1-1 0 0 0,1 1 0 0 0,0 0 0 0 0,0 0 0 0 0,0 0 0 0 0,0 0 0 0 0,0 0 0 0 0,0 0 0 0 0,-1 0 0 0 0,1 0 0 0 0,0 1 0 0 0,0-1 0 0 0,0 1 0 0 0,-1-1 0 0 0,3 2 0 0 0,-2-1 29 0 0,0 1 1 0 0,0 0-1 0 0,0 0 1 0 0,0 0-1 0 0,0 0 1 0 0,0 0-1 0 0,-1 0 1 0 0,0 1-1 0 0,1-1 1 0 0,-1 0-1 0 0,0 1 1 0 0,0-1-1 0 0,0 1 1 0 0,0-1 0 0 0,0 1-1 0 0,-1 0 1 0 0,1-1-1 0 0,-1 1 1 0 0,0 4-1 0 0,1 56 633 0 0,-2-40-178 0 0,5 43-1 0 0,-3-59-885 0 0,1-1 1 0 0,-1 1-1 0 0,1-1 1 0 0,0 0-1 0 0,0 1 1 0 0,1-1-1 0 0,0 0 1 0 0,0 0-1 0 0,0-1 1 0 0,9 11-1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331 505 11519 0 0,'-2'-1'887'0'0,"-29"-10"605"0"0,-49-10 8228 0 0,45 12-10627 0 0,29 8 876 0 0,1 0 0 0 0,-1 0 0 0 0,0 1 0 0 0,0-1 0 0 0,0 1 0 0 0,1 0 0 0 0,-1 1 1 0 0,0-1-1 0 0,0 1 0 0 0,1 1 0 0 0,-1-1 0 0 0,0 1 0 0 0,1 0 0 0 0,-1 0 0 0 0,1 0 0 0 0,0 1 0 0 0,0 0 0 0 0,0 0 0 0 0,0 0 0 0 0,-6 6 0 0 0,5-4 24 0 0,1 0 1 0 0,0 1-1 0 0,0 0 0 0 0,0 0 1 0 0,1 0-1 0 0,-1 1 0 0 0,2 0 0 0 0,-1-1 1 0 0,1 1-1 0 0,0 0 0 0 0,0 1 1 0 0,1-1-1 0 0,0 0 0 0 0,-2 16 0 0 0,3-13 83 0 0,1 0 0 0 0,0 0 0 0 0,0 0 0 0 0,1 0-1 0 0,0 0 1 0 0,1 0 0 0 0,0-1 0 0 0,7 20 0 0 0,-8-26-63 0 0,0-1 0 0 0,0 1 0 0 0,1-1 0 0 0,-1 1 0 0 0,0-1 0 0 0,1 1 0 0 0,-1-1 0 0 0,1 0 0 0 0,0 0 0 0 0,0 1 1 0 0,0-1-1 0 0,0-1 0 0 0,0 1 0 0 0,1 0 0 0 0,-1 0 0 0 0,0-1 0 0 0,1 0 0 0 0,-1 1 0 0 0,1-1 0 0 0,0 0 0 0 0,-1 0 1 0 0,1 0-1 0 0,0 0 0 0 0,-1-1 0 0 0,1 1 0 0 0,0-1 0 0 0,0 0 0 0 0,0 0 0 0 0,0 0 0 0 0,-1 0 0 0 0,1 0 0 0 0,0-1 1 0 0,0 1-1 0 0,0-1 0 0 0,4-1 0 0 0,0-1 9 0 0,0 0-1 0 0,-1 0 1 0 0,1-1 0 0 0,-1 0 0 0 0,0 0 0 0 0,0-1-1 0 0,-1 1 1 0 0,1-1 0 0 0,-1 0 0 0 0,0-1-1 0 0,0 1 1 0 0,-1-1 0 0 0,0 0 0 0 0,0 0 0 0 0,5-10-1 0 0,0-2-12 0 0,-1 0-1 0 0,-1-1 0 0 0,0 0 0 0 0,5-28 0 0 0,-2-16-69 0 0,5-124 1 0 0,-11 106 8 0 0,-2 32 291 0 0,-2 0 0 0 0,-10-71 0 0 0,4 129 174 0 0,2 2-327 0 0,0 1-1 0 0,0 0 0 0 0,1-1 0 0 0,1 1 0 0 0,0 0 1 0 0,1 1-1 0 0,0 14 0 0 0,-1 4 52 0 0,1-22-111 0 0,-5 50 415 0 0,2 0-1 0 0,7 107 1 0 0,0-145-305 0 0,1-1-1 0 0,0 0 0 0 0,1 1 1 0 0,14 32-1 0 0,-12-39-88 0 0,-1-1-1 0 0,2 0 0 0 0,0 0 1 0 0,1 0-1 0 0,0-1 0 0 0,0 0 1 0 0,17 14-1 0 0,-22-22-109 0 0,0 0 1 0 0,0-1-1 0 0,0 1 0 0 0,0-1 0 0 0,1 0 1 0 0,-1-1-1 0 0,1 1 0 0 0,0-1 1 0 0,0 0-1 0 0,0 0 0 0 0,0 0 0 0 0,0-1 1 0 0,0 1-1 0 0,0-1 0 0 0,1-1 0 0 0,-1 1 1 0 0,0-1-1 0 0,1 0 0 0 0,-1 0 0 0 0,9-1 1 0 0,8-6-1433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32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363 143 11519 0 0,'0'-2'887'0'0,"28"-61"2164"0"0,-10 25 51 0 0,-18 37-3077 0 0,1 1 0 0 0,-1-1 0 0 0,0 1 0 0 0,0-1 0 0 0,0 0 0 0 0,1 1 0 0 0,-1-1 0 0 0,0 1 0 0 0,0-1 1 0 0,0 0-1 0 0,0 1 0 0 0,0-1 0 0 0,0 0 0 0 0,0 1 0 0 0,0-1 0 0 0,0 1 0 0 0,-1-1 0 0 0,1 0 0 0 0,0 1 0 0 0,0-1 0 0 0,-1 0 0 0 0,1 0-18 0 0,-1-1 0 0 0,1 1-1 0 0,-1 0 1 0 0,1 0 0 0 0,-1 0 0 0 0,0 0 0 0 0,1 0 0 0 0,-1 0 0 0 0,0 0-1 0 0,0 0 1 0 0,0 0 0 0 0,0 0 0 0 0,1 0 0 0 0,-1 0 0 0 0,-1 1-1 0 0,1-1 1 0 0,0 0 0 0 0,0 1 0 0 0,0-1 0 0 0,0 1 0 0 0,0-1 0 0 0,-1 1-1 0 0,1-1 1 0 0,0 1 0 0 0,-2 0 0 0 0,-1-1 0 0 0,-3 0-47 0 0,1 0-1 0 0,-1 0 1 0 0,1 0 0 0 0,-1 1-1 0 0,1 0 1 0 0,-1 0-1 0 0,0 1 1 0 0,1 0 0 0 0,-1 0-1 0 0,1 1 1 0 0,0 0-1 0 0,-1 0 1 0 0,1 0 0 0 0,-11 6-1 0 0,4-1-66 0 0,1 1 0 0 0,-1 0 0 0 0,2 0 0 0 0,-1 1 0 0 0,-17 18 0 0 0,21-18 118 0 0,0 0 0 0 0,1 0-1 0 0,0 1 1 0 0,0 0 0 0 0,1 0 0 0 0,0 0 0 0 0,1 1-1 0 0,0 0 1 0 0,1 0 0 0 0,0 1 0 0 0,1-1-1 0 0,0 1 1 0 0,1-1 0 0 0,0 1 0 0 0,1 0-1 0 0,0 0 1 0 0,1 0 0 0 0,0 0 0 0 0,1 0-1 0 0,0 0 1 0 0,1 0 0 0 0,1-1 0 0 0,0 1-1 0 0,0-1 1 0 0,1 1 0 0 0,0-1 0 0 0,1 0-1 0 0,0-1 1 0 0,10 15 0 0 0,1-4 273 0 0,0-1-1 0 0,27 26 1 0 0,12 15 317 0 0,-37-41-393 0 0,11 17 417 0 0,-29-36-592 0 0,-1 0-1 0 0,1 0 1 0 0,0 1 0 0 0,0-1-1 0 0,-1 0 1 0 0,1 0-1 0 0,-1 0 1 0 0,1 1 0 0 0,-1-1-1 0 0,1 0 1 0 0,-1 0-1 0 0,0 0 1 0 0,0 0 0 0 0,1 0-1 0 0,-1 0 1 0 0,0 0 0 0 0,-2 1-1 0 0,3-2-21 0 0,-6 5 135 0 0,0 0 1 0 0,0-1 0 0 0,0 0-1 0 0,-1 0 1 0 0,0 0 0 0 0,0-1-1 0 0,0 0 1 0 0,0 0 0 0 0,-9 2 0 0 0,-8 1 190 0 0,-37 4 0 0 0,37-6-171 0 0,11-2-60 0 0,-1 0 0 0 0,1-1 1 0 0,0 0-1 0 0,-1-1 0 0 0,1 0 0 0 0,-1-1 1 0 0,-19-4-1 0 0,31 4-69 0 0,11-10-870 0 0,-5 7 345 0 0,0 1 0 0 0,0 0 0 0 0,1 0 0 0 0,-1 0 0 0 0,1 0 0 0 0,0 1 0 0 0,9-3 0 0 0,5-2-975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335 83 4607 0 0,'0'0'354'0'0,"1"-13"2116"0"0,-1-7 5466 0 0,0 18-6582 0 0,-1-1-1214 0 0,-1 0 1 0 0,1 0 0 0 0,-1 1 0 0 0,1-1 0 0 0,-1 0 0 0 0,0 1 0 0 0,0-1-1 0 0,0 1 1 0 0,0 0 0 0 0,0 0 0 0 0,0 0 0 0 0,-1 0 0 0 0,1 0-1 0 0,-1 0 1 0 0,1 1 0 0 0,-1-1 0 0 0,0 1 0 0 0,0 0 0 0 0,0-1 0 0 0,0 2-1 0 0,0-1 1 0 0,0 0 0 0 0,0 0 0 0 0,-5 0 0 0 0,2 1-133 0 0,-1 0-1 0 0,1 0 1 0 0,-1 0 0 0 0,1 1-1 0 0,0 0 1 0 0,0 0 0 0 0,-1 0 0 0 0,1 1-1 0 0,0 0 1 0 0,0 1 0 0 0,0-1-1 0 0,1 1 1 0 0,-1 0 0 0 0,0 0 0 0 0,1 1-1 0 0,0-1 1 0 0,-9 9 0 0 0,-4 6 8 0 0,1 0 0 0 0,0 0 1 0 0,-15 25-1 0 0,21-28 87 0 0,0 1 1 0 0,1 0 0 0 0,1 0-1 0 0,-10 27 1 0 0,16-37-53 0 0,1 1 1 0 0,0-1-1 0 0,0 0 0 0 0,1 1 1 0 0,0-1-1 0 0,0 1 1 0 0,0-1-1 0 0,1 1 0 0 0,0 0 1 0 0,0-1-1 0 0,1 1 1 0 0,0-1-1 0 0,0 1 1 0 0,1-1-1 0 0,-1 1 0 0 0,4 8 1 0 0,-3-13-40 0 0,-1 1 0 0 0,1 0 1 0 0,-1 0-1 0 0,1 0 0 0 0,0-1 0 0 0,0 1 0 0 0,0-1 1 0 0,0 1-1 0 0,1-1 0 0 0,-1 0 0 0 0,1 0 1 0 0,-1 0-1 0 0,1 0 0 0 0,0-1 0 0 0,0 1 0 0 0,-1-1 1 0 0,1 1-1 0 0,0-1 0 0 0,0 0 0 0 0,1 0 1 0 0,-1 0-1 0 0,0-1 0 0 0,0 1 0 0 0,0-1 0 0 0,0 0 1 0 0,1 0-1 0 0,-1 0 0 0 0,0 0 0 0 0,0 0 1 0 0,1-1-1 0 0,-1 1 0 0 0,0-1 0 0 0,0 0 1 0 0,6-2-1 0 0,-1 0 7 0 0,-1-1 1 0 0,1 1-1 0 0,-1-1 1 0 0,0-1-1 0 0,0 0 1 0 0,0 1-1 0 0,-1-2 1 0 0,1 1-1 0 0,-1-1 1 0 0,0 0-1 0 0,-1-1 1 0 0,8-9-1 0 0,-6 3 35 0 0,0-1 1 0 0,0 0-1 0 0,-1 0 0 0 0,7-27 0 0 0,7-61 219 0 0,-3 12 263 0 0,-16 88 584 0 0,1 26-672 0 0,-2-6-259 0 0,0 0 0 0 0,-4 29 0 0 0,1-26-32 0 0,1 28-1 0 0,2-37-90 0 0,1 0 0 0 0,0 0 0 0 0,1 0 0 0 0,1-1 0 0 0,-1 1 0 0 0,10 22 0 0 0,-11-31-86 0 0,0 0-1 0 0,1 0 1 0 0,0 0-1 0 0,-1 0 0 0 0,1 0 1 0 0,0 0-1 0 0,1-1 1 0 0,-1 1-1 0 0,0-1 1 0 0,1 0-1 0 0,-1 1 0 0 0,1-1 1 0 0,0 0-1 0 0,0 0 1 0 0,0-1-1 0 0,0 1 0 0 0,0-1 1 0 0,0 1-1 0 0,0-1 1 0 0,0 0-1 0 0,1 0 1 0 0,-1-1-1 0 0,0 1 0 0 0,1 0 1 0 0,-1-1-1 0 0,0 0 1 0 0,1 0-1 0 0,6-1 0 0 0,-5 1-374 0 0,0-1-1 0 0,0 0 0 0 0,0-1 0 0 0,10-3 0 0 0,6-7-5916 0 0,-5 0-1286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0 10591 0 0,'0'0'2518'0'0,"1"3"-978"0"0,2 53 2167 0 0,-5 87 1 0 0,-17 56-2085 0 0,-3 55-527 0 0,21-221-917 0 0,5 52 0 0 0,-2-72-204 0 0,0 0 0 0 0,1 0 0 0 0,0 0 0 0 0,1-1 1 0 0,0 1-1 0 0,12 21 0 0 0,-15-32-83 0 0,0 0 1 0 0,0 0-1 0 0,0 0 1 0 0,0-1-1 0 0,1 1 0 0 0,-1 0 1 0 0,0-1-1 0 0,1 1 0 0 0,-1-1 1 0 0,1 0-1 0 0,0 1 0 0 0,-1-1 1 0 0,1 0-1 0 0,0 0 0 0 0,0 0 1 0 0,0 0-1 0 0,0 0 0 0 0,2 0 1 0 0,9-1-1888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26 180 9671 0 0,'0'0'875'0'0,"9"0"1254"0"0,28-9 4512 0 0,-32 7-6166 0 0,0 0-1 0 0,0 0 0 0 0,0-1 1 0 0,6-4-1 0 0,-7 4-426 0 0,0 0 1 0 0,-1 0 0 0 0,1 0-1 0 0,-1-1 1 0 0,0 0-1 0 0,0 0 1 0 0,0 0-1 0 0,0 0 1 0 0,-1 0-1 0 0,1 0 1 0 0,-1-1 0 0 0,2-7-1 0 0,-3 11-46 0 0,12-46-13 0 0,-12 44-36 0 0,-1 0 1 0 0,1 0-1 0 0,-1-1 0 0 0,0 1 1 0 0,0 0-1 0 0,0 0 0 0 0,0-1 1 0 0,-1 1-1 0 0,1 0 0 0 0,-1 0 1 0 0,0 0-1 0 0,-2-5 0 0 0,3 8 36 0 0,0-1 0 0 0,-1 1-1 0 0,1 0 1 0 0,-1-1 0 0 0,1 1 0 0 0,-1 0-1 0 0,1 0 1 0 0,-1-1 0 0 0,1 1 0 0 0,-1 0-1 0 0,1 0 1 0 0,-1 0 0 0 0,0-1 0 0 0,1 1-1 0 0,-1 0 1 0 0,1 0 0 0 0,-1 0 0 0 0,1 0-1 0 0,-1 0 1 0 0,1 0 0 0 0,-1 0 0 0 0,0 1-1 0 0,1-1 1 0 0,-1 0 0 0 0,0 0 0 0 0,-14 5-41 0 0,9-2 64 0 0,-1 1 0 0 0,1 0-1 0 0,0 1 1 0 0,0-1 0 0 0,1 1 0 0 0,0 0-1 0 0,-1 0 1 0 0,1 1 0 0 0,1 0 0 0 0,-1 0-1 0 0,1 0 1 0 0,0 0 0 0 0,-4 9 0 0 0,-1 5 135 0 0,0 0-1 0 0,1 1 1 0 0,-6 26 0 0 0,11-39-85 0 0,2 1 0 0 0,-1 0-1 0 0,1 0 1 0 0,1-1 0 0 0,-1 1 0 0 0,1 0-1 0 0,1 0 1 0 0,2 16 0 0 0,-2-21-46 0 0,0 0-1 0 0,1 0 1 0 0,-1 0 0 0 0,0 0-1 0 0,1-1 1 0 0,0 1 0 0 0,0 0 0 0 0,0-1-1 0 0,1 1 1 0 0,-1-1 0 0 0,1 0-1 0 0,-1 0 1 0 0,1 0 0 0 0,0 0-1 0 0,0 0 1 0 0,1-1 0 0 0,-1 1-1 0 0,1-1 1 0 0,-1 0 0 0 0,7 3-1 0 0,-5-3-71 0 0,1 0-1 0 0,0 0 1 0 0,-1-1-1 0 0,1 0 0 0 0,10 1 1 0 0,13-4-6151 0 0,-11-2-860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8 1839 0 0,'-16'-6'176'0'0,"13"6"362"0"0,1-1 0 0 0,-1 1 0 0 0,1 0-1 0 0,-1 0 1 0 0,0 0 0 0 0,1 0 0 0 0,-1 1 0 0 0,1-1-1 0 0,-1 1 1 0 0,1-1 0 0 0,-1 1 0 0 0,1 0-1 0 0,0 0 1 0 0,-1 0 0 0 0,1 0 0 0 0,0 0-1 0 0,0 1 1 0 0,-1-1 0 0 0,1 1 0 0 0,0 0-1 0 0,1-1 1 0 0,-1 1 0 0 0,0 0 0 0 0,0 0-1 0 0,1 0 1 0 0,-1 0 0 0 0,1 0 0 0 0,0 1-1 0 0,-1-1 1 0 0,0 5 0 0 0,-2 1 827 0 0,1 0 0 0 0,0 0 0 0 0,-1 12 0 0 0,-3 24-919 0 0,5-32-1767 0 0,-1 3 1340 0 0,2-1-1 0 0,0 1 1 0 0,1 20-1 0 0,0-30-5 0 0,1 0 0 0 0,0 1 0 0 0,0-1-1 0 0,1 0 1 0 0,-1 0 0 0 0,1 1 0 0 0,0-1-1 0 0,0 0 1 0 0,1-1 0 0 0,0 1 0 0 0,0 0-1 0 0,5 6 1 0 0,-2-3 35 0 0,1-1 0 0 0,14 12 0 0 0,-20-18 553 0 0,-13-9-271 0 0,-83-52 152 0 0,93 59-1244 0 0,-4-1 1687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54 239 5063 0 0,'-8'-11'10890'0'0,"6"45"-9655"0"0,-2 0 0 0 0,-13 60 0 0 0,10-66-738 0 0,2 1 0 0 0,0 0-1 0 0,2 0 1 0 0,1 47 0 0 0,2-71-430 0 0,1 1-1 0 0,0-1 1 0 0,0 0 0 0 0,0 1 0 0 0,1-1-1 0 0,-1 0 1 0 0,1 0 0 0 0,0 0 0 0 0,1 0-1 0 0,-1 0 1 0 0,1-1 0 0 0,0 1 0 0 0,0-1-1 0 0,1 0 1 0 0,-1 0 0 0 0,1 0 0 0 0,0 0 0 0 0,8 6-1 0 0,-7-7-5 0 0,0-1 0 0 0,0 1 1 0 0,0-1-1 0 0,0 0 0 0 0,1 0 0 0 0,-1 0 0 0 0,1-1 0 0 0,-1 0 0 0 0,1 0 0 0 0,0 0 0 0 0,-1-1 0 0 0,1 1 0 0 0,0-2 0 0 0,0 1 1 0 0,-1-1-1 0 0,1 1 0 0 0,9-4 0 0 0,-2 0 22 0 0,0 0-1 0 0,0-1 1 0 0,-1-1 0 0 0,1 0-1 0 0,-1-1 1 0 0,0 0 0 0 0,-1-1 0 0 0,0 0-1 0 0,0 0 1 0 0,-1-2 0 0 0,0 1 0 0 0,0-1-1 0 0,-1-1 1 0 0,0 1 0 0 0,-1-2-1 0 0,-1 1 1 0 0,0-1 0 0 0,0 0 0 0 0,-1 0-1 0 0,8-23 1 0 0,-3-5 78 0 0,-2-1 0 0 0,7-72 0 0 0,-15 91-142 0 0,0 0 1 0 0,-1 0-1 0 0,-2 0 1 0 0,0 0-1 0 0,-1 0 0 0 0,-12-40 1 0 0,13 55-15 0 0,0 1 0 0 0,-1-1 0 0 0,0 1 1 0 0,0 0-1 0 0,-1 0 0 0 0,0 0 0 0 0,0 0 1 0 0,0 1-1 0 0,-1-1 0 0 0,1 1 0 0 0,-9-6 1 0 0,10 8-10 0 0,-1 1 1 0 0,1 0 0 0 0,-1 0 0 0 0,1 0 0 0 0,-1 1 0 0 0,0-1-1 0 0,1 1 1 0 0,-1 0 0 0 0,0 0 0 0 0,0 0 0 0 0,0 0 0 0 0,0 1 0 0 0,0-1-1 0 0,0 1 1 0 0,0 0 0 0 0,0 1 0 0 0,0-1 0 0 0,0 1 0 0 0,0-1-1 0 0,0 1 1 0 0,-4 2 0 0 0,-5 2-54 0 0,0 0-1 0 0,1 1 1 0 0,0 1-1 0 0,0 0 1 0 0,1 1-1 0 0,0 0 1 0 0,-13 12 0 0 0,-22 27-1938 0 0,8 2-4399 0 0,11-5-1362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5 6911 0 0,'-2'-1'30'0'0,"0"0"-1"0"0,0 0 0 0 0,0 1 0 0 0,0 0 1 0 0,0-1-1 0 0,0 1 0 0 0,0 0 0 0 0,-1 0 1 0 0,1 0-1 0 0,0 0 0 0 0,0 0 0 0 0,0 0 0 0 0,0 1 1 0 0,0-1-1 0 0,0 1 0 0 0,-3 0 0 0 0,2 1 199 0 0,1-1 0 0 0,0 1 0 0 0,0 0 1 0 0,0 0-1 0 0,0 0 0 0 0,0 0 0 0 0,1 0 0 0 0,-1 0 0 0 0,0 0 0 0 0,1 0 0 0 0,0 1 0 0 0,-2 3 0 0 0,-2 5 2795 0 0,0-1 1 0 0,-4 19 0 0 0,-1 26-476 0 0,8-30-2444 0 0,1-1 0 0 0,3 37-1 0 0,0-46-53 0 0,0 0 0 0 0,7 24 0 0 0,-8-34-43 0 0,1 0 1 0 0,-1 0-1 0 0,1-1 1 0 0,0 1-1 0 0,1-1 1 0 0,-1 1 0 0 0,1-1-1 0 0,0 0 1 0 0,0 0-1 0 0,0 0 1 0 0,6 5-1 0 0,-8-8 68 0 0,11-13 74 0 0,-6 0-145 0 0,-2 0 0 0 0,0-1 0 0 0,0 1 0 0 0,-1-1 0 0 0,-1 0 0 0 0,0 1 0 0 0,-1-1 0 0 0,0-17 0 0 0,4-24 232 0 0,-4 38-26 0 0,2 1 0 0 0,0-1 0 0 0,1 1 0 0 0,0 0 0 0 0,7-16-1 0 0,-9 27-169 0 0,0 0 1 0 0,0 1-1 0 0,0-1 0 0 0,1 0 0 0 0,-1 1 0 0 0,1 0 0 0 0,0-1 0 0 0,0 1 0 0 0,0 0 0 0 0,0 1 0 0 0,1-1 0 0 0,-1 0 1 0 0,1 1-1 0 0,-1 0 0 0 0,1 0 0 0 0,0 0 0 0 0,0 0 0 0 0,0 1 0 0 0,0-1 0 0 0,0 1 0 0 0,0 0 0 0 0,0 0 0 0 0,7 0 0 0 0,50 0-1292 0 0,-21 5-2383 0 0,-17-1-3891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451 588 12439 0 0,'-10'-8'809'0'0,"0"1"0"0"0,-1 0 1 0 0,1 0-1 0 0,-2 1 0 0 0,1 1 0 0 0,-1 0 0 0 0,0 0 0 0 0,0 2 0 0 0,0-1 0 0 0,-18-2 0 0 0,21 6-647 0 0,0 0-1 0 0,0 0 1 0 0,0 1-1 0 0,0 0 1 0 0,0 0-1 0 0,1 1 1 0 0,-1 1-1 0 0,0-1 1 0 0,1 1-1 0 0,0 1 0 0 0,0 0 1 0 0,0 0-1 0 0,0 0 1 0 0,-8 7-1 0 0,0 1-100 0 0,0 0 0 0 0,1 1 0 0 0,1 1 0 0 0,0 0 0 0 0,-15 22 0 0 0,19-22 51 0 0,1-1-1 0 0,0 2 1 0 0,1-1 0 0 0,-11 31-1 0 0,16-37-58 0 0,1-1 0 0 0,0 1 0 0 0,0 0 0 0 0,0-1 1 0 0,1 1-1 0 0,0 0 0 0 0,1 0 0 0 0,0 0 0 0 0,0 0 0 0 0,1-1 0 0 0,0 1 0 0 0,3 12 0 0 0,-4-18-41 0 0,1 1 0 0 0,0-1 0 0 0,0 1 0 0 0,1 0 0 0 0,-1-1 0 0 0,0 0 0 0 0,1 1-1 0 0,-1-1 1 0 0,1 0 0 0 0,0 0 0 0 0,0 0 0 0 0,0 0 0 0 0,0 0 0 0 0,0 0 0 0 0,0-1 0 0 0,0 1 0 0 0,1-1 0 0 0,-1 1 0 0 0,1-1-1 0 0,-1 0 1 0 0,1 0 0 0 0,-1 0 0 0 0,1 0 0 0 0,0 0 0 0 0,-1-1 0 0 0,1 1 0 0 0,0-1 0 0 0,3 0 0 0 0,0 0 3 0 0,0 0 0 0 0,-1-1 0 0 0,1 0 1 0 0,-1 0-1 0 0,1 0 0 0 0,-1-1 0 0 0,1 0 0 0 0,-1 0 1 0 0,0 0-1 0 0,0-1 0 0 0,0 0 0 0 0,0 0 1 0 0,4-3-1 0 0,5-6 25 0 0,-1 0 0 0 0,-1-1 0 0 0,0 0 0 0 0,-1-1 0 0 0,0-1 0 0 0,-1 1 0 0 0,-1-1 0 0 0,0-1 0 0 0,10-26 0 0 0,0-9 61 0 0,24-95-1 0 0,-29 87-85 0 0,79-386 145 0 0,-89 414 57 0 0,-3 29-73 0 0,-5 21-72 0 0,-52 287 464 0 0,44-210-240 0 0,1 118 0 0 0,11-185-230 0 0,1-1 1 0 0,7 38-1 0 0,-7-56-53 0 0,2-1 0 0 0,-1 1 0 0 0,1-1-1 0 0,0 0 1 0 0,1 0 0 0 0,0 0 0 0 0,1 0 0 0 0,-1-1-1 0 0,2 0 1 0 0,9 12 0 0 0,-13-17-11 0 0,1 0 0 0 0,0-1 0 0 0,0 1 0 0 0,0-1 0 0 0,1 0 0 0 0,-1 0 0 0 0,0 0 0 0 0,1 0 0 0 0,0 0 0 0 0,-1-1 1 0 0,1 0-1 0 0,0 0 0 0 0,0 0 0 0 0,-1 0 0 0 0,1 0 0 0 0,0-1 0 0 0,0 0 0 0 0,0 0 0 0 0,6 0 0 0 0,-1-1-470 0 0,0-1 0 0 0,-1 0 0 0 0,1 0 0 0 0,0-1-1 0 0,-1 0 1 0 0,1 0 0 0 0,10-6 0 0 0,0-3-8576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132 184 17447 0 0,'0'0'1580'0'0,"11"16"-452"0"0,-6-13-796 0 0,-1 0 1 0 0,1-1-1 0 0,0 1 0 0 0,1-1 0 0 0,-1 0 0 0 0,0 0 0 0 0,1-1 1 0 0,-1 0-1 0 0,1 0 0 0 0,-1 0 0 0 0,1 0 0 0 0,5-1 0 0 0,-6 0-287 0 0,0 0-1 0 0,0 0 1 0 0,0 0-1 0 0,0-1 0 0 0,0 0 1 0 0,0 0-1 0 0,0 0 1 0 0,0-1-1 0 0,0 0 0 0 0,-1 0 1 0 0,1 0-1 0 0,-1 0 1 0 0,7-5-1 0 0,-9 5-38 0 0,0 1-1 0 0,0-1 0 0 0,-1 1 1 0 0,1-1-1 0 0,-1 0 1 0 0,0 0-1 0 0,1 0 0 0 0,-1 0 1 0 0,0 0-1 0 0,0 0 1 0 0,0 0-1 0 0,0 0 1 0 0,-1 0-1 0 0,1 0 0 0 0,0-1 1 0 0,-1 1-1 0 0,0 0 1 0 0,1-4-1 0 0,-1 3 11 0 0,-1-1-1 0 0,1 1 0 0 0,-1-1 1 0 0,1 1-1 0 0,-1 0 1 0 0,0-1-1 0 0,-1 1 0 0 0,1 0 1 0 0,0 0-1 0 0,-1-1 1 0 0,-2-2-1 0 0,1 1-1 0 0,0 1 1 0 0,0 1-1 0 0,0-1 0 0 0,0 0 0 0 0,-1 1 0 0 0,1-1 1 0 0,-1 1-1 0 0,0 0 0 0 0,0 1 0 0 0,0-1 1 0 0,0 1-1 0 0,-1-1 0 0 0,1 1 0 0 0,0 0 0 0 0,-1 1 1 0 0,0-1-1 0 0,-6-1 0 0 0,3 3-17 0 0,0 0 0 0 0,-1 1 0 0 0,1 0 0 0 0,0 0 1 0 0,0 0-1 0 0,0 1 0 0 0,1 1 0 0 0,-1-1 0 0 0,0 1 0 0 0,1 0 0 0 0,-9 5 0 0 0,7-2-5 0 0,-1 0-1 0 0,2 0 0 0 0,-1 1 1 0 0,1 0-1 0 0,0 0 1 0 0,0 1-1 0 0,1 0 1 0 0,-8 11-1 0 0,10-12 3 0 0,0 0-1 0 0,1 0 1 0 0,0 1-1 0 0,1-1 1 0 0,0 1 0 0 0,0 0-1 0 0,1-1 1 0 0,-1 1-1 0 0,2 0 1 0 0,-1 0 0 0 0,0 9-1 0 0,2-11 5 0 0,1 0 0 0 0,-1 0 0 0 0,1 1-1 0 0,0-1 1 0 0,0 0 0 0 0,0 0 0 0 0,1 0 0 0 0,0 0-1 0 0,0-1 1 0 0,1 1 0 0 0,0-1 0 0 0,0 1 0 0 0,0-1-1 0 0,0 0 1 0 0,8 9 0 0 0,-7-10 4 0 0,0-1-1 0 0,0 1 1 0 0,1-1 0 0 0,-1 0 0 0 0,1 0-1 0 0,0 0 1 0 0,0 0 0 0 0,0-1-1 0 0,0 0 1 0 0,0 0 0 0 0,0 0-1 0 0,1-1 1 0 0,-1 0 0 0 0,1 0-1 0 0,-1 0 1 0 0,1 0 0 0 0,-1-1-1 0 0,10-1 1 0 0,-3 0 2 0 0,0 0 0 0 0,0-1 0 0 0,0 0 0 0 0,0-1 0 0 0,0-1 0 0 0,-1 0 0 0 0,18-8 0 0 0,-11 1 79 0 0,0 0 1 0 0,-1-1-1 0 0,-1-1 0 0 0,0-1 0 0 0,0 0 0 0 0,-2-1 1 0 0,0-1-1 0 0,0 0 0 0 0,-2-1 0 0 0,0 0 1 0 0,18-35-1 0 0,-29 51 813 0 0,-1 2-768 0 0,2 5-79 0 0,0-1 1 0 0,-1 1-1 0 0,0 0 1 0 0,0-1-1 0 0,0 1 1 0 0,-1 0-1 0 0,0 8 0 0 0,-5 46 83 0 0,2-27-42 0 0,2-4 0 0 0,1-18-45 0 0,0 0 1 0 0,-1 0-1 0 0,-3 14 1 0 0,4-24 19 0 0,-7-16 6 0 0,5 9-88 0 0,0-1 0 0 0,1 1 0 0 0,-1-1 0 0 0,1 0 0 0 0,0 1 0 0 0,1-13 0 0 0,3-42-164 0 0,-2 43 154 0 0,2-9 23 0 0,0-1-1 0 0,2 1 1 0 0,1 0-1 0 0,13-38 1 0 0,-16 59 21 0 0,-1 0 0 0 0,1 1 0 0 0,0-1 0 0 0,0 1 0 0 0,0 0 0 0 0,1 0 1 0 0,-1 0-1 0 0,8-6 0 0 0,-9 9-17 0 0,0 0 0 0 0,1 0-1 0 0,0 0 1 0 0,-1 0 0 0 0,1 1 0 0 0,0-1 0 0 0,0 1 0 0 0,0 0 0 0 0,-1 0 0 0 0,1 0 0 0 0,1 0-1 0 0,-1 1 1 0 0,0-1 0 0 0,0 1 0 0 0,0-1 0 0 0,0 1 0 0 0,0 0 0 0 0,4 1 0 0 0,6 1-783 0 0,-1 0 0 0 0,0 1 0 0 0,20 7 0 0 0,-17-4-768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386 21 12031 0 0,'0'0'8339'0'0,"-3"-9"-5273"0"0,-1 8-2951 0 0,1-1-1 0 0,-1 0 0 0 0,1 1 0 0 0,-1 0 1 0 0,1 0-1 0 0,-1 0 0 0 0,1 0 0 0 0,-1 0 1 0 0,0 1-1 0 0,0-1 0 0 0,1 1 0 0 0,-1 0 1 0 0,0 1-1 0 0,0-1 0 0 0,1 0 0 0 0,-1 1 0 0 0,-6 2 1 0 0,-4 0-53 0 0,1 1 0 0 0,-1 1 0 0 0,-17 9-1 0 0,26-12-43 0 0,0 1-1 0 0,1 0 0 0 0,-1-1 0 0 0,1 1 1 0 0,0 1-1 0 0,0-1 0 0 0,0 1 0 0 0,0 0 0 0 0,-4 5 1 0 0,7-8-17 0 0,0 1 0 0 0,0 0 0 0 0,0-1 1 0 0,1 1-1 0 0,-1 0 0 0 0,0 0 1 0 0,1-1-1 0 0,-1 1 0 0 0,1 0 0 0 0,0 0 1 0 0,-1 0-1 0 0,1 0 0 0 0,0 0 1 0 0,0 0-1 0 0,0 0 0 0 0,1-1 0 0 0,-1 1 1 0 0,0 0-1 0 0,1 0 0 0 0,-1 0 1 0 0,1 0-1 0 0,0-1 0 0 0,-1 1 0 0 0,1 0 1 0 0,0 0-1 0 0,0-1 0 0 0,0 1 1 0 0,0-1-1 0 0,2 2 0 0 0,6 8-1 0 0,1-1 0 0 0,0 0 0 0 0,1-1 0 0 0,0-1 0 0 0,24 15 0 0 0,-18-11 0 0 0,24 18 0 0 0,-40-29 2 0 0,0 0 1 0 0,0 0-1 0 0,0 0 0 0 0,0 0 1 0 0,0 0-1 0 0,0 0 0 0 0,0 0 1 0 0,-1 0-1 0 0,1 0 0 0 0,0 0 1 0 0,-1 1-1 0 0,1-1 0 0 0,-1 0 1 0 0,1 1-1 0 0,-1-1 0 0 0,1 0 1 0 0,-1 1-1 0 0,0-1 0 0 0,0 2 1 0 0,0-2 4 0 0,0 0 0 0 0,0 0 0 0 0,-1 1 1 0 0,1-1-1 0 0,-1 0 0 0 0,1 0 0 0 0,-1 0 0 0 0,1 0 1 0 0,-1 0-1 0 0,0 0 0 0 0,1 0 0 0 0,-1 0 1 0 0,0 0-1 0 0,0 0 0 0 0,0 0 0 0 0,0-1 0 0 0,-1 2 1 0 0,-4 2 40 0 0,1-1-1 0 0,-1 0 1 0 0,0 0 0 0 0,0-1 0 0 0,-1 1 0 0 0,-8 1 0 0 0,-142 24 940 0 0,113-22-761 0 0,31-4-213 0 0,0-1 1 0 0,-1 0 0 0 0,1-1-1 0 0,-21-1 1 0 0,32 0-800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32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116 113 12583 0 0,'0'0'1135'0'0,"1"-2"-932"0"0,4-11 1139 0 0,-4 10-751 0 0,0 1-1 0 0,0-1 1 0 0,0 0-1 0 0,0 1 1 0 0,-1-1-1 0 0,1 0 1 0 0,0-5-1 0 0,-2 5-528 0 0,1-1 0 0 0,-1 0 0 0 0,0 0 0 0 0,1 1 0 0 0,-2-1 0 0 0,1 1 0 0 0,0-1 0 0 0,-1 1 0 0 0,-2-5 0 0 0,3 4-61 0 0,-9-10 62 0 0,3 8-63 0 0,-3 2 0 0 0,9 4 0 0 0,0-1 1 0 0,1 1-1 0 0,-1 0 0 0 0,0 0 0 0 0,0-1 0 0 0,1 1 1 0 0,-1 0-1 0 0,0 0 0 0 0,0 0 0 0 0,0 0 1 0 0,1 0-1 0 0,-1 0 0 0 0,0 0 0 0 0,0 0 0 0 0,1 0 1 0 0,-1 0-1 0 0,0 1 0 0 0,0-1 0 0 0,0 0 1 0 0,1 0-1 0 0,-1 1 0 0 0,0-1 0 0 0,1 0 0 0 0,-1 1 1 0 0,0-1-1 0 0,0 1 0 0 0,-1 1 6 0 0,-2 1-2 0 0,0-1 0 0 0,0 2-1 0 0,0-1 1 0 0,1 0 0 0 0,-1 1-1 0 0,1-1 1 0 0,0 1 0 0 0,0 0-1 0 0,0 0 1 0 0,0 0 0 0 0,1 1 0 0 0,-1-1-1 0 0,1 1 1 0 0,0-1 0 0 0,1 1-1 0 0,-1 0 1 0 0,1 0 0 0 0,-1 5-1 0 0,-2 12 15 0 0,1 0 0 0 0,0 35 0 0 0,3-55-18 0 0,-1 21 118 0 0,1 0 0 0 0,1 0 0 0 0,6 32 0 0 0,-6-48-89 0 0,1 0 1 0 0,-1-1-1 0 0,2 1 0 0 0,-1-1 0 0 0,1 0 0 0 0,0 0 0 0 0,0 0 1 0 0,0 0-1 0 0,1 0 0 0 0,0-1 0 0 0,0 1 0 0 0,1-1 0 0 0,-1 0 1 0 0,1 0-1 0 0,0-1 0 0 0,7 6 0 0 0,-7-8-27 0 0,1 1-1 0 0,-1-1 0 0 0,1 1 1 0 0,-1-2-1 0 0,1 1 0 0 0,0-1 1 0 0,-1 1-1 0 0,1-1 0 0 0,0-1 1 0 0,0 1-1 0 0,0-1 0 0 0,0 0 1 0 0,0-1-1 0 0,7-1 0 0 0,2 0-499 0 0,0-1-1 0 0,0-1 0 0 0,0-1 1 0 0,17-7-1 0 0,2-4-6484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14 11975 0 0,'-1'1'923'0'0,"-4"4"-645"0"0,1 0 0 0 0,0 0 0 0 0,-1 1 0 0 0,2-1-1 0 0,-1 1 1 0 0,1 0 0 0 0,0 0 0 0 0,0 0 0 0 0,0 0 0 0 0,1 0 0 0 0,0 1 0 0 0,1-1 0 0 0,-1 1 0 0 0,1-1-1 0 0,0 1 1 0 0,1 0 0 0 0,0 8 0 0 0,-1-8-137 0 0,1 0-1 0 0,1 0 0 0 0,0 1 1 0 0,0-1-1 0 0,0 0 1 0 0,1 0-1 0 0,0 0 0 0 0,0-1 1 0 0,1 1-1 0 0,0 0 1 0 0,0-1-1 0 0,0 1 1 0 0,1-1-1 0 0,0 0 0 0 0,0 0 1 0 0,7 6-1 0 0,-8-9-113 0 0,0-1 0 0 0,0 1 1 0 0,0-1-1 0 0,1 1 0 0 0,-1-1 0 0 0,1 0 0 0 0,0-1 0 0 0,-1 1 0 0 0,1-1 1 0 0,0 1-1 0 0,0-1 0 0 0,0 0 0 0 0,0 0 0 0 0,0-1 0 0 0,7 1 0 0 0,-4-2 5 0 0,-1 1 0 0 0,0-1 0 0 0,1 0-1 0 0,-1 0 1 0 0,0-1 0 0 0,0 0 0 0 0,0 0-1 0 0,0-1 1 0 0,8-4 0 0 0,-5 2 33 0 0,1-1 1 0 0,-1-1-1 0 0,-1 1 1 0 0,1-2-1 0 0,-1 1 1 0 0,0-1-1 0 0,-1 0 1 0 0,0 0-1 0 0,0-1 1 0 0,-1 0-1 0 0,8-15 0 0 0,-12 19 2 0 0,0 1 0 0 0,0-1 0 0 0,0 0 0 0 0,-1 0 0 0 0,0-1 0 0 0,0 1 0 0 0,0 0 0 0 0,0 0 0 0 0,-1 0 0 0 0,0-1 0 0 0,0 1 0 0 0,-1 0 0 0 0,1 0 0 0 0,-1-1-1 0 0,0 1 1 0 0,-4-10 0 0 0,4 12-16 0 0,-1-1-1 0 0,0 0 0 0 0,-1 1 0 0 0,1 0 0 0 0,0-1 1 0 0,-1 1-1 0 0,0 0 0 0 0,1 0 0 0 0,-1 1 1 0 0,-1-1-1 0 0,1 0 0 0 0,0 1 0 0 0,0 0 1 0 0,-1 0-1 0 0,0 0 0 0 0,1 0 0 0 0,-1 1 1 0 0,0-1-1 0 0,0 1 0 0 0,0 0 0 0 0,0 0 1 0 0,-5 0-1 0 0,-2 0-110 0 0,0 0-1 0 0,0 1 1 0 0,1 0 0 0 0,-1 1 0 0 0,0 1-1 0 0,1 0 1 0 0,-1 0 0 0 0,1 1 0 0 0,-1 0-1 0 0,1 1 1 0 0,0 0 0 0 0,0 0-1 0 0,1 1 1 0 0,0 0 0 0 0,-1 1 0 0 0,2 0-1 0 0,-1 1 1 0 0,1 0 0 0 0,0 0 0 0 0,0 1-1 0 0,1 0 1 0 0,0 0 0 0 0,0 0 0 0 0,1 1-1 0 0,-7 12 1 0 0,5-1-1331 0 0,2 1-3915 0 0,5-2-1525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11975 0 0,'0'0'3374'0'0,"0"2"-2226"0"0,10 109 2808 0 0,-8 60-2392 0 0,-21-4-760 0 0,0-6-323 0 0,17-132-434 0 0,2 1-1 0 0,1 0 0 0 0,6 40 0 0 0,-6-63-36 0 0,1 0 0 0 0,0-1 0 0 0,0 1-1 0 0,1 0 1 0 0,0 0 0 0 0,0-1 0 0 0,5 8 0 0 0,-7-13-75 0 0,-1 0 1 0 0,1 0-1 0 0,-1 0 0 0 0,1 0 1 0 0,0 0-1 0 0,0 0 1 0 0,-1 0-1 0 0,1 0 1 0 0,0-1-1 0 0,0 1 1 0 0,0 0-1 0 0,0-1 0 0 0,0 1 1 0 0,0 0-1 0 0,0-1 1 0 0,0 1-1 0 0,0-1 1 0 0,1 1-1 0 0,-1-1 1 0 0,0 0-1 0 0,0 1 0 0 0,0-1 1 0 0,1 0-1 0 0,-1 0 1 0 0,0 0-1 0 0,0 0 1 0 0,0 0-1 0 0,1 0 1 0 0,-1 0-1 0 0,0-1 0 0 0,0 1 1 0 0,0 0-1 0 0,0-1 1 0 0,1 1-1 0 0,-1 0 1 0 0,0-1-1 0 0,0 0 1 0 0,0 1-1 0 0,0-1 0 0 0,0 0 1 0 0,0 1-1 0 0,0-1 1 0 0,0 0-1 0 0,-1 0 1 0 0,1 0-1 0 0,0 0 1 0 0,0 0-1 0 0,-1 0 0 0 0,2-1 1 0 0,8-13-5024 0 0,0-3-1491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0 9671 0 0,'0'0'6427'0'0,"10"13"-2635"0"0,-8-4-3490 0 0,0 1 0 0 0,-1-1 0 0 0,0 1 0 0 0,0-1 0 0 0,-1 0 0 0 0,0 1-1 0 0,-3 17 1 0 0,1-2-40 0 0,-19 197 771 0 0,-4 75 325 0 0,24-261-1033 0 0,6 61 0 0 0,-4-87-291 0 0,1 0 1 0 0,0 1 0 0 0,0-1 0 0 0,1 0 0 0 0,0 0 0 0 0,1-1 0 0 0,0 1 0 0 0,1-1-1 0 0,0 0 1 0 0,9 13 0 0 0,-13-20-49 0 0,1 0 0 0 0,0 0 0 0 0,-1 0 0 0 0,1-1 1 0 0,0 1-1 0 0,0 0 0 0 0,0-1 0 0 0,0 1 0 0 0,0-1 0 0 0,0 0 0 0 0,0 0 0 0 0,0 0 0 0 0,1 0 0 0 0,-1 0 0 0 0,0 0 0 0 0,1 0 1 0 0,-1-1-1 0 0,1 1 0 0 0,-1-1 0 0 0,1 0 0 0 0,-1 0 0 0 0,4 0 0 0 0,12-6-2481 0 0,0-9-3447 0 0,-5 1-1485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1 261 13823 0 0,'0'0'1247'0'0,"2"1"-1023"0"0,1 0 77 0 0,0 0 0 0 0,0 0-1 0 0,0-1 1 0 0,0 1 0 0 0,0-1 0 0 0,0 0 0 0 0,0 1 0 0 0,0-1-1 0 0,0-1 1 0 0,1 1 0 0 0,-1 0 0 0 0,0-1 0 0 0,0 0 0 0 0,5-2-1 0 0,8-2 992 0 0,22-12 0 0 0,-28 12-1416 0 0,8-4 290 0 0,0-1 1 0 0,0 0-1 0 0,-1-1 0 0 0,25-22 1 0 0,-34 26-152 0 0,-1 0-1 0 0,0-1 1 0 0,0 1 0 0 0,0-1 0 0 0,-1-1 0 0 0,-1 1-1 0 0,1-1 1 0 0,-1 0 0 0 0,-1-1 0 0 0,7-18-1 0 0,-8 13-3 0 0,-3 14-10 0 0,0 1 0 0 0,0-1 0 0 0,0 0-1 0 0,0 1 1 0 0,0-1 0 0 0,0 1 0 0 0,0-1 0 0 0,0 0-1 0 0,0 1 1 0 0,0-1 0 0 0,0 1 0 0 0,0-1 0 0 0,-1 0 0 0 0,1 1-1 0 0,0-1 1 0 0,0 1 0 0 0,-1-1 0 0 0,0 0 6 0 0,-1 0 0 0 0,1 0 0 0 0,-1 0 0 0 0,0 0 0 0 0,1 1 0 0 0,-1-1 1 0 0,1 1-1 0 0,-1-1 0 0 0,0 1 0 0 0,0-1 0 0 0,1 1 0 0 0,-1 0 0 0 0,0 0 0 0 0,0 0 0 0 0,1 0 1 0 0,-1 0-1 0 0,-3 1 0 0 0,-31 7 93 0 0,27-4-83 0 0,0 0 1 0 0,0 1 0 0 0,1 0-1 0 0,-1 0 1 0 0,1 1-1 0 0,0 0 1 0 0,0 0 0 0 0,1 1-1 0 0,0 0 1 0 0,0 1 0 0 0,1-1-1 0 0,-11 17 1 0 0,5-5-18 0 0,1 0 0 0 0,1 1 0 0 0,1 1 0 0 0,-11 34 0 0 0,16-44 5 0 0,1 0-1 0 0,1 1 1 0 0,0-1-1 0 0,1 0 1 0 0,0 1 0 0 0,0 12-1 0 0,1-21-3 0 0,0 0 0 0 0,0 0 1 0 0,1 0-1 0 0,-1 0 0 0 0,1 0 0 0 0,0 0 0 0 0,0 0 0 0 0,0 0 0 0 0,0-1 1 0 0,0 1-1 0 0,1 0 0 0 0,-1 0 0 0 0,1-1 0 0 0,-1 1 0 0 0,1-1 0 0 0,0 0 1 0 0,0 1-1 0 0,1-1 0 0 0,-1 0 0 0 0,0 0 0 0 0,1 0 0 0 0,-1 0 0 0 0,1-1 1 0 0,-1 1-1 0 0,1-1 0 0 0,0 1 0 0 0,4 0 0 0 0,3 0-179 0 0,0 0 0 0 0,0-1 0 0 0,0 0 0 0 0,0-1-1 0 0,0 0 1 0 0,0 0 0 0 0,0-1 0 0 0,0-1 0 0 0,0 1 0 0 0,0-2 0 0 0,0 1 0 0 0,0-1-1 0 0,-1-1 1 0 0,15-7 0 0 0,6-4-1174 0 0</inkml:trace>
  <inkml:trace contextRef="#ctx0" brushRef="#br0" timeOffset="1">633 39 8287 0 0,'0'0'756'0'0,"0"-1"-622"0"0,-1-5 299 0 0,1 4-186 0 0,0 1 0 0 0,-1-1 1 0 0,1 1-1 0 0,0 0 0 0 0,0-1 0 0 0,-1 1 1 0 0,1 0-1 0 0,-1-1 0 0 0,1 1 0 0 0,-1 0 0 0 0,0 0 1 0 0,1 0-1 0 0,-1-1 0 0 0,0 1 0 0 0,0 0 1 0 0,0 0-1 0 0,0 0 0 0 0,0 0 0 0 0,0 0 0 0 0,0 1 1 0 0,0-1-1 0 0,0 0 0 0 0,0 0 0 0 0,-1 1 0 0 0,1-1 1 0 0,0 0-1 0 0,0 1 0 0 0,-1 0 0 0 0,-1-1 1 0 0,0 0 274 0 0,0 1 0 0 0,0 0 0 0 0,0 1 0 0 0,0-1 1 0 0,0 0-1 0 0,0 1 0 0 0,0 0 0 0 0,0 0 0 0 0,1 0 1 0 0,-1 0-1 0 0,0 0 0 0 0,-4 2 0 0 0,-3 4-536 0 0,-1 0 1 0 0,1 1-1 0 0,0 0 0 0 0,1 1 0 0 0,0 0 0 0 0,0 0 1 0 0,1 1-1 0 0,-9 13 0 0 0,2-1-17 0 0,2 1 0 0 0,1 0 0 0 0,-10 25 0 0 0,17-38 31 0 0,1 1 1 0 0,1 0-1 0 0,0 0 0 0 0,1 1 0 0 0,0-1 0 0 0,0 1 0 0 0,1 22 1 0 0,1-30 11 0 0,0 0 1 0 0,1 0 0 0 0,-1 0-1 0 0,1 0 1 0 0,0 0 0 0 0,0 0-1 0 0,0 0 1 0 0,1 0 0 0 0,-1-1 0 0 0,1 1-1 0 0,0-1 1 0 0,0 1 0 0 0,1-1-1 0 0,-1 1 1 0 0,0-1 0 0 0,1 0-1 0 0,0 0 1 0 0,0-1 0 0 0,0 1-1 0 0,0 0 1 0 0,0-1 0 0 0,1 0-1 0 0,-1 0 1 0 0,1 0 0 0 0,-1 0-1 0 0,5 1 1 0 0,4 1 24 0 0,0-1-1 0 0,0 0 0 0 0,0-1 1 0 0,0-1-1 0 0,0 0 1 0 0,0 0-1 0 0,0-1 1 0 0,1-1-1 0 0,-1 0 1 0 0,0 0-1 0 0,19-6 0 0 0,-6 0 6 0 0,-2-1-1 0 0,1-1 0 0 0,-1-1 1 0 0,37-21-1 0 0,-50 25-90 0 0,0-1 0 0 0,-1 0 0 0 0,0 0 0 0 0,0-1 0 0 0,0 0 0 0 0,-1-1 0 0 0,-1 0 0 0 0,13-18 0 0 0,-12 15-737 0 0,-1-1 0 0 0,7-17 0 0 0,6-33-5940 0 0,-10 26 223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48 14111 0 0,'-1'-8'277'0'0,"1"6"-178"0"0,-1-1-1 0 0,1 0 1 0 0,0 1-1 0 0,0-1 1 0 0,0 1-1 0 0,0-1 1 0 0,0 1-1 0 0,1-1 1 0 0,-1 1-1 0 0,1-1 1 0 0,0 1-1 0 0,-1-1 1 0 0,3-3 1531 0 0,6 20 878 0 0,-5 4-1924 0 0,-1 0-1 0 0,-1 1 0 0 0,-1-1 1 0 0,0 0-1 0 0,-4 36 0 0 0,1-16-15 0 0,-15 219 1561 0 0,-1 46-766 0 0,17-281-1313 0 0,1 1-1 0 0,1-1 1 0 0,1 0-1 0 0,1 0 1 0 0,11 42-1 0 0,-4-45-281 0 0,-9-18-84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22 274 10591 0 0,'-4'-3'167'0'0,"-13"-4"1118"0"0,17 6-896 0 0,1 0 0 0 0,-1 0 0 0 0,1 0 0 0 0,-1 0 0 0 0,1 0 0 0 0,-1 0 0 0 0,1 1 0 0 0,0-1 0 0 0,-1 0 0 0 0,1 0 0 0 0,0 1 0 0 0,0-1 0 0 0,-1 1 0 0 0,1-1 0 0 0,1 0 0 0 0,11-5 866 0 0,0 0 1 0 0,15-4-1 0 0,59-12-916 0 0,-68 18-73 0 0,12-4 341 0 0,1 2 0 0 0,1 2 0 0 0,-1 1 0 0 0,42 1-1 0 0,-72 2-592 0 0,-1 0-1 0 0,1 0 0 0 0,-1 0 0 0 0,1 0 0 0 0,-1 0 1 0 0,1 0-1 0 0,-1 1 0 0 0,1-1 0 0 0,-1 1 0 0 0,1-1 1 0 0,-1 1-1 0 0,1-1 0 0 0,-1 1 0 0 0,0 0 0 0 0,0 0 1 0 0,1-1-1 0 0,-1 1 0 0 0,0 0 0 0 0,0 0 0 0 0,0 0 0 0 0,0 1 1 0 0,0-1-1 0 0,0 0 0 0 0,0 0 0 0 0,0 0 0 0 0,-1 1 1 0 0,1-1-1 0 0,0 0 0 0 0,-1 1 0 0 0,1-1 0 0 0,-1 1 1 0 0,1-1-1 0 0,-1 1 0 0 0,0-1 0 0 0,1 1 0 0 0,-1-1 1 0 0,0 1-1 0 0,0-1 0 0 0,-1 3 0 0 0,0 7 109 0 0,-1-1 1 0 0,0 0-1 0 0,-1 0 1 0 0,-8 18-1 0 0,3-6-47 0 0,-1 7-57 0 0,3-13-15 0 0,1 1-1 0 0,0-1 0 0 0,2 1 1 0 0,0 0-1 0 0,0 0 0 0 0,1 21 1 0 0,2-37-487 0 0,14 1-7831 0 0,-5-4 511 0 0</inkml:trace>
  <inkml:trace contextRef="#ctx0" brushRef="#br0" timeOffset="1">461 14 17047 0 0,'-18'-8'752'0'0,"13"4"1080"0"0,16 3-992 0 0,5 1 24 0 0,3 0 8 0 0,3 1-1888 0 0,3 1-376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38 6447 0 0,'-7'4'267'0'0,"1"0"-1"0"0,0 1 0 0 0,0-1 1 0 0,-7 8-1 0 0,6-4 1143 0 0,1-1 0 0 0,-1 1 1 0 0,1 1-1 0 0,1-1 0 0 0,-6 12 0 0 0,6-9 69 0 0,0 1 0 0 0,1-1 0 0 0,0 1 0 0 0,-2 13 0 0 0,1 22-2040 0 0,5-44 565 0 0,0 0 0 0 0,0 0 1 0 0,1 0-1 0 0,-1 0 0 0 0,1 0 1 0 0,-1 0-1 0 0,1 0 0 0 0,0 0 1 0 0,0 0-1 0 0,1 0 0 0 0,-1 0 1 0 0,0 0-1 0 0,1-1 0 0 0,0 1 1 0 0,-1 0-1 0 0,1-1 0 0 0,0 0 1 0 0,1 1-1 0 0,-1-1 0 0 0,0 0 1 0 0,0 0-1 0 0,1 0 0 0 0,0-1 1 0 0,-1 1-1 0 0,1 0 0 0 0,0-1 1 0 0,-1 0-1 0 0,1 1 0 0 0,0-1 1 0 0,0-1-1 0 0,0 1 0 0 0,0 0 1 0 0,0-1-1 0 0,0 1 0 0 0,1-1 1 0 0,-1 0-1 0 0,0 0 0 0 0,0 0 1 0 0,0 0-1 0 0,0-1 0 0 0,0 1 1 0 0,0-1-1 0 0,0 0 0 0 0,0 0 1 0 0,4-2-1 0 0,3-1 19 0 0,-1 0-1 0 0,0-1 1 0 0,0-1 0 0 0,0 1-1 0 0,-1-1 1 0 0,0-1-1 0 0,0 0 1 0 0,-1 0 0 0 0,0 0-1 0 0,0-1 1 0 0,0 0-1 0 0,-1 0 1 0 0,6-10-1 0 0,-7 8 12 0 0,1 0 0 0 0,-2 0 0 0 0,1 0-1 0 0,-1-1 1 0 0,-1 1 0 0 0,0-1-1 0 0,0 0 1 0 0,-1 0 0 0 0,0 0-1 0 0,-1 0 1 0 0,-1-22 0 0 0,0 30 18 0 0,0 0-1 0 0,0 1 1 0 0,0-1 0 0 0,0 0-1 0 0,-1 1 1 0 0,0-1 0 0 0,1 1 0 0 0,-1-1-1 0 0,0 1 1 0 0,0-1 0 0 0,0 1 0 0 0,0 0-1 0 0,-1 0 1 0 0,1-1 0 0 0,-1 1-1 0 0,1 0 1 0 0,-1 0 0 0 0,0 0 0 0 0,0 0-1 0 0,0 1 1 0 0,0-1 0 0 0,0 0 0 0 0,0 1-1 0 0,0 0 1 0 0,-1-1 0 0 0,1 1-1 0 0,0 0 1 0 0,-1 0 0 0 0,1 0 0 0 0,-1 1-1 0 0,1-1 1 0 0,-1 0 0 0 0,0 1 0 0 0,1 0-1 0 0,-1-1 1 0 0,1 1 0 0 0,-1 0-1 0 0,0 1 1 0 0,1-1 0 0 0,-1 0 0 0 0,1 1-1 0 0,-1-1 1 0 0,-3 2 0 0 0,-5 2-48 0 0,1 0 0 0 0,0 0 0 0 0,0 0 0 0 0,1 2 0 0 0,-1-1 0 0 0,1 1 0 0 0,-13 11 0 0 0,-54 55-1129 0 0,61-55-1416 0 0,-25 33-1 0 0,28-32-4869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9671 0 0,'9'-15'11985'0'0,"-3"20"-11027"0"0,-3-1-749 0 0,-1 1 0 0 0,0-1 0 0 0,0 1-1 0 0,0-1 1 0 0,0 1 0 0 0,-1 0 0 0 0,1 0 0 0 0,0 9 0 0 0,1 45 158 0 0,-3-45-221 0 0,-9 137 694 0 0,1-55-291 0 0,9-74-482 0 0,-1-22-69 0 0,0 0-1 0 0,0 0 1 0 0,0 1-1 0 0,0-1 1 0 0,0 0 0 0 0,0 0-1 0 0,1 1 1 0 0,-1-1-1 0 0,0 0 1 0 0,0 0 0 0 0,0 1-1 0 0,0-1 1 0 0,0 0-1 0 0,0 0 1 0 0,0 1-1 0 0,0-1 1 0 0,1 0 0 0 0,-1 0-1 0 0,0 0 1 0 0,0 0-1 0 0,0 1 1 0 0,0-1 0 0 0,1 0-1 0 0,-1 0 1 0 0,0 0-1 0 0,0 0 1 0 0,0 0 0 0 0,1 1-1 0 0,-1-1 1 0 0,0 0-1 0 0,0 0 1 0 0,0 0-1 0 0,1 0 1 0 0,-1 0 0 0 0,0 0-1 0 0,0 0 1 0 0,1 0-1 0 0,-1 0 1 0 0,0 0 0 0 0,0 0-1 0 0,1 0 1 0 0,-1 0-1 0 0,0 0 1 0 0,0 0-1 0 0,1 0 1 0 0,-1 0 0 0 0,0 0-1 0 0,0 0 1 0 0,1-1-1 0 0,7-4-169 0 0,-8 5 157 0 0,4-5-116 0 0,1 1 0 0 0,-1-1 0 0 0,0 0 0 0 0,0 0 0 0 0,0-1 0 0 0,-1 1 0 0 0,5-11 0 0 0,16-47-395 0 0,-13 32 395 0 0,9-28 104 0 0,-15 40 158 0 0,1 0 0 0 0,1 1 0 0 0,0 0 0 0 0,2 0 0 0 0,19-30-1 0 0,-26 45 5 0 0,0 1 0 0 0,0 0-1 0 0,0-1 1 0 0,0 1 0 0 0,0 1-1 0 0,1-1 1 0 0,-1 0 0 0 0,1 0-1 0 0,4-2 1 0 0,-6 4-106 0 0,0 0 0 0 0,-1 0 0 0 0,1-1 0 0 0,0 1 1 0 0,0 0-1 0 0,0 0 0 0 0,-1 0 0 0 0,1 0 0 0 0,0 0 1 0 0,0 0-1 0 0,0 0 0 0 0,-1 0 0 0 0,1 1 0 0 0,0-1 0 0 0,0 0 1 0 0,-1 0-1 0 0,1 1 0 0 0,0-1 0 0 0,0 0 0 0 0,-1 1 1 0 0,1-1-1 0 0,0 1 0 0 0,-1-1 0 0 0,1 0 0 0 0,0 1 0 0 0,-1 0 1 0 0,1-1-1 0 0,-1 1 0 0 0,1-1 0 0 0,-1 1 0 0 0,1 0 0 0 0,-1-1 1 0 0,0 1-1 0 0,1 0 0 0 0,-1 0 0 0 0,0-1 0 0 0,1 1 1 0 0,-1 0-1 0 0,0 0 0 0 0,0 1 0 0 0,5 16 117 0 0,-1 1 1 0 0,-1-1-1 0 0,-1 1 0 0 0,-1 0 0 0 0,-2 32 1 0 0,1-26-54 0 0,0 0 1 0 0,7 41 0 0 0,-2-43-1283 0 0,2-1-5529 0 0,1-1-2302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6447 0 0,'0'0'9316'0'0,"16"-13"-5948"0"0,-15 12-3312 0 0,0 1 1 0 0,0 0-1 0 0,1-1 0 0 0,-1 1 0 0 0,0 0 0 0 0,0 0 0 0 0,1-1 1 0 0,-1 1-1 0 0,0 0 0 0 0,0 0 0 0 0,1 0 0 0 0,-1 1 0 0 0,0-1 1 0 0,0 0-1 0 0,1 0 0 0 0,-1 1 0 0 0,0-1 0 0 0,0 1 0 0 0,0-1 1 0 0,0 1-1 0 0,0-1 0 0 0,0 1 0 0 0,1 0 0 0 0,-1 0 0 0 0,-1-1 1 0 0,1 1-1 0 0,0 0 0 0 0,0 0 0 0 0,0 0 0 0 0,0 0 0 0 0,-1 0 1 0 0,2 2-1 0 0,-1-1-15 0 0,0 0 1 0 0,0 1 0 0 0,0-1 0 0 0,0 1 0 0 0,-1-1-1 0 0,1 1 1 0 0,-1 0 0 0 0,1-1 0 0 0,-1 1-1 0 0,0 0 1 0 0,0-1 0 0 0,0 1 0 0 0,-1-1-1 0 0,0 5 1 0 0,-6 15 49 0 0,-4 2-10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32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90 6447 0 0,'-2'-35'1995'0'0,"2"30"-1119"0"0,0 0-1 0 0,1 1 1 0 0,0-1 0 0 0,-1 0-1 0 0,2 0 1 0 0,-1 0 0 0 0,0 0 0 0 0,4-5-1 0 0,-5 9-830 0 0,0 1-1 0 0,0 0 1 0 0,0-1-1 0 0,0 1 1 0 0,0 0-1 0 0,1 0 0 0 0,-1-1 1 0 0,0 1-1 0 0,0 0 1 0 0,0 0-1 0 0,0 0 1 0 0,1-1-1 0 0,-1 1 1 0 0,0 0-1 0 0,0 0 1 0 0,1 0-1 0 0,-1-1 1 0 0,0 1-1 0 0,0 0 0 0 0,1 0 1 0 0,-1 0-1 0 0,0 0 1 0 0,0 0-1 0 0,1 0 1 0 0,-1 0-1 0 0,0-1 1 0 0,0 1-1 0 0,1 0 1 0 0,-1 0-1 0 0,0 0 1 0 0,1 0-1 0 0,-1 0 0 0 0,8 8 427 0 0,2 14-109 0 0,-6 9 179 0 0,0 0-1 0 0,-2 0 1 0 0,-3 48 0 0 0,0-23-240 0 0,-1 70 281 0 0,8 181-97 0 0,-5-283-788 0 0,-1-22 91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3 108 4607 0 0,'0'0'354'0'0,"0"-2"-233"0"0,-1 0 245 0 0,1-1-1 0 0,-1 0 1 0 0,1 0 0 0 0,-1 0-1 0 0,1 0 1 0 0,0 0 0 0 0,0 0-1 0 0,1 0 1 0 0,-1 0 0 0 0,1 1-1 0 0,-1-1 1 0 0,1 0 0 0 0,0 0-1 0 0,0 0 1 0 0,0 1 0 0 0,0-1-1 0 0,1 1 1 0 0,2-5-1 0 0,-2 4-52 0 0,1 0 0 0 0,0 0-1 0 0,1 0 1 0 0,-1 0-1 0 0,0 1 1 0 0,1-1 0 0 0,0 1-1 0 0,-1 0 1 0 0,1 0-1 0 0,0 0 1 0 0,6-1 0 0 0,8-2 371 0 0,0 1 1 0 0,0 1 0 0 0,1 1 0 0 0,31-1 0 0 0,-28 3-158 0 0,0 0 0 0 0,26 5 0 0 0,-40-4-452 0 0,1 1 0 0 0,-1 0-1 0 0,0 0 1 0 0,1 1-1 0 0,-1 0 1 0 0,0 0 0 0 0,-1 1-1 0 0,13 7 1 0 0,-18-10-73 0 0,-1 0-1 0 0,1 0 1 0 0,-1 1 0 0 0,0-1-1 0 0,1 0 1 0 0,-1 1 0 0 0,0-1 0 0 0,0 1-1 0 0,0-1 1 0 0,0 1 0 0 0,0-1 0 0 0,0 1-1 0 0,-1 0 1 0 0,1-1 0 0 0,0 1-1 0 0,-1 0 1 0 0,1 0 0 0 0,-1 0 0 0 0,0-1-1 0 0,0 1 1 0 0,1 0 0 0 0,-1 0-1 0 0,-1 0 1 0 0,1 0 0 0 0,0 0 0 0 0,0-1-1 0 0,-1 1 1 0 0,1 0 0 0 0,-1 0 0 0 0,1-1-1 0 0,-1 1 1 0 0,0 0 0 0 0,1 0-1 0 0,-2 1 1 0 0,-4 6-7 0 0,0 0-1 0 0,0 0 1 0 0,-1-1 0 0 0,-12 13-1 0 0,13-15 1 0 0,-89 84-427 0 0,2-1-352 0 0,88-84 464 0 0,-8 6 289 0 0,10-5-4701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176 105 8751 0 0,'0'0'1076'0'0,"7"-12"2170"0"0,-1 2-2062 0 0,-1 3-786 0 0,-1-1-1 0 0,0 1 0 0 0,-1-1 0 0 0,0 0 0 0 0,4-11 1 0 0,-8 15-340 0 0,-4-5-34 0 0,-5 1 24 0 0,7 7-42 0 0,-1 0 0 0 0,1 0 0 0 0,0 1-1 0 0,0-1 1 0 0,0 1 0 0 0,-1 0 0 0 0,1 0 0 0 0,0 0-1 0 0,0 0 1 0 0,-1 0 0 0 0,1 1 0 0 0,0 0 0 0 0,0-1-1 0 0,0 1 1 0 0,0 0 0 0 0,0 1 0 0 0,0-1 0 0 0,0 0-1 0 0,0 1 1 0 0,0 0 0 0 0,-4 3 0 0 0,-3 2 35 0 0,1 1 0 0 0,0 1-1 0 0,1-1 1 0 0,-12 15 0 0 0,11-11 56 0 0,1 0 0 0 0,1 1 0 0 0,-1 0 1 0 0,2 0-1 0 0,0 0 0 0 0,1 1 0 0 0,0 0 0 0 0,1 0 0 0 0,0 0 0 0 0,1 1 0 0 0,1-1 0 0 0,0 1 0 0 0,1-1 0 0 0,1 21 0 0 0,1-33-84 0 0,-1 0-1 0 0,0 1 0 0 0,1-1 1 0 0,-1 0-1 0 0,1 0 1 0 0,0 0-1 0 0,-1 0 0 0 0,1 0 1 0 0,0 0-1 0 0,0 0 1 0 0,1 0-1 0 0,-1 0 1 0 0,0 0-1 0 0,1-1 0 0 0,-1 1 1 0 0,1 0-1 0 0,-1-1 1 0 0,4 3-1 0 0,-3-3-6 0 0,-1-1-1 0 0,1 1 1 0 0,0-1 0 0 0,-1 1 0 0 0,1-1-1 0 0,0 1 1 0 0,-1-1 0 0 0,1 0-1 0 0,0 0 1 0 0,-1 0 0 0 0,1 0-1 0 0,0 0 1 0 0,0 0 0 0 0,-1-1 0 0 0,1 1-1 0 0,0 0 1 0 0,-1-1 0 0 0,1 0-1 0 0,-1 1 1 0 0,1-1 0 0 0,-1 0-1 0 0,1 0 1 0 0,-1 1 0 0 0,1-1 0 0 0,1-2-1 0 0,7-4 5 0 0,-1-1 0 0 0,1-1 0 0 0,-1 0 0 0 0,-1 0 0 0 0,1 0 0 0 0,-2-1 0 0 0,1 0 0 0 0,-2-1 0 0 0,1 0 0 0 0,4-12 0 0 0,-2 3 21 0 0,-2 1 0 0 0,0-2 0 0 0,-2 1 0 0 0,0-1 0 0 0,2-24 0 0 0,-6 43 1096 0 0,4 25-526 0 0,1 67 298 0 0,0 0-374 0 0,-4-77-497 0 0,-1-4-45 0 0,-1-1 0 0 0,2 1-1 0 0,-1-1 1 0 0,1 0 0 0 0,1 0-1 0 0,0 0 1 0 0,0 0 0 0 0,0 0-1 0 0,7 10 1 0 0,-9-17-97 0 0,-1-1 0 0 0,0 0 0 0 0,1 0 0 0 0,-1 1 0 0 0,1-1 0 0 0,-1 0 0 0 0,1 0 0 0 0,-1 0 0 0 0,1 1 1 0 0,-1-1-1 0 0,0 0 0 0 0,1 0 0 0 0,-1 0 0 0 0,1 0 0 0 0,-1 0 0 0 0,1 0 0 0 0,-1 0 0 0 0,1 0 0 0 0,-1 0 0 0 0,2-1 0 0 0,-1 1-261 0 0,11-2-1280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 37 5527 0 0,'-8'-6'13475'0'0,"4"17"-12236"0"0,3 6-703 0 0,-1 1 0 0 0,3 29 1 0 0,-1 19 299 0 0,1-43-599 0 0,-1-17-211 0 0,0 0 0 0 0,0 0 0 0 0,0 0 1 0 0,-1 0-1 0 0,0-1 0 0 0,-3 11 0 0 0,4-14-145 0 0,-41-110-14592 0 0,22 33 13662 0 0,18 74 1553 0 0,1-1 0 0 0,0 1 0 0 0,0-1 0 0 0,0 0 0 0 0,0 1 0 0 0,0-1 0 0 0,0 0 0 0 0,0 1 0 0 0,0-1 0 0 0,1 0 0 0 0,-1 1 0 0 0,1-1 0 0 0,-1 1 0 0 0,1-1 0 0 0,0 1 0 0 0,0-1 0 0 0,1-2 0 0 0,0 2-126 0 0,0-1-1 0 0,1 1 0 0 0,-1 0 1 0 0,1 0-1 0 0,-1 0 0 0 0,1 0 1 0 0,0 0-1 0 0,4-2 1 0 0,5-1-96 0 0,1 0 1 0 0,0 1 0 0 0,19-4-1 0 0,-28 7-29 0 0,66-6-507 0 0,-68 7-578 0 0,5 3-58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0 1375 0 0,'1'2'10924'0'0,"14"43"-5264"0"0,-6 5-3966 0 0,-2 51-932 0 0,-9-49-196 0 0,-3-1-1 0 0,-1 1 0 0 0,-16 56 1 0 0,11-55-115 0 0,1 0 1 0 0,-3 92-1 0 0,14-95-1158 0 0,-1-48-111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0 607 8287 0 0,'0'0'639'0'0,"2"-2"-192"0"0,8-6 1558 0 0,0 1 0 0 0,19-12 0 0 0,-19 14-1528 0 0,0 0 0 0 0,1 0 1 0 0,0 1-1 0 0,0 0 0 0 0,21-3 0 0 0,8-3 415 0 0,-29 7-322 0 0,-1 0 0 0 0,1 1 0 0 0,-1 0 1 0 0,13 0-1 0 0,-22 2-518 0 0,0 1 1 0 0,0-1-1 0 0,0 0 0 0 0,0 0 1 0 0,0 0-1 0 0,0 1 0 0 0,0-1 1 0 0,0 1-1 0 0,0-1 0 0 0,0 1 1 0 0,0-1-1 0 0,0 1 1 0 0,0-1-1 0 0,0 1 0 0 0,-1 0 1 0 0,1-1-1 0 0,0 1 0 0 0,0 0 1 0 0,-1 0-1 0 0,1 0 0 0 0,0 0 1 0 0,-1-1-1 0 0,1 1 1 0 0,-1 0-1 0 0,1 0 0 0 0,-1 0 1 0 0,0 0-1 0 0,1 0 0 0 0,-1 2 1 0 0,2 3-41 0 0,-1 0 1 0 0,0 0 0 0 0,0 11 0 0 0,-1-9 146 0 0,6 96 190 0 0,3-44-357 0 0,-9-58-81 0 0</inkml:trace>
  <inkml:trace contextRef="#ctx0" brushRef="#br0" timeOffset="1">267 394 7367 0 0,'-6'-15'656'0'0,"2"6"-528"0"0,3-2 2392 0 0,4 2 3560 0 0,3-1-2976 0 0,5 2-2408 0 0,1 3-488 0 0,3 4-96 0 0,0-3-16 0 0,1 1-1224 0 0,-1-2-248 0 0</inkml:trace>
  <inkml:trace contextRef="#ctx0" brushRef="#br0" timeOffset="2">554 0 10135 0 0,'0'0'778'0'0,"-1"2"-506"0"0,-2 2 219 0 0,0 0 1 0 0,1 0 0 0 0,-1 1-1 0 0,1 0 1 0 0,0-1 0 0 0,0 1-1 0 0,1 0 1 0 0,-1 0 0 0 0,1 0 0 0 0,0 0-1 0 0,0 6 1 0 0,-1 9 930 0 0,2 32-1 0 0,1-22-1127 0 0,-9 245 2011 0 0,6-208-2073 0 0,2 0 0 0 0,13 92 0 0 0,-13-156-148 0 0,1-1-1180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0 137 9671 0 0,'0'0'748'0'0,"12"-13"2882"0"0,-1 6-1885 0 0,1 0 1 0 0,12-5 0 0 0,54-18-268 0 0,-65 26-1187 0 0,183-58-29 0 0,-195 62-407 0 0,0-1 0 0 0,0 1 0 0 0,0 0 1 0 0,0 0-1 0 0,1-1 0 0 0,-1 1 1 0 0,0 0-1 0 0,0 0 0 0 0,0 0 0 0 0,1 1 1 0 0,1-1-1 0 0,-3 0 18 0 0,0 0-1 0 0,1 1 1 0 0,-1-1 0 0 0,0 0 0 0 0,1 0-1 0 0,-1 1 1 0 0,0-1 0 0 0,1 0 0 0 0,-1 0-1 0 0,0 1 1 0 0,0-1 0 0 0,1 0 0 0 0,-1 1-1 0 0,0-1 1 0 0,0 0 0 0 0,0 1 0 0 0,1-1-1 0 0,-1 0 1 0 0,0 1 0 0 0,0-1 0 0 0,0 0-1 0 0,0 1 1 0 0,0 0 0 0 0,-1 15-2010 0 0,-3-3 3494 0 0,4-11-1090 0 0,-2 3-229 0 0,-8 30 1483 0 0,1 0 1 0 0,-5 37-1 0 0,13-61-1187 0 0,0 0-1 0 0,1 0 0 0 0,0 0 1 0 0,0 0-1 0 0,2 0 0 0 0,-1-1 1 0 0,1 1-1 0 0,1 0 0 0 0,0-1 0 0 0,0 1 1 0 0,7 12-1 0 0,-7-17-521 0 0,-2-4-788 0 0,0-4-340 0 0,7-3-68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27 8287 0 0,'-6'-27'14584'0'0,"15"27"-14360"0"0,3 0-16 0 0,0 2-1136 0 0,-2 0-232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55 6911 0 0,'0'0'528'0'0,"12"-18"9218"0"0,-17 20-9694 0 0,1 1 0 0 0,0 0 0 0 0,0 0 0 0 0,0 0 0 0 0,1 0 0 0 0,-1 1 0 0 0,1-1 0 0 0,-1 1 0 0 0,1 0 0 0 0,0 0 0 0 0,1 0 0 0 0,-1 0 0 0 0,1 1 1 0 0,0-1-1 0 0,-2 6 0 0 0,0 0 81 0 0,0 0 1 0 0,1 1 0 0 0,1 0 0 0 0,-1 0 0 0 0,0 21 0 0 0,2-27-97 0 0,1 1 0 0 0,1-1 0 0 0,-1 0 0 0 0,1 0 0 0 0,0 0 0 0 0,0 0 1 0 0,0 0-1 0 0,1 0 0 0 0,-1 0 0 0 0,1 0 0 0 0,0 0 0 0 0,1-1 1 0 0,-1 1-1 0 0,5 4 0 0 0,-5-7-9 0 0,0 1-1 0 0,0-1 1 0 0,0 0-1 0 0,0 0 1 0 0,1-1-1 0 0,-1 1 1 0 0,1 0 0 0 0,-1-1-1 0 0,1 0 1 0 0,-1 1-1 0 0,1-1 1 0 0,0 0 0 0 0,0 0-1 0 0,0-1 1 0 0,-1 1-1 0 0,1-1 1 0 0,0 1-1 0 0,0-1 1 0 0,0 0 0 0 0,0 0-1 0 0,0 0 1 0 0,0 0-1 0 0,0-1 1 0 0,0 1 0 0 0,5-2-1 0 0,3-2 12 0 0,-1 0-1 0 0,1 0 1 0 0,-1-1-1 0 0,0 0 1 0 0,0-1-1 0 0,-1 0 1 0 0,0-1-1 0 0,0 0 1 0 0,0 0-1 0 0,-1-1 1 0 0,11-12-1 0 0,-14 13-19 0 0,1 1-1 0 0,-1-1 1 0 0,-1 0 0 0 0,1-1-1 0 0,-1 1 1 0 0,0-1 0 0 0,-1 0-1 0 0,0 0 1 0 0,0 0-1 0 0,-1 0 1 0 0,0 0 0 0 0,0-1-1 0 0,-1 1 1 0 0,0-1 0 0 0,0-13-1 0 0,-1 19-1 0 0,-1 0 0 0 0,1 0 0 0 0,0 0 0 0 0,-1 1 0 0 0,0-1 0 0 0,0 0 0 0 0,0 1 0 0 0,0-1 0 0 0,0 0 0 0 0,0 1 0 0 0,-1-1 1 0 0,1 1-1 0 0,-1 0 0 0 0,1-1 0 0 0,-1 1 0 0 0,0 0 0 0 0,0 0 0 0 0,0 0 0 0 0,0 0 0 0 0,-1 1 0 0 0,1-1 0 0 0,0 1 0 0 0,-1-1 0 0 0,-2-1 0 0 0,1 2-9 0 0,0 0 0 0 0,0 0 0 0 0,0 0 0 0 0,0 1 1 0 0,0-1-1 0 0,0 1 0 0 0,0 0 0 0 0,0 0 0 0 0,0 0 0 0 0,0 0 0 0 0,1 1 1 0 0,-1 0-1 0 0,0-1 0 0 0,0 1 0 0 0,0 1 0 0 0,-6 2 0 0 0,-6 4-262 0 0,1 0 0 0 0,-1 1-1 0 0,-20 17 1 0 0,-13 18-6417 0 0,30-23 739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 13039 0 0,'0'0'1186'0'0,"0"1"-890"0"0,6 27 875 0 0,-2 0 0 0 0,0 0-1 0 0,-1 47 1 0 0,-12 87 148 0 0,-2-105-1061 0 0,11-56-130 0 0,0-20-359 0 0,0-10-51 0 0,9-57-1 0 0,-7 74 320 0 0,1-1 1 0 0,0 1-1 0 0,1 0 0 0 0,0 0 0 0 0,1 0 1 0 0,0 0-1 0 0,7-10 0 0 0,-10 19 35 0 0,0 0 0 0 0,0 0-1 0 0,0 0 1 0 0,1 0 0 0 0,-1 1-1 0 0,1 0 1 0 0,-1-1 0 0 0,1 1-1 0 0,0 0 1 0 0,0 0 0 0 0,0 0-1 0 0,0 1 1 0 0,0-1 0 0 0,0 1-1 0 0,1-1 1 0 0,-1 1 0 0 0,0 0-1 0 0,6-1 1 0 0,-6 2-9 0 0,-1 0 0 0 0,1 1 0 0 0,0-1 1 0 0,-1 0-1 0 0,1 1 0 0 0,-1-1 0 0 0,1 1 0 0 0,-1 0 0 0 0,0 0 1 0 0,1 0-1 0 0,-1 0 0 0 0,0 0 0 0 0,1 0 0 0 0,-1 1 0 0 0,0-1 1 0 0,0 1-1 0 0,0-1 0 0 0,0 1 0 0 0,0 0 0 0 0,-1 0 0 0 0,1 0 0 0 0,-1 0 1 0 0,1 0-1 0 0,-1 0 0 0 0,2 5 0 0 0,1 1 44 0 0,0 0 1 0 0,-1 0-1 0 0,0 1 0 0 0,0-1 0 0 0,2 18 1 0 0,1 48 352 0 0,-5-54-1177 0 0,0 0-1 0 0,8 36 0 0 0,-4-41-4781 0 0,-3-2-1761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32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5527 0 0,'2'0'423'0'0,"209"-14"6801"0"0,-151 13-6462 0 0,1-4 0 0 0,-1-2 0 0 0,0-2-1 0 0,95-29 1 0 0,-86 14-74 0 0,-67 24-552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0 239 6447 0 0,'0'0'10874'0'0,"9"-3"-9113"0"0,1-2-1627 0 0,0-1 1 0 0,0 0-1 0 0,0 0 1 0 0,-1-1 0 0 0,0 0-1 0 0,0-1 1 0 0,-1 0-1 0 0,0 0 1 0 0,11-16-1 0 0,-11 13-127 0 0,0 0 1 0 0,-1-1-1 0 0,0 0 0 0 0,-1 0 0 0 0,-1 0 0 0 0,0-1 0 0 0,6-24 1 0 0,-10 35 12 0 0,-1 1 1 0 0,0 0-1 0 0,0-1 1 0 0,1 1-1 0 0,-1 0 1 0 0,0-1-1 0 0,0 1 1 0 0,0 0-1 0 0,0-1 1 0 0,-1 1-1 0 0,1-1 1 0 0,0 1-1 0 0,0 0 1 0 0,-1-1-1 0 0,1 1 1 0 0,-1 0 0 0 0,1 0-1 0 0,-2-3 1 0 0,1 4-8 0 0,1 0 1 0 0,0 0 0 0 0,0-1 0 0 0,-1 1-1 0 0,1 0 1 0 0,0 0 0 0 0,-1 0 0 0 0,1 0-1 0 0,0-1 1 0 0,-1 1 0 0 0,1 0 0 0 0,-1 0 0 0 0,1 0-1 0 0,0 0 1 0 0,-1 0 0 0 0,1 0 0 0 0,-1 0-1 0 0,1 0 1 0 0,0 0 0 0 0,-1 0 0 0 0,1 0-1 0 0,0 0 1 0 0,-1 0 0 0 0,0 1 0 0 0,-13 9 286 0 0,9-3-257 0 0,0 0-1 0 0,1 0 0 0 0,-1 0 1 0 0,1 0-1 0 0,1 1 1 0 0,-1 0-1 0 0,1 0 0 0 0,1 0 1 0 0,-3 10-1 0 0,2-6 5 0 0,1 0 0 0 0,1 0 0 0 0,0 0 0 0 0,0 0-1 0 0,1 0 1 0 0,2 12 0 0 0,-1-19-260 0 0,-1 0-1 0 0,1 0 1 0 0,1 0-1 0 0,-1 0 0 0 0,1 0 1 0 0,0-1-1 0 0,0 1 1 0 0,0-1-1 0 0,0 0 1 0 0,1 1-1 0 0,0-1 1 0 0,0 0-1 0 0,0 0 0 0 0,0-1 1 0 0,1 1-1 0 0,0-1 1 0 0,6 5-1 0 0,1-2-6558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293 266 3223 0 0,'-1'-1'240'0'0,"-7"-16"-1541"0"0,6 15 2298 0 0,1-1-1 0 0,-1 1 1 0 0,0-1-1 0 0,1 1 0 0 0,-1 0 1 0 0,-4-3-1 0 0,5 4-327 0 0,-1 0-1 0 0,1 0 0 0 0,-1 0 1 0 0,1 0-1 0 0,-1 0 0 0 0,0 1 1 0 0,1-1-1 0 0,-1 0 0 0 0,0 1 1 0 0,1-1-1 0 0,-4 1 1 0 0,-15 1-112 0 0,9 3-445 0 0,1 0-1 0 0,0 1 0 0 0,1 0 1 0 0,-1 0-1 0 0,1 1 1 0 0,0 0-1 0 0,0 1 0 0 0,-11 12 1 0 0,1-2-52 0 0,0 2 0 0 0,-26 35 0 0 0,40-46-19 0 0,-1 1 1 0 0,1-1-1 0 0,0 1 0 0 0,1 0 0 0 0,0 0 0 0 0,0 1 0 0 0,1-1 1 0 0,0 1-1 0 0,1 0 0 0 0,-2 11 0 0 0,4-19-21 0 0,0 0 0 0 0,0 1 0 0 0,-1-1 0 0 0,1 0 0 0 0,1 0 0 0 0,-1 0 0 0 0,0 0 0 0 0,1 0 0 0 0,-1 1 0 0 0,1-1 0 0 0,-1 0 0 0 0,1 0 0 0 0,0 0 1 0 0,0 0-1 0 0,0 0 0 0 0,0 0 0 0 0,0-1 0 0 0,0 1 0 0 0,1 0 0 0 0,-1-1 0 0 0,1 1 0 0 0,-1 0 0 0 0,1-1 0 0 0,2 2 0 0 0,-2-2-10 0 0,0 0 1 0 0,1 0-1 0 0,-1 0 1 0 0,1 0-1 0 0,0-1 0 0 0,-1 1 1 0 0,1-1-1 0 0,-1 1 1 0 0,1-1-1 0 0,0 0 1 0 0,-1 0-1 0 0,1 0 0 0 0,0-1 1 0 0,-1 1-1 0 0,1 0 1 0 0,0-1-1 0 0,-1 0 1 0 0,1 0-1 0 0,2-1 1 0 0,4-2-21 0 0,-1 0 0 0 0,0-1 0 0 0,-1 0 0 0 0,1 0 0 0 0,-1 0 0 0 0,0-1 0 0 0,0 0 0 0 0,-1-1 0 0 0,0 0 0 0 0,0 0 1 0 0,-1 0-1 0 0,1 0 0 0 0,-1-1 0 0 0,-1 0 0 0 0,5-10 0 0 0,-1-2-51 0 0,0 0-1 0 0,-1-1 1 0 0,-1 0 0 0 0,-1 0-1 0 0,2-28 1 0 0,7-87-438 0 0,-13 106 635 0 0,0 0 1 0 0,-7-46 0 0 0,6 74 693 0 0,-4 28-562 0 0,-12 215 1856 0 0,17-200-1672 0 0,2 0 1 0 0,1 0 0 0 0,19 74 0 0 0,-21-106-530 0 0,1 0 0 0 0,0-1-1 0 0,7 12 1 0 0,1-3-6337 0 0,-3-8-1214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23 6447 0 0,'-2'-6'-973'0'0,"-1"-6"4237"0"0,0 7 504 0 0,4 14-2228 0 0,23 182 2765 0 0,-17-120-2882 0 0,22 102 1 0 0,-15-114-831 0 0,-13-57-365 0 0,-1-16-163 0 0,1 2-151 0 0,1 0-1 0 0,1 1 0 0 0,0-1 0 0 0,0 1 0 0 0,1-1 0 0 0,1 1 0 0 0,0 0 0 0 0,0 1 0 0 0,1-1 0 0 0,0 1 0 0 0,14-16 0 0 0,-17 21 76 0 0,1 1 1 0 0,0 0-1 0 0,1 0 1 0 0,-1 0 0 0 0,1 0-1 0 0,-1 1 1 0 0,1 0-1 0 0,0 0 1 0 0,0 0 0 0 0,1 0-1 0 0,-1 1 1 0 0,1 0-1 0 0,-1 0 1 0 0,1 1-1 0 0,-1-1 1 0 0,1 1 0 0 0,0 0-1 0 0,0 1 1 0 0,0-1-1 0 0,-1 1 1 0 0,1 1 0 0 0,0-1-1 0 0,0 1 1 0 0,0 0-1 0 0,9 2 1 0 0,-13-2 46 0 0,1-1-1 0 0,-1 1 1 0 0,0 0 0 0 0,1 0 0 0 0,-1 0-1 0 0,0 0 1 0 0,1 1 0 0 0,-1-1 0 0 0,0 0 0 0 0,0 1-1 0 0,0 0 1 0 0,0-1 0 0 0,0 1 0 0 0,0 0-1 0 0,-1 0 1 0 0,1 0 0 0 0,-1 0 0 0 0,1 0-1 0 0,-1 0 1 0 0,0 1 0 0 0,0-1 0 0 0,0 0-1 0 0,0 1 1 0 0,0-1 0 0 0,0 1 0 0 0,-1-1 0 0 0,1 5-1 0 0,-1-2 52 0 0,0 0 1 0 0,-1 0-1 0 0,1-1 0 0 0,-1 1 0 0 0,0 0 0 0 0,-1 0 0 0 0,1-1 0 0 0,-1 1 0 0 0,0-1 1 0 0,0 1-1 0 0,0-1 0 0 0,-1 0 0 0 0,-4 7 0 0 0,-5 3 68 0 0,0 0-1 0 0,-1-1 1 0 0,0 0 0 0 0,-1-1-1 0 0,-29 19 1 0 0,19-16-454 0 0,-2 0 1 0 0,-52 20-1 0 0,76-34-15 0 0,1 0 0 0 0,-1-1 0 0 0,0 1 0 0 0,0 0 0 0 0,1-1 0 0 0,-1 0 0 0 0,0 1 1 0 0,0-1-1 0 0,1 0 0 0 0,-1 0 0 0 0,0 0 0 0 0,0 0 0 0 0,0 0 0 0 0,1-1 0 0 0,-1 1 0 0 0,-2-1 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23 3223 0 0,'0'0'143'0'0,"0"2"546"0"0,-2 2 1121 0 0,1 0-1 0 0,-1 1 0 0 0,1-1 0 0 0,1 0 0 0 0,-2 8 0 0 0,4 26 2993 0 0,12 35-3249 0 0,-12-68-1546 0 0,-1 0 0 0 0,1 0 1 0 0,0 0-1 0 0,0-1 1 0 0,1 1-1 0 0,0-1 0 0 0,-1 1 1 0 0,1-1-1 0 0,1 0 1 0 0,-1 0-1 0 0,0 0 1 0 0,5 3-1 0 0,-6-6-6 0 0,-1 0 1 0 0,1 0-1 0 0,-1 0 1 0 0,1 0 0 0 0,0 0-1 0 0,-1 0 1 0 0,1 0-1 0 0,0 0 1 0 0,-1-1-1 0 0,1 1 1 0 0,0-1-1 0 0,0 1 1 0 0,0-1-1 0 0,0 0 1 0 0,0 0-1 0 0,0 0 1 0 0,-1 0-1 0 0,1 0 1 0 0,0 0-1 0 0,0 0 1 0 0,0-1-1 0 0,0 1 1 0 0,0 0-1 0 0,-1-1 1 0 0,1 0-1 0 0,0 1 1 0 0,0-1-1 0 0,-1 0 1 0 0,1 0-1 0 0,0 0 1 0 0,-1 0-1 0 0,1 0 1 0 0,-1-1-1 0 0,0 1 1 0 0,2-2-1 0 0,7-7-20 0 0,-1 0 0 0 0,-1-1 0 0 0,0 0 0 0 0,0 0 0 0 0,-1-1 0 0 0,9-22 0 0 0,-3 2 47 0 0,14-61 0 0 0,-27 91 465 0 0,-7 10-53 0 0,4-4-351 0 0,-1 1 0 0 0,0 0-1 0 0,1 1 1 0 0,0-1 0 0 0,0 1 0 0 0,-3 11 0 0 0,-10 39 208 0 0,7-23-152 0 0,-17 65 762 0 0,-25 169 1 0 0,47-234-506 0 0,2 47 1 0 0,2-69-524 0 0,1 1 0 0 0,0-1 0 0 0,1 1 1 0 0,0-1-1 0 0,1 0 0 0 0,0 0 0 0 0,7 18 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0 9215 0 0,'0'0'831'0'0,"0"2"-443"0"0,-20 126 7897 0 0,20-85-13443 0 0,1-32-668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1 14047 0 0,'0'0'1528'0'0,"-7"12"-1528"0"0,-1-1 0 0 0,0 1 664 0 0,-2 0 104 0 0,2 1 16 0 0,0 2 8 0 0,0 1-496 0 0,0-1-96 0 0,1 0-16 0 0,2 2-8 0 0,2 1-1240 0 0,-1-3-248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220 168 9671 0 0,'3'-40'807'0'0,"6"-19"5607"0"0,-2 18-2740 0 0,-8 27-3033 0 0,1 14-646 0 0,0-1 0 0 0,0 1 0 0 0,0-1 0 0 0,0 0 0 0 0,0 1 0 0 0,0-1 0 0 0,0 1 0 0 0,0-1 0 0 0,0 1 0 0 0,0-1 0 0 0,0 1 0 0 0,-1-1 0 0 0,1 1 0 0 0,0-1 0 0 0,0 1 1 0 0,-1-1-1 0 0,1 1 0 0 0,0 0 0 0 0,-1-1 0 0 0,1 1 0 0 0,-1-1 0 0 0,1 1 0 0 0,0 0 0 0 0,-1-1 0 0 0,1 1 0 0 0,-1 0 0 0 0,1 0 0 0 0,-2-1 0 0 0,-2 1-40 0 0,1 1-1 0 0,-1 0 1 0 0,0 0-1 0 0,0 0 1 0 0,0 0-1 0 0,1 1 1 0 0,-1 0-1 0 0,1-1 1 0 0,-1 1-1 0 0,1 1 1 0 0,0-1 0 0 0,-1 0-1 0 0,1 1 1 0 0,0-1-1 0 0,1 1 1 0 0,-1 0-1 0 0,0 0 1 0 0,-2 4-1 0 0,-5 7-20 0 0,0 1-1 0 0,-13 28 0 0 0,-3 8 294 0 0,2 2-1 0 0,-26 86 0 0 0,45-119-92 0 0,0 0 0 0 0,1 0 0 0 0,1 1 0 0 0,1-1 0 0 0,1 1 0 0 0,1-1 0 0 0,1 1-1 0 0,0-1 1 0 0,2 0 0 0 0,8 37 0 0 0,-9-51-81 0 0,0 0 1 0 0,1 0-1 0 0,-1 0 0 0 0,1-1 0 0 0,0 1 0 0 0,1-1 1 0 0,-1 0-1 0 0,1 0 0 0 0,0 0 0 0 0,0-1 0 0 0,0 1 1 0 0,1-1-1 0 0,0 0 0 0 0,0 0 0 0 0,0-1 1 0 0,0 1-1 0 0,0-1 0 0 0,1 0 0 0 0,-1 0 0 0 0,1-1 1 0 0,0 0-1 0 0,10 3 0 0 0,-7-3-44 0 0,0-1 0 0 0,0 0 0 0 0,0-1 0 0 0,0 1 0 0 0,0-2 0 0 0,0 1 0 0 0,0-1 0 0 0,0 0 0 0 0,0-1 0 0 0,-1 0 0 0 0,1-1 0 0 0,-1 0 0 0 0,1 0 0 0 0,-1-1 0 0 0,10-5 0 0 0,-11 5-285 0 0,0-1-1 0 0,0 1 1 0 0,0-2-1 0 0,0 1 1 0 0,-1-1 0 0 0,0 0-1 0 0,0 0 1 0 0,-1-1-1 0 0,1 1 1 0 0,-1-1 0 0 0,-1 0-1 0 0,0-1 1 0 0,0 1-1 0 0,0-1 1 0 0,-1 0-1 0 0,0 0 1 0 0,0 0 0 0 0,-1 0-1 0 0,0-1 1 0 0,0 1-1 0 0,0-16 1 0 0,0-46-2109 0 0,-2 47 3472 0 0,1 0 0 0 0,5-30 3044 0 0,-4 56-4037 0 0,0 1 0 0 0,-1-1 0 0 0,0 1 0 0 0,0-1 0 0 0,0 1 0 0 0,0 0 0 0 0,-1 0 0 0 0,0-1 0 0 0,1 1 0 0 0,-1 0 0 0 0,-1 7 0 0 0,1-3 35 0 0,-1 20 227 0 0,3 71 409 0 0,0-82-705 0 0,0 0-1 0 0,0 0 1 0 0,10 28 0 0 0,-12-43-50 0 0,1 0 0 0 0,-1 0-1 0 0,1 0 1 0 0,0 0 0 0 0,0 0-1 0 0,0 0 1 0 0,0 0 0 0 0,0 0-1 0 0,0 0 1 0 0,1-1 0 0 0,-1 1-1 0 0,0 0 1 0 0,1-1 0 0 0,0 1-1 0 0,-1-1 1 0 0,1 0 0 0 0,0 1-1 0 0,0-1 1 0 0,-1 0 0 0 0,1 0-1 0 0,0 0 1 0 0,0 0 0 0 0,0-1-1 0 0,1 1 1 0 0,-1 0 0 0 0,0-1-1 0 0,0 1 1 0 0,0-1 0 0 0,0 0-1 0 0,0 0 1 0 0,1 0 0 0 0,-1 0 0 0 0,0 0-1 0 0,0 0 1 0 0,0-1 0 0 0,3 0-1 0 0,0-1-2 0 0,0 1-1 0 0,-1-1 1 0 0,1 0 0 0 0,-1-1-1 0 0,1 1 1 0 0,-1-1 0 0 0,0 0-1 0 0,0 0 1 0 0,0 0-1 0 0,0-1 1 0 0,-1 1 0 0 0,1-1-1 0 0,-1 0 1 0 0,0 0 0 0 0,3-5-1 0 0,1-4-28 0 0,-1 0 1 0 0,-1 0-1 0 0,0 0 0 0 0,7-29 0 0 0,4-59-14 0 0,-11 63 45 0 0,-2 10 407 0 0,-3 27 203 0 0,0 18 102 0 0,0 3-569 0 0,0 19 44 0 0,1 0-1 0 0,7 43 1 0 0,-6-71-177 0 0,0-1 0 0 0,0 1 1 0 0,1-1-1 0 0,1 0 0 0 0,0 0 0 0 0,0 0 0 0 0,1-1 0 0 0,0 1 0 0 0,1-1 1 0 0,0 0-1 0 0,0 0 0 0 0,13 12 0 0 0,-6-10-1126 0 0,2-5-5260 0 0,1-4-2047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69 1839 0 0,'1'-1'2750'0'0,"39"-22"8300"0"0,-33 18-10307 0 0,-1 1-1 0 0,0-1 0 0 0,-1-1 0 0 0,7-5 0 0 0,-11 10-114 0 0,-3-1-535 0 0,0 1-93 0 0,-1 0 1 0 0,1-1-1 0 0,0 1 0 0 0,0 0 0 0 0,-1 0 1 0 0,1 0-1 0 0,-1 1 0 0 0,1-1 0 0 0,-1 0 1 0 0,1 1-1 0 0,-1 0 0 0 0,0-1 0 0 0,1 1 1 0 0,-1 0-1 0 0,1 1 0 0 0,-1-1 1 0 0,1 0-1 0 0,-1 1 0 0 0,0-1 0 0 0,1 1 1 0 0,-1 0-1 0 0,1 0 0 0 0,0 0 0 0 0,-1 0 1 0 0,-3 3-1 0 0,1-1-19 0 0,1 1 0 0 0,-1 0 0 0 0,1 0 0 0 0,0 0 0 0 0,0 1 0 0 0,0-1 0 0 0,1 1 0 0 0,-5 7 0 0 0,6-8 15 0 0,0 0 0 0 0,0 0 0 0 0,0 0 0 0 0,0 0 0 0 0,1 1 0 0 0,0-1 0 0 0,-1 0 0 0 0,2 1-1 0 0,-1-1 1 0 0,0 1 0 0 0,1-1 0 0 0,0 1 0 0 0,0 0 0 0 0,0-1 0 0 0,2 7 0 0 0,-1-5 4 0 0,1-1 1 0 0,0 0-1 0 0,0 0 0 0 0,0-1 1 0 0,1 1-1 0 0,-1 0 1 0 0,1-1-1 0 0,0 0 0 0 0,1 1 1 0 0,-1-1-1 0 0,1 0 0 0 0,0-1 1 0 0,4 4-1 0 0,10 9 195 0 0,1-2 0 0 0,37 22-1 0 0,-53-35-124 0 0,0 1 1 0 0,0-1-1 0 0,-1 1 0 0 0,1 0 0 0 0,0 0 0 0 0,-1 0 1 0 0,0 0-1 0 0,1 0 0 0 0,-1 0 0 0 0,0 0 0 0 0,0 1 1 0 0,0 0-1 0 0,-1-1 0 0 0,1 1 0 0 0,0 0 0 0 0,1 3 1 0 0,-4-5-41 0 0,1 0 1 0 0,0-1 0 0 0,0 1 0 0 0,0 0 0 0 0,0 0-1 0 0,-1-1 1 0 0,1 1 0 0 0,0-1 0 0 0,-1 1 0 0 0,1 0 0 0 0,0-1-1 0 0,-1 1 1 0 0,1-1 0 0 0,-1 1 0 0 0,1-1 0 0 0,-1 1 0 0 0,1-1-1 0 0,-1 1 1 0 0,1-1 0 0 0,-2 1 0 0 0,-12 8 242 0 0,13-8-211 0 0,-6 2 71 0 0,0 0-1 0 0,0-1 1 0 0,1 0 0 0 0,-1 0-1 0 0,-10 1 1 0 0,-12 3 23 0 0,-12 2 32 0 0,32-7-864 0 0,1 1 0 0 0,-1 0-1 0 0,-16 5 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34 14543 0 0,'-6'-33'4872'0'0,"10"47"-3972"0"0,3 21-219 0 0,-1 1 0 0 0,2 53 0 0 0,-7 75 246 0 0,-2-85-534 0 0,1-67-371 0 0,0 39 259 0 0,1 0 0 0 0,14 82 0 0 0,-5-82-1494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1 144 13127 0 0,'0'0'598'0'0,"1"-1"-9"0"0,4-3-538 0 0,-1 0-1 0 0,2 0 1 0 0,-1 1 0 0 0,0-1 0 0 0,1 1-1 0 0,10-4 1 0 0,42-12 615 0 0,-23 8-120 0 0,183-56 2494 0 0,-222 83-2480 0 0,-1 2-224 0 0,-2 5 403 0 0,-4 37 0 0 0,10-53-611 0 0,0 0 0 0 0,1 0 0 0 0,0 0-1 0 0,0 0 1 0 0,1-1 0 0 0,0 1 0 0 0,0 0-1 0 0,1 0 1 0 0,-1 0 0 0 0,4 6-1 0 0,-4-11-91 0 0,0 0-1 0 0,0 0 1 0 0,0 0-1 0 0,0 0 1 0 0,0-1-1 0 0,1 1 1 0 0,-1 0-1 0 0,0-1 0 0 0,1 1 1 0 0,-1-1-1 0 0,1 0 1 0 0,0 1-1 0 0,-1-1 1 0 0,1 0-1 0 0,0 0 0 0 0,0 0 1 0 0,0 0-1 0 0,2 0 1 0 0,0 0 9 0 0,-1 0-1 0 0,1-1 1 0 0,0 1 0 0 0,-1-1 0 0 0,1 0 0 0 0,-1 0 0 0 0,1 0 0 0 0,-1-1-1 0 0,1 1 1 0 0,3-2 0 0 0,2 0 32 0 0,-1-1-1 0 0,0 0 0 0 0,0-1 0 0 0,0 1 1 0 0,0-2-1 0 0,0 1 0 0 0,12-11 1 0 0,-14 10-24 0 0,-1 0 1 0 0,0 0-1 0 0,0 0 1 0 0,0 0-1 0 0,-1-1 1 0 0,1 0-1 0 0,-2 0 0 0 0,7-11 1 0 0,-9 13-25 0 0,0 1-1 0 0,0-1 1 0 0,0 1 0 0 0,0-1-1 0 0,-1 0 1 0 0,1 1-1 0 0,-1-1 1 0 0,0 0 0 0 0,0 1-1 0 0,0-1 1 0 0,-1 0 0 0 0,1 1-1 0 0,-1-1 1 0 0,0 0 0 0 0,0 1-1 0 0,0-1 1 0 0,0 1-1 0 0,-4-6 1 0 0,3 4-14 0 0,-1 0 0 0 0,0 0-1 0 0,-1 1 1 0 0,1-1 0 0 0,-1 1-1 0 0,0 0 1 0 0,0 0 0 0 0,0 0-1 0 0,0 1 1 0 0,0 0 0 0 0,-1-1 0 0 0,0 2-1 0 0,0-1 1 0 0,0 0 0 0 0,0 1-1 0 0,0 0 1 0 0,0 0 0 0 0,-1 0-1 0 0,1 1 1 0 0,-11-1 0 0 0,9 1-243 0 0,-1 1 1 0 0,1 0-1 0 0,0 0 0 0 0,0 1 1 0 0,0 0-1 0 0,0 0 0 0 0,0 1 1 0 0,0 0-1 0 0,0 0 1 0 0,0 0-1 0 0,0 1 0 0 0,1 0 1 0 0,-1 1-1 0 0,1-1 0 0 0,-11 9 1 0 0,-1 5-1416 0 0,2 1-277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9:32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13823 0 0,'0'0'1062'0'0,"0"9"432"0"0,0 11 348 0 0,1 0 0 0 0,4 31 1 0 0,1 14-1025 0 0,-5-12-59 0 0,-14 98 0 0 0,12-139-734 0 0,4-20-271 0 0,3-21-11 0 0,-2 1 243 0 0,-1 0-18 0 0,11-42 1 0 0,-12 63 53 0 0,1 0 0 0 0,-1 0-1 0 0,1 0 1 0 0,0 0 0 0 0,1 0-1 0 0,-1 1 1 0 0,2-1 0 0 0,-1 1-1 0 0,0 0 1 0 0,10-9 0 0 0,-13 14-3 0 0,0 0 1 0 0,0 0 0 0 0,0 0-1 0 0,0 0 1 0 0,0 0-1 0 0,0 1 1 0 0,0-1-1 0 0,0 0 1 0 0,1 1-1 0 0,-1-1 1 0 0,0 1 0 0 0,0-1-1 0 0,1 1 1 0 0,-1-1-1 0 0,0 1 1 0 0,1 0-1 0 0,-1 0 1 0 0,0 0 0 0 0,1 0-1 0 0,-1 0 1 0 0,2 0-1 0 0,-2 0 1 0 0,0 1 0 0 0,1 0-1 0 0,-1-1 1 0 0,0 1 0 0 0,0 0-1 0 0,0-1 1 0 0,0 1 0 0 0,0 0-1 0 0,0 0 1 0 0,0 0 0 0 0,0 0-1 0 0,0 0 1 0 0,0 0 0 0 0,0 1-1 0 0,-1-1 1 0 0,2 2 0 0 0,1 5 67 0 0,0 0 0 0 0,0 1 1 0 0,-1-1-1 0 0,3 17 0 0 0,-1 32 211 0 0,-3-40-241 0 0,1 1 1 0 0,0 0 0 0 0,5 17-1 0 0,-7-33-57 0 0,0-1 0 0 0,0-1 0 0 0,0 1 0 0 0,0-1 0 0 0,0 1 0 0 0,0-1 0 0 0,1 1 0 0 0,-1 0 0 0 0,0-1 0 0 0,0 1 0 0 0,0-1 0 0 0,1 1 0 0 0,-1-1 0 0 0,0 1 0 0 0,1-1 0 0 0,-1 1 0 0 0,1-1 0 0 0,-1 0 0 0 0,0 1 0 0 0,1-1 0 0 0,-1 1 0 0 0,2-1 0 0 0,2 4-12 0 0,-3-3-47 0 0,15-8-134 0 0,-13 4 167 0 0,0 0 0 0 0,0 0 0 0 0,0-1-1 0 0,0 1 1 0 0,0-1 0 0 0,-1 1 0 0 0,1-1 0 0 0,-1 0-1 0 0,2-6 1 0 0,15-40-83 0 0,-13 29 85 0 0,1-1-16 0 0,-5 14 40 0 0,1-1 0 0 0,0 0 1 0 0,1 1-1 0 0,0-1 0 0 0,0 1 0 0 0,0 0 1 0 0,11-13-1 0 0,-14 20 212 0 0,0 2-180 0 0,0 0-1 0 0,1 0 1 0 0,-1 0 0 0 0,0 0 0 0 0,0 0 0 0 0,0 0-1 0 0,0 0 1 0 0,0 1 0 0 0,0-1 0 0 0,0 0 0 0 0,0 1 0 0 0,-1-1-1 0 0,1 1 1 0 0,0-1 0 0 0,-1 1 0 0 0,1-1 0 0 0,-1 1-1 0 0,1 2 1 0 0,2 32 178 0 0,-3-27-134 0 0,0 5-9 0 0,1 0-1 0 0,0-1 0 0 0,1 1 0 0 0,8 26 0 0 0,-9-36-183 0 0,0 0 0 0 0,1-1 0 0 0,0 1 0 0 0,-1-1 0 0 0,1 1 0 0 0,1-1 0 0 0,-1 0 0 0 0,0 0 0 0 0,1 0 0 0 0,-1 0 0 0 0,1 0 0 0 0,0-1-1 0 0,0 1 1 0 0,0-1 0 0 0,0 0 0 0 0,1 1 0 0 0,-1-2 0 0 0,1 1 0 0 0,-1 0 0 0 0,1-1 0 0 0,0 1 0 0 0,6 1 0 0 0,17 0-5731 0 0,3-1-1836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12 136 8751 0 0,'-12'11'8106'0'0,"17"-5"-5632"0"0,-3-5-2380 0 0,1 0-1 0 0,0-1 0 0 0,-1 1 1 0 0,1-1-1 0 0,0 0 0 0 0,0 1 1 0 0,0-1-1 0 0,-1-1 0 0 0,1 1 1 0 0,0 0-1 0 0,0-1 0 0 0,-1 1 1 0 0,1-1-1 0 0,0 0 0 0 0,-1 0 1 0 0,1 0-1 0 0,4-3 0 0 0,3-1 45 0 0,0 0-1 0 0,18-15 0 0 0,-20 14-39 0 0,-1 0-1 0 0,0-1 1 0 0,0 0-1 0 0,0-1 1 0 0,5-8 0 0 0,-9 12-51 0 0,0 0 1 0 0,-1-1 0 0 0,1 1 0 0 0,-1-1-1 0 0,0 0 1 0 0,-1 1 0 0 0,1-1 0 0 0,-1 0 0 0 0,0 0-1 0 0,0 0 1 0 0,0-8 0 0 0,-2 12-27 0 0,0 1 0 0 0,-1-1-1 0 0,1 1 1 0 0,0 0 0 0 0,-1 0 0 0 0,1-1 0 0 0,0 1 0 0 0,-1 0 0 0 0,1 0 0 0 0,-1 0 0 0 0,-1 1-1 0 0,0 0 7 0 0,-1 0-1 0 0,0 1 1 0 0,1 0-1 0 0,-1-1 0 0 0,1 1 1 0 0,0 0-1 0 0,0 1 0 0 0,-1-1 1 0 0,2 1-1 0 0,-1-1 0 0 0,0 1 1 0 0,0 0-1 0 0,1 0 0 0 0,-1 0 1 0 0,-2 6-1 0 0,-4 6 16 0 0,0 0 1 0 0,-6 19-1 0 0,15-33-37 0 0,-10 21 38 0 0,-12 46 1 0 0,20-61-33 0 0,1-1 1 0 0,0 1 0 0 0,0 0-1 0 0,0-1 1 0 0,1 1-1 0 0,0 0 1 0 0,0 0-1 0 0,1-1 1 0 0,0 1-1 0 0,0 0 1 0 0,0-1 0 0 0,3 8-1 0 0,-3-12-12 0 0,0-1 0 0 0,0 1-1 0 0,0 0 1 0 0,0 0 0 0 0,0-1-1 0 0,0 1 1 0 0,0-1 0 0 0,1 1-1 0 0,-1-1 1 0 0,0 1 0 0 0,1-1 0 0 0,-1 0-1 0 0,1 1 1 0 0,0-1 0 0 0,-1 0-1 0 0,1 0 1 0 0,0 0 0 0 0,0-1-1 0 0,3 2 1 0 0,-1-1-58 0 0,0 0 1 0 0,-1-1-1 0 0,1 0 0 0 0,0 0 1 0 0,0 0-1 0 0,0 0 0 0 0,-1 0 0 0 0,1-1 1 0 0,7-2-1 0 0,0 0-302 0 0,0-1 1 0 0,0-1-1 0 0,-1 0 1 0 0,0 0-1 0 0,0-1 0 0 0,10-7 1 0 0,-10 4 131 0 0,0 0 1 0 0,0 0 0 0 0,-1-1-1 0 0,-1 0 1 0 0,1-1-1 0 0,-1 0 1 0 0,-1 0-1 0 0,0 0 1 0 0,-1-1-1 0 0,0 0 1 0 0,-1-1 0 0 0,0 1-1 0 0,-1-1 1 0 0,4-22-1 0 0,-10 48 4582 0 0,-13 73-2318 0 0,15-78-1941 0 0,-2 14 222 0 0,1 0 1 0 0,0 0-1 0 0,2 0 1 0 0,5 30-1 0 0,-6-52-306 0 0,0 1-1 0 0,0 0 1 0 0,0-1 0 0 0,0 1-1 0 0,1 0 1 0 0,-1-1 0 0 0,0 1-1 0 0,0 0 1 0 0,1-1 0 0 0,-1 1-1 0 0,0-1 1 0 0,1 1 0 0 0,-1-1-1 0 0,0 1 1 0 0,1-1-1 0 0,-1 1 1 0 0,1-1 0 0 0,0 1-1 0 0,-1-1-2 0 0,0 0-1 0 0,0 0 1 0 0,1 0-1 0 0,-1 0 1 0 0,0 0-1 0 0,0 0 1 0 0,1 0-1 0 0,-1 0 1 0 0,0-1-1 0 0,1 1 1 0 0,-1 0-1 0 0,0 0 1 0 0,0 0-1 0 0,0 0 1 0 0,1-1-1 0 0,-1 1 1 0 0,0 0-1 0 0,0 0 1 0 0,0-1-1 0 0,1 1 1 0 0,-1 0-1 0 0,0 0 1 0 0,0-1-1 0 0,0 1 1 0 0,0 0-1 0 0,0-1 1 0 0,8-24 54 0 0,-5-60-65 0 0,-4 59-73 0 0,5-40-1 0 0,-3 60 57 0 0,0-2 30 0 0,0 0 1 0 0,1 0-1 0 0,0 0 1 0 0,5-14-1 0 0,-6 20-7 0 0,0 0-1 0 0,0 1 0 0 0,0-1 0 0 0,0 0 0 0 0,0 1 0 0 0,0-1 0 0 0,1 1 0 0 0,-1-1 0 0 0,0 1 0 0 0,1 0 1 0 0,-1 0-1 0 0,1 0 0 0 0,-1-1 0 0 0,1 1 0 0 0,0 1 0 0 0,-1-1 0 0 0,1 0 0 0 0,0 0 0 0 0,0 1 1 0 0,0-1-1 0 0,0 1 0 0 0,-1-1 0 0 0,1 1 0 0 0,0 0 0 0 0,4 0 0 0 0,49 2-2993 0 0,-43 0-5120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6 2759 0 0,'-5'-6'16599'0'0,"14"26"-15378"0"0,2 17-70 0 0,-1 0-1 0 0,9 76 0 0 0,-11-55-678 0 0,-2-4-342 0 0,-6-53-370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72 12439 0 0,'0'0'958'0'0,"9"-4"-588"0"0,5-4 130 0 0,2 1-1 0 0,-1 0 0 0 0,1 2 0 0 0,0 0 1 0 0,0 0-1 0 0,17-1 0 0 0,103-9 4297 0 0,-100 12-4384 0 0,-17 2-250 0 0,17-3 148 0 0,-1 2 1 0 0,64 6-1 0 0,-97-4-457 0 0,-1 0-1 0 0,1 0 1 0 0,0 0 0 0 0,0 1-1 0 0,-1-1 1 0 0,1 1 0 0 0,0 0-1 0 0,-1-1 1 0 0,1 1 0 0 0,-1 0 0 0 0,4 2-1 0 0,1 4-1768 0 0</inkml:trace>
  <inkml:trace contextRef="#ctx0" brushRef="#br0" timeOffset="1">60 575 9671 0 0,'0'0'748'0'0,"8"12"1315"0"0,-5-11-1458 0 0,0 1 0 0 0,1-1 0 0 0,-1 1 1 0 0,0-1-1 0 0,0 0 0 0 0,1-1 0 0 0,-1 1 0 0 0,1 0 0 0 0,-1-1 1 0 0,6 0-1 0 0,37-2 1120 0 0,-40 2-1463 0 0,89-10 1463 0 0,-36 2-835 0 0,106 2 0 0 0,-144 9-2690 0 0,-14 0 688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194 411 4607 0 0,'0'0'771'0'0,"12"-11"5021"0"0,3 0-2273 0 0,21-19 270 0 0,-34 27-3674 0 0,0 1 0 0 0,0 0 0 0 0,0-1 0 0 0,0 0 0 0 0,0 1-1 0 0,0-1 1 0 0,-1 0 0 0 0,1 0 0 0 0,-1 0 0 0 0,0 0 0 0 0,1-4 0 0 0,-2 6-86 0 0,1 0 0 0 0,-1 0 0 0 0,0 0 0 0 0,-1 0 0 0 0,1 0 0 0 0,0 0 0 0 0,0 0 1 0 0,0 0-1 0 0,0 0 0 0 0,-1 0 0 0 0,1 0 0 0 0,-1 0 0 0 0,1 1 0 0 0,0-1 0 0 0,-1 0 1 0 0,1 0-1 0 0,-1 0 0 0 0,0 1 0 0 0,1-1 0 0 0,-1 0 0 0 0,0 0 0 0 0,1 1 0 0 0,-1-1 1 0 0,0 1-1 0 0,0-1 0 0 0,0 1 0 0 0,1-1 0 0 0,-1 1 0 0 0,0-1 0 0 0,0 1 0 0 0,0 0 1 0 0,0-1-1 0 0,0 1 0 0 0,-1 0 0 0 0,-2-1 19 0 0,-1 0 0 0 0,1 0 0 0 0,-1 0-1 0 0,1 1 1 0 0,-8 0 0 0 0,6 1-34 0 0,0 0-1 0 0,0 0 0 0 0,0 1 1 0 0,0 0-1 0 0,0 0 1 0 0,0 0-1 0 0,0 1 1 0 0,1 0-1 0 0,-1 0 0 0 0,1 1 1 0 0,0-1-1 0 0,0 1 1 0 0,-7 7-1 0 0,-4 4 30 0 0,2 1-1 0 0,-21 27 1 0 0,24-26 21 0 0,0 0 0 0 0,1 1 0 0 0,1 0 0 0 0,1 0 0 0 0,0 1 0 0 0,-5 22 0 0 0,12-38-41 0 0,0 1 1 0 0,1 0-1 0 0,-1-1 0 0 0,1 1 1 0 0,0 0-1 0 0,0 0 0 0 0,0-1 0 0 0,0 1 1 0 0,2 7-1 0 0,-1-11-16 0 0,-1 1 1 0 0,0 0-1 0 0,1 0 1 0 0,-1 0-1 0 0,1 0 0 0 0,-1 0 1 0 0,1-1-1 0 0,-1 1 1 0 0,1 0-1 0 0,-1 0 0 0 0,1-1 1 0 0,0 1-1 0 0,-1-1 1 0 0,1 1-1 0 0,0 0 1 0 0,0-1-1 0 0,0 1 0 0 0,-1-1 1 0 0,1 1-1 0 0,0-1 1 0 0,0 0-1 0 0,0 1 0 0 0,0-1 1 0 0,0 0-1 0 0,0 0 1 0 0,0 0-1 0 0,0 0 0 0 0,-1 0 1 0 0,1 1-1 0 0,0-2 1 0 0,0 1-1 0 0,0 0 0 0 0,0 0 1 0 0,0 0-1 0 0,0 0 1 0 0,0-1-1 0 0,0 1 1 0 0,0 0-1 0 0,0-1 0 0 0,-1 1 1 0 0,2-1-1 0 0,7-3 13 0 0,-1 1 0 0 0,0-1 0 0 0,0-1 0 0 0,-1 0 0 0 0,1 0-1 0 0,-1 0 1 0 0,0-1 0 0 0,0 0 0 0 0,8-11 0 0 0,-6 6-45 0 0,-1 0 0 0 0,0-1 0 0 0,-1 0 1 0 0,0 0-1 0 0,7-20 0 0 0,0-9-122 0 0,-2-1 1 0 0,12-84 0 0 0,-22 116 143 0 0,10-74-98 0 0,15-74 144 0 0,-27 157 399 0 0,-2 14-186 0 0,-20 117 867 0 0,11-74-500 0 0,2 2 0 0 0,-2 99 0 0 0,12-132-364 0 0,0 1-1 0 0,8 33 1 0 0,-8-51-261 0 0,1-1 1 0 0,0 1-1 0 0,1 0 0 0 0,-1-1 0 0 0,1 0 0 0 0,1 0 1 0 0,0 0-1 0 0,0 0 0 0 0,0 0 0 0 0,1-1 1 0 0,8 11-1 0 0,-12-16-153 0 0,1 0 1 0 0,-1 0-1 0 0,1 0 1 0 0,-1 0-1 0 0,1 0 1 0 0,-1 0-1 0 0,1 0 0 0 0,3 1 1 0 0,7-1-6222 0 0,0-2-1668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1 10591 0 0,'0'0'1136'0'0,"-6"8"464"0"0,0 1 280 0 0,-1 4 56 0 0,0 2 16 0 0,0 1-1184 0 0,-1 2-240 0 0,0 1-48 0 0,0 0 0 0 0,0 1-880 0 0,1-1-176 0 0,2-1-32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36:25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0 2303 0 0,'0'0'200'0'0,"-7"4"3456"0"0,2 3 696 0 0,2 2 128 0 0,1 1 32 0 0,0 0-3392 0 0,1 2-672 0 0,0 1-144 0 0,-1 0-24 0 0,1 2-280 0 0,-1 0 0 0 0,0-1-80 0 0,-1 0-8560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7:31.7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287 101 919 0 0,'-1'-57'8090'0'0,"1"56"-7994"0"0,-1 0 0 0 0,1 0 0 0 0,0 1 0 0 0,-1-1-1 0 0,1 0 1 0 0,0 0 0 0 0,-1 0 0 0 0,1 0 0 0 0,-1 1 0 0 0,1-1 0 0 0,-1 0 0 0 0,0 0 0 0 0,1 1 0 0 0,-1-1 0 0 0,0 0 0 0 0,1 1 0 0 0,-1-1 0 0 0,0 1 0 0 0,0-1 0 0 0,0 1 0 0 0,0-1 0 0 0,1 1 0 0 0,-3-1 0 0 0,1 0 19 0 0,-1 0 0 0 0,1 0 0 0 0,0 1 0 0 0,-1-1-1 0 0,1 0 1 0 0,-1 1 0 0 0,-3 0 0 0 0,3 0-39 0 0,-1 1 1 0 0,1 0-1 0 0,0 0 0 0 0,0 0 0 0 0,0 0 0 0 0,0 0 0 0 0,0 1 1 0 0,1-1-1 0 0,-1 1 0 0 0,0 0 0 0 0,1 0 0 0 0,-1 0 0 0 0,1 0 1 0 0,-3 4-1 0 0,-5 5 243 0 0,-15 23 0 0 0,16-21-140 0 0,-34 53 233 0 0,-57 119-1 0 0,100-184-410 0 0,-3 5-1 0 0,0 1 0 0 0,0-1 0 0 0,-2 13 0 0 0,5-19 0 0 0,0 0 0 0 0,0 0 0 0 0,0-1 0 0 0,0 1 0 0 0,0 0 0 0 0,1 0 0 0 0,-1 0 0 0 0,0 0 0 0 0,0 0 0 0 0,0 0 0 0 0,0 0 0 0 0,0 0 0 0 0,1 0 0 0 0,-1-1 0 0 0,0 1 0 0 0,0 0 0 0 0,0 0 0 0 0,0 0 0 0 0,0 0 0 0 0,1 0 0 0 0,-1 0 0 0 0,0 0 0 0 0,0 0 0 0 0,0 0 0 0 0,0 0 0 0 0,1 0 0 0 0,-1 0 0 0 0,0 0 0 0 0,0 0 0 0 0,0 0 0 0 0,0 0 0 0 0,0 1 0 0 0,1-1 0 0 0,-1 0 0 0 0,0 0 0 0 0,0 0 0 0 0,0 0 0 0 0,0 0 0 0 0,0 0 0 0 0,1 0 0 0 0,-1 0 0 0 0,0 0 0 0 0,0 1 0 0 0,0-1 0 0 0,0 0 0 0 0,0 0 0 0 0,0 0 0 0 0,0 0 0 0 0,0 0 0 0 0,0 1 0 0 0,0-1 0 0 0,1 0 0 0 0,-1 0 0 0 0,0 0 0 0 0,0 0 0 0 0,0 1 0 0 0,0-1 0 0 0,0 0 0 0 0,0 0 0 0 0,0 0 0 0 0,0 0 0 0 0,0 0 0 0 0,0 1 0 0 0,-1-1 0 0 0,11-8 12 0 0,68-81 76 0 0,-55 59-55 0 0,1 2 1 0 0,30-27-1 0 0,-29 32-33 0 0,13-10 0 0 0,0 0 0 0 0,81-50 0 0 0,-108 78 0 0 0,-11 5 0 0 0,0 0 0 0 0,0-1 0 0 0,1 1 0 0 0,-1 0 0 0 0,0 0 0 0 0,0 0 0 0 0,1 0 0 0 0,-1 0 0 0 0,0 0 0 0 0,0-1 0 0 0,1 1 0 0 0,-1 0 0 0 0,0 0 0 0 0,0 0-1 0 0,1 0 1 0 0,-1 0 0 0 0,0 0 0 0 0,1 0 0 0 0,-1 0 0 0 0,0 0 0 0 0,0 0 0 0 0,1 0 0 0 0,-1 0 0 0 0,0 1 0 0 0,1-1 0 0 0,-1 0 0 0 0,0 0 0 0 0,0 0 0 0 0,1 0 0 0 0,-1 0 0 0 0,0 0 0 0 0,0 1-1 0 0,1-1 1 0 0,-1 0 0 0 0,0 0 0 0 0,0 0 0 0 0,0 1 0 0 0,1-1 0 0 0,-1 0 0 0 0,0 0 0 0 0,0 1 0 0 0,0-1 0 0 0,0 0 0 0 0,0 0 0 0 0,0 1 0 0 0,1-1 0 0 0,-1 0 0 0 0,0 0 0 0 0,0 1 0 0 0,0-1-1 0 0,0 0 1 0 0,0 1 0 0 0,0-1 0 0 0,0 1 0 0 0,-2 9 15 0 0,0-3 8 0 0,0-1 0 0 0,-1 0 0 0 0,1 1 0 0 0,-1-1 0 0 0,-1 0 0 0 0,1 0 0 0 0,-7 7 0 0 0,-35 38 79 0 0,13-15-88 0 0,-5 4 10 0 0,22-25-4 0 0,-21 29 0 0 0,33-36-18 0 0,7-6 0 0 0,6-3-20 0 0,2-3-1 0 0,0 0 1 0 0,0 0 0 0 0,0-2 0 0 0,15-9 0 0 0,45-32-44 0 0,-29 17 3 0 0,60-31-8 0 0,-85 51 54 0 0,0 2 1 0 0,1 0-1 0 0,36-9 0 0 0,-53 16 12 0 0,-1 1 0 0 0,0-1 0 0 0,0 1 0 0 0,0 0 0 0 0,0-1 0 0 0,0 1 0 0 0,1 0 0 0 0,-1 0 0 0 0,0 0 0 0 0,0 0 0 0 0,0 0-1 0 0,1 0 1 0 0,-1 0 0 0 0,0 1 0 0 0,0-1 0 0 0,0 0 0 0 0,0 1 0 0 0,0-1 0 0 0,1 1 0 0 0,-1-1 0 0 0,0 1 0 0 0,0-1 0 0 0,0 1 0 0 0,0 0 0 0 0,0 0 0 0 0,0-1-1 0 0,-1 1 1 0 0,1 0 0 0 0,1 1 0 0 0,-1 0 0 0 0,-1 0-1 0 0,1 0 0 0 0,-1 0 1 0 0,0 0-1 0 0,0 0 0 0 0,0-1 0 0 0,0 1 1 0 0,0 0-1 0 0,0 0 0 0 0,0 0 1 0 0,0 0-1 0 0,-1 0 0 0 0,1 0 1 0 0,-1 0-1 0 0,0-1 0 0 0,1 1 1 0 0,-1 0-1 0 0,-1 1 0 0 0,-8 16-73 0 0,-1-2 0 0 0,-13 19 0 0 0,-6 6 12 0 0,6-7 63 0 0,16-25-2 0 0,1 1 0 0 0,-1 1 0 0 0,2-1 0 0 0,-6 14 0 0 0,9-16-41 0 0,3-9 42 0 0,0 0 0 0 0,0 1 0 0 0,0-1 0 0 0,0 0 0 0 0,0 0-1 0 0,0 1 1 0 0,0-1 0 0 0,0 0 0 0 0,0 0 0 0 0,0 1 0 0 0,0-1 0 0 0,0 0 0 0 0,0 0 0 0 0,0 0 0 0 0,0 1 0 0 0,1-1-1 0 0,-1 0 1 0 0,0 0 0 0 0,0 1 0 0 0,0-1 0 0 0,0 0 0 0 0,0 0 0 0 0,1 0 0 0 0,-1 0 0 0 0,0 1 0 0 0,0-1 0 0 0,0 0 0 0 0,1 0-1 0 0,-1 0 1 0 0,0 0 0 0 0,0 0 0 0 0,0 0 0 0 0,1 1 0 0 0,-1-1 0 0 0,0 0 0 0 0,0 0 0 0 0,1 0 0 0 0,-1 0 0 0 0,0 0 0 0 0,0 0-1 0 0,1 0 1 0 0,-1 0 0 0 0,0 0 0 0 0,0 0 0 0 0,0 0 0 0 0,1 0 0 0 0,-1 0 0 0 0,0 0 0 0 0,0-1 0 0 0,1 1 0 0 0,-1 0 0 0 0,0 0-1 0 0,0 0 1 0 0,0 0 0 0 0,1 0 0 0 0,-1 0 0 0 0,0-1 0 0 0,0 1 0 0 0,15-6-38 0 0,-1-1 0 0 0,0 0 0 0 0,-1-1 0 0 0,0-1 1 0 0,24-20-1 0 0,1 0-56 0 0,223-128-194 0 0,-229 140 295 0 0,-25 12-7 0 0,1 1-1 0 0,0 0 0 0 0,1 0 0 0 0,-1 1 1 0 0,1 0-1 0 0,13-2 0 0 0,-22 5 0 0 0,0-1 0 0 0,0 1 1 0 0,1 0-1 0 0,-1 0 0 0 0,0 0 0 0 0,0 0 0 0 0,1 0 0 0 0,-1 0 0 0 0,0 0 0 0 0,1 0 0 0 0,-1 0 0 0 0,0 0 0 0 0,1 0 0 0 0,-1 0 0 0 0,0 0 1 0 0,0 0-1 0 0,1 0 0 0 0,-1 0 0 0 0,0 0 0 0 0,1 0 0 0 0,-1 0 0 0 0,0 0 0 0 0,0 1 0 0 0,1-1 0 0 0,-1 0 0 0 0,0 0 0 0 0,0 0 1 0 0,0 0-1 0 0,1 1 0 0 0,-1-1 0 0 0,0 0 0 0 0,0 0 0 0 0,0 0 0 0 0,1 1 0 0 0,-1-1 0 0 0,0 0 0 0 0,0 0 0 0 0,0 1 0 0 0,0-1 0 0 0,0 0 1 0 0,0 1-1 0 0,1-1 0 0 0,-1 0 0 0 0,0 0 0 0 0,0 1 0 0 0,0-1 0 0 0,0 0 0 0 0,0 1 0 0 0,0-1 0 0 0,0 0 0 0 0,0 0 0 0 0,0 1 0 0 0,0-1 1 0 0,-1 0-1 0 0,1 1 0 0 0,0-1 0 0 0,0 0 0 0 0,0 1 0 0 0,-2 5-44 0 0,0 0-1 0 0,-1 1 1 0 0,1-1-1 0 0,-1 0 1 0 0,-1-1-1 0 0,1 1 1 0 0,-1 0-1 0 0,-6 7 1 0 0,-4 5-68 0 0,-34 50-131 0 0,26-38 380 0 0,-36 62 0 0 0,57-90-127 0 0,1-1 0 0 0,-1 0-1 0 0,0 1 1 0 0,1-1 0 0 0,-1 0-1 0 0,1 1 1 0 0,-1-1 0 0 0,1 1 0 0 0,0-1-1 0 0,0 0 1 0 0,-1 1 0 0 0,1-1-1 0 0,0 1 1 0 0,0-1 0 0 0,0 1-1 0 0,1-1 1 0 0,-1 1 0 0 0,0-1 0 0 0,1 2-1 0 0,0-2-3 0 0,0 0 0 0 0,-1 0 0 0 0,1-1 0 0 0,0 1 0 0 0,0 0 0 0 0,0-1 0 0 0,0 1 0 0 0,0-1 0 0 0,0 1 0 0 0,0-1 0 0 0,0 0-1 0 0,0 1 1 0 0,0-1 0 0 0,0 0 0 0 0,0 0 0 0 0,0 1 0 0 0,0-1 0 0 0,0 0 0 0 0,0 0 0 0 0,0 0 0 0 0,0 0 0 0 0,0-1 0 0 0,0 1 0 0 0,0 0 0 0 0,0 0-1 0 0,0-1 1 0 0,1 1 0 0 0,6-2-5 0 0,-1-1-1 0 0,1 0 0 0 0,-1 0 0 0 0,1 0 0 0 0,-1-1 1 0 0,7-4-1 0 0,41-33-24 0 0,-28 21 11 0 0,163-108-356 0 0,-150 104 259 0 0,1 3 0 0 0,84-31 0 0 0,-121 50 112 0 0,0 1 0 0 0,0 0 0 0 0,0 0 0 0 0,0 0 0 0 0,1 1 0 0 0,-1-1 0 0 0,0 1 0 0 0,5 0 0 0 0,-8 0 0 0 0,0 0 0 0 0,-1 0 0 0 0,1 1 0 0 0,-1-1 0 0 0,1 0 0 0 0,-1 0 0 0 0,1 0 0 0 0,-1 1 0 0 0,1-1 0 0 0,-1 0 0 0 0,1 1 0 0 0,-1-1 0 0 0,1 0 0 0 0,-1 1 0 0 0,1-1 0 0 0,-1 0 0 0 0,1 1 0 0 0,-1-1 0 0 0,0 1 0 0 0,1-1 0 0 0,-1 1 0 0 0,0-1 0 0 0,0 1 0 0 0,1 0 0 0 0,-1 0 0 0 0,0 1 0 0 0,0-1 0 0 0,0 1 0 0 0,0-1 0 0 0,0 1 0 0 0,0-1 0 0 0,-1 0 0 0 0,1 1 0 0 0,0-1 0 0 0,-1 0 0 0 0,1 1 0 0 0,-1-1 0 0 0,1 0 0 0 0,-2 3 0 0 0,-11 15 81 0 0,0 0-1 0 0,-1 0 1 0 0,-23 24-1 0 0,8-10 58 0 0,14-17-109 0 0,10-11-8 0 0,0 0-1 0 0,0 0 1 0 0,1 1-1 0 0,0 0 0 0 0,0 0 1 0 0,-6 11-1 0 0,10-16-20 0 0,0-1 0 0 0,-1 1 0 0 0,1-1 0 0 0,0 1 0 0 0,0-1 0 0 0,0 0 0 0 0,0 1 0 0 0,0-1 0 0 0,0 1 0 0 0,0-1 0 0 0,0 1 0 0 0,0-1 0 0 0,0 1 0 0 0,0-1 0 0 0,0 1 0 0 0,0-1 0 0 0,0 1 0 0 0,0-1 0 0 0,0 0 0 0 0,0 1 0 0 0,1-1 0 0 0,-1 1 0 0 0,0-1 0 0 0,0 1 0 0 0,0-1 0 0 0,1 0 0 0 0,-1 1 0 0 0,0-1 0 0 0,1 0 0 0 0,-1 1 0 0 0,0-1 0 0 0,1 0 0 0 0,-1 1 0 0 0,1-1 0 0 0,-1 0 0 0 0,0 0 0 0 0,1 1 0 0 0,-1-1 0 0 0,1 0 0 0 0,-1 0 0 0 0,1 0 0 0 0,-1 0 0 0 0,0 0 0 0 0,1 0 0 0 0,-1 1 0 0 0,1-1 0 0 0,-1 0 0 0 0,1 0 0 0 0,-1 0 0 0 0,1-1 0 0 0,0 1 0 0 0,-1 0 0 0 0,5 0-4 0 0,1 0 0 0 0,-1-1-1 0 0,0 0 1 0 0,0 0 0 0 0,0 0-1 0 0,0 0 1 0 0,0-1 0 0 0,0 0-1 0 0,7-4 1 0 0,41-26-88 0 0,-48 29 86 0 0,279-168-69 0 0,-263 160 75 0 0,0 0 0 0 0,1 2 0 0 0,0 0 0 0 0,0 2 0 0 0,46-10 0 0 0,-67 17 0 0 0,0 0 1 0 0,1-1-1 0 0,-1 1 0 0 0,1 0 0 0 0,-1 0 0 0 0,0 0 1 0 0,1 0-1 0 0,-1 0 0 0 0,1 1 0 0 0,-1-1 0 0 0,0 0 0 0 0,1 0 1 0 0,-1 1-1 0 0,0-1 0 0 0,1 1 0 0 0,-1 0 0 0 0,0-1 1 0 0,0 1-1 0 0,1 0 0 0 0,-1 0 0 0 0,1 0 0 0 0,-1 0 6 0 0,-1 1 0 0 0,0-1 0 0 0,1 0 0 0 0,-1 0 0 0 0,1 0 0 0 0,-1 0 0 0 0,0 0 0 0 0,0 0 0 0 0,0 1 0 0 0,0-1 0 0 0,0 0 0 0 0,0 0 0 0 0,0 0 0 0 0,0 0 0 0 0,0 0 0 0 0,-1 1 0 0 0,1-1 0 0 0,0 0 0 0 0,-1 0 0 0 0,1 0 0 0 0,-1 0 0 0 0,1 0 0 0 0,-1 0 0 0 0,1 0 0 0 0,-2 1 0 0 0,-7 11 99 0 0,0-1 0 0 0,-1 0-1 0 0,0-1 1 0 0,-17 15 0 0 0,12-12 106 0 0,-23 28 0 0 0,29-30-116 0 0,2-4 2 0 0,0 0 0 0 0,1 1 0 0 0,0 0 1 0 0,1 0-1 0 0,-8 18 0 0 0,13-26-93 0 0,0-1-1 0 0,0 1 1 0 0,0-1-1 0 0,-1 1 1 0 0,1-1 0 0 0,0 1-1 0 0,0-1 1 0 0,0 1-1 0 0,0-1 1 0 0,1 1-1 0 0,-1-1 1 0 0,0 1-1 0 0,0-1 1 0 0,0 1-1 0 0,0-1 1 0 0,0 1 0 0 0,1-1-1 0 0,-1 1 1 0 0,0-1-1 0 0,0 0 1 0 0,1 1-1 0 0,-1-1 1 0 0,0 1-1 0 0,1-1 1 0 0,-1 0-1 0 0,0 1 1 0 0,1-1 0 0 0,-1 0-1 0 0,1 1 1 0 0,-1-1-1 0 0,0 0 1 0 0,1 0-1 0 0,-1 1 1 0 0,1-1-1 0 0,-1 0 1 0 0,1 0-1 0 0,-1 0 1 0 0,1 0 0 0 0,-1 0-1 0 0,1 1 1 0 0,-1-1-1 0 0,1 0 1 0 0,-1 0-1 0 0,1 0 1 0 0,-1 0-1 0 0,1-1 1 0 0,-1 1-1 0 0,1 0 1 0 0,26-4-18 0 0,9-11-8 0 0,-1-2 0 0 0,49-33 0 0 0,-53 31 16 0 0,63-40 6 0 0,70-40 0 0 0,-154 95 0 0 0,-7 5 8 0 0,-6 3 12 0 0,-5 6 34 0 0,-7 5-36 0 0,-79 84 415 0 0,78-81-348 0 0,1 1-1 0 0,1 1 1 0 0,-18 34 0 0 0,30-51-85 0 0,1 0 0 0 0,0 0 0 0 0,-1 0 0 0 0,1 0 0 0 0,1 0 0 0 0,-1 0 0 0 0,0 0 0 0 0,0 5 0 0 0,1-7 0 0 0,0-1 0 0 0,1 1 0 0 0,-1-1 0 0 0,0 1 0 0 0,0-1 0 0 0,0 1 0 0 0,0-1 0 0 0,0 1 0 0 0,1-1 0 0 0,-1 1 0 0 0,0-1 0 0 0,0 1 0 0 0,1-1 0 0 0,-1 0 0 0 0,0 1 0 0 0,1-1 0 0 0,-1 1 0 0 0,0-1 0 0 0,1 0 0 0 0,-1 1 0 0 0,1-1 0 0 0,-1 0 0 0 0,1 0 0 0 0,-1 1 0 0 0,0-1 0 0 0,1 0 0 0 0,-1 0 0 0 0,1 0 0 0 0,-1 0 0 0 0,1 1 0 0 0,-1-1 0 0 0,1 0 0 0 0,-1 0 0 0 0,1 0 0 0 0,-1 0 0 0 0,1 0 0 0 0,-1 0 0 0 0,1 0 0 0 0,-1 0 0 0 0,2-1 0 0 0,-2 1 0 0 0,8-1-14 0 0,-1-1-1 0 0,1 0 0 0 0,-1 0 1 0 0,0-1-1 0 0,1 0 1 0 0,-1 0-1 0 0,-1-1 0 0 0,1 0 1 0 0,6-5-1 0 0,-1 2-1 0 0,81-43-64 0 0,-81 45 75 0 0,0 1-1 0 0,0 0 1 0 0,0 0 0 0 0,0 1-1 0 0,1 0 1 0 0,16 0-1 0 0,-26 2 9 0 0,0 1 1 0 0,1 0-1 0 0,-1 0 0 0 0,0 1 0 0 0,0-1 1 0 0,1 0-1 0 0,-1 1 0 0 0,0 0 0 0 0,0 0 1 0 0,0 0-1 0 0,0 0 0 0 0,0 0 0 0 0,0 1 0 0 0,0-1 1 0 0,0 1-1 0 0,-1 0 0 0 0,1 0 0 0 0,0 0 1 0 0,-1 0-1 0 0,0 0 0 0 0,1 1 0 0 0,-1-1 1 0 0,0 1-1 0 0,0-1 0 0 0,1 4 0 0 0,5 12 149 0 0,-5-12-237 0 0,-1 0-1 0 0,1 0 1 0 0,0 0 0 0 0,1-1 0 0 0,-1 1-1 0 0,1-1 1 0 0,7 7 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7:46.7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14 7831 0 0,'0'0'939'0'0,"1"-13"6814"0"0,0 17-5320 0 0,1 16-1482 0 0,2 28-1944 0 0,-2 178 1782 0 0,-4-205-504 0 0,0-11-1146 0 0,1 0-3748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7:47.19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1 148 919 0 0,'0'-2'8163'0'0,"5"-10"-4064"0"0,-2 9-3636 0 0,0 0-1 0 0,0-1 1 0 0,0 1 0 0 0,1 0 0 0 0,-1 1 0 0 0,1-1 0 0 0,-1 1 0 0 0,1-1 0 0 0,8-2 0 0 0,41-14 662 0 0,-30 11-423 0 0,52-19 753 0 0,60-19-225 0 0,-133 45-1331 0 0,0 1 1 0 0,0-1 0 0 0,0 1-1 0 0,0 0 1 0 0,1-1-1 0 0,-1 1 1 0 0,0 0-1 0 0,0 0 1 0 0,0 1-1 0 0,5 0 1 0 0,-7-1-159 0 0,1 0 0 0 0,0 1 0 0 0,-1-1 0 0 0,1 1 0 0 0,-1-1 0 0 0,1 1 0 0 0,-1-1 0 0 0,1 1 0 0 0,-1-1 1 0 0,1 1-1 0 0,-1-1 0 0 0,1 1 0 0 0,-1 0 0 0 0,0-1 0 0 0,1 1 0 0 0,-1 0 0 0 0,0 0 0 0 0,1-1 0 0 0,-1 1 0 0 0,0 0 0 0 0,0-1 0 0 0,0 1 0 0 0,0 0 0 0 0,0 0 0 0 0,0-1 0 0 0,0 1 0 0 0,0 0 0 0 0,0 0 0 0 0,0-1 0 0 0,0 1 1 0 0,0 0-1 0 0,-1 0 0 0 0,1 0 0 0 0,-4 10-5123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2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50 136 9215 0 0,'0'0'707'0'0,"-2"1"-464"0"0,-2 4 156 0 0,1 0 1 0 0,-1 0-1 0 0,1 0 1 0 0,-1 1-1 0 0,1-1 0 0 0,1 1 1 0 0,-1 0-1 0 0,1 0 1 0 0,0 0-1 0 0,-1 9 1 0 0,-2 11 778 0 0,-1 31-1 0 0,5-49-1304 0 0,-1 9 188 0 0,1 1-1 0 0,1 0 1 0 0,4 26-1 0 0,-4-38-20 0 0,2 0-1 0 0,-1-1 1 0 0,1 1 0 0 0,0-1-1 0 0,0 0 1 0 0,4 9 0 0 0,-4-12-7 0 0,-1 1 0 0 0,1-1 1 0 0,0 1-1 0 0,0-1 1 0 0,0 0-1 0 0,0 0 1 0 0,0 0-1 0 0,0 0 1 0 0,1-1-1 0 0,-1 1 1 0 0,1 0-1 0 0,-1-1 1 0 0,6 2-1 0 0,-5-2 6 0 0,1 0 0 0 0,-1 0 0 0 0,1-1 0 0 0,-1 1-1 0 0,1-1 1 0 0,0 0 0 0 0,-1 0 0 0 0,1-1 0 0 0,-1 1 0 0 0,1-1 0 0 0,-1 1-1 0 0,1-1 1 0 0,-1 0 0 0 0,0 0 0 0 0,1-1 0 0 0,3-1 0 0 0,2-2 83 0 0,-1 0 0 0 0,0 0 1 0 0,1-1-1 0 0,11-11 0 0 0,-11 9-44 0 0,0-2 0 0 0,0 0 0 0 0,-1 0 0 0 0,0 0 0 0 0,-1-1 0 0 0,0 0-1 0 0,-1 0 1 0 0,0-1 0 0 0,-1 0 0 0 0,0 0 0 0 0,-1 0 0 0 0,0-1 0 0 0,-1 1 0 0 0,0-1 0 0 0,-1 0 0 0 0,-1 0-1 0 0,0 0 1 0 0,-1-14 0 0 0,0 25-70 0 0,0-26 149 0 0,-5-38 0 0 0,5 60-126 0 0,-1-1 0 0 0,-1 1-1 0 0,1-1 1 0 0,-1 1 0 0 0,0 0 0 0 0,0 0 0 0 0,-1 0 0 0 0,0 0 0 0 0,0 0 0 0 0,0 1 0 0 0,-1-1 0 0 0,-4-5 0 0 0,6 10 15 0 0,1 0-1 0 0,-1-1 0 0 0,1 1 0 0 0,-1 0 1 0 0,0 0-1 0 0,1 0 0 0 0,-1 0 1 0 0,0 0-1 0 0,0 1 0 0 0,0-1 1 0 0,0 0-1 0 0,1 1 0 0 0,-1-1 1 0 0,0 1-1 0 0,0 0 0 0 0,-4 0 1 0 0,2 0-6 0 0,1 0 1 0 0,-1 1-1 0 0,0 0 0 0 0,0 0 1 0 0,1 0-1 0 0,-1 0 0 0 0,1 0 1 0 0,-5 3-1 0 0,-3 2-50 0 0,1 1 1 0 0,0 0-1 0 0,0 0 0 0 0,-11 12 0 0 0,11-10-624 0 0,1 0-1 0 0,-8 12 1 0 0,3 0-536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7:47.69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33 3223 0 0,'0'-2'240'0'0,"0"-29"12635"0"0,0 33-12447 0 0,3 59 1109 0 0,-4-47-1388 0 0,1 0 1 0 0,1 0-1 0 0,1 1 0 0 0,0-1 0 0 0,0 0 0 0 0,9 25 0 0 0,-11-38-145 0 0,1 0-1 0 0,-1 0 1 0 0,0 0 0 0 0,1-1-1 0 0,-1 1 1 0 0,1 0 0 0 0,-1 0-1 0 0,1 0 1 0 0,-1-1-1 0 0,1 1 1 0 0,-1 0 0 0 0,1-1-1 0 0,0 1 1 0 0,-1 0 0 0 0,1-1-1 0 0,0 1 1 0 0,0-1-1 0 0,-1 1 1 0 0,1-1 0 0 0,0 0-1 0 0,0 1 1 0 0,0-1 0 0 0,0 0-1 0 0,-1 0 1 0 0,1 1-1 0 0,0-1 1 0 0,0 0 0 0 0,0 0-1 0 0,0 0 1 0 0,0 0 0 0 0,0 0-1 0 0,0 0 1 0 0,0 0 0 0 0,0 0-1 0 0,-1 0 1 0 0,2-1-1 0 0,1 1-2 0 0,0-1 9 0 0,0 0 1 0 0,0 0-1 0 0,0 0 1 0 0,0 0-1 0 0,0-1 0 0 0,0 1 1 0 0,0-1-1 0 0,0 1 1 0 0,-1-1-1 0 0,1 0 1 0 0,-1 0-1 0 0,1 0 0 0 0,-1-1 1 0 0,0 1-1 0 0,0-1 1 0 0,0 1-1 0 0,3-4 1 0 0,2-7 17 0 0,0 0 0 0 0,9-21 0 0 0,-6 12-31 0 0,-7 16-1 0 0,3-7-18 0 0,-1 0-1 0 0,6-20 0 0 0,-11 29 23 0 0,-4 7 0 0 0,-5 9 0 0 0,5-3 26 0 0,0 1 0 0 0,1 0 0 0 0,0 0 0 0 0,1 1-1 0 0,0-1 1 0 0,-1 12 0 0 0,0 2 65 0 0,-40 307 1339 0 0,42-314-1405 0 0,1 0 1 0 0,1 0 0 0 0,0 0-1 0 0,2 0 1 0 0,0-1 0 0 0,8 28 0 0 0,-11-42-245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7:48.09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 19 6911 0 0,'0'0'528'0'0,"0"-2"-341"0"0,-4-14 2615 0 0,7 20 2659 0 0,2 11-1053 0 0,-3-9-5983 0 0,2 20 2084 0 0,-1-1 0 0 0,-2 1 0 0 0,-2 43 0 0 0,0-3 108 0 0,2-2-83 0 0,-2-20-45 0 0,8 63 0 0 0,8-13-385 0 0,-15-92-288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7:48.47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3 100 8751 0 0,'-2'-12'936'0'0,"2"11"-905"0"0,-1-1-1 0 0,1 1 0 0 0,1 0 1 0 0,-1 0-1 0 0,0 0 0 0 0,0 0 1 0 0,0 0-1 0 0,0 0 0 0 0,1 0 1 0 0,-1 0-1 0 0,1 0 0 0 0,-1 0 0 0 0,1 0 1 0 0,-1 0-1 0 0,1 0 0 0 0,-1 0 1 0 0,1 0-1 0 0,0 0 0 0 0,-1 0 1 0 0,1 1-1 0 0,0-1 0 0 0,0 0 1 0 0,0 1-1 0 0,0-1 0 0 0,0 0 1 0 0,1 0-1 0 0,1-1 363 0 0,8-6 622 0 0,1 1 1 0 0,-1 0-1 0 0,1 0 0 0 0,1 1 0 0 0,-1 1 0 0 0,20-7 0 0 0,-25 10-750 0 0,0 1 0 0 0,0-1-1 0 0,1 1 1 0 0,-1 0 0 0 0,0 0-1 0 0,1 1 1 0 0,-1 0 0 0 0,0 1 0 0 0,0-1-1 0 0,1 2 1 0 0,-1-1 0 0 0,0 1-1 0 0,10 3 1 0 0,-16-4-230 0 0,0-1-1 0 0,0 1 1 0 0,0 0-1 0 0,0 0 1 0 0,0 0 0 0 0,0 0-1 0 0,0 0 1 0 0,0 1-1 0 0,0-1 1 0 0,0 0-1 0 0,-1 0 1 0 0,1 0 0 0 0,0 1-1 0 0,-1-1 1 0 0,1 0-1 0 0,-1 1 1 0 0,1 1-1 0 0,2 24 215 0 0,-3-22-221 0 0,-1 0 0 0 0,0 1 0 0 0,0-1 0 0 0,-1 0 1 0 0,0 0-1 0 0,1-1 0 0 0,-1 1 0 0 0,-4 7 0 0 0,-26 35 55 0 0,12-20-29 0 0,9-10-116 0 0,-1 0-1 0 0,-1-1 0 0 0,0 0 0 0 0,-1-2 0 0 0,-1 1 0 0 0,-24 17 0 0 0,38-31-224 0 0,-5 3 433 0 0,0-3-2975 0 0,-4-5 866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7:48.83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1 175 13415 0 0,'0'0'614'0'0,"1"-1"-12"0"0,20-7-362 0 0,-1-1 480 0 0,-1-1 0 0 0,-1-1 0 0 0,1-1 0 0 0,-2 0 0 0 0,0-1 0 0 0,0-1 0 0 0,15-17 0 0 0,-30 28-684 0 0,0 1-1 0 0,0-1 0 0 0,0 0 1 0 0,0 0-1 0 0,3-6 0 0 0,7-15 181 0 0,-12 24-214 0 0,0 0 1 0 0,0-1-1 0 0,0 1 0 0 0,0 0 0 0 0,0 0 0 0 0,0-1 1 0 0,0 1-1 0 0,0 0 0 0 0,0 0 0 0 0,0-1 1 0 0,0 1-1 0 0,0 0 0 0 0,0 0 0 0 0,0 0 0 0 0,-1-1 1 0 0,1 1-1 0 0,0 0 0 0 0,0 0 0 0 0,0 0 0 0 0,0 0 1 0 0,-1-1-1 0 0,1 1 0 0 0,0 0 0 0 0,0 0 0 0 0,0 0 1 0 0,-1 0-1 0 0,1 0 0 0 0,0 0 0 0 0,0 0 1 0 0,0 0-1 0 0,-1-1 0 0 0,1 1 0 0 0,0 0 0 0 0,0 0 1 0 0,-1 0-1 0 0,1 0 0 0 0,0 0 0 0 0,0 0 0 0 0,0 0 1 0 0,-1 1-1 0 0,-9-3-9 0 0,6 3-20 0 0,0 1 0 0 0,0-1 1 0 0,0 1-1 0 0,0-1 0 0 0,1 1 0 0 0,-1 0 0 0 0,1 0 0 0 0,-1 1 0 0 0,1-1 0 0 0,0 1 0 0 0,0-1 0 0 0,0 1 1 0 0,-5 6-1 0 0,0 2-31 0 0,0-1 0 0 0,-13 24 1 0 0,17-26 78 0 0,1-1 0 0 0,-1 1-1 0 0,1 0 1 0 0,1 0 0 0 0,0 0 0 0 0,0 1 0 0 0,1-1-1 0 0,-1 0 1 0 0,2 1 0 0 0,-1 8 0 0 0,2-13 28 0 0,-1 0 1 0 0,0-1 0 0 0,1 1-1 0 0,-1-1 1 0 0,1 1-1 0 0,0-1 1 0 0,0 1-1 0 0,1-1 1 0 0,-1 0-1 0 0,1 1 1 0 0,-1-1 0 0 0,1 0-1 0 0,0 0 1 0 0,0 0-1 0 0,0 0 1 0 0,1-1-1 0 0,-1 1 1 0 0,1 0-1 0 0,-1-1 1 0 0,1 0-1 0 0,0 0 1 0 0,0 0 0 0 0,0 0-1 0 0,0 0 1 0 0,6 2-1 0 0,2-1 69 0 0,-1 0 0 0 0,0-1-1 0 0,1 0 1 0 0,-1-1 0 0 0,1 0-1 0 0,-1 0 1 0 0,1-1 0 0 0,-1-1 0 0 0,15-2-1 0 0,3-2-376 0 0,1-1 0 0 0,31-12 0 0 0,-36 9-5159 0 0,-4-1-1916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7:56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199 50 8751 0 0,'20'-50'5363'0'0,"-24"61"-4455"0"0,-8 18-629 0 0,-25 41-1 0 0,8-18-195 0 0,-19 38 35 0 0,-27 57-19 0 0,72-141-99 0 0,1-1 0 0 0,0 1 0 0 0,0-1 0 0 0,1 1-1 0 0,0 0 1 0 0,0-1 0 0 0,-1 10 0 0 0,2-14 0 0 0,0 0 0 0 0,0 0 0 0 0,0 0 0 0 0,1 0 0 0 0,-1 0 1 0 0,0 0-1 0 0,0 0 0 0 0,0 0 0 0 0,1-1 0 0 0,-1 1 0 0 0,0 0 0 0 0,1 0 0 0 0,-1 0 0 0 0,1 0 0 0 0,-1-1 1 0 0,1 1-1 0 0,0 0 0 0 0,-1 0 0 0 0,1-1 0 0 0,0 1 0 0 0,0 0 0 0 0,1 0 1 0 0,-1-1 0 0 0,0 1 0 0 0,1-1-1 0 0,-1 0 1 0 0,1 0 0 0 0,-1 0 0 0 0,1 1 0 0 0,-1-1-1 0 0,1-1 1 0 0,-1 1 0 0 0,1 0 0 0 0,-1 0 0 0 0,1 0-1 0 0,-1-1 1 0 0,1 1 0 0 0,-1-1 0 0 0,0 1-1 0 0,3-2 1 0 0,15-7 12 0 0,1-1 1 0 0,-1 0-1 0 0,0-1 0 0 0,19-17 0 0 0,67-61-336 0 0,-6 4 135 0 0,-70 63 149 0 0,57-31 1 0 0,-69 44 27 0 0,0 1 1 0 0,0 1 0 0 0,1 0 0 0 0,1 2-1 0 0,21-5 1 0 0,-38 9 11 0 0,0 1 0 0 0,1 0 0 0 0,-1 0 0 0 0,1 0 0 0 0,-1 0 0 0 0,0 0 0 0 0,1 0 0 0 0,-1 0 0 0 0,0 1 0 0 0,5 1 0 0 0,-6-1 6 0 0,-1 0 0 0 0,1 0 0 0 0,-1 1 0 0 0,1-1 0 0 0,-1 0 0 0 0,1 0 0 0 0,-1 1 0 0 0,0-1 0 0 0,0 0 1 0 0,0 1-1 0 0,0-1 0 0 0,0 0 0 0 0,0 1 0 0 0,0-1 0 0 0,0 0 0 0 0,-1 3 0 0 0,-1 4 23 0 0,-1 0 1 0 0,1 0-1 0 0,-2 0 1 0 0,1 0-1 0 0,-8 12 0 0 0,-27 38 100 0 0,24-39-119 0 0,-27 38 72 0 0,-24 35 182 0 0,55-77-197 0 0,1 2 0 0 0,1-1 1 0 0,-12 35-1 0 0,19-48-59 0 0,0 0-1 0 0,1 0 1 0 0,-1 0 0 0 0,0 0-1 0 0,1 0 1 0 0,0 0 0 0 0,0 5-1 0 0,4 2-8 0 0,-3-9 0 0 0,0 0 0 0 0,1 0 0 0 0,-1 0 0 0 0,1 0 0 0 0,0 0 0 0 0,-1 0 0 0 0,1-1 0 0 0,0 1 0 0 0,-1-1 0 0 0,1 1 0 0 0,0-1 0 0 0,0 1 0 0 0,-1-1 0 0 0,1 0 0 0 0,0 0 0 0 0,0 0 0 0 0,0 0 0 0 0,-1 0 0 0 0,1 0 0 0 0,0 0 0 0 0,3-1 0 0 0,5-2 0 0 0,0 1 0 0 0,14-7 0 0 0,-21 8 0 0 0,78-33-324 0 0,80-45 0 0 0,-149 72 278 0 0,81-39-374 0 0,-82 41 389 0 0,1 0 0 0 0,0 2 0 0 0,0-1 0 0 0,0 1 0 0 0,0 1 0 0 0,15-1 1 0 0,-25 3 26 0 0,0 0 1 0 0,0 0-1 0 0,0 0 1 0 0,0 0-1 0 0,0 0 1 0 0,1 0-1 0 0,-1 1 1 0 0,0-1-1 0 0,0 1 1 0 0,0-1-1 0 0,0 1 1 0 0,0 0-1 0 0,0 0 1 0 0,0 0-1 0 0,-1 0 1 0 0,1 0-1 0 0,0 1 1 0 0,3 2-1 0 0,-4-3 2 0 0,0 1-1 0 0,0 0 1 0 0,0 0-1 0 0,0 0 0 0 0,-1 0 1 0 0,1 0-1 0 0,0 0 1 0 0,-1 0-1 0 0,0 0 1 0 0,1 0-1 0 0,-1 0 1 0 0,0 0-1 0 0,0 0 1 0 0,0 0-1 0 0,0 0 0 0 0,0 1 1 0 0,-1-1-1 0 0,1 0 1 0 0,-1 2-1 0 0,-5 16 43 0 0,-1-2 0 0 0,-1 1-1 0 0,0-1 1 0 0,-17 27 0 0 0,-13 30 395 0 0,23-32-83 0 0,14-40-329 0 0,0 0 0 0 0,1 0 0 0 0,0 0 0 0 0,-1 0 0 0 0,1 0 0 0 0,0 0 0 0 0,1 0 0 0 0,-1 0 0 0 0,0 0-1 0 0,1 0 1 0 0,0 0 0 0 0,1 4 0 0 0,-2-7-18 0 0,1 1 0 0 0,-1 0-1 0 0,1 0 1 0 0,0-1 0 0 0,-1 1-1 0 0,1 0 1 0 0,0-1 0 0 0,-1 1-1 0 0,1-1 1 0 0,0 1 0 0 0,0-1 0 0 0,0 1-1 0 0,-1-1 1 0 0,1 1 0 0 0,0-1-1 0 0,0 0 1 0 0,0 1 0 0 0,0-1-1 0 0,0 0 1 0 0,0 0 0 0 0,0 0-1 0 0,0 0 1 0 0,1 0 0 0 0,20-1 35 0 0,-22 1-39 0 0,19-4 38 0 0,-1-1 1 0 0,0 0-1 0 0,27-13 1 0 0,18-6 28 0 0,88-20-212 0 0,-143 42 88 0 0,-1 0 0 0 0,1 1 0 0 0,14-1 0 0 0,-21 2-174 0 0,0 0 213 0 0,-1 0 1 0 0,0 0-1 0 0,0 0 1 0 0,0 0-1 0 0,1 0 1 0 0,-1 0 0 0 0,0 0-1 0 0,0 0 1 0 0,0 0-1 0 0,0 0 1 0 0,1 0-1 0 0,-1 0 1 0 0,0 0-1 0 0,0 0 1 0 0,0 1 0 0 0,0-1-1 0 0,1 0 1 0 0,-1 0-1 0 0,0 0 1 0 0,0 0-1 0 0,0 0 1 0 0,0 0-1 0 0,0 1 1 0 0,1-1 0 0 0,-1 0-1 0 0,0 0 1 0 0,0 0-1 0 0,0 0 1 0 0,0 1-1 0 0,0-1 1 0 0,0 0-1 0 0,0 0 1 0 0,0 0 0 0 0,0 1-1 0 0,0-1 1 0 0,0 0-1 0 0,0 0 1 0 0,0 0-1 0 0,0 1 1 0 0,0-1 0 0 0,0 10-420 0 0,-10 9-896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9:01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74 200 919 0 0,'-5'-56'734'0'0,"6"-30"7527"0"0,0 29-1421 0 0,0 60-6736 0 0,0-1 1 0 0,-1 1-1 0 0,1-1 0 0 0,-1 1 1 0 0,1 0-1 0 0,-1 4 1 0 0,0-6-52 0 0,3 108 893 0 0,-15 159 0 0 0,6-192-811 0 0,-17 220 86 0 0,-13 227 80 0 0,43 1 1555 0 0,17-351-1329 0 0,-22-158-914 0 0,-1-14-249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9:04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1313 4607 0 0,'0'0'2378'0'0,"8"1"-565"0"0,12 3 164 0 0,0 2-1 0 0,34 14 1 0 0,-40-14-1443 0 0,1 0 1 0 0,0-1-1 0 0,0 0 0 0 0,0-2 1 0 0,0 1-1 0 0,27 1 1 0 0,-39-5-496 0 0,0 0 0 0 0,0-1 1 0 0,0 1-1 0 0,0-1 1 0 0,0 1-1 0 0,0-1 1 0 0,0 0-1 0 0,0 0 0 0 0,-1 0 1 0 0,1-1-1 0 0,0 1 1 0 0,0-1-1 0 0,-1 1 1 0 0,4-4-1 0 0,-2 2 10 0 0,-1-1 0 0 0,1 0-1 0 0,-1 0 1 0 0,0 0 0 0 0,0 0 0 0 0,0 0-1 0 0,4-9 1 0 0,-1-5 50 0 0,0 1 0 0 0,0-1 1 0 0,4-31-1 0 0,-9 43-83 0 0,8-59 83 0 0,1-75-1 0 0,-4 38-39 0 0,36-474-48 0 0,-41 553 8 0 0,-2-31 1 0 0,-2-23-6 0 0,3 70-14 0 0,-1 0 0 0 0,0 1 0 0 0,-1-1 0 0 0,1 1 0 0 0,1 1-16 0 0,0 4-60 0 0,5-16-584 0 0,-1 13 656 0 0,0 1-1 0 0,0 0 1 0 0,0 0-1 0 0,0 0 1 0 0,0 0-1 0 0,0 1 1 0 0,1-1-1 0 0,-1 1 1 0 0,1 0-1 0 0,5-1 1 0 0,53-11-48 0 0,-51 11 55 0 0,30-3 203 0 0,49-1 0 0 0,-31 3-92 0 0,-32 1-203 0 0,0-1-1 0 0,51-15 0 0 0,-23-1-5829 0 0,-35 12 31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9:05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92 919 0 0,'0'0'8896'0'0,"17"0"-7360"0"0,15-2-818 0 0,1-2-1 0 0,-1-1 0 0 0,-1-2 0 0 0,40-13 0 0 0,-21 6-223 0 0,-16 4-203 0 0,-3 1 79 0 0,1 2-1 0 0,40-6 0 0 0,-68 13-346 0 0,0 0 0 0 0,-1 0 1 0 0,1 0-1 0 0,0 1 0 0 0,-1-1 1 0 0,1 1-1 0 0,0 0 0 0 0,-1 0 0 0 0,1 0 1 0 0,-1 0-1 0 0,1 1 0 0 0,4 2 1 0 0,-5-1 15 0 0,-1 1 1 0 0,0-1 0 0 0,1 0 0 0 0,-1 1-1 0 0,-1 0 1 0 0,1-1 0 0 0,0 1-1 0 0,-1 0 1 0 0,0 0 0 0 0,1 4 0 0 0,7 46 379 0 0,-7-32-385 0 0,15 132 137 0 0,-5 211 0 0 0,-21-84-89 0 0,4 148 46 0 0,6-424-126 0 0,-1 8 44 0 0,1-1 0 0 0,1 0-1 0 0,5 23 1 0 0,-6-33-37 0 0,0 1 0 0 0,0 0-1 0 0,0 0 1 0 0,0-1 0 0 0,0 1-1 0 0,1-1 1 0 0,-1 1 0 0 0,1-1-1 0 0,0 0 1 0 0,0 0-1 0 0,-1 1 1 0 0,2-1 0 0 0,-1 0-1 0 0,0-1 1 0 0,0 1 0 0 0,0 0-1 0 0,1-1 1 0 0,-1 1 0 0 0,1-1-1 0 0,0 0 1 0 0,-1 0 0 0 0,5 2-1 0 0,15 1 24 0 0,-1-1-1 0 0,1 0 0 0 0,25-2 0 0 0,67-5 137 0 0,-27-1-109 0 0,-56 5-157 0 0,269-18-7001 0 0,-281 15 1864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9:07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1839 0 0,'0'0'11832'0'0,"10"1"-10877"0"0,7 0-851 0 0,0-1 0 0 0,0 0 1 0 0,0-1-1 0 0,0-1 0 0 0,22-5 0 0 0,-27 3-1220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9:56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8575 0 0,'0'0'6316'0'0,"2"0"-6074"0"0,55-9 1258 0 0,-28 3-537 0 0,45-3 0 0 0,-66 9-830 0 0,0 0 0 0 0,1 0 0 0 0,-1 1 0 0 0,0 0 0 0 0,0 0 0 0 0,-1 1 0 0 0,1 0 0 0 0,0 1 0 0 0,0-1 0 0 0,9 6 0 0 0,-15-7-120 0 0,0 0 0 0 0,0 0 0 0 0,-1 0 0 0 0,1 0 0 0 0,0 0 0 0 0,-1 1 0 0 0,1-1 1 0 0,-1 0-1 0 0,1 1 0 0 0,-1-1 0 0 0,0 1 0 0 0,0-1 0 0 0,0 1 0 0 0,0 0 0 0 0,0-1 0 0 0,0 1 0 0 0,0 0 0 0 0,0 0 1 0 0,-1 0-1 0 0,1 0 0 0 0,-1 0 0 0 0,1-1 0 0 0,-1 1 0 0 0,0 0 0 0 0,0 0 0 0 0,1 0 0 0 0,-2 0 0 0 0,1 0 0 0 0,0 0 1 0 0,0 0-1 0 0,-1 0 0 0 0,1 0 0 0 0,-1 0 0 0 0,1 0 0 0 0,-1 0 0 0 0,0 0 0 0 0,0-1 0 0 0,-1 3 0 0 0,-4 7 2 0 0,-1-1 0 0 0,-1 1 0 0 0,1-2 0 0 0,-18 18 0 0 0,16-19-7 0 0,-118 123-106 0 0,121-125 71 0 0,3-3 24 0 0,0 0 1 0 0,0 0 0 0 0,0 0-1 0 0,1 0 1 0 0,0 0-1 0 0,-1 1 1 0 0,1-1-1 0 0,0 1 1 0 0,1 0 0 0 0,-3 5-1 0 0,3-7 1 0 0,1 0 0 0 0,-1-1-1 0 0,1 1 1 0 0,-1 0 0 0 0,1 0 0 0 0,0 0-1 0 0,0 0 1 0 0,-1 0 0 0 0,1 0 0 0 0,1 0-1 0 0,-1 0 1 0 0,0 0 0 0 0,0 0 0 0 0,1 0-1 0 0,-1 0 1 0 0,1-1 0 0 0,0 1 0 0 0,-1 0-1 0 0,1 0 1 0 0,0 0 0 0 0,0-1 0 0 0,2 3-1 0 0,-1-1 4 0 0,0-1-1 0 0,1 1 0 0 0,-1-1 0 0 0,1 0 1 0 0,0 0-1 0 0,-1 0 0 0 0,1 0 1 0 0,6 3-1 0 0,5 0 102 0 0,-1-2 1 0 0,1 1-1 0 0,0-2 1 0 0,0 0-1 0 0,1 0 0 0 0,-1-1 1 0 0,16-2-1 0 0,-5 2 8 0 0,25-2 64 0 0,-1-2-1 0 0,60-12 0 0 0,-98 13-275 0 0,-9 2-436 0 0,5-2-2179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9:56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549 123 2759 0 0,'10'-10'1027'0'0,"18"-23"0"0"0,-25 29-483 0 0,-1 1-1 0 0,0 0 1 0 0,0-1 0 0 0,0 0 0 0 0,-1 1-1 0 0,1-1 1 0 0,-1 0 0 0 0,0 0 0 0 0,0 0-1 0 0,0 0 1 0 0,0-7 0 0 0,-1 10-499 0 0,0 0 1 0 0,0 1-1 0 0,0-1 1 0 0,0 1-1 0 0,-1-1 1 0 0,1 0-1 0 0,0 1 1 0 0,-1-1-1 0 0,1 1 1 0 0,0-1-1 0 0,-1 1 1 0 0,1-1-1 0 0,0 1 1 0 0,-1-1-1 0 0,1 1 1 0 0,-1-1-1 0 0,1 1 1 0 0,-1 0-1 0 0,1-1 1 0 0,-1 1-1 0 0,1 0 1 0 0,-1-1-1 0 0,0 1 1 0 0,1 0-1 0 0,-1 0 1 0 0,1 0-1 0 0,-1-1 1 0 0,0 1-1 0 0,1 0 1 0 0,-1 0-1 0 0,0 0 1 0 0,0 0-1 0 0,-20 0 258 0 0,12 1-236 0 0,0 1 1 0 0,1 0-1 0 0,0 0 1 0 0,-1 1-1 0 0,1 0 1 0 0,-11 6-1 0 0,-48 31-97 0 0,40-23 41 0 0,-4 3-96 0 0,0 2-1 0 0,2 1 0 0 0,1 1 1 0 0,0 2-1 0 0,2 0 1 0 0,1 2-1 0 0,2 1 0 0 0,0 1 1 0 0,-26 46-1 0 0,32-45 87 0 0,1 1 0 0 0,1 1-1 0 0,2 1 1 0 0,1 0 0 0 0,2 0-1 0 0,1 1 1 0 0,2 0 0 0 0,1 1-1 0 0,-1 67 1 0 0,7-86 105 0 0,1-1 0 0 0,0 1-1 0 0,1 0 1 0 0,1 0 0 0 0,1-1 0 0 0,0 0 0 0 0,2 0 0 0 0,-1 0-1 0 0,16 28 1 0 0,-15-34-28 0 0,0 0 0 0 0,1 0 0 0 0,1-1 0 0 0,-1 0 0 0 0,1 0 0 0 0,1-1 0 0 0,0 0 0 0 0,0 0 0 0 0,1-1 0 0 0,0 0 0 0 0,0-1 0 0 0,0 0 0 0 0,1-1 0 0 0,18 7 0 0 0,-8-6 30 0 0,-1 0 0 0 0,1-2 0 0 0,0-1 0 0 0,1 0 0 0 0,-1-2 0 0 0,0 0 1 0 0,0-1-1 0 0,1-2 0 0 0,33-5 0 0 0,-16-1 199 0 0,0-2 1 0 0,-1-1-1 0 0,-1-2 1 0 0,46-22 0 0 0,-39 13 113 0 0,-2-1-1 0 0,0-2 1 0 0,-1-2 0 0 0,57-49 0 0 0,-76 56-280 0 0,-1-1 0 0 0,-1-1 0 0 0,-1 0 0 0 0,0-2 0 0 0,-2 0 0 0 0,-1-1 0 0 0,-1-1 0 0 0,20-47 0 0 0,-23 39-78 0 0,-2 0-1 0 0,-1 0 1 0 0,-1 0 0 0 0,-2-1-1 0 0,-1 0 1 0 0,-2 0 0 0 0,-1-1-1 0 0,-2 1 1 0 0,-2-1 0 0 0,-7-43-1 0 0,7 67-17 0 0,-1 0 0 0 0,0 1 0 0 0,-1-1 0 0 0,-1 1 0 0 0,1 0-1 0 0,-2 0 1 0 0,1 0 0 0 0,-15-19 0 0 0,15 24-21 0 0,0 0 1 0 0,-1 0-1 0 0,1 1 0 0 0,-1 0 0 0 0,0 0 1 0 0,-1 0-1 0 0,1 1 0 0 0,-1-1 1 0 0,0 2-1 0 0,0-1 0 0 0,0 1 0 0 0,-1 0 1 0 0,1 1-1 0 0,-15-4 0 0 0,-8 1-330 0 0,0 1 1 0 0,0 2-1 0 0,-1 0 1 0 0,-45 5-1 0 0,56-1 57 0 0,1 1 0 0 0,0 1 1 0 0,0 1-1 0 0,0 0 0 0 0,1 1 1 0 0,0 1-1 0 0,0 1 0 0 0,-21 12 1 0 0,9 0-1186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9:58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90 11087 0 0,'-1'-7'396'0'0,"-1"0"1"0"0,1 0-1 0 0,0 0 0 0 0,1-1 0 0 0,0 1 0 0 0,0 0 0 0 0,0 0 0 0 0,1 0 0 0 0,1-7 1 0 0,-1 12 63 0 0,13-8 998 0 0,-11 11-1385 0 0,-1 1 0 0 0,1 0 0 0 0,-1-1 0 0 0,0 1 0 0 0,1 0 0 0 0,-1 0 0 0 0,0 0 0 0 0,-1 0 0 0 0,1 1 0 0 0,0-1 0 0 0,0 0 0 0 0,-1 1 0 0 0,0-1 0 0 0,1 1 0 0 0,-1 0 0 0 0,0-1 0 0 0,1 6 0 0 0,2 6 225 0 0,-1 0 1 0 0,2 17-1 0 0,-5-28-251 0 0,4 52 512 0 0,-2-1 0 0 0,-5 60 0 0 0,0 51-364 0 0,3-136-668 0 0,-9-46-2426 0 0,2 6 1567 0 0,2-2-369 0 0,-2-3-198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9:58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0 132 919 0 0,'2'-38'253'0'0,"3"-20"8174"0"0,-5 56-8133 0 0,1 1 0 0 0,-1-1 0 0 0,1 0 0 0 0,-1 0 0 0 0,1 0 0 0 0,0 0 0 0 0,0 0 0 0 0,0 1 0 0 0,0-1 0 0 0,0 0 0 0 0,0 1 0 0 0,1-1 0 0 0,-1 1 0 0 0,1-1 0 0 0,-1 1 0 0 0,1 0 0 0 0,-1 0-1 0 0,3-2 1 0 0,-3 3-205 0 0,0-1 0 0 0,0 1 0 0 0,1-1-1 0 0,-1 1 1 0 0,0 0 0 0 0,0-1 0 0 0,0 1-1 0 0,1 0 1 0 0,-1 0 0 0 0,0 0 0 0 0,0 0-1 0 0,1 0 1 0 0,-1 0 0 0 0,0 0-1 0 0,0 1 1 0 0,0-1 0 0 0,1 0 0 0 0,-1 1-1 0 0,0-1 1 0 0,0 1 0 0 0,0-1 0 0 0,0 1-1 0 0,0-1 1 0 0,0 1 0 0 0,0 0 0 0 0,0 0-1 0 0,0-1 1 0 0,0 1 0 0 0,0 0-1 0 0,1 1 1 0 0,6 9 362 0 0,-1-1 1 0 0,0 1-1 0 0,-1 0 0 0 0,0 1 1 0 0,9 24-1 0 0,8 16 328 0 0,-7-23-420 0 0,-9-14-306 0 0,0 0-1 0 0,1-1 1 0 0,1 0-1 0 0,0-1 1 0 0,1 0-1 0 0,17 19 0 0 0,-27-32-47 0 0,1 0-1 0 0,-1 1 0 0 0,1-1 0 0 0,-1 0 1 0 0,1 1-1 0 0,-1-1 0 0 0,1 0 0 0 0,-1 0 1 0 0,0 1-1 0 0,1-1 0 0 0,0 0 0 0 0,-1 0 1 0 0,1 0-1 0 0,-1 0 0 0 0,1 0 0 0 0,-1 0 1 0 0,1 0-1 0 0,-1 0 0 0 0,1 0 0 0 0,-1 0 0 0 0,1 0 1 0 0,-1 0-1 0 0,1 0 0 0 0,-1 0 0 0 0,1 0 1 0 0,0 0-1 0 0,-1-1 0 0 0,1 1 0 0 0,0-1-2 0 0,1 0 0 0 0,-1 0 0 0 0,0 0 0 0 0,0 0 0 0 0,1 0 0 0 0,-1-1 0 0 0,0 1 0 0 0,0 0 0 0 0,1-3 0 0 0,2-3-5 0 0,-1 0 0 0 0,1-1 0 0 0,1-7 0 0 0,4-12-22 0 0,27-72-309 0 0,-29 84 284 0 0,1 1 0 0 0,0-1 1 0 0,1 1-1 0 0,20-23 0 0 0,-25 33 62 0 0,-3 3 50 0 0,8 13 108 0 0,-5 0-110 0 0,-1 0 0 0 0,0 0-1 0 0,-1 0 1 0 0,0 0 0 0 0,-1 0-1 0 0,-1 16 1 0 0,1-6 19 0 0,1 59 289 0 0,-2-39-79 0 0,6 49 0 0 0,-4-78-286 0 0,1 1 1 0 0,0-1-1 0 0,1 0 0 0 0,0 0 1 0 0,1 0-1 0 0,0 0 0 0 0,12 19 0 0 0,-16-30-327 0 0,0 0-1 0 0,1-1 0 0 0,-1 1 0 0 0,0 0 1 0 0,1-1-1 0 0,-1 1 0 0 0,1-1 0 0 0,-1 1 1 0 0,1-1-1 0 0,0 0 0 0 0,2 2 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9:58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0 205 13535 0 0,'0'0'1224'0'0,"17"-1"-877"0"0,-9-1 23 0 0,0 1 0 0 0,1-2 0 0 0,-1 0 0 0 0,0 0 0 0 0,-1 0 0 0 0,1-1 0 0 0,-1 0 0 0 0,1 0 1 0 0,8-7-1 0 0,-7 3-307 0 0,0 1 1 0 0,0-1 0 0 0,-1-1-1 0 0,0 0 1 0 0,-1 0 0 0 0,8-12 0 0 0,-12 17-51 0 0,-1 0 0 0 0,0 0 1 0 0,0 0-1 0 0,-1 0 0 0 0,1 0 1 0 0,-1 0-1 0 0,0 0 0 0 0,0-1 1 0 0,0 1-1 0 0,-1 0 0 0 0,0-1 1 0 0,1 1-1 0 0,-1 0 0 0 0,-1-1 1 0 0,1 1-1 0 0,-1 0 0 0 0,-1-6 1 0 0,2 10-2 0 0,0-1 1 0 0,0 0 0 0 0,0 1 0 0 0,-1-1 0 0 0,1 0-1 0 0,0 1 1 0 0,0-1 0 0 0,-1 0 0 0 0,1 1 0 0 0,-1-1-1 0 0,1 1 1 0 0,0-1 0 0 0,-1 1 0 0 0,1-1 0 0 0,-1 1 0 0 0,0-1-1 0 0,1 1 1 0 0,-1-1 0 0 0,1 1 0 0 0,-1 0 0 0 0,0-1-1 0 0,1 1 1 0 0,-1 0 0 0 0,1-1 0 0 0,-1 1 0 0 0,0 0-1 0 0,0 0 1 0 0,0-1 0 0 0,-1 2-4 0 0,1-1 0 0 0,-1 0 1 0 0,1 1-1 0 0,0-1 0 0 0,-1 1 0 0 0,1-1 0 0 0,0 1 0 0 0,-1-1 1 0 0,1 1-1 0 0,0 0 0 0 0,0 0 0 0 0,-1 0 0 0 0,0 1 0 0 0,-3 2 5 0 0,0 1 0 0 0,1 0-1 0 0,-1 0 1 0 0,-5 10 0 0 0,3-2 81 0 0,0 0 0 0 0,2 0 0 0 0,-1 0 0 0 0,2 1 0 0 0,0 0 0 0 0,0 0 0 0 0,-1 18 1 0 0,4-26-54 0 0,0 0-1 0 0,1 0 1 0 0,-1 0 0 0 0,2 0 0 0 0,-1 0 0 0 0,0 0 0 0 0,1 0 0 0 0,0 0 0 0 0,1 0 0 0 0,0 0 0 0 0,-1 0 0 0 0,2 0 0 0 0,-1 0 0 0 0,1-1 0 0 0,0 0 0 0 0,0 1 0 0 0,0-1 0 0 0,1 0 0 0 0,5 6 0 0 0,-6-8-49 0 0,0-1 0 0 0,1 0 1 0 0,-1 1-1 0 0,0-1 0 0 0,1 0 1 0 0,0-1-1 0 0,-1 1 0 0 0,1-1 1 0 0,0 0-1 0 0,0 0 0 0 0,0 0 1 0 0,0 0-1 0 0,7 0 0 0 0,-6-1-493 0 0,1 0-1 0 0,-1 0 0 0 0,1 0 1 0 0,0-1-1 0 0,7-2 0 0 0,2-2-6271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9:59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25 13967 0 0,'0'0'638'0'0,"-3"10"211"0"0,0 3-461 0 0,1 0-1 0 0,1 0 1 0 0,0 0-1 0 0,0 22 1 0 0,9 55 2562 0 0,-5-69-2773 0 0,1 9 86 0 0,-4-29-70 0 0,-4-15-481 0 0,-3-10 20 0 0,-6-45 1 0 0,12 60 293 0 0,0-1 1 0 0,1 1 0 0 0,0-1-1 0 0,1 1 1 0 0,0-1-1 0 0,0 1 1 0 0,6-17 0 0 0,-6 22 0 0 0,1 1 0 0 0,0-1 1 0 0,0 1-1 0 0,0 0 0 0 0,0 0 1 0 0,0 0-1 0 0,1 0 0 0 0,0 0 1 0 0,-1 0-1 0 0,1 1 0 0 0,0-1 1 0 0,0 1-1 0 0,0 0 1 0 0,1 0-1 0 0,-1 0 0 0 0,7-2 1 0 0,-3 1-166 0 0,0 0 1 0 0,0 1-1 0 0,1 0 1 0 0,-1 0-1 0 0,0 1 1 0 0,1 0-1 0 0,8 0 1 0 0,0 6-11082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59:59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324 110 13879 0 0,'-1'-2'631'0'0,"-4"-8"-229"0"0,1 0-1 0 0,-1 0 1 0 0,2 0-1 0 0,-4-14 1 0 0,-5-13 241 0 0,12 36-666 0 0,0 1 0 0 0,-1-1 0 0 0,1 1 0 0 0,0-1 0 0 0,-1 1 0 0 0,1 0 0 0 0,0-1 0 0 0,-1 1 0 0 0,1 0 0 0 0,-1-1 0 0 0,1 1 0 0 0,-1 0 0 0 0,1 0 0 0 0,-1-1 0 0 0,1 1 0 0 0,-1 0 0 0 0,1 0 0 0 0,-1 0 0 0 0,1 0 0 0 0,-1 0 0 0 0,1 0 0 0 0,-1-1 0 0 0,0 1 1 0 0,1 1-1 0 0,-1-1 0 0 0,1 0 0 0 0,-1 0 0 0 0,1 0 0 0 0,-1 0 0 0 0,0 0 0 0 0,-15 5-314 0 0,16-5 336 0 0,-4 3-40 0 0,-1-1-1 0 0,1 1 0 0 0,0 0 1 0 0,1 0-1 0 0,-1 0 0 0 0,0 1 1 0 0,1-1-1 0 0,0 1 0 0 0,0 0 1 0 0,0 0-1 0 0,-4 7 0 0 0,-1 3 134 0 0,1 0-1 0 0,-8 20 0 0 0,11-20 93 0 0,-1 0 1 0 0,2 0-1 0 0,0 0 1 0 0,0 0-1 0 0,0 28 1 0 0,3-37-127 0 0,0 1 1 0 0,0-1-1 0 0,0 1 1 0 0,1-1-1 0 0,0 0 1 0 0,0 1-1 0 0,1-1 1 0 0,-1 0-1 0 0,1 0 1 0 0,0 1-1 0 0,0-1 1 0 0,1-1-1 0 0,0 1 1 0 0,0 0-1 0 0,0-1 1 0 0,0 1-1 0 0,1-1 1 0 0,4 4-1 0 0,-7-7-44 0 0,0 0-1 0 0,0 0 0 0 0,0-1 1 0 0,1 1-1 0 0,-1-1 1 0 0,0 1-1 0 0,1-1 1 0 0,-1 0-1 0 0,0 1 0 0 0,1-1 1 0 0,-1 0-1 0 0,0 0 1 0 0,1 0-1 0 0,-1 0 0 0 0,1 0 1 0 0,-1 0-1 0 0,0 0 1 0 0,1-1-1 0 0,-1 1 1 0 0,3-1-1 0 0,-1 0-5 0 0,0 0 0 0 0,0-1 0 0 0,0 1 0 0 0,0-1 1 0 0,-1 1-1 0 0,1-1 0 0 0,3-3 0 0 0,-1-1 44 0 0,0 0 0 0 0,0-1 0 0 0,0 1 0 0 0,-1-1 0 0 0,0 0 0 0 0,-1-1 0 0 0,0 1 1 0 0,0-1-1 0 0,0 1 0 0 0,1-11 0 0 0,7-14 606 0 0,-11 30 516 0 0,1 3-1141 0 0,1-1 0 0 0,-1 0-1 0 0,0 1 1 0 0,0-1 0 0 0,0 1 0 0 0,0 0-1 0 0,1-1 1 0 0,-1 1 0 0 0,0 0 0 0 0,0-1-1 0 0,0 1 1 0 0,0 0 0 0 0,-1 0 0 0 0,1 0-1 0 0,0 0 1 0 0,0 0 0 0 0,0 0 0 0 0,-1 0-1 0 0,1 0 1 0 0,-1 1 0 0 0,1-1 0 0 0,0 2-1 0 0,9 26 206 0 0,0 13-117 0 0,-2 0 0 0 0,-1 1 1 0 0,-3-1-1 0 0,-1 1 0 0 0,-2 0 1 0 0,-6 49-1 0 0,3-77-115 0 0,-1 1 0 0 0,0-1 0 0 0,-1 0 0 0 0,-1 0 0 0 0,-1 0 1 0 0,0 0-1 0 0,0-1 0 0 0,-2 0 0 0 0,0 0 0 0 0,0-1 0 0 0,-12 14 0 0 0,15-21-6 0 0,-1 0 0 0 0,0 0 0 0 0,0-1-1 0 0,0 0 1 0 0,-1 0 0 0 0,0 0 0 0 0,0-1 0 0 0,0 0 0 0 0,-15 6 0 0 0,16-8 4 0 0,-1 0 1 0 0,0-1 0 0 0,1 0-1 0 0,-1 0 1 0 0,0 0-1 0 0,1-1 1 0 0,-1 0 0 0 0,0 0-1 0 0,0-1 1 0 0,1 0-1 0 0,-1 0 1 0 0,0 0 0 0 0,-8-4-1 0 0,6 1 32 0 0,1 1 0 0 0,-1-2 0 0 0,1 1 0 0 0,0-1 0 0 0,0-1 0 0 0,1 1 0 0 0,0-1 0 0 0,0-1 0 0 0,-12-12 0 0 0,18 18-34 0 0,-1-1-1 0 0,1 1 0 0 0,-1-1 1 0 0,1 0-1 0 0,0 1 0 0 0,-1-1 1 0 0,1 0-1 0 0,0 0 1 0 0,0 1-1 0 0,1-1 0 0 0,-1 0 1 0 0,0 0-1 0 0,0 0 1 0 0,1 0-1 0 0,0 0 0 0 0,-1 0 1 0 0,1 0-1 0 0,0-1 0 0 0,0 1 1 0 0,0 0-1 0 0,0-3 1 0 0,1-1-50 0 0,-1 4-113 0 0,1-1 0 0 0,-1 0 0 0 0,1 0 0 0 0,0 0 0 0 0,-1 1 1 0 0,1-1-1 0 0,1 0 0 0 0,-1 1 0 0 0,0-1 0 0 0,1 1 0 0 0,3-5 0 0 0,4-5-1739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0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1 128 17567 0 0,'0'0'1588'0'0,"0"-2"-1304"0"0,-1 1-266 0 0,1 0-1 0 0,0 0 1 0 0,0 0 0 0 0,0 1-1 0 0,0-1 1 0 0,0 0 0 0 0,0 0-1 0 0,1 0 1 0 0,-1 0 0 0 0,0 0-1 0 0,0 0 1 0 0,0 0 0 0 0,1 1-1 0 0,-1-1 1 0 0,1 0 0 0 0,-1 0-1 0 0,1 0 1 0 0,-1 1-1 0 0,1-1 1 0 0,-1 0 0 0 0,1 0-1 0 0,-1 1 1 0 0,1-1 0 0 0,0 1-1 0 0,0-1 1 0 0,-1 0 0 0 0,1 1-1 0 0,0 0 1 0 0,0-1 0 0 0,1 0-1 0 0,0 0 76 0 0,13-10 402 0 0,25-19-141 0 0,-37 27-338 0 0,-1 0 1 0 0,1 1-1 0 0,-1-1 1 0 0,1 0-1 0 0,-1-1 0 0 0,0 1 1 0 0,0 0-1 0 0,0-1 1 0 0,-1 1-1 0 0,3-8 1 0 0,-2 2 5 0 0,-1 0 12 0 0,-3 10-49 0 0,0-1 0 0 0,0 0 0 0 0,0 1 0 0 0,0-1 0 0 0,0 1 1 0 0,0 0-1 0 0,0-1 0 0 0,-3 3 0 0 0,0 1 15 0 0,0 0 0 0 0,0 1-1 0 0,0-1 1 0 0,1 1 0 0 0,0 0 0 0 0,-1 0-1 0 0,2 0 1 0 0,-1 1 0 0 0,1-1 0 0 0,0 1-1 0 0,0 0 1 0 0,-2 7 0 0 0,1-3 8 0 0,1 0 0 0 0,0 1 0 0 0,0 0 0 0 0,1-1 0 0 0,1 1 0 0 0,-1 15 1 0 0,2-22 41 0 0,0 0 0 0 0,0-1 1 0 0,0 1-1 0 0,1 0 0 0 0,-1 0 1 0 0,1 0-1 0 0,0-1 0 0 0,1 1 1 0 0,-1 0-1 0 0,0-1 0 0 0,1 1 1 0 0,0-1-1 0 0,0 0 0 0 0,0 1 1 0 0,0-1-1 0 0,0 0 1 0 0,1 0-1 0 0,0 0 0 0 0,-1-1 1 0 0,5 4-1 0 0,-2-3 42 0 0,-1-1-1 0 0,0 1 1 0 0,1-1 0 0 0,-1-1 0 0 0,1 1-1 0 0,-1-1 1 0 0,1 1 0 0 0,0-1 0 0 0,0-1-1 0 0,0 1 1 0 0,0-1 0 0 0,-1 1 0 0 0,1-2-1 0 0,0 1 1 0 0,8-1 0 0 0,4-3-231 0 0,-1 0 0 0 0,0-1 0 0 0,1-1 0 0 0,-2-1 0 0 0,1 0 0 0 0,19-12-1 0 0,-22 13-7969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3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0 211 455 0 0,'7'-60'2025'0'0,"-4"43"37"0"0,1 0 0 0 0,0 0-1 0 0,1 0 1 0 0,1 0-1 0 0,15-29 1 0 0,-21 45-1736 0 0,1-1-1 0 0,0 0 1 0 0,0 0 0 0 0,0 1 0 0 0,1-1-1 0 0,-1 1 1 0 0,0-1 0 0 0,1 1 0 0 0,-1-1-1 0 0,3-1 1 0 0,-3 3-279 0 0,-1 0-1 0 0,1 0 1 0 0,0 0 0 0 0,-1 0-1 0 0,1 0 1 0 0,-1 0 0 0 0,1 0-1 0 0,0 0 1 0 0,-1 0 0 0 0,1 0-1 0 0,-1 0 1 0 0,1 0-1 0 0,0 0 1 0 0,-1 0 0 0 0,1 1-1 0 0,-1-1 1 0 0,1 0 0 0 0,-1 1-1 0 0,1-1 1 0 0,-1 0 0 0 0,1 1-1 0 0,-1-1 1 0 0,1 0 0 0 0,-1 1-1 0 0,1-1 1 0 0,-1 1 0 0 0,1-1-1 0 0,-1 1 1 0 0,0-1 0 0 0,1 1-1 0 0,-1-1 1 0 0,0 1 0 0 0,0 0-1 0 0,1-1 1 0 0,-1 1 0 0 0,0-1-1 0 0,0 2 1 0 0,4 6 114 0 0,-1 0 1 0 0,-1 0 0 0 0,0 0-1 0 0,0 1 1 0 0,2 16 0 0 0,-1 45 307 0 0,-3-56-380 0 0,1-2-70 0 0,-1 175 175 0 0,-3-135-189 0 0,-13 82-1 0 0,14-125-175 0 0,0-1-1 0 0,0 0 1 0 0,-1 0-1 0 0,0 0 1 0 0,-5 8-1 0 0,6-14-1300 0 0,-6 3-432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3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21 182 1839 0 0,'-2'-2'83'0'0,"0"1"-56"0"0,-9-14 39 0 0,11 14 106 0 0,-1 1-1 0 0,0-1 0 0 0,1 0 0 0 0,-1 0 0 0 0,1 1 0 0 0,0-1 0 0 0,-1 0 0 0 0,1 0 0 0 0,0 0 0 0 0,-1 0 0 0 0,1 0 0 0 0,0 0 0 0 0,0 1 0 0 0,0-1 0 0 0,-1 0 1 0 0,1 0-1 0 0,0 0 0 0 0,0 0 0 0 0,1 0 0 0 0,-1 0 0 0 0,0 0 0 0 0,0 0 0 0 0,0 0 0 0 0,1 0 0 0 0,-1 1 0 0 0,0-1 0 0 0,1 0 0 0 0,-1 0 0 0 0,0 0 0 0 0,1 0 1 0 0,1-1-1 0 0,-1 1 821 0 0,0-2-160 0 0,1 1-1 0 0,0 0 0 0 0,0 0 1 0 0,0 0-1 0 0,0 0 1 0 0,0 0-1 0 0,2-1 1 0 0,32-17 1610 0 0,-22 13-2053 0 0,24-10 259 0 0,0 2 0 0 0,2 1 0 0 0,63-13 0 0 0,-92 25-534 0 0,8-3 113 0 0,1 2 0 0 0,0 0 1 0 0,29 0-1 0 0,-41 3-160 0 0,0 0 0 0 0,0 1 0 0 0,0 0 0 0 0,1 0-1 0 0,-1 1 1 0 0,0 0 0 0 0,-1 0 0 0 0,1 0 0 0 0,0 1 0 0 0,-1 1 0 0 0,9 4 0 0 0,-14-6-53 0 0,1-1-1 0 0,-1 1 0 0 0,0 0 1 0 0,1 0-1 0 0,-1 0 0 0 0,0 0 1 0 0,-1 1-1 0 0,1-1 1 0 0,0 1-1 0 0,-1-1 0 0 0,1 1 1 0 0,-1-1-1 0 0,0 1 1 0 0,0 0-1 0 0,0-1 0 0 0,1 6 1 0 0,-1-4-2 0 0,-1 1 1 0 0,0-1-1 0 0,0 1 0 0 0,0-1 1 0 0,0 1-1 0 0,-1-1 0 0 0,0 1 1 0 0,1-1-1 0 0,-4 8 1 0 0,-3 3-14 0 0,0 0 0 0 0,0 0 1 0 0,-1-1-1 0 0,-18 23 0 0 0,-101 121-1283 0 0,62-81-6722 0 0,51-59 2196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4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16495 0 0,'0'0'2282'0'0,"2"10"-1210"0"0,5 16-524 0 0,-2 1-1 0 0,0-1 1 0 0,0 41 0 0 0,-5-53-628 0 0,0-1 0 0 0,-1 1-1 0 0,0-1 1 0 0,-1 0-1 0 0,-1 0 1 0 0,0 0-1 0 0,-1 0 1 0 0,-10 23 0 0 0,14-34-554 0 0,-4 5-7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4.6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1 160 5983 0 0,'0'0'274'0'0,"4"-9"90"0"0,-1 3 61 0 0,0 1 0 0 0,1 0 0 0 0,0 0 0 0 0,0 0 0 0 0,0 1 0 0 0,0-1 0 0 0,1 1 0 0 0,0 0 0 0 0,-1 0-1 0 0,7-2 1 0 0,10-7 1888 0 0,28-12-1 0 0,6-3-1585 0 0,-42 20-276 0 0,2 0 0 0 0,16-6 1 0 0,-31 14-419 0 0,1 0 0 0 0,0-1 0 0 0,-1 1 0 0 0,1 0 1 0 0,0 0-1 0 0,-1 0 0 0 0,1 0 0 0 0,0 0 1 0 0,-1 0-1 0 0,1 0 0 0 0,0 0 0 0 0,-1 0 1 0 0,1 1-1 0 0,0-1 0 0 0,-1 0 0 0 0,1 0 0 0 0,0 0 1 0 0,-1 1-1 0 0,1-1 0 0 0,-1 0 0 0 0,1 1 1 0 0,0-1-1 0 0,-1 1 0 0 0,1-1 0 0 0,-1 1 1 0 0,1-1-1 0 0,-1 1 0 0 0,0-1 0 0 0,1 1 0 0 0,-1-1 1 0 0,1 1-1 0 0,-1-1 0 0 0,0 1 0 0 0,0 0 1 0 0,1-1-1 0 0,-1 1 0 0 0,0 0 0 0 0,0-1 1 0 0,0 1-1 0 0,1 0 0 0 0,-1-1 0 0 0,0 1 0 0 0,0 0 1 0 0,0 0-1 0 0,0 4 19 0 0,1 0 0 0 0,-1-1 0 0 0,0 1 0 0 0,-1 8 1 0 0,-8 38 182 0 0,5-33-202 0 0,1 1-1 0 0,-2 32 1 0 0,5-43-10 0 0,0 0-1 0 0,1 0 1 0 0,0 0 0 0 0,0 0-1 0 0,1-1 1 0 0,0 1 0 0 0,0 0-1 0 0,6 12 1 0 0,-7-18-3 0 0,0 0 0 0 0,0 0 0 0 0,1 0-1 0 0,-1 0 1 0 0,1 0 0 0 0,0 0 0 0 0,-1 0 0 0 0,1 0 0 0 0,0 0 0 0 0,0-1-1 0 0,0 1 1 0 0,0-1 0 0 0,0 0 0 0 0,1 0 0 0 0,-1 1 0 0 0,0-1 0 0 0,1-1 0 0 0,-1 1-1 0 0,1 0 1 0 0,-1 0 0 0 0,0-1 0 0 0,1 0 0 0 0,-1 1 0 0 0,1-1 0 0 0,0 0 0 0 0,-1 0-1 0 0,1 0 1 0 0,-1-1 0 0 0,1 1 0 0 0,-1-1 0 0 0,4 0 0 0 0,2-2 24 0 0,1 0 1 0 0,-1-1-1 0 0,0 1 0 0 0,0-2 1 0 0,0 1-1 0 0,0-1 0 0 0,-1 0 1 0 0,0-1-1 0 0,0 1 0 0 0,0-2 1 0 0,-1 1-1 0 0,0-1 0 0 0,0 0 1 0 0,-1 0-1 0 0,1 0 1 0 0,-2-1-1 0 0,1 0 0 0 0,5-12 1 0 0,-8 14-35 0 0,0 0 1 0 0,0 0 0 0 0,0-1 0 0 0,0 1-1 0 0,-1 0 1 0 0,0-1 0 0 0,-1 1-1 0 0,1-1 1 0 0,-1 1 0 0 0,-1-1 0 0 0,-1-10-1 0 0,1 12 14 0 0,0 0-1 0 0,-1 0 1 0 0,0 0-1 0 0,0 0 1 0 0,0 0-1 0 0,-1 1 1 0 0,0-1 0 0 0,0 1-1 0 0,0-1 1 0 0,0 1-1 0 0,0 0 1 0 0,-1 0-1 0 0,0 0 1 0 0,0 1-1 0 0,-7-6 1 0 0,7 7 7 0 0,1 0 0 0 0,-1 0 0 0 0,0 0 1 0 0,1 1-1 0 0,-1-1 0 0 0,0 1 0 0 0,0 0 0 0 0,0 0 0 0 0,0 0 1 0 0,0 1-1 0 0,-1-1 0 0 0,1 1 0 0 0,0 0 0 0 0,0 0 0 0 0,0 1 1 0 0,0-1-1 0 0,0 1 0 0 0,0 0 0 0 0,0 0 0 0 0,0 0 0 0 0,0 0 1 0 0,0 1-1 0 0,-4 2 0 0 0,0 0-261 0 0,0 0 0 0 0,1 1-1 0 0,0 0 1 0 0,-9 7 0 0 0,9-5-1845 0 0,-1 0-1 0 0,-12 16 1 0 0,11-10-4655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5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198 434 15319 0 0,'-3'-11'1630'0'0,"-3"-19"1188"0"0,-17 27-2610 0 0,18 4-212 0 0,0 0-1 0 0,0 0 1 0 0,0 1 0 0 0,0-1-1 0 0,0 1 1 0 0,0 0-1 0 0,1 1 1 0 0,-1-1 0 0 0,0 1-1 0 0,1 0 1 0 0,0 0-1 0 0,0 0 1 0 0,0 0 0 0 0,0 1-1 0 0,1 0 1 0 0,-1 0-1 0 0,-4 6 1 0 0,-4 8-23 0 0,1-1 0 0 0,-18 37 0 0 0,24-42 34 0 0,0 1-1 0 0,0 0 1 0 0,1-1 0 0 0,1 2-1 0 0,0-1 1 0 0,-1 14 0 0 0,3-21 11 0 0,1 0 1 0 0,0 0-1 0 0,1 1 1 0 0,-1-1-1 0 0,1 0 1 0 0,3 11-1 0 0,-3-14-3 0 0,0 0 0 0 0,0 0 0 0 0,1 0 0 0 0,-1 0 0 0 0,1 0 0 0 0,0 0 0 0 0,0-1 0 0 0,0 1 0 0 0,0 0 0 0 0,0-1 0 0 0,0 0 0 0 0,1 0 0 0 0,4 4 0 0 0,-5-5 2 0 0,0 0 0 0 0,0 0 1 0 0,0 0-1 0 0,0-1 0 0 0,0 1 1 0 0,0 0-1 0 0,0-1 0 0 0,0 0 1 0 0,1 1-1 0 0,-1-1 0 0 0,0 0 1 0 0,0 0-1 0 0,0 0 1 0 0,1 0-1 0 0,-1-1 0 0 0,0 1 1 0 0,0-1-1 0 0,0 1 0 0 0,0-1 1 0 0,0 0-1 0 0,0 1 0 0 0,0-1 1 0 0,0 0-1 0 0,0 0 0 0 0,0-1 1 0 0,0 1-1 0 0,2-2 1 0 0,5-4 36 0 0,0-1 0 0 0,-1 0 0 0 0,14-17 1 0 0,-17 20-36 0 0,5-8-36 0 0,0-1-1 0 0,0 1 1 0 0,-2-2-1 0 0,1 1 1 0 0,-2-1 0 0 0,0 0-1 0 0,-1-1 1 0 0,-1 0-1 0 0,6-24 1 0 0,-4 0-125 0 0,-2 0 1 0 0,1-71 0 0 0,-6 25-353 0 0,-14-127 0 0 0,14 213 517 0 0,0-1 1 0 0,0 1 0 0 0,0 0-1 0 0,1-1 1 0 0,-1 1 0 0 0,0 0 0 0 0,0-1-1 0 0,0 1 1 0 0,-1 0 0 0 0,1-1 0 0 0,0 1-1 0 0,0 0 1 0 0,0-1 0 0 0,0 1-1 0 0,0 0 1 0 0,0-1 0 0 0,0 1 0 0 0,0 0-1 0 0,-1 0 1 0 0,1-1 0 0 0,0 1 0 0 0,0 0-1 0 0,0-1 1 0 0,-1 1 0 0 0,1 0-1 0 0,0 0 1 0 0,0 0 0 0 0,-1-1 0 0 0,0 1-1 0 0,-3 9 186 0 0,-4 26-201 0 0,8-32 46 0 0,-14 85 434 0 0,4 1 0 0 0,2 151 0 0 0,8-205-244 0 0,2 0 0 0 0,9 46 0 0 0,-10-72-202 0 0,2 1 0 0 0,-1-1 0 0 0,1 1 0 0 0,1-1 0 0 0,-1 0 0 0 0,2 0 0 0 0,-1 0 0 0 0,1 0 0 0 0,1-1 0 0 0,-1 0 0 0 0,1 0 0 0 0,1-1 0 0 0,8 9 0 0 0,-13-14-46 0 0,0-1 1 0 0,0 1-1 0 0,1 0 0 0 0,-1 0 0 0 0,1-1 1 0 0,-1 0-1 0 0,1 1 0 0 0,0-1 0 0 0,0 0 1 0 0,-1-1-1 0 0,1 1 0 0 0,0 0 0 0 0,0-1 1 0 0,0 1-1 0 0,0-1 0 0 0,0 0 0 0 0,0 0 1 0 0,3 0-1 0 0,-2-1-10 0 0,0 0 0 0 0,0 0 1 0 0,0-1-1 0 0,0 1 0 0 0,0-1 1 0 0,-1 0-1 0 0,1 0 0 0 0,0 0 0 0 0,-1-1 1 0 0,0 1-1 0 0,5-5 0 0 0,0-1-17 0 0,-1 1-1 0 0,-1-1 0 0 0,1-1 1 0 0,-1 1-1 0 0,-1-1 1 0 0,1 0-1 0 0,-2 0 0 0 0,1-1 1 0 0,4-14-1 0 0,-2-7-199 0 0,0 0 0 0 0,2-49 0 0 0,-4 31 159 0 0,-4 47 765 0 0,-1 15-533 0 0,-1 48 52 0 0,0-37-117 0 0,3 38 0 0 0,-1-55-71 0 0,0 1 0 0 0,1-1 0 0 0,0 0 0 0 0,0 0 0 0 0,0 0 0 0 0,1 0 1 0 0,0 0-1 0 0,0 0 0 0 0,6 7 0 0 0,-9-13-22 0 0,1 0 0 0 0,-1 0 1 0 0,0-1-1 0 0,0 1 0 0 0,1-1 0 0 0,-1 1 0 0 0,1 0 1 0 0,-1-1-1 0 0,0 1 0 0 0,1-1 0 0 0,-1 1 1 0 0,1-1-1 0 0,0 1 0 0 0,-1-1 0 0 0,1 1 0 0 0,-1-1 1 0 0,1 1-1 0 0,0-1 0 0 0,-1 0 0 0 0,1 0 1 0 0,0 1-1 0 0,-1-1 0 0 0,1 0 0 0 0,1 1 1 0 0,0-1 6 0 0,-2 0-6 0 0,1 1 0 0 0,0-1 0 0 0,0 0 0 0 0,0 0 0 0 0,-1 1 0 0 0,1-1 0 0 0,0 0 0 0 0,0 0 0 0 0,0 0 0 0 0,0 0 0 0 0,0 0-1 0 0,-1 0 1 0 0,1 0 0 0 0,0 0 0 0 0,0 0 0 0 0,0 0 0 0 0,0-1 0 0 0,-1 1 0 0 0,1 0 0 0 0,0-1 0 0 0,0 1 0 0 0,-1 0 0 0 0,1-1 0 0 0,0 1 0 0 0,0-1 0 0 0,-1 1 0 0 0,1-1 0 0 0,0 1 0 0 0,-1-1 0 0 0,1 0-1 0 0,-1 1 1 0 0,1-2 0 0 0,1 0 13 0 0,6-5-14 0 0,-1-2-1 0 0,1 1 0 0 0,-1-1 0 0 0,-1 0 0 0 0,0 0 0 0 0,0-1 0 0 0,-1 0 0 0 0,0 0 0 0 0,3-12 0 0 0,3-11-38 0 0,9-57 1 0 0,-2 6-83 0 0,-17 82 392 0 0,0 16-18 0 0,-1 13-72 0 0,-5 35 0 0 0,3-41-168 0 0,0 1-1 0 0,2 0 1 0 0,2 27-1 0 0,-2-44-118 0 0,1 0 1 0 0,0 0-1 0 0,0 0 0 0 0,0 0 0 0 0,0 0 0 0 0,1-1 0 0 0,0 1 1 0 0,0-1-1 0 0,0 1 0 0 0,0-1 0 0 0,1 1 0 0 0,0-1 1 0 0,3 4-1 0 0,2-1-1427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5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158 515 5983 0 0,'-14'-17'12559'0'0,"10"7"-11906"0"0,3 9-646 0 0,1 0-1 0 0,-1 0 1 0 0,0 0 0 0 0,0 0-1 0 0,0 0 1 0 0,0 0-1 0 0,0 0 1 0 0,0 0-1 0 0,-1 0 1 0 0,1 1 0 0 0,0-1-1 0 0,0 0 1 0 0,-1 1-1 0 0,1-1 1 0 0,0 1 0 0 0,0 0-1 0 0,-1-1 1 0 0,1 1-1 0 0,-1 0 1 0 0,1 0 0 0 0,0 0-1 0 0,-1 0 1 0 0,1 0-1 0 0,0 0 1 0 0,-1 0-1 0 0,1 0 1 0 0,-1 0 0 0 0,1 1-1 0 0,0-1 1 0 0,-3 1-1 0 0,1 0 8 0 0,1 0-23 0 0,0-1 0 0 0,0 1 1 0 0,0 0-1 0 0,0 0 1 0 0,0 0-1 0 0,0 0 1 0 0,0 0-1 0 0,0 0 1 0 0,1 0-1 0 0,-1 1 0 0 0,1-1 1 0 0,-4 4-1 0 0,-13 19-17 0 0,10-11 52 0 0,1 0 0 0 0,0 1 0 0 0,1-1 0 0 0,1 1 0 0 0,-7 26-1 0 0,10-32 47 0 0,1 0-1 0 0,-1 0 1 0 0,1 0-1 0 0,1 0 1 0 0,0 0-1 0 0,0 0 1 0 0,1 0-1 0 0,0 0 0 0 0,0 0 1 0 0,0 0-1 0 0,1 0 1 0 0,4 10-1 0 0,-4-15-49 0 0,-1 0 0 0 0,0-1-1 0 0,0 1 1 0 0,1-1 0 0 0,-1 1 0 0 0,1-1-1 0 0,0 0 1 0 0,0 0 0 0 0,0 1 0 0 0,0-1-1 0 0,0-1 1 0 0,0 1 0 0 0,1 0 0 0 0,-1 0-1 0 0,1-1 1 0 0,-1 0 0 0 0,1 1 0 0 0,3 0-1 0 0,-2-1-7 0 0,0 0-1 0 0,0 0 1 0 0,0-1-1 0 0,0 0 1 0 0,0 0-1 0 0,0 0 1 0 0,1 0 0 0 0,-1 0-1 0 0,0-1 1 0 0,0 0-1 0 0,6-2 1 0 0,5-2-19 0 0,-1-2 0 0 0,0 0 0 0 0,0 0 0 0 0,0-1 1 0 0,18-15-1 0 0,-22 16-130 0 0,0-2 1 0 0,-1 1-1 0 0,0-1 0 0 0,-1 0 1 0 0,0-1-1 0 0,0 0 1 0 0,-1-1-1 0 0,0 1 1 0 0,-1-1-1 0 0,6-12 0 0 0,-5 5-264 0 0,-1 0 0 0 0,-1-1 0 0 0,0 1 0 0 0,-1-1 0 0 0,2-38 0 0 0,-4-30-1018 0 0,-16-143 0 0 0,10 191 1235 0 0,-3-26 145 0 0,2 38 1182 0 0,4 22 2537 0 0,-1 150-2331 0 0,-1-40-802 0 0,1 11-8 0 0,0-27 631 0 0,15 152 0 0 0,-10-222-1071 0 0,-2-8-40 0 0,1 0 1 0 0,0 1 0 0 0,1-1-1 0 0,6 17 1 0 0,-9-26 9 0 0,8-11 5 0 0,-2 0-61 0 0,-1-1 0 0 0,-1 1 0 0 0,0-1-1 0 0,0 0 1 0 0,-1 0 0 0 0,0-1 0 0 0,2-10 0 0 0,-2 5-16 0 0,1 1 1 0 0,7-16-1 0 0,-8 22 13 0 0,2 0 1 0 0,-1 1-1 0 0,1 0 0 0 0,0 0 0 0 0,12-15 0 0 0,-13 20-116 0 0,-1 0 0 0 0,1 0 0 0 0,0 0 0 0 0,0 0-1 0 0,0 0 1 0 0,0 1 0 0 0,0-1 0 0 0,0 1 0 0 0,1 0 0 0 0,-1 1-1 0 0,1-1 1 0 0,0 1 0 0 0,6-2 0 0 0,2 2-1135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6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182 211 8287 0 0,'0'0'639'0'0,"0"-2"-415"0"0,18-41 5823 0 0,-12 31-4939 0 0,-1-1 0 0 0,0 1-1 0 0,5-26 1 0 0,-9 33-1070 0 0,-1 1-1 0 0,1 0 1 0 0,-1-1-1 0 0,0 1 1 0 0,-1 0-1 0 0,1-1 1 0 0,-1 1-1 0 0,0 0 1 0 0,0 0-1 0 0,0-1 1 0 0,0 1-1 0 0,-1 0 1 0 0,1 0-1 0 0,-1 0 1 0 0,0 1-1 0 0,-5-7 1 0 0,6 7-1 0 0,-4-1-20 0 0,-12-1-18 0 0,14 5-28 0 0,-1-1 1 0 0,0 1-1 0 0,1 0 0 0 0,-1 0 0 0 0,0 0 1 0 0,1 0-1 0 0,-1 1 0 0 0,0 0 0 0 0,1 0 0 0 0,-1 0 1 0 0,1 0-1 0 0,-1 0 0 0 0,1 0 0 0 0,0 1 1 0 0,-1 0-1 0 0,1 0 0 0 0,0 0 0 0 0,0 0 0 0 0,0 0 1 0 0,1 1-1 0 0,-1-1 0 0 0,0 1 0 0 0,1-1 1 0 0,-4 6-1 0 0,-2 4-29 0 0,0 0-1 0 0,0 1 1 0 0,1-1 0 0 0,-9 27 0 0 0,5-9 98 0 0,1 1 0 0 0,1 0 1 0 0,2 0-1 0 0,1 0 0 0 0,2 1 1 0 0,-1 49-1 0 0,6-69 19 0 0,0 1-1 0 0,0 0 0 0 0,2-1 1 0 0,-1 1-1 0 0,2-1 1 0 0,0 1-1 0 0,0-1 1 0 0,1 0-1 0 0,1-1 1 0 0,0 0-1 0 0,12 18 0 0 0,-15-24-123 0 0,1 0-1 0 0,0 0 0 0 0,0 0 0 0 0,1-1 1 0 0,-1 0-1 0 0,1 0 0 0 0,0 0 0 0 0,0 0 1 0 0,0-1-1 0 0,1 0 0 0 0,-1 0 1 0 0,1 0-1 0 0,0-1 0 0 0,-1 1 0 0 0,1-1 1 0 0,0-1-1 0 0,1 1 0 0 0,-1-1 0 0 0,0 0 1 0 0,0-1-1 0 0,0 0 0 0 0,1 0 0 0 0,-1 0 1 0 0,0 0-1 0 0,10-3 0 0 0,8-4-4496 0 0,0-2-1468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7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231 162 5063 0 0,'0'0'390'0'0,"5"-12"1630"0"0,0-2 1150 0 0,5-17 1628 0 0,-10 29-4701 0 0,0 0 0 0 0,1 0 0 0 0,-1-1-1 0 0,0 1 1 0 0,0 0 0 0 0,-1 0 0 0 0,1-1-1 0 0,0 1 1 0 0,-1 0 0 0 0,1 0 0 0 0,-1-1-1 0 0,-1-2 1 0 0,0 1-45 0 0,-1-3 2 0 0,-1-1-1 0 0,0 1 1 0 0,0 0-1 0 0,0 0 1 0 0,-8-8 0 0 0,11 13-49 0 0,-1 1 0 0 0,1-1 0 0 0,-1 1 1 0 0,0-1-1 0 0,1 1 0 0 0,-1 0 1 0 0,0 0-1 0 0,0 0 0 0 0,0 0 0 0 0,0 0 1 0 0,0 1-1 0 0,0-1 0 0 0,0 0 1 0 0,0 1-1 0 0,0 0 0 0 0,-1-1 0 0 0,1 1 1 0 0,0 0-1 0 0,0 0 0 0 0,0 0 1 0 0,0 0-1 0 0,-1 1 0 0 0,1-1 0 0 0,0 0 1 0 0,-3 2-1 0 0,-2 1 8 0 0,1 0 1 0 0,-1 0-1 0 0,1 0 1 0 0,0 1-1 0 0,0 0 0 0 0,1 0 1 0 0,-1 0-1 0 0,1 1 1 0 0,0 0-1 0 0,0 0 1 0 0,0 0-1 0 0,1 1 0 0 0,0 0 1 0 0,-4 6-1 0 0,-4 10 98 0 0,0 0 0 0 0,-13 39-1 0 0,19-43 90 0 0,0 0 0 0 0,-5 30 0 0 0,10-42-130 0 0,0 0-1 0 0,1 1 0 0 0,-1-1 1 0 0,1 0-1 0 0,0 1 0 0 0,1-1 1 0 0,0 0-1 0 0,0 0 0 0 0,0 0 1 0 0,1 0-1 0 0,3 10 0 0 0,-5-15-59 0 0,1 1-1 0 0,0 0 1 0 0,0-1-1 0 0,0 0 1 0 0,0 1-1 0 0,0-1 1 0 0,0 1 0 0 0,0-1-1 0 0,0 0 1 0 0,1 0-1 0 0,-1 0 1 0 0,0 0-1 0 0,1 0 1 0 0,-1 0-1 0 0,1 0 1 0 0,-1 0 0 0 0,1-1-1 0 0,0 1 1 0 0,-1 0-1 0 0,3 0 1 0 0,-2-1 16 0 0,0 0 1 0 0,1 0 0 0 0,-1 0 0 0 0,1 0-1 0 0,-1 0 1 0 0,1-1 0 0 0,-1 1 0 0 0,1-1-1 0 0,-1 0 1 0 0,0 1 0 0 0,0-1-1 0 0,4-2 1 0 0,3-2 53 0 0,0-1-1 0 0,-1 0 0 0 0,1 0 1 0 0,-1-1-1 0 0,10-11 0 0 0,-11 10-52 0 0,-1 0 0 0 0,1-1 0 0 0,-1 0 0 0 0,-1 0 0 0 0,0 0 0 0 0,0-1 0 0 0,5-15 0 0 0,0-5 123 0 0,6-36 0 0 0,-14 56-135 0 0,-1 8 352 0 0,-1 2-329 0 0,0 0 1 0 0,0-1 0 0 0,0 1-1 0 0,0 0 1 0 0,0 0 0 0 0,0-1-1 0 0,0 1 1 0 0,0 0 0 0 0,0-1-1 0 0,0 1 1 0 0,0 0 0 0 0,0-1-1 0 0,0 1 1 0 0,0 0 0 0 0,1 0-1 0 0,-1-1 1 0 0,0 1 0 0 0,0 0-1 0 0,0 0 1 0 0,0-1 0 0 0,1 1-1 0 0,-1 0 1 0 0,0 0 0 0 0,0-1-1 0 0,1 1 1 0 0,-1 0 0 0 0,0 0-1 0 0,6 11 32 0 0,-1 1 0 0 0,0 0 0 0 0,-1 0 0 0 0,0 0 0 0 0,-1 1 0 0 0,2 24-1 0 0,-1-15-26 0 0,8 29 0 0 0,-10-45-37 0 0,0 0 0 0 0,0 0 1 0 0,1 0-1 0 0,0-1 0 0 0,0 1 0 0 0,0-1 0 0 0,1 1 0 0 0,0-1 0 0 0,5 5 0 0 0,-8-10-32 0 0,-1 1 0 0 0,1-1 0 0 0,0 1 0 0 0,-1-1 0 0 0,1 1 0 0 0,0-1 0 0 0,-1 0 0 0 0,1 1 0 0 0,0-1 0 0 0,0 0 0 0 0,0 0 0 0 0,-1 0 0 0 0,1 1 0 0 0,0-1 0 0 0,0 0 0 0 0,0 0 0 0 0,-1 0 0 0 0,1 0 0 0 0,0-1 0 0 0,0 1 0 0 0,0 0 0 0 0,-1 0 0 0 0,1 0 0 0 0,0-1-1 0 0,0 1 1 0 0,0 0 0 0 0,-1-1 0 0 0,1 1 0 0 0,0 0 0 0 0,-1-1 0 0 0,1 1 0 0 0,0-1 0 0 0,-1 1 0 0 0,1-1 0 0 0,0 0 0 0 0,2-2-199 0 0,-1 1-1 0 0,1-1 1 0 0,-1 0 0 0 0,0 0-1 0 0,4-6 1 0 0,-6 9 180 0 0,14-28-3799 0 0,-8 7-1611 0 0,-3 3 592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7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1 118 6447 0 0,'2'-82'563'0'0,"-2"47"7860"0"0,7 93-4841 0 0,-8 223 376 0 0,-2-157-2972 0 0,13 77 146 0 0,17 6-739 0 0,-25-192-387 0 0,-2-14-73 0 0,-2-3-69 0 0,1-1 80 0 0,0 1 0 0 0,0-1-1 0 0,0 0 1 0 0,0 0 0 0 0,0 1 0 0 0,0-4 0 0 0,-2-12-18 0 0,0 1 1 0 0,2-1-1 0 0,0 0 1 0 0,1 0-1 0 0,1 1 1 0 0,1-1 0 0 0,0 0-1 0 0,1 1 1 0 0,10-33-1 0 0,-11 46 75 0 0,0 1 1 0 0,-1-1-1 0 0,1 1 0 0 0,0-1 0 0 0,1 1 1 0 0,-1 0-1 0 0,0 0 0 0 0,1 0 0 0 0,0 0 1 0 0,0 1-1 0 0,0-1 0 0 0,0 1 0 0 0,0-1 0 0 0,0 1 1 0 0,1 0-1 0 0,-1 0 0 0 0,7-2 0 0 0,3-1-70 0 0,1 0 0 0 0,0 1 0 0 0,20-3-1 0 0,-3 5-2587 0 0,-20 2 1241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7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1 241 8287 0 0,'0'0'4619'0'0,"10"3"-646"0"0,-6-3-3724 0 0,0 0-1 0 0,0 0 1 0 0,0-1-1 0 0,0 1 1 0 0,0-1-1 0 0,0 0 1 0 0,0 0 0 0 0,-1 0-1 0 0,1 0 1 0 0,0-1-1 0 0,0 1 1 0 0,-1-1-1 0 0,5-2 1 0 0,-1-1-93 0 0,1 0 1 0 0,-1 0 0 0 0,0 0 0 0 0,-1-1-1 0 0,8-7 1 0 0,-10 7-129 0 0,0 1 0 0 0,-1-1 0 0 0,1 0 0 0 0,-1 0 0 0 0,-1-1 0 0 0,1 1 0 0 0,-1-1 0 0 0,0 1 0 0 0,0-1 0 0 0,-1 0 0 0 0,0 0 0 0 0,0 0 0 0 0,0 1 0 0 0,-1-1 0 0 0,0 0 0 0 0,-1 0 0 0 0,1 0 0 0 0,-1 0 0 0 0,-1 0 0 0 0,1 1 0 0 0,-1-1 0 0 0,0 0 0 0 0,-1 1 0 0 0,-5-11 0 0 0,1 9-28 0 0,-2 3 0 0 0,7 4 0 0 0,0 1 0 0 0,0-1 1 0 0,0 1-1 0 0,0 0 0 0 0,-1 0 0 0 0,1 0 0 0 0,0 0 0 0 0,0 0 0 0 0,0 0 0 0 0,-1 1 1 0 0,1-1-1 0 0,0 1 0 0 0,0 0 0 0 0,0-1 0 0 0,0 1 0 0 0,0 0 0 0 0,-4 2 0 0 0,3 0-5 0 0,0 0 0 0 0,0-1 0 0 0,0 1 1 0 0,0 0-1 0 0,1 0 0 0 0,-1 0 0 0 0,1 1 0 0 0,0-1 0 0 0,-2 5 0 0 0,-2 5-22 0 0,0 0 0 0 0,2 1 0 0 0,-1 0 1 0 0,-2 19-1 0 0,5-23 17 0 0,0 1 1 0 0,1-1 0 0 0,1 1-1 0 0,-1 0 1 0 0,2 0-1 0 0,-1-1 1 0 0,2 1-1 0 0,-1-1 1 0 0,6 17 0 0 0,-6-22-39 0 0,1-1 0 0 0,-1 0 1 0 0,1 1-1 0 0,1-1 1 0 0,-1 0-1 0 0,1 0 1 0 0,-1 0-1 0 0,1 0 0 0 0,0 0 1 0 0,0-1-1 0 0,1 1 1 0 0,-1-1-1 0 0,1 0 1 0 0,0 0-1 0 0,0 0 0 0 0,0-1 1 0 0,0 1-1 0 0,0-1 1 0 0,0 0-1 0 0,1 0 1 0 0,-1-1-1 0 0,1 1 0 0 0,6 1 1 0 0,-1-2-553 0 0,-1 0 0 0 0,1 0 0 0 0,11-1 0 0 0,13-3-4231 0 0,-2-3-937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8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420 152 11831 0 0,'0'0'540'0'0,"0"-2"-5"0"0,1-1-372 0 0,-3-15-113 0 0,-1 8 656 0 0,0 1-1 0 0,0-1 1 0 0,-1 1-1 0 0,0 0 1 0 0,0 0 0 0 0,-1 1-1 0 0,0-1 1 0 0,-1 1-1 0 0,0 0 1 0 0,0 0-1 0 0,-8-7 1 0 0,12 13-735 0 0,0 1 0 0 0,0-1 0 0 0,0 1-1 0 0,0-1 1 0 0,0 1 0 0 0,0 0 0 0 0,0 0 0 0 0,0 0 0 0 0,-1 0 0 0 0,1 0 0 0 0,0 0 0 0 0,-1 1-1 0 0,1-1 1 0 0,-1 1 0 0 0,1 0 0 0 0,0 0 0 0 0,-1-1 0 0 0,1 2 0 0 0,-1-1 0 0 0,1 0 0 0 0,-1 0-1 0 0,1 1 1 0 0,0-1 0 0 0,-1 1 0 0 0,1 0 0 0 0,0 0 0 0 0,-1 0 0 0 0,1 0 0 0 0,0 0 0 0 0,0 0-1 0 0,0 0 1 0 0,-3 3 0 0 0,-1 1-44 0 0,-1 0 0 0 0,1 1 0 0 0,0 0 0 0 0,0 0 0 0 0,1 0 0 0 0,0 0 0 0 0,0 1 0 0 0,-4 7 1 0 0,3-2 29 0 0,0-1 0 0 0,1 1 1 0 0,1 0-1 0 0,0 0 1 0 0,-3 17-1 0 0,6-23 26 0 0,0 0 0 0 0,0 0 0 0 0,1 1 0 0 0,0-1 0 0 0,0 0 0 0 0,0 0 0 0 0,1 1 0 0 0,0-1 0 0 0,0 0 0 0 0,1 0 0 0 0,-1 0 0 0 0,6 11 1 0 0,-7-16-7 0 0,1 0 1 0 0,-1 0 0 0 0,1 1 0 0 0,0-1-1 0 0,-1 0 1 0 0,1 0 0 0 0,0 0 0 0 0,0 0 0 0 0,0 0-1 0 0,0 0 1 0 0,0 0 0 0 0,0 0 0 0 0,0 0-1 0 0,0 0 1 0 0,0-1 0 0 0,1 1 0 0 0,-1 0 0 0 0,0-1-1 0 0,0 1 1 0 0,1-1 0 0 0,-1 0 0 0 0,0 1-1 0 0,3-1 1 0 0,-2 0-13 0 0,0 0 0 0 0,0 0-1 0 0,0-1 1 0 0,0 1 0 0 0,1-1 0 0 0,-1 1-1 0 0,0-1 1 0 0,0 0 0 0 0,0 0 0 0 0,0 0-1 0 0,-1 0 1 0 0,1 0 0 0 0,2-2 0 0 0,4-4-51 0 0,0 0 1 0 0,-1 0 0 0 0,0-1 0 0 0,-1 0-1 0 0,7-10 1 0 0,-7 8 183 0 0,0-1 1 0 0,-1 1-1 0 0,-1-1 0 0 0,0 0 1 0 0,0-1-1 0 0,1-12 1 0 0,-4 22-240 0 0,-1 0 496 0 0,2 3-314 0 0,-1 0 1 0 0,0-1 0 0 0,1 1 0 0 0,-1 0 0 0 0,0-1 0 0 0,0 1 0 0 0,0 0 0 0 0,0 0-1 0 0,0 0 1 0 0,0 0 0 0 0,0 0 0 0 0,0 0 0 0 0,0 1 0 0 0,0-1 0 0 0,-1 0-1 0 0,1 0 1 0 0,0 1 0 0 0,-1-1 0 0 0,2 3 0 0 0,6 29 316 0 0,-7-26-259 0 0,5 31 135 0 0,-2 1-1 0 0,-2 0 1 0 0,-1 0-1 0 0,-7 61 1 0 0,-35 154 1006 0 0,37-233-1096 0 0,-1 1-1 0 0,-2-1 1 0 0,-8 22-1 0 0,13-37-127 0 0,-1-1 1 0 0,0 1-1 0 0,0-1 0 0 0,0 0 0 0 0,0 1 0 0 0,-1-2 1 0 0,0 1-1 0 0,0 0 0 0 0,0-1 0 0 0,0 0 0 0 0,-1 0 0 0 0,0 0 1 0 0,0 0-1 0 0,0-1 0 0 0,0 0 0 0 0,-7 3 0 0 0,8-5-53 0 0,0 0 0 0 0,0 0 0 0 0,0-1 0 0 0,0 0 0 0 0,0 0 0 0 0,0 0 0 0 0,1 0 0 0 0,-1-1 0 0 0,0 1 0 0 0,0-1 0 0 0,0 0 0 0 0,0 0 0 0 0,0-1-1 0 0,-6-2 1 0 0,-1-2-51 0 0,-1 0 0 0 0,1 0-1 0 0,-13-10 1 0 0,12 7 56 0 0,1-1 0 0 0,0 0-1 0 0,1 0 1 0 0,0-1 0 0 0,1 0-1 0 0,0-1 1 0 0,-9-16 0 0 0,15 23 13 0 0,0 0 1 0 0,0-1-1 0 0,1 0 1 0 0,0 1-1 0 0,0-1 0 0 0,1 0 1 0 0,0 0-1 0 0,-1-12 1 0 0,2 15-7 0 0,0-1 0 0 0,0 0 1 0 0,1 0-1 0 0,-1 0 0 0 0,1 1 1 0 0,0-1-1 0 0,0 0 0 0 0,0 1 1 0 0,1-1-1 0 0,-1 1 0 0 0,1-1 1 0 0,0 1-1 0 0,0 0 0 0 0,0 0 1 0 0,4-4-1 0 0,16-17-1086 0 0,38-29 0 0 0,-34 30-3925 0 0,-4 4-1170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08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0 11519 0 0,'0'0'6647'0'0,"-8"7"-5887"0"0,3-2-664 0 0,0 0 0 0 0,0 1 1 0 0,0 0-1 0 0,1 0 0 0 0,0 0 0 0 0,0 1 0 0 0,1-1 1 0 0,0 1-1 0 0,0 0 0 0 0,-2 8 0 0 0,0-1 99 0 0,2 0 0 0 0,0 0 0 0 0,0 0 0 0 0,0 19 0 0 0,3-28-107 0 0,0-1 1 0 0,0 1-1 0 0,0-1 0 0 0,1 1 1 0 0,-1-1-1 0 0,1 1 0 0 0,0-1 0 0 0,1 1 1 0 0,-1-1-1 0 0,1 0 0 0 0,0 0 1 0 0,0 1-1 0 0,3 4 0 0 0,-3-7-37 0 0,0 0-1 0 0,-1-1 0 0 0,1 1 1 0 0,0 0-1 0 0,0-1 1 0 0,0 1-1 0 0,0-1 1 0 0,0 0-1 0 0,1 1 0 0 0,-1-1 1 0 0,0 0-1 0 0,0-1 1 0 0,1 1-1 0 0,-1 0 0 0 0,1-1 1 0 0,-1 1-1 0 0,1-1 1 0 0,-1 0-1 0 0,1 1 1 0 0,-1-1-1 0 0,1-1 0 0 0,-1 1 1 0 0,1 0-1 0 0,-1 0 1 0 0,0-1-1 0 0,4 0 0 0 0,-1-1-8 0 0,1-1 0 0 0,0 1 0 0 0,-1-1-1 0 0,1 1 1 0 0,-1-1 0 0 0,0-1 0 0 0,0 1-1 0 0,0-1 1 0 0,0 0 0 0 0,-1 0 0 0 0,1-1-1 0 0,-1 1 1 0 0,0-1 0 0 0,6-9-1 0 0,-3 2-15 0 0,0 0-1 0 0,-1 0 1 0 0,0 0-1 0 0,-1-1 1 0 0,6-21-1 0 0,-10 30-24 0 0,0 0 1 0 0,0-1-1 0 0,0 1 0 0 0,-1-1 0 0 0,0 1 0 0 0,1 0 0 0 0,-1-1 1 0 0,-2-7-1 0 0,-2 0 41 0 0,-3 3-31 0 0,4 7-11 0 0,1 1 0 0 0,-1-1 1 0 0,1 1-1 0 0,-1 0 0 0 0,0 0 0 0 0,1 0 0 0 0,-1 0 0 0 0,0 1 0 0 0,0-1 0 0 0,0 1 1 0 0,0 0-1 0 0,0 0 0 0 0,0 0 0 0 0,0 0 0 0 0,1 0 0 0 0,-1 0 0 0 0,0 1 0 0 0,0 0 1 0 0,0-1-1 0 0,-4 3 0 0 0,-26 12-1951 0 0,7 2-4917 0 0,16-7 140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15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2 108 1375 0 0,'-1'-18'5200'0'0,"0"-3"6192"0"0,3 35-10840 0 0,3 67 328 0 0,5 36-256 0 0,-10-115-232 0 0,5-22-226 0 0,-2 2-131 0 0,-1-33 1 0 0,-2 35-203 0 0,0-1-1 0 0,2 1 0 0 0,4-24 1 0 0,-5 36 136 0 0,0 0 0 0 0,1-1 1 0 0,-1 1-1 0 0,1 0 0 0 0,0 0 0 0 0,0 0 1 0 0,1 0-1 0 0,-1 0 0 0 0,1 1 0 0 0,0-1 1 0 0,0 1-1 0 0,0 0 0 0 0,0-1 0 0 0,0 1 1 0 0,1 1-1 0 0,0-1 0 0 0,3-2 1 0 0,17-8 77 0 0,28-11 0 0 0,-51 23 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16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9327 0 0,'0'0'6191'0'0,"1"17"-5231"0"0,-1 3-516 0 0,-1 0-112 0 0,4 34 1 0 0,-2-49-288 0 0,0 0 1 0 0,-1 0-1 0 0,2-1 0 0 0,-1 1 1 0 0,1 0-1 0 0,-1-1 0 0 0,1 0 1 0 0,0 1-1 0 0,1-1 1 0 0,-1 0-1 0 0,1 0 0 0 0,5 6 1 0 0,-7-9-13 0 0,0 0 1 0 0,0 0 0 0 0,0 0 0 0 0,0 0 0 0 0,1 0 0 0 0,-1-1 0 0 0,0 1-1 0 0,0 0 1 0 0,1-1 0 0 0,-1 1 0 0 0,1-1 0 0 0,-1 0 0 0 0,0 1-1 0 0,1-1 1 0 0,-1 0 0 0 0,1 0 0 0 0,-1 0 0 0 0,1 0 0 0 0,-1 0 0 0 0,2 0-1 0 0,1-1 20 0 0,-1 0 0 0 0,0 1 0 0 0,0-2 1 0 0,0 1-1 0 0,0 0 0 0 0,0-1 0 0 0,0 1 0 0 0,5-4 0 0 0,-1-1-10 0 0,0 1 0 0 0,-1-1 0 0 0,0 0 1 0 0,0-1-1 0 0,0 0 0 0 0,5-7 0 0 0,-1-1-9 0 0,-1 0-1 0 0,-1-1 0 0 0,0 0 1 0 0,9-28-1 0 0,-17 43-78 0 0,-2 2-130 0 0,0 1 158 0 0,-1 1 0 0 0,1-1 0 0 0,0 0 0 0 0,0 0-1 0 0,0 1 1 0 0,0 0 0 0 0,0-1 0 0 0,1 1 0 0 0,-3 4 0 0 0,3-5-15 0 0,-7 14 17 0 0,0-1 0 0 0,1 2 0 0 0,1-1 0 0 0,-4 20 0 0 0,-13 70 28 0 0,17-61 247 0 0,1-1 1 0 0,2 70-1 0 0,17 90 785 0 0,-10-121-509 0 0,-5-78-622 0 0,-5-10-1817 0 0,0 0 764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17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273 181 13127 0 0,'0'0'598'0'0,"1"-2"-9"0"0,2-4-286 0 0,0 0 0 0 0,-1 0-1 0 0,0-1 1 0 0,0 1 0 0 0,0-1 0 0 0,-1 1 0 0 0,0-1 0 0 0,-1 1 0 0 0,1-1-1 0 0,-1 0 1 0 0,0 1 0 0 0,-1-1 0 0 0,0 0 0 0 0,-2-11 0 0 0,2 15-300 0 0,0-1 0 0 0,0 1 0 0 0,0-1 0 0 0,0 1 0 0 0,-1-1 0 0 0,0 1 0 0 0,1 0 0 0 0,-1 0 0 0 0,0 0 0 0 0,0 0 0 0 0,-1 0 0 0 0,1 0 0 0 0,-1 0 0 0 0,1 1 0 0 0,-1-1 0 0 0,0 1 0 0 0,0 0 0 0 0,0 0 0 0 0,0 0 0 0 0,0 0 0 0 0,-1 1 0 0 0,1-1 0 0 0,0 1 0 0 0,-1 0 0 0 0,1 0 0 0 0,-1 0 1 0 0,0 0-1 0 0,-4 0 0 0 0,2 1-44 0 0,1 0 1 0 0,0 1-1 0 0,-1 0 1 0 0,1 0 0 0 0,0 1-1 0 0,-1-1 1 0 0,1 1 0 0 0,0 0-1 0 0,0 0 1 0 0,1 1 0 0 0,-1-1-1 0 0,0 1 1 0 0,1 0 0 0 0,-1 1-1 0 0,1-1 1 0 0,-7 8 0 0 0,-3 4-46 0 0,1 0 1 0 0,1 1 0 0 0,-13 20 0 0 0,16-21 69 0 0,1-1 0 0 0,0 1 0 0 0,1 1-1 0 0,-9 26 1 0 0,14-37 29 0 0,1 0-1 0 0,0 1 1 0 0,0-1 0 0 0,1 1-1 0 0,0-1 1 0 0,0 1 0 0 0,0-1-1 0 0,1 7 1 0 0,0-9 16 0 0,-1 0 0 0 0,1 0 0 0 0,0 0 0 0 0,0-1 0 0 0,0 1 0 0 0,1 0 0 0 0,-1-1 0 0 0,1 1 0 0 0,-1 0 0 0 0,1-1 0 0 0,0 0 0 0 0,0 1 0 0 0,0-1 0 0 0,0 0 0 0 0,5 3 0 0 0,-4-3 1 0 0,-1-1 1 0 0,1 0-1 0 0,-1 0 0 0 0,1 0 1 0 0,-1 0-1 0 0,1 0 0 0 0,0-1 0 0 0,0 1 1 0 0,-1-1-1 0 0,1 1 0 0 0,0-1 1 0 0,0 0-1 0 0,0 0 0 0 0,-1-1 0 0 0,1 1 1 0 0,0-1-1 0 0,0 1 0 0 0,-1-1 1 0 0,1 0-1 0 0,0 0 0 0 0,3-2 0 0 0,2 0 37 0 0,0-1-1 0 0,0-1 0 0 0,-1 1 1 0 0,0-1-1 0 0,12-10 0 0 0,-8 4-27 0 0,-1 0-1 0 0,0 0 1 0 0,-1-1-1 0 0,15-23 1 0 0,23-57 212 0 0,-27 49 145 0 0,-6 21 243 0 0,-3 41-378 0 0,-8-6-208 0 0,-1 0 0 0 0,0 0 0 0 0,-1 1 0 0 0,0 22-1 0 0,-1-16 0 0 0,3 27-1 0 0,-2-42-27 0 0,0 1 0 0 0,0 0 0 0 0,1 0 0 0 0,0-1 1 0 0,0 1-1 0 0,0-1 0 0 0,1 0 0 0 0,6 10 0 0 0,-9-14-16 0 0,1 0 0 0 0,0 1 0 0 0,0-1 0 0 0,0 0 0 0 0,0 0 0 0 0,0 0 0 0 0,0 0 0 0 0,0 0 0 0 0,0-1 0 0 0,0 1 0 0 0,1 0 0 0 0,-1 0 0 0 0,0-1 0 0 0,0 1 0 0 0,1-1 1 0 0,-1 1-1 0 0,0-1 0 0 0,1 1 0 0 0,-1-1 0 0 0,1 0 0 0 0,-1 0 0 0 0,2 1 0 0 0,0-2-31 0 0,-1 1 1 0 0,0-1-1 0 0,0 1 1 0 0,0-1-1 0 0,1 0 1 0 0,-1 0 0 0 0,0 0-1 0 0,0 0 1 0 0,0 0-1 0 0,-1 0 1 0 0,1-1-1 0 0,3-2 1 0 0,1-2-247 0 0,0 0 0 0 0,-1 0 0 0 0,0 0 0 0 0,0-1 1 0 0,-1 0-1 0 0,7-13 0 0 0,-3-2-783 0 0,11-41-1 0 0,-15 47 851 0 0,0 0 0 0 0,1 0-1 0 0,1 1 1 0 0,13-28 0 0 0,-18 42 1569 0 0,1 2-1289 0 0,-1-1 0 0 0,0 2 1 0 0,0-1-1 0 0,1 0 1 0 0,-1 0-1 0 0,0 0 1 0 0,0 0-1 0 0,0 1 0 0 0,0-1 1 0 0,0 0-1 0 0,-1 1 1 0 0,1-1-1 0 0,0 1 0 0 0,-1-1 1 0 0,1 1-1 0 0,-1-1 1 0 0,1 1-1 0 0,-1 0 1 0 0,1 2-1 0 0,0 33 658 0 0,-1-28-534 0 0,-6 73 962 0 0,0-3-340 0 0,6-76-764 0 0,1 0-60 0 0,-1-2-60 0 0,2-2 33 0 0,1-1 1 0 0,-1 0-1 0 0,0 1 0 0 0,-1-1 1 0 0,1 0-1 0 0,0 0 0 0 0,0 0 1 0 0,-1 0-1 0 0,1 0 0 0 0,-1-1 1 0 0,2-3-1 0 0,11-24-67 0 0,10-33 0 0 0,-1 6 2250 0 0,-15 72-1381 0 0,-2 34-306 0 0,-5-37-361 0 0,0-1-1 0 0,1 0 1 0 0,0 0 0 0 0,5 14-1 0 0,-6-21-261 0 0,1 0 0 0 0,0-1 0 0 0,0 1 0 0 0,0-1 0 0 0,0 0-1 0 0,0 0 1 0 0,1 1 0 0 0,-1-1 0 0 0,1-1 0 0 0,0 1 0 0 0,0 0-1 0 0,0-1 1 0 0,1 1 0 0 0,-1-1 0 0 0,0 0 0 0 0,6 2-1 0 0,1 0-5607 0 0,1-1-1813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17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162 397 8751 0 0,'0'0'3415'0'0,"12"-18"3753"0"0,-12 13-7123 0 0,0 0 0 0 0,0 0 1 0 0,-1 1-1 0 0,0-1 0 0 0,1 0 0 0 0,-2 1 1 0 0,1-1-1 0 0,0 1 0 0 0,-1-1 1 0 0,0 1-1 0 0,0 0 0 0 0,0 0 0 0 0,-1 0 1 0 0,1 0-1 0 0,-1 0 0 0 0,0 0 0 0 0,0 1 1 0 0,-1-1-1 0 0,-6-5 0 0 0,8 8-56 0 0,1 0 0 0 0,-1 1 0 0 0,1-1-1 0 0,-1 1 1 0 0,1-1 0 0 0,-1 1 0 0 0,1 0-1 0 0,-1 0 1 0 0,0 0 0 0 0,1 0 0 0 0,-1 0 0 0 0,0 0-1 0 0,1 0 1 0 0,-1 0 0 0 0,1 0 0 0 0,-1 1 0 0 0,1-1-1 0 0,-1 1 1 0 0,0-1 0 0 0,1 1 0 0 0,0 0-1 0 0,-1-1 1 0 0,1 1 0 0 0,-1 0 0 0 0,1 0 0 0 0,0 0-1 0 0,0 0 1 0 0,-3 2 0 0 0,-1 3-6 0 0,0-1-1 0 0,-1 1 1 0 0,2 0 0 0 0,-7 10-1 0 0,3-2 81 0 0,0 1 0 0 0,1 1 0 0 0,1-1 0 0 0,0 1 0 0 0,1 0 0 0 0,1 0 0 0 0,1 1-1 0 0,0-1 1 0 0,1 1 0 0 0,0 24 0 0 0,2-37-23 0 0,0 0 0 0 0,1 0-1 0 0,0 0 1 0 0,-1 0-1 0 0,2 0 1 0 0,-1 0 0 0 0,0-1-1 0 0,1 1 1 0 0,4 7 0 0 0,-6-10-26 0 0,1 0 1 0 0,-1-1 0 0 0,1 1-1 0 0,0 0 1 0 0,0 0 0 0 0,-1 0-1 0 0,1 0 1 0 0,0-1 0 0 0,0 1-1 0 0,0 0 1 0 0,0-1 0 0 0,0 1-1 0 0,0-1 1 0 0,0 1 0 0 0,0-1-1 0 0,0 1 1 0 0,0-1-1 0 0,0 0 1 0 0,0 0 0 0 0,0 1-1 0 0,1-1 1 0 0,-1 0 0 0 0,0 0-1 0 0,0 0 1 0 0,0 0 0 0 0,0 0-1 0 0,0 0 1 0 0,0-1 0 0 0,1 1-1 0 0,-1 0 1 0 0,0 0 0 0 0,0-1-1 0 0,0 1 1 0 0,0-1 0 0 0,0 1-1 0 0,0-1 1 0 0,0 1 0 0 0,1-2-1 0 0,7-5 13 0 0,-1 0 0 0 0,0 0 0 0 0,0-1 0 0 0,-1 0 0 0 0,0 0 0 0 0,0-1 0 0 0,-1 0 0 0 0,0 0 0 0 0,-1 0 0 0 0,0-1 0 0 0,8-20 0 0 0,0-8-114 0 0,14-74 0 0 0,-22 87 75 0 0,16-80-189 0 0,19-79-194 0 0,-40 183 363 0 0,-1 10 96 0 0,-22 334 3139 0 0,24-322-2962 0 0,0 0 0 0 0,2-1 0 0 0,7 34-1 0 0,-8-47-284 0 0,0 0 0 0 0,0 0 0 0 0,1-1 0 0 0,0 1-1 0 0,0 0 1 0 0,1-1 0 0 0,-1 0 0 0 0,1 0 0 0 0,1 0-1 0 0,-1 0 1 0 0,1 0 0 0 0,0-1 0 0 0,11 9-1 0 0,2-5-753 0 0,3-3-53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18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21 6447 0 0,'-2'-5'374'0'0,"0"-11"8651"0"0,3 18-8342 0 0,5 12-270 0 0,-1 0 1 0 0,0 0-1 0 0,-1 0 1 0 0,0 1-1 0 0,2 27 1 0 0,1 80 397 0 0,-5-50-273 0 0,1-37-352 0 0,-1-14-126 0 0,0-1 0 0 0,-2 0 0 0 0,0 1 0 0 0,-1-1 0 0 0,-7 36 0 0 0,7-55-263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19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0 155 5063 0 0,'0'-2'232'0'0,"2"-3"-18"0"0,0 0-1 0 0,0 1 0 0 0,1-1 1 0 0,-1 0-1 0 0,1 1 1 0 0,0-1-1 0 0,0 1 0 0 0,1 0 1 0 0,-1 0-1 0 0,1 0 0 0 0,0 1 1 0 0,0-1-1 0 0,0 1 0 0 0,0 0 1 0 0,1 0-1 0 0,-1 1 0 0 0,1-1 1 0 0,8-3-1 0 0,10-3 1686 0 0,1 1 1 0 0,40-8-1 0 0,-50 12-2107 0 0,7-1 672 0 0,114-23 2210 0 0,-112 25-2053 0 0,0 1 0 0 0,0 0 1 0 0,43 4-1 0 0,-62-2-576 0 0,-1 0 1 0 0,0 1-1 0 0,0 0 0 0 0,1-1 1 0 0,-1 1-1 0 0,0 0 0 0 0,0 0 1 0 0,0 1-1 0 0,0-1 1 0 0,0 1-1 0 0,3 1 0 0 0,-5-2-33 0 0,0 1-1 0 0,0-1 0 0 0,0 0 0 0 0,0 0 0 0 0,0 1 1 0 0,0-1-1 0 0,0 1 0 0 0,0-1 0 0 0,-1 1 1 0 0,1-1-1 0 0,-1 1 0 0 0,1-1 0 0 0,-1 1 1 0 0,0-1-1 0 0,1 1 0 0 0,-1 0 0 0 0,0-1 1 0 0,0 1-1 0 0,0 0 0 0 0,0-1 0 0 0,0 1 0 0 0,0-1 1 0 0,-1 1-1 0 0,0 3 0 0 0,-2 6 3 0 0,-1-1 0 0 0,0 1 0 0 0,0-1 0 0 0,-1 0 0 0 0,-1 0 0 0 0,0 0-1 0 0,-10 13 1 0 0,-59 62-2 0 0,43-50-90 0 0,13-14 39 0 0,-69 71-745 0 0,86-91 69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19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1375 0 0,'1'2'7132'0'0,"4"23"-1716"0"0,2 32-1 0 0,-4 71-3727 0 0,0-17-1275 0 0,-3-101-413 0 0,0-3-64 0 0,0-6-261 0 0,1-28-2831 0 0,-2 14 1045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19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10247 0 0,'0'0'927'0'0,"1"-1"-760"0"0,16-8 550 0 0,0 0 1 0 0,1 1-1 0 0,-1 0 1 0 0,1 2 0 0 0,1 0-1 0 0,27-5 1 0 0,4-2 329 0 0,-49 13-633 0 0,0 0-345 0 0,0 0 0 0 0,-1 0 0 0 0,1 0 0 0 0,-1 0 0 0 0,1 0 1 0 0,0 0-1 0 0,-1 0 0 0 0,1 0 0 0 0,0 0 0 0 0,-1 1 1 0 0,1-1-1 0 0,-1 0 0 0 0,1 0 0 0 0,0 1 0 0 0,-1-1 0 0 0,1 0 1 0 0,0 1-1 0 0,1 4-28 0 0,-1-1 1 0 0,0 1-1 0 0,0-1 1 0 0,0 1-1 0 0,0-1 0 0 0,-1 1 1 0 0,0-1-1 0 0,0 1 1 0 0,0 0-1 0 0,-1 6 0 0 0,-2 7 33 0 0,-8 25-1 0 0,-1 4 108 0 0,10-35-64 0 0,1 1 1 0 0,-1 22 0 0 0,2-31-50 0 0,1 1 0 0 0,-1-1 0 0 0,1 0 0 0 0,-1 1 0 0 0,1-1 0 0 0,1 0 1 0 0,-1 0-1 0 0,1 0 0 0 0,-1 0 0 0 0,1 0 0 0 0,5 7 0 0 0,-6-10-45 0 0,0 0 0 0 0,1 0 0 0 0,-1 1-1 0 0,1-1 1 0 0,-1 0 0 0 0,1 0 0 0 0,0-1-1 0 0,-1 1 1 0 0,1 0 0 0 0,0 0 0 0 0,0-1-1 0 0,0 1 1 0 0,-1-1 0 0 0,1 0 0 0 0,0 0 0 0 0,0 1-1 0 0,0-1 1 0 0,0 0 0 0 0,0 0 0 0 0,-1-1-1 0 0,1 1 1 0 0,0 0 0 0 0,0-1 0 0 0,0 1 0 0 0,0-1-1 0 0,-1 1 1 0 0,1-1 0 0 0,2-1 0 0 0,7-3 39 0 0,0 0 1 0 0,-1-1 0 0 0,11-7-1 0 0,-19 12-52 0 0,6-5 3 0 0,0 0 0 0 0,-1 0 0 0 0,1-1 0 0 0,-1 1 0 0 0,-1-2 0 0 0,1 1 0 0 0,-1-1 0 0 0,-1 0 0 0 0,1 0 0 0 0,4-11 0 0 0,-8 15-5 0 0,0 0-1 0 0,0 0 1 0 0,-1-1-1 0 0,1 1 1 0 0,-1-1-1 0 0,0 1 1 0 0,0-1 0 0 0,-1 0-1 0 0,1 1 1 0 0,-1-1-1 0 0,0 0 1 0 0,0 1-1 0 0,0-1 1 0 0,-1 0-1 0 0,0 1 1 0 0,0-1 0 0 0,0 1-1 0 0,0-1 1 0 0,-1 1-1 0 0,0 0 1 0 0,0-1-1 0 0,0 1 1 0 0,-4-5-1 0 0,4 7-2 0 0,0-1 0 0 0,0 1 0 0 0,0 0-1 0 0,0 0 1 0 0,0 0 0 0 0,-1 0-1 0 0,1 0 1 0 0,-1 1 0 0 0,1-1 0 0 0,-1 1-1 0 0,0 0 1 0 0,1 0 0 0 0,-1 0-1 0 0,0 0 1 0 0,0 0 0 0 0,0 0-1 0 0,0 1 1 0 0,0-1 0 0 0,0 1 0 0 0,0 0-1 0 0,0 0 1 0 0,0 0 0 0 0,0 0-1 0 0,0 1 1 0 0,0-1 0 0 0,-6 3 0 0 0,4-2-92 0 0,0 1 1 0 0,-1 0 0 0 0,1 1-1 0 0,0-1 1 0 0,0 1 0 0 0,0 0-1 0 0,0 0 1 0 0,0 1 0 0 0,1-1-1 0 0,-1 1 1 0 0,1 0 0 0 0,0 0-1 0 0,-4 6 1 0 0,1 2-1414 0 0,1-1-436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0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226 294 13823 0 0,'-2'-1'1062'0'0,"0"-1"-975"0"0,0 1 1 0 0,-1-1-1 0 0,1 0 0 0 0,-1 1 1 0 0,0 0-1 0 0,1-1 1 0 0,-1 1-1 0 0,0 0 1 0 0,0 0-1 0 0,0 1 1 0 0,0-1-1 0 0,0 0 1 0 0,0 1-1 0 0,0 0 0 0 0,0 0 1 0 0,0 0-1 0 0,0 0 1 0 0,0 0-1 0 0,0 1 1 0 0,1-1-1 0 0,-1 1 1 0 0,0 0-1 0 0,0 0 1 0 0,0 0-1 0 0,0 0 1 0 0,1 0-1 0 0,-1 1 0 0 0,0-1 1 0 0,-4 4-1 0 0,-2 3-124 0 0,-1-1 0 0 0,1 1-1 0 0,1 1 1 0 0,-1 0 0 0 0,-8 13 0 0 0,6-9 135 0 0,2 1 0 0 0,0 0 0 0 0,0 1 1 0 0,1 0-1 0 0,-8 23 0 0 0,13-31 52 0 0,1 0 1 0 0,0 0-1 0 0,1 1 0 0 0,0-1 0 0 0,0 0 1 0 0,0 1-1 0 0,1-1 0 0 0,0 0 0 0 0,0 1 0 0 0,1-1 1 0 0,0 0-1 0 0,1 1 0 0 0,-1-1 0 0 0,1 0 1 0 0,3 7-1 0 0,-3-11-121 0 0,-1 0 0 0 0,0 0 0 0 0,1-1 0 0 0,-1 1 0 0 0,1-1 0 0 0,0 1 0 0 0,0-1-1 0 0,0 0 1 0 0,0 1 0 0 0,0-1 0 0 0,0 0 0 0 0,1-1 0 0 0,-1 1 0 0 0,1 0 0 0 0,0-1 0 0 0,-1 1 0 0 0,1-1 0 0 0,0 0 0 0 0,0 0 0 0 0,-1 0 0 0 0,1 0 0 0 0,0 0 0 0 0,0-1 0 0 0,0 1 0 0 0,0-1 0 0 0,3 0 0 0 0,0 0 13 0 0,-1 0 1 0 0,0-1 0 0 0,0 0 0 0 0,0 0 0 0 0,0 0 0 0 0,0-1 0 0 0,0 0 0 0 0,-1 0 0 0 0,1 0 0 0 0,0 0 0 0 0,-1-1-1 0 0,0 1 1 0 0,1-1 0 0 0,5-6 0 0 0,-1 0-139 0 0,0 0 1 0 0,0 0-1 0 0,-1-1 0 0 0,-1 0 1 0 0,0 0-1 0 0,0-1 0 0 0,9-20 1 0 0,-10 16-45 0 0,0-1 1 0 0,-2 0 0 0 0,0 0-1 0 0,0-1 1 0 0,1-22 0 0 0,12-200-133 0 0,-8 95 95 0 0,-9 163 970 0 0,-4 74 128 0 0,-5-30-525 0 0,-9 83 487 0 0,16-111-447 0 0,1-1-1 0 0,4 43 0 0 0,-2-62-353 0 0,2-1-1 0 0,0 0 1 0 0,0 0-1 0 0,1 0 0 0 0,9 18 1 0 0,-10-25-55 0 0,0-1 0 0 0,1 1 0 0 0,-1-1 0 0 0,2 0 0 0 0,-1 0-1 0 0,0 0 1 0 0,1-1 0 0 0,0 0 0 0 0,1 0 0 0 0,-1 0 0 0 0,1 0 0 0 0,9 5 0 0 0,-13-9-36 0 0,0 0 1 0 0,1 0-1 0 0,-1 0 0 0 0,0 0 0 0 0,1-1 1 0 0,-1 1-1 0 0,1-1 0 0 0,-1 0 0 0 0,0 1 1 0 0,1-1-1 0 0,-1 0 0 0 0,1 0 0 0 0,-1 0 1 0 0,1-1-1 0 0,3 0 0 0 0,-2 0-31 0 0,0-1 0 0 0,1 1 0 0 0,-1-1 0 0 0,0 0 0 0 0,0-1 0 0 0,0 1 0 0 0,7-6 0 0 0,-5 2-31 0 0,1 0-1 0 0,-1-1 0 0 0,0 0 1 0 0,0 0-1 0 0,0 0 0 0 0,-1 0 1 0 0,8-17-1 0 0,-5 4-140 0 0,-2 0-1 0 0,0 0 1 0 0,-1-1 0 0 0,-1 0 0 0 0,3-33 0 0 0,-4 26 153 0 0,-3 26 409 0 0,-7 96 129 0 0,7-64-383 0 0,0-11 25 0 0,1 0 0 0 0,4 30 0 0 0,-4-44-102 0 0,0-1 0 0 0,0 1 0 0 0,0-1 0 0 0,1 1 0 0 0,0-1 0 0 0,0 0 0 0 0,0 1 0 0 0,0-1 0 0 0,1 0 0 0 0,-1 0 0 0 0,1-1 0 0 0,0 1 0 0 0,0-1 0 0 0,1 1 0 0 0,6 4 0 0 0,-9-7-17 0 0,1 0 1 0 0,-1 0 0 0 0,1 0-1 0 0,0 0 1 0 0,-1-1-1 0 0,1 1 1 0 0,0 0 0 0 0,0-1-1 0 0,0 0 1 0 0,-1 1-1 0 0,1-1 1 0 0,0 0 0 0 0,0 0-1 0 0,0 0 1 0 0,0 0-1 0 0,0 0 1 0 0,-1 0 0 0 0,5-2-1 0 0,-3 1-7 0 0,1 0 1 0 0,0-1-1 0 0,-1 0 0 0 0,1 0 0 0 0,-1 0 1 0 0,0 0-1 0 0,1 0 0 0 0,3-5 0 0 0,0 1-41 0 0,-1-1 0 0 0,-1 1 0 0 0,0-1 0 0 0,0 0 0 0 0,0 0-1 0 0,-1-1 1 0 0,7-14 0 0 0,-5-5 18 0 0,0-1 1 0 0,-2 1-1 0 0,0-46 0 0 0,-4 65-13 0 0,-3 52 172 0 0,-1 61 101 0 0,5-95-224 0 0,-1 1 0 0 0,2 0-1 0 0,-1 0 1 0 0,2 0-1 0 0,-1-1 1 0 0,1 1 0 0 0,6 11-1 0 0,-8-19-152 0 0,1 0 1 0 0,0 0-1 0 0,-1 0 0 0 0,1-1 1 0 0,0 1-1 0 0,0-1 0 0 0,0 1 0 0 0,1-1 1 0 0,-1 0-1 0 0,5 3 0 0 0,3 0-1527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1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145 505 3679 0 0,'0'0'167'0'0,"-1"-2"-7"0"0,-11-11 5011 0 0,3 2 4050 0 0,7 3-8726 0 0,-6 2-6 0 0,8 5-488 0 0,-1 1 0 0 0,1-1 0 0 0,-1 1 0 0 0,1-1 0 0 0,-1 1 0 0 0,1 0 0 0 0,-1-1-1 0 0,1 1 1 0 0,-1 0 0 0 0,0-1 0 0 0,1 1 0 0 0,-1 0 0 0 0,1 0 0 0 0,-1 0 0 0 0,0-1 0 0 0,1 1 0 0 0,-1 0 0 0 0,1 0 0 0 0,-1 0 0 0 0,0 0 0 0 0,1 0 0 0 0,-1 0 0 0 0,0 0 0 0 0,1 1 0 0 0,-1-1 0 0 0,0 0 0 0 0,1 0-1 0 0,-1 0 1 0 0,1 1 0 0 0,-2-1 0 0 0,1 1-5 0 0,-4 1 4 0 0,0-1-1 0 0,1 1 1 0 0,-1 1 0 0 0,0-1-1 0 0,1 1 1 0 0,0-1 0 0 0,0 1-1 0 0,0 0 1 0 0,0 1 0 0 0,0-1-1 0 0,1 1 1 0 0,-1 0 0 0 0,1 0-1 0 0,0 0 1 0 0,0 0-1 0 0,0 0 1 0 0,1 1 0 0 0,-1-1-1 0 0,1 1 1 0 0,0-1 0 0 0,-1 6-1 0 0,0-1 164 0 0,0 0 0 0 0,1 1 0 0 0,0-1 0 0 0,1 0 0 0 0,0 1 0 0 0,0-1 0 0 0,1 1-1 0 0,0-1 1 0 0,0 1 0 0 0,3 13 0 0 0,-2-21-118 0 0,-1 1-1 0 0,1-1 0 0 0,0 1 1 0 0,0-1-1 0 0,0 1 1 0 0,0-1-1 0 0,0 1 1 0 0,0-1-1 0 0,1 0 1 0 0,-1 0-1 0 0,1 0 0 0 0,0 0 1 0 0,0 0-1 0 0,-1 0 1 0 0,1 0-1 0 0,0 0 1 0 0,1-1-1 0 0,-1 1 0 0 0,3 1 1 0 0,-1-1-26 0 0,-1-1 1 0 0,1 0 0 0 0,0 0-1 0 0,-1-1 1 0 0,1 1 0 0 0,0-1-1 0 0,0 1 1 0 0,-1-1-1 0 0,1 0 1 0 0,0 0 0 0 0,0-1-1 0 0,4 0 1 0 0,2-2-54 0 0,-1 1 1 0 0,1-1 0 0 0,-1-1 0 0 0,0 0-1 0 0,0 0 1 0 0,-1 0 0 0 0,1-1-1 0 0,-1-1 1 0 0,13-10 0 0 0,-11 6-347 0 0,0-1 1 0 0,-1-1 0 0 0,0 0-1 0 0,-1 0 1 0 0,0-1 0 0 0,-1 0-1 0 0,0 0 1 0 0,-1 0 0 0 0,-1-1-1 0 0,0 0 1 0 0,-1 0-1 0 0,0-1 1 0 0,1-15 0 0 0,2-23-834 0 0,-3-1 1 0 0,-3-66 0 0 0,-1 77 1145 0 0,-1-27 230 0 0,1-15 774 0 0,1 49 3830 0 0,-11 132-3493 0 0,-12 157 926 0 0,18 0-298 0 0,6-206-1610 0 0,10 48 0 0 0,-12-103-439 0 0,0-1-1 0 0,1 1 1 0 0,0 0 0 0 0,3-13 0 0 0,0 1-228 0 0,-3 10 296 0 0,1 1 1 0 0,0-1-1 0 0,1 1 0 0 0,-1 0 0 0 0,2 0 0 0 0,0 0 0 0 0,8-16 1 0 0,-9 22 72 0 0,-1-1 0 0 0,1 1 0 0 0,0 0 0 0 0,0 0 0 0 0,0 0 1 0 0,0 0-1 0 0,1 0 0 0 0,-1 1 0 0 0,1 0 0 0 0,-1-1 0 0 0,1 1 0 0 0,0 1 1 0 0,0-1-1 0 0,0 0 0 0 0,0 1 0 0 0,0 0 0 0 0,0 0 0 0 0,0 0 1 0 0,0 0-1 0 0,6 1 0 0 0,34 2-1563 0 0,-33-1 11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1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12727 0 0,'0'0'1476'0'0,"3"7"27"0"0,0 11-484 0 0,0 0 1 0 0,0 0-1 0 0,-1 31 0 0 0,-9 58 374 0 0,3-47-817 0 0,1 43-11 0 0,3-59-2931 0 0,0-27 320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2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0 155 6447 0 0,'0'0'298'0'0,"11"-13"100"0"0,-5 9 337 0 0,-1 0 1 0 0,1 0-1 0 0,0 0 0 0 0,0 0 0 0 0,1 1 0 0 0,-1 0 0 0 0,1 0 0 0 0,-1 1 0 0 0,8-2 0 0 0,14-6 1440 0 0,117-39 2580 0 0,-98 35-3709 0 0,-14 4-818 0 0,1 2 1 0 0,0 1 0 0 0,39-2-1 0 0,-55 9-1269 0 0,-3 3-391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2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224 220 2759 0 0,'4'-20'775'0'0,"0"0"0"0"0,2-26-1 0 0,-4-12 11025 0 0,-2 54-11664 0 0,0 0 1 0 0,-1 0-1 0 0,1 0 0 0 0,-1 0 1 0 0,0 0-1 0 0,0-1 0 0 0,0 1 1 0 0,0 1-1 0 0,-1-1 0 0 0,0 0 1 0 0,0 0-1 0 0,0 1 0 0 0,-2-4 1 0 0,2 5-113 0 0,1 1 0 0 0,0-1 0 0 0,-1 1 0 0 0,1 0 0 0 0,-1-1 0 0 0,1 1 1 0 0,-1 0-1 0 0,0 0 0 0 0,1 0 0 0 0,-1 0 0 0 0,0 1 0 0 0,0-1 1 0 0,0 0-1 0 0,0 1 0 0 0,0-1 0 0 0,1 1 0 0 0,-1 0 0 0 0,0 0 1 0 0,0 0-1 0 0,0 0 0 0 0,0 0 0 0 0,0 0 0 0 0,0 0 0 0 0,0 0 0 0 0,0 1 1 0 0,0-1-1 0 0,0 1 0 0 0,0-1 0 0 0,-2 3 0 0 0,-3 0-32 0 0,0 1-1 0 0,0 0 0 0 0,0 0 1 0 0,0 1-1 0 0,1 0 1 0 0,0 0-1 0 0,0 0 0 0 0,1 1 1 0 0,-6 7-1 0 0,-1 2-22 0 0,1 0 0 0 0,-15 30 0 0 0,16-27 230 0 0,1 1 0 0 0,-12 36 0 0 0,19-49-149 0 0,0 0-1 0 0,1 1 0 0 0,0-1 1 0 0,0 1-1 0 0,0-1 1 0 0,1 1-1 0 0,0 0 1 0 0,1-1-1 0 0,-1 1 0 0 0,1-1 1 0 0,0 1-1 0 0,1-1 1 0 0,2 7-1 0 0,-4-11-24 0 0,1 0-1 0 0,0 0 1 0 0,0 0 0 0 0,0-1-1 0 0,0 1 1 0 0,0-1-1 0 0,0 1 1 0 0,1-1-1 0 0,-1 1 1 0 0,0-1 0 0 0,1 1-1 0 0,-1-1 1 0 0,1 0-1 0 0,-1 0 1 0 0,1 0-1 0 0,0 0 1 0 0,0 0 0 0 0,-1 0-1 0 0,3 0 1 0 0,-1 0-1 0 0,1 0-1 0 0,-1-1 1 0 0,1 1 0 0 0,-1-1-1 0 0,1 0 1 0 0,-1 0 0 0 0,0 0 0 0 0,1-1-1 0 0,-1 1 1 0 0,5-2 0 0 0,0 0 1 0 0,0-1 1 0 0,-1 0 0 0 0,1 0 0 0 0,0 0-1 0 0,-1-1 1 0 0,1-1 0 0 0,-1 1-1 0 0,7-7 1 0 0,-5 3-7 0 0,0-1 0 0 0,0 0 0 0 0,-1 0 0 0 0,0-1 0 0 0,-1-1 0 0 0,0 1 0 0 0,-1-1-1 0 0,0 0 1 0 0,0 0 0 0 0,-1-1 0 0 0,-1 0 0 0 0,0 0 0 0 0,4-21 0 0 0,-2 9 36 0 0,-3 14 23 0 0,0 1-1 0 0,-1-1 1 0 0,1-19 0 0 0,2 109 631 0 0,-6-60-765 0 0,0 2 304 0 0,1-1 0 0 0,4 43 0 0 0,-3-59-375 0 0,0 0 0 0 0,0 0 1 0 0,0 0-1 0 0,0-1 0 0 0,1 1 1 0 0,0 0-1 0 0,0-1 0 0 0,0 0 0 0 0,1 1 1 0 0,-1-1-1 0 0,1 0 0 0 0,0 0 1 0 0,0 0-1 0 0,0-1 0 0 0,1 1 1 0 0,-1-1-1 0 0,1 0 0 0 0,7 6 1 0 0,2-4-5080 0 0,1-2-1628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3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510 145 7831 0 0,'0'0'603'0'0,"0"-2"-396"0"0,0-5 122 0 0,1 0 1581 0 0,-1 0 1 0 0,1 0-1 0 0,1 0 1 0 0,3-13-1 0 0,-3 16-1777 0 0,-1 0-1 0 0,0 0 1 0 0,0 0 0 0 0,0 0-1 0 0,0 0 1 0 0,-1 0-1 0 0,0 0 1 0 0,1 0 0 0 0,-1 0-1 0 0,-1 0 1 0 0,1 0-1 0 0,-1 0 1 0 0,1 0 0 0 0,-3-5-1 0 0,2 7-137 0 0,1 1-1 0 0,-1 0 1 0 0,0-1-1 0 0,0 1 1 0 0,1 0-1 0 0,-1 0 1 0 0,0-1-1 0 0,0 1 1 0 0,-1 0 0 0 0,1 0-1 0 0,0 0 1 0 0,0 0-1 0 0,0 1 1 0 0,-1-1-1 0 0,1 0 1 0 0,0 0-1 0 0,-1 1 1 0 0,1-1-1 0 0,-1 1 1 0 0,1-1-1 0 0,0 1 1 0 0,-1 0 0 0 0,1-1-1 0 0,-1 1 1 0 0,1 0-1 0 0,-1 0 1 0 0,0 0-1 0 0,1 0 1 0 0,-1 0-1 0 0,1 0 1 0 0,-1 1-1 0 0,-1 0 1 0 0,2-1-5 0 0,-5 1-21 0 0,0 1 0 0 0,1 0 0 0 0,-1 0 1 0 0,1 1-1 0 0,-1-1 0 0 0,1 1 0 0 0,0 0 1 0 0,0 1-1 0 0,0-1 0 0 0,-5 6 1 0 0,1-1 5 0 0,1 0 0 0 0,0 1 1 0 0,0 0-1 0 0,-8 13 0 0 0,9-10 22 0 0,0 0 0 0 0,0 1-1 0 0,-6 19 1 0 0,11-26 3 0 0,0 1 0 0 0,0-1 0 0 0,1 1 1 0 0,-1-1-1 0 0,2 1 0 0 0,-1 0 0 0 0,1 0 0 0 0,0-1 0 0 0,1 10 0 0 0,-1-14 2 0 0,0 0 1 0 0,1-1-1 0 0,-1 1 0 0 0,0 0 1 0 0,1-1-1 0 0,-1 1 0 0 0,1-1 0 0 0,0 1 1 0 0,0 0-1 0 0,-1-1 0 0 0,1 1 0 0 0,0-1 1 0 0,0 0-1 0 0,0 1 0 0 0,0-1 1 0 0,1 0-1 0 0,-1 0 0 0 0,0 1 0 0 0,0-1 1 0 0,1 0-1 0 0,2 1 0 0 0,-2-1 5 0 0,0-1 0 0 0,0 1 0 0 0,0-1 0 0 0,0 0 0 0 0,0 0-1 0 0,0 1 1 0 0,0-1 0 0 0,1-1 0 0 0,-1 1 0 0 0,0 0 0 0 0,0 0 0 0 0,0-1 0 0 0,0 1-1 0 0,0-1 1 0 0,2-1 0 0 0,2-1 8 0 0,0 1-1 0 0,0-2 1 0 0,-1 1-1 0 0,1-1 1 0 0,-1 1-1 0 0,0-2 1 0 0,0 1 0 0 0,0 0-1 0 0,-1-1 1 0 0,6-7-1 0 0,-3-1-14 0 0,-1 1 0 0 0,-1-1 0 0 0,0 0 0 0 0,-1 0 0 0 0,0-1 0 0 0,3-20 0 0 0,1-4-14 0 0,-8 36-56 0 0,0 4-258 0 0,-7 79 695 0 0,4 101 0 0 0,3-174-282 0 0,3 39 473 0 0,-3 0 0 0 0,-1 1 1 0 0,-10 59-1 0 0,9-94-488 0 0,-1 0-1 0 0,0 0 1 0 0,-1 0 0 0 0,-1 0 0 0 0,0-1 0 0 0,-1 1 0 0 0,0-1-1 0 0,0 0 1 0 0,-2-1 0 0 0,1 0 0 0 0,-2 0 0 0 0,1-1-1 0 0,-1 0 1 0 0,-1 0 0 0 0,0-1 0 0 0,-13 10 0 0 0,12-12-91 0 0,0-1 0 0 0,0 0 0 0 0,-1 0 0 0 0,0-1 0 0 0,0-1 1 0 0,0 0-1 0 0,0-1 0 0 0,-1 0 0 0 0,1-1 0 0 0,-1 0 0 0 0,-24 0 0 0 0,4-3 277 0 0,1-2 0 0 0,-1-1-1 0 0,-42-10 1 0 0,73 13 233 0 0,12 0-4383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5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14 5063 0 0,'0'0'232'0'0,"-4"-14"11486"0"0,15 47-9597 0 0,4 72 15 0 0,-14-88-2772 0 0,-1 0-1 0 0,-1 19 1 0 0,0-25-414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5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10591 0 0,'0'0'2200'0'0,"5"-4"-952"0"0,2 2 32 0 0,0 1 0 0 0,-1 2-672 0 0,3 2-432 0 0,-3 0-4784 0 0,1 1-960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5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5 513 10591 0 0,'0'0'819'0'0,"-1"10"-283"0"0,-1 7 1106 0 0,2 0 1 0 0,0-1-1 0 0,5 30 0 0 0,0 20-291 0 0,-16 93-602 0 0,12-145-765 0 0,-1-13-69 0 0,10-15-1198 0 0,-3-5 585 0 0,0 0-1 0 0,6-34 1 0 0,7-19 572 0 0,-18 66 325 0 0,0-1 0 0 0,0 1 0 0 0,1 0 0 0 0,0 0 0 0 0,1 0-1 0 0,-1 0 1 0 0,1 1 0 0 0,0 0 0 0 0,8-9 0 0 0,-11 14-137 0 0,0-1-1 0 0,0 0 1 0 0,0 1-1 0 0,0-1 0 0 0,1 1 1 0 0,-1-1-1 0 0,0 1 1 0 0,0 0-1 0 0,1-1 1 0 0,-1 1-1 0 0,0 0 0 0 0,1 0 1 0 0,-1 0-1 0 0,0 0 1 0 0,0 0-1 0 0,1 0 1 0 0,-1 0-1 0 0,0 1 0 0 0,1-1 1 0 0,-1 0-1 0 0,0 1 1 0 0,0-1-1 0 0,1 1 1 0 0,-1-1-1 0 0,0 1 0 0 0,0 0 1 0 0,0-1-1 0 0,0 1 1 0 0,0 0-1 0 0,2 2 1 0 0,1 0 16 0 0,0 0 0 0 0,0 1 1 0 0,-1 0-1 0 0,1 0 1 0 0,-1 0-1 0 0,3 5 1 0 0,5 11 449 0 0,14 41 0 0 0,-16-36-820 0 0,15 25 0 0 0,-20-42-1152 0 0,1 0 0 0 0,0 0 0 0 0,12 12 0 0 0,-5-8-5498 0 0</inkml:trace>
  <inkml:trace contextRef="#ctx0" brushRef="#br0" timeOffset="1">917 9 11519 0 0,'-2'-8'1458'0'0,"2"77"2976"0"0,0 66-292 0 0,-5 184-2291 0 0,12-96-1179 0 0,-1-112-1298 0 0,-6-90-512 0 0,-3-9-5356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6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1 550 9671 0 0,'0'0'748'0'0,"1"1"-285"0"0,8 3 408 0 0,-1 0 0 0 0,1 0 0 0 0,0-1 0 0 0,0 0 0 0 0,0-1 0 0 0,16 3 1 0 0,-10-3-467 0 0,-1-2 0 0 0,1 1 0 0 0,28-4 0 0 0,-24 0-353 0 0,0 0 1 0 0,0-2-1 0 0,0 0 1 0 0,-1-1-1 0 0,0-1 1 0 0,33-17-1 0 0,-41 18-331 0 0,0-1 0 0 0,0 0 0 0 0,0 0 0 0 0,-1-1 0 0 0,0 0 0 0 0,-1-1 0 0 0,0 0 0 0 0,0 0 0 0 0,-1 0 0 0 0,0-1 0 0 0,-1 0 0 0 0,0-1 1 0 0,0 0-1 0 0,-1 1 0 0 0,-1-2 0 0 0,5-16 0 0 0,-1 0-897 0 0,-2 0 0 0 0,0 0 0 0 0,-2-1 0 0 0,0-29 1 0 0,-4-29 1199 0 0,-8 3 4771 0 0,8 74-1894 0 0,4 14-179 0 0,3 14-1495 0 0,-3 16-774 0 0,-1 0 1 0 0,-1 0-1 0 0,-2 0 0 0 0,-6 49 1 0 0,2-22-17 0 0,-27 217 1688 0 0,16-165-1395 0 0,11-84-636 0 0,2-1-1 0 0,2 55 1 0 0,-1-83-95 0 0,1 1 0 0 0,0-1 0 0 0,0 1-1 0 0,0-1 1 0 0,0 0 0 0 0,0 1 0 0 0,0-1 0 0 0,0 1-1 0 0,0-1 1 0 0,0 0 0 0 0,0 1 0 0 0,0-1 0 0 0,0 1-1 0 0,1-1 1 0 0,-1 0 0 0 0,0 1 0 0 0,0-1 0 0 0,0 1 0 0 0,0-1-1 0 0,1 0 1 0 0,-1 1 0 0 0,0-1 0 0 0,0 0 0 0 0,1 1-1 0 0,-1-1 1 0 0,0 0 0 0 0,1 0 0 0 0,-1 1 0 0 0,0-1-1 0 0,1 0 1 0 0,-1 0 0 0 0,0 0 0 0 0,1 1 0 0 0,-1-1-1 0 0,1 0 1 0 0,-1 0 0 0 0,5-3-44 0 0,-2 2 5 0 0,-1-1-1 0 0,1 0 1 0 0,-1-1 0 0 0,1 1 0 0 0,-1 0 0 0 0,0-1 0 0 0,0 1 0 0 0,0-1 0 0 0,0 1-1 0 0,-1-1 1 0 0,3-4 0 0 0,14-38-221 0 0,-10 23 189 0 0,-2 9 54 0 0,30-65-52 0 0,-32 69 108 0 0,1 1 0 0 0,1-1 0 0 0,0 1 0 0 0,0 1 0 0 0,0-1 0 0 0,12-9-1 0 0,-17 16-23 0 0,-1 1 0 0 0,1-1 0 0 0,0 1 0 0 0,0 0 0 0 0,0-1 0 0 0,0 1 0 0 0,0 0 0 0 0,0-1 0 0 0,0 1 0 0 0,0 0 0 0 0,0 0 0 0 0,0 0 0 0 0,0 0 0 0 0,0 0 0 0 0,0 0-1 0 0,0 0 1 0 0,0 0 0 0 0,0 1 0 0 0,-1-1 0 0 0,1 0 0 0 0,0 0 0 0 0,0 1 0 0 0,0-1 0 0 0,0 1 0 0 0,0-1 0 0 0,0 1 0 0 0,0-1 0 0 0,-1 1 0 0 0,1-1 0 0 0,0 1 0 0 0,0 0-1 0 0,-1-1 1 0 0,1 1 0 0 0,-1 0 0 0 0,2 1 0 0 0,1 2 10 0 0,1 0 0 0 0,-1 0-1 0 0,0 1 1 0 0,4 8-1 0 0,15 45-328 0 0,-15-40 728 0 0,0 1 0 0 0,17 32 0 0 0,-20-45-825 0 0,0-1 1 0 0,-1 0 0 0 0,2 0-1 0 0,-1 0 1 0 0,6 4 0 0 0,-6-6-446 0 0,0 0 0 0 0,0 0 1 0 0,0 0-1 0 0,0-1 0 0 0,1 0 0 0 0,-1 0 1 0 0,8 3-1 0 0,4-1-6708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6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0 169 10591 0 0,'0'0'9366'0'0,"2"0"-8929"0"0,4-1-326 0 0,-1 0 0 0 0,1 0 0 0 0,-1 0 0 0 0,0-1 0 0 0,1 0 0 0 0,-1 0 0 0 0,0 0-1 0 0,0-1 1 0 0,0 0 0 0 0,-1 0 0 0 0,1 0 0 0 0,-1 0 0 0 0,7-6 0 0 0,1-2 18 0 0,0-1 0 0 0,-1 0 0 0 0,14-19 0 0 0,-16 18-86 0 0,-4 8-28 0 0,-1-1 0 0 0,0 0-1 0 0,0 0 1 0 0,-1-1 0 0 0,0 1 0 0 0,3-10 0 0 0,-5 15-79 0 0,-20 16-323 0 0,16-11 396 0 0,0 0 0 0 0,1 0 0 0 0,-1 0 0 0 0,1 0 0 0 0,0 1-1 0 0,0-1 1 0 0,0 1 0 0 0,0 0 0 0 0,1-1 0 0 0,0 1 0 0 0,0 0 0 0 0,0 0 0 0 0,1 0 0 0 0,0 0-1 0 0,-1 0 1 0 0,2 0 0 0 0,-1-1 0 0 0,1 1 0 0 0,-1 0 0 0 0,1 0 0 0 0,1 0 0 0 0,-1 0-1 0 0,1-1 1 0 0,3 7 0 0 0,-2-4 64 0 0,0-1 0 0 0,0 0 0 0 0,1 0 0 0 0,0 0 1 0 0,0 0-1 0 0,1-1 0 0 0,0 0 0 0 0,0 0 0 0 0,0 0 0 0 0,0 0 0 0 0,1-1 0 0 0,0 0 0 0 0,0 0 0 0 0,0-1 0 0 0,0 0 0 0 0,9 4 0 0 0,-4-4-338 0 0,-1 0 1 0 0,0-1-1 0 0,1 0 0 0 0,-1-1 1 0 0,20 0-1 0 0,-18-2-7619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8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93 9871 0 0,'0'0'455'0'0,"0"-2"-12"0"0,1-4-98 0 0,0 0 0 0 0,0 0 0 0 0,5-11 0 0 0,-5 14 0 0 0,0 1 0 0 0,-1-1 0 0 0,1 1 0 0 0,-1-1 1 0 0,1 1-1 0 0,-1-1 0 0 0,0-2 0 0 0,0 3 479 0 0,-15-15 751 0 0,9 14-1481 0 0,0 1 1 0 0,-1 0-1 0 0,1 0 1 0 0,-1 1 0 0 0,1 0-1 0 0,-1 0 1 0 0,1 0-1 0 0,-1 1 1 0 0,0 0-1 0 0,1 0 1 0 0,-14 2 0 0 0,6 1-156 0 0,0 0 1 0 0,0 1 0 0 0,1 1-1 0 0,-23 9 1 0 0,31-11 20 0 0,1-1 0 0 0,-1 1 0 0 0,1 0 0 0 0,0 0 0 0 0,0 0 0 0 0,0 0 0 0 0,0 1 0 0 0,1 0 0 0 0,-1 0 0 0 0,1 0 0 0 0,0 0 0 0 0,-5 9 0 0 0,8-12 38 0 0,-1 1 0 0 0,1 0 1 0 0,0-1-1 0 0,0 1 0 0 0,0 0 0 0 0,0 0 1 0 0,0-1-1 0 0,0 1 0 0 0,0 0 0 0 0,0 0 1 0 0,1-1-1 0 0,-1 1 0 0 0,0 0 0 0 0,1-1 1 0 0,0 1-1 0 0,-1-1 0 0 0,1 1 1 0 0,0 0-1 0 0,0-1 0 0 0,0 0 0 0 0,2 3 1 0 0,2 2 68 0 0,-1-1 1 0 0,1 0 0 0 0,10 8 0 0 0,51 32 473 0 0,-48-34-239 0 0,-1 0 1 0 0,0 2-1 0 0,20 17 1 0 0,-36-29-274 0 0,0 0 1 0 0,0 0-1 0 0,0-1 1 0 0,-1 1-1 0 0,1 0 1 0 0,0 0-1 0 0,-1 0 0 0 0,1 0 1 0 0,-1 0-1 0 0,1 0 1 0 0,-1 0-1 0 0,1 0 1 0 0,-1 0-1 0 0,1 0 1 0 0,-1 0-1 0 0,0 0 1 0 0,0 0-1 0 0,0 0 0 0 0,0 0 1 0 0,1 0-1 0 0,-1 1 1 0 0,-1-1-1 0 0,1 0 1 0 0,0 0-1 0 0,0 2 1 0 0,-1-2 2 0 0,0 1 0 0 0,0-1 0 0 0,0 0 0 0 0,0 1 0 0 0,0-1 0 0 0,-1 0 0 0 0,1 0 0 0 0,0 1 0 0 0,-1-1 0 0 0,1 0 0 0 0,0 0 0 0 0,-1 0 0 0 0,1-1 0 0 0,-1 1 0 0 0,0 0 0 0 0,-2 0 1 0 0,-29 10 191 0 0,0-3 1 0 0,-37 6 0 0 0,64-13-225 0 0,0 0-289 0 0,-8 1 366 0 0,4-1-3787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9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 73 7367 0 0,'-2'-1'568'0'0,"-19"-14"-59"0"0,11 9 1480 0 0,1-1 0 0 0,0 0 0 0 0,-16-16 1 0 0,24 22-1700 0 0,-3-2 74 0 0,2 2-320 0 0,0 0 0 0 0,0 0-1 0 0,0 0 1 0 0,0 0 0 0 0,0 0-1 0 0,0 0 1 0 0,0 0 0 0 0,0 1 0 0 0,-1-1-1 0 0,1 1 1 0 0,0-1 0 0 0,0 1-1 0 0,-1 0 1 0 0,1 0 0 0 0,0 0 0 0 0,0 0-1 0 0,0 1 1 0 0,-1-1 0 0 0,1 1-1 0 0,0-1 1 0 0,0 1 0 0 0,-4 1 0 0 0,-2 2-43 0 0,0 0 0 0 0,0 1 1 0 0,1 0-1 0 0,-1 1 1 0 0,1 0-1 0 0,0 0 0 0 0,-12 13 1 0 0,-38 56 0 0 0,40-51 6 0 0,17-24-7 0 0,-8 11 60 0 0,1-1 1 0 0,0 2-1 0 0,1-1 0 0 0,-8 18 0 0 0,13-27-34 0 0,0 0-1 0 0,1 1 1 0 0,-1-1 0 0 0,1 0-1 0 0,-1 1 1 0 0,1-1-1 0 0,0 0 1 0 0,0 1-1 0 0,0-1 1 0 0,0 1-1 0 0,0-1 1 0 0,1 0 0 0 0,0 5-1 0 0,0-5 3 0 0,0-1-1 0 0,0 1 1 0 0,0-1 0 0 0,0 1-1 0 0,0-1 1 0 0,1 0 0 0 0,-1 0-1 0 0,0 1 1 0 0,1-1-1 0 0,-1 0 1 0 0,0 0 0 0 0,1 0-1 0 0,-1 0 1 0 0,1 0 0 0 0,0-1-1 0 0,-1 1 1 0 0,1 0 0 0 0,0-1-1 0 0,-1 1 1 0 0,1-1 0 0 0,3 1-1 0 0,-1-1 10 0 0,0 0-1 0 0,0 0 0 0 0,0 0 1 0 0,0 0-1 0 0,0-1 0 0 0,0 1 1 0 0,0-1-1 0 0,0 0 0 0 0,0-1 1 0 0,-1 1-1 0 0,1 0 0 0 0,0-1 1 0 0,0 0-1 0 0,-1 0 0 0 0,5-3 1 0 0,1-2-2 0 0,0 1 1 0 0,-1-1 0 0 0,0-1 0 0 0,11-12 0 0 0,-10 9-23 0 0,-1-1 1 0 0,-1 1 0 0 0,0-2 0 0 0,0 1 0 0 0,-1-1-1 0 0,8-24 1 0 0,-6 14 31 0 0,-5 16 13 0 0,-2 5 275 0 0,0 4-203 0 0,2 4-11 0 0,0 0 0 0 0,0 1 1 0 0,0-1-1 0 0,-1 1 0 0 0,0 0 0 0 0,-1 0 0 0 0,0 0 1 0 0,0-1-1 0 0,0 11 0 0 0,0-7 20 0 0,0 0 0 0 0,1 1 0 0 0,0-1 0 0 0,5 12 0 0 0,-5-16-104 0 0,1 0 0 0 0,0 0 0 0 0,0 0 0 0 0,1 0 0 0 0,-1-1 0 0 0,1 1 0 0 0,0-1 0 0 0,1 0-1 0 0,6 5 1 0 0,-8-7-239 0 0,1 0-1 0 0,-1-1 0 0 0,1 0 1 0 0,0 0-1 0 0,0 0 0 0 0,0 0 1 0 0,0-1-1 0 0,0 1 0 0 0,0-1 1 0 0,0 0-1 0 0,1-1 0 0 0,-1 1 1 0 0,0-1-1 0 0,1 1 0 0 0,4-2 1 0 0,7 0-1399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11023 0 0,'0'0'1002'0'0,"2"0"-824"0"0,21-7-16 0 0,1 2 0 0 0,-1 1 0 0 0,1 1 0 0 0,0 1 0 0 0,29 1 0 0 0,-15 0 78 0 0,308-14 971 0 0,439-13-420 0 0,2 54-49 0 0,-169 49 1156 0 0,-609-74-1868 0 0,81 11 327 0 0,1-4-1 0 0,0-4 0 0 0,133-11 1 0 0,-200 3-632 0 0,-23 4 84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29.7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10335 0 0,'0'0'935'0'0,"5"15"-592"0"0,0-1 756 0 0,-1 1 0 0 0,0-1 0 0 0,-1 1 0 0 0,-1 0 0 0 0,1 16 1 0 0,-4 76 1875 0 0,0-87-2463 0 0,1-9-238 0 0,0 0-1 0 0,3 15 1 0 0,2 20-82 0 0,13-57-710 0 0,-13 4 462 0 0,-1-1-1 0 0,0 1 1 0 0,0-1 0 0 0,-1 0 0 0 0,0 0-1 0 0,0-1 1 0 0,-1 1 0 0 0,2-16-1 0 0,4-9-43 0 0,-2 12 100 0 0,1 1 0 0 0,11-24 0 0 0,-18 43 5 0 0,1 0 0 0 0,-1 0 0 0 0,1 0 1 0 0,-1 0-1 0 0,1 0 0 0 0,0 0 0 0 0,-1 0 0 0 0,1 0 0 0 0,0 0 0 0 0,0 0 0 0 0,0 0 0 0 0,0 0 0 0 0,1-1 1 0 0,-1 2-2 0 0,-1 0 1 0 0,0 0 0 0 0,1 0 0 0 0,-1 0 0 0 0,0 0 0 0 0,0 0 0 0 0,1 0 0 0 0,-1 0 0 0 0,0 0 0 0 0,0 0 0 0 0,1 1 0 0 0,-1-1 0 0 0,0 0 0 0 0,0 0 0 0 0,1 0 0 0 0,-1 0 0 0 0,0 0 0 0 0,0 0 0 0 0,1 1-1 0 0,-1-1 1 0 0,0 0 0 0 0,0 0 0 0 0,0 0 0 0 0,1 1 0 0 0,-1-1 0 0 0,0 0 0 0 0,0 0 0 0 0,0 0 0 0 0,0 1 0 0 0,0-1 0 0 0,1 0 0 0 0,-1 1 0 0 0,5 20 293 0 0,-5-11-185 0 0,0 0 0 0 0,-1 1 0 0 0,0-1 0 0 0,-1 0 0 0 0,-5 19-1 0 0,4-17-31 0 0,0 0 1 0 0,0 0-1 0 0,0 21 0 0 0,2-25-45 0 0,2 17 68 0 0,2-16-91 0 0,4-4-13 0 0,-6-5 0 0 0,1-1 0 0 0,-1 1 0 0 0,1 0 0 0 0,-1-1 0 0 0,1 1 0 0 0,-1-1 0 0 0,1 1 0 0 0,-1-1 0 0 0,1 1 0 0 0,-1-1 0 0 0,0 0 0 0 0,0 0 0 0 0,1 0 0 0 0,-1 0 0 0 0,0 0 0 0 0,0 0 0 0 0,0 0 0 0 0,0 0 0 0 0,0 0 0 0 0,0-1 0 0 0,0 1 0 0 0,0 0 0 0 0,-1-1 0 0 0,2-1 0 0 0,2-6 0 0 0,0 0 0 0 0,5-14 0 0 0,-7 15 0 0 0,11-32 29 0 0,-10 29 6 0 0,0 0 0 0 0,0 0 1 0 0,2 0-1 0 0,-1 0 0 0 0,1 1 1 0 0,1 0-1 0 0,0 0 0 0 0,7-9 1 0 0,-13 18-28 0 0,1 0 1 0 0,-1 1 0 0 0,1-1-1 0 0,0 0 1 0 0,-1 1 0 0 0,1-1-1 0 0,-1 1 1 0 0,1-1 0 0 0,0 1-1 0 0,-1-1 1 0 0,1 1-1 0 0,0 0 1 0 0,-1-1 0 0 0,1 1-1 0 0,0 0 1 0 0,0-1 0 0 0,-1 1-1 0 0,1 0 1 0 0,0 0 0 0 0,0 0-1 0 0,0 0 1 0 0,-1 0-1 0 0,1 0 1 0 0,0 0 0 0 0,0 0-1 0 0,0 0 1 0 0,-1 0 0 0 0,1 0-1 0 0,0 0 1 0 0,0 1-1 0 0,0-1 1 0 0,-1 0 0 0 0,1 1-1 0 0,0-1 1 0 0,-1 0 0 0 0,1 1-1 0 0,0-1 1 0 0,-1 1 0 0 0,1-1-1 0 0,0 1 1 0 0,-1-1-1 0 0,1 1 1 0 0,-1 0 0 0 0,1-1-1 0 0,-1 1 1 0 0,1 0 0 0 0,0 0-1 0 0,1 3 34 0 0,0 0 0 0 0,0 0 0 0 0,0-1 0 0 0,0 1 0 0 0,0 0-1 0 0,-1 0 1 0 0,1 5 0 0 0,1 5-94 0 0,1 7 266 0 0,0 0-1 0 0,2 0 1 0 0,8 22 0 0 0,-12-38-379 0 0,0 0 0 0 0,1 0 0 0 0,0 0 0 0 0,-1 0 0 0 0,1-1 0 0 0,1 1 0 0 0,-1-1 0 0 0,1 0 0 0 0,0 0 0 0 0,0 0 0 0 0,0 0 0 0 0,0-1 0 0 0,1 0 0 0 0,-1 1 0 0 0,1-2 0 0 0,0 1 0 0 0,7 3 0 0 0,0-4-2456 0 0,-2 0-4663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30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0 163 3223 0 0,'0'0'13766'0'0,"12"-7"-12277"0"0,-3 2-1365 0 0,0 0 0 0 0,0 0 1 0 0,-1-1-1 0 0,0 0 0 0 0,0 0 0 0 0,0-1 1 0 0,-1 0-1 0 0,0 0 0 0 0,0-1 0 0 0,-1 0 1 0 0,0 0-1 0 0,0-1 0 0 0,-1 0 0 0 0,0 1 1 0 0,4-12-1 0 0,-4 1-73 0 0,-6 15-49 0 0,1 4-1 0 0,0 0 0 0 0,0-1 0 0 0,0 1 0 0 0,0 0 0 0 0,0-1 0 0 0,0 1 0 0 0,0 0 0 0 0,0-1 1 0 0,0 1-1 0 0,0 0 0 0 0,0-1 0 0 0,0 1 0 0 0,0 0 0 0 0,-1 0 0 0 0,1-1 0 0 0,0 1 0 0 0,0 0 0 0 0,0-1 0 0 0,0 1 0 0 0,-1 0 0 0 0,1 0 0 0 0,0-1 0 0 0,0 1 0 0 0,-1 0 0 0 0,1 0 0 0 0,0 0 0 0 0,0-1 0 0 0,-1 1 0 0 0,1 0 0 0 0,0 0 0 0 0,-1 0 0 0 0,1 0 0 0 0,0 0 0 0 0,0-1 0 0 0,-1 1 0 0 0,1 0 0 0 0,0 0 1 0 0,-1 0-1 0 0,1 0 0 0 0,0 0 0 0 0,-1 0 0 0 0,1 0 0 0 0,0 0 0 0 0,-1 0 0 0 0,1 0 0 0 0,0 0 0 0 0,-1 1 0 0 0,1-1 0 0 0,0 0 0 0 0,-1 0 0 0 0,1 0 0 0 0,0 0 0 0 0,0 0 0 0 0,-1 1 0 0 0,1-1 0 0 0,0 0 0 0 0,-1 1 0 0 0,-4 1 30 0 0,0 0-1 0 0,1 1 1 0 0,-1 0-1 0 0,1 0 1 0 0,-1 1-1 0 0,1-1 1 0 0,0 1-1 0 0,0 0 1 0 0,1 0-1 0 0,-1 0 1 0 0,1 0 0 0 0,0 1-1 0 0,0 0 1 0 0,-3 6-1 0 0,1-2 112 0 0,1 0 1 0 0,1 0-1 0 0,-1 1 0 0 0,1-1 0 0 0,1 1 1 0 0,0-1-1 0 0,-1 12 0 0 0,2-16-75 0 0,1 0 0 0 0,0 0 0 0 0,0 0 0 0 0,1 0 0 0 0,-1 0-1 0 0,1 0 1 0 0,0 0 0 0 0,1 0 0 0 0,-1 0 0 0 0,1-1 0 0 0,0 1 0 0 0,0-1 0 0 0,0 1 0 0 0,5 6 0 0 0,-2-6-24 0 0,-1 0 1 0 0,0-1-1 0 0,1 1 1 0 0,0-1 0 0 0,0 0-1 0 0,0 0 1 0 0,1-1 0 0 0,-1 1-1 0 0,1-1 1 0 0,6 2-1 0 0,7 2-140 0 0,-1-1-1 0 0,1-2 0 0 0,0 1 0 0 0,0-2 0 0 0,1-1 1 0 0,28 0-1 0 0,-14-2-682 0 0,1-2-47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49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191 188 10279 0 0,'0'0'927'0'0,"4"-17"-742"0"0,8-34 4745 0 0,-8 39-3785 0 0,-1-1 0 0 0,2-15-1 0 0,-4 24-1017 0 0,-1 0-1 0 0,0 0 0 0 0,0 0 1 0 0,0 0-1 0 0,-1 0 0 0 0,1 0 1 0 0,-1 0-1 0 0,0 1 0 0 0,0-1 1 0 0,0 0-1 0 0,-3-5 0 0 0,2 6-54 0 0,1 2-69 0 0,-1 0 1 0 0,1 0-1 0 0,0 0 0 0 0,0 0 1 0 0,-1 0-1 0 0,1 0 0 0 0,-1 0 1 0 0,1 1-1 0 0,0-1 0 0 0,-1 0 1 0 0,1 1-1 0 0,-1-1 0 0 0,0 1 1 0 0,1 0-1 0 0,-1-1 0 0 0,1 1 1 0 0,-1 0-1 0 0,0 0 0 0 0,1 0 1 0 0,-1 0-1 0 0,0 0 0 0 0,1 1 1 0 0,-4 0-1 0 0,2 0-6 0 0,1 0 1 0 0,-1 0-1 0 0,0 0 0 0 0,0 1 1 0 0,1-1-1 0 0,-1 1 0 0 0,1 0 1 0 0,-4 3-1 0 0,-7 8-66 0 0,1 0 1 0 0,1 1-1 0 0,0 1 0 0 0,1-1 1 0 0,1 2-1 0 0,0-1 0 0 0,1 1 1 0 0,-11 31-1 0 0,9-16 52 0 0,2 1-1 0 0,0-1 1 0 0,-5 65-1 0 0,12-83 47 0 0,1 1 0 0 0,0-1 1 0 0,1 1-1 0 0,0-1 0 0 0,1 1 0 0 0,0-1 0 0 0,1 0 0 0 0,9 23 0 0 0,-9-29 9 0 0,0-1-1 0 0,0 1 0 0 0,0-1 1 0 0,1 0-1 0 0,0 0 0 0 0,1 0 0 0 0,-1-1 1 0 0,1 1-1 0 0,0-1 0 0 0,1 0 1 0 0,-1-1-1 0 0,1 1 0 0 0,0-1 0 0 0,0 0 1 0 0,0-1-1 0 0,0 1 0 0 0,14 4 1 0 0,-14-7-23 0 0,0 1 1 0 0,0-1 0 0 0,0-1-1 0 0,1 1 1 0 0,-1-1 0 0 0,0 0-1 0 0,1 0 1 0 0,-1-1 0 0 0,0 0 0 0 0,1 0-1 0 0,9-4 1 0 0,-5 2-172 0 0,-1-1 0 0 0,0 0 0 0 0,0-1 0 0 0,0 0 0 0 0,15-10 0 0 0,-4-5-1791 0 0,-10 7 940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49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58 9215 0 0,'0'0'707'0'0,"-9"16"606"0"0,5-5-458 0 0,1 1-1 0 0,-1 0 0 0 0,2 0 0 0 0,0 0 0 0 0,-1 22 1 0 0,2-20-632 0 0,1 0-1 0 0,1 0 1 0 0,1 0 0 0 0,0 0 0 0 0,0 0 0 0 0,1-1 0 0 0,1 1 0 0 0,8 20 0 0 0,-10-31-163 0 0,0 0-1 0 0,-1 1 1 0 0,1-1 0 0 0,0 0-1 0 0,1 0 1 0 0,-1 0-1 0 0,1 0 1 0 0,-1-1 0 0 0,1 1-1 0 0,0 0 1 0 0,0-1-1 0 0,0 0 1 0 0,0 0-1 0 0,0 0 1 0 0,0 0 0 0 0,1 0-1 0 0,-1-1 1 0 0,1 0-1 0 0,-1 1 1 0 0,1-1 0 0 0,0 0-1 0 0,-1-1 1 0 0,1 1-1 0 0,0-1 1 0 0,-1 0-1 0 0,1 1 1 0 0,7-2 0 0 0,-3 0 6 0 0,-1-1 1 0 0,0 1-1 0 0,0-1 0 0 0,0-1 1 0 0,0 1-1 0 0,0-1 1 0 0,-1-1-1 0 0,1 1 1 0 0,-1-1-1 0 0,0 0 1 0 0,0 0-1 0 0,0-1 0 0 0,6-6 1 0 0,-3 2 5 0 0,0-1 1 0 0,-1-1 0 0 0,0 1-1 0 0,0-1 1 0 0,-2-1 0 0 0,1 1-1 0 0,-1-1 1 0 0,-1 0-1 0 0,6-18 1 0 0,-9 22-24 0 0,0-1-1 0 0,0 1 1 0 0,-1 0-1 0 0,0-1 1 0 0,0 0 0 0 0,-1 1-1 0 0,0-1 1 0 0,-1 1 0 0 0,0-1-1 0 0,0 1 1 0 0,0-1-1 0 0,-1 1 1 0 0,-1 0 0 0 0,0 0-1 0 0,-4-10 1 0 0,6 15-31 0 0,0 1 0 0 0,-1-1 0 0 0,0 0 0 0 0,1 1 0 0 0,-1-1 0 0 0,0 1 0 0 0,0 0 0 0 0,0-1 0 0 0,-1 1 0 0 0,1 0 0 0 0,0 0 0 0 0,-1 0 0 0 0,0 1 0 0 0,1-1 0 0 0,-1 1 0 0 0,0-1 0 0 0,0 1 0 0 0,0 0 0 0 0,0 0 0 0 0,0 0 0 0 0,0 1 0 0 0,0-1 0 0 0,0 1 0 0 0,0-1 0 0 0,0 1 0 0 0,0 0 0 0 0,0 0 0 0 0,0 0 0 0 0,0 1 0 0 0,0-1 0 0 0,-6 2 0 0 0,2 1-14 0 0,-1-1 0 0 0,1 1 0 0 0,0 0 0 0 0,-1 1 0 0 0,1 0 0 0 0,1 0 0 0 0,-1 1 0 0 0,1-1 0 0 0,-1 1 0 0 0,2 1 0 0 0,-8 6 0 0 0,3 0-178 0 0,0 1-1 0 0,1 0 1 0 0,0 0 0 0 0,-7 17 0 0 0,11-20-616 0 0,1 0 1 0 0,-5 16-1 0 0,8-18-523 0 0,-1-1-1 0 0,1 1 0 0 0,0-1 1 0 0,1 11-1 0 0,2 3-4437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49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3 219 11975 0 0,'0'0'1083'0'0,"-2"-11"76"0"0,3 5-534 0 0,0 0 0 0 0,0 0 0 0 0,1 1 0 0 0,0-1 0 0 0,0 1 0 0 0,1 0 0 0 0,-1-1 0 0 0,1 1 0 0 0,7-8 0 0 0,9-21 234 0 0,-15 24-769 0 0,-1 0-1 0 0,0 0 1 0 0,0 0-1 0 0,-1-1 1 0 0,-1 1 0 0 0,0-1-1 0 0,0-20 1 0 0,-2 24 252 0 0,-2 12 591 0 0,-2 13-324 0 0,-3 188 471 0 0,5-182-988 0 0,-9 130 396 0 0,12-121-417 0 0,0 0-1 0 0,9 54 1 0 0,-6-71-79 0 0,14 66-72 0 0,-16-80-372 0 0,-1-18-4752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50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13127 0 0,'0'-1'598'0'0,"3"-5"-296"0"0,1 0 1 0 0,-1 0-1 0 0,1 1 1 0 0,0-1-1 0 0,1 1 0 0 0,8-8 1374 0 0,-13 13-1556 0 0,0-1 0 0 0,1 1 0 0 0,-1 0 0 0 0,0 0 0 0 0,0-1 0 0 0,1 1 0 0 0,-1 0 0 0 0,0 0 0 0 0,0 0 0 0 0,1-1 0 0 0,-1 1 0 0 0,0 0 0 0 0,1 0 0 0 0,-1 0 0 0 0,1 0 0 0 0,-1 0 0 0 0,0-1 0 0 0,1 1 0 0 0,-1 0 0 0 0,0 0 0 0 0,1 0 0 0 0,-1 0 0 0 0,0 0 0 0 0,1 0 0 0 0,0 0 0 0 0,0 6 38 0 0,0 0 0 0 0,-1 0 1 0 0,0 0-1 0 0,1 0 0 0 0,-2 1 0 0 0,1-1 0 0 0,-1 0 0 0 0,0-1 1 0 0,-2 11-1 0 0,-2 7 220 0 0,-20 235 2146 0 0,25-220-2474 0 0,1-1 1 0 0,2 0-1 0 0,1 0 1 0 0,18 71-1 0 0,-21-107-605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50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14047 0 0,'0'0'1276'0'0,"2"-1"-1049"0"0,21-11 640 0 0,0-1-267 0 0,0 0 1 0 0,-1-1 0 0 0,23-19-1 0 0,-41 29-588 0 0,0 0 0 0 0,-1 0 1 0 0,0-1-1 0 0,0 1 0 0 0,0-1 0 0 0,0 0 0 0 0,-1 1 0 0 0,0-1 0 0 0,0 0 0 0 0,0 0 0 0 0,0-1 0 0 0,-1 1 1 0 0,0 0-1 0 0,0-1 0 0 0,0 1 0 0 0,-1 0 0 0 0,0-1 0 0 0,0 1 0 0 0,0-1 0 0 0,-1 1 0 0 0,0 0 1 0 0,0-1-1 0 0,0 1 0 0 0,-2-6 0 0 0,2 10-9 0 0,1 1 0 0 0,0-1 0 0 0,0 0 0 0 0,-1 1 0 0 0,1-1 0 0 0,-1 1 0 0 0,1-1 0 0 0,0 1 0 0 0,-1-1 0 0 0,1 1 0 0 0,-1-1-1 0 0,1 1 1 0 0,-1-1 0 0 0,1 1 0 0 0,-1-1 0 0 0,0 1 0 0 0,-2-2 0 0 0,-7-3 8 0 0,7 5-8 0 0,0 0 0 0 0,0-1 0 0 0,0 1 0 0 0,0 0 1 0 0,0 1-1 0 0,0-1 0 0 0,0 0 0 0 0,-1 1 0 0 0,1 0 0 0 0,0 0 0 0 0,1 0 0 0 0,-1 0 1 0 0,0 0-1 0 0,0 0 0 0 0,-3 3 0 0 0,2-1-2 0 0,-1 1 0 0 0,1-1 0 0 0,-1 1 0 0 0,1 0 0 0 0,0 1 0 0 0,1-1 0 0 0,-6 8 0 0 0,0 3-2 0 0,1 0 0 0 0,1 1 0 0 0,0-1 0 0 0,-6 27 0 0 0,10-32 51 0 0,0 0 1 0 0,1 0-1 0 0,0 0 0 0 0,1 1 0 0 0,1-1 1 0 0,-1 0-1 0 0,2 1 0 0 0,-1-1 0 0 0,3 13 0 0 0,-2-19-33 0 0,0 1-1 0 0,0-1 0 0 0,1 0 0 0 0,-1 0 1 0 0,1 0-1 0 0,0 0 0 0 0,0 0 0 0 0,0-1 1 0 0,1 1-1 0 0,-1-1 0 0 0,1 1 0 0 0,0-1 0 0 0,0 0 1 0 0,0 0-1 0 0,1 0 0 0 0,-1 0 0 0 0,0-1 1 0 0,1 1-1 0 0,0-1 0 0 0,0 0 0 0 0,0 0 0 0 0,0 0 1 0 0,0-1-1 0 0,6 3 0 0 0,-3-3-195 0 0,0 1 0 0 0,0-1 0 0 0,0 0 1 0 0,0-1-1 0 0,0 1 0 0 0,0-2 0 0 0,1 1 0 0 0,-1-1 0 0 0,0 0 0 0 0,8-2 0 0 0,6-4-857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51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128 379 3223 0 0,'0'0'143'0'0,"-2"-2"-3"0"0,1 1 514 0 0,0-1 0 0 0,-1 1 0 0 0,1-1 0 0 0,-1 1-1 0 0,1 0 1 0 0,-1 0 0 0 0,0 0 0 0 0,0 0 0 0 0,0 0 0 0 0,1 0 0 0 0,-1 0 0 0 0,0 1-1 0 0,0-1 1 0 0,0 0 0 0 0,0 1 0 0 0,0 0 0 0 0,-3-1 0 0 0,4 2-417 0 0,-1-1 0 0 0,0 0 0 0 0,0 1 0 0 0,1-1 0 0 0,-1 1 0 0 0,0-1 0 0 0,1 1 1 0 0,-1 0-1 0 0,0 0 0 0 0,1 0 0 0 0,-1 0 0 0 0,1 0 0 0 0,-1 0 0 0 0,1 0 0 0 0,-2 2 0 0 0,-2 3-187 0 0,1 0-1 0 0,-1 0 1 0 0,1 0-1 0 0,1 1 0 0 0,-1-1 1 0 0,-3 12-1 0 0,0-1 35 0 0,1 0-1 0 0,1 1 0 0 0,1 0 1 0 0,0 0-1 0 0,1 0 1 0 0,0 28-1 0 0,3-37-20 0 0,0 0-1 0 0,1 0 0 0 0,1 0 1 0 0,-1 1-1 0 0,1-2 0 0 0,5 14 1 0 0,-5-16-23 0 0,1-1 0 0 0,-1 0 1 0 0,1 0-1 0 0,0 0 0 0 0,0-1 1 0 0,1 1-1 0 0,-1-1 0 0 0,1 1 0 0 0,0-1 1 0 0,0-1-1 0 0,7 6 0 0 0,-8-7-38 0 0,1 0 0 0 0,0 0 0 0 0,0 0 0 0 0,0-1 1 0 0,0 1-1 0 0,0-1 0 0 0,0 0 0 0 0,1 0 0 0 0,-1 0 0 0 0,0-1 0 0 0,1 0 0 0 0,-1 0 0 0 0,0 0 0 0 0,1 0 0 0 0,-1 0 0 0 0,0-1 0 0 0,0 0 1 0 0,1 0-1 0 0,-1 0 0 0 0,0-1 0 0 0,0 1 0 0 0,5-3 0 0 0,6-4-193 0 0,-1 0 1 0 0,0 0-1 0 0,0-1 0 0 0,18-17 1 0 0,-24 19-168 0 0,0-1 1 0 0,0-1 0 0 0,-1 1-1 0 0,0-1 1 0 0,0-1-1 0 0,-1 1 1 0 0,0-1 0 0 0,-1 0-1 0 0,0 0 1 0 0,-1-1-1 0 0,0 1 1 0 0,4-18 0 0 0,-1-11-1589 0 0,-1 0 0 0 0,2-51 0 0 0,-5 41-69 0 0,12-164-1519 0 0,-14 167 6867 0 0,0 0 3702 0 0,-3 90-4321 0 0,-11 62 1 0 0,2-30-1668 0 0,-4 125 1000 0 0,15-175-1804 0 0,1 0 1 0 0,1-1-1 0 0,2 1 0 0 0,0 0 0 0 0,14 42 0 0 0,-15-58-797 0 0,1-1 1 0 0,10 15-1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51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1 346 2759 0 0,'1'-1'207'0'0,"8"-6"1464"0"0,1 0-1 0 0,0 1 1 0 0,0 0-1 0 0,0 1 1 0 0,1 0-1 0 0,-1 0 1 0 0,16-3-1 0 0,15-8-930 0 0,105-51 1604 0 0,-144 66-2228 0 0,-1 0 0 0 0,0 1 1 0 0,1-1-1 0 0,-1 1 0 0 0,0-1 1 0 0,1 1-1 0 0,-1-1 0 0 0,0 1 0 0 0,1 0 1 0 0,-1 0-1 0 0,1-1 0 0 0,-1 1 1 0 0,0 0-1 0 0,1 0 0 0 0,-1 1 0 0 0,1-1 1 0 0,-1 0-1 0 0,0 0 0 0 0,1 1 1 0 0,-1-1-1 0 0,2 1 0 0 0,-2 0-52 0 0,0 1-1 0 0,0-1 0 0 0,0 0 1 0 0,0 0-1 0 0,-1 1 0 0 0,1-1 1 0 0,0 0-1 0 0,-1 1 1 0 0,1-1-1 0 0,-1 1 0 0 0,1-1 1 0 0,-1 1-1 0 0,0-1 1 0 0,1 1-1 0 0,-1-1 0 0 0,0 1 1 0 0,0-1-1 0 0,0 1 0 0 0,0-1 1 0 0,-1 2-1 0 0,-1 17 470 0 0,-6 28-1 0 0,5-30-327 0 0,0-1-1 0 0,-1 27 1 0 0,4-37-257 0 0,0 1 0 0 0,1 0 0 0 0,-1 0 0 0 0,2-1 0 0 0,-1 1 1 0 0,1-1-1 0 0,0 1 0 0 0,1-1 0 0 0,4 11 0 0 0,-6-17-680 0 0</inkml:trace>
  <inkml:trace contextRef="#ctx0" brushRef="#br0" timeOffset="1">415 0 13359 0 0,'0'0'3576'0'0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51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33 7831 0 0,'-5'4'218'0'0,"0"1"0"0"0,1 0-1 0 0,0-1 1 0 0,0 2-1 0 0,-5 8 1 0 0,5-7 542 0 0,1 0 0 0 0,0 0 0 0 0,1 0-1 0 0,0 0 1 0 0,0 0 0 0 0,0 1 0 0 0,-1 12 0 0 0,3-10 139 0 0,0-1 0 0 0,0 1 1 0 0,1-1-1 0 0,0 1 0 0 0,4 16 0 0 0,-2-16-876 0 0,0-1-1 0 0,1 0 0 0 0,4 9 1 0 0,-5-13 21 0 0,-1 0 0 0 0,1-1 1 0 0,0 0-1 0 0,0 1 1 0 0,1-1-1 0 0,-1 0 0 0 0,1-1 1 0 0,0 1-1 0 0,0-1 1 0 0,0 1-1 0 0,1-1 1 0 0,-1 0-1 0 0,1-1 0 0 0,-1 1 1 0 0,1-1-1 0 0,0 0 1 0 0,0 0-1 0 0,0 0 1 0 0,0-1-1 0 0,1 0 0 0 0,-1 0 1 0 0,0 0-1 0 0,0-1 1 0 0,1 0-1 0 0,-1 0 0 0 0,10-1 1 0 0,-8 0-18 0 0,0 0 0 0 0,-1-1 0 0 0,1 0 1 0 0,-1 0-1 0 0,0 0 0 0 0,0-1 0 0 0,0 0 0 0 0,0 0 1 0 0,0 0-1 0 0,0-1 0 0 0,-1 0 0 0 0,0 0 0 0 0,0-1 0 0 0,0 1 1 0 0,0-1-1 0 0,-1 0 0 0 0,0 0 0 0 0,0-1 0 0 0,0 1 0 0 0,0-1 1 0 0,2-6-1 0 0,0-2 85 0 0,-1-1 0 0 0,0 1 0 0 0,-2-1 0 0 0,1 0-1 0 0,1-22 1 0 0,-4 27-72 0 0,0 0 0 0 0,-1 0 1 0 0,0 0-1 0 0,-1 0 0 0 0,0 0 0 0 0,-1 0 0 0 0,0 0 0 0 0,0 0 0 0 0,-5-11 0 0 0,-2 7 16 0 0,5 13-56 0 0,3 0 9 0 0,-1 1-6 0 0,0-1 0 0 0,0 0 0 0 0,1 1 0 0 0,-1-1 0 0 0,0 1 0 0 0,0 0 0 0 0,0-1 0 0 0,0 1 0 0 0,0 0 0 0 0,0 0 0 0 0,1 0 0 0 0,-1 0 0 0 0,0 1 0 0 0,0-1 0 0 0,-3 1 0 0 0,-28 11-104 0 0,29-10 86 0 0,-11 6-861 0 0,1 0-1 0 0,0 1 1 0 0,0 0-1 0 0,-12 12 1 0 0,9-7-6198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6911 0 0,'0'0'2926'0'0,"1"2"-1716"0"0,14 50-107 0 0,-2 1 1 0 0,-2 0-1 0 0,5 67 0 0 0,-3 166-509 0 0,-8-102-27 0 0,-2-110-489 0 0,-1-12 160 0 0,12 80 0 0 0,-12-133-161 0 0,0-1 0 0 0,0 1 0 0 0,1-1-1 0 0,0 1 1 0 0,6 10 0 0 0,-8-17-119 0 0,0 0 0 0 0,0 0 0 0 0,0 0 0 0 0,0 0 1 0 0,1 0-1 0 0,-1 0 0 0 0,1-1 0 0 0,-1 1 0 0 0,1-1 0 0 0,0 1 0 0 0,0-1 0 0 0,0 1 1 0 0,-1-1-1 0 0,1 0 0 0 0,1 0 0 0 0,-1 0 0 0 0,0 0 0 0 0,0 0 0 0 0,0 0 0 0 0,0-1 1 0 0,1 1-1 0 0,-1-1 0 0 0,0 1 0 0 0,0-1 0 0 0,4 0 0 0 0,1-2-5858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52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16151 0 0,'0'0'1462'0'0,"1"2"-1089"0"0,3 4-33 0 0,-1 0 1 0 0,0 0-1 0 0,0 0 0 0 0,0 1 0 0 0,-1 0 1 0 0,0-1-1 0 0,0 1 0 0 0,-1 0 1 0 0,1 0-1 0 0,-1 8 0 0 0,0 13-22 0 0,-3 36 0 0 0,0-11 88 0 0,3-20-227 0 0,-1-14-111 0 0,0 1-1 0 0,-5 37 0 0 0,5-55-137 0 0,0-5-169 0 0,5-21-85 0 0,1 1 1 0 0,15-40-1 0 0,-15 50 340 0 0,0 0-1 0 0,0 0 1 0 0,2 1-1 0 0,-1-1 1 0 0,2 2-1 0 0,10-13 1 0 0,-17 21 35 0 0,0 1 1 0 0,0 0 0 0 0,0 1 0 0 0,0-1 0 0 0,0 0 0 0 0,0 1 0 0 0,1-1 0 0 0,-1 1 0 0 0,1-1 0 0 0,-1 1 0 0 0,1 0 0 0 0,-1 0 0 0 0,1 0 0 0 0,0 1 0 0 0,0-1 0 0 0,-1 1 0 0 0,1-1 0 0 0,4 1 0 0 0,-4 0 29 0 0,-1 1 0 0 0,1-1 0 0 0,-1 1 0 0 0,1 0 0 0 0,-1 0-1 0 0,1 0 1 0 0,-1 0 0 0 0,0 0 0 0 0,0 1 0 0 0,0-1 0 0 0,0 0 0 0 0,0 1 0 0 0,0 0 0 0 0,0-1 0 0 0,0 1 0 0 0,0 0-1 0 0,-1 0 1 0 0,1 0 0 0 0,-1 0 0 0 0,2 4 0 0 0,5 10 292 0 0,0 0-1 0 0,10 33 1 0 0,-11-27-58 0 0,14 28 1 0 0,-18-44-338 0 0,0 0 0 0 0,0 0 0 0 0,1-1 1 0 0,0 1-1 0 0,0-1 0 0 0,1 0 0 0 0,0 0 0 0 0,0-1 1 0 0,5 5-1 0 0,4-1-549 0 0,3-1-33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53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4607 0 0,'0'0'8235'0'0,"21"6"-2815"0"0,-20-6-5134 0 0,0 0-1 0 0,1 0 1 0 0,-1 1 0 0 0,0-1-1 0 0,0 0 1 0 0,0 1 0 0 0,0-1 0 0 0,1 0-1 0 0,-1 1 1 0 0,0 0 0 0 0,0-1-1 0 0,0 1 1 0 0,0 0 0 0 0,0-1-1 0 0,0 1 1 0 0,0 0 0 0 0,0 0 0 0 0,-1 0-1 0 0,2 1 1 0 0,-1 0-223 0 0,-1 0-1 0 0,1 0 1 0 0,-1 0 0 0 0,0 0 0 0 0,0 0-1 0 0,0 0 1 0 0,0 0 0 0 0,0 0-1 0 0,-1 0 1 0 0,1 0 0 0 0,0 0-1 0 0,-2 3 1 0 0,-13 39-979 0 0,4-18 336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59.4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92 3679 0 0,'-11'-63'1119'0'0,"10"49"3041"0"0,1 0 3953 0 0,12 30-6649 0 0,-4 6-1172 0 0,-1 1 0 0 0,-1 0 0 0 0,-1 0-1 0 0,-2 1 1 0 0,2 27 0 0 0,-3-28-132 0 0,8 299 748 0 0,-10-157-815 0 0,-2-98 82 0 0,0-13-3676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0:59.8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1 111 6911 0 0,'0'0'623'0'0,"1"-2"-514"0"0,1-2 183 0 0,1-1-1 0 0,0 1 1 0 0,1 1-1 0 0,-1-1 0 0 0,1 0 1 0 0,-1 1-1 0 0,1-1 1 0 0,0 1-1 0 0,1 0 0 0 0,-1 1 1 0 0,9-5-1 0 0,9-3 1931 0 0,28-10 1 0 0,-32 14-2146 0 0,-2 0 472 0 0,0 1-1 0 0,1 1 1 0 0,0 0-1 0 0,0 1 1 0 0,0 1-1 0 0,1 0 1 0 0,-1 2 0 0 0,23 1-1 0 0,-37-1-475 0 0,1 1 0 0 0,-1-1 0 0 0,0 1 1 0 0,0 0-1 0 0,0 0 0 0 0,0 0 0 0 0,-1 0 0 0 0,1 0 0 0 0,0 1 0 0 0,0-1 0 0 0,-1 1 0 0 0,1 0 0 0 0,-1 0 0 0 0,1 0 0 0 0,2 3 1 0 0,-3-3-55 0 0,-1 0 0 0 0,0 0 0 0 0,0 0 0 0 0,0 0 1 0 0,-1 0-1 0 0,1 1 0 0 0,0-1 0 0 0,-1 0 0 0 0,1 0 1 0 0,-1 1-1 0 0,0-1 0 0 0,0 0 0 0 0,0 0 0 0 0,0 1 1 0 0,0-1-1 0 0,0 0 0 0 0,-1 0 0 0 0,1 1 1 0 0,-1-1-1 0 0,0 0 0 0 0,-1 4 0 0 0,-3 7 3 0 0,-1-1 0 0 0,0 0 1 0 0,-1 0-1 0 0,-1-1 0 0 0,-13 17 0 0 0,-50 49-52 0 0,21-26-561 0 0,6-7-1297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0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256 107 5527 0 0,'-1'-2'423'0'0,"-1"-16"-308"0"0,1 8 3906 0 0,-1-1 0 0 0,-6-18 0 0 0,0 10-3127 0 0,6 16-742 0 0,-4-3-20 0 0,5 5-129 0 0,1 1 0 0 0,-1-1 0 0 0,1 0 0 0 0,-1 1 0 0 0,1-1 1 0 0,-1 1-1 0 0,0-1 0 0 0,1 1 0 0 0,-1-1 0 0 0,0 1 0 0 0,1-1 0 0 0,-1 1 0 0 0,0 0 1 0 0,1-1-1 0 0,-1 1 0 0 0,0 0 0 0 0,0 0 0 0 0,1 0 0 0 0,-1-1 0 0 0,0 1 0 0 0,0 0 1 0 0,1 0-1 0 0,-3 0 0 0 0,1 1-1 0 0,-3-2-4 0 0,0 1 0 0 0,-1 0 0 0 0,1 0 0 0 0,0 1 0 0 0,0-1 0 0 0,0 1 0 0 0,0 0 0 0 0,0 1 0 0 0,0-1 0 0 0,0 1 0 0 0,1 0 0 0 0,-1 0 0 0 0,1 1 0 0 0,-1-1 0 0 0,1 1 0 0 0,0 0 0 0 0,-8 7 0 0 0,1-1-4 0 0,1 1 0 0 0,0 1 0 0 0,0 0 0 0 0,1 0 0 0 0,-8 15 0 0 0,9-13 27 0 0,0 0 1 0 0,2 0-1 0 0,-10 24 0 0 0,15-33-15 0 0,-1 1 0 0 0,1-1-1 0 0,0 0 1 0 0,1 0 0 0 0,-1 0 0 0 0,1 1-1 0 0,-1-1 1 0 0,1 0 0 0 0,0 0-1 0 0,1 1 1 0 0,-1-1 0 0 0,1 0 0 0 0,0 0-1 0 0,0 0 1 0 0,0 1 0 0 0,1-1-1 0 0,2 6 1 0 0,-3-9 4 0 0,0 1-1 0 0,0-1 0 0 0,0 0 0 0 0,0 0 1 0 0,0 0-1 0 0,0 0 0 0 0,0 0 1 0 0,0 0-1 0 0,1 0 0 0 0,-1 0 1 0 0,0 0-1 0 0,0-1 0 0 0,1 1 0 0 0,-1 0 1 0 0,1-1-1 0 0,-1 1 0 0 0,1-1 1 0 0,-1 0-1 0 0,3 1 0 0 0,-1-1 6 0 0,1 0 1 0 0,-1 0-1 0 0,0 0 0 0 0,1-1 0 0 0,-1 1 0 0 0,1-1 1 0 0,-1 0-1 0 0,5-1 0 0 0,-1-1-6 0 0,0 0-1 0 0,0-1 0 0 0,0 0 1 0 0,0 0-1 0 0,-1 0 1 0 0,1-1-1 0 0,5-5 1 0 0,-4 1 6 0 0,0 0 0 0 0,-1 0-1 0 0,0 0 1 0 0,-1-1 0 0 0,0 0 0 0 0,-1 0 0 0 0,0 0 0 0 0,0-1 0 0 0,-1 0 0 0 0,0 0-1 0 0,-1 0 1 0 0,2-13 0 0 0,-4 21 31 0 0,0 0-1 0 0,0 0 1 0 0,0 0-1 0 0,0 0 1 0 0,1 0-1 0 0,-1 0 1 0 0,4-3-1 0 0,-5 5 51 0 0,9-1 299 0 0,-7 4-346 0 0,0 0 0 0 0,0 0 0 0 0,0 1 1 0 0,0-1-1 0 0,-1 0 0 0 0,1 1 0 0 0,-1-1 0 0 0,0 1 1 0 0,0 0-1 0 0,0-1 0 0 0,0 1 0 0 0,0 0 0 0 0,0 0 0 0 0,-1 0 1 0 0,1 0-1 0 0,-1 3 0 0 0,1 9 275 0 0,-3 29 1 0 0,0-21-65 0 0,2-3-122 0 0,3 37-1 0 0,-3-51-117 0 0,2 1 0 0 0,-1-1 0 0 0,0 0 1 0 0,1 0-1 0 0,0 0 0 0 0,1 0 0 0 0,0 0 0 0 0,-1 0 0 0 0,7 8 0 0 0,-8-13-72 0 0,0 1 0 0 0,1-1 0 0 0,-1 0 0 0 0,0 0 0 0 0,0 1 0 0 0,1-1 0 0 0,-1 0 0 0 0,1-1 0 0 0,-1 1-1 0 0,1 0 1 0 0,-1 0 0 0 0,1-1 0 0 0,0 1 0 0 0,-1 0 0 0 0,1-1 0 0 0,0 0 0 0 0,0 1 0 0 0,-1-1 0 0 0,1 0 0 0 0,0 0 0 0 0,-1 0 0 0 0,1 0 0 0 0,0 0 0 0 0,0-1 0 0 0,-1 1-1 0 0,1 0 1 0 0,0-1 0 0 0,-1 1 0 0 0,3-2 0 0 0,1 0-218 0 0,0 0 0 0 0,0-1 0 0 0,0 1 0 0 0,-1-1 0 0 0,0 0 0 0 0,1-1 0 0 0,-1 1 0 0 0,4-5 0 0 0,3-5-1482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0.6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1 1839 0 0,'-1'2'9270'0'0,"-2"10"-5030"0"0,3 1-3166 0 0,0 1 0 0 0,1-1 0 0 0,5 22 1 0 0,0 9 129 0 0,-3-18-760 0 0,-1-7-38 0 0,-1 0-1 0 0,-2 33 1 0 0,1-44-423 0 0,-1-7-161 0 0,-2-1-35 0 0,2 0 148 0 0,1 0-1 0 0,-1 1 0 0 0,0-1 1 0 0,1 0-1 0 0,-1 0 0 0 0,0 0 1 0 0,1-1-1 0 0,-1 1 0 0 0,0 0 1 0 0,1 0-1 0 0,-1 0 0 0 0,1 0 1 0 0,-1 0-1 0 0,0-1 0 0 0,1 1 1 0 0,-1 0-1 0 0,1-1 0 0 0,-1 1 1 0 0,1 0-1 0 0,-1-1 0 0 0,1 1 0 0 0,-1-1 1 0 0,1 1-1 0 0,-1 0 0 0 0,1-1 1 0 0,0 1-1 0 0,-1-1 0 0 0,1 0 1 0 0,0 1-1 0 0,-1-1 0 0 0,1 1 1 0 0,0-1-1 0 0,0 1 0 0 0,0-1 1 0 0,-1 0-1 0 0,1 1 0 0 0,0-1 1 0 0,0-1-1 0 0,-2-6-177 0 0,1 1 0 0 0,0-1 1 0 0,0 0-1 0 0,0-1 0 0 0,1 1 1 0 0,0 0-1 0 0,1 0 0 0 0,0 0 0 0 0,0 0 1 0 0,5-13-1 0 0,-3 11 364 0 0,0-1 0 0 0,1 2 0 0 0,0-1 0 0 0,1 0 0 0 0,0 1 0 0 0,1 0 0 0 0,11-15 1 0 0,-14 20 76 0 0,1 0-1 0 0,0 0 1 0 0,0 1 0 0 0,1-1 0 0 0,-1 1 0 0 0,1 0 0 0 0,-1 0 0 0 0,1 1 0 0 0,0-1 0 0 0,0 1 0 0 0,0 0 0 0 0,0 1 0 0 0,11-3 0 0 0,23 0-5917 0 0,-29 4-687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1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3 4607 0 0,'0'0'354'0'0,"-2"0"-233"0"0,-7-2 2758 0 0,6 13 4061 0 0,-1 1-4170 0 0,4 10-986 0 0,6 40-1 0 0,0-2-911 0 0,-12 184 1623 0 0,1 11-1361 0 0,5-247-1280 0 0,1 2-22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1.4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0 358 4143 0 0,'2'-1'5063'0'0,"49"-25"2440"0"0,34-4-4969 0 0,-33 12-1090 0 0,-47 16-1269 0 0,0 0-1 0 0,0 0 1 0 0,0 1-1 0 0,0-1 0 0 0,1 1 1 0 0,-1 0-1 0 0,0 1 1 0 0,1-1-1 0 0,-1 1 1 0 0,0 0-1 0 0,6 1 0 0 0,-9-1-146 0 0,-1 1-1 0 0,1 0 0 0 0,-1 0 0 0 0,1 0 0 0 0,-1 0 0 0 0,0-1 0 0 0,1 2 0 0 0,-1-1 0 0 0,0 0 0 0 0,0 0 1 0 0,0 0-1 0 0,0 0 0 0 0,0 1 0 0 0,0-1 0 0 0,0 1 0 0 0,-1-1 0 0 0,1 0 0 0 0,0 1 0 0 0,-1-1 0 0 0,1 1 0 0 0,-1 0 1 0 0,1 1-1 0 0,1 4 50 0 0,-1 1 0 0 0,0-1 0 0 0,0 10 0 0 0,-1-15-49 0 0,-3 162 1231 0 0,3-162-1339 0 0</inkml:trace>
  <inkml:trace contextRef="#ctx0" brushRef="#br0" timeOffset="1">310 6 13359 0 0,'0'0'1424'0'0,"-8"-5"1816"0"0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1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171 1 10591 0 0,'-2'0'819'0'0,"0"2"-649"0"0,-1-1-1 0 0,1 0 1 0 0,-1 1 0 0 0,1-1 0 0 0,0 1-1 0 0,0 0 1 0 0,0 0 0 0 0,0 0 0 0 0,0 0-1 0 0,0 0 1 0 0,0 0 0 0 0,1 1-1 0 0,-1-1 1 0 0,1 1 0 0 0,-1-1 0 0 0,1 1-1 0 0,0-1 1 0 0,0 1 0 0 0,0 0 0 0 0,0-1-1 0 0,0 6 1 0 0,-1 7 991 0 0,0-1 0 0 0,1 1 0 0 0,2 16 0 0 0,-1-15-1171 0 0,-14 220 3107 0 0,7-154-2581 0 0,6 26 349 0 0,1-59-1816 0 0,-1 1-4201 0 0,-12-55 1077 0 0,0-1 1996 0 0</inkml:trace>
  <inkml:trace contextRef="#ctx0" brushRef="#br0" timeOffset="1">0 521 5983 0 0,'0'0'464'0'0,"2"-2"-305"0"0,2-2 853 0 0,1 0-1 0 0,0-1 0 0 0,1 1 1 0 0,-1 1-1 0 0,1-1 1 0 0,-1 1-1 0 0,12-5 1 0 0,47-15 2694 0 0,-58 21-3772 0 0,6-1 428 0 0,1 0 0 0 0,-1 1 0 0 0,1 0-1 0 0,0 1 1 0 0,0 0 0 0 0,26 2 0 0 0,-37 0-297 0 0,1-1 0 0 0,0 1 0 0 0,-1 0 0 0 0,1 0 0 0 0,0 0 0 0 0,-1 0 0 0 0,0 0 0 0 0,1 0-1 0 0,-1 0 1 0 0,0 1 0 0 0,1-1 0 0 0,-1 1 0 0 0,0 0 0 0 0,0 0 0 0 0,0 0 0 0 0,-1 0 0 0 0,1 0 0 0 0,0 0 0 0 0,-1 0 0 0 0,1 1 0 0 0,-1-1-1 0 0,0 0 1 0 0,0 1 0 0 0,0-1 0 0 0,0 1 0 0 0,0 0 0 0 0,1 3 0 0 0,0 8 54 0 0,0 0 0 0 0,0 0 0 0 0,-2 0 0 0 0,0 17 0 0 0,0-3 164 0 0,1 2-23 0 0,-1-9-155 0 0,1-1 0 0 0,1 1 0 0 0,7 31 0 0 0,-6-41-147 0 0,0-10 12 0 0,-2 0 10 0 0,-1 0-308 0 0,9-8-2892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2.2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14167 0 0,'0'0'1840'0'0,"9"10"-1688"0"0,-1-2-4440 0 0,1-2-896 0 0</inkml:trace>
  <inkml:trace contextRef="#ctx0" brushRef="#br0" timeOffset="1">85 215 7367 0 0,'-3'2'318'0'0,"0"-1"0"0"0,0 1 0 0 0,1-1 0 0 0,-1 1 0 0 0,0 0 0 0 0,1 0 0 0 0,-1 1 0 0 0,1-1 0 0 0,0 0 0 0 0,-1 1 0 0 0,1-1 0 0 0,0 1 0 0 0,1 0 0 0 0,-1-1 0 0 0,0 1 0 0 0,1 0 0 0 0,0 0 0 0 0,-2 4 0 0 0,2-2 199 0 0,0-1-1 0 0,0 1 1 0 0,0 0-1 0 0,1 0 1 0 0,0-1-1 0 0,0 1 1 0 0,0 0-1 0 0,0 0 1 0 0,1-1-1 0 0,0 1 1 0 0,2 8-1 0 0,-1-8-195 0 0,-1-1 1 0 0,1 0-1 0 0,0 1 0 0 0,0-1 0 0 0,0 0 0 0 0,1 0 1 0 0,0 0-1 0 0,-1-1 0 0 0,1 1 0 0 0,1-1 0 0 0,-1 1 0 0 0,5 2 1 0 0,-6-4-324 0 0,1 0 1 0 0,0 0-1 0 0,0-1 1 0 0,0 1 0 0 0,0-1-1 0 0,0 0 1 0 0,0 0 0 0 0,0 0-1 0 0,0 0 1 0 0,0-1-1 0 0,1 1 1 0 0,-1-1 0 0 0,0 0-1 0 0,0 1 1 0 0,1-2 0 0 0,-1 1-1 0 0,0 0 1 0 0,5-2-1 0 0,-1 0 9 0 0,1-1-1 0 0,-1 1 1 0 0,0-2-1 0 0,0 1 1 0 0,-1-1-1 0 0,1 0 0 0 0,-1 0 1 0 0,0-1-1 0 0,0 0 1 0 0,0 0-1 0 0,-1-1 1 0 0,0 1-1 0 0,0-1 1 0 0,0 0-1 0 0,-1 0 0 0 0,0-1 1 0 0,0 1-1 0 0,0-1 1 0 0,-1 0-1 0 0,0 0 1 0 0,0 0-1 0 0,-1-1 0 0 0,0 1 1 0 0,0-1-1 0 0,-1 1 1 0 0,0-1-1 0 0,0 1 1 0 0,-1-1-1 0 0,0 0 0 0 0,0 1 1 0 0,-1-1-1 0 0,0 0 1 0 0,-2-8-1 0 0,2 12-26 0 0,-1 0-1 0 0,1 0 1 0 0,-1 1 0 0 0,0-1 0 0 0,0 1-1 0 0,0-1 1 0 0,0 1 0 0 0,-1 0-1 0 0,0 0 1 0 0,1 0 0 0 0,-1 0-1 0 0,0 0 1 0 0,0 1 0 0 0,0-1-1 0 0,-1 1 1 0 0,1 0 0 0 0,-1 0-1 0 0,1 0 1 0 0,-1 0 0 0 0,0 1-1 0 0,0-1 1 0 0,1 1 0 0 0,-1 0-1 0 0,-6-1 1 0 0,6 2-9 0 0,-1-1 1 0 0,1 1-1 0 0,0 0 0 0 0,-1 0 1 0 0,1 0-1 0 0,0 1 0 0 0,-1-1 1 0 0,1 1-1 0 0,0 0 0 0 0,-1 0 0 0 0,1 1 1 0 0,0-1-1 0 0,0 1 0 0 0,0 0 1 0 0,0 0-1 0 0,1 0 0 0 0,-1 0 1 0 0,0 1-1 0 0,1 0 0 0 0,0 0 1 0 0,-1 0-1 0 0,-2 3 0 0 0,-1 4-1118 0 0,0 0 1 0 0,1 1-1 0 0,-11 22 1 0 0,11-20-5580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14111 0 0,'0'0'1276'0'0,"2"-1"-1049"0"0,79-8-70 0 0,98 1 0 0 0,-135 7 34 0 0,57-1 140 0 0,418-17 1084 0 0,48-26 269 0 0,125-8-63 0 0,-487 44-789 0 0,301 4 86 0 0,-479 5-1080 0 0,5 1-832 0 0,-10 0-4608 0 0,-9 1-1353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2.6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 11975 0 0,'0'0'2587'0'0,"0"1"-1134"0"0,1 70 3366 0 0,-2 74-3590 0 0,-1-67-1605 0 0,5-102 123 0 0,2 0 0 0 0,1 0-1 0 0,1 1 1 0 0,1 0 0 0 0,1 0-1 0 0,1 1 1 0 0,1 0 0 0 0,14-21-1 0 0,-23 40 310 0 0,0 0-1 0 0,0 0 0 0 0,1 1 1 0 0,-1-1-1 0 0,1 0 0 0 0,-1 1 1 0 0,1 0-1 0 0,0-1 0 0 0,6-2 1 0 0,-8 5-17 0 0,-1 0 0 0 0,1 0 0 0 0,-1 0 1 0 0,1 0-1 0 0,0 0 0 0 0,-1 0 1 0 0,1 0-1 0 0,-1 0 0 0 0,1 0 0 0 0,-1 0 1 0 0,1 1-1 0 0,0-1 0 0 0,-1 0 1 0 0,1 0-1 0 0,-1 1 0 0 0,1-1 0 0 0,-1 0 1 0 0,1 1-1 0 0,-1-1 0 0 0,0 0 1 0 0,1 1-1 0 0,-1-1 0 0 0,1 1 0 0 0,-1-1 1 0 0,0 1-1 0 0,1-1 0 0 0,-1 1 1 0 0,10 14 546 0 0,-5-1-329 0 0,0-1 0 0 0,-1 1 0 0 0,0 0-1 0 0,-1 0 1 0 0,-1 0 0 0 0,2 24 0 0 0,1 8 77 0 0,-2-29 63 0 0,8 32-1 0 0,3-19-1429 0 0,-11-26-26 0 0,0 0-1 0 0,0 0 1 0 0,0 0 0 0 0,0-1-1 0 0,4 4 1 0 0,4 1-6325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3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0 211 2303 0 0,'0'0'13170'0'0,"2"-1"-11858"0"0,10-2-1112 0 0,0-1 1 0 0,0-1-1 0 0,0 0 0 0 0,0 0 1 0 0,-1-1-1 0 0,0-1 1 0 0,0 0-1 0 0,-1 0 1 0 0,0-1-1 0 0,0-1 1 0 0,-1 1-1 0 0,0-2 1 0 0,-1 1-1 0 0,1-1 1 0 0,-2 0-1 0 0,10-16 1 0 0,-15 21-94 0 0,1-1 1 0 0,-1 1-1 0 0,0-1 1 0 0,0 0-1 0 0,-1 0 1 0 0,0 0-1 0 0,1-9 1 0 0,-2 14-105 0 0,0 1 1 0 0,0-1 0 0 0,0 0 0 0 0,0 1 0 0 0,0-1 0 0 0,-1 0 0 0 0,1 1 0 0 0,0-1 0 0 0,0 0 0 0 0,-1 1 0 0 0,1-1 0 0 0,0 0 0 0 0,-1 1 0 0 0,1-1 0 0 0,-1 1 0 0 0,1-1 0 0 0,0 1 0 0 0,-1-1 0 0 0,1 1 0 0 0,-1-1 0 0 0,0 1 0 0 0,1 0 0 0 0,-1-1 0 0 0,1 1 0 0 0,-1 0 0 0 0,0-1 0 0 0,1 1 0 0 0,-1 0 0 0 0,1 0 0 0 0,-1 0 0 0 0,0-1 0 0 0,0 1 0 0 0,1 0 0 0 0,-1 0 0 0 0,0 0 0 0 0,1 0 0 0 0,-1 0 0 0 0,0 0 0 0 0,1 0 0 0 0,-1 0 0 0 0,0 1 0 0 0,1-1 0 0 0,-2 1 0 0 0,-1-1-6 0 0,-1 1 1 0 0,1 0-1 0 0,0 0 1 0 0,0 0-1 0 0,0 0 0 0 0,0 1 1 0 0,-6 3-1 0 0,1 3-3 0 0,0-1 1 0 0,0 2-1 0 0,0-1 0 0 0,1 1 1 0 0,1 1-1 0 0,-1-1 0 0 0,1 1 1 0 0,1 0-1 0 0,-8 19 0 0 0,8-15 133 0 0,1 0 0 0 0,0 0 0 0 0,0 0 0 0 0,2 0 0 0 0,-1 1 0 0 0,2-1 0 0 0,0 19 0 0 0,1-27-38 0 0,1 0 0 0 0,-1 0 0 0 0,1 0 0 0 0,0 1-1 0 0,1-1 1 0 0,0-1 0 0 0,0 1 0 0 0,0 0 0 0 0,0 0-1 0 0,7 9 1 0 0,-7-12-91 0 0,-1-1 0 0 0,1 0 0 0 0,0 0 0 0 0,0 1 0 0 0,1-1 0 0 0,-1-1 0 0 0,0 1 0 0 0,1 0 0 0 0,-1-1 0 0 0,1 1 0 0 0,-1-1 0 0 0,1 0-1 0 0,0 0 1 0 0,0 0 0 0 0,-1 0 0 0 0,1 0 0 0 0,0 0 0 0 0,0-1 0 0 0,0 0 0 0 0,0 1 0 0 0,0-1 0 0 0,0 0 0 0 0,0 0 0 0 0,4-1 0 0 0,51-12-3736 0 0,-42 8-3385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3.4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224 391 12175 0 0,'0'0'1106'0'0,"-2"-13"-70"0"0,1 10-704 0 0,-1 0 1 0 0,1 0-1 0 0,0 0 1 0 0,-1 0-1 0 0,0 0 1 0 0,0 0 0 0 0,0 0-1 0 0,0 1 1 0 0,0-1-1 0 0,0 1 1 0 0,-3-3-1 0 0,3 4-328 0 0,-1-1 0 0 0,1 1 0 0 0,0 0 0 0 0,0 0 0 0 0,0 0 0 0 0,-1 0 0 0 0,1 1 0 0 0,0-1 0 0 0,-1 1 0 0 0,1-1 0 0 0,-1 1 0 0 0,1 0 0 0 0,-1 0 0 0 0,1 0 0 0 0,0 0 0 0 0,-4 1 0 0 0,2 0 3 0 0,1-1-1 0 0,-1 1 0 0 0,0 1 1 0 0,1-1-1 0 0,-1 1 1 0 0,1-1-1 0 0,-1 1 1 0 0,1 0-1 0 0,0 0 0 0 0,-1 1 1 0 0,1-1-1 0 0,0 1 1 0 0,1-1-1 0 0,-5 6 0 0 0,-3 4 8 0 0,1 1 0 0 0,-11 18-1 0 0,10-13-3 0 0,1-3 74 0 0,0 0 0 0 0,2 1 0 0 0,-7 18 0 0 0,11-26 12 0 0,1 1-1 0 0,-1-1 1 0 0,2 0 0 0 0,-1 1-1 0 0,1-1 1 0 0,1 1 0 0 0,-1-1 0 0 0,2 13-1 0 0,-1-19-72 0 0,0 0-1 0 0,1 0 1 0 0,-1 0-1 0 0,0-1 1 0 0,1 1-1 0 0,-1 0 1 0 0,1 0-1 0 0,0 0 1 0 0,0 0-1 0 0,0 0 1 0 0,0-1-1 0 0,0 1 1 0 0,0 0-1 0 0,0-1 1 0 0,0 1-1 0 0,1-1 1 0 0,-1 1-1 0 0,0-1 1 0 0,1 0 0 0 0,-1 0-1 0 0,1 1 1 0 0,0-1-1 0 0,-1 0 1 0 0,1 0-1 0 0,0-1 1 0 0,0 1-1 0 0,0 0 1 0 0,-1-1-1 0 0,1 1 1 0 0,0-1-1 0 0,0 1 1 0 0,3-1-1 0 0,-2 0-16 0 0,1 0 1 0 0,0 0-1 0 0,0-1 0 0 0,-1 0 0 0 0,1 1 0 0 0,0-1 0 0 0,-1-1 1 0 0,1 1-1 0 0,-1 0 0 0 0,1-1 0 0 0,-1 0 0 0 0,0 0 1 0 0,0 0-1 0 0,1 0 0 0 0,-1 0 0 0 0,2-3 0 0 0,7-7-93 0 0,-1-1 1 0 0,-1 0-1 0 0,0 0 0 0 0,-1-1 1 0 0,0 0-1 0 0,-1 0 0 0 0,-1-1 0 0 0,0 0 1 0 0,-1-1-1 0 0,4-16 0 0 0,4-22-550 0 0,9-92 0 0 0,-12 71 504 0 0,-6 39-26 0 0,15-106-193 0 0,-19 140 1792 0 0,-3 27-669 0 0,-10 43 119 0 0,-14 111 1063 0 0,25-154-1659 0 0,0 0-1 0 0,1-1 1 0 0,2 1 0 0 0,0 0-1 0 0,8 29 1 0 0,-8-45-215 0 0,1 0 0 0 0,0 0 1 0 0,1-1-1 0 0,-1 1 0 0 0,2-1 0 0 0,-1 1 0 0 0,1-2 0 0 0,1 1 1 0 0,-1 0-1 0 0,1-1 0 0 0,10 10 0 0 0,-11-13-165 0 0,0 0-1 0 0,0 0 1 0 0,0-1-1 0 0,1 1 1 0 0,-1-1 0 0 0,1 0-1 0 0,0-1 1 0 0,-1 1-1 0 0,1-1 1 0 0,0 0 0 0 0,1-1-1 0 0,-1 1 1 0 0,0-1-1 0 0,0-1 1 0 0,1 1 0 0 0,-1-1-1 0 0,13-1 1 0 0,4-2-765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4.2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44 9215 0 0,'0'-2'707'0'0,"-5"-40"5697"0"0,6 44-6205 0 0,2 4-62 0 0,0 1 0 0 0,-1 0 0 0 0,1 0 0 0 0,-1 0 1 0 0,-1 0-1 0 0,2 13 0 0 0,2 50 684 0 0,-4-36-456 0 0,2 129 1021 0 0,-2-71-845 0 0,15 110 0 0 0,0-221-501 0 0,17-47-477 0 0,2-4-35 0 0,-31 63 436 0 0,1 1 0 0 0,0-1 1 0 0,0 1-1 0 0,0-1 0 0 0,1 2 0 0 0,0-1 0 0 0,7-5 0 0 0,-9 8 27 0 0,0 1 0 0 0,0 0 0 0 0,0 0-1 0 0,1 0 1 0 0,-1 0 0 0 0,0 1 0 0 0,1 0 0 0 0,-1 0 0 0 0,10-1-1 0 0,-11 2 41 0 0,0-1-1 0 0,0 1 0 0 0,0 0 0 0 0,0 0 1 0 0,0 1-1 0 0,0-1 0 0 0,0 1 0 0 0,0-1 1 0 0,0 1-1 0 0,-1 0 0 0 0,1 0 0 0 0,0 0 0 0 0,0 1 1 0 0,-1-1-1 0 0,4 3 0 0 0,-5-2 24 0 0,0 0-1 0 0,0 0 0 0 0,0 0 1 0 0,-1 1-1 0 0,1-1 0 0 0,-1 0 1 0 0,1 0-1 0 0,-1 1 0 0 0,0-1 1 0 0,0 0-1 0 0,0 1 0 0 0,0-1 1 0 0,0 0-1 0 0,-1 3 0 0 0,-1 0 29 0 0,1-1 0 0 0,-1 1 0 0 0,0-1 0 0 0,0 1 0 0 0,0-1 0 0 0,-1 0 0 0 0,1 0 0 0 0,-1 0 0 0 0,0 0 0 0 0,-5 5-1 0 0,-36 33 433 0 0,31-31-533 0 0,-1 0-1 0 0,0-1 1 0 0,-1 0 0 0 0,0-2 0 0 0,-1 1 0 0 0,1-2 0 0 0,-34 11-1 0 0,47-17-614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4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57 15695 0 0,'0'0'719'0'0,"-2"1"-20"0"0,-1 2-578 0 0,-1 0 0 0 0,0 0 0 0 0,1 0 0 0 0,0 0 0 0 0,0 1 0 0 0,0 0 0 0 0,0-1 0 0 0,0 1 0 0 0,1 0 0 0 0,0 0 0 0 0,0 1 0 0 0,0-1 0 0 0,0 0 0 0 0,1 1 0 0 0,-1-1 0 0 0,1 1 0 0 0,0 0 0 0 0,0 6 0 0 0,0-1 156 0 0,0 0 1 0 0,1 0-1 0 0,0 0 0 0 0,0 0 0 0 0,1 0 0 0 0,0 0 1 0 0,6 18-1 0 0,-7-26-265 0 0,1 1 1 0 0,-1-1-1 0 0,1 0 0 0 0,0 0 1 0 0,0 1-1 0 0,0-1 1 0 0,1 0-1 0 0,-1 0 0 0 0,0 0 1 0 0,1 0-1 0 0,-1 0 1 0 0,1-1-1 0 0,-1 1 0 0 0,1 0 1 0 0,0-1-1 0 0,0 1 0 0 0,0-1 1 0 0,0 0-1 0 0,0 1 1 0 0,0-1-1 0 0,0 0 0 0 0,1 0 1 0 0,-1 0-1 0 0,0-1 1 0 0,0 1-1 0 0,1 0 0 0 0,-1-1 1 0 0,1 0-1 0 0,-1 0 0 0 0,0 1 1 0 0,1-1-1 0 0,4-1 1 0 0,-1 0-6 0 0,1-1 0 0 0,-1 0 1 0 0,1 0-1 0 0,-1 0 0 0 0,0-1 1 0 0,0 0-1 0 0,0 0 0 0 0,0 0 1 0 0,0-1-1 0 0,8-7 0 0 0,-2 1-23 0 0,-1 1 0 0 0,-1-2 0 0 0,1 0 0 0 0,-2 0 0 0 0,1-1 0 0 0,-2 0-1 0 0,0 0 1 0 0,0-1 0 0 0,-1 0 0 0 0,-1-1 0 0 0,10-27 0 0 0,-12 28-63 0 0,-1 5-30 0 0,0-1 1 0 0,0 0-1 0 0,-1 0 0 0 0,-1 0 1 0 0,2-10-1 0 0,-21 36 49 0 0,11-3 144 0 0,0 1 1 0 0,1-1-1 0 0,1 1 0 0 0,-4 16 0 0 0,4-15 24 0 0,-34 135 817 0 0,16-62-272 0 0,20-77-535 0 0,-35 159 1154 0 0,35-152-1225 0 0,2-1 0 0 0,0 1 0 0 0,0 0 0 0 0,2-1-1 0 0,0 1 1 0 0,1-1 0 0 0,7 25 0 0 0,-2-22-1975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5.1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 4143 0 0,'0'0'4880'0'0,"1"12"-2384"0"0,-1 1 8 0 0,0 2-1560 0 0,-2 0-312 0 0,0 1-64 0 0,0-3-16 0 0,-1 2-376 0 0,0-1-80 0 0,2-2-8 0 0,-2-1-8 0 0,5-1-1192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5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1 1375 0 0,'0'0'136'0'0,"-8"9"-136"0"0,0 2 0 0 0,2 1 2888 0 0,-1 2 568 0 0,0 1 104 0 0,0-1 24 0 0,2 2-2696 0 0,0-1-544 0 0,1 1-112 0 0,1-1-16 0 0,2 0-352 0 0,1-3-72 0 0,2 0-16 0 0,1-1-6240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5.9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180 38 8751 0 0,'0'0'2222'0'0,"0"2"-780"0"0,3 4-682 0 0,-1 1 0 0 0,0-1-1 0 0,0 1 1 0 0,0-1 0 0 0,-1 1-1 0 0,0 0 1 0 0,0 13 0 0 0,-5 53 1234 0 0,1-49-1250 0 0,1 10 38 0 0,-4 80 1194 0 0,7-97-1817 0 0,0 1 1 0 0,2-1-1 0 0,0 1 0 0 0,9 31 1 0 0,-11-48-227 0 0</inkml:trace>
  <inkml:trace contextRef="#ctx0" brushRef="#br0" timeOffset="1">1 68 5983 0 0,'0'0'464'0'0,"-1"-13"7948"0"0,4 11-8006 0 0,0-1-1 0 0,0 1 1 0 0,0 0 0 0 0,0-1-1 0 0,0 1 1 0 0,0 0-1 0 0,1 1 1 0 0,-1-1 0 0 0,1 1-1 0 0,-1-1 1 0 0,1 1-1 0 0,5-1 1 0 0,8-1 501 0 0,27-2 0 0 0,-23 4-428 0 0,147-11 1910 0 0,-104 9-3819 0 0,-1-1-4564 0 0,-48 2-1477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6.4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5 7367 0 0,'-1'-2'5340'0'0,"1"2"-5036"0"0,-1 0 1 0 0,1-1-1 0 0,-1 1 1 0 0,1 0-1 0 0,0 0 1 0 0,-1-1-1 0 0,1 1 1 0 0,-1 0-1 0 0,1 0 1 0 0,-1 0-1 0 0,1 0 1 0 0,0 0-1 0 0,-1 0 1 0 0,1-1-1 0 0,-1 1 1 0 0,0 0-1 0 0,-2 5-170 0 0,0-1 0 0 0,1 1-1 0 0,0 0 1 0 0,0-1-1 0 0,0 1 1 0 0,0 0 0 0 0,1 0-1 0 0,0 0 1 0 0,0 0 0 0 0,0 0-1 0 0,0 1 1 0 0,1 6 0 0 0,0 9 367 0 0,5 37 0 0 0,-4-51-386 0 0,1 1 0 0 0,0-1 0 0 0,0 1 1 0 0,4 9-1 0 0,-4-14-76 0 0,-1 0 0 0 0,1 0 1 0 0,-1 0-1 0 0,1 0 1 0 0,0 0-1 0 0,0-1 1 0 0,0 1-1 0 0,1 0 0 0 0,-1-1 1 0 0,0 0-1 0 0,1 1 1 0 0,3 1-1 0 0,-6-4-33 0 0,1 1-1 0 0,-1-1 1 0 0,1 1-1 0 0,0-1 1 0 0,-1 0-1 0 0,1 1 1 0 0,-1-1-1 0 0,1 0 1 0 0,0 0-1 0 0,-1 1 1 0 0,1-1-1 0 0,0 0 1 0 0,-1 0 0 0 0,1 0-1 0 0,0 0 1 0 0,-1 0-1 0 0,1 0 1 0 0,0 0-1 0 0,-1 0 1 0 0,1 0-1 0 0,0 0 1 0 0,-1 0-1 0 0,1 0 1 0 0,-1-1-1 0 0,1 1 1 0 0,1-1-1 0 0,0 1 14 0 0,2-1-13 0 0,0 0 0 0 0,0 0 0 0 0,0-1-1 0 0,0 1 1 0 0,0-1 0 0 0,0 0 0 0 0,0 0 0 0 0,-1 0-1 0 0,1-1 1 0 0,-1 1 0 0 0,1-1 0 0 0,4-5 0 0 0,-3 3-40 0 0,-1 0 0 0 0,0-1 1 0 0,0 0-1 0 0,0 0 0 0 0,-1 0 1 0 0,1-1-1 0 0,1-6 1 0 0,0-2-69 0 0,0 0 1 0 0,-2 0-1 0 0,0 0 1 0 0,0 0-1 0 0,-2-1 1 0 0,1-17-1 0 0,-2 31 38 0 0,-8 8 90 0 0,5-2 9 0 0,0-1 1 0 0,0 1 0 0 0,0 0 0 0 0,1 0 0 0 0,0 0 0 0 0,0 1 0 0 0,0-1 0 0 0,-3 9 0 0 0,-7 41 183 0 0,7-26-24 0 0,-14 73 1032 0 0,4 0 1 0 0,-2 155-1 0 0,14-216-1229 0 0,2-26-164 0 0,-1 0-1 0 0,2 0 1 0 0,0 0 0 0 0,1 0-1 0 0,0 0 1 0 0,1 0-1 0 0,6 21 1 0 0,-8-35-188 0 0,0 1-1 0 0,1 0 1 0 0,-1 0-1 0 0,0-1 1 0 0,1 1-1 0 0,-1 0 1 0 0,1-1 0 0 0,-1 1-1 0 0,1 0 1 0 0,0-1-1 0 0,-1 1 1 0 0,1-1-1 0 0,0 1 1 0 0,-1-1-1 0 0,1 1 1 0 0,0-1-1 0 0,0 1 1 0 0,0-1 0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6.8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8 6911 0 0,'6'-8'11374'0'0,"-4"12"-11187"0"0,-1 1 1 0 0,1-1-1 0 0,-1 0 1 0 0,0 1-1 0 0,0-1 1 0 0,-1 1-1 0 0,0-1 1 0 0,0 6-1 0 0,-3 42 504 0 0,1-26-281 0 0,-15 158 1663 0 0,0 6-379 0 0,14-133-1124 0 0,7 77 0 0 0,2-103-516 0 0,-5-29-121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0 9151 0 0,'0'0'1707'0'0,"2"2"-914"0"0,1 4-499 0 0,0-1 1 0 0,-1 1-1 0 0,0 0 0 0 0,0 0 0 0 0,0 0 0 0 0,0 0 0 0 0,-1 0 1 0 0,0 0-1 0 0,0 7 0 0 0,0 61 947 0 0,-2-63-1065 0 0,-18 280 1745 0 0,6-127-1117 0 0,8-89-490 0 0,-6 155 538 0 0,11-189-726 0 0,3-1-1 0 0,1 1 1 0 0,15 65-1 0 0,-13-88-173 0 0,0-5 36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7.2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 10591 0 0,'0'0'488'0'0,"5"-8"158"0"0,-2 5-415 0 0,0 0 0 0 0,0 0 0 0 0,0 1 0 0 0,0-1 0 0 0,1 1 0 0 0,-1 0 0 0 0,1 0 1 0 0,-1 0-1 0 0,1 0 0 0 0,0 1 0 0 0,-1-1 0 0 0,9-1 0 0 0,5 0 2414 0 0,28-3 0 0 0,-36 5-2654 0 0,6-1 756 0 0,1 1 0 0 0,18 2-1 0 0,-30-1-607 0 0,0 0 0 0 0,0 1 0 0 0,0-1 0 0 0,-1 1 0 0 0,1 0 0 0 0,0 0 0 0 0,0 0 0 0 0,-1 0 0 0 0,1 1 0 0 0,-1 0 0 0 0,1-1 0 0 0,-1 1 0 0 0,0 1 0 0 0,5 3 0 0 0,-7-4-102 0 0,1-1-1 0 0,-1 1 1 0 0,0 0-1 0 0,-1 0 1 0 0,1 0 0 0 0,0 0-1 0 0,0 0 1 0 0,-1 1-1 0 0,1-1 1 0 0,-1 0 0 0 0,0 0-1 0 0,0 0 1 0 0,0 0-1 0 0,0 1 1 0 0,0-1 0 0 0,0 0-1 0 0,0 0 1 0 0,-1 0-1 0 0,1 0 1 0 0,-1 0-1 0 0,0 0 1 0 0,1 0 0 0 0,-1 0-1 0 0,0 0 1 0 0,0 0-1 0 0,-2 2 1 0 0,-3 7 36 0 0,0-1 0 0 0,-1 0 0 0 0,-10 11 0 0 0,-9 11-350 0 0,-2-1-1 0 0,-1-2 1 0 0,-1 0 0 0 0,-40 27-1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7.6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1 119 5063 0 0,'2'-1'2790'0'0,"15"-4"1133"0"0,0 0 1 0 0,20-2-1 0 0,-21 4-3164 0 0,0 0-1 0 0,27-10 0 0 0,-37 11-739 0 0,-1-1-1 0 0,1 0 0 0 0,-1 0 1 0 0,0 0-1 0 0,0 0 1 0 0,0-1-1 0 0,-1 0 1 0 0,1 0-1 0 0,-1 0 0 0 0,0-1 1 0 0,5-6-1 0 0,-3 1-18 0 0,-1-6-164 0 0,-5 16 148 0 0,0 0 0 0 0,0-1 0 0 0,0 1-1 0 0,0 0 1 0 0,0-1 0 0 0,0 1 0 0 0,0 0 0 0 0,0-1-1 0 0,-1 1 1 0 0,1 0 0 0 0,0 0 0 0 0,0-1 0 0 0,0 1-1 0 0,0 0 1 0 0,-1 0 0 0 0,1-1 0 0 0,0 1 0 0 0,0 0-1 0 0,-1 0 1 0 0,1-1 0 0 0,0 1 0 0 0,0 0 0 0 0,-1 0-1 0 0,1 0 1 0 0,-1 0 0 0 0,-15 0-475 0 0,15 0 519 0 0,-3 2-34 0 0,0-1-1 0 0,0 1 1 0 0,0 0-1 0 0,0 0 0 0 0,0 0 1 0 0,0 1-1 0 0,0-1 1 0 0,1 1-1 0 0,-1 0 1 0 0,1 0-1 0 0,0 0 1 0 0,0 1-1 0 0,0-1 1 0 0,0 1-1 0 0,1 0 0 0 0,-1-1 1 0 0,1 1-1 0 0,0 0 1 0 0,-1 5-1 0 0,-1-1 108 0 0,1 1 0 0 0,0 0 0 0 0,0-1-1 0 0,1 1 1 0 0,0 0 0 0 0,1 1 0 0 0,0-1-1 0 0,0 13 1 0 0,2-18-35 0 0,-1 0 0 0 0,0 0-1 0 0,1 0 1 0 0,0 0 0 0 0,0 0 0 0 0,0 0-1 0 0,0-1 1 0 0,0 1 0 0 0,1 0 0 0 0,0 0-1 0 0,0-1 1 0 0,0 1 0 0 0,0-1 0 0 0,0 0-1 0 0,1 1 1 0 0,0-1 0 0 0,4 4 0 0 0,-4-5-43 0 0,0 0 0 0 0,0 0 0 0 0,0 0 1 0 0,0-1-1 0 0,1 1 0 0 0,-1-1 0 0 0,0 0 1 0 0,1 0-1 0 0,-1 0 0 0 0,0-1 0 0 0,1 1 1 0 0,-1-1-1 0 0,1 0 0 0 0,-1 0 1 0 0,1 0-1 0 0,-1 0 0 0 0,1-1 0 0 0,-1 1 1 0 0,1-1-1 0 0,5-2 0 0 0,-2 1-474 0 0,0 0-1 0 0,0-1 1 0 0,-1 0-1 0 0,8-5 1 0 0,-1 0-844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08.0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0 4143 0 0,'0'0'408'0'0,"-6"9"-408"0"0,0 1 0 0 0,-1 2 0 0 0,-1 3 0 0 0,-3 3 2800 0 0,0-1 520 0 0,1 2 104 0 0,0 0 16 0 0,5-2-2536 0 0,-2-2-504 0 0,2 0-104 0 0,-1-2-16 0 0,2-1-824 0 0,2-1-168 0 0,0-1-32 0 0</inkml:trace>
  <inkml:trace contextRef="#ctx0" brushRef="#br0" timeOffset="1">101 72 13823 0 0,'0'0'1224'0'0,"-9"8"-976"0"0,1 3-248 0 0,1-1 0 0 0,1 1 1048 0 0,2 0 160 0 0,0 1 32 0 0,0-1 8 0 0,2 1-728 0 0,-2-1-136 0 0,2-1-32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0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169 151 7631 0 0,'-2'0'348'0'0,"-8"4"-250"0"0,1 1-1 0 0,0 0 0 0 0,0 0 0 0 0,0 1 0 0 0,1 0 0 0 0,0 0 1 0 0,0 1-1 0 0,0 0 0 0 0,-7 9 0 0 0,-57 76-141 0 0,72-91 32 0 0,-1 0-148 0 0,3-2-296 0 0,11-5 452 0 0,0 0-1 0 0,0-2 0 0 0,0 1 0 0 0,17-15 0 0 0,2-1 13 0 0,142-92 3 0 0,-110 73 722 0 0,-62 41 269 0 0,-6 15-216 0 0,-1-4-589 0 0,1 1 0 0 0,-2-1-1 0 0,1 0 1 0 0,-1-1-1 0 0,-12 15 1 0 0,-40 38 128 0 0,44-48-312 0 0,0-1 0 0 0,1 2 0 0 0,1 0 0 0 0,0 0 0 0 0,-14 26 0 0 0,18-21 68 0 0,8-19-73 0 0,1-1 0 0 0,-1 1 0 0 0,1-1 0 0 0,-1 1-1 0 0,1-1 1 0 0,0 0 0 0 0,-1 1 0 0 0,1-1 0 0 0,0 0-1 0 0,-1 0 1 0 0,1 1 0 0 0,0-1 0 0 0,-1 0 0 0 0,1 0-1 0 0,0 0 1 0 0,1 0 0 0 0,-2 0-3 0 0,6 1 5 0 0,-1-1 0 0 0,1 0 0 0 0,0-1 1 0 0,-1 1-1 0 0,1-1 0 0 0,0 0 0 0 0,-1 0 0 0 0,11-5 1 0 0,43-20-72 0 0,-51 21 55 0 0,215-101-1414 0 0,-153 76 587 0 0,91-23-1 0 0,-145 48 734 0 0,-7 2 54 0 0,0 0 0 0 0,1 1 0 0 0,-1 0 0 0 0,0 1 0 0 0,14-1 0 0 0,-23 2 54 0 0,0 0-1 0 0,0 0 1 0 0,0 0-1 0 0,1 0 1 0 0,-1 0-1 0 0,0 0 1 0 0,0 0-1 0 0,0 0 1 0 0,1 0-1 0 0,-1 0 1 0 0,0 0-1 0 0,0 0 0 0 0,0 0 1 0 0,0 0-1 0 0,1 0 1 0 0,-1 0-1 0 0,0 0 1 0 0,0 1-1 0 0,0-1 1 0 0,0 0-1 0 0,0 0 1 0 0,1 0-1 0 0,-1 0 1 0 0,0 0-1 0 0,0 0 1 0 0,0 1-1 0 0,0-1 0 0 0,0 0 1 0 0,0 0-1 0 0,0 0 1 0 0,0 0-1 0 0,0 1 1 0 0,1-1-1 0 0,-1 0 1 0 0,0 0-1 0 0,0 0 1 0 0,0 0-1 0 0,0 1 1 0 0,0-1-1 0 0,0 0 1 0 0,-5 9 161 0 0,-10 8 68 0 0,15-17-230 0 0,-24 21 387 0 0,0-1-1 0 0,-2-1 1 0 0,-46 25-1 0 0,-21 16 113 0 0,82-53-441 0 0,3-2 30 0 0,1 1-1 0 0,0 0 1 0 0,-1 0-1 0 0,2 0 1 0 0,-11 13-1 0 0,16-17 98 0 0,11-2 0 0 0,0-2-215 0 0,-1-1-1 0 0,1 0 1 0 0,-1-1-1 0 0,1 0 1 0 0,-1 0-1 0 0,8-6 1 0 0,4-1-47 0 0,217-109-1432 0 0,-199 99 1176 0 0,-8 4 167 0 0,1 1-1 0 0,46-16 1 0 0,-77 31 200 0 0,1 1 1 0 0,-1-1-1 0 0,0 1 0 0 0,1-1 0 0 0,-1 1 0 0 0,0 0 0 0 0,1 0 0 0 0,-1 0 1 0 0,1-1-1 0 0,-1 1 0 0 0,0 1 0 0 0,1-1 0 0 0,1 0 0 0 0,-3 0-14 0 0,0 1-1 0 0,0-1 1 0 0,0 0 0 0 0,0 1-1 0 0,0-1 1 0 0,1 0 0 0 0,-1 0-1 0 0,0 1 1 0 0,0-1-1 0 0,0 0 1 0 0,0 1 0 0 0,0-1-1 0 0,0 0 1 0 0,0 1 0 0 0,0-1-1 0 0,0 0 1 0 0,0 0-1 0 0,0 1 1 0 0,0-1 0 0 0,-1 0-1 0 0,1 1 1 0 0,0-1 0 0 0,0 0-1 0 0,0 0 1 0 0,0 1-1 0 0,0-1 1 0 0,-1 0 0 0 0,1 0-1 0 0,0 1 1 0 0,0-1 0 0 0,0 0-1 0 0,-1 0 1 0 0,1 1-1 0 0,0-1 1 0 0,-30 29 1071 0 0,28-27-1148 0 0,-84 67 1247 0 0,46-39-1082 0 0,-50 49 0 0 0,101-77-62 0 0,-2-4-59 0 0,0 0 0 0 0,0 0 0 0 0,-1 0 0 0 0,1-1-1 0 0,-1-1 1 0 0,1 1 0 0 0,-1-1 0 0 0,8-6 0 0 0,17-7-40 0 0,351-147-1799 0 0,-267 115 1659 0 0,-115 48 896 0 0,-4 2-614 0 0,-1-1 1 0 0,1 1 0 0 0,0 0 0 0 0,-1 0 0 0 0,1 0-1 0 0,0 1 1 0 0,0-1 0 0 0,0 0 0 0 0,0 1 0 0 0,-2 1-1 0 0,-6 4 142 0 0,-39 20 463 0 0,35-21-628 0 0,1 1 1 0 0,0 0-1 0 0,0 1 1 0 0,0 1-1 0 0,-12 11 1 0 0,24-19-8 0 0,2 0-54 0 0,1 0-1 0 0,0 0 0 0 0,0 0 0 0 0,0-1 1 0 0,-1 1-1 0 0,1-1 0 0 0,0 1 1 0 0,0-1-1 0 0,0 0 0 0 0,0 0 0 0 0,0 0 1 0 0,2 0-1 0 0,9 0-27 0 0,0-1 0 0 0,0-1 0 0 0,0 0 0 0 0,-1-1 0 0 0,23-8 0 0 0,62-31-214 0 0,-22 8-57 0 0,112-34-665 0 0,-264 110 2428 0 0,17-10-1027 0 0,2 2 1 0 0,1 3 0 0 0,-66 55-1 0 0,117-86-361 0 0,5-5 0 0 0,2 0 0 0 0,3 0-82 0 0,0 1 0 0 0,0-2 0 0 0,0 1 1 0 0,1 0-1 0 0,-1-1 0 0 0,0 0 0 0 0,0 0 0 0 0,0 0 0 0 0,0 0 0 0 0,0-1 0 0 0,1 1 0 0 0,-1-1 0 0 0,6-2 0 0 0,8-3-117 0 0,29-14-1 0 0,-27 10-4 0 0,311-132-1374 0 0,-301 129 1456 0 0,31-19-1 0 0,-60 31 178 0 0,-4 2-49 0 0,-38 5 172 0 0,2 3 0 0 0,-50 17 0 0 0,63-17-126 0 0,0 1 0 0 0,1 1 0 0 0,1 2 0 0 0,-33 22 0 0 0,54-33-93 0 0,1-1-12 0 0,0 0 0 0 0,0 0 0 0 0,1 0 1 0 0,-1 0-1 0 0,0 1 0 0 0,1-1 0 0 0,-1 1 0 0 0,1-1 0 0 0,-2 3 0 0 0,4-2-25 0 0,1-1 0 0 0,-1 0-1 0 0,1 0 1 0 0,-1 0 0 0 0,1-1 0 0 0,0 1-1 0 0,-1 0 1 0 0,1-1 0 0 0,0 1-1 0 0,0-1 1 0 0,-1 1 0 0 0,1-1 0 0 0,3 1-1 0 0,5-1-36 0 0,-1 0 0 0 0,1 0 0 0 0,0-1 0 0 0,-1 0 0 0 0,14-4 0 0 0,48-15-264 0 0,-47 12 208 0 0,238-83-1826 0 0,-213 71 1567 0 0,0 3-1 0 0,82-18 1 0 0,-128 34 1432 0 0,-17 8 36 0 0,-13 7-197 0 0,-39 26 0 0 0,57-33-852 0 0,0 0-1 0 0,0 0 1 0 0,0 1-1 0 0,1 0 0 0 0,1 0 1 0 0,-1 1-1 0 0,-8 13 1 0 0,11-11-51 0 0,5-2 38 0 0,1-7-66 0 0,0-1 1 0 0,0 0-1 0 0,0 1 0 0 0,0-1 1 0 0,1 0-1 0 0,-1 0 0 0 0,0 0 0 0 0,0 0 1 0 0,1 0-1 0 0,-1 0 0 0 0,1 0 0 0 0,-1 0 1 0 0,1-1-1 0 0,-1 1 0 0 0,1-1 0 0 0,0 1 1 0 0,-1-1-1 0 0,1 1 0 0 0,0-1 0 0 0,-1 0 1 0 0,1 0-1 0 0,0 0 0 0 0,-1 0 0 0 0,4 0 1 0 0,4-1-99 0 0,1 0 1 0 0,16-4 0 0 0,-25 5 96 0 0,87-23-1037 0 0,135-55 0 0 0,-180 59 775 0 0,-27 11 222 0 0,0 1 0 0 0,34-9 0 0 0,-48 15 1103 0 0,-8 10-327 0 0,-24 37 412 0 0,28-36-1069 0 0,2-8-72 0 0,0-1-4 0 0,0 0 0 0 0,0-1 0 0 0,0 1 0 0 0,0 0 0 0 0,0 0 0 0 0,1-1 0 0 0,-1 1 0 0 0,0 0 0 0 0,0-1 0 0 0,0 1 0 0 0,1 0 0 0 0,-1 0 0 0 0,0-1 0 0 0,1 1 0 0 0,-1-1 0 0 0,0 1 0 0 0,1 0 0 0 0,-1-1 0 0 0,1 1 0 0 0,-1-1 0 0 0,1 1 0 0 0,-1-1 0 0 0,1 1 0 0 0,-1-1 0 0 0,1 1 0 0 0,0-1 0 0 0,-1 0 0 0 0,1 1 0 0 0,-1-1 0 0 0,1 0 0 0 0,0 0 0 0 0,0 1 0 0 0,-1-1 0 0 0,1 0 0 0 0,0 0 0 0 0,-1 0 0 0 0,1 0 0 0 0,0 0 0 0 0,1 0 0 0 0,0 0 0 0 0,5 1-2 0 0,1-1-1 0 0,-1 0 0 0 0,1 0 1 0 0,-1 0-1 0 0,1-1 1 0 0,9-2-1 0 0,47-15-61 0 0,-37 10 22 0 0,3-1-17 0 0,4-1-79 0 0,43-7 1 0 0,-91 36 563 0 0,-34 27-97 0 0,-37 39 1106 0 0,47-40-3080 0 0,5 4-3354 0 0,29-41-1329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0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92 167 4607 0 0,'0'0'354'0'0,"0"-2"-233"0"0,5-10-492 0 0,4-5 4462 0 0,1 0 6298 0 0,-11 27-9927 0 0,-5 26 97 0 0,-22 70 1 0 0,12-49-278 0 0,-9 19 62 0 0,17-52-270 0 0,0 0 0 0 0,1 0 0 0 0,1 0 0 0 0,2 1 0 0 0,-3 31 0 0 0,9-56-72 0 0,-1 0 0 0 0,1 0 0 0 0,-1-1 0 0 0,0 1 0 0 0,1 0 0 0 0,-1-1-1 0 0,0 1 1 0 0,1-1 0 0 0,-1 0 0 0 0,0 1 0 0 0,1-1 0 0 0,0-1 0 0 0,3-2-66 0 0,-1 0 0 0 0,0-1 1 0 0,0 0-1 0 0,0 1 0 0 0,0-1 0 0 0,-1-1 0 0 0,1 1 0 0 0,3-10 0 0 0,18-49-256 0 0,-22 54 275 0 0,44-164-235 0 0,3-10 216 0 0,-46 172 64 0 0,0 0 0 0 0,0 1 0 0 0,12-22 0 0 0,-2 16 10 0 0,-6 14 62 0 0,-5 3-47 0 0,-2 0-8 0 0,0 0-1 0 0,0 0 1 0 0,0 0 0 0 0,0 0 0 0 0,0 0 0 0 0,0 0-1 0 0,-1 1 1 0 0,1-1 0 0 0,0 0 0 0 0,0 1 0 0 0,0-1-1 0 0,0 0 1 0 0,-1 1 0 0 0,1-1 0 0 0,0 1 0 0 0,-1-1-1 0 0,1 1 1 0 0,0-1 0 0 0,-1 1 0 0 0,1 0 0 0 0,0-1-1 0 0,-1 1 1 0 0,1 0 0 0 0,-1 0 0 0 0,1-1 0 0 0,-1 1-1 0 0,1 1 1 0 0,10 24 212 0 0,-10-24-176 0 0,7 25 395 0 0,8 52-1 0 0,1 2 38 0 0,-11-57-383 0 0,4 17 134 0 0,2 0-1 0 0,2-1 0 0 0,33 68 1 0 0,-38-92-244 0 0,-8-14-95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0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66 11055 0 0,'0'0'852'0'0,"2"-1"-560"0"0,10-6 796 0 0,0 2 0 0 0,1-1 0 0 0,0 2-1 0 0,-1 0 1 0 0,2 0 0 0 0,18-2-1 0 0,-30 5-1070 0 0,198-23 954 0 0,-184 22-1506 0 0,-1 0-1076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0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25 8431 0 0,'-8'-1'8655'0'0,"29"0"-8142"0"0,1-2 1 0 0,22-4-1 0 0,-22 3-276 0 0,0 1-1 0 0,25-1 0 0 0,-29 4-133 0 0,-12-1-90 0 0,1 1 0 0 0,0 0 0 0 0,-1 0 0 0 0,1 1 1 0 0,0 0-1 0 0,12 3 0 0 0,-17-2 30 0 0,-1-1-43 0 0,0 0 0 0 0,0 1 0 0 0,0-1 1 0 0,0 0-1 0 0,-1 1 0 0 0,1-1 1 0 0,0 1-1 0 0,-1-1 0 0 0,0 0 1 0 0,1 1-1 0 0,-1-1 0 0 0,0 1 0 0 0,1 0 1 0 0,-1-1-1 0 0,0 1 0 0 0,0-1 1 0 0,0 1-1 0 0,-1-1 0 0 0,1 1 1 0 0,0-1-1 0 0,-1 1 0 0 0,1-1 1 0 0,0 1-1 0 0,-1-1 0 0 0,0 0 0 0 0,1 1 1 0 0,-1-1-1 0 0,0 0 0 0 0,0 1 1 0 0,0-1-1 0 0,-2 2 0 0 0,0 3 1 0 0,-8 10-1 0 0,-2 0 0 0 0,0-1 0 0 0,0-1 0 0 0,-30 26 0 0 0,19-19 0 0 0,3-2 0 0 0,-2 1 0 0 0,2 1 0 0 0,-33 40 0 0 0,50-54 0 0 0,4-7 0 0 0,0 1 0 0 0,0-1 0 0 0,0 1 0 0 0,0-1 0 0 0,0 1 0 0 0,0 0 0 0 0,0-1 0 0 0,0 1 0 0 0,0-1 0 0 0,1 1 0 0 0,-1-1 0 0 0,0 1 0 0 0,0-1 0 0 0,1 1 0 0 0,-1-1 0 0 0,0 1 0 0 0,0-1 0 0 0,1 1 0 0 0,-1-1 0 0 0,0 1 0 0 0,1-1 0 0 0,-1 1 0 0 0,1-1 0 0 0,-1 0 0 0 0,1 1 0 0 0,-1-1 0 0 0,1 0 0 0 0,-1 1 0 0 0,1-1 0 0 0,-1 0 0 0 0,1 0 0 0 0,-1 1 0 0 0,1-1 0 0 0,-1 0 0 0 0,1 0 0 0 0,0 0 0 0 0,0 0 0 0 0,-1 0 0 0 0,5 2 34 0 0,1-1-1 0 0,0-1 1 0 0,-1 1 0 0 0,1-1-1 0 0,5 0 1 0 0,19 2 224 0 0,54 16 581 0 0,41 6-1258 0 0,-123-24 23 0 0,10 0-1313 0 0,-4-3-4312 0 0,0-1 683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0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8 135 1839 0 0,'-7'-46'1923'0'0,"8"16"14050"0"0,2 43-15533 0 0,-1 7-152 0 0,-2-1 0 0 0,-1 29 1 0 0,0 8 86 0 0,1-27-151 0 0,0-9-41 0 0,0-1 0 0 0,4 21 1 0 0,-3-35-155 0 0,0-1 1 0 0,0 1 0 0 0,0-1-1 0 0,0 1 1 0 0,1-1-1 0 0,0 0 1 0 0,0 0-1 0 0,0 0 1 0 0,0 0 0 0 0,1 0-1 0 0,-1 0 1 0 0,1 0-1 0 0,0-1 1 0 0,4 4-1 0 0,-5-5-14 0 0,0-1 0 0 0,0 1-1 0 0,0 0 1 0 0,1-1-1 0 0,-1 0 1 0 0,0 0 0 0 0,1 0-1 0 0,0 0 1 0 0,-1 0 0 0 0,1 0-1 0 0,-1 0 1 0 0,1-1-1 0 0,0 0 1 0 0,0 1 0 0 0,-1-1-1 0 0,1 0 1 0 0,3 0-1 0 0,-1-1 13 0 0,-1 0-1 0 0,1 0 1 0 0,-1-1-1 0 0,1 1 1 0 0,-1-1-1 0 0,0 0 0 0 0,1 0 1 0 0,-1-1-1 0 0,5-3 1 0 0,0-1 13 0 0,0 0 0 0 0,0-1-1 0 0,-1-1 1 0 0,0 1 0 0 0,0-1 0 0 0,-1-1 0 0 0,8-12 0 0 0,-7 7-5 0 0,0-1 1 0 0,-1-1-1 0 0,-1 1 0 0 0,0-1 1 0 0,5-33-1 0 0,-6 16 28 0 0,-1 1-1 0 0,-1-40 1 0 0,-3 61-63 0 0,-4-7-6024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11399 0 0,'0'0'1032'0'0,"0"1"-845"0"0,8 49 1960 0 0,3 38 646 0 0,-9-25-1603 0 0,-1-25-593 0 0,7 47 1 0 0,-6-77-466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0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0 158 6911 0 0,'0'-2'528'0'0,"1"-3"-129"0"0,0 1 0 0 0,0-1-1 0 0,0 0 1 0 0,1 0-1 0 0,0 1 1 0 0,0-1 0 0 0,0 1-1 0 0,0-1 1 0 0,0 1-1 0 0,1 0 1 0 0,0 0 0 0 0,6-7-1 0 0,-3 5 65 0 0,1 0-1 0 0,0 0 0 0 0,0 1 1 0 0,0 0-1 0 0,1 0 0 0 0,12-5 1 0 0,3 0 202 0 0,0 2 0 0 0,0 0 0 0 0,1 2 0 0 0,32-5 0 0 0,-43 9-287 0 0,0 1 0 0 0,13 0 0 0 0,-21 1-275 0 0,-1 0 1 0 0,0 0-1 0 0,1 1 1 0 0,-1 0-1 0 0,0-1 1 0 0,0 2-1 0 0,0-1 0 0 0,1 0 1 0 0,5 4-1 0 0,-9-4-92 0 0,-1-1 1 0 0,1 1-1 0 0,-1-1 0 0 0,0 1 1 0 0,1-1-1 0 0,-1 1 0 0 0,0 0 0 0 0,0-1 1 0 0,1 1-1 0 0,-1-1 0 0 0,0 1 0 0 0,0 0 1 0 0,0-1-1 0 0,0 1 0 0 0,0 0 1 0 0,0-1-1 0 0,0 1 0 0 0,0 0 0 0 0,0-1 1 0 0,0 1-1 0 0,0-1 0 0 0,0 1 1 0 0,0 0-1 0 0,-1-1 0 0 0,1 2 0 0 0,-6 13 23 0 0,-3-3-18 0 0,-1 0-1 0 0,0 0 1 0 0,0-1 0 0 0,-1-1-1 0 0,-1 0 1 0 0,-24 17 0 0 0,-15 13 11 0 0,19-13-191 0 0,-57 36 0 0 0,85-61 156 0 0,3-1-152 0 0,6 0-515 0 0,-1 0 601 0 0,1 0-1 0 0,0 1 0 0 0,0-1 0 0 0,-1 1 0 0 0,9 5 1 0 0,2 0-27 0 0,21 9 435 0 0,-1 3-1 0 0,-1 1 0 0 0,45 34 1 0 0,-58-40-286 0 0,-14-9-62 0 0,1 0 0 0 0,-1-1 1 0 0,15 6-1 0 0,9-3-3506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5527 0 0,'2'0'423'0'0,"209"-14"6801"0"0,-151 13-6462 0 0,1-4 0 0 0,-1-2 0 0 0,0-2-1 0 0,95-29 1 0 0,-86 14-74 0 0,-67 24-552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 1 6447 0 0,'0'0'499'0'0,"-1"2"-92"0"0,-2 4 626 0 0,0 1 0 0 0,1 0 1 0 0,-1 0-1 0 0,1 0 1 0 0,-2 13-1 0 0,-2 41 828 0 0,4-27-1828 0 0,-1-14-151 0 0,0 6 474 0 0,1 0 0 0 0,2 31 1 0 0,0-51-164 0 0,1 1 0 0 0,-1-1 0 0 0,1 1 0 0 0,1-1 0 0 0,-1 0 0 0 0,1 0 0 0 0,0 0 0 0 0,1 0 0 0 0,-1 0 0 0 0,1 0 1 0 0,0-1-1 0 0,1 1 0 0 0,0-1 0 0 0,5 7 0 0 0,-6-9-155 0 0,1-1 1 0 0,-1 1-1 0 0,0-1 1 0 0,1 0-1 0 0,-1 0 0 0 0,1 0 1 0 0,0-1-1 0 0,0 1 1 0 0,-1-1-1 0 0,1 0 0 0 0,0 0 1 0 0,0 0-1 0 0,0-1 1 0 0,0 1-1 0 0,1-1 0 0 0,-1 0 1 0 0,0 0-1 0 0,8-2 1 0 0,6-1 74 0 0,1-1 1 0 0,33-12-1 0 0,-17 5 26 0 0,46-14-321 0 0,-48 13-5921 0 0</inkml:trace>
  <inkml:trace contextRef="#ctx0" brushRef="#br0" timeOffset="1">6 258 17279 0 0,'0'0'794'0'0,"1"-2"-22"0"0,8-3-637 0 0,0-1 1 0 0,0 2 0 0 0,0-1 0 0 0,1 1 0 0 0,-1 1 0 0 0,1-1 0 0 0,0 2 0 0 0,19-4 0 0 0,14-4 241 0 0,-37 8-531 0 0,7-2 209 0 0,0 0-1 0 0,22-10 1 0 0,-32 12-379 0 0,-1 1 0 0 0,1 0 0 0 0,0-1 0 0 0,-1 0 0 0 0,0 0 0 0 0,1 0 1 0 0,-1 0-1 0 0,0 0 0 0 0,0 0 0 0 0,0 0 0 0 0,0-1 0 0 0,0 1 0 0 0,0-1 0 0 0,-1 1 0 0 0,0-1 0 0 0,1 0 0 0 0,-1 1 1 0 0,2-6-1 0 0,-3-3-1674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0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42 14455 0 0,'0'0'1307'0'0,"2"-1"-1072"0"0,10-5 270 0 0,0 0 1 0 0,0 1-1 0 0,1 1 1 0 0,0 0 0 0 0,0 1-1 0 0,0 0 1 0 0,15-1-1 0 0,95 1 1190 0 0,-84 3-2344 0 0,-26 0-4429 0 0,-2-3-1796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0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18 12119 0 0,'0'0'555'0'0,"0"-1"-12"0"0,-1-5-235 0 0,1 4 305 0 0,2-7 4076 0 0,0 15-4553 0 0,0-1 1 0 0,-1 1-1 0 0,1 0 0 0 0,-1-1 0 0 0,0 1 0 0 0,-1 0 1 0 0,1 8-1 0 0,-6 46 592 0 0,2-25-328 0 0,-1 11-14 0 0,1-21-252 0 0,1 0 0 0 0,1-1 0 0 0,2 1 0 0 0,5 41 0 0 0,-6-65-285 0 0,1-21-9176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0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30 106 9215 0 0,'0'0'707'0'0,"9"-5"-228"0"0,1 0 1465 0 0,0 0 0 0 0,16-4 0 0 0,47-8 1464 0 0,7-2-2095 0 0,-33 5-1043 0 0,9-4-928 0 0,-21 4-6042 0 0</inkml:trace>
  <inkml:trace contextRef="#ctx0" brushRef="#br0" timeOffset="1">0 273 11055 0 0,'0'0'852'0'0,"2"-1"-560"0"0,12-6 540 0 0,0 0-1 0 0,0 2 1 0 0,1-1-1 0 0,-1 2 1 0 0,1 0-1 0 0,16-2 0 0 0,99-6 240 0 0,-55 6-1275 0 0,-68 5 174 0 0,22-2-5315 0 0,-14 0-471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17 101 919 0 0,'0'0'16054'0'0,"-4"9"-15278"0"0,1-1-521 0 0,0 0 1 0 0,1 0-1 0 0,1 0 1 0 0,-1 0-1 0 0,1 0 1 0 0,1 16-1 0 0,0-8 115 0 0,1-1 0 0 0,6 27 0 0 0,-6-37-300 0 0,0 0-1 0 0,0 0 1 0 0,1 0-1 0 0,0-1 1 0 0,0 1-1 0 0,0-1 1 0 0,1 1-1 0 0,0-1 1 0 0,0 0-1 0 0,0 0 1 0 0,0 0-1 0 0,0 0 1 0 0,1-1-1 0 0,0 1 1 0 0,-1-1-1 0 0,1 0 1 0 0,5 3-1 0 0,-6-5-42 0 0,0 1 0 0 0,1-1 0 0 0,-1 1-1 0 0,0-1 1 0 0,1 0 0 0 0,-1-1 0 0 0,1 1-1 0 0,-1 0 1 0 0,1-1 0 0 0,-1 0 0 0 0,1 0-1 0 0,-1 0 1 0 0,1 0 0 0 0,-1-1 0 0 0,1 1-1 0 0,-1-1 1 0 0,1 0 0 0 0,-1 0 0 0 0,0 0-1 0 0,1-1 1 0 0,-1 1 0 0 0,0-1 0 0 0,0 1-1 0 0,5-5 1 0 0,0-1-7 0 0,1 0 0 0 0,-2-1 0 0 0,1 0 0 0 0,-1 0 1 0 0,0-1-1 0 0,-1 0 0 0 0,0 0 0 0 0,0 0 0 0 0,-1-1 0 0 0,-1 0 0 0 0,1 0 0 0 0,-2 0 0 0 0,1-1 0 0 0,-1 1 0 0 0,-1-1 0 0 0,2-13 0 0 0,-3 11 12 0 0,0 0-1 0 0,-2 0 0 0 0,1 0 0 0 0,-1 0 0 0 0,-1 0 0 0 0,0 0 0 0 0,-1 1 0 0 0,-8-21 0 0 0,8 23-20 0 0,-1 2-50 0 0,4 7-158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 0 12895 0 0,'0'0'3238'0'0,"0"2"-2220"0"0,-4 30 580 0 0,-3 35-657 0 0,-17 68 0 0 0,23-131-877 0 0,-1 2-105 0 0,1-4-247 0 0,-8-7-3071 0 0,2-3 799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53 11343 0 0,'0'0'1031'0'0,"16"4"790"0"0,-6 2-1280 0 0,0 0-1 0 0,-1 0 1 0 0,0 1 0 0 0,0 0-1 0 0,0 1 1 0 0,-1 0-1 0 0,0 0 1 0 0,-1 0 0 0 0,8 13-1 0 0,-4-7 52 0 0,2 0-1 0 0,16 16 0 0 0,-14-18-77 0 0,28 19 0 0 0,-37-28-429 0 0,1 1 1 0 0,-1-1-1 0 0,1 0 1 0 0,0 0 0 0 0,0-1-1 0 0,0 0 1 0 0,11 2-1 0 0,-16-5-61 0 0,-1 1 1 0 0,0-1-1 0 0,0 1 0 0 0,1-1 0 0 0,-1 1 0 0 0,0-1 1 0 0,0 0-1 0 0,0 1 0 0 0,0-1 0 0 0,0 0 0 0 0,0 0 1 0 0,0 0-1 0 0,0 0 0 0 0,0 0 0 0 0,0 0 0 0 0,0 0 1 0 0,-1 0-1 0 0,1 0 0 0 0,0-2 0 0 0,2-1-4 0 0,-1 3 5 0 0,2-3-6 0 0,0-11 97 0 0,-2-13-36 0 0,0 0 0 0 0,-3-34 0 0 0,0 32-153 0 0,4-45-1 0 0,-2 74 16 0 0,3 9-6825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37 14167 0 0,'-7'-12'1511'0'0,"7"10"-1484"0"0,-1 1 0 0 0,1-1 0 0 0,-1 1 0 0 0,0-1 0 0 0,0 1 0 0 0,0 0 0 0 0,0 0 0 0 0,0-1 0 0 0,0 1 0 0 0,0 0 0 0 0,0 0 1 0 0,-1 0-1 0 0,1 0 0 0 0,0 0 0 0 0,-1 0 0 0 0,1 1 0 0 0,0-1 0 0 0,-1 0 0 0 0,1 1 0 0 0,-1-1 0 0 0,1 1 0 0 0,-1-1 0 0 0,1 1 0 0 0,-1 0 0 0 0,0 0 0 0 0,1 0 0 0 0,-1 0 0 0 0,1 0 0 0 0,-1 0 0 0 0,1 0 0 0 0,-1 0 0 0 0,0 0 1 0 0,-1 1-1 0 0,-2 1 99 0 0,0 0-1 0 0,0 1 1 0 0,0-1 0 0 0,0 1 0 0 0,0 0 0 0 0,-6 5 0 0 0,2-1 52 0 0,1 1-1 0 0,0 0 0 0 0,1 0 1 0 0,0 0-1 0 0,0 1 1 0 0,0 0-1 0 0,1 0 0 0 0,1 1 1 0 0,0 0-1 0 0,-6 15 1 0 0,8-17-33 0 0,0 0 1 0 0,1 1 0 0 0,-1-1 0 0 0,2 1 0 0 0,-1 0 0 0 0,1 0 0 0 0,1 0 0 0 0,0-1 0 0 0,0 1 0 0 0,1 0 0 0 0,0 0 0 0 0,0 0 0 0 0,4 12 0 0 0,-4-18-115 0 0,0 0-1 0 0,0 0 1 0 0,1 0 0 0 0,-1 0-1 0 0,1 0 1 0 0,0 0 0 0 0,0-1-1 0 0,0 1 1 0 0,0-1 0 0 0,0 1 0 0 0,1-1-1 0 0,-1 0 1 0 0,1 0 0 0 0,-1 0-1 0 0,5 2 1 0 0,-3-1 9 0 0,1-1-1 0 0,0-1 1 0 0,-1 1-1 0 0,1-1 1 0 0,0 1 0 0 0,0-2-1 0 0,0 1 1 0 0,-1 0-1 0 0,9-1 1 0 0,-3 0-188 0 0,0-1 0 0 0,0 0 0 0 0,-1-1 0 0 0,1 0 0 0 0,0-1 0 0 0,-1 1 1 0 0,1-2-1 0 0,-1 0 0 0 0,14-7 0 0 0,-13 5-773 0 0,0-2-1 0 0,-1 1 1 0 0,10-10 0 0 0,-5 3-1349 0 0</inkml:trace>
  <inkml:trace contextRef="#ctx0" brushRef="#br0" timeOffset="1">329 43 7367 0 0,'0'0'6699'0'0,"-1"2"-4760"0"0,-1 19-267 0 0,0-8-858 0 0,1 0-1 0 0,0 24 1 0 0,2 47 644 0 0,-2-61-962 0 0,1 0 0 0 0,1 0-1 0 0,8 45 1 0 0,-8-66-511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0 194 6911 0 0,'0'0'623'0'0,"1"-1"-514"0"0,2-3 477 0 0,1 1 0 0 0,-1-1-1 0 0,1 1 1 0 0,-1 0-1 0 0,1 0 1 0 0,0 1-1 0 0,0-1 1 0 0,0 1-1 0 0,0 0 1 0 0,1 0 0 0 0,-1 0-1 0 0,1 1 1 0 0,-1-1-1 0 0,7 0 1 0 0,11-2 1545 0 0,40-2 0 0 0,-34 4-2670 0 0,0-1 780 0 0,104-3 689 0 0,-131 7-895 0 0,-1 0 0 0 0,1 0 0 0 0,0 0 0 0 0,0 0 0 0 0,-1 0 0 0 0,1 1 0 0 0,-1-1 0 0 0,1 0 0 0 0,-1 0 0 0 0,1 1 1 0 0,-1-1-1 0 0,0 0 0 0 0,0 1 0 0 0,1 2 0 0 0,-1-4 5 0 0,0 10 230 0 0,0-1 0 0 0,0 1-1 0 0,-1 0 1 0 0,0-1 0 0 0,0 0 0 0 0,-5 14-1 0 0,-1 14 455 0 0,6-31-662 0 0,-3 23 103 0 0,2 1-1 0 0,1 37 1 0 0,1-66-912 0 0</inkml:trace>
  <inkml:trace contextRef="#ctx0" brushRef="#br0" timeOffset="1">358 30 6911 0 0,'0'0'672'0'0,"2"-12"-600"0"0,4 3-72 0 0,5 3 2040 0 0,-1 4 392 0 0,1 2 72 0 0,0 0-8104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33 14047 0 0,'0'0'646'0'0,"-2"0"-16"0"0,-3 3-513 0 0,0-1 0 0 0,0 1 0 0 0,1 0 0 0 0,-1 0 0 0 0,1 0 0 0 0,-1 1 0 0 0,1-1 0 0 0,0 1 0 0 0,1 0 0 0 0,-1 1 0 0 0,1-1 0 0 0,-5 7 0 0 0,-3 8 893 0 0,-16 37 1 0 0,20-39-827 0 0,1-5 452 0 0,1 1 1 0 0,-7 24-1 0 0,11-34-525 0 0,1 1-1 0 0,-1-1 0 0 0,0 0 0 0 0,1 0 0 0 0,0 0 1 0 0,0 0-1 0 0,0 0 0 0 0,0 1 0 0 0,0-1 0 0 0,1 0 1 0 0,0 0-1 0 0,-1 0 0 0 0,1 0 0 0 0,0 0 0 0 0,0 0 0 0 0,1 0 1 0 0,2 6-1 0 0,-2-8-71 0 0,-1 0 1 0 0,0 0-1 0 0,1-1 1 0 0,-1 1 0 0 0,1 0-1 0 0,0 0 1 0 0,-1-1-1 0 0,1 1 1 0 0,-1-1-1 0 0,3 1 1 0 0,2 1 54 0 0,0-1-42 0 0,-1 1 0 0 0,0-1 0 0 0,1 0 1 0 0,0-1-1 0 0,-1 1 0 0 0,1-1 0 0 0,-1 0 0 0 0,1-1 0 0 0,-1 1 0 0 0,1-1 0 0 0,-1 0 0 0 0,1 0 0 0 0,-1-1 0 0 0,0 0 1 0 0,1 0-1 0 0,-1 0 0 0 0,7-4 0 0 0,3-3 15 0 0,-1 0 0 0 0,0-1 0 0 0,0 0 0 0 0,18-18 0 0 0,-26 21-47 0 0,0 0-1 0 0,0 0 0 0 0,0-1 0 0 0,-1 0 1 0 0,0 0-1 0 0,0 0 0 0 0,-1 0 0 0 0,0-1 1 0 0,-1 0-1 0 0,0 0 0 0 0,3-12 0 0 0,-5 16-11 0 0,0 0-1 0 0,0 0 0 0 0,0 0 0 0 0,-1 0 1 0 0,0 0-1 0 0,0 1 0 0 0,-1-1 1 0 0,1 0-1 0 0,-1 0 0 0 0,0 0 1 0 0,0 0-1 0 0,0 0 0 0 0,-1 0 0 0 0,0 1 1 0 0,0-1-1 0 0,0 1 0 0 0,-1-1 1 0 0,1 1-1 0 0,-1 0 0 0 0,0 0 1 0 0,0 0-1 0 0,-7-6 0 0 0,7 8-6 0 0,1 1 0 0 0,-1-1-1 0 0,1 1 1 0 0,-1 0 0 0 0,1 0 0 0 0,-1 1 0 0 0,1-1-1 0 0,-1 0 1 0 0,0 1 0 0 0,0 0 0 0 0,1-1 0 0 0,-1 1-1 0 0,0 0 1 0 0,0 0 0 0 0,1 1 0 0 0,-1-1 0 0 0,0 1-1 0 0,1-1 1 0 0,-1 1 0 0 0,0 0 0 0 0,1 0 0 0 0,-5 2-1 0 0,-6 3-74 0 0,-1 0-1 0 0,-20 15 1 0 0,33-21 63 0 0,-10 7-1073 0 0,0 1 1 0 0,1 1-1 0 0,-16 15 1 0 0,9-6-6495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24 11519 0 0,'-2'-1'887'0'0,"-30"-17"2388"0"0,21 13-1874 0 0,6 6-1405 0 0,-1 0 1 0 0,0 1 0 0 0,1 0-1 0 0,-10 4 1 0 0,11-3-22 0 0,0-1 1 0 0,0 2-1 0 0,0-1 1 0 0,1 0 0 0 0,-1 1-1 0 0,1-1 1 0 0,0 1 0 0 0,0 0-1 0 0,0 0 1 0 0,-4 8-1 0 0,6-9 16 0 0,0 0 0 0 0,0 0-1 0 0,1 0 1 0 0,-1 0-1 0 0,1 0 1 0 0,-1 0 0 0 0,1 0-1 0 0,0 0 1 0 0,0 1-1 0 0,0-1 1 0 0,1 0 0 0 0,-1 0-1 0 0,1 0 1 0 0,0 0-1 0 0,0 0 1 0 0,0 0 0 0 0,3 5-1 0 0,6 13 83 0 0,2-2 0 0 0,1 0 0 0 0,0 0-1 0 0,1-1 1 0 0,17 17 0 0 0,8 9 132 0 0,-36-40-191 0 0,0 0 0 0 0,0 0 1 0 0,0 0-1 0 0,0 0 0 0 0,-1 1 1 0 0,0-1-1 0 0,3 6 0 0 0,-5-8-6 0 0,0-1 0 0 0,0 0-1 0 0,0 0 1 0 0,1 1-1 0 0,-1-1 1 0 0,0 0-1 0 0,0 1 1 0 0,-1-1-1 0 0,1 0 1 0 0,0 0 0 0 0,0 1-1 0 0,-1-1 1 0 0,1 0-1 0 0,-1 0 1 0 0,1 1-1 0 0,-1-1 1 0 0,1 0-1 0 0,-1 0 1 0 0,0 0-1 0 0,1 0 1 0 0,-1 0 0 0 0,0 0-1 0 0,0 0 1 0 0,0 0-1 0 0,0 0 1 0 0,0 0-1 0 0,0 0 1 0 0,0-1-1 0 0,0 1 1 0 0,0 0-1 0 0,0-1 1 0 0,-2 1 0 0 0,-11 6 194 0 0,0-1 0 0 0,-1 0 0 0 0,0-1 0 0 0,0-1 1 0 0,0 0-1 0 0,0-1 0 0 0,-1-1 0 0 0,1 0 1 0 0,-1-2-1 0 0,0 1 0 0 0,1-2 0 0 0,-1 0 0 0 0,1-1 1 0 0,-30-7-1 0 0,42 8-191 0 0,-1 0 0 0 0,1 0 1 0 0,0 0-1 0 0,0 0 0 0 0,0-1 0 0 0,0 0 1 0 0,1 1-1 0 0,-1-1 0 0 0,0 0 0 0 0,1 0 1 0 0,-1-1-1 0 0,1 1 0 0 0,-1 0 0 0 0,1-1 1 0 0,-3-4-1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98 1839 0 0,'1'2'11876'0'0,"2"1"-11129"0"0,-1 1 0 0 0,1 0 1 0 0,-1-1-1 0 0,0 1 0 0 0,0 0 0 0 0,0 0 0 0 0,-1 0 0 0 0,3 9 0 0 0,-3-5-355 0 0,1 1 0 0 0,-1 0 1 0 0,-1 17-1 0 0,-2-4-463 0 0,0 0 0 0 0,-10 36 0 0 0,12-58 71 0 0,-4 16 44 0 0,-11 30-1 0 0,14-44-312 0 0,-7-22-4735 0 0,7 12 4682 0 0,0 0 1 0 0,0-1 0 0 0,0 1 0 0 0,1-1 0 0 0,1 1 0 0 0,-1-1 0 0 0,1 1-1 0 0,1-1 1 0 0,0 1 0 0 0,0 0 0 0 0,0-1 0 0 0,1 1 0 0 0,0 0-1 0 0,6-9 1 0 0,-9 16 443 0 0,1 0 0 0 0,0 0 0 0 0,-1 0 0 0 0,1 0 0 0 0,0 0-1 0 0,0 1 1 0 0,0-1 0 0 0,-1 0 0 0 0,1 0 0 0 0,0 1 0 0 0,0-1-1 0 0,0 0 1 0 0,0 1 0 0 0,0-1 0 0 0,0 1 0 0 0,1-1 0 0 0,-1 1 0 0 0,0 0-1 0 0,0-1 1 0 0,0 1 0 0 0,0 0 0 0 0,0 0 0 0 0,1 0 0 0 0,-1 0-1 0 0,0 0 1 0 0,0 0 0 0 0,0 0 0 0 0,0 0 0 0 0,1 0 0 0 0,-1 1-1 0 0,0-1 1 0 0,0 0 0 0 0,0 1 0 0 0,0-1 0 0 0,0 1 0 0 0,0-1 0 0 0,0 1-1 0 0,0 0 1 0 0,2 1 0 0 0,4 3 280 0 0,0 1 0 0 0,-1 0 0 0 0,1 1 0 0 0,7 9 0 0 0,-1 0 386 0 0,2-1-229 0 0,1-1 0 0 0,0 0-1 0 0,1-1 1 0 0,0 0-1 0 0,34 17 1 0 0,-39-24-290 0 0,0-1 1 0 0,25 7-1 0 0,-36-12-250 0 0,-1-1 0 0 0,1 1 0 0 0,0 0 0 0 0,-1 0 0 0 0,1-1 0 0 0,-1 1 0 0 0,1 0 1 0 0,-1-1-1 0 0,1 1 0 0 0,0 0 0 0 0,-1-1 0 0 0,1 1 0 0 0,-1-1 0 0 0,0 1 0 0 0,1-1 0 0 0,-1 1 0 0 0,1-1 0 0 0,-1 0 0 0 0,0 1 0 0 0,1-1 0 0 0,-1 1 0 0 0,0-2 0 0 0,7-13 247 0 0,-5 1-184 0 0,-1 0 1 0 0,-1 0-1 0 0,0-1 0 0 0,-1 1 0 0 0,0 0 1 0 0,-5-19-1 0 0,1-9 45 0 0,-5-92 303 0 0,9 76-7125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618 145 5983 0 0,'-55'-9'895'0'0,"-74"-2"-1"0"0,6 11-3067 0 0,-89 21 4987 0 0,187-17-2564 0 0,-47 0 558 0 0,71-4-56 0 0,2-1-524 0 0,9-3 124 0 0,0-1 0 0 0,0 1-1 0 0,0 1 1 0 0,1-1-1 0 0,16-1 1 0 0,61-6 691 0 0,-54 8-738 0 0,1836-105 3109 0 0,-830 103-1370 0 0,-932 7-3414 0 0,-91-1 636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95 16 3679 0 0,'-3'-6'-51'0'0,"-1"-3"7539"0"0,9 23-3275 0 0,-3-4-5888 0 0,1 38 2253 0 0,-2 0 0 0 0,-8 78 0 0 0,3-75-285 0 0,-32 384 1872 0 0,-13 232 602 0 0,46-591-2353 0 0,3-1 0 0 0,17 127 0 0 0,-17-197-369 0 0,1-1 0 0 0,1 1 0 0 0,-1 0 0 0 0,1-1 0 0 0,-1 1 0 0 0,1-1 0 0 0,0 0 0 0 0,5 7-1 0 0,-7-10-39 0 0,1 0-1 0 0,0 0 1 0 0,0 0-1 0 0,0 0 1 0 0,0 0-1 0 0,0 0 0 0 0,0 0 1 0 0,0-1-1 0 0,0 1 1 0 0,1 0-1 0 0,-1 0 1 0 0,0-1-1 0 0,0 1 0 0 0,1-1 1 0 0,-1 1-1 0 0,0-1 1 0 0,1 0-1 0 0,-1 1 0 0 0,0-1 1 0 0,1 0-1 0 0,-1 0 1 0 0,0 0-1 0 0,1 0 1 0 0,-1 0-1 0 0,0 0 0 0 0,1-1 1 0 0,-1 1-1 0 0,0 0 1 0 0,1-1-1 0 0,-1 1 1 0 0,0-1-1 0 0,1 1 0 0 0,1-2 1 0 0,-1 1-179 0 0,0-1 0 0 0,1 0-1 0 0,-1 1 1 0 0,0-1 0 0 0,0 0 0 0 0,0 0 0 0 0,0-1 0 0 0,-1 1 0 0 0,3-3 0 0 0,-4 5 130 0 0,11-16-1054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1 103 8751 0 0,'0'0'794'0'0,"1"0"-652"0"0,136 10 2972 0 0,73-14-2927 0 0,-144 2 88 0 0,394-24 540 0 0,-213 9-230 0 0,-82 7-61 0 0,916-34 2032 0 0,-269 35-1177 0 0,-666 9-2606 0 0,-123 0-5173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83 1839 0 0,'-1'-10'236'0'0,"0"-6"645"0"0,1-30 2061 0 0,2 35 4406 0 0,2 27-7140 0 0,-1 0 0 0 0,-1 1 1 0 0,-1-1-1 0 0,0 0 0 0 0,-1 1 0 0 0,-2 18 1 0 0,1-9 8 0 0,-26 516 2029 0 0,-5 179-462 0 0,34-493-1394 0 0,2-178-301 0 0,2 0-1 0 0,18 75 1 0 0,-23-123-67 0 0,14 45-278 0 0,-14-44 193 0 0,0-1 0 0 0,0 1 0 0 0,0-1 0 0 0,1 0 0 0 0,-1 1 0 0 0,0-1 0 0 0,1 0 0 0 0,0 0 0 0 0,0 0 0 0 0,-1 0 1 0 0,1 0-1 0 0,0 0 0 0 0,0-1 0 0 0,1 1 0 0 0,1 1 0 0 0,12-3-424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313 0 8287 0 0,'-78'155'1686'0'0,"15"-25"38"0"0,31-73-1137 0 0,-7 14-345 0 0,-55 136 1 0 0,93-204-296 0 0,0 0 0 0 0,0 0 0 0 0,0 0 1 0 0,0 0-1 0 0,1 0 0 0 0,-1 0 0 0 0,1 0 0 0 0,0 0 1 0 0,0 1-1 0 0,0-1 0 0 0,1 6 0 0 0,10-15-833 0 0,21-26-1146 0 0,-12 8-1410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22.1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197 69 919 0 0,'6'-8'27'0'0,"1"-1"35"0"0,1-1 1 0 0,1 2-1 0 0,-1-1 1 0 0,1 1-1 0 0,13-9 1670 0 0,-20 26 2873 0 0,-8 6-2858 0 0,6-14-1324 0 0,-25 51 1583 0 0,-48 73 0 0 0,73-125-2001 0 0,-43 66 429 0 0,15-25-209 0 0,2 2 0 0 0,-38 83 0 0 0,64-125-213 0 0,-1 0 0 0 0,1 1 0 0 0,-1-1 0 0 0,1 0 0 0 0,0 0 0 0 0,0 0 0 0 0,-1 0-1 0 0,1 1 1 0 0,0-1 0 0 0,0 0 0 0 0,0 0 0 0 0,0 1 0 0 0,1 0 0 0 0,-1-1-7 0 0,0-1 1 0 0,0 0-1 0 0,0 1 0 0 0,0-1 0 0 0,1 0 1 0 0,-1 0-1 0 0,0 0 0 0 0,0 1 1 0 0,1-1-1 0 0,-1 0 0 0 0,0 0 1 0 0,0 0-1 0 0,1 1 0 0 0,-1-1 0 0 0,0 0 1 0 0,0 0-1 0 0,1 0 0 0 0,-1 0 1 0 0,0 0-1 0 0,1 0 0 0 0,-1 0 1 0 0,0 0-1 0 0,1 0 0 0 0,-1 1 0 0 0,0-1 1 0 0,1-1-1 0 0,-1 1 0 0 0,0 0 1 0 0,0 0-1 0 0,1 0 0 0 0,-1 0 1 0 0,4-1 3 0 0,-1 0 1 0 0,0 0-1 0 0,0 0 1 0 0,0-1 0 0 0,0 0-1 0 0,-1 1 1 0 0,1-1-1 0 0,3-2 1 0 0,43-40-276 0 0,64-73 0 0 0,-70 69 337 0 0,78-66-1 0 0,-99 99 430 0 0,-30 40 292 0 0,-23 27-98 0 0,-55 73 0 0 0,7-13-58 0 0,21-23-646 0 0,57-87-46 0 0,18-15-1363 0 0,-13 10 1074 0 0,1 0 0 0 0,-1 0 0 0 0,0 0 0 0 0,9-4 0 0 0,-5 4-773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37.2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669 1 10767 0 0,'0'0'1546'0'0,"1"0"-1420"0"0,0 1 1 0 0,0 0 0 0 0,0 0 0 0 0,-1 0 0 0 0,1-1-1 0 0,0 1 1 0 0,-1 0 0 0 0,1 0 0 0 0,-1 0-1 0 0,0 1 1 0 0,0 0 0 0 0,4 21 118 0 0,-2 1 0 0 0,-1-1 0 0 0,-1 1 0 0 0,-5 36-1 0 0,3-36-127 0 0,-38 253 1227 0 0,-23-3-24 0 0,-35 39-168 0 0,-20-7-547 0 0,78-204-507 0 0,12-37-44 0 0,-1-1-1 0 0,-5-3 1 0 0,-61 90 0 0 0,62-103-178 0 0,-63 83-2082 0 0,95-130 1841 0 0,18-20-3339 0 0,-9 10 3145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38.2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1 4143 0 0,'0'0'11928'0'0,"-4"7"-10868"0"0,-1 2-544 0 0,-18 29 584 0 0,-30 37 0 0 0,-1-2-942 0 0,53-72-28 0 0,2 0-110 0 0,1-1 0 0 0,-1 0 0 0 0,-1 1 0 0 0,2-1 0 0 0,-1 0 0 0 0,0 0-1 0 0,0 0 1 0 0,1 0 0 0 0,-1 0 0 0 0,0 0 0 0 0,0 0 0 0 0,2-1 0 0 0,14-5 184 0 0,-1-1 0 0 0,-1-1-1 0 0,25-16 1 0 0,21-10 218 0 0,-43 24-254 0 0,-14 8-112 0 0,0 0 0 0 0,0-1 1 0 0,0 1-1 0 0,1 1 0 0 0,-2-1 1 0 0,2 1-1 0 0,-1-1 0 0 0,1 1 1 0 0,-1 0-1 0 0,1 1 1 0 0,-1 0-1 0 0,1 0 0 0 0,-1 0 1 0 0,2 0-1 0 0,-2 0 0 0 0,5 1 0 0 0,-7-1-118 0 0,-6 0-2852 0 0,2 0 2676 0 0,0 0 1 0 0,0 1-1 0 0,0-1 1 0 0,0 0-1 0 0,1 1 0 0 0,-1 0 1 0 0,0-1-1 0 0,0 1 1 0 0,-1 1-1 0 0,-14 2-1593 0 0,10-3 1639 0 0,6-1 133 0 0,-1 1 0 0 0,0-1 0 0 0,1 0 0 0 0,-1 1 0 0 0,1-1 0 0 0,0 1 0 0 0,-1 0 0 0 0,1-1 0 0 0,-1 1 0 0 0,1-1 0 0 0,0 1 0 0 0,0 0 0 0 0,0 0 0 0 0,-2 2 0 0 0,-18 11 237 0 0,20-13-57 0 0,1-1 0 0 0,-1 1 0 0 0,0-1 0 0 0,1 1-1 0 0,-1-1 1 0 0,0 1 0 0 0,1-1 0 0 0,-1 0 0 0 0,0 1 0 0 0,0-1 0 0 0,1 0 0 0 0,0 0 0 0 0,-1 0 0 0 0,0 0-1 0 0,0 0 1 0 0,-1 0 0 0 0,2 0-13 0 0,0 0-1 0 0,0 0 1 0 0,0-1-1 0 0,0 1 1 0 0,0 0 0 0 0,-1 0-1 0 0,1-1 1 0 0,0 1-1 0 0,0 0 1 0 0,0-1-1 0 0,0 1 1 0 0,0 0-1 0 0,0-1 1 0 0,0 1 0 0 0,0 0-1 0 0,0-1 1 0 0,0 1-1 0 0,0 0 1 0 0,0-1-1 0 0,1 1 1 0 0,-1 0 0 0 0,0-1-1 0 0,0 1 1 0 0,0 0-1 0 0,0-1 1 0 0,0 1-1 0 0,1 0 1 0 0,20-36 1326 0 0,-4 16-1342 0 0,-16 18 112 0 0,-2 3-156 0 0,-55 34-1826 0 0,55-34 892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38.6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5 2759 0 0,'0'0'126'0'0,"-14"-1"13432"0"0,13 2-13229 0 0,-3 9 1742 0 0,4-7-2098 0 0,-1 0 1 0 0,1-1 0 0 0,-1 2-1 0 0,1-1 1 0 0,0-1-1 0 0,0 1 1 0 0,1 2-1 0 0,-1-3 106 0 0,1 0-21 0 0,-1 0 0 0 0,0 0 0 0 0,1-2 0 0 0,-1 2 0 0 0,1 0 0 0 0,-1 0 0 0 0,0-1 0 0 0,1 0 1 0 0,0 1-1 0 0,0-1 0 0 0,0 1 0 0 0,0-1 0 0 0,2 2 0 0 0,-2-3-41 0 0,-1 1 0 0 0,2-1 0 0 0,-1 0-1 0 0,0 0 1 0 0,0 1 0 0 0,1-1 0 0 0,-1 0-1 0 0,-1 0 1 0 0,1 0 0 0 0,1 0 0 0 0,-1 0-1 0 0,0-1 1 0 0,0 1 0 0 0,1 0 0 0 0,-1 0 0 0 0,-1-1-1 0 0,1 1 1 0 0,0 0 0 0 0,0 0 0 0 0,1-1-1 0 0,-1 0 1 0 0,0 1 0 0 0,0-1 0 0 0,-1 0-1 0 0,1 0 1 0 0,0 0 0 0 0,0 1 0 0 0,-1-1 0 0 0,3-1-1 0 0,0-2 15 0 0,8-10 70 0 0,-7 9-60 0 0,-2 1 0 0 0,2-1 0 0 0,0 1 0 0 0,0 0 0 0 0,0 0 0 0 0,0 0 0 0 0,7-3 1065 0 0,-25 21-437 0 0,5-6-506 0 0,1 0 0 0 0,-9 6-1 0 0,-26 23 189 0 0,42-37-399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40.9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 6479 0 0,'0'0'4528'0'0,"18"-5"-3957"0"0,-4 5-293 0 0,0 0 1 0 0,0 1 0 0 0,-1 0-1 0 0,18 4 1 0 0,-14-2-75 0 0,126 18 1324 0 0,284 51 2 0 0,378 148-1366 0 0,-319-31-70 0 0,-363-137-11 0 0,71 37 550 0 0,60 23 349 0 0,-217-94-2854 0 0,-31-15-14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9:41.8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219 86 7167 0 0,'0'0'652'0'0,"-4"-8"-528"0"0,-12-14 2134 0 0,6 8 19 0 0,6 5-520 0 0,-1 1 1 0 0,-11-17 4816 0 0,19 47-6094 0 0,-1-17-414 0 0,0 0 0 0 0,0 0 0 0 0,0-1 1 0 0,1 1-1 0 0,0 0 0 0 0,0-1 0 0 0,0 1 0 0 0,1-1 0 0 0,0 0 0 0 0,-1 0 0 0 0,6 3 0 0 0,1 2 67 0 0,1-1 0 0 0,0 0 0 0 0,16 8 0 0 0,12 6-233 0 0,-57-14 262 0 0,6-5-145 0 0,0-1 0 0 0,0 0 0 0 0,-1 0 0 0 0,1-1 0 0 0,-14-1 0 0 0,-64-8 1 0 0,-19-1-34 0 0,135 19-555 0 0,-23-9 467 0 0,1-1 1 0 0,-1 1-1 0 0,1-1 0 0 0,0 0 1 0 0,-1-1-1 0 0,1 1 0 0 0,-1 0 0 0 0,1-1 1 0 0,-1 0-1 0 0,1 0 0 0 0,-1 0 0 0 0,0 0 1 0 0,1-1-1 0 0,-1 1 0 0 0,0-1 1 0 0,0 0-1 0 0,0 0 0 0 0,0 0 0 0 0,0 0 1 0 0,0-1-1 0 0,-1 1 0 0 0,1-1 1 0 0,3-4-1 0 0,-5 6 329 0 0,-1 0-137 0 0,0 0 6 0 0,0 0 1 0 0,0 0-1 0 0,-1 0 0 0 0,1 0 0 0 0,0 0 0 0 0,0 0 1 0 0,-1 0-1 0 0,1 0 0 0 0,0 0 0 0 0,-1 0 1 0 0,1 1-1 0 0,-1-1 0 0 0,1 0 0 0 0,-1 0 0 0 0,1 0 1 0 0,-1 1-1 0 0,-1-2 0 0 0,1 0 5 0 0,-15-3-23 0 0,11 4-46 0 0,1 0-6 0 0,3 1 110 0 0,26-6 50 0 0,-11 1-104 0 0,22 0 206 0 0,-20 5-6939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5:5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150 186 8751 0 0,'0'0'1074'0'0,"2"-12"2108"0"0,3 2-1829 0 0,0 0 1 0 0,1 0-1 0 0,9-13 0 0 0,-7 12-531 0 0,13-23-1 0 0,-18 23-729 0 0,-2 1-17 0 0,0 8-72 0 0,-1 1 0 0 0,0-1 0 0 0,0 1 0 0 0,-1-1 0 0 0,1 1 0 0 0,0-1 0 0 0,0 1 0 0 0,-1-1 0 0 0,1 1 0 0 0,-1 0 0 0 0,1-1 0 0 0,-1 1 0 0 0,0 0 0 0 0,1-1 0 0 0,-1 1 0 0 0,0 0 0 0 0,0 0 0 0 0,0 0 0 0 0,-2-2 0 0 0,0 0 2 0 0,2 1-26 0 0,0 0-1 0 0,-1 0 1 0 0,1 1 0 0 0,-1-1-1 0 0,1 1 1 0 0,-1-1-1 0 0,0 1 1 0 0,0 0 0 0 0,0 0-1 0 0,0-1 1 0 0,0 1 0 0 0,0 1-1 0 0,0-1 1 0 0,0 0-1 0 0,0 0 1 0 0,0 1 0 0 0,0-1-1 0 0,0 1 1 0 0,-1 0-1 0 0,1-1 1 0 0,0 1 0 0 0,0 0-1 0 0,0 0 1 0 0,-1 1 0 0 0,1-1-1 0 0,0 0 1 0 0,0 1-1 0 0,0-1 1 0 0,0 1 0 0 0,-1 0-1 0 0,1 0 1 0 0,-2 1-1 0 0,-3 2-40 0 0,0 1 0 0 0,0 0-1 0 0,1 0 1 0 0,-1 0-1 0 0,1 1 1 0 0,-6 7 0 0 0,9-10 43 0 0,-4 6-3 0 0,0 0 1 0 0,1 0-1 0 0,0 0 1 0 0,0 1-1 0 0,1 0 1 0 0,0 0-1 0 0,1 0 0 0 0,-5 15 1 0 0,2 2-19 0 0,1-1-1 0 0,-3 35 1 0 0,8-49 36 0 0,0 0 0 0 0,0 0 1 0 0,1 0-1 0 0,1 0 0 0 0,0-1 0 0 0,0 1 0 0 0,2 0 0 0 0,-1 0 0 0 0,1-1 0 0 0,1 0 0 0 0,7 16 1 0 0,-9-23 24 0 0,1-1 1 0 0,0 1-1 0 0,0-1 1 0 0,0 0-1 0 0,0 1 1 0 0,0-1 0 0 0,1-1-1 0 0,0 1 1 0 0,-1 0-1 0 0,1-1 1 0 0,0 0 0 0 0,0 0-1 0 0,0 0 1 0 0,1-1-1 0 0,-1 1 1 0 0,0-1-1 0 0,1 0 1 0 0,-1 0 0 0 0,0 0-1 0 0,1-1 1 0 0,-1 1-1 0 0,9-2 1 0 0,2 1-150 0 0,0-1-1 0 0,0-1 1 0 0,0 0 0 0 0,-1-1 0 0 0,23-8-1 0 0,-24 6-4373 0 0,-1 0-1520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5:57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8 10335 0 0,'0'0'4852'0'0,"1"2"-4410"0"0,1 2-304 0 0,0 0 1 0 0,0 0-1 0 0,0 1 1 0 0,0-1 0 0 0,-1 1-1 0 0,0 0 1 0 0,0-1-1 0 0,0 1 1 0 0,0 0 0 0 0,-1 5-1 0 0,-1 56 581 0 0,0-40-468 0 0,1 16 18 0 0,-3-1-1 0 0,-1 1 1 0 0,-2-1-1 0 0,-16 54 1 0 0,17-84-226 0 0,-2 8-159 0 0,0-60-910 0 0,7-5 740 0 0,2 0 1 0 0,2 0-1 0 0,2 0 0 0 0,2 1 0 0 0,24-79 1 0 0,-31 121 347 0 0,0 0 1 0 0,0 1-1 0 0,0-1 1 0 0,0 0-1 0 0,1 0 1 0 0,-1 0-1 0 0,1 1 1 0 0,0-1-1 0 0,0 1 1 0 0,0-1-1 0 0,0 1 1 0 0,0 0-1 0 0,0 0 1 0 0,1 0-1 0 0,-1 0 1 0 0,1 0-1 0 0,-1 0 1 0 0,1 1-1 0 0,0-1 1 0 0,0 1-1 0 0,0 0 1 0 0,0 0-1 0 0,0 0 1 0 0,0 0-1 0 0,0 0 1 0 0,5 0-1 0 0,-3 1 51 0 0,1 0 0 0 0,-1 1 0 0 0,0-1-1 0 0,1 1 1 0 0,-1 0 0 0 0,0 0 0 0 0,1 1 0 0 0,-1 0 0 0 0,0 0-1 0 0,0 0 1 0 0,-1 0 0 0 0,1 1 0 0 0,0 0 0 0 0,7 5 0 0 0,-3 1 13 0 0,-1-1 1 0 0,1 1 0 0 0,-2 0-1 0 0,1 1 1 0 0,-1 0 0 0 0,-1 0-1 0 0,0 0 1 0 0,0 1 0 0 0,-1 0 0 0 0,-1 0-1 0 0,1 0 1 0 0,-2 1 0 0 0,4 18-1 0 0,-1 1-39 0 0,-1 1-1 0 0,-2 0 0 0 0,-3 62 0 0 0,-5-50-350 0 0,4-40-231 0 0,0-1-1 0 0,-1 1 0 0 0,1 0 0 0 0,-1 0 0 0 0,-2 4 1 0 0,-4 0-6411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5:57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12439 0 0,'0'0'1216'0'0,"8"-7"-1088"0"0,3 1-128 0 0,4-1 0 0 0,1 2 0 0 0,4 2 1184 0 0,0-1 216 0 0,2-1 40 0 0,-1 0 0 0 0,2 1-880 0 0,0 2-176 0 0,1-1-40 0 0,2 2-8 0 0,-3 1-912 0 0,-3 0-176 0 0,0 1-40 0 0,-1 0-6792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5:58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66 14999 0 0,'0'0'2156'0'0,"0"2"-1573"0"0,-1 6-326 0 0,0 0 0 0 0,1 1 0 0 0,0-1 0 0 0,1 0 0 0 0,-1 0 0 0 0,2 1 0 0 0,2 9 0 0 0,2 24 180 0 0,-1 11-32 0 0,-2-27-351 0 0,-1 0-1 0 0,-2 51 1 0 0,-2-67-251 0 0</inkml:trace>
  <inkml:trace contextRef="#ctx0" brushRef="#br0" timeOffset="1">1 61 9215 0 0,'0'0'707'0'0,"2"-1"-464"0"0,16-7 1366 0 0,0 1 1 0 0,1 0 0 0 0,31-5 0 0 0,62-7 912 0 0,-93 16-2645 0 0,0 1 0 0 0,-1 1 0 0 0,1 1-1 0 0,0 0 1 0 0,32 6 0 0 0,-39-3-1345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5:58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10135 0 0,'0'0'2002'0'0,"0"10"94"0"0,1 4-1219 0 0,0 1 0 0 0,1-1 0 0 0,5 15 0 0 0,-4-16-697 0 0,-1 1 1 0 0,1-1 0 0 0,-1 27-1 0 0,-5-5 12 0 0,-11 52 1 0 0,3-24-159 0 0,11-60 9 0 0,1 5-33 0 0,-1-7-10 0 0,0 0 0 0 0,0-1 0 0 0,0 1 0 0 0,0 0 0 0 0,0 0 0 0 0,0 0 0 0 0,1 0 0 0 0,-1 0 0 0 0,0-1 0 0 0,1 1 0 0 0,-1 0 0 0 0,0 0 0 0 0,1 0 0 0 0,-1-1 0 0 0,1 1 0 0 0,-1 0 0 0 0,1-1 0 0 0,0 1 0 0 0,-1 0 0 0 0,1-1 0 0 0,0 1 0 0 0,-1-1 0 0 0,1 1 0 0 0,0-1 0 0 0,0 1 0 0 0,-1-1 0 0 0,1 0 0 0 0,0 1 0 0 0,0-1 0 0 0,1 0 0 0 0,0 1 0 0 0,9 4 86 0 0,-1-1-1 0 0,1-1 0 0 0,1 1 1 0 0,-1-2-1 0 0,0 0 0 0 0,1 0 1 0 0,12 0-1 0 0,5-1 98 0 0,48-6-1 0 0,-59 3-232 0 0,-1-1-1 0 0,22-6 1 0 0,-9-2-2509 0 0,-22 7-3731 0 0</inkml:trace>
  <inkml:trace contextRef="#ctx0" brushRef="#br0" timeOffset="1">0 234 15231 0 0,'0'0'696'0'0,"7"-8"230"0"0,3-1-612 0 0,1 1 1 0 0,0-1-1 0 0,1 2 1 0 0,0 0-1 0 0,0 0 1 0 0,1 1-1 0 0,17-6 1 0 0,-3 1-110 0 0,37-15 146 0 0,-37 17-6041 0 0,-17 6-426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5:58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13967 0 0,'0'0'1262'0'0,"7"-6"-1012"0"0,10-5 124 0 0,0 0-1 0 0,0 1 1 0 0,1 1-1 0 0,0 0 1 0 0,35-10-1 0 0,99-16 405 0 0,-132 30-666 0 0,-1 1-1200 0 0,-6 2-2980 0 0,0 2-1707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5:59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9 10999 0 0,'0'0'994'0'0,"1"-9"5756"0"0,-8 11-6729 0 0,1-1 0 0 0,-1 1 0 0 0,1 1 0 0 0,0-1 0 0 0,0 1 1 0 0,0 0-1 0 0,0 0 0 0 0,0 1 0 0 0,1 0 0 0 0,0 0 0 0 0,-9 8 0 0 0,-3 4 1 0 0,1 2 1 0 0,-14 18-1 0 0,20-23-20 0 0,1 0 0 0 0,1 0-1 0 0,0 1 1 0 0,1 0 0 0 0,1 0-1 0 0,-7 22 1 0 0,11-30 4 0 0,0-1-1 0 0,1 1 1 0 0,0 0-1 0 0,0 0 1 0 0,0 0 0 0 0,0 0-1 0 0,1 0 1 0 0,0 0-1 0 0,1 0 1 0 0,-1 0 0 0 0,1 0-1 0 0,0 0 1 0 0,1 0 0 0 0,-1 0-1 0 0,1-1 1 0 0,0 1-1 0 0,1 0 1 0 0,0-1 0 0 0,5 9-1 0 0,-5-10 26 0 0,1-1-1 0 0,-1 1 1 0 0,1-1 0 0 0,0 0-1 0 0,0 0 1 0 0,0-1 0 0 0,1 1-1 0 0,-1-1 1 0 0,0 0 0 0 0,1 0-1 0 0,0 0 1 0 0,0 0 0 0 0,-1-1-1 0 0,1 0 1 0 0,0 0-1 0 0,0 0 1 0 0,0-1 0 0 0,9 0-1 0 0,0 0 77 0 0,0-1 0 0 0,0 0 0 0 0,0-2-1 0 0,0 1 1 0 0,19-7 0 0 0,7-6 102 0 0,-37 13-503 0 0,-1 1 0 0 0,1 0 0 0 0,0-1 1 0 0,-1 0-1 0 0,1 1 0 0 0,-1-1 0 0 0,0 0 0 0 0,1 0 0 0 0,-1-1 0 0 0,0 1 0 0 0,3-5 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5:59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 10135 0 0,'0'0'778'0'0,"2"0"-369"0"0,36-10 2550 0 0,41-16 0 0 0,-19 5-2208 0 0,-53 20-702 0 0,-4 1-41 0 0,0-1 1 0 0,0 1 0 0 0,0-1-1 0 0,0 0 1 0 0,-1 0 0 0 0,1-1-1 0 0,0 1 1 0 0,-1 0 0 0 0,1-1 0 0 0,2-2-1 0 0,-2 3 24 0 0,-5 5 42 0 0,-7 5 85 0 0,8-8-136 0 0,-3 5 42 0 0,1 0-1 0 0,0 1 0 0 0,0-1 0 0 0,0 1 1 0 0,1 0-1 0 0,0 0 0 0 0,0 0 0 0 0,1 0 1 0 0,-1 0-1 0 0,2 0 0 0 0,-1 0 1 0 0,1 0-1 0 0,1 8 0 0 0,0 4 155 0 0,1-1 0 0 0,1 0 0 0 0,10 33 0 0 0,-2-30-1304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00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23 10591 0 0,'-1'-1'819'0'0,"0"0"-549"0"0,-1 0-1 0 0,0 0 1 0 0,1 0-1 0 0,-1 0 1 0 0,0 1-1 0 0,1-1 1 0 0,-1 0-1 0 0,0 1 1 0 0,0-1-1 0 0,1 1 1 0 0,-1 0-1 0 0,0 0 1 0 0,0 0-1 0 0,0 0 1 0 0,0 0-1 0 0,1 0 1 0 0,-3 0-1 0 0,1 1-153 0 0,1 0 0 0 0,0 0 0 0 0,-1 0 0 0 0,1 0 0 0 0,0 0 0 0 0,0 0 0 0 0,0 1 0 0 0,0-1 0 0 0,0 1 0 0 0,0-1 0 0 0,-2 3 0 0 0,-1 2-95 0 0,0 0-1 0 0,1 1 1 0 0,-1-1-1 0 0,1 1 1 0 0,-6 14 0 0 0,1-1 26 0 0,-3 6 271 0 0,1 0 0 0 0,-7 30 1 0 0,16-50-221 0 0,0 1 0 0 0,1 0 0 0 0,0 0 0 0 0,0 0 0 0 0,1 0 0 0 0,0 0 1 0 0,0 0-1 0 0,0 0 0 0 0,1 0 0 0 0,0 0 0 0 0,0-1 0 0 0,1 1 0 0 0,4 12 1 0 0,-4-16-79 0 0,-1-1 1 0 0,0 1-1 0 0,1 0 1 0 0,-1-1 0 0 0,1 1-1 0 0,0-1 1 0 0,0 0 0 0 0,0 0-1 0 0,0 1 1 0 0,0-1 0 0 0,1-1-1 0 0,-1 1 1 0 0,1 0 0 0 0,-1 0-1 0 0,1-1 1 0 0,0 0 0 0 0,-1 1-1 0 0,1-1 1 0 0,4 1 0 0 0,-3-1 7 0 0,1-1 0 0 0,-1 1 1 0 0,0-1-1 0 0,1 0 1 0 0,-1-1-1 0 0,1 1 1 0 0,-1-1-1 0 0,0 0 0 0 0,1 0 1 0 0,-1 0-1 0 0,0 0 1 0 0,5-3-1 0 0,1 0 26 0 0,-1-1 0 0 0,1-1 0 0 0,-1 0 0 0 0,0 0 0 0 0,0-1 0 0 0,-1 0 0 0 0,0 0 0 0 0,0-1 0 0 0,-1 0 0 0 0,8-10 0 0 0,-10 10-25 0 0,1-1 1 0 0,-1 0-1 0 0,-1 0 1 0 0,0-1 0 0 0,0 1-1 0 0,0-1 1 0 0,-2 0 0 0 0,1 0-1 0 0,-1 0 1 0 0,0 0 0 0 0,-1 0-1 0 0,-1 0 1 0 0,1-1 0 0 0,-2 1-1 0 0,1 0 1 0 0,-1 0 0 0 0,-1-1-1 0 0,0 1 1 0 0,0 0-1 0 0,-7-15 1 0 0,8 22-23 0 0,0 0-1 0 0,-1 0 0 0 0,0 0 1 0 0,0 0-1 0 0,0 0 0 0 0,0 0 1 0 0,0 1-1 0 0,0-1 1 0 0,-1 1-1 0 0,1-1 0 0 0,-1 1 1 0 0,0 0-1 0 0,1 0 0 0 0,-1 0 1 0 0,0 1-1 0 0,0-1 1 0 0,-1 1-1 0 0,1-1 0 0 0,0 1 1 0 0,0 0-1 0 0,-1 0 0 0 0,1 0 1 0 0,0 1-1 0 0,-1-1 1 0 0,1 1-1 0 0,-1 0 0 0 0,1 0 1 0 0,-1 0-1 0 0,1 1 0 0 0,0-1 1 0 0,-6 2-1 0 0,0 0-38 0 0,0 1-1 0 0,0-1 0 0 0,1 2 1 0 0,0-1-1 0 0,-1 1 1 0 0,1 1-1 0 0,0-1 0 0 0,1 1 1 0 0,-1 1-1 0 0,-12 11 1 0 0,8-5-102 0 0,1 0 1 0 0,0 0 0 0 0,1 1 0 0 0,-14 24 0 0 0,22-34-96 0 0,0 0 1 0 0,0 1-1 0 0,1-1 0 0 0,-1 1 0 0 0,1-1 1 0 0,0 1-1 0 0,0-1 0 0 0,0 1 0 0 0,0 0 1 0 0,1-1-1 0 0,0 1 0 0 0,-1 0 1 0 0,1 0-1 0 0,1-1 0 0 0,-1 1 0 0 0,1 0 1 0 0,-1-1-1 0 0,1 1 0 0 0,0 0 0 0 0,0-1 1 0 0,0 1-1 0 0,1-1 0 0 0,-1 1 0 0 0,1-1 1 0 0,0 0-1 0 0,3 5 0 0 0,4 1-5463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00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9215 0 0,'0'0'8816'0'0,"-3"9"-7184"0"0,0 3-1311 0 0,0 0 0 0 0,1 0 0 0 0,1 0 0 0 0,0 0 0 0 0,1 1-1 0 0,2 16 1 0 0,-2 16 169 0 0,3 49 631 0 0,0-30-6107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00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1 108 919 0 0,'3'-5'361'0'0,"1"0"-1"0"0,0 0 1 0 0,0 1-1 0 0,1-1 1 0 0,7-5-1 0 0,-3 4 1328 0 0,0 0 0 0 0,1 1 0 0 0,-1 0 0 0 0,20-7 0 0 0,-6 4 2079 0 0,28-5-1 0 0,-5 4-3216 0 0,-40 8-901 0 0,14-3 1264 0 0,33-1 0 0 0,-45 5-763 0 0,-1 0 0 0 0,1 1 0 0 0,-1-1 0 0 0,1 1 0 0 0,-1 1-1 0 0,1 0 1 0 0,11 4 0 0 0,-18-6-137 0 0,1 1 1 0 0,-1 0-1 0 0,1-1 0 0 0,-1 1 1 0 0,0 0-1 0 0,1 0 0 0 0,-1 0 0 0 0,0 0 1 0 0,0 0-1 0 0,0 0 0 0 0,0 0 0 0 0,0 0 1 0 0,0 1-1 0 0,0-1 0 0 0,0 0 1 0 0,0 1-1 0 0,-1-1 0 0 0,1 0 0 0 0,0 1 1 0 0,0 2-1 0 0,-1-1 5 0 0,0 0-1 0 0,1-1 1 0 0,-2 1 0 0 0,1 0-1 0 0,0-1 1 0 0,0 1 0 0 0,-1-1-1 0 0,1 1 1 0 0,-1 0 0 0 0,0-1-1 0 0,-1 4 1 0 0,-3 4 12 0 0,0-1 0 0 0,-1 0 0 0 0,1 0 1 0 0,-2 0-1 0 0,-7 8 0 0 0,-6 3-87 0 0,0-1-1 0 0,-1-1 1 0 0,-1-1 0 0 0,0 0-1 0 0,-1-2 1 0 0,-1-1 0 0 0,-33 15-1 0 0,42-25-161 0 0,19-11-163 0 0,-2 6 358 0 0,0-1 0 0 0,1 0 0 0 0,-1 1 0 0 0,0-1 0 0 0,1 1 0 0 0,0-1-1 0 0,-1 1 1 0 0,1 0 0 0 0,-1 0 0 0 0,5 0 0 0 0,-2 1 56 0 0,0 0 0 0 0,0 0-1 0 0,-1 1 1 0 0,1 0 0 0 0,0 0 0 0 0,0 0 0 0 0,0 0 0 0 0,-1 1 0 0 0,6 2-1 0 0,40 24 401 0 0,-14-7-113 0 0,47 16 247 0 0,-72-33-547 0 0,0-1 0 0 0,0-1-1 0 0,0 1 1 0 0,1-2 0 0 0,20 2 0 0 0,4-5-2775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0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15287 0 0,'0'0'2884'0'0,"15"8"-1160"0"0,-9-3-1580 0 0,-1-1 1 0 0,1 1-1 0 0,-1-1 0 0 0,0 1 0 0 0,0 1 0 0 0,0-1 0 0 0,-1 1 1 0 0,0 0-1 0 0,0 0 0 0 0,0 0 0 0 0,4 12 0 0 0,14 22 18 0 0,-22-40-157 0 0,1 0 1 0 0,-1 1-1 0 0,0-1 0 0 0,0 0 0 0 0,1 1 0 0 0,-1-1 1 0 0,0 0-1 0 0,1 0 0 0 0,-1 1 0 0 0,0-1 1 0 0,1 0-1 0 0,-1 0 0 0 0,0 1 0 0 0,1-1 0 0 0,-1 0 1 0 0,0 0-1 0 0,1 0 0 0 0,-1 0 0 0 0,0 0 0 0 0,1 0 1 0 0,-1 0-1 0 0,1 0 0 0 0,-1 0 0 0 0,0 0 1 0 0,1 0-1 0 0,-1 0 0 0 0,1 0 0 0 0,-1 0 0 0 0,0 0 1 0 0,1 0-1 0 0,-1 0 0 0 0,1-1 0 0 0,14-9 51 0 0,9-18-8 0 0,-4-1-45 0 0,44-58 42 0 0,-63 86-122 0 0</inkml:trace>
  <inkml:trace contextRef="#ctx0" brushRef="#br0" timeOffset="1">104 165 3679 0 0,'0'0'167'0'0,"0"1"-7"0"0,-12 22 9777 0 0,9 0-5052 0 0,3-12-4272 0 0,1-1 0 0 0,4 17 0 0 0,-1-1 251 0 0,-3-20-869 0 0,0 10-338 0 0,1 29 1 0 0,-3-34-724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35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6447 0 0,'0'0'5663'0'0,"1"2"-5055"0"0,5 15-61 0 0,-2 1 1 0 0,0-1-1 0 0,-1 1 1 0 0,2 34-1 0 0,-5 77 284 0 0,-1-107-632 0 0,-9 508 2547 0 0,24-401-3388 0 0,-14-127-512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36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69 5527 0 0,'0'0'498'0'0,"1"0"-406"0"0,32-7 2376 0 0,33-3 0 0 0,89-1-1573 0 0,-65 7-421 0 0,388-25 1360 0 0,2 22-212 0 0,431 28 179 0 0,2 24-507 0 0,-802-37-1233 0 0,-99-7-62 0 0,141 11 89 0 0,-116-7-44 0 0,-1 2 1 0 0,40 12 0 0 0,-44-7-384 0 0,-21-5-2228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36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11 5527 0 0,'0'0'423'0'0,"0"-2"-278"0"0,1-7 5750 0 0,1 20-4976 0 0,-3 25-252 0 0,0 1-1 0 0,-3-1 1 0 0,-7 37 0 0 0,1-12-116 0 0,-28 282 1620 0 0,32-232-1694 0 0,10 122 1 0 0,21-61-69 0 0,-12-100-114 0 0,-12-71-229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37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1839 0 0,'-1'0'134'0'0,"-17"2"6879"0"0,23 1-3725 0 0,24 3-2124 0 0,89-3 639 0 0,42 2-881 0 0,959 30 2018 0 0,-904-37-2563 0 0,293 0 330 0 0,317 56 191 0 0,-333-25-1064 0 0,-491-29-30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02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 2759 0 0,'0'0'10102'0'0,"2"-8"-4468"0"0,0 13-5505 0 0,0-1 0 0 0,0 1 0 0 0,-1 0 0 0 0,1 0-1 0 0,-1-1 1 0 0,-1 1 0 0 0,1 0 0 0 0,0 0 0 0 0,-1 5 0 0 0,-4 52 696 0 0,2-35-508 0 0,2 78 516 0 0,1-15-626 0 0,-1-88-330 0 0,-20-17-8805 0 0,11 4 3332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02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80 12031 0 0,'0'0'1091'0'0,"2"-1"-899"0"0,11-5 406 0 0,-1 1 1 0 0,1 0-1 0 0,0 1 1 0 0,1 1-1 0 0,-1 0 1 0 0,20-2-1 0 0,17-5 721 0 0,-1-1-935 0 0,0 1-1 0 0,0 3 1 0 0,63-2 0 0 0,-101 9-5335 0 0,-1 1-1672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03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60 7367 0 0,'0'0'568'0'0,"-1"1"-373"0"0,-2 1 407 0 0,0 0 0 0 0,0 0-1 0 0,0 1 1 0 0,0-1 0 0 0,1 1 0 0 0,-1 0-1 0 0,1 0 1 0 0,0 0 0 0 0,0 0 0 0 0,0 0-1 0 0,0 0 1 0 0,0 0 0 0 0,1 1 0 0 0,-3 6 0 0 0,-2 8 422 0 0,-5 32 0 0 0,7-31-642 0 0,-8 35-54 0 0,-3-1 0 0 0,-36 85 0 0 0,50-137-388 0 0,8-24-988 0 0,35-141-1702 0 0,-27 98 2525 0 0,35-96 0 0 0,-48 159 314 0 0,-1 0-1 0 0,1 0 1 0 0,0 0-1 0 0,-1 1 1 0 0,1-1-1 0 0,1 1 1 0 0,3-5-1 0 0,-5 6 508 0 0,1 1-477 0 0,0 0 0 0 0,0 1 0 0 0,0-1 0 0 0,0 1 0 0 0,-1-1 0 0 0,1 1 0 0 0,0 0 0 0 0,-1 0-1 0 0,3 1 1 0 0,-3-2-92 0 0,3 4 101 0 0,0 1 0 0 0,0-1 0 0 0,0 1 0 0 0,0 0 0 0 0,-1 0 0 0 0,0 0 0 0 0,0 0 0 0 0,0 1 0 0 0,-1-1 0 0 0,4 11 0 0 0,1 9 339 0 0,5 28 1 0 0,-10-43-347 0 0,9 50 566 0 0,-5-23-157 0 0,2 0 0 0 0,17 52 0 0 0,-12-45-560 0 0,-12-42-524 0 0,-12 0-3891 0 0,-1-2 2261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03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 14111 0 0,'0'0'646'0'0,"10"-3"211"0"0,37-9 675 0 0,2 1-1 0 0,-1 3 1 0 0,70-3 0 0 0,45 4-2926 0 0,-144 6-450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04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76 11975 0 0,'0'0'923'0'0,"-1"-2"-602"0"0,-11-59 6693 0 0,11 59-6233 0 0,-6-2-472 0 0,7 4-302 0 0,0-1 1 0 0,-1 1-1 0 0,1-1 1 0 0,-1 1-1 0 0,1-1 1 0 0,0 1-1 0 0,-1 0 1 0 0,1-1-1 0 0,-1 1 1 0 0,0 0-1 0 0,1-1 1 0 0,-1 1-1 0 0,1 0 1 0 0,-1 0-1 0 0,1-1 1 0 0,-1 1-1 0 0,0 0 1 0 0,1 0-1 0 0,-1 0 1 0 0,1 0-1 0 0,-1 0 1 0 0,-1 0-1 0 0,-5 1 6 0 0,-1 1 0 0 0,1-1 0 0 0,-1 2 0 0 0,1-1 0 0 0,-14 7 0 0 0,-36 23-222 0 0,44-24 132 0 0,-3 2 9 0 0,0 1 0 0 0,0 1 0 0 0,1 0 0 0 0,1 1 0 0 0,0 1 0 0 0,1 0 0 0 0,0 1 0 0 0,-16 25 0 0 0,24-32 88 0 0,-1 0 0 0 0,2 1 0 0 0,-1 0 0 0 0,1 0 0 0 0,1 0 0 0 0,0 0 0 0 0,0 1 0 0 0,0-1 0 0 0,1 1 0 0 0,1 0 0 0 0,0-1 0 0 0,0 1 0 0 0,1 0 0 0 0,0 0 0 0 0,1 0 0 0 0,0 0 0 0 0,0-1 0 0 0,5 16 0 0 0,-4-20 1 0 0,0 0 1 0 0,0 0-1 0 0,0 0 0 0 0,1-1 0 0 0,-1 1 0 0 0,1 0 1 0 0,0-1-1 0 0,1 0 0 0 0,-1 0 0 0 0,1 0 1 0 0,0 0-1 0 0,0-1 0 0 0,0 1 0 0 0,0-1 0 0 0,1 0 1 0 0,-1 0-1 0 0,1-1 0 0 0,0 1 0 0 0,-1-1 0 0 0,1 0 1 0 0,0 0-1 0 0,1-1 0 0 0,-1 1 0 0 0,8 0 1 0 0,-5-1 0 0 0,0-1 1 0 0,1 0 0 0 0,-1 0-1 0 0,0 0 1 0 0,0-1 0 0 0,1-1-1 0 0,-1 1 1 0 0,0-1 0 0 0,0-1-1 0 0,-1 0 1 0 0,1 0 0 0 0,0 0-1 0 0,-1-1 1 0 0,0 0 0 0 0,8-6-1 0 0,-4 3-395 0 0,-1-1-1 0 0,0 0 0 0 0,0-1 0 0 0,12-15 0 0 0,-15 13-1386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04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1839 0 0,'0'0'14619'0'0,"2"0"-13822"0"0,20-4-70 0 0,0 0 1 0 0,-1-2-1 0 0,1 0 0 0 0,-1-2 0 0 0,0 0 1 0 0,36-21-1 0 0,-47 23-645 0 0,-2 1 6 0 0,-7 5 307 0 0,-2 1-322 0 0,-3 4-31 0 0,1 0-1 0 0,0 0 0 0 0,-1 0 0 0 0,2 1 0 0 0,-1-1 0 0 0,0 1 0 0 0,1 0 0 0 0,0-1 0 0 0,1 1 0 0 0,-1 0 0 0 0,1 0 0 0 0,0 1 0 0 0,1-1 0 0 0,0 7 0 0 0,1 3 241 0 0,0 0-1 0 0,2 0 1 0 0,7 27-1 0 0,-7-32-145 0 0,13 40-1586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39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24 258 1375 0 0,'-12'-104'1997'0'0,"5"-50"11830"0"0,5 482-11980 0 0,0-225-1483 0 0,4 200 620 0 0,-1-295-1072 0 0,0 23-2104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39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1375 0 0,'2'-1'107'0'0,"12"-1"1127"0"0,1 0 0 0 0,18-1 0 0 0,22-2 1893 0 0,46-8-213 0 0,152 0 0 0 0,-52 5-1768 0 0,600-41 1386 0 0,-583 46-1808 0 0,-16 1-210 0 0,-180 1-464 0 0,313-8 289 0 0,0 23-253 0 0,-208 8 5 0 0,-18-1-65 0 0,-48-14-26 0 0,-51-7 0 0 0,-2 3-16 0 0,-7-2-64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40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0 5063 0 0,'0'0'3627'0'0,"-9"5"-335"0"0,7-3-3147 0 0,1-1 1 0 0,-1 1-1 0 0,0 0 1 0 0,1 0-1 0 0,-1 0 1 0 0,1 0-1 0 0,0 1 0 0 0,-1-1 1 0 0,1 0-1 0 0,0 0 1 0 0,1 1-1 0 0,-1-1 1 0 0,0 1-1 0 0,1-1 0 0 0,-1 4 1 0 0,-3 10 263 0 0,-11 38 678 0 0,3 1 0 0 0,-9 107 1 0 0,13-91-487 0 0,-14 238 1015 0 0,23-234-1127 0 0,3-1-1 0 0,15 86 1 0 0,-4-86 327 0 0,-15-72-64 0 0,-4-3-875 0 0,0 1 0 0 0,0-1 0 0 0,0 0 0 0 0,0 0 0 0 0,0 0 0 0 0,0-1 0 0 0,1 1-1 0 0,-1-1 1 0 0,-6-4 0 0 0,-14-6-7147 0 0,11 8 907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20T09:36:41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8287 0 0,'0'0'1462'0'0,"12"4"450"0"0,15-3-1066 0 0,1-1 0 0 0,34-4 0 0 0,3 0-302 0 0,242 4 1499 0 0,-137 1-1478 0 0,57-1 100 0 0,665 15 1046 0 0,-455 33-996 0 0,-32-2-230 0 0,-394-45-459 0 0,94 7 125 0 0,202-10 0 0 0,-278 0-213 0 0,-9 0-335 0 0,0 0 0 0 0,32-8 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57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5527 0 0,'2'0'423'0'0,"209"-14"6801"0"0,-151 13-6462 0 0,1-4 0 0 0,-1-2 0 0 0,0-2-1 0 0,95-29 1 0 0,-86 14-74 0 0,-67 24-552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0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300 128 5527 0 0,'0'0'423'0'0,"19"-29"7552"0"0,7-8-4823 0 0,-25 35-3007 0 0,9-16 254 0 0,-10 17-385 0 0,1 0 1 0 0,-1-1-1 0 0,0 1 1 0 0,0-1-1 0 0,0 1 1 0 0,1 0-1 0 0,-1-1 1 0 0,-1 1-1 0 0,1-1 1 0 0,0 1-1 0 0,0-1 1 0 0,0 1 0 0 0,-1 0-1 0 0,1-1 1 0 0,-1 1-1 0 0,1 0 1 0 0,-1-1-1 0 0,0 1 1 0 0,1 0-1 0 0,-2-2 1 0 0,0 2 0 0 0,1 0 0 0 0,0-1 1 0 0,-1 1-1 0 0,1 1 0 0 0,-1-1 0 0 0,1 0 0 0 0,-1 0 1 0 0,0 1-1 0 0,1-1 0 0 0,-1 0 0 0 0,1 1 1 0 0,-1 0-1 0 0,0-1 0 0 0,0 1 0 0 0,1 0 1 0 0,-1 0-1 0 0,0 0 0 0 0,-3 0 0 0 0,-10 3-84 0 0,0 0 0 0 0,0 1 0 0 0,0 1 0 0 0,0 0 0 0 0,1 1 0 0 0,0 1 0 0 0,-15 9 0 0 0,20-11 18 0 0,0 1-1 0 0,0 0 1 0 0,0 0-1 0 0,1 1 1 0 0,0 0-1 0 0,1 1 1 0 0,-13 14-1 0 0,17-17 67 0 0,0 0 0 0 0,0 0-1 0 0,0 0 1 0 0,0 0-1 0 0,1 0 1 0 0,-1 0-1 0 0,2 1 1 0 0,-1-1 0 0 0,0 1-1 0 0,1 0 1 0 0,0-1-1 0 0,1 1 1 0 0,-1 0-1 0 0,1 0 1 0 0,1 10 0 0 0,0-7 55 0 0,1 0 0 0 0,1-1 0 0 0,0 1 0 0 0,0 0 0 0 0,0-1 0 0 0,1 0 0 0 0,1 1 0 0 0,6 9 0 0 0,7 7 118 0 0,25 26-1 0 0,-5-6 210 0 0,-31-36-310 0 0,-2-4-2 0 0,0 1 0 0 0,-1 0 0 0 0,1 0 0 0 0,-1 0 0 0 0,0 1-1 0 0,-1-1 1 0 0,0 1 0 0 0,0 0 0 0 0,3 12 0 0 0,-6-17-54 0 0,0 0 0 0 0,0 0 0 0 0,0 0-1 0 0,-1 0 1 0 0,1-1 0 0 0,-1 1 0 0 0,1 0 0 0 0,-1 0-1 0 0,0-1 1 0 0,1 1 0 0 0,-1 0 0 0 0,0-1 0 0 0,-3 4-1 0 0,-14 16 251 0 0,1-7-27 0 0,0-1-1 0 0,-1 0 1 0 0,-1-1-1 0 0,0-1 1 0 0,-37 15-1 0 0,45-21-197 0 0,8-3-44 0 0,-1 0 1 0 0,1 0-1 0 0,-1 0 0 0 0,0-1 1 0 0,0 1-1 0 0,1-1 1 0 0,-1 0-1 0 0,0-1 0 0 0,0 1 1 0 0,0-1-1 0 0,-5 1 0 0 0,8-1-11 0 0,1 0-1 0 0,-1 0 1 0 0,0 0-1 0 0,1 0 0 0 0,-1 0 1 0 0,1 0-1 0 0,-1 0 1 0 0,0 0-1 0 0,1 0 0 0 0,-1 0 1 0 0,0 0-1 0 0,1-1 1 0 0,-1 1-1 0 0,1 0 0 0 0,-1 0 1 0 0,1-1-1 0 0,-1 1 1 0 0,1 0-1 0 0,-1-1 0 0 0,1 1 1 0 0,-1-1-1 0 0,1 1 1 0 0,-1 0-1 0 0,1-1 0 0 0,0 1 1 0 0,-1-1-1 0 0,1 1 1 0 0,-1-2-1 0 0,0 0-1 0 0,-4-7-10 0 0,4 8 5 0 0,1 0 0 0 0,-1 0-1 0 0,1 0 1 0 0,-1 0 0 0 0,1 0-1 0 0,0 0 1 0 0,-1 0-1 0 0,1 0 1 0 0,0 0 0 0 0,0-1-1 0 0,0 1 1 0 0,0 0-1 0 0,0 0 1 0 0,0 0 0 0 0,0 0-1 0 0,0 0 1 0 0,1-2 0 0 0,0-2-110 0 0,6-9-1076 0 0,5 8-2687 0 0,-4 4 2063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0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63 10591 0 0,'0'0'819'0'0,"0"-2"-534"0"0,-1-2-935 0 0,-5-8 7107 0 0,4 19-6221 0 0,-41 168 1439 0 0,-1 9 66 0 0,42-164-1538 0 0,2-18-113 0 0,2-15 6 0 0,3-141-96 0 0,-4 135 0 0 0,0-11 0 0 0,2 1 0 0 0,1-1 0 0 0,1 0 0 0 0,12-36 0 0 0,-16 63-6 0 0,0-1-2 0 0,0 1 0 0 0,1-1 0 0 0,-1 1 0 0 0,1-1 0 0 0,0 1-1 0 0,0 0 1 0 0,0 0 0 0 0,0 0 0 0 0,0 0 0 0 0,1 0 0 0 0,-1 0 0 0 0,1 0 0 0 0,0 1 0 0 0,0-1-1 0 0,0 1 1 0 0,0 0 0 0 0,3-2 0 0 0,-5 4 18 0 0,0-1 1 0 0,0 1-1 0 0,0-1 0 0 0,0 1 0 0 0,0 0 0 0 0,0-1 0 0 0,0 1 1 0 0,0 0-1 0 0,0 0 0 0 0,0 0 0 0 0,0 0 0 0 0,0 0 1 0 0,0 0-1 0 0,0 0 0 0 0,0 0 0 0 0,0 0 0 0 0,0 0 1 0 0,0 0-1 0 0,0 1 0 0 0,0-1 0 0 0,0 0 0 0 0,0 1 0 0 0,0-1 1 0 0,0 1-1 0 0,0-1 0 0 0,0 1 0 0 0,-1-1 0 0 0,1 1 1 0 0,0 0-1 0 0,0-1 0 0 0,-1 1 0 0 0,1 0 0 0 0,0 0 1 0 0,-1 0-1 0 0,1-1 0 0 0,-1 1 0 0 0,1 0 0 0 0,0 1 0 0 0,1 1 16 0 0,7 11 323 0 0,-1 1 1 0 0,0 0-1 0 0,10 26 1 0 0,-6-12 61 0 0,21 42 403 0 0,-9-20-441 0 0,21 61 0 0 0,-44-107-388 0 0,0 0 0 0 0,1 0 0 0 0,-2 0 1 0 0,1 0-1 0 0,-1 1 0 0 0,1-1 0 0 0,-2 0 0 0 0,1 0 0 0 0,0 1 0 0 0,-1-1 0 0 0,0 0 0 0 0,0 0 0 0 0,-1 0 1 0 0,-2 8-1 0 0,2-10-571 0 0,0 1 0 0 0,0 0 1 0 0,-1 0-1 0 0,1 0 0 0 0,-1-1 0 0 0,0 0 1 0 0,0 1-1 0 0,0-1 0 0 0,0 0 1 0 0,0 0-1 0 0,-4 2 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12031 0 0,'0'0'1091'0'0,"2"-1"-899"0"0,26-4 781 0 0,-1 1 0 0 0,56 0 0 0 0,-49 3 222 0 0,57-8 0 0 0,-47 1-6323 0 0,-33 5-672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1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7367 0 0,'0'0'7879'0'0,"-2"14"-6951"0"0,-2 96 1233 0 0,0-66-1409 0 0,-1 61 626 0 0,5-91-1265 0 0,1 0-1 0 0,1-1 1 0 0,0 1-1 0 0,1-1 1 0 0,0 0-1 0 0,7 15 1 0 0,-10-26-105 0 0,1-1 0 0 0,0 1 1 0 0,-1-1-1 0 0,1 0 0 0 0,0 1 1 0 0,0-1-1 0 0,-1 0 1 0 0,1 0-1 0 0,0 1 0 0 0,1-1 1 0 0,-1 0-1 0 0,0 0 0 0 0,0 0 1 0 0,0 0-1 0 0,1 0 1 0 0,-1-1-1 0 0,0 1 0 0 0,1 0 1 0 0,-1-1-1 0 0,0 1 0 0 0,3 0 1 0 0,-1 0-6 0 0,1-1 0 0 0,-1 0 0 0 0,0 0 1 0 0,1 0-1 0 0,-1 0 0 0 0,0-1 0 0 0,4 0 0 0 0,3 0 14 0 0,5-2-160 0 0,-1 1-1 0 0,1-2 1 0 0,-1 0 0 0 0,26-11-1 0 0,9-3-2691 0 0,-36 14 771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1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8751 0 0,'0'0'7279'0'0,"10"11"-6524"0"0,-9-6-599 0 0,0 0 1 0 0,0-1 0 0 0,0 1-1 0 0,0 0 1 0 0,-1 0 0 0 0,0 0-1 0 0,0 0 1 0 0,0 0 0 0 0,-1 6-1 0 0,-12 48 752 0 0,5-28-568 0 0,5-17-126 0 0,1 0 0 0 0,0 1 0 0 0,1-1 0 0 0,0 1 1 0 0,3 24-1 0 0,-2-35-191 0 0,0-1 0 0 0,1 1 0 0 0,0 0 0 0 0,0 0 0 0 0,0-1 0 0 0,0 1 1 0 0,1-1-1 0 0,-1 1 0 0 0,1-1 0 0 0,0 0 0 0 0,0 1 0 0 0,0-1 0 0 0,0 0 1 0 0,1 0-1 0 0,-1 0 0 0 0,1-1 0 0 0,0 1 0 0 0,-1-1 0 0 0,1 1 0 0 0,0-1 1 0 0,1 0-1 0 0,-1 0 0 0 0,0 0 0 0 0,1-1 0 0 0,-1 1 0 0 0,7 1 1 0 0,2 0 37 0 0,1-1 1 0 0,-1-1 0 0 0,0 0 0 0 0,0 0 0 0 0,0-2 0 0 0,1 1-1 0 0,19-5 1 0 0,28-10-892 0 0,-7-7-3558 0 0,-44 17-1854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2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35 243 17047 0 0,'0'0'1776'0'0,"16"-7"-1310"0"0,1 2 152 0 0,1 0 1 0 0,-1 2-1 0 0,24-3 1 0 0,22-4-588 0 0,-26-2-3800 0 0,-27 7-2873 0 0</inkml:trace>
  <inkml:trace contextRef="#ctx0" brushRef="#br0" timeOffset="1">5 95 14623 0 0,'-4'-8'1566'0'0,"4"7"-1545"0"0,0 0 1 0 0,0 0 0 0 0,0 0-1 0 0,0 0 1 0 0,0 0 0 0 0,0 1 0 0 0,0-1-1 0 0,0 0 1 0 0,1 0 0 0 0,-1 0-1 0 0,0 0 1 0 0,0 0 0 0 0,1 0 0 0 0,-1 1-1 0 0,1-1 1 0 0,-1 0 0 0 0,1 0-1 0 0,-1 1 1 0 0,1-1 0 0 0,-1 0 0 0 0,1 1-1 0 0,0-1 1 0 0,-1 0 0 0 0,1 1-1 0 0,0-1 1 0 0,0 0 0 0 0,21-9 926 0 0,-20 9-814 0 0,45-12 151 0 0,0 1 1 0 0,1 3 0 0 0,60-4 0 0 0,-80 9-937 0 0,-6 2-5883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2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213 102 8287 0 0,'0'0'756'0'0,"8"-12"-393"0"0,14-18 4909 0 0,-17 24-4757 0 0,0 0 1 0 0,-1-1-1 0 0,0 1 1 0 0,6-12-1 0 0,-10 17-147 0 0,-12-10-21 0 0,7 10-283 0 0,-1 0 0 0 0,1 0 0 0 0,-1 0 0 0 0,0 1 0 0 0,1 0 0 0 0,-1 0 0 0 0,1 0 0 0 0,-1 1 0 0 0,1-1 0 0 0,-1 1 0 0 0,1 1 0 0 0,-1-1-1 0 0,1 1 1 0 0,0 0 0 0 0,-6 3 0 0 0,1 0 86 0 0,0 0 0 0 0,0 0-1 0 0,1 1 1 0 0,0 0-1 0 0,0 1 1 0 0,-13 13 0 0 0,20-18-99 0 0,0-1 1 0 0,1 1 0 0 0,-1 0 0 0 0,1 0 0 0 0,0 0 0 0 0,0 0 0 0 0,0 0 0 0 0,0 0 0 0 0,0 0 0 0 0,0 1 0 0 0,0-1-1 0 0,1 0 1 0 0,-1 0 0 0 0,1 1 0 0 0,0-1 0 0 0,-1 0 0 0 0,1 1 0 0 0,0 2 0 0 0,1-2-1 0 0,0 1 0 0 0,0-1 0 0 0,0 1-1 0 0,0-1 1 0 0,0 1 0 0 0,1-1 0 0 0,-1 1 0 0 0,1-1 0 0 0,0 0 0 0 0,4 4 0 0 0,4 6 32 0 0,2-2 1 0 0,-1 1-1 0 0,1-2 0 0 0,16 12 0 0 0,-21-17-56 0 0,19 13 52 0 0,-16-12-47 0 0,-1 1-1 0 0,0-1 1 0 0,-1 1 0 0 0,0 1 0 0 0,0-1-1 0 0,10 14 1 0 0,-17-20-22 0 0,-1 0 1 0 0,1-1-1 0 0,-1 1 0 0 0,1 0 1 0 0,-1 0-1 0 0,1-1 0 0 0,-1 1 0 0 0,0 0 1 0 0,0 0-1 0 0,1 0 0 0 0,-1-1 1 0 0,0 1-1 0 0,0 0 0 0 0,0 0 0 0 0,0 0 1 0 0,0 0-1 0 0,0-1 0 0 0,0 1 1 0 0,0 0-1 0 0,0 0 0 0 0,0 0 0 0 0,-1 0 1 0 0,1-1-1 0 0,0 1 0 0 0,-1 1 0 0 0,0 0 29 0 0,-1-1-1 0 0,1 0 0 0 0,0 1 0 0 0,0-1 0 0 0,-1 0 0 0 0,1 0 0 0 0,-1 0 0 0 0,1 0 0 0 0,-1 0 1 0 0,1 0-1 0 0,-4 1 0 0 0,-3 1 184 0 0,0-1-1 0 0,-1 0 1 0 0,-17 3 0 0 0,9-4-20 0 0,0 0 0 0 0,0 0 0 0 0,0-2 1 0 0,-18-2-1 0 0,27 2-297 0 0,0-1 1 0 0,0 0-1 0 0,0 0 1 0 0,0 0-1 0 0,0-1 0 0 0,1-1 1 0 0,-1 1-1 0 0,1-1 1 0 0,0 0-1 0 0,-9-7 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3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50 7831 0 0,'0'0'603'0'0,"-17"4"282"0"0,12-1-623 0 0,1 0 0 0 0,0 0-1 0 0,-1 1 1 0 0,2-1-1 0 0,-1 1 1 0 0,0 0 0 0 0,1 0-1 0 0,0 0 1 0 0,0 0-1 0 0,0 1 1 0 0,0-1 0 0 0,1 1-1 0 0,-3 6 1 0 0,-3 10 210 0 0,-10 36 0 0 0,17-53-372 0 0,-4 13 413 0 0,1 0 1 0 0,0 1-1 0 0,2-1 1 0 0,0 1-1 0 0,1 0 0 0 0,1 24 1 0 0,0-38-416 0 0,1 1 1 0 0,0-1-1 0 0,-1 1 1 0 0,1 0-1 0 0,1-1 1 0 0,-1 0-1 0 0,1 1 1 0 0,0-1-1 0 0,0 0 1 0 0,0 0 0 0 0,0 0-1 0 0,1 0 1 0 0,-1 0-1 0 0,1 0 1 0 0,0-1-1 0 0,0 1 1 0 0,1-1-1 0 0,-1 0 1 0 0,1 0-1 0 0,0 0 1 0 0,-1-1-1 0 0,1 1 1 0 0,0-1-1 0 0,1 0 1 0 0,-1 0-1 0 0,0 0 1 0 0,0-1-1 0 0,1 1 1 0 0,5 0-1 0 0,-1-1-31 0 0,1 0-1 0 0,-1 0 0 0 0,1-1 1 0 0,0 0-1 0 0,-1-1 1 0 0,1 0-1 0 0,-1-1 0 0 0,0 0 1 0 0,1 0-1 0 0,-1-1 1 0 0,0 0-1 0 0,12-6 0 0 0,-6 2-23 0 0,0-1-1 0 0,0-1 1 0 0,-1-1-1 0 0,0 0 0 0 0,-1 0 1 0 0,13-14-1 0 0,-18 15-12 0 0,0 0 1 0 0,-1 0-1 0 0,-1-1 0 0 0,1 0 1 0 0,-1 0-1 0 0,-1-1 0 0 0,0 1 1 0 0,-1-1-1 0 0,0 0 0 0 0,0-1 0 0 0,-1 1 1 0 0,-1-1-1 0 0,0 1 0 0 0,0-1 1 0 0,-1 0-1 0 0,-1 0 0 0 0,0 1 0 0 0,-1-1 1 0 0,0 0-1 0 0,0 0 0 0 0,-1 1 1 0 0,-1-1-1 0 0,0 1 0 0 0,-10-22 0 0 0,12 29-22 0 0,-1 1-1 0 0,0 0 1 0 0,0 0-1 0 0,0 0 1 0 0,0 0-1 0 0,-1 0 1 0 0,1 1-1 0 0,-1-1 1 0 0,0 0-1 0 0,1 1 1 0 0,-1 0-1 0 0,0 0 1 0 0,-1 0-1 0 0,1 0 1 0 0,-6-2-1 0 0,4 2 1 0 0,0 1 0 0 0,0 0 0 0 0,0 0 1 0 0,0 1-1 0 0,0-1 0 0 0,0 1 0 0 0,0 0 0 0 0,-1 0 0 0 0,1 1 0 0 0,-6 0 0 0 0,-3 3-106 0 0,-1 0 0 0 0,1 1 0 0 0,0 1 0 0 0,0 0 0 0 0,0 1 0 0 0,-21 14 0 0 0,22-12-608 0 0,1 0-1 0 0,1 1 1 0 0,0 0-1 0 0,0 1 1 0 0,-15 20 0 0 0,13-15-904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3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7831 0 0,'0'0'7188'0'0,"0"2"-6153"0"0,-2 21-43 0 0,-1-1 0 0 0,-1 0 0 0 0,-1 0 0 0 0,-15 41 0 0 0,0 3-144 0 0,14-41-705 0 0,-2 10 898 0 0,5-25-2538 0 0,-2-23-7277 0 0,2 1 3222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5527 0 0,'2'0'423'0'0,"209"-14"6801"0"0,-151 13-6462 0 0,1-4 0 0 0,-1-2 0 0 0,0-2-1 0 0,95-29 1 0 0,-86 14-74 0 0,-67 24-552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4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5 140 3223 0 0,'-1'-2'240'0'0,"-3"-22"524"0"0,4 21-275 0 0,1 1 0 0 0,-1 0-1 0 0,1-1 1 0 0,-1 1 0 0 0,1-1-1 0 0,0 1 1 0 0,0 0 0 0 0,0-1-1 0 0,0 1 1 0 0,0 0 0 0 0,1 0-1 0 0,-1 0 1 0 0,1 0 0 0 0,-1 0-1 0 0,1 0 1 0 0,0 1 0 0 0,0-1-1 0 0,0 0 1 0 0,0 1 0 0 0,0-1-1 0 0,3-1 1 0 0,11-6 245 0 0,1-1 1 0 0,0 2-1 0 0,0 0 0 0 0,1 1 0 0 0,23-6 1 0 0,-28 10-349 0 0,1 0 1 0 0,-1 1 0 0 0,0 0 0 0 0,0 1-1 0 0,1 1 1 0 0,-1 0 0 0 0,0 1 0 0 0,18 3-1 0 0,-29-4-343 0 0,0 0-1 0 0,0 1 1 0 0,0-1-1 0 0,0 1 1 0 0,0-1-1 0 0,0 1 1 0 0,0 0-1 0 0,0 0 0 0 0,0 0 1 0 0,-1 0-1 0 0,1 0 1 0 0,0 0-1 0 0,0 0 1 0 0,-1 0-1 0 0,1 1 0 0 0,-1-1 1 0 0,1 1-1 0 0,-1-1 1 0 0,0 1-1 0 0,0 0 1 0 0,0-1-1 0 0,0 1 0 0 0,0 0 1 0 0,0 0-1 0 0,0 0 1 0 0,0 0-1 0 0,-1 0 1 0 0,1 0-1 0 0,-1 0 1 0 0,1 4-1 0 0,-1-2-24 0 0,0 0-1 0 0,-1 0 1 0 0,0 0-1 0 0,0-1 1 0 0,0 1 0 0 0,0 0-1 0 0,0 0 1 0 0,-1 0 0 0 0,0-1-1 0 0,0 1 1 0 0,0-1 0 0 0,0 1-1 0 0,0-1 1 0 0,-6 6-1 0 0,-2 2-28 0 0,0 0-1 0 0,-1-1 0 0 0,-1-1 1 0 0,0 1-1 0 0,0-2 0 0 0,-1 0 0 0 0,0 0 1 0 0,0-1-1 0 0,-1-1 0 0 0,0 0 1 0 0,0-1-1 0 0,0 0 0 0 0,-25 3 0 0 0,38-7-85 0 0,21-1-991 0 0,-10 1 1100 0 0,1 0 0 0 0,-1 1 0 0 0,1 0 0 0 0,-1 0 0 0 0,0 1 0 0 0,0 1 0 0 0,18 8 0 0 0,-15-4 187 0 0,1 1-1 0 0,-1 0 1 0 0,0 1 0 0 0,16 16-1 0 0,-12-8-201 0 0,-6-7 307 0 0,22 19 0 0 0,-31-28-470 0 0,1 0 0 0 0,-1 0 1 0 0,1-1-1 0 0,0 1 0 0 0,0 0 0 0 0,0-1 0 0 0,0 0 1 0 0,0 0-1 0 0,1 0 0 0 0,-1 0 0 0 0,0 0 0 0 0,0-1 0 0 0,1 1 1 0 0,3-1-1 0 0,3-1-1137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4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4143 0 0,'0'0'11774'0'0,"14"11"-8965"0"0,-12-6-2634 0 0,1 0 1 0 0,0 0-1 0 0,-1 0 0 0 0,0 0 0 0 0,0 0 1 0 0,-1 0-1 0 0,0 1 0 0 0,0-1 1 0 0,0 1-1 0 0,0-1 0 0 0,-1 10 1 0 0,0 8 330 0 0,-5 32-1 0 0,4-47-329 0 0,-27 175 1335 0 0,28-182-2136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5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25 9215 0 0,'0'0'707'0'0,"11"-9"-223"0"0,-8 6 15 0 0,1 1 1 0 0,0 0-1 0 0,0 1 1 0 0,0-1-1 0 0,0 1 1 0 0,0 0-1 0 0,0 0 1 0 0,1 0-1 0 0,-1 0 1 0 0,0 1-1 0 0,0-1 1 0 0,1 1-1 0 0,3 0 0 0 0,11 2 1186 0 0,28 4 0 0 0,-45-6-1579 0 0,10 3 324 0 0,14 1 253 0 0,-1 1 0 0 0,45 15 0 0 0,-64-18-657 0 0,0 0 0 0 0,-1 1-1 0 0,1 0 1 0 0,-1 0 0 0 0,0 0-1 0 0,0 0 1 0 0,0 1 0 0 0,0 0-1 0 0,0 0 1 0 0,-1 0 0 0 0,0 1-1 0 0,0 0 1 0 0,0-1 0 0 0,0 1-1 0 0,-1 1 1 0 0,0-1-1 0 0,4 9 1 0 0,-6-10 4 0 0,0 1 0 0 0,0-1 0 0 0,-1 1 0 0 0,0-1 0 0 0,1 1 0 0 0,-2 0 0 0 0,1-1 0 0 0,-1 1 0 0 0,1-1 0 0 0,-1 1 0 0 0,0-1 0 0 0,-1 1 0 0 0,1-1 0 0 0,-1 0 0 0 0,0 0 0 0 0,0 1 0 0 0,-5 5 0 0 0,-3 7 140 0 0,-1-2-1 0 0,-23 26 0 0 0,17-22-83 0 0,-1-1 1 0 0,-1-1-1 0 0,0-1 0 0 0,-1-1 0 0 0,-26 16 0 0 0,40-28-80 0 0,0 0 0 0 0,0-1 0 0 0,0 0 0 0 0,0 0 0 0 0,0 0 0 0 0,0-1 0 0 0,0 0 0 0 0,-1 0 0 0 0,1 0 0 0 0,0-1 0 0 0,-1 0 0 0 0,-6-1-1 0 0,8 0-32 0 0,0 1-1 0 0,0-1 1 0 0,1 0-1 0 0,-1-1 0 0 0,0 1 1 0 0,0-1-1 0 0,1 0 0 0 0,-1 0 1 0 0,1-1-1 0 0,0 1 0 0 0,0-1 1 0 0,0 0-1 0 0,0 0 0 0 0,0 0 1 0 0,-5-6-1 0 0,8 8-79 0 0,1 1 75 0 0,-1 0-1 0 0,1 0 0 0 0,0 0 0 0 0,0-1 0 0 0,-1 1 0 0 0,1 0 0 0 0,0 0 1 0 0,0 0-1 0 0,-1 0 0 0 0,1 0 0 0 0,0-1 0 0 0,0 1 0 0 0,0 0 0 0 0,-1 0 1 0 0,1 0-1 0 0,0 0 0 0 0,0-1 0 0 0,0 1 0 0 0,-1 0 0 0 0,1 0 0 0 0,0-1 1 0 0,0 1-1 0 0,0 0 0 0 0,0 0 0 0 0,0-1 0 0 0,0 1 0 0 0,0 0 0 0 0,0 0 1 0 0,0-1-1 0 0,-1 1 0 0 0,1 0 0 0 0,0-1 0 0 0,0 1 0 0 0,0 0 0 0 0,1 0 0 0 0,-1-1 1 0 0,0 1-1 0 0,0 0 0 0 0,0-1 0 0 0,0 1 0 0 0,0 0 0 0 0,0 0 0 0 0,0-1 1 0 0,0 1-1 0 0,0 0 0 0 0,1 0 0 0 0,-1-1 0 0 0,0 1 0 0 0,0 0 0 0 0,1 0 1 0 0,6-13-7156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5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8751 0 0,'0'0'4410'0'0,"-4"18"-1969"0"0,-5 11-1664 0 0,1 1 1 0 0,1 0-1 0 0,-3 40 1 0 0,-5 23 861 0 0,10-72-1116 0 0,-1 31 1 0 0,5-46-454 0 0,1-1 1 0 0,0 1 0 0 0,0 0-1 0 0,1 0 1 0 0,-1 0 0 0 0,1 0-1 0 0,1 0 1 0 0,-1-1 0 0 0,1 1-1 0 0,3 6 1 0 0,-5-11-65 0 0,1 0 0 0 0,0 1 1 0 0,0-1-1 0 0,0 0 0 0 0,0 0 0 0 0,0 0 0 0 0,1 0 0 0 0,-1 0 1 0 0,0 0-1 0 0,0-1 0 0 0,1 1 0 0 0,-1 0 0 0 0,0-1 0 0 0,1 1 1 0 0,-1-1-1 0 0,1 1 0 0 0,-1-1 0 0 0,0 0 0 0 0,1 1 0 0 0,-1-1 1 0 0,1 0-1 0 0,2 0 0 0 0,-2 0-4 0 0,27 0-11 0 0,0-2-1 0 0,0-1 1 0 0,-1-1 0 0 0,39-10-1 0 0,-49 10 4 0 0,45-15-196 0 0,-42 11-2075 0 0,-1-1-3287 0 0,-11 5-580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5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18 269 14743 0 0,'0'0'1335'0'0,"7"-16"-936"0"0,-2 12 31 0 0,0 0 1 0 0,0 1 0 0 0,1 0 0 0 0,-1 0 0 0 0,1 1 0 0 0,-1-1 0 0 0,1 1-1 0 0,10-2 1 0 0,55-8 349 0 0,-43 8-488 0 0,18-5-143 0 0,85-28 1 0 0,-127 36-323 0 0,0-1 215 0 0</inkml:trace>
  <inkml:trace contextRef="#ctx0" brushRef="#br0" timeOffset="1">5 106 6911 0 0,'-4'-15'736'0'0,"4"13"-493"0"0,0 0-1 0 0,0 0 1 0 0,0 0 0 0 0,1-1-1 0 0,-1 1 1 0 0,1 0-1 0 0,-1 0 1 0 0,1 0-1 0 0,0 0 1 0 0,0 0-1 0 0,0 0 1 0 0,0 0-1 0 0,0 1 1 0 0,0-1-1 0 0,0 0 1 0 0,1 0 0 0 0,-1 1-1 0 0,0-1 1 0 0,1 1-1 0 0,2-3 1 0 0,1 0 326 0 0,1 0 1 0 0,-1 0-1 0 0,1 0 1 0 0,0 1-1 0 0,8-4 1 0 0,-2 2-93 0 0,1 1 0 0 0,-1 0 0 0 0,1 1 1 0 0,0 0-1 0 0,0 2 0 0 0,1-1 0 0 0,20 1 0 0 0,6 3-26 0 0,46 9 0 0 0,-10-1-3697 0 0,-62-9 1686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6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10 919 0 0,'0'0'10822'0'0,"19"-10"-6972"0"0,-18 11-3700 0 0,1 1 0 0 0,0-1 0 0 0,-1 1 0 0 0,1-1 0 0 0,-1 1-1 0 0,0 0 1 0 0,1 0 0 0 0,-1-1 0 0 0,0 1 0 0 0,0 0 0 0 0,0 0-1 0 0,0 0 1 0 0,0 0 0 0 0,-1 0 0 0 0,1 0 0 0 0,-1 1 0 0 0,1-1 0 0 0,-1 0-1 0 0,0 0 1 0 0,0 0 0 0 0,0 4 0 0 0,0 9 398 0 0,0 0 1 0 0,-4 15-1 0 0,3-14-171 0 0,-4 29 903 0 0,1-22-933 0 0,2 1 1 0 0,1-1-1 0 0,0 1 0 0 0,2-1 1 0 0,4 24-1 0 0,-5-45-385 0 0,0-13-5791 0 0,-1-10 3868 0 0,-6 0-14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6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0 107 12239 0 0,'9'-13'1299'0'0,"-3"7"-1138"0"0,0 1 0 0 0,0 0 0 0 0,0 0 0 0 0,1 1 0 0 0,0 0 0 0 0,0 0 0 0 0,0 1 0 0 0,14-5 0 0 0,66-16 1902 0 0,-84 23-2058 0 0,3 0 52 0 0,101-19 2198 0 0,-96 18-1862 0 0,0 1-1 0 0,0 1 1 0 0,1 0 0 0 0,-1 1-1 0 0,0 0 1 0 0,0 0 0 0 0,19 6-1 0 0,-29-7-374 0 0,0 0 0 0 0,0 0-1 0 0,0 1 1 0 0,0-1 0 0 0,0 0-1 0 0,0 1 1 0 0,0-1-1 0 0,-1 1 1 0 0,1-1 0 0 0,0 1-1 0 0,0-1 1 0 0,0 1-1 0 0,0 0 1 0 0,-1-1 0 0 0,1 1-1 0 0,0 0 1 0 0,-1 0 0 0 0,1-1-1 0 0,0 1 1 0 0,-1 0-1 0 0,1 0 1 0 0,-1 0 0 0 0,0 0-1 0 0,1 0 1 0 0,-1 0-1 0 0,0 0 1 0 0,1 0 0 0 0,-1 0-1 0 0,0 0 1 0 0,0 0-1 0 0,0 0 1 0 0,0 0 0 0 0,0 0-1 0 0,0 0 1 0 0,0 0 0 0 0,0 0-1 0 0,0 0 1 0 0,0 0-1 0 0,-1 0 1 0 0,1 0 0 0 0,0 0-1 0 0,-1 0 1 0 0,1 0-1 0 0,-1 0 1 0 0,1 0 0 0 0,-1-1-1 0 0,1 1 1 0 0,-1 0 0 0 0,0 0-1 0 0,0 0 1 0 0,-4 5 16 0 0,1-1 0 0 0,-1 0 1 0 0,0 0-1 0 0,0 0 0 0 0,0-1 1 0 0,-7 5-1 0 0,-164 94 33 0 0,161-95-62 0 0,4 2-76 0 0,11-10 66 0 0,0 0 1 0 0,0 0-1 0 0,0 1 0 0 0,0-1 0 0 0,0 0 0 0 0,0 0 0 0 0,0 0 0 0 0,0 1 0 0 0,0-1 0 0 0,0 0 0 0 0,0 0 0 0 0,0 1 0 0 0,0-1 0 0 0,0 0 0 0 0,0 0 0 0 0,0 0 0 0 0,0 1 0 0 0,0-1 0 0 0,0 0 0 0 0,1 0 0 0 0,-1 0 1 0 0,0 1-1 0 0,0-1 0 0 0,0 0 0 0 0,0 0 0 0 0,0 0 0 0 0,0 0 0 0 0,1 1 0 0 0,-1-1 0 0 0,0 0 0 0 0,0 0 0 0 0,1 0 0 0 0,24 8-307 0 0,-18-6 290 0 0,28 8 334 0 0,-1 3-1 0 0,0 0 0 0 0,-1 2 1 0 0,46 29-1 0 0,-13-8-235 0 0,-54-30-721 0 0,0-2-39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3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6335 0 0,'0'-15'670'0'0,"5"2"7820"0"0,2 32-6600 0 0,1 29-1509 0 0,-10 115 1605 0 0,-1-2-760 0 0,8-135-1185 0 0,-5-25-101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4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 9671 0 0,'0'0'440'0'0,"5"-6"151"0"0,5-2-92 0 0,-1 0-1 0 0,1 1 1 0 0,1 0 0 0 0,-1 0 0 0 0,1 1-1 0 0,0 1 1 0 0,1 0 0 0 0,12-4-1 0 0,6-4 970 0 0,-2 1-254 0 0,44-12 1 0 0,-63 21-1011 0 0,1 1 1 0 0,1 0-1 0 0,-1 0 0 0 0,0 1 1 0 0,0 1-1 0 0,0 0 0 0 0,1 0 1 0 0,12 2-1 0 0,-21-2-174 0 0,0 1 0 0 0,-1-1 0 0 0,1 0 0 0 0,0 1 0 0 0,-1-1 1 0 0,1 1-1 0 0,-1-1 0 0 0,1 1 0 0 0,-1 0 0 0 0,1-1 0 0 0,-1 1 0 0 0,1 0 0 0 0,-1 0 0 0 0,0 0 1 0 0,0 0-1 0 0,1 1 0 0 0,-1-1 0 0 0,0 0 0 0 0,0 0 0 0 0,0 1 0 0 0,0-1 0 0 0,0 0 0 0 0,-1 1 1 0 0,1-1-1 0 0,0 1 0 0 0,0 2 0 0 0,-1-1 14 0 0,0 1 0 0 0,0-1 1 0 0,0 0-1 0 0,0 0 0 0 0,-1 1 0 0 0,0-1 0 0 0,1 0 1 0 0,-1 0-1 0 0,0 0 0 0 0,-1 0 0 0 0,1 0 0 0 0,0 0 1 0 0,-3 3-1 0 0,-18 28 144 0 0,-1-2 0 0 0,-52 55 0 0 0,24-30-670 0 0,50-55 28 0 0,-5 5 480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4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14911 0 0,'0'0'3171'0'0,"-1"2"-2324"0"0,-8 155 3532 0 0,0-59-3716 0 0,6-46-3880 0 0,6-66-8706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4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1 109 4607 0 0,'0'0'354'0'0,"4"-8"-220"0"0,-1 4 596 0 0,1 0-1 0 0,-1 0 1 0 0,1 1-1 0 0,-1 0 0 0 0,1-1 1 0 0,0 1-1 0 0,0 1 1 0 0,1-1-1 0 0,7-3 0 0 0,48-17 4423 0 0,-29 12-4664 0 0,-18 5-22 0 0,1 1 0 0 0,0 0 0 0 0,0 1 0 0 0,1 1 0 0 0,-1 0 0 0 0,1 1 0 0 0,-1 0 0 0 0,20 1 0 0 0,-33 1-447 0 0,0 0-1 0 0,0 0 0 0 0,0 0 1 0 0,0 0-1 0 0,0 1 0 0 0,0-1 1 0 0,0 0-1 0 0,0 1 0 0 0,0-1 1 0 0,0 0-1 0 0,0 1 1 0 0,0-1-1 0 0,0 1 0 0 0,0-1 1 0 0,0 1-1 0 0,-1 0 0 0 0,1-1 1 0 0,0 1-1 0 0,0 0 0 0 0,-1-1 1 0 0,1 1-1 0 0,0 0 1 0 0,-1 0-1 0 0,1 0 0 0 0,-1 0 1 0 0,1 1-1 0 0,-1 0-1 0 0,1-1 0 0 0,-1 1 0 0 0,0 0 0 0 0,0 0 1 0 0,0 0-1 0 0,0 0 0 0 0,0 0 0 0 0,-1 0 0 0 0,1-1 0 0 0,-1 1 0 0 0,1 0 1 0 0,-1 0-1 0 0,0 2 0 0 0,-3 4 0 0 0,-1 0 1 0 0,1 0 0 0 0,-1 0-1 0 0,-11 12 1 0 0,-19 17-167 0 0,-2-3 1 0 0,-1-1-1 0 0,-2-2 0 0 0,-44 27 0 0 0,83-57 61 0 0,25-4-701 0 0,-13 2 849 0 0,-1 0 0 0 0,1 1 0 0 0,-1 0 0 0 0,1 1 0 0 0,0 0 0 0 0,-1 1 0 0 0,1 0 0 0 0,-1 1 0 0 0,0 0 1 0 0,0 0-1 0 0,0 1 0 0 0,0 0 0 0 0,-1 1 0 0 0,1 0 0 0 0,-1 0 0 0 0,0 1 0 0 0,-1 1 0 0 0,15 13 0 0 0,-1 1 88 0 0,-16-13-468 0 0,1-1 0 0 0,0-1 0 0 0,10 8 0 0 0,-9-10-1108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5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19 3223 0 0,'-2'-1'240'0'0,"1"1"825"0"0,-1-1-1 0 0,1 1 1 0 0,-1-1 0 0 0,0 1-1 0 0,1 0 1 0 0,-1-1-1 0 0,0 1 1 0 0,1 0-1 0 0,-1 0 1 0 0,0 0-1 0 0,-3 1 1 0 0,4-1-765 0 0,0 1 0 0 0,-1-1 0 0 0,1 1 0 0 0,0 0 0 0 0,-1-1 0 0 0,1 1 0 0 0,0 0 0 0 0,0 0 1 0 0,0-1-1 0 0,0 1 0 0 0,-2 2 0 0 0,0 0-582 0 0,1 1 0 0 0,0 0-1 0 0,-1 0 1 0 0,1 0 0 0 0,0 0 0 0 0,-2 7 0 0 0,1-3 1401 0 0,-1 4-935 0 0,0 0-1 0 0,0 1 1 0 0,1 0-1 0 0,1 0 1 0 0,0 0 0 0 0,0 21-1 0 0,1-26-41 0 0,1 1 0 0 0,1-1 0 0 0,0 0 0 0 0,0 0 0 0 0,1 0 0 0 0,-1 1 0 0 0,2-1 0 0 0,-1-1 0 0 0,1 1 0 0 0,1 0 0 0 0,6 11 0 0 0,-9-17-105 0 0,1 1 0 0 0,0-1 0 0 0,-1 0 0 0 0,1 0 0 0 0,0 0 0 0 0,0 0 0 0 0,1 0 0 0 0,-1-1 0 0 0,0 1-1 0 0,0-1 1 0 0,1 1 0 0 0,-1-1 0 0 0,1 0 0 0 0,-1 0 0 0 0,1 0 0 0 0,-1 0 0 0 0,1 0 0 0 0,0-1 0 0 0,0 1-1 0 0,-1-1 1 0 0,1 0 0 0 0,0 0 0 0 0,0 0 0 0 0,3 0 0 0 0,-2-1-12 0 0,0 0-1 0 0,0 0 1 0 0,0 0-1 0 0,0-1 1 0 0,-1 1 0 0 0,1-1-1 0 0,-1 0 1 0 0,1 0 0 0 0,-1 0-1 0 0,0-1 1 0 0,1 1 0 0 0,-1-1-1 0 0,0 1 1 0 0,-1-1 0 0 0,1 0-1 0 0,2-4 1 0 0,3-4-7 0 0,0-1 0 0 0,-1 0 0 0 0,-1 0 0 0 0,0-1 0 0 0,0 0 0 0 0,4-17 0 0 0,-7 20-19 0 0,-1 0 0 0 0,0 0 0 0 0,-1 0 0 0 0,0 0 1 0 0,-1 0-1 0 0,0 0 0 0 0,0 0 0 0 0,-1 0 0 0 0,-3-16 0 0 0,3 23 4 0 0,0 0 0 0 0,0 0-1 0 0,0 1 1 0 0,0-1 0 0 0,0 0-1 0 0,0 0 1 0 0,-1 0 0 0 0,0 1-1 0 0,1-1 1 0 0,-1 1 0 0 0,0-1-1 0 0,0 1 1 0 0,0 0 0 0 0,-1 0-1 0 0,1 0 1 0 0,-1 0 0 0 0,1 0-1 0 0,-1 0 1 0 0,-4-2 0 0 0,3 3 51 0 0,0-1-1 0 0,0 1 1 0 0,-1 0 0 0 0,1 0 0 0 0,-1 1 0 0 0,1-1 0 0 0,0 1 0 0 0,-1 0 0 0 0,1 0 0 0 0,-1 0 0 0 0,1 1-1 0 0,-8 1 1 0 0,6 0-64 0 0,-1 0 1 0 0,1 0-1 0 0,-1 0 0 0 0,1 1 0 0 0,0 0 0 0 0,0 1 0 0 0,0-1 0 0 0,-7 6 0 0 0,10-6-168 0 0,-1 0 0 0 0,1 0 0 0 0,0 0 0 0 0,0 1 0 0 0,0-1 0 0 0,0 1 0 0 0,1-1 0 0 0,-1 1 0 0 0,1 0 0 0 0,0 0 0 0 0,0 0 0 0 0,-2 8 0 0 0,3-2-5187 0 0,2 0-1709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5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15751 0 0,'0'0'1424'0'0,"-2"0"-1172"0"0,1 0-183 0 0,-1 1-1 0 0,1-1 0 0 0,0 1 1 0 0,-1-1-1 0 0,1 1 0 0 0,0 0 1 0 0,0 0-1 0 0,0-1 0 0 0,-1 1 1 0 0,1 0-1 0 0,0 0 0 0 0,0 0 1 0 0,0 0-1 0 0,0 0 0 0 0,1 0 1 0 0,-1 0-1 0 0,0 1 0 0 0,0-1 1 0 0,1 0-1 0 0,-1 0 0 0 0,0 3 0 0 0,0-1 127 0 0,0 1-1 0 0,0-1 0 0 0,1 1 1 0 0,0 0-1 0 0,0 6 0 0 0,-1-1 20 0 0,-8 144 1666 0 0,8-145-1832 0 0,1-3-19 0 0,-1 1 0 0 0,1 0 0 0 0,0 0-1 0 0,0-1 1 0 0,1 1 0 0 0,-1 0 0 0 0,1-1-1 0 0,1 1 1 0 0,2 9 0 0 0,-3-14-544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6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11519 0 0,'0'0'1355'0'0,"2"-1"-476"0"0,8-5-231 0 0,1 1 1 0 0,-1 1 0 0 0,1 0 0 0 0,1 0-1 0 0,-1 1 1 0 0,0 0 0 0 0,1 1 0 0 0,-1 0-1 0 0,24 1 1 0 0,-3 1 138 0 0,1 2 0 0 0,45 8-1 0 0,-71-9-702 0 0,-1 0-1 0 0,0 1 1 0 0,0-1-1 0 0,0 1 1 0 0,-1 0-1 0 0,1 1 1 0 0,0-1-1 0 0,-1 1 1 0 0,6 4-1 0 0,-9-5-49 0 0,0 0 0 0 0,0-1 0 0 0,0 2 0 0 0,0-1 0 0 0,0 0 0 0 0,-1 0 0 0 0,1 0 0 0 0,-1 1 0 0 0,0-1 0 0 0,0 1 0 0 0,0-1 0 0 0,0 1 0 0 0,0-1 0 0 0,0 1 0 0 0,-1 0 0 0 0,1-1 0 0 0,-1 1 0 0 0,1 0 0 0 0,-1 0 0 0 0,0-1 0 0 0,0 1 0 0 0,-2 5-1 0 0,1 4 84 0 0,-2-1 0 0 0,0 0-1 0 0,0 0 1 0 0,-1 0 0 0 0,-1 0-1 0 0,1-1 1 0 0,-2 1 0 0 0,1-1-1 0 0,-2-1 1 0 0,1 1 0 0 0,-1-1-1 0 0,-10 10 1 0 0,4-5-97 0 0,0-2-1 0 0,-1 1 1 0 0,0-2 0 0 0,-1 0 0 0 0,-1-1 0 0 0,1 0-1 0 0,-19 7 1 0 0,28-15-65 0 0,1 1 0 0 0,-1-1 0 0 0,1 0 0 0 0,-1-1 0 0 0,0 0 0 0 0,-12 2 0 0 0,16-3-7 0 0,0 0 1 0 0,-1 0 0 0 0,1 0 0 0 0,-1-1-1 0 0,1 1 1 0 0,0-1 0 0 0,0 1-1 0 0,-1-1 1 0 0,1 0 0 0 0,0 0-1 0 0,0 0 1 0 0,0 0 0 0 0,0 0 0 0 0,0 0-1 0 0,0 0 1 0 0,0-1 0 0 0,0 1-1 0 0,0-1 1 0 0,-2-2 0 0 0,3 2-31 0 0,0 1 0 0 0,1 0 0 0 0,-1-1 0 0 0,1 1 1 0 0,-1-1-1 0 0,1 1 0 0 0,0-1 0 0 0,-1 1 0 0 0,1-1 0 0 0,0 1 1 0 0,0-1-1 0 0,0 1 0 0 0,0-1 0 0 0,0 1 0 0 0,0-1 0 0 0,0 1 0 0 0,1-1 1 0 0,0-2-1 0 0,-1 3-102 0 0,1 1 1 0 0,-1-1-1 0 0,1 0 0 0 0,-1 1 1 0 0,0-1-1 0 0,1 0 1 0 0,-1 1-1 0 0,1-1 1 0 0,0 0-1 0 0,-1 1 0 0 0,1-1 1 0 0,-1 1-1 0 0,1-1 1 0 0,0 1-1 0 0,-1-1 0 0 0,2 1 1 0 0,6-4-1252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6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13503 0 0,'0'0'5292'0'0,"8"6"-4728"0"0,-5-3-483 0 0,1 0 0 0 0,-1 1-1 0 0,0-1 1 0 0,0 1-1 0 0,0 0 1 0 0,0 0 0 0 0,-1 0-1 0 0,0 0 1 0 0,0 0 0 0 0,0 0-1 0 0,0 1 1 0 0,0-1 0 0 0,-1 1-1 0 0,0-1 1 0 0,0 1 0 0 0,0 0-1 0 0,0 8 1 0 0,-1 5 156 0 0,-1 0 0 0 0,-1-1 0 0 0,-6 27 0 0 0,-1 20 171 0 0,9-59-384 0 0,0 1 0 0 0,0-1 0 0 0,0 0 0 0 0,1 1 0 0 0,0-1-1 0 0,0 0 1 0 0,0 0 0 0 0,0 0 0 0 0,4 8 0 0 0,-4-11-19 0 0,0-1 0 0 0,0 0 1 0 0,0 1-1 0 0,0-1 0 0 0,0 0 1 0 0,0 1-1 0 0,0-1 0 0 0,1 0 1 0 0,-1 0-1 0 0,0 0 0 0 0,1 0 0 0 0,-1 0 1 0 0,1 0-1 0 0,-1 0 0 0 0,1-1 1 0 0,-1 1-1 0 0,1 0 0 0 0,-1-1 0 0 0,1 1 1 0 0,0-1-1 0 0,-1 0 0 0 0,1 0 1 0 0,0 0-1 0 0,-1 1 0 0 0,1-1 1 0 0,0-1-1 0 0,0 1 0 0 0,-1 0 0 0 0,1 0 1 0 0,0-1-1 0 0,-1 1 0 0 0,1-1 1 0 0,2 0-1 0 0,6-3 28 0 0,0-1-1 0 0,-1 0 1 0 0,1 0 0 0 0,-1-1 0 0 0,0 0-1 0 0,-1-1 1 0 0,1 0 0 0 0,-1 0 0 0 0,-1-1-1 0 0,1 1 1 0 0,-1-2 0 0 0,-1 1 0 0 0,8-13-1 0 0,-11 16 6 0 0,-1-1 0 0 0,1 1 0 0 0,-1-1-1 0 0,-1 0 1 0 0,1 1 0 0 0,-1-1 0 0 0,0 0-1 0 0,0 0 1 0 0,0 0 0 0 0,-1 0 0 0 0,0-8-1 0 0,-3-7 351 0 0,-8-40-1 0 0,7 44-185 0 0,0 0 1 0 0,-1-34-1 0 0,4 44-165 0 0,0-1 0 0 0,8-19-44 0 0,-7 25-93 0 0,2 3-1150 0 0,-1 0 1041 0 0,0-1 0 0 0,0 1-1 0 0,0 0 1 0 0,0-1 0 0 0,0 1-1 0 0,0 0 1 0 0,0 0 0 0 0,-1-1 0 0 0,1 1-1 0 0,0 0 1 0 0,0 0 0 0 0,-1 0-1 0 0,1 0 1 0 0,0 1 0 0 0,3 9-1577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6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57 6447 0 0,'0'0'499'0'0,"2"-11"1745"0"0,2-31 8420 0 0,-6 41-10656 0 0,1 0-1 0 0,-1 1 1 0 0,1 0 0 0 0,-1-1-1 0 0,1 1 1 0 0,-1 0 0 0 0,1 0-1 0 0,-1-1 1 0 0,1 1 0 0 0,-1 0-1 0 0,1 1 1 0 0,-3-1 0 0 0,-2 2 12 0 0,0 0 0 0 0,0 0 0 0 0,0 1 1 0 0,0-1-1 0 0,0 2 0 0 0,1-1 0 0 0,-1 0 0 0 0,-7 7 0 0 0,-3 4 214 0 0,-18 19-1 0 0,28-25-125 0 0,-1 0 0 0 0,1 0 0 0 0,0 1 0 0 0,1 0 0 0 0,0 0 0 0 0,0 0 1 0 0,1 1-1 0 0,1-1 0 0 0,-1 1 0 0 0,-1 11 0 0 0,3-14-21 0 0,1 0 1 0 0,0 0-1 0 0,0 0 1 0 0,0 0 0 0 0,1 0-1 0 0,0 0 1 0 0,1 0-1 0 0,0 0 1 0 0,0 0-1 0 0,0 0 1 0 0,1 0-1 0 0,0 0 1 0 0,0 0-1 0 0,1-1 1 0 0,5 10-1 0 0,-6-13-63 0 0,0 0-1 0 0,0 0 1 0 0,1 0-1 0 0,-1 0 0 0 0,1 0 1 0 0,0-1-1 0 0,0 0 1 0 0,0 1-1 0 0,0-1 1 0 0,1 0-1 0 0,-1 0 1 0 0,0 0-1 0 0,1-1 1 0 0,-1 0-1 0 0,1 1 0 0 0,0-1 1 0 0,-1 0-1 0 0,1 0 1 0 0,0-1-1 0 0,0 1 1 0 0,4-1-1 0 0,-1 0-31 0 0,0 0 0 0 0,1-1 0 0 0,-1 0 0 0 0,0 0 0 0 0,0-1-1 0 0,0 1 1 0 0,0-1 0 0 0,0-1 0 0 0,-1 0 0 0 0,10-4 0 0 0,3-4-1937 0 0,27-20-1 0 0,-28 15-5302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1:47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89 14599 0 0,'0'0'1320'0'0,"0"11"-433"0"0,-7 96 3813 0 0,3-71-3055 0 0,3 71 0 0 0,1-100-1493 0 0</inkml:trace>
  <inkml:trace contextRef="#ctx0" brushRef="#br0" timeOffset="1">0 92 14279 0 0,'0'0'1103'0'0,"2"-1"-596"0"0,11-7 441 0 0,1 1 1 0 0,0 0 0 0 0,0 2 0 0 0,26-8-1 0 0,64-9 785 0 0,-29 8-955 0 0,-46 4-1169 0 0,-19 5-258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7.21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125 149 8287 0 0,'0'0'639'0'0,"-5"-19"996"0"0,3-28 3961 0 0,2 37-5369 0 0,0 0-1 0 0,-1 0 1 0 0,-2-17-1 0 0,2 26-212 0 0,1-1 0 0 0,0 1 0 0 0,-1-1 0 0 0,1 1-1 0 0,-1-1 1 0 0,1 1 0 0 0,-1-1 0 0 0,0 1 0 0 0,0 0 0 0 0,0-1-1 0 0,0 1 1 0 0,0 0 0 0 0,0 0 0 0 0,0 0 0 0 0,-2-2-1 0 0,2 2 12 0 0,0 1-1 0 0,0-1 0 0 0,0 1 1 0 0,1 0-1 0 0,-1 0 1 0 0,0-1-1 0 0,0 1 0 0 0,0 0 1 0 0,0 0-1 0 0,0 0 0 0 0,0 0 1 0 0,0 0-1 0 0,0 0 0 0 0,1 0 1 0 0,-1 0-1 0 0,0 1 0 0 0,0-1 1 0 0,0 0-1 0 0,-1 1 0 0 0,-1 0 41 0 0,0 1-1 0 0,1-1 0 0 0,-1 1 1 0 0,1 0-1 0 0,-1 0 0 0 0,1 0 1 0 0,-1 0-1 0 0,1 1 0 0 0,0-1 1 0 0,-3 5-1 0 0,-2 5-73 0 0,1 0-1 0 0,1 1 1 0 0,0-1-1 0 0,1 1 1 0 0,0 0-1 0 0,-3 16 1 0 0,2 5-19 0 0,-2 41 0 0 0,6-58 127 0 0,1 0 1 0 0,1 0 0 0 0,0 0 0 0 0,1 0 0 0 0,0 0 0 0 0,2 0 0 0 0,0 0-1 0 0,11 27 1 0 0,-14-41-78 0 0,1-1-1 0 0,-1 1 1 0 0,0 0 0 0 0,1-1-1 0 0,0 1 1 0 0,0-1-1 0 0,-1 0 1 0 0,1 0-1 0 0,1 0 1 0 0,-1 0 0 0 0,0 0-1 0 0,0 0 1 0 0,1 0-1 0 0,-1-1 1 0 0,1 1-1 0 0,0-1 1 0 0,-1 1 0 0 0,1-1-1 0 0,0 0 1 0 0,0 0-1 0 0,-1-1 1 0 0,1 1 0 0 0,0-1-1 0 0,0 1 1 0 0,0-1-1 0 0,0 0 1 0 0,0 0-1 0 0,4 0 1 0 0,1-1-183 0 0,0-1 1 0 0,-1 0-1 0 0,1 0 1 0 0,0 0-1 0 0,-1-1 1 0 0,0 0-1 0 0,0-1 0 0 0,0 0 1 0 0,10-6-1 0 0,-2-1-1219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7.67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11455 0 0,'0'0'5295'0'0,"2"7"-4558"0"0,3 12-119 0 0,-1 0 1 0 0,-1 0-1 0 0,-1 0 0 0 0,0 21 0 0 0,-1-21-412 0 0,0-1 0 0 0,1 1 0 0 0,1-1-1 0 0,9 29 1 0 0,-12-46-203 0 0,0 1 0 0 0,1-1 1 0 0,-1 0-1 0 0,1 0 0 0 0,-1 0 0 0 0,1 0 0 0 0,0 0 0 0 0,-1 0 0 0 0,1 0 0 0 0,0 0 1 0 0,0 0-1 0 0,0 0 0 0 0,0 0 0 0 0,0-1 0 0 0,0 1 0 0 0,0 0 0 0 0,0 0 0 0 0,0-1 1 0 0,0 1-1 0 0,0-1 0 0 0,0 1 0 0 0,0-1 0 0 0,0 0 0 0 0,1 1 0 0 0,-1-1 0 0 0,0 0 1 0 0,0 0-1 0 0,3 0 0 0 0,1-1-1 0 0,0-1 0 0 0,0 0 0 0 0,0 0 1 0 0,0-1-1 0 0,0 0 0 0 0,-1 1 0 0 0,1-2 0 0 0,-1 1 0 0 0,1 0 0 0 0,-1-1 1 0 0,0 0-1 0 0,-1 0 0 0 0,1 0 0 0 0,-1 0 0 0 0,6-9 0 0 0,-2 1 2 0 0,-1 0-1 0 0,1-1 0 0 0,-2 0 0 0 0,0 0 0 0 0,4-14 0 0 0,0-21 31 0 0,2-12 8 0 0,-11 59 282 0 0,-1 15 17 0 0,0-1-1 0 0,-4 17 1 0 0,-3 24 530 0 0,8-45-770 0 0,-1 9 148 0 0,1 1 0 0 0,1-1 1 0 0,3 24-1 0 0,-3-37-203 0 0,0 0 1 0 0,1 0 0 0 0,-1 0 0 0 0,1-1-1 0 0,0 1 1 0 0,1 0 0 0 0,2 4-1 0 0,-3-6-38 0 0,-1-1-1 0 0,1 0 0 0 0,0 0 0 0 0,0 0 0 0 0,0 0 1 0 0,0-1-1 0 0,0 1 0 0 0,0-1 0 0 0,0 1 0 0 0,0-1 0 0 0,1 0 1 0 0,-1 1-1 0 0,1-1 0 0 0,4 1 0 0 0,-5-2-82 0 0,1 1 1 0 0,1-1-1 0 0,-1 0 0 0 0,0 0 1 0 0,0 0-1 0 0,0 0 0 0 0,0 0 0 0 0,0-1 1 0 0,0 0-1 0 0,-1 1 0 0 0,1-1 1 0 0,0 0-1 0 0,4-2 0 0 0,19-12-3420 0 0,-15 7-4260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8.07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95 36 2759 0 0,'0'0'2984'0'0,"1"-13"7400"0"0,0-1-7236 0 0,-1 13-2481 0 0,0 0-663 0 0,0 1 0 0 0,-1-1 0 0 0,1 1 0 0 0,0 0-1 0 0,-1-1 1 0 0,1 1 0 0 0,0-1 0 0 0,-1 1 0 0 0,1 0 0 0 0,-1-1 0 0 0,1 1 0 0 0,-1 0 0 0 0,1-1 0 0 0,-1 1 0 0 0,1 0-1 0 0,-1 0 1 0 0,1-1 0 0 0,-1 1 0 0 0,1 0 0 0 0,-1 0 0 0 0,0 0 0 0 0,1 0 0 0 0,-1 0 0 0 0,1 0 0 0 0,-2 0 0 0 0,-15-1 55 0 0,14 1-45 0 0,0 0 0 0 0,1 1 1 0 0,-1-1-1 0 0,0 1 0 0 0,0 0 0 0 0,0 0 0 0 0,0 0 0 0 0,0 0 0 0 0,1 0 1 0 0,-1 1-1 0 0,0-1 0 0 0,1 1 0 0 0,-1 0 0 0 0,1-1 0 0 0,0 1 0 0 0,0 0 1 0 0,-1 0-1 0 0,1 1 0 0 0,1-1 0 0 0,-1 0 0 0 0,0 1 0 0 0,0-1 0 0 0,1 1 1 0 0,0 0-1 0 0,-1-1 0 0 0,1 1 0 0 0,0 0 0 0 0,-1 6 0 0 0,1-5 9 0 0,1 0 0 0 0,-1 0 1 0 0,1 0-1 0 0,0 0 0 0 0,0 0 0 0 0,1 0 0 0 0,-1 1 0 0 0,1-1 0 0 0,0 0 1 0 0,0 0-1 0 0,0 0 0 0 0,0 0 0 0 0,1-1 0 0 0,0 1 0 0 0,0 0 0 0 0,0-1 1 0 0,0 1-1 0 0,0-1 0 0 0,1 1 0 0 0,4 3 0 0 0,64 66 1313 0 0,-71-73-1306 0 0,1 1 0 0 0,-1-1-1 0 0,0 1 1 0 0,1-1 0 0 0,-1 0 0 0 0,0 1-1 0 0,0-1 1 0 0,0 1 0 0 0,1-1-1 0 0,-1 0 1 0 0,0 1 0 0 0,0-1 0 0 0,0 1-1 0 0,0-1 1 0 0,0 1 0 0 0,0-1 0 0 0,0 1-1 0 0,0-1 1 0 0,0 1 0 0 0,0-1 0 0 0,0 1-1 0 0,0-1 1 0 0,0 0 0 0 0,0 1-1 0 0,0-1 1 0 0,0 1 0 0 0,-1-1 0 0 0,1 1-1 0 0,0-1 1 0 0,0 1 0 0 0,-1-1 0 0 0,1 0-1 0 0,0 1 1 0 0,0-1 0 0 0,-1 0 0 0 0,1 1-1 0 0,0-1 1 0 0,-1 0 0 0 0,1 1-1 0 0,-1-1 1 0 0,1 0 0 0 0,0 0 0 0 0,-1 1-1 0 0,1-1 1 0 0,-1 0 0 0 0,1 0 0 0 0,-1 0-1 0 0,-22 8 373 0 0,17-7-345 0 0,4-1-46 0 0,0 1 1 0 0,-1-1-1 0 0,1 0 0 0 0,-1 0 1 0 0,1 0-1 0 0,-1 0 0 0 0,1 0 1 0 0,0-1-1 0 0,-1 1 0 0 0,1-1 1 0 0,0 0-1 0 0,-1 0 0 0 0,1 1 1 0 0,-3-3-1 0 0,-9-5-30 0 0,12 7-67 0 0,-2-5-1847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249 304 2303 0 0,'-125'-18'1318'0'0,"1"-8"9460"0"0,135 24-10630 0 0,0 0-1 0 0,0 1 1 0 0,0 0-1 0 0,0 1 0 0 0,0 0 1 0 0,0 1-1 0 0,13 2 1 0 0,77 22 506 0 0,-66-16-464 0 0,85 19 172 0 0,1-6-1 0 0,2-6 1 0 0,0-4 0 0 0,131-6-1 0 0,-91-11-75 0 0,0-8-1 0 0,243-50 0 0 0,-284 38-176 0 0,182-64 0 0 0,-38-21 353 0 0,-99 40-123 0 0,-165 69-555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8.47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 59 7367 0 0,'-1'-12'472'0'0,"1"9"-312"0"0,-1 0 0 0 0,1 0-1 0 0,0 0 1 0 0,0 0 0 0 0,0-1 0 0 0,0 1 0 0 0,0 0 0 0 0,1 0-1 0 0,-1 0 1 0 0,1 0 0 0 0,0 0 0 0 0,3-6 7596 0 0,14 16-6143 0 0,-15-3-1465 0 0,-1-1 0 0 0,1 1 1 0 0,-1-1-1 0 0,0 1 0 0 0,0 0 0 0 0,0 0 0 0 0,-1 0 1 0 0,1 0-1 0 0,-1 0 0 0 0,0 0 0 0 0,0 7 0 0 0,4 47 1024 0 0,-5-55-1105 0 0,-3 146 1314 0 0,1-94-518 0 0,1-1-1 0 0,11 88 0 0 0,-5-121-2197 0 0,1 12-2258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8.85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1 108 8287 0 0,'0'0'756'0'0,"14"-8"820"0"0,29-12 4688 0 0,-31 16-5897 0 0,0 0-1 0 0,0 0 0 0 0,1 2 0 0 0,-1-1 0 0 0,1 2 0 0 0,-1-1 0 0 0,17 2 1 0 0,-27 0-323 0 0,0 0 1 0 0,0 0 0 0 0,-1 1 0 0 0,1-1-1 0 0,0 1 1 0 0,0-1 0 0 0,0 1 0 0 0,-1 0 0 0 0,1-1-1 0 0,0 1 1 0 0,-1 0 0 0 0,1 0 0 0 0,-1 0-1 0 0,1 1 1 0 0,-1-1 0 0 0,1 0 0 0 0,-1 0 0 0 0,0 1-1 0 0,0-1 1 0 0,0 1 0 0 0,0-1 0 0 0,0 1-1 0 0,0-1 1 0 0,0 1 0 0 0,0 0 0 0 0,0 0 0 0 0,-1-1-1 0 0,2 5 1 0 0,0 4 19 0 0,-1 0-1 0 0,0 0 1 0 0,0 0-1 0 0,-2 15 1 0 0,2 10 29 0 0,-1-32-83 0 0,1 9 100 0 0,1 0-1 0 0,0 0 1 0 0,0-1-1 0 0,9 23 1 0 0,-11-32-88 0 0,1 0 1 0 0,0 0-1 0 0,0 0 1 0 0,0-1-1 0 0,0 1 1 0 0,0 0-1 0 0,0 0 1 0 0,1-1-1 0 0,-1 1 1 0 0,1 0-1 0 0,-1-1 1 0 0,1 0-1 0 0,-1 1 1 0 0,1-1-1 0 0,0 0 1 0 0,0 0-1 0 0,-1 0 1 0 0,1 0-1 0 0,0 0 1 0 0,0 0-1 0 0,0 0 1 0 0,0-1-1 0 0,0 1 1 0 0,0-1-1 0 0,1 1 1 0 0,-1-1-1 0 0,0 0 1 0 0,0 0-1 0 0,0 0 1 0 0,0 0-1 0 0,0 0 1 0 0,0-1-1 0 0,0 1 1 0 0,0-1-1 0 0,0 1 1 0 0,3-2-1 0 0,1 0 29 0 0,0-1-1 0 0,-1 0 0 0 0,0 0 0 0 0,1-1 0 0 0,-1 0 1 0 0,0 0-1 0 0,-1 0 0 0 0,1 0 0 0 0,-1-1 0 0 0,0 1 1 0 0,0-1-1 0 0,0 0 0 0 0,0-1 0 0 0,-1 1 0 0 0,0-1 1 0 0,0 1-1 0 0,-1-1 0 0 0,3-9 0 0 0,-1 3-5 0 0,0 0 1 0 0,-1 0-1 0 0,-1-1 0 0 0,0 1 1 0 0,0-1-1 0 0,-1 1 0 0 0,-1-1 1 0 0,-2-16-1 0 0,2 24-30 0 0,-1 0 1 0 0,1 1-1 0 0,-1-1 0 0 0,-1 1 1 0 0,1 0-1 0 0,-1-1 0 0 0,1 1 1 0 0,-1 0-1 0 0,0 0 1 0 0,-1 0-1 0 0,1 0 0 0 0,-1 0 1 0 0,-5-5-1 0 0,5 6 7 0 0,0 1-1 0 0,0-1 1 0 0,0 1 0 0 0,0 0-1 0 0,-1 1 1 0 0,1-1 0 0 0,0 1-1 0 0,-1-1 1 0 0,0 1 0 0 0,1 0-1 0 0,-1 0 1 0 0,0 0 0 0 0,1 1-1 0 0,-1-1 1 0 0,0 1 0 0 0,0 0-1 0 0,-4 1 1 0 0,-3-1 10 0 0,1 2 0 0 0,-1-1 0 0 0,1 1 0 0 0,-1 1 0 0 0,1 0 0 0 0,0 1 0 0 0,0-1 0 0 0,1 2 0 0 0,-1 0 1 0 0,-15 10-1 0 0,19-11-359 0 0,0 1 1 0 0,0 0-1 0 0,1 0 1 0 0,-1 1 0 0 0,1-1-1 0 0,-7 12 1 0 0,8-12-538 0 0,1 1 0 0 0,1-1 0 0 0,-1 1 1 0 0,1-1-1 0 0,0 1 0 0 0,0 0 0 0 0,1-1 0 0 0,0 1 0 0 0,-1 8 1 0 0,2 2-5335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9.4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 0 15199 0 0,'0'0'1379'0'0,"0"2"-1019"0"0,5 17 635 0 0,-2 1 0 0 0,-1-1 0 0 0,0 1 0 0 0,-1 23 0 0 0,-3-18-735 0 0,0-1-1 0 0,-1 1 1 0 0,-2-1 0 0 0,0 0-1 0 0,-13 35 1 0 0,17-58-93 0 0,2-14-209 0 0,4-21-57 0 0,0 1-1 0 0,2 0 0 0 0,1 0 1 0 0,14-34-1 0 0,-20 64 136 0 0,-1 0 0 0 0,0 0 0 0 0,1 0 0 0 0,-1 0 0 0 0,1 0 0 0 0,0 0 0 0 0,0 1 1 0 0,0-1-1 0 0,0 1 0 0 0,1-1 0 0 0,-1 1 0 0 0,0 0 0 0 0,1 0 0 0 0,5-4 0 0 0,-7 6-3 0 0,0 0-1 0 0,0-1 0 0 0,0 1 1 0 0,0 0-1 0 0,0 0 0 0 0,0-1 1 0 0,1 1-1 0 0,-1 0 0 0 0,0 0 1 0 0,0 0-1 0 0,0 0 1 0 0,0 0-1 0 0,0 1 0 0 0,0-1 1 0 0,0 0-1 0 0,0 0 0 0 0,0 1 1 0 0,0-1-1 0 0,0 1 0 0 0,0-1 1 0 0,0 1-1 0 0,0-1 1 0 0,0 1-1 0 0,0 0 0 0 0,0-1 1 0 0,-1 1-1 0 0,1 0 0 0 0,0 0 1 0 0,0-1-1 0 0,-1 1 0 0 0,1 0 1 0 0,1 2-1 0 0,1 1 90 0 0,0 1-1 0 0,0 0 1 0 0,0 0 0 0 0,2 8-1 0 0,1 5 114 0 0,-1 0 0 0 0,0 1 0 0 0,-2 0-1 0 0,2 25 1 0 0,3 23-144 0 0,-8-66-97 0 0,0-1-1 0 0,0 0 0 0 0,1 1 0 0 0,-1-1 0 0 0,0 0 0 0 0,0 0 1 0 0,0 1-1 0 0,0-1 0 0 0,0 0 0 0 0,1 1 0 0 0,-1-1 0 0 0,0 0 1 0 0,0 0-1 0 0,1 1 0 0 0,-1-1 0 0 0,0 0 0 0 0,0 0 0 0 0,1 0 1 0 0,-1 1-1 0 0,0-1 0 0 0,0 0 0 0 0,1 0 0 0 0,-1 0 1 0 0,0 0-1 0 0,1 0 0 0 0,-1 0 0 0 0,0 0 0 0 0,1 0 0 0 0,-1 1 1 0 0,0-1-1 0 0,1 0 0 0 0,-1 0 0 0 0,0 0 0 0 0,1-1 0 0 0,-1 1 1 0 0,0 0-1 0 0,1 0 0 0 0,-1 0 0 0 0,0 0 0 0 0,1 0 0 0 0,-1 0 1 0 0,0 0-1 0 0,0 0 0 0 0,1-1 0 0 0,-1 1 0 0 0,0 0 0 0 0,1 0 1 0 0,-1 0-1 0 0,0-1 0 0 0,1 1 0 0 0,12-10-358 0 0,-8 2 301 0 0,0 1 1 0 0,-1 0-1 0 0,0-1 0 0 0,0 0 0 0 0,-1 0 0 0 0,0 0 1 0 0,0 0-1 0 0,-1-1 0 0 0,2-14 0 0 0,-2 13 56 0 0,-1 1 1 0 0,2-1-1 0 0,0 1 0 0 0,0 0 0 0 0,0 0 1 0 0,1 0-1 0 0,8-12 0 0 0,-5 13 19 0 0,0 3 42 0 0,-6 5-47 0 0,0 0 1 0 0,0-1-1 0 0,-1 1 0 0 0,1 0 1 0 0,0 0-1 0 0,0 0 0 0 0,0 0 1 0 0,-1 0-1 0 0,1 0 0 0 0,0 0 1 0 0,0 0-1 0 0,0 0 1 0 0,0 1-1 0 0,-1-1 0 0 0,1 0 1 0 0,0 0-1 0 0,0 1 0 0 0,-1-1 1 0 0,1 0-1 0 0,0 1 0 0 0,-1-1 1 0 0,1 1-1 0 0,0-1 0 0 0,-1 1 1 0 0,1 0-1 0 0,0 0 0 0 0,13 17 71 0 0,-11-10-25 0 0,0 1 1 0 0,-1 0-1 0 0,0 0 0 0 0,-1 0 0 0 0,0 0 0 0 0,0 0 1 0 0,-1 13-1 0 0,0-8 10 0 0,1 1 1 0 0,3 15-1 0 0,-3-25-87 0 0,0-1 0 0 0,0 0 0 0 0,0 0 0 0 0,1 0 0 0 0,-1 0 0 0 0,1-1-1 0 0,0 1 1 0 0,0 0 0 0 0,1-1 0 0 0,-1 1 0 0 0,6 4 0 0 0,0-1-1212 0 0,2-3-390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19.9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14 205 8751 0 0,'0'0'3115'0'0,"2"-1"-671"0"0,29-38 3133 0 0,-18 23-5245 0 0,-1 0 1 0 0,15-23-1 0 0,-24 34-272 0 0,-1 0-1 0 0,1 0 1 0 0,-1-1 0 0 0,0 1-1 0 0,-1 0 1 0 0,1-1 0 0 0,-1 1-1 0 0,0-1 1 0 0,0 1 0 0 0,-1-1-1 0 0,1 0 1 0 0,-1 1 0 0 0,-1-7-1 0 0,1 10 181 0 0,0 2-210 0 0,-1-1-1 0 0,1 1 1 0 0,0-1 0 0 0,0 1-1 0 0,0-1 1 0 0,0 1 0 0 0,-1-1-1 0 0,1 1 1 0 0,0-1 0 0 0,0 1-1 0 0,-1 0 1 0 0,1-1 0 0 0,0 1-1 0 0,-1 0 1 0 0,1-1-1 0 0,0 1 1 0 0,-1 0 0 0 0,1-1-1 0 0,-1 1 1 0 0,1 0 0 0 0,-1 0-1 0 0,1-1 1 0 0,0 1 0 0 0,-1 0-1 0 0,1 0 1 0 0,-1 0 0 0 0,1 0-1 0 0,-1-1 1 0 0,1 1 0 0 0,-1 0-1 0 0,1 0 1 0 0,-1 0-1 0 0,0 0 1 0 0,-17 3 345 0 0,15-1-358 0 0,-1 0 1 0 0,0 1 0 0 0,1 0-1 0 0,-1 0 1 0 0,1 0 0 0 0,0 0-1 0 0,0 0 1 0 0,0 1 0 0 0,1-1-1 0 0,-1 1 1 0 0,1 0 0 0 0,-3 4-1 0 0,-3 10-35 0 0,-9 24 0 0 0,13-31 34 0 0,0-1-20 0 0,1 1-1 0 0,1-1 1 0 0,0 1 0 0 0,0-1-1 0 0,1 1 1 0 0,0 0 0 0 0,1 11-1 0 0,0-18 1 0 0,1 0 0 0 0,-1 0-1 0 0,1 0 1 0 0,0 0 0 0 0,0 0 0 0 0,0-1-1 0 0,1 1 1 0 0,-1 0 0 0 0,1-1-1 0 0,2 4 1 0 0,-3-5-1 0 0,1 0-1 0 0,-1 0 0 0 0,1-1 1 0 0,-1 1-1 0 0,1-1 1 0 0,0 1-1 0 0,0-1 1 0 0,0 0-1 0 0,0 1 0 0 0,0-1 1 0 0,0 0-1 0 0,0 0 1 0 0,0 0-1 0 0,0-1 0 0 0,0 1 1 0 0,1 0-1 0 0,-1-1 1 0 0,4 1-1 0 0,-1-1-38 0 0,0 0 0 0 0,1-1 0 0 0,-1 0 0 0 0,0 1 0 0 0,1-1 0 0 0,-1-1 0 0 0,0 1 0 0 0,0-1-1 0 0,0 0 1 0 0,8-5 0 0 0,-6 4-105 0 0,0-2 0 0 0,0 1 0 0 0,0-1 0 0 0,-1 0 0 0 0,1 0 0 0 0,7-9 0 0 0,-9 6 74 0 0,0 1 0 0 0,0-1 0 0 0,-1-1-1 0 0,0 1 1 0 0,0 0 0 0 0,-1-1 0 0 0,0 0 0 0 0,0 0 0 0 0,-1 0-1 0 0,-1 0 1 0 0,1 0 0 0 0,-2 0 0 0 0,1-1 0 0 0,-1 1-1 0 0,0 0 1 0 0,-1 0 0 0 0,-3-16 0 0 0,4 23 1753 0 0,-2 5-1564 0 0,0 0 0 0 0,0 0-1 0 0,0 0 1 0 0,1 0-1 0 0,0 0 1 0 0,-1 0-1 0 0,1 0 1 0 0,0 0 0 0 0,0 4-1 0 0,-5 31 285 0 0,5-20-104 0 0,1 0 1 0 0,1 1 0 0 0,6 27-1 0 0,-4-26 57 0 0,-3-19-184 0 0,-9-18-253 0 0,3 8 56 0 0,2 1 23 0 0,0-1 0 0 0,1 0 0 0 0,0 0 1 0 0,1 0-1 0 0,-1 0 0 0 0,2 0 0 0 0,-1 0 0 0 0,1-1 1 0 0,1 1-1 0 0,0-14 0 0 0,1 10 7 0 0,-1 13 0 0 0,0-1 0 0 0,0 1 0 0 0,0 0 0 0 0,0-1 0 0 0,0 1 0 0 0,0-1 0 0 0,0 1 0 0 0,0-1 0 0 0,1 1 0 0 0,-1 0 0 0 0,0-1 0 0 0,0 1 0 0 0,0 0 0 0 0,0-1 0 0 0,1 1 0 0 0,-1-1 0 0 0,0 1 0 0 0,0 0 0 0 0,1-1 0 0 0,-1 1 0 0 0,1-1 0 0 0,7-8 0 0 0,-6 7-16 0 0,0 0-1 0 0,0 0 1 0 0,0 0 0 0 0,0 0-1 0 0,0 1 1 0 0,1-1-1 0 0,-1 1 1 0 0,1 0 0 0 0,-1-1-1 0 0,1 1 1 0 0,-1 0-1 0 0,1 1 1 0 0,0-1 0 0 0,2 0-1 0 0,42-4-5589 0 0,-37 5 1898 0 0,3 0-3044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0.35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10 9 3679 0 0,'-7'-8'14947'0'0,"6"20"-13360"0"0,4 85 743 0 0,-1-6-967 0 0,0-67-1131 0 0,-1 5 392 0 0,-2-23-1508 0 0,-2-10-1531 0 0,-3-7 751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0.71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84 2303 0 0,'0'0'102'0'0,"1"-2"-1"0"0,0 0 820 0 0,0-1-1 0 0,0 1 0 0 0,1 0 1 0 0,-1-1-1 0 0,1 1 1 0 0,-1 0-1 0 0,1 0 1 0 0,0 0-1 0 0,0 0 1 0 0,3-1-1 0 0,-1-1 334 0 0,1 1 0 0 0,1-1-1 0 0,-1 2 1 0 0,6-4 0 0 0,5 0-252 0 0,0 1 0 0 0,23-5 0 0 0,-4 4-251 0 0,0 1 1 0 0,0 1 0 0 0,68 3-1 0 0,-100 1-724 0 0,1 0 1 0 0,-1 1-1 0 0,1-1 0 0 0,-1 1 0 0 0,0 0 0 0 0,1 0 0 0 0,-1 0 0 0 0,0 1 0 0 0,4 1 0 0 0,6 10-1918 0 0,-12-11 1318 0 0,0-1-1 0 0,-1 0 1 0 0,1 1 0 0 0,-1-1-1 0 0,1 1 1 0 0,-1-1 0 0 0,0 1 0 0 0,0-1-1 0 0,1 1 1 0 0,-1-1 0 0 0,0 3 0 0 0,-2 8-6513 0 0</inkml:trace>
  <inkml:trace contextRef="#ctx0" brushRef="#br0" timeOffset="1">74 507 3223 0 0,'0'0'143'0'0,"10"0"3336"0"0,27-9 5853 0 0,18-8-4969 0 0,14-4-3257 0 0,-58 18-1020 0 0,85-18 1830 0 0,-82 19-2225 0 0,0 1 0 0 0,0 0 0 0 0,1 1 0 0 0,24 3 0 0 0,-38-3-763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21.09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266 480 10591 0 0,'0'0'819'0'0,"1"-14"1286"0"0,-7-29 5728 0 0,4 33-7668 0 0,0 1-1 0 0,-1-1 0 0 0,0 1 1 0 0,-8-18-1 0 0,10 25-160 0 0,0-1 0 0 0,-1 1 0 0 0,1-1 0 0 0,-1 1-1 0 0,1-1 1 0 0,-1 1 0 0 0,0 0 0 0 0,0 0 0 0 0,0 0 0 0 0,0 0 0 0 0,0 0 0 0 0,-4-2 0 0 0,0 0 10 0 0,4 2 23 0 0,-1 0 0 0 0,1 0 0 0 0,-1 0 0 0 0,1 0 0 0 0,-1 1 0 0 0,0-1 0 0 0,0 1 0 0 0,0-1 0 0 0,0 1 0 0 0,0 0 0 0 0,0 0 0 0 0,0 1 0 0 0,0-1 1 0 0,0 1-1 0 0,0-1 0 0 0,-1 1 0 0 0,1 0 0 0 0,0 0 0 0 0,0 0 0 0 0,0 1 0 0 0,-1-1 0 0 0,1 1 0 0 0,0 0 0 0 0,0 0 0 0 0,0 0 0 0 0,0 0 0 0 0,0 0 0 0 0,0 0 0 0 0,1 1 0 0 0,-1 0 0 0 0,0 0 0 0 0,1-1 0 0 0,-5 5 0 0 0,-1 2-32 0 0,0 0 0 0 0,0 1 0 0 0,1-1 1 0 0,0 1-1 0 0,1 1 0 0 0,0 0 0 0 0,-9 18 0 0 0,7-10 10 0 0,0 0 0 0 0,2 1 0 0 0,-8 33 0 0 0,13-46 31 0 0,0 0 0 0 0,0 0 0 0 0,0 0-1 0 0,1 0 1 0 0,0 0 0 0 0,0 0 0 0 0,1 0 0 0 0,0 0 0 0 0,0 0 0 0 0,0 0 0 0 0,0 0 0 0 0,1 0 0 0 0,0 0-1 0 0,0-1 1 0 0,1 1 0 0 0,4 7 0 0 0,-6-12-29 0 0,0 1 1 0 0,0-1-1 0 0,1 0 1 0 0,-1 1-1 0 0,0-1 0 0 0,0 0 1 0 0,1 0-1 0 0,-1 0 0 0 0,1 0 1 0 0,-1 0-1 0 0,1 0 0 0 0,-1 0 1 0 0,1-1-1 0 0,0 1 0 0 0,-1 0 1 0 0,1-1-1 0 0,0 0 1 0 0,0 1-1 0 0,-1-1 0 0 0,3 0 1 0 0,-1 0-10 0 0,0 0 1 0 0,0-1-1 0 0,0 1 1 0 0,0-1-1 0 0,0 0 1 0 0,0 0 0 0 0,0 0-1 0 0,0 0 1 0 0,-1 0-1 0 0,6-4 1 0 0,0 0-11 0 0,0-1 0 0 0,0-1 1 0 0,-1 1-1 0 0,0-1 0 0 0,12-16 0 0 0,-10 10-37 0 0,0-1-1 0 0,-2 1 0 0 0,0-1 1 0 0,0-1-1 0 0,-1 0 1 0 0,-1 0-1 0 0,-1 0 1 0 0,0 0-1 0 0,-1-1 0 0 0,2-24 1 0 0,-2-15-87 0 0,-7-94 0 0 0,-1 33-48 0 0,7 87 152 0 0,-1 19 142 0 0,-1 1 0 0 0,0-18 0 0 0,11 54 251 0 0,-8-9-214 0 0,-1 1 1 0 0,-1-1-1 0 0,-1 1 1 0 0,0-1-1 0 0,-6 33 0 0 0,1-5 139 0 0,-4 51 251 0 0,-4 54 189 0 0,12-122-590 0 0,2-1 0 0 0,1 0 0 0 0,6 37 0 0 0,-6-57-134 0 0,0 0 0 0 0,0-1 1 0 0,1 1-1 0 0,4 7 0 0 0,-6-12-114 0 0,0-1 0 0 0,1 1 0 0 0,-1-1 0 0 0,1 1 0 0 0,0-1 0 0 0,0 0-1 0 0,0 1 1 0 0,0-1 0 0 0,0 0 0 0 0,0 0 0 0 0,1-1 0 0 0,-1 1 0 0 0,5 2 0 0 0,7 0-725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0.53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 16 10135 0 0,'-1'-7'1050'0'0,"0"-1"5069"0"0,4 14-4842 0 0,1 17-1243 0 0,-3 164 1320 0 0,-1-18-356 0 0,0-160-1216 0 0,0-8-921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0.93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1 103 9215 0 0,'6'-15'976'0'0,"-2"10"-691"0"0,0 1 0 0 0,0-1 0 0 0,1 1 0 0 0,0 0 0 0 0,0 1 0 0 0,0-1-1 0 0,0 1 1 0 0,0 0 0 0 0,10-3 0 0 0,53-18 4555 0 0,-59 21-4775 0 0,10-2 320 0 0,1 0 0 0 0,-1 1 0 0 0,1 2 0 0 0,0 0 1 0 0,0 1-1 0 0,0 1 0 0 0,1 0 0 0 0,-1 2 1 0 0,0 0-1 0 0,-1 2 0 0 0,21 5 0 0 0,-37-8-366 0 0,-1-1-1 0 0,1 1 1 0 0,-1 0 0 0 0,0 0 0 0 0,1 0-1 0 0,-1 0 1 0 0,0 1 0 0 0,0-1-1 0 0,0 1 1 0 0,0-1 0 0 0,0 1-1 0 0,0 0 1 0 0,-1-1 0 0 0,1 1-1 0 0,0 0 1 0 0,-1 0 0 0 0,0 0-1 0 0,2 4 1 0 0,-2-4-10 0 0,-1-1 0 0 0,1 1-1 0 0,-1 0 1 0 0,0 0 0 0 0,0 0 0 0 0,0 0 0 0 0,0 0 0 0 0,0 0 0 0 0,0 0-1 0 0,-1 0 1 0 0,1 0 0 0 0,0 0 0 0 0,-1-1 0 0 0,0 1 0 0 0,1 0 0 0 0,-1 0-1 0 0,0 0 1 0 0,0-1 0 0 0,0 1 0 0 0,0 0 0 0 0,0-1 0 0 0,-1 1-1 0 0,1-1 1 0 0,-2 2 0 0 0,-26 25-148 0 0,-1-2 0 0 0,-1-1 0 0 0,-2-1 0 0 0,-37 20 0 0 0,34-26-2256 0 0,34-18 1147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2.61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9 4143 0 0,'0'0'319'0'0,"0"-2"-210"0"0,0-4 11334 0 0,8 66-8035 0 0,-1-2-2573 0 0,-4-42-747 0 0,0 1 0 0 0,-1-1 1 0 0,-1 1-1 0 0,-1 0 0 0 0,-1-1 1 0 0,-4 34-1 0 0,3-48-72 0 0,1 3-2554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66 257 2303 0 0,'-1'0'167'0'0,"-30"-4"886"0"0,11 4 3021 0 0,7 0 1752 0 0,32-15-4683 0 0,-3 7-798 0 0,1 0 1 0 0,0 1-1 0 0,1 1 1 0 0,22-6-1 0 0,-3 2 8 0 0,309-75 1434 0 0,-301 75-1677 0 0,129-24 10 0 0,1 7 0 0 0,2 8 0 0 0,0 8 0 0 0,246 15 0 0 0,-70 45-58 0 0,-98-9 84 0 0,-210-36-363 0 0,-1-1 0 0 0,1-3 1 0 0,0-2-1 0 0,-1-2 0 0 0,57-11 0 0 0,-84 11-6258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2.98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0 112 10135 0 0,'0'0'778'0'0,"10"-13"72"0"0,0 4-354 0 0,1 1-1 0 0,0 0 0 0 0,0 1 0 0 0,1 0 0 0 0,0 0 1 0 0,0 1-1 0 0,15-4 0 0 0,-2-1-189 0 0,-17 6-89 0 0,1 2 0 0 0,0-1 0 0 0,-1 1 0 0 0,2 0 0 0 0,-1 1 0 0 0,0 0 0 0 0,12-1 0 0 0,-21 3-181 0 0,1 0-1 0 0,-1 0 1 0 0,1 1-1 0 0,0-1 1 0 0,-1 0-1 0 0,1 0 1 0 0,-1 1-1 0 0,1-1 1 0 0,0 0-1 0 0,-1 1 0 0 0,1-1 1 0 0,-1 1-1 0 0,1-1 1 0 0,-1 0-1 0 0,0 1 1 0 0,1-1-1 0 0,-1 1 1 0 0,1 0-1 0 0,-1-1 1 0 0,0 1-1 0 0,0-1 1 0 0,1 1-1 0 0,-1-1 1 0 0,0 1-1 0 0,0 0 1 0 0,1-1-1 0 0,-1 2 1 0 0,2 17 482 0 0,-5-3 135 0 0,-8 30 0 0 0,7-28-326 0 0,-6 29 0 0 0,8-29-283 0 0,1 28-1 0 0,1-41-44 0 0,1 0 1 0 0,-1 0-1 0 0,1 0 1 0 0,0 0-1 0 0,0 0 0 0 0,0 0 1 0 0,1 0-1 0 0,0 0 0 0 0,0-1 1 0 0,4 8-1 0 0,-5-10 9 0 0,0-1 0 0 0,0 1 0 0 0,1-1-1 0 0,-1 0 1 0 0,0 0 0 0 0,1 0 0 0 0,-1 0 0 0 0,1 0 0 0 0,-1 0-1 0 0,1 0 1 0 0,-1 0 0 0 0,1 0 0 0 0,0-1 0 0 0,-1 1 0 0 0,1-1-1 0 0,0 1 1 0 0,2-1 0 0 0,-1 1 9 0 0,1-1 1 0 0,0 0-1 0 0,0 0 0 0 0,-1-1 0 0 0,1 1 0 0 0,0-1 1 0 0,6-2-1 0 0,-1 0 31 0 0,-1 0 0 0 0,-1 0 0 0 0,1-1 1 0 0,0-1-1 0 0,-1 1 0 0 0,11-10 0 0 0,-10 7-40 0 0,0 0-1 0 0,-1-1 1 0 0,0 0-1 0 0,0-1 1 0 0,-1 0 0 0 0,0 0-1 0 0,0 0 1 0 0,-1-1-1 0 0,6-17 1 0 0,-8 21 5 0 0,-2 0 0 0 0,1 0 0 0 0,-1 0 0 0 0,1 0 1 0 0,-2-1-1 0 0,1 1 0 0 0,-1 0 0 0 0,0-1 0 0 0,0 1 0 0 0,-1 0 0 0 0,0-1 1 0 0,0 1-1 0 0,0 0 0 0 0,-1 0 0 0 0,0 0 0 0 0,0 0 0 0 0,0 0 0 0 0,-4-6 0 0 0,5 11-1 0 0,0-1 0 0 0,0 0-1 0 0,-1 0 1 0 0,1 0-1 0 0,-1 1 1 0 0,1-1-1 0 0,-1 1 1 0 0,1-1-1 0 0,-1 1 1 0 0,0-1-1 0 0,0 1 1 0 0,0 0-1 0 0,0 0 1 0 0,0 0-1 0 0,0 0 1 0 0,0 0-1 0 0,0 1 1 0 0,0-1-1 0 0,-4 0 1 0 0,2 1 23 0 0,0-1 0 0 0,0 2 0 0 0,0-1 0 0 0,-1 0 0 0 0,1 1 0 0 0,0 0 0 0 0,0 0 0 0 0,0 0 0 0 0,0 0 0 0 0,-3 2 0 0 0,-3 2-196 0 0,1 0 1 0 0,0 0-1 0 0,0 0 0 0 0,1 1 0 0 0,0 1 0 0 0,0 0 1 0 0,-11 10-1 0 0,9-4-1100 0 0,1-1-61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3.88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153 310 9671 0 0,'0'0'748'0'0,"-9"-8"1298"0"0,8 7-1861 0 0,0 0-137 0 0,0 0 0 0 0,0 0-1 0 0,0 0 1 0 0,-1 0-1 0 0,1 0 1 0 0,0 0 0 0 0,0 0-1 0 0,-1 1 1 0 0,1-1-1 0 0,0 0 1 0 0,-1 1-1 0 0,1-1 1 0 0,-1 1 0 0 0,1-1-1 0 0,-1 1 1 0 0,1 0-1 0 0,-1 0 1 0 0,1-1 0 0 0,-1 1-1 0 0,1 0 1 0 0,-1 0-1 0 0,1 1 1 0 0,-1-1 0 0 0,1 0-1 0 0,-1 0 1 0 0,-1 1-1 0 0,-2 2 79 0 0,-1 0 0 0 0,1 1 0 0 0,-1-1 0 0 0,1 1 0 0 0,0 0 0 0 0,0 1 0 0 0,1-1 0 0 0,-1 1 0 0 0,1 0 0 0 0,0 0 0 0 0,1 0 0 0 0,-1 0 0 0 0,1 1 0 0 0,0-1 0 0 0,-4 10 0 0 0,1 0 379 0 0,0 1-1 0 0,2 0 1 0 0,-1 0-1 0 0,-3 30 1 0 0,8-41-413 0 0,-1 0 1 0 0,1 0-1 0 0,0 0 1 0 0,0-1-1 0 0,1 1 1 0 0,-1 0-1 0 0,1 0 0 0 0,0-1 1 0 0,1 1-1 0 0,-1 0 1 0 0,4 7-1 0 0,-5-12-62 0 0,1 1 0 0 0,-1 0 0 0 0,1-1 0 0 0,-1 1 0 0 0,1-1 1 0 0,-1 1-1 0 0,1-1 0 0 0,0 1 0 0 0,-1-1 0 0 0,1 0 0 0 0,0 1 0 0 0,-1-1 0 0 0,1 0 0 0 0,0 1 0 0 0,-1-1 0 0 0,1 0 0 0 0,0 0 0 0 0,0 0 0 0 0,-1 0 0 0 0,1 0 0 0 0,0 0 0 0 0,-1 0 0 0 0,1 0 0 0 0,0 0 0 0 0,0 0 1 0 0,-1 0-1 0 0,1 0 0 0 0,0 0 0 0 0,0 0 0 0 0,-1-1 0 0 0,1 1 0 0 0,0 0 0 0 0,0-1 0 0 0,21-12 167 0 0,-10 2-189 0 0,-1 0-1 0 0,0 0 1 0 0,0-1-1 0 0,-2 0 1 0 0,1-1 0 0 0,-2 0-1 0 0,0-1 1 0 0,0 0 0 0 0,-1 0-1 0 0,-1 0 1 0 0,0-1 0 0 0,3-15-1 0 0,-1 0-49 0 0,-1 0-1 0 0,-2 0 0 0 0,-1 0 0 0 0,-1-1 0 0 0,-2-36 1 0 0,-1 41 8 0 0,0 13 53 0 0,0 0-1 0 0,-1 1 1 0 0,0-1-1 0 0,-1 1 1 0 0,-1-1-1 0 0,-5-16 1 0 0,8 28-4 0 0,0 1 0 0 0,0 0 0 0 0,0 0 0 0 0,0 0 0 0 0,0 0 0 0 0,0 0 0 0 0,0 0 0 0 0,0 0 1 0 0,0-1-1 0 0,0 1 0 0 0,0 0 0 0 0,0 0 0 0 0,0 0 0 0 0,0 0 0 0 0,0 0 0 0 0,0 0 1 0 0,0 0-1 0 0,0-1 0 0 0,0 1 0 0 0,0 0 0 0 0,0 0 0 0 0,0 0 0 0 0,0 0 0 0 0,0 0 0 0 0,0 0 1 0 0,-1 0-1 0 0,1 0 0 0 0,0 0 0 0 0,0 0 0 0 0,0-1 0 0 0,0 1 0 0 0,0 0 0 0 0,0 0 0 0 0,0 0 1 0 0,0 0-1 0 0,-1 0 0 0 0,1 0 0 0 0,0 0 0 0 0,0 0 0 0 0,0 0 0 0 0,0 0 0 0 0,0 0 1 0 0,0 0-1 0 0,0 0 0 0 0,-1 0 0 0 0,1 0 0 0 0,0 0 0 0 0,0 0 0 0 0,0 0 0 0 0,0 0 0 0 0,0 0 1 0 0,0 0-1 0 0,0 0 0 0 0,-1 0 0 0 0,1 0 0 0 0,0 1 0 0 0,0-1 0 0 0,0 0 0 0 0,0 0 1 0 0,0 0-1 0 0,0 0 0 0 0,-5 11 240 0 0,-2 16-184 0 0,-8 165 700 0 0,14-175-671 0 0,0 14 275 0 0,1 1 0 0 0,6 42-1 0 0,-3-57-267 0 0,0 0-1 0 0,2 0 0 0 0,-1-1 0 0 0,2 0 1 0 0,0 0-1 0 0,9 16 0 0 0,-14-30-100 0 0,1 1-1 0 0,-1-1 1 0 0,0 0-1 0 0,1 0 1 0 0,-1 0 0 0 0,1 0-1 0 0,0 0 1 0 0,0 0-1 0 0,0 0 1 0 0,0-1-1 0 0,0 1 1 0 0,0-1 0 0 0,0 1-1 0 0,0-1 1 0 0,0 0-1 0 0,1 0 1 0 0,-1 0-1 0 0,1 0 1 0 0,-1 0 0 0 0,1 0-1 0 0,-1-1 1 0 0,3 1-1 0 0,-2-1-7 0 0,-1 0 0 0 0,1-1-1 0 0,-1 1 1 0 0,1-1 0 0 0,-1 1-1 0 0,0-1 1 0 0,1 0 0 0 0,-1 0-1 0 0,0 0 1 0 0,0 0 0 0 0,1 0-1 0 0,-1-1 1 0 0,0 1 0 0 0,0-1-1 0 0,0 1 1 0 0,-1-1-1 0 0,1 0 1 0 0,0 1 0 0 0,-1-1-1 0 0,1 0 1 0 0,-1 0 0 0 0,1 0-1 0 0,0-3 1 0 0,4-6-124 0 0,-1 0-1 0 0,0-1 1 0 0,0 0-1 0 0,4-17 1 0 0,7-53-766 0 0,-10 48 497 0 0,-4 18 204 0 0,5-21-83 0 0,-4 29 286 0 0,-2 6 256 0 0,-1 3-257 0 0,1-1 1 0 0,0 1-1 0 0,-1-1 0 0 0,1 0 1 0 0,-1 1-1 0 0,1-1 0 0 0,-1 1 1 0 0,1 0-1 0 0,-1-1 0 0 0,0 1 1 0 0,1-1-1 0 0,-1 1 0 0 0,0 0 1 0 0,1-1-1 0 0,-1 1 0 0 0,0 0 0 0 0,0-1 1 0 0,1 1-1 0 0,-1 1 0 0 0,4 14 142 0 0,-2 6 166 0 0,0 27 1 0 0,-2-25-88 0 0,4 27 0 0 0,-3-44-197 0 0,0 0-1 0 0,1-1 1 0 0,0 1-1 0 0,0 0 0 0 0,0-1 1 0 0,1 0-1 0 0,0 1 1 0 0,5 7-1 0 0,-6-12-25 0 0,-1 0-1 0 0,0 0 1 0 0,0 0-1 0 0,1-1 1 0 0,-1 1-1 0 0,1-1 1 0 0,0 1-1 0 0,-1-1 1 0 0,1 1 0 0 0,0-1-1 0 0,0 0 1 0 0,0 0-1 0 0,0 0 1 0 0,0 0-1 0 0,0 0 1 0 0,0-1-1 0 0,0 1 1 0 0,0 0-1 0 0,0-1 1 0 0,3 1-1 0 0,-2-2-1 0 0,0 1 0 0 0,0 0 0 0 0,-1-1 0 0 0,1 1 0 0 0,0-1 0 0 0,0 0 0 0 0,0 0 0 0 0,0 0 0 0 0,-1 0 0 0 0,1-1 0 0 0,-1 1 0 0 0,1-1 0 0 0,3-2 0 0 0,0-1-4 0 0,-1 0 0 0 0,1 0 1 0 0,0-1-1 0 0,-1 0 0 0 0,0 0 0 0 0,-1 0 0 0 0,0-1 1 0 0,1 0-1 0 0,-2 1 0 0 0,6-13 0 0 0,-6 8-24 0 0,0-1 0 0 0,0 1 0 0 0,-1 0 0 0 0,0-1 0 0 0,-1 1 0 0 0,-1-1 0 0 0,0 0 0 0 0,0 1 0 0 0,-1-1 0 0 0,0 0 0 0 0,-5-13 0 0 0,4 17 21 0 0,-3 37 159 0 0,2-8-25 0 0,1 0-1 0 0,0 0 1 0 0,2 0 0 0 0,1 0-1 0 0,0 0 1 0 0,8 35 0 0 0,-9-54-127 0 0,0-1-6 0 0,0 0-1 0 0,0-1 0 0 0,0 1 0 0 0,0 0 0 0 0,0 0 1 0 0,1-1-1 0 0,-1 1 0 0 0,0 0 0 0 0,0 0 1 0 0,1-1-1 0 0,-1 1 0 0 0,0 0 0 0 0,1-1 1 0 0,-1 1-1 0 0,1 0 0 0 0,-1-1 0 0 0,1 1 0 0 0,-1-1 1 0 0,1 1-1 0 0,-1-1 0 0 0,1 1 0 0 0,0-1 1 0 0,-1 1-1 0 0,2 0 0 0 0,-1 0-194 0 0,1 0 0 0 0,-1 0 0 0 0,1 0 0 0 0,0 0 0 0 0,-1 0 0 0 0,1 0 0 0 0,0 0-1 0 0,-1-1 1 0 0,1 1 0 0 0,0-1 0 0 0,0 1 0 0 0,0-1 0 0 0,-1 0 0 0 0,1 1 0 0 0,0-1 0 0 0,0 0 0 0 0,0 0 0 0 0,0 0 0 0 0,0-1-1 0 0,-1 1 1 0 0,1 0 0 0 0,2-1 0 0 0,7-4-7598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4.27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197 36 5983 0 0,'-7'-8'542'0'0,"5"5"11"0"0,0 1 1 0 0,0 0-1 0 0,-1 0 0 0 0,1 0 1 0 0,-1 0-1 0 0,1 0 1 0 0,-1 0-1 0 0,1 0 1 0 0,-1 1-1 0 0,0-1 1 0 0,0 1-1 0 0,0 0 0 0 0,0 0 1 0 0,0 0-1 0 0,0 0 1 0 0,-5 0-1 0 0,4 1-329 0 0,1 0 0 0 0,0 1-1 0 0,0-1 1 0 0,0 1 0 0 0,1 0-1 0 0,-1 0 1 0 0,0 0 0 0 0,0 0-1 0 0,0 0 1 0 0,0 0 0 0 0,1 1-1 0 0,-1-1 1 0 0,1 1 0 0 0,-3 2-1 0 0,-3 3-90 0 0,0 1 0 0 0,1 0 0 0 0,0 0 0 0 0,1 1 0 0 0,0 0 0 0 0,0 0-1 0 0,-7 15 1 0 0,7-11 114 0 0,0 1-1 0 0,1 0 0 0 0,1-1 0 0 0,-5 26 1 0 0,8-34-171 0 0,0-1 1 0 0,0 1 0 0 0,1-1-1 0 0,0 1 1 0 0,0 0-1 0 0,0-1 1 0 0,1 1-1 0 0,-1-1 1 0 0,1 1 0 0 0,0 0-1 0 0,1-1 1 0 0,-1 0-1 0 0,1 1 1 0 0,0-1 0 0 0,0 0-1 0 0,0 0 1 0 0,0 0-1 0 0,6 7 1 0 0,-7-10-57 0 0,1 1-1 0 0,0-1 1 0 0,0 0 0 0 0,-1 1 0 0 0,1-1 0 0 0,0 0 0 0 0,0 0-1 0 0,0 0 1 0 0,1 0 0 0 0,-1-1 0 0 0,0 1 0 0 0,0-1-1 0 0,0 1 1 0 0,0-1 0 0 0,1 0 0 0 0,-1 1 0 0 0,0-1 0 0 0,0 0-1 0 0,1-1 1 0 0,-1 1 0 0 0,0 0 0 0 0,0-1 0 0 0,0 1-1 0 0,4-2 1 0 0,5-2-6 0 0,-1 0 0 0 0,1-1 1 0 0,15-10-1 0 0,-12 7-165 0 0,49-30-1376 0 0,-26 8-2418 0 0,-21 14-2759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4.68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52 0 13071 0 0,'0'0'1186'0'0,"-2"1"-841"0"0,0 1-136 0 0,0 1 0 0 0,0-1 0 0 0,1 0 0 0 0,-1 0 0 0 0,0 1-1 0 0,1-1 1 0 0,-1 1 0 0 0,1-1 0 0 0,0 1 0 0 0,0 0 0 0 0,0-1 0 0 0,0 1 0 0 0,1 0 0 0 0,-2 3 0 0 0,-3 46 1449 0 0,4-43-1471 0 0,0 131 2193 0 0,1-31-910 0 0,-3-46-610 0 0,-1 52 858 0 0,5-95-1418 0 0,0-1 1 0 0,1 0-1 0 0,9 36 1 0 0,-8-48-270 0 0,-3-6-10 0 0,-1-4-855 0 0,1 0 665 0 0,-1 0 1 0 0,0 0-1 0 0,0 0 1 0 0,0 0-1 0 0,-4-4 0 0 0,-1-7-256 0 0,2 4 263 0 0,1-1-1 0 0,0 0 0 0 0,1 0 0 0 0,0 0 1 0 0,1 0-1 0 0,0 0 0 0 0,1 0 0 0 0,2-21 0 0 0,-2 27 164 0 0,1 0 0 0 0,0 1 0 0 0,0-1 0 0 0,1 1 0 0 0,-1-1 0 0 0,1 1 0 0 0,0-1 0 0 0,0 1 0 0 0,1 0 0 0 0,-1 0 0 0 0,1 0 0 0 0,0 0 0 0 0,0 1-1 0 0,0-1 1 0 0,0 1 0 0 0,1-1 0 0 0,0 1 0 0 0,-1 0 0 0 0,1 1 0 0 0,0-1 0 0 0,0 1 0 0 0,1-1 0 0 0,4-1 0 0 0,-4 2-20 0 0,-2 1-14 0 0,1 0 0 0 0,-1-1-1 0 0,0 1 1 0 0,1 1 0 0 0,-1-1 0 0 0,1 0 0 0 0,-1 1 0 0 0,1 0 0 0 0,0 0 0 0 0,-1 0 0 0 0,1 0-1 0 0,-1 1 1 0 0,7 0 0 0 0,2 3-2863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5.04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193 82 17967 0 0,'0'0'1632'0'0,"-4"9"-1312"0"0,1 1 32 0 0,1-1-1 0 0,0 1 1 0 0,1-1 0 0 0,0 1-1 0 0,0-1 1 0 0,1 1 0 0 0,1 12-1 0 0,-1 20 363 0 0,-15 127 871 0 0,14-161-1658 0 0,1-7-582 0 0,-2-3-2109 0 0,-3-9-2658 0 0,0-1-1536 0 0</inkml:trace>
  <inkml:trace contextRef="#ctx0" brushRef="#br0" timeOffset="1">1 35 3679 0 0,'1'-1'6979'0'0,"7"-3"-4617"0"0,-1 1 0 0 0,0-1 1 0 0,11-2-1 0 0,26-3 702 0 0,47 2-1644 0 0,-21 7-767 0 0,-38 0-4031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5.42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80 11519 0 0,'0'0'887'0'0,"2"0"-583"0"0,39-17 3963 0 0,45-11 1 0 0,-54 19-3270 0 0,1 2-1 0 0,36-3 1 0 0,-19 8-650 0 0,-32 2-1287 0 0,31-3-1 0 0,-33 0-960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3:55.80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261 478 8751 0 0,'4'-10'794'0'0,"2"-7"591"0"0,8-29 0 0 0,-13 40-659 0 0,0-1 0 0 0,0 0 1 0 0,0 1-1 0 0,-1-1 1 0 0,0 0-1 0 0,0 0 0 0 0,-2-10 1 0 0,2 15-636 0 0,0 0 0 0 0,-1 0-1 0 0,0 0 1 0 0,1 1 0 0 0,-1-1 0 0 0,0 0 0 0 0,0 0-1 0 0,0 1 1 0 0,0-1 0 0 0,0 0 0 0 0,0 1 0 0 0,0-1 0 0 0,0 1-1 0 0,-1 0 1 0 0,1-1 0 0 0,-1 1 0 0 0,1 0 0 0 0,-1 0-1 0 0,-2-1 1 0 0,2 0-3 0 0,-1 1-1 0 0,1 1 1 0 0,-1-1-1 0 0,0 0 1 0 0,0 1-1 0 0,0 0 1 0 0,1-1-1 0 0,-1 1 1 0 0,0 0-1 0 0,0 0 1 0 0,-5 1-1 0 0,-1 1 111 0 0,0 1-1 0 0,1-1 1 0 0,-1 2-1 0 0,0-1 1 0 0,1 1 0 0 0,-16 9-1 0 0,10-2-89 0 0,1-1-1 0 0,0 2 1 0 0,1 0-1 0 0,0 1 1 0 0,0 0-1 0 0,2 0 1 0 0,-1 1 0 0 0,2 1-1 0 0,0-1 1 0 0,1 2-1 0 0,-12 28 1 0 0,19-40-55 0 0,0 1 1 0 0,-1 0-1 0 0,2-1 0 0 0,-1 1 1 0 0,0 0-1 0 0,1-1 1 0 0,0 1-1 0 0,0 0 1 0 0,0 0-1 0 0,1-1 0 0 0,0 1 1 0 0,0 0-1 0 0,3 8 1 0 0,-4-11-31 0 0,1 0-1 0 0,0 0 1 0 0,0-1 0 0 0,0 1 0 0 0,0 0 0 0 0,0-1 0 0 0,0 1 0 0 0,1-1 0 0 0,-1 1 0 0 0,0-1 0 0 0,1 1 0 0 0,-1-1 0 0 0,1 0 0 0 0,0 0 0 0 0,-1 0 0 0 0,1 0-1 0 0,0 0 1 0 0,-1 0 0 0 0,1 0 0 0 0,0-1 0 0 0,0 1 0 0 0,0-1 0 0 0,0 1 0 0 0,0-1 0 0 0,0 0 0 0 0,0 1 0 0 0,0-1 0 0 0,0 0 0 0 0,0 0 0 0 0,0-1-1 0 0,0 1 1 0 0,0 0 0 0 0,0-1 0 0 0,0 1 0 0 0,1-2 0 0 0,6-1-2 0 0,0 0-1 0 0,-1-1 1 0 0,0 0-1 0 0,0 0 1 0 0,0-1 0 0 0,0 0-1 0 0,-1 0 1 0 0,0-1-1 0 0,0 0 1 0 0,0-1 0 0 0,-1 1-1 0 0,0-1 1 0 0,0 0-1 0 0,7-12 1 0 0,-5 5-20 0 0,0 0-1 0 0,-1-1 1 0 0,0 0 0 0 0,-1 0 0 0 0,-1 0-1 0 0,0-1 1 0 0,3-21 0 0 0,-1-25 48 0 0,0-68 1 0 0,-5 67-41 0 0,11-66 0 0 0,-11 123 11 0 0,1 7-7 0 0,1 6 7 0 0,-1 2 20 0 0,-1 0 0 0 0,0 1 0 0 0,0-1-1 0 0,-1 1 1 0 0,1 15 0 0 0,-5 52 289 0 0,0-38-165 0 0,1 8 16 0 0,0 105 677 0 0,3-133-692 0 0,1 1-1 0 0,0-1 0 0 0,2 0 0 0 0,0 0 1 0 0,12 30-1 0 0,-13-42-107 0 0,0 0 0 0 0,0-1 0 0 0,1 0 0 0 0,0 0 0 0 0,8 10 0 0 0,-11-14-125 0 0,1-1 1 0 0,-1 1-1 0 0,1 0 1 0 0,0-1-1 0 0,0 1 1 0 0,-1-1-1 0 0,1 0 1 0 0,0 1-1 0 0,0-1 1 0 0,0 0 0 0 0,0 0-1 0 0,0 0 1 0 0,1-1-1 0 0,-1 1 1 0 0,0 0-1 0 0,0-1 1 0 0,0 1-1 0 0,1-1 1 0 0,-1 0-1 0 0,0 0 1 0 0,4 0-1 0 0,5-3-741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2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211 149 5527 0 0,'0'0'498'0'0,"-4"-8"350"0"0,1 5 2230 0 0,2 1-2912 0 0,0 1 1 0 0,-1 0-1 0 0,1 0 0 0 0,0 0 0 0 0,-1-1 0 0 0,1 1 0 0 0,-1 1 0 0 0,1-1 0 0 0,-1 0 0 0 0,1 0 0 0 0,-1 0 0 0 0,0 1 0 0 0,1-1 0 0 0,-1 1 1 0 0,0 0-1 0 0,0-1 0 0 0,1 1 0 0 0,-1 0 0 0 0,0 0 0 0 0,-2 0 0 0 0,0 1-12 0 0,-1-1 0 0 0,1 1 0 0 0,0 0-1 0 0,0 1 1 0 0,0-1 0 0 0,1 1 0 0 0,-1 0 0 0 0,-6 3 0 0 0,1 1 30 0 0,1 1 1 0 0,-1-1 0 0 0,1 1 0 0 0,1 0 0 0 0,-1 1 0 0 0,-10 15 0 0 0,9-9-80 0 0,1 0 0 0 0,1 1 0 0 0,0 0 0 0 0,1 0 0 0 0,1 0 0 0 0,0 1 0 0 0,1 0 0 0 0,1 0 0 0 0,1 0 0 0 0,0 0 0 0 0,0 1 0 0 0,2-1 0 0 0,0 0 0 0 0,1 1 0 0 0,4 17 0 0 0,-5-31-83 0 0,1 0 0 0 0,-1-1 0 0 0,1 1 0 0 0,0 0 0 0 0,0 0 0 0 0,1 0 0 0 0,-1-1 0 0 0,1 1 0 0 0,-1 0 0 0 0,1-1 0 0 0,0 0 0 0 0,0 1 1 0 0,0-1-1 0 0,0 0 0 0 0,0 0 0 0 0,0 0 0 0 0,0 0 0 0 0,1 0 0 0 0,-1-1 0 0 0,1 1 0 0 0,0-1 0 0 0,-1 1 0 0 0,1-1 0 0 0,0 0 0 0 0,0 0 0 0 0,0 0 0 0 0,0-1 0 0 0,0 1 0 0 0,0-1 0 0 0,0 1 0 0 0,0-1 0 0 0,0 0 0 0 0,0 0 1 0 0,6-1-1 0 0,0-1 66 0 0,1 0 1 0 0,0 0-1 0 0,0-1 1 0 0,-1 0-1 0 0,1 0 1 0 0,-1-1 0 0 0,0-1-1 0 0,0 1 1 0 0,11-9-1 0 0,1-4 15 0 0,-1 0 0 0 0,-1-2-1 0 0,-1 0 1 0 0,0-1 0 0 0,-2-1-1 0 0,25-39 1 0 0,-31 44-40 0 0,-1-1 0 0 0,-1 0 0 0 0,0-1 1 0 0,-1 0-1 0 0,8-34 0 0 0,-13 44-18 0 0,0 0-1 0 0,-1 0 1 0 0,0 0-1 0 0,-1 0 1 0 0,0 0 0 0 0,0-1-1 0 0,0 1 1 0 0,-1 0-1 0 0,-1 0 1 0 0,1 0 0 0 0,-1 0-1 0 0,-1 0 1 0 0,1 1-1 0 0,-1-1 1 0 0,-1 1 0 0 0,-5-10-1 0 0,7 14-30 0 0,1 1-1 0 0,-1 0 1 0 0,0-1-1 0 0,0 1 1 0 0,0 0-1 0 0,-1 0 1 0 0,1 0-1 0 0,-1 1 0 0 0,1-1 1 0 0,-1 0-1 0 0,1 1 1 0 0,-1 0-1 0 0,0 0 1 0 0,0-1-1 0 0,1 1 1 0 0,-1 1-1 0 0,0-1 1 0 0,0 0-1 0 0,0 1 1 0 0,0 0-1 0 0,0-1 1 0 0,0 1-1 0 0,-6 1 1 0 0,3 0-72 0 0,0 0 0 0 0,0 0 0 0 0,0 1 0 0 0,0 0 0 0 0,0 0 0 0 0,0 1 0 0 0,1-1 1 0 0,-1 1-1 0 0,1 0 0 0 0,-8 7 0 0 0,2-2-198 0 0,-6 4-1015 0 0,2 1 0 0 0,-20 20 0 0 0,18-12-4971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0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10767 0 0,'0'0'2848'0'0,"1"1"-2268"0"0,1 1-477 0 0,-1 1 0 0 0,1-1 0 0 0,-1 0 0 0 0,1 1 0 0 0,-1-1 0 0 0,0 1-1 0 0,0 0 1 0 0,-1-1 0 0 0,1 1 0 0 0,0 0 0 0 0,-1 0 0 0 0,1 0 0 0 0,-1-1 0 0 0,0 1-1 0 0,-1 5 1 0 0,-6 49 621 0 0,4-37-466 0 0,-59 326 1846 0 0,34-241-2185 0 0,28-103-62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7831 0 0,'1'-2'603'0'0,"-1"-1"-524"0"0,1 1 1 0 0,0-1-1 0 0,0 0 0 0 0,0 1 0 0 0,1-1 1 0 0,-1 0-1 0 0,1 1 0 0 0,-1-1 0 0 0,1 1 1 0 0,0 0-1 0 0,0 0 0 0 0,0 0 0 0 0,0 0 1 0 0,0 0-1 0 0,1 0 0 0 0,3-2 0 0 0,-1 0 238 0 0,13-8 397 0 0,0 1-1 0 0,1 1 1 0 0,0 1 0 0 0,1 0 0 0 0,0 2-1 0 0,39-10 1 0 0,-58 17-698 0 0,18-5 658 0 0,32-4 0 0 0,-46 9-550 0 0,-1-1 0 0 0,1 1-1 0 0,0 0 1 0 0,-1 1 0 0 0,1-1-1 0 0,-1 1 1 0 0,1 0 0 0 0,-1 0-1 0 0,1 0 1 0 0,-1 0 0 0 0,0 1-1 0 0,1 0 1 0 0,4 3 0 0 0,-7-4-90 0 0,0 1-1 0 0,-1-1 1 0 0,1 1 0 0 0,-1 0 0 0 0,0 0 0 0 0,0 0-1 0 0,1 0 1 0 0,-1 0 0 0 0,0 0 0 0 0,-1 0 0 0 0,1 0-1 0 0,0 0 1 0 0,-1 0 0 0 0,1 0 0 0 0,-1 0 0 0 0,1 1-1 0 0,-1-1 1 0 0,0 0 0 0 0,0 0 0 0 0,0 1 0 0 0,0-1-1 0 0,-1 0 1 0 0,1 0 0 0 0,-1 0 0 0 0,0 4 0 0 0,-2 5 28 0 0,-1-1 1 0 0,1 1 0 0 0,-10 16-1 0 0,-15 29-122 0 0,-45 65-1 0 0,33-61-822 0 0,25-35-4751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0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59 11055 0 0,'-1'-3'506'0'0,"0"0"-261"0"0,0 1-215 0 0,1 0 0 0 0,-1 1 0 0 0,1-1 0 0 0,0 0 0 0 0,-1 0 0 0 0,1 0 0 0 0,0 1-1 0 0,0-1 1 0 0,0 0 0 0 0,0 0 0 0 0,1 0 0 0 0,-1 1 0 0 0,0-1 0 0 0,2-2 0 0 0,-2 3 87 0 0,0 0 0 0 0,0-1 0 0 0,0 1 0 0 0,0 0 0 0 0,1 0 0 0 0,-1 0 0 0 0,0 0 0 0 0,1 0 0 0 0,-1 0 0 0 0,1 0-1 0 0,-1 1 1 0 0,1-1 0 0 0,0 0 0 0 0,-1 0 0 0 0,1 0 0 0 0,0 0 0 0 0,0 1 0 0 0,-1-1 0 0 0,1 0 0 0 0,0 1 0 0 0,0-1 0 0 0,0 0 0 0 0,0 1-1 0 0,0-1 1 0 0,0 1 0 0 0,2-1 0 0 0,-2 1-14 0 0,-1 0-1 0 0,1 0 1 0 0,0 0-1 0 0,0 1 0 0 0,0-1 1 0 0,0 0-1 0 0,0 1 1 0 0,0-1-1 0 0,-1 0 0 0 0,1 1 1 0 0,0-1-1 0 0,0 1 1 0 0,0-1-1 0 0,-1 1 1 0 0,1 0-1 0 0,0-1 0 0 0,-1 1 1 0 0,1 0-1 0 0,-1-1 1 0 0,1 1-1 0 0,-1 0 0 0 0,1 0 1 0 0,-1 0-1 0 0,1-1 1 0 0,-1 1-1 0 0,0 0 1 0 0,1 0-1 0 0,-1 0 0 0 0,0 0 1 0 0,1 1-1 0 0,0 9-84 0 0,1 0-1 0 0,-1 0 1 0 0,-1 0-1 0 0,0 0 0 0 0,-1 0 1 0 0,0 0-1 0 0,-4 17 1 0 0,1-3 4 0 0,2-8-29 0 0,-43 267-186 0 0,44-275-176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25 156 919 0 0,'-9'-34'-348'0'0,"5"21"1898"0"0,0 0-1 0 0,2-1 1 0 0,-1 1-1 0 0,1 0 1 0 0,1-1-1 0 0,1-20 3180 0 0,4 31-4207 0 0,-4 2-508 0 0,0 1 0 0 0,0 0 1 0 0,0 0-1 0 0,0 0 0 0 0,0-1 1 0 0,0 1-1 0 0,0 0 0 0 0,0 0 0 0 0,0 0 1 0 0,1-1-1 0 0,-1 1 0 0 0,0 0 0 0 0,0 0 1 0 0,0 0-1 0 0,0 0 0 0 0,1 0 1 0 0,-1-1-1 0 0,0 1 0 0 0,0 0 0 0 0,0 0 1 0 0,1 0-1 0 0,-1 0 0 0 0,0 0 1 0 0,0 0-1 0 0,0 0 0 0 0,1 0 0 0 0,-1 0 1 0 0,0 0-1 0 0,0 0 0 0 0,1 0 1 0 0,-1 0-1 0 0,0 0 0 0 0,0 0 0 0 0,0 0 1 0 0,1 0-1 0 0,-1 0 0 0 0,3 2 44 0 0,-1 0-1 0 0,0 0 1 0 0,0 0-1 0 0,0 0 0 0 0,0 1 1 0 0,0-1-1 0 0,-1 1 1 0 0,1-1-1 0 0,-1 1 1 0 0,1 0-1 0 0,-1-1 0 0 0,0 1 1 0 0,0 0-1 0 0,0 0 1 0 0,0 3-1 0 0,2 10 172 0 0,2 26-1 0 0,-3-27-84 0 0,8 245 1220 0 0,-19 2-625 0 0,4-148-459 0 0,-2 33 74 0 0,-3 250 390 0 0,12-304-360 0 0,4-1-1 0 0,23 117 1 0 0,-22-178-137 0 0,17 47 0 0 0,-19-64-325 0 0,0-1 1 0 0,2 1 0 0 0,0-1-1 0 0,0-1 1 0 0,16 20-1 0 0,-22-30-235 0 0,1 0-1 0 0,-1 0 1 0 0,1-1-1 0 0,0 1 0 0 0,0-1 1 0 0,-1 1-1 0 0,1-1 0 0 0,3 2 1 0 0,4 0-6638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10591 0 0,'0'0'5627'0'0,"0"2"-4171"0"0,-9 32-513 0 0,1 1 1 0 0,-4 51 0 0 0,6-40-678 0 0,-20 167 2 0 0,20-197-109 0 0,1 5-3152 0 0,-5-27-805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5983 0 0,'0'-2'464'0'0,"0"0"-140"0"0,0 0-1 0 0,0 1 0 0 0,1-1 0 0 0,-1 0 1 0 0,0 0-1 0 0,1 0 0 0 0,0 1 0 0 0,-1-1 1 0 0,1 0-1 0 0,0 1 0 0 0,-1-1 1 0 0,1 1-1 0 0,0-1 0 0 0,0 1 0 0 0,1-1 1 0 0,-1 1-1 0 0,0 0 0 0 0,0-1 0 0 0,3-1 1 0 0,-1 1 224 0 0,1-1 0 0 0,0 1 1 0 0,0 0-1 0 0,1 0 1 0 0,3-2-1 0 0,-6 4-630 0 0,18-7 909 0 0,-1 1 1 0 0,1 1-1 0 0,-1 0 1 0 0,38-2-1 0 0,-30 6-613 0 0,1 1 0 0 0,-1 1 1 0 0,1 1-1 0 0,-1 2 0 0 0,41 10 0 0 0,-65-13-214 0 0,1 0 0 0 0,-1 0 0 0 0,1 0 0 0 0,-1 1 0 0 0,0 0 0 0 0,1-1 0 0 0,-1 1 0 0 0,4 3 0 0 0,-6-4-2 0 0,-1-1 1 0 0,1 1-1 0 0,0 0 0 0 0,0-1 1 0 0,0 1-1 0 0,0 0 0 0 0,-1 0 1 0 0,1 0-1 0 0,0 0 0 0 0,-1-1 1 0 0,1 1-1 0 0,-1 0 0 0 0,1 0 1 0 0,-1 0-1 0 0,1 0 0 0 0,-1 0 0 0 0,0 0 1 0 0,0 0-1 0 0,1 1 0 0 0,-1-1 1 0 0,0 0-1 0 0,0 0 0 0 0,0 2 1 0 0,0 0-19 0 0,0 5 7 0 0,0 0 0 0 0,0 0 0 0 0,-1 0 0 0 0,0 0 0 0 0,-1-1 0 0 0,0 1 0 0 0,0 0 0 0 0,-4 9 0 0 0,-5 20 105 0 0,-22 168 59 0 0,20-157-2793 0 0</inkml:trace>
  <inkml:trace contextRef="#ctx0" brushRef="#br0" timeOffset="0.08">449 10 14279 0 0,'-14'-7'1528'0'0,"5"4"1456"0"0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13 4607 0 0,'0'0'354'0'0,"6"-13"8033"0"0,-5 17-5354 0 0,0 15-1264 0 0,-3 24-1568 0 0,-8 81 1102 0 0,-6 108-367 0 0,12-194-643 0 0,1-5-1073 0 0,3-11-4000 0 0,-2-36 723 0 0,0 0 1870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2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0 211 8431 0 0,'1'-15'590'0'0,"-1"2"-485"0"0,1-1 0 0 0,1 1 0 0 0,0 0 0 0 0,4-13 0 0 0,-5 21 512 0 0,1 0 0 0 0,0 0 1 0 0,1 0-1 0 0,3-6 1 0 0,-5 10-463 0 0,-1 0 0 0 0,1 0 0 0 0,0 1 1 0 0,-1-1-1 0 0,1 0 0 0 0,0 0 0 0 0,-1 1 0 0 0,1-1 1 0 0,0 0-1 0 0,0 1 0 0 0,0-1 0 0 0,0 1 0 0 0,0-1 1 0 0,-1 1-1 0 0,1-1 0 0 0,0 1 0 0 0,0 0 1 0 0,0-1-1 0 0,0 1 0 0 0,0 0 0 0 0,0 0 0 0 0,0 0 1 0 0,2 0-1 0 0,-1 0-22 0 0,0 0 0 0 0,0 1 1 0 0,0-1-1 0 0,0 1 0 0 0,0 0 0 0 0,0 0 0 0 0,-1 0 1 0 0,1 0-1 0 0,0 0 0 0 0,0 0 0 0 0,1 2 0 0 0,3 1 90 0 0,-1 1 0 0 0,-1 0 0 0 0,1 0 0 0 0,-1 0 0 0 0,0 1 0 0 0,4 6 0 0 0,-2 1 266 0 0,0 1 0 0 0,6 21 0 0 0,-8-21-343 0 0,0 0 0 0 0,1-1 0 0 0,9 15 1 0 0,-13-26-145 0 0,3 6 8 0 0,1 0-1 0 0,0 0 1 0 0,1 0 0 0 0,0-1 0 0 0,8 9 0 0 0,-12-14-9 0 0,0-1-1 0 0,0 1 1 0 0,0-1 0 0 0,-1 0 0 0 0,1 0 0 0 0,0 0 0 0 0,0 0 0 0 0,1 0 0 0 0,-1 0 0 0 0,0 0 0 0 0,0-1 0 0 0,0 1-1 0 0,1-1 1 0 0,-1 0 0 0 0,0 0 0 0 0,0 1 0 0 0,1-1 0 0 0,-1-1 0 0 0,0 1 0 0 0,0 0 0 0 0,1 0 0 0 0,-1-1 0 0 0,0 0 0 0 0,0 1-1 0 0,0-1 1 0 0,0 0 0 0 0,3-2 0 0 0,3-1-9 0 0,-1-1-1 0 0,0 0 1 0 0,0 0-1 0 0,0-1 1 0 0,-1 0-1 0 0,0 0 1 0 0,10-13-1 0 0,-3 0-25 0 0,20-35 0 0 0,-3-10 32 0 0,-25 50 4 0 0,1-1 0 0 0,0 1 0 0 0,2 0-1 0 0,-1 1 1 0 0,2 0 0 0 0,17-22 0 0 0,-19 28 41 0 0,-6 7-42 0 0,-1 0 1 0 0,0-1-1 0 0,0 1 1 0 0,1 0 0 0 0,-1 0-1 0 0,0-1 1 0 0,1 1 0 0 0,-1 0-1 0 0,0 0 1 0 0,1-1 0 0 0,-1 1-1 0 0,0 0 1 0 0,1 0 0 0 0,-1 0-1 0 0,0 0 1 0 0,1 0 0 0 0,-1-1-1 0 0,0 1 1 0 0,1 0 0 0 0,-1 0-1 0 0,1 0 1 0 0,-1 0 0 0 0,0 0-1 0 0,1 0 1 0 0,-1 0 0 0 0,0 0-1 0 0,1 1 1 0 0,-1-1-1 0 0,1 0 1 0 0,-1 0 0 0 0,0 0-1 0 0,1 1 1 0 0,2 3 35 0 0,-1 1-1 0 0,0-1-1 0 0,-1 1 1 0 0,1 0-1 0 0,-1-1 1 0 0,0 1-1 0 0,0 0 0 0 0,0 0 1 0 0,-1 7-1 0 0,-1 42 299 0 0,0-36-220 0 0,-5 75 283 0 0,2-29 92 0 0,3 85 0 0 0,2-137-537 0 0,0 9-202 0 0,1-1 0 0 0,0 0 0 0 0,1 1 0 0 0,2-2 0 0 0,0 1 0 0 0,8 20 1 0 0,-10-34-1273 0 0</inkml:trace>
  <inkml:trace contextRef="#ctx0" brushRef="#br0" timeOffset="1">678 130 14743 0 0,'0'0'1136'0'0,"0"2"-746"0"0,-16 183 4720 0 0,1-13-5711 0 0,13-153-1487 0 0,1-8-2105 0 0,0 2-2057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13359 0 0,'0'0'1424'0'0,"4"-9"-216"0"0,8 5-792 0 0,-1 4-1104 0 0,0 0-216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11143 0 0,'0'0'1008'0'0,"1"-1"-717"0"0,7-5 178 0 0,0 1 0 0 0,0 0 0 0 0,0 1 1 0 0,1 0-1 0 0,0 0 0 0 0,0 1 0 0 0,0 0 0 0 0,17-3 0 0 0,4 1 221 0 0,45-3-1 0 0,-64 8-554 0 0,-1-2 20 0 0,1 2 1 0 0,0 0 0 0 0,-1 0-1 0 0,1 1 1 0 0,18 3-1 0 0,-27-3-136 0 0,-1-1 0 0 0,1 1 0 0 0,0-1 0 0 0,-1 1 0 0 0,1 0 0 0 0,-1 0 0 0 0,1 0 1 0 0,-1 0-1 0 0,1 0 0 0 0,-1 0 0 0 0,0 0 0 0 0,1 1 0 0 0,-1-1 0 0 0,0 0 0 0 0,0 1 0 0 0,2 2 0 0 0,-2-2-15 0 0,-1 1 0 0 0,1-1 0 0 0,0 0 1 0 0,-1 1-1 0 0,0-1 0 0 0,0 0 0 0 0,0 1 0 0 0,0-1 0 0 0,0 0 1 0 0,0 1-1 0 0,0-1 0 0 0,-1 0 0 0 0,1 1 0 0 0,-1-1 1 0 0,0 0-1 0 0,-1 3 0 0 0,-5 12 4 0 0,-1-1 1 0 0,-1 0-1 0 0,-1-1 1 0 0,0 0-1 0 0,-22 23 0 0 0,1 1-5 0 0,-8 13-17 0 0,8-13-27 0 0,-51 85 0 0 0,76-114 59 0 0,3-5 18 0 0,1 0 0 0 0,-1-1-1 0 0,1 1 1 0 0,0 0 0 0 0,0 0 0 0 0,0 0 0 0 0,1 1 0 0 0,0-1-1 0 0,-1 7 1 0 0,2-11-20 0 0,0 0 1 0 0,0 0-1 0 0,1-1 0 0 0,-1 1 0 0 0,1 0 0 0 0,-1 0 0 0 0,0 0 1 0 0,1 0-1 0 0,-1-1 0 0 0,1 1 0 0 0,0 0 0 0 0,-1 0 1 0 0,1-1-1 0 0,0 1 0 0 0,-1 0 0 0 0,1-1 0 0 0,0 1 1 0 0,0-1-1 0 0,-1 1 0 0 0,3 0 0 0 0,15 7 164 0 0,-5-5-46 0 0,1-1 1 0 0,-1-1-1 0 0,1 0 0 0 0,-1-1 1 0 0,1 0-1 0 0,-1-1 0 0 0,24-5 0 0 0,10 1 23 0 0,64-10-209 0 0,-86 11-756 0 0,-13 2-411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5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26 205 8287 0 0,'0'-2'639'0'0,"-1"-4"-507"0"0,1 0 0 0 0,0-1 0 0 0,0 1 0 0 0,2-6 0 0 0,-2 8 282 0 0,1 1 0 0 0,0 0-1 0 0,0-1 1 0 0,0 1 0 0 0,0 0-1 0 0,1-1 1 0 0,-1 1 0 0 0,1 0-1 0 0,0 0 1 0 0,0 0 0 0 0,0 0-1 0 0,0 1 1 0 0,0-1 0 0 0,4-3-1 0 0,-5 6-363 0 0,-1-1 0 0 0,1 0 0 0 0,0 1 0 0 0,-1 0-1 0 0,1-1 1 0 0,0 1 0 0 0,0-1 0 0 0,-1 1 0 0 0,1 0 0 0 0,0-1 0 0 0,0 1-1 0 0,0 0 1 0 0,-1 0 0 0 0,1 0 0 0 0,0 0 0 0 0,0 0 0 0 0,0 0 0 0 0,0 0-1 0 0,-1 0 1 0 0,1 0 0 0 0,0 0 0 0 0,0 0 0 0 0,0 0 0 0 0,0 1-1 0 0,-1-1 1 0 0,1 0 0 0 0,0 1 0 0 0,0-1 0 0 0,-1 0 0 0 0,1 1 0 0 0,0-1-1 0 0,-1 1 1 0 0,1-1 0 0 0,0 1 0 0 0,-1 0 0 0 0,1-1 0 0 0,-1 1-1 0 0,1 0 1 0 0,-1-1 0 0 0,1 1 0 0 0,-1 0 0 0 0,1-1 0 0 0,-1 1 0 0 0,0 0-1 0 0,1 0 1 0 0,-1 1 0 0 0,2 2 44 0 0,0 1 0 0 0,0 0 0 0 0,0-1 0 0 0,-1 1-1 0 0,0 0 1 0 0,1 7 0 0 0,0 15 133 0 0,-2 0 1 0 0,-1 0-1 0 0,0 1 0 0 0,-3-1 0 0 0,0 0 0 0 0,-1-1 1 0 0,-2 1-1 0 0,0-1 0 0 0,-14 30 0 0 0,18-51-229 0 0,2-2-6 0 0,-1 1 0 0 0,1-1 0 0 0,-1 0 0 0 0,0 0 0 0 0,0 0 0 0 0,-1 0 0 0 0,1 0 0 0 0,-1 0 0 0 0,1 0 0 0 0,-1-1 0 0 0,0 1 0 0 0,-6 3 0 0 0,8-5-94 0 0,0-3-402 0 0,-1-3 446 0 0,1 0 0 0 0,-1 0 0 0 0,1 0 0 0 0,0 0 0 0 0,1 0 0 0 0,-1-1 0 0 0,1 1 0 0 0,0 0 0 0 0,0 0-1 0 0,0 0 1 0 0,3-8 0 0 0,1-12 5 0 0,10-24 0 0 0,-12 42 40 0 0,8-28 32 0 0,3 1 0 0 0,0-1 1 0 0,22-36-1 0 0,-25 54 66 0 0,1 0 0 0 0,0 1-1 0 0,1 0 1 0 0,0 1 0 0 0,1 0 0 0 0,1 1 0 0 0,26-20 0 0 0,-32 28 15 0 0,-1 1 0 0 0,1 0 0 0 0,0 1 0 0 0,1 0 1 0 0,-1 0-1 0 0,1 1 0 0 0,-1 0 0 0 0,10-1 0 0 0,-14 3-57 0 0,-1 0 0 0 0,1 1 1 0 0,-1-1-1 0 0,1 1 0 0 0,-1 0 1 0 0,1 0-1 0 0,-1 1 0 0 0,1-1 1 0 0,-1 1-1 0 0,1-1 0 0 0,-1 1 1 0 0,1 0-1 0 0,-1 1 0 0 0,0-1 0 0 0,1 0 1 0 0,-1 1-1 0 0,0 0 0 0 0,0 0 1 0 0,0 0-1 0 0,0 0 0 0 0,-1 0 1 0 0,1 1-1 0 0,2 2 0 0 0,0 2 37 0 0,0 0-1 0 0,-1 0 1 0 0,1 0-1 0 0,-2 1 1 0 0,1 0 0 0 0,-1 0-1 0 0,0 0 1 0 0,-1 0-1 0 0,3 13 1 0 0,0 11 130 0 0,0 38 1 0 0,-4-50-116 0 0,2 29-12 0 0,-2 0 0 0 0,-2 0 0 0 0,-11 76 0 0 0,10-119-503 0 0,1 0-1 0 0,-1-1 0 0 0,1 1 1 0 0,-6 9-1 0 0,-2-2-5705 0 0,1-6-617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5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13359 0 0,'7'-7'1384'0'0,"-2"4"-1217"0"0,1 0-1 0 0,-1 0 1 0 0,0 0-1 0 0,1 1 1 0 0,-1-1-1 0 0,1 2 0 0 0,6-3 1 0 0,45-6 2241 0 0,-39 7-2101 0 0,79-10 1190 0 0,-48 8-1767 0 0,84-21 0 0 0,-104 18-438 0 0</inkml:trace>
  <inkml:trace contextRef="#ctx0" brushRef="#br0" timeOffset="1">591 0 3679 0 0,'0'0'284'0'0,"-1"2"-186"0"0,-4 6 1302 0 0,1-1 0 0 0,0 1 1 0 0,0 1-1 0 0,1-1 0 0 0,0 0 0 0 0,1 1 1 0 0,-1-1-1 0 0,-1 16 0 0 0,4 20-114 0 0,6 16-82 0 0,15 61 0 0 0,-19-113-1874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5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17159 0 0,'0'0'1680'0'0,"10"0"-1496"0"0,2 0-184 0 0,3 0 0 0 0,4 2 0 0 0,3-1 192 0 0,3 0 8 0 0,5 2 0 0 0,1-2 0 0 0,2 2-72 0 0,1-2-24 0 0,-2 1 0 0 0,2-1 0 0 0,1-1-792 0 0,0-1-160 0 0,1-2-32 0 0</inkml:trace>
  <inkml:trace contextRef="#ctx0" brushRef="#br0" timeOffset="1">596 131 10135 0 0,'-5'8'1050'0'0,"0"4"-235"0"0,1 0 1 0 0,1 0-1 0 0,0 1 1 0 0,0-1 0 0 0,1 1-1 0 0,1 0 1 0 0,0 17-1 0 0,-1 1-361 0 0,-12 87 868 0 0,-3 62 656 0 0,17-153-2928 0 0</inkml:trace>
  <inkml:trace contextRef="#ctx0" brushRef="#br0" timeOffset="2">662 1 5983 0 0,'0'0'640'0'0,"12"2"-640"0"0,0 4 272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6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35 8287 0 0,'-11'5'369'0'0,"1"0"0"0"0,0 1 0 0 0,1 1 0 0 0,-1-1 0 0 0,1 2 0 0 0,1-1 0 0 0,-1 1 0 0 0,1 0-1 0 0,-13 19 1 0 0,12-13 401 0 0,0-1 0 0 0,2 2 0 0 0,0-1 0 0 0,0 1 0 0 0,1 0 0 0 0,-6 26 0 0 0,9-27-537 0 0,0-1-1 0 0,1 1 1 0 0,0 0 0 0 0,1 1-1 0 0,0-1 1 0 0,2 15 0 0 0,-1-25-162 0 0,1 0 1 0 0,-1-1-1 0 0,1 1 1 0 0,0 0-1 0 0,0-1 1 0 0,0 1-1 0 0,0-1 1 0 0,1 1-1 0 0,-1-1 1 0 0,1 1 0 0 0,0-1-1 0 0,0 0 1 0 0,0 0-1 0 0,1 0 1 0 0,-1 0-1 0 0,1 0 1 0 0,0-1-1 0 0,-1 1 1 0 0,1-1-1 0 0,0 1 1 0 0,0-1 0 0 0,1 0-1 0 0,-1 0 1 0 0,0-1-1 0 0,1 1 1 0 0,-1-1-1 0 0,6 2 1 0 0,0-1 22 0 0,-1-1 1 0 0,1-1 0 0 0,-1 1-1 0 0,1-1 1 0 0,-1-1-1 0 0,1 1 1 0 0,-1-1-1 0 0,0-1 1 0 0,1 0-1 0 0,-1 0 1 0 0,0-1 0 0 0,0 0-1 0 0,12-6 1 0 0,-1 0 35 0 0,0-2 1 0 0,-1 0 0 0 0,0-2-1 0 0,18-15 1 0 0,-25 18-78 0 0,0 0-1 0 0,-1-1 1 0 0,0 0-1 0 0,-1-1 1 0 0,-1 0-1 0 0,1-1 1 0 0,-2 1-1 0 0,8-19 1 0 0,-10 20-11 0 0,-1 0 1 0 0,0-1 0 0 0,-1 1 0 0 0,0-1 0 0 0,-1 0 0 0 0,0 0 0 0 0,-1 1 0 0 0,0-1-1 0 0,-1 0 1 0 0,-2-21 0 0 0,1 29-30 0 0,1-1 0 0 0,-1 1 0 0 0,0 0-1 0 0,0 0 1 0 0,-1 0 0 0 0,1 0 0 0 0,-1 0 0 0 0,0 0 0 0 0,0 1 0 0 0,0-1-1 0 0,-1 0 1 0 0,1 1 0 0 0,-1 0 0 0 0,-5-6 0 0 0,5 7-23 0 0,0 0-1 0 0,0 0 1 0 0,-1 0 0 0 0,1 0 0 0 0,0 1 0 0 0,-1 0-1 0 0,1-1 1 0 0,-1 1 0 0 0,1 0 0 0 0,-1 1 0 0 0,0-1 0 0 0,1 1-1 0 0,-1-1 1 0 0,0 1 0 0 0,1 0 0 0 0,-1 1 0 0 0,-4-1-1 0 0,-4 3-299 0 0,-1 0-1 0 0,1 1 1 0 0,0 0-1 0 0,0 0 1 0 0,0 1-1 0 0,1 1 1 0 0,0 0-1 0 0,0 1 1 0 0,0 0-1 0 0,1 0 0 0 0,-18 18 1 0 0,2 0-1029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15 3679 0 0,'-1'-1'284'0'0,"-15"-11"8616"0"0,18 11-7989 0 0,4 1-810 0 0,1-1 0 0 0,-1 1 0 0 0,0 0 0 0 0,1 1 0 0 0,-1-1 0 0 0,0 1 1 0 0,1 1-1 0 0,-1-1 0 0 0,0 1 0 0 0,0 0 0 0 0,0 0 0 0 0,7 4 0 0 0,11 7 227 0 0,34 23-1 0 0,-49-30-232 0 0,181 114 1256 0 0,-143-94-1014 0 0,1-2-1 0 0,61 21 1 0 0,-23-18 67 0 0,1-4 0 0 0,1-3-1 0 0,0-4 1 0 0,2-4-1 0 0,98 0 1 0 0,-83-12-165 0 0,-1-4 0 0 0,0-6 0 0 0,-1-3-1 0 0,116-31 1 0 0,-108 13-512 0 0,-2-5 0 0 0,172-82 1 0 0,-250 103-382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6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38 6911 0 0,'2'-4'198'0'0,"-1"-2"-65"0"0,-11-21 8987 0 0,10 27-8823 0 0,-1 0 0 0 0,1 0 0 0 0,0 0 0 0 0,-1 0 0 0 0,1 0 0 0 0,0 0 0 0 0,-1 0 0 0 0,1 0 0 0 0,-1 0 0 0 0,0 0-102 0 0,0 1 1 0 0,0 0-1 0 0,0 0 0 0 0,0-1 0 0 0,1 1 1 0 0,-1 0-1 0 0,0 0 0 0 0,0 0 0 0 0,1 0 1 0 0,-1 0-1 0 0,0 2 0 0 0,-14 33-603 0 0,-53 186 516 0 0,51-167-49 0 0,-20 107 0 0 0,36-161-74 0 0,1 0 0 0 0,0 0 1 0 0,0-1-1 0 0,-1 1 1 0 0,1 0-1 0 0,0 0 1 0 0,0 0-1 0 0,0 0 1 0 0,0 0-1 0 0,0 0 1 0 0,0 0-1 0 0,1 0 1 0 0,-1-1-1 0 0,0 1 1 0 0,1 1-1 0 0,6-7-226 0 0,6-16-308 0 0,5-25-1676 0 0,-12 28 627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12239 0 0,'0'0'1106'0'0,"1"-1"-792"0"0,2 1-155 0 0,-1 0 1 0 0,1 0-1 0 0,-1-1 0 0 0,1 1 0 0 0,-1 1 1 0 0,1-1-1 0 0,-1 0 0 0 0,1 1 0 0 0,-1-1 0 0 0,0 1 1 0 0,1 0-1 0 0,-1-1 0 0 0,0 1 0 0 0,1 0 0 0 0,-1 1 1 0 0,0-1-1 0 0,0 0 0 0 0,0 1 0 0 0,0-1 0 0 0,0 1 1 0 0,0-1-1 0 0,-1 1 0 0 0,1 0 0 0 0,1 2 0 0 0,6 7 191 0 0,-2 0 0 0 0,1 0 0 0 0,7 17 0 0 0,-7-14-75 0 0,47 110 909 0 0,0-1-603 0 0,-50-113-531 0 0,2 3 52 0 0,0 0 1 0 0,1-1 0 0 0,0 0 0 0 0,18 20 0 0 0,-25-31 77 0 0,17-10 380 0 0,-13 5-478 0 0,-1-1 1 0 0,0 0-1 0 0,0 0 0 0 0,0 0 0 0 0,-1 0 0 0 0,1-1 1 0 0,2-6-1 0 0,16-42 124 0 0,20-81-94 0 0,9-21-17 0 0,-41 130-89 0 0,2 1 1 0 0,0 0-1 0 0,30-43 0 0 0,-33 55-37 0 0,-4 4-34 0 0,1 1 0 0 0,1-1 0 0 0,-1 1 1 0 0,2 0-1 0 0,-1 1 0 0 0,1 0 1 0 0,10-7-1 0 0,-17 13-111 0 0,0 0 1 0 0,0 0-1 0 0,1 1 1 0 0,-1-1-1 0 0,1 1 1 0 0,-1-1-1 0 0,0 1 1 0 0,1 0-1 0 0,-1-1 1 0 0,1 1-1 0 0,-1 0 1 0 0,1 0-1 0 0,1 0 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7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13415 0 0,'0'0'1216'0'0,"1"2"-1000"0"0,0 25 458 0 0,-1 0 0 0 0,-1 1 0 0 0,-9 47 0 0 0,6-44-427 0 0,-61 416 1346 0 0,49-344-1537 0 0,15-96 312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9671 0 0,'0'0'875'0'0,"10"0"-512"0"0,-9 1-212 0 0,1-1 0 0 0,-1 1 0 0 0,0 0 0 0 0,0 0 0 0 0,0-1 0 0 0,0 1 0 0 0,0 0 0 0 0,0 0 0 0 0,0 0 0 0 0,0 0 1 0 0,0 0-1 0 0,-1 0 0 0 0,1 0 0 0 0,0 1 0 0 0,-1-1 0 0 0,1 0 0 0 0,0 0 0 0 0,-1 1 0 0 0,0-1 0 0 0,1 0 0 0 0,-1 0 0 0 0,0 1 0 0 0,1 2 0 0 0,2 36 1847 0 0,-3-35-1815 0 0,-2 51 1309 0 0,-17 110-1 0 0,5-65-767 0 0,12-79-617 0 0,-12 143 1110 0 0,13-141-1326 0 0,2-1 0 0 0,0 1 0 0 0,2-1 0 0 0,10 44 0 0 0,-13-65-793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3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11055 0 0,'0'0'506'0'0,"2"-1"-10"0"0,10-6-434 0 0,0 1 0 0 0,15-5 0 0 0,15-8 1500 0 0,53-22 3322 0 0,55-8-2308 0 0,-102 34-2202 0 0,69-18-263 0 0,-68 20-7122 0 0</inkml:trace>
  <inkml:trace contextRef="#ctx0" brushRef="#br0" timeOffset="1">113 289 9671 0 0,'0'0'1202'0'0,"8"5"1196"0"0,-6-4-2130 0 0,0-1 0 0 0,0 0 0 0 0,1 1 0 0 0,-1-1 0 0 0,0 0 0 0 0,0 0 0 0 0,0 0 0 0 0,0 0 0 0 0,0 0 0 0 0,0 0 0 0 0,0-1 0 0 0,0 1 0 0 0,3-2 0 0 0,31-11 1211 0 0,-19 6-640 0 0,63-22 743 0 0,33-11-297 0 0,-37 19-7334 0 0,-59 17-895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0:4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10 2303 0 0,'-1'0'167'0'0,"-13"-2"-1714"0"0,1 1 6086 0 0,5 3 1613 0 0,1 1-3348 0 0,9-2-2797 0 0,0 0 0 0 0,0 0 0 0 0,0 1 0 0 0,0-1 0 0 0,0 0 0 0 0,0-1-1 0 0,0 1 1 0 0,1 0 0 0 0,1 0 0 0 0,13 2-7 0 0,0-1 0 0 0,0 0 0 0 0,1-1 0 0 0,25-2 0 0 0,-5 0 0 0 0,299-7 166 0 0,-194 4-92 0 0,107 3 158 0 0,-56 1-88 0 0,259 2 171 0 0,-197 0-124 0 0,649-9 367 0 0,-382-1-399 0 0,-200 5-8 0 0,1170 5 2016 0 0,-1146 2-1564 0 0,287 9-81 0 0,37 1-92 0 0,3-16-1752 0 0,-623 2 255 0 0,-5 1-48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28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86 9583 0 0,'0'0'1938'0'0,"0"-11"1764"0"0,1 9-3558 0 0,0-1 0 0 0,-1 1 0 0 0,1 0 0 0 0,-1-1 0 0 0,0 1 0 0 0,1-1 0 0 0,-1 1 0 0 0,0-1-1 0 0,0 1 1 0 0,-1-1 0 0 0,1 1 0 0 0,0-1 0 0 0,-1 1 0 0 0,0 0 0 0 0,1-1 0 0 0,-1 1 0 0 0,0 0 0 0 0,0-1-1 0 0,-1 1 1 0 0,-1-3 0 0 0,1 3-142 0 0,0 0 0 0 0,0 0 0 0 0,0 0 0 0 0,-1 0 0 0 0,1 1 0 0 0,-1-1-1 0 0,0 1 1 0 0,1 0 0 0 0,-1-1 0 0 0,0 1 0 0 0,0 0 0 0 0,1 1 0 0 0,-1-1 0 0 0,0 0 0 0 0,0 1-1 0 0,0 0 1 0 0,-4-1 0 0 0,-2 2-2 0 0,0 0 0 0 0,0 0 0 0 0,0 0 0 0 0,1 1 0 0 0,-1 0 0 0 0,1 1 0 0 0,-1 0 0 0 0,1 1 0 0 0,0-1 0 0 0,0 1 0 0 0,1 1 0 0 0,-1 0 0 0 0,1 0 0 0 0,0 0 0 0 0,0 1 0 0 0,-11 12 0 0 0,15-15 0 0 0,1-3 0 0 0,1 1 0 0 0,0 0 0 0 0,1 0 0 0 0,-1 0 0 0 0,0 0 0 0 0,0 0 0 0 0,0 1 0 0 0,1-1 0 0 0,-1 0 0 0 0,0 0 0 0 0,1 0 0 0 0,-1 1 0 0 0,1-1 0 0 0,-1 0 0 0 0,1 0 0 0 0,0 1 0 0 0,0-1 0 0 0,0 0 0 0 0,-1 2 0 0 0,1 0-6 0 0,0 1-1 0 0,-1-1 0 0 0,1 1 1 0 0,0-1-1 0 0,1 0 0 0 0,-1 1 1 0 0,1-1-1 0 0,-1 0 0 0 0,1 1 1 0 0,0-1-1 0 0,0 0 0 0 0,0 0 1 0 0,1 0-1 0 0,-1 0 0 0 0,1 0 1 0 0,0 0-1 0 0,0 0 0 0 0,0 0 1 0 0,4 3-1 0 0,3 4 7 0 0,2 0 0 0 0,-1-2 1 0 0,19 13-1 0 0,-4-4 84 0 0,-12-7 16 0 0,-9-8-54 0 0,0 1-1 0 0,-1 0 1 0 0,1-1 0 0 0,-1 1-1 0 0,1 1 1 0 0,-1-1 0 0 0,0 0-1 0 0,0 1 1 0 0,0-1 0 0 0,-1 1 0 0 0,4 6-1 0 0,-6-9 26 0 0,0 0-55 0 0,-1 0 0 0 0,1 1 0 0 0,0-1 0 0 0,-1 0 0 0 0,1 0 0 0 0,-1 1 0 0 0,0-1 0 0 0,1 0 0 0 0,-1 0 0 0 0,0 0 0 0 0,0 0 1 0 0,1 0-1 0 0,-1 0 0 0 0,0 0 0 0 0,0 0 0 0 0,0 0 0 0 0,0-1 0 0 0,-3 2 0 0 0,-23 13 238 0 0,22-12-172 0 0,-9 4 12 0 0,0 0 0 0 0,0-1 0 0 0,-1 0-1 0 0,1-2 1 0 0,-1 1 0 0 0,0-2 0 0 0,-1 0-1 0 0,-27 2 1 0 0,32-6-46 0 0,10 1-27 0 0,0 0 0 0 0,0 0 0 0 0,0 0 0 0 0,0 0 0 0 0,1 0 0 0 0,-1 0-1 0 0,0 0 1 0 0,0 0 0 0 0,0-1 0 0 0,0 1 0 0 0,0 0 0 0 0,0-1 0 0 0,1 1 0 0 0,-1-1 0 0 0,0 1-1 0 0,0-1 1 0 0,-1 0 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29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32 7367 0 0,'0'0'6128'0'0,"1"2"-5645"0"0,1 6-206 0 0,1 0 1 0 0,-1 0-1 0 0,-1 1 0 0 0,0-1 1 0 0,0 0-1 0 0,-1 1 1 0 0,0 12-1 0 0,-10 64 1302 0 0,7-67-1302 0 0,2-10-208 0 0,0 0 0 0 0,-1-1 1 0 0,0 1-1 0 0,0-1 0 0 0,-1 1 1 0 0,0-1-1 0 0,0 0 0 0 0,-1 0 1 0 0,0 0-1 0 0,0 0 0 0 0,-6 6 1 0 0,10-13-70 0 0,0 0 1 0 0,-1 0-1 0 0,1 0 0 0 0,0 0 1 0 0,-1 0-1 0 0,1-1 1 0 0,0 1-1 0 0,-1 0 1 0 0,1 0-1 0 0,0 0 1 0 0,0-1-1 0 0,-1 1 1 0 0,1 0-1 0 0,0 0 1 0 0,0-1-1 0 0,-1 1 1 0 0,1 0-1 0 0,0-1 1 0 0,0 1-1 0 0,0 0 1 0 0,0 0-1 0 0,-1-1 1 0 0,1 1-1 0 0,0 0 1 0 0,0-1-1 0 0,0 1 1 0 0,0 0-1 0 0,0-1 1 0 0,0 1-1 0 0,0-1 1 0 0,0 1-1 0 0,0-1 0 0 0,-4-14-79 0 0,4 15 87 0 0,-1-11-106 0 0,1-1 1 0 0,0 1-1 0 0,1-1 1 0 0,0 1-1 0 0,4-19 1 0 0,20-56-237 0 0,-10 37 223 0 0,-14 43 102 0 0,0 2 24 0 0,0 0 0 0 0,0 0 1 0 0,1 1-1 0 0,-1-1 1 0 0,1 1-1 0 0,0-1 0 0 0,0 1 1 0 0,0 0-1 0 0,0-1 1 0 0,0 1-1 0 0,1 0 0 0 0,3-3 1 0 0,-5 5 369 0 0,33-7 766 0 0,-32 8-1092 0 0,0 0 0 0 0,0 1 0 0 0,0-1 0 0 0,0 1 0 0 0,0-1 0 0 0,0 1 0 0 0,0 0 0 0 0,0 0 0 0 0,0 0 0 0 0,-1 0 0 0 0,1 0 0 0 0,0 0 0 0 0,0 0 0 0 0,-1 0 0 0 0,1 1-1 0 0,2 2 1 0 0,-2 0 5 0 0,1-1-1 0 0,-1 0 1 0 0,0 1-1 0 0,0 0 1 0 0,0-1-1 0 0,-1 1 0 0 0,1 0 1 0 0,0 4-1 0 0,1 7 142 0 0,-1-1 0 0 0,0 1 0 0 0,-1 25 0 0 0,-1-11-162 0 0,-2 0 0 0 0,-1 0 0 0 0,-1 0 0 0 0,-8 29 0 0 0,6-47-1441 0 0,-4 0-6296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29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 7831 0 0,'0'0'706'0'0,"8"-9"791"0"0,-1 5-614 0 0,-1 0 0 0 0,1 0 0 0 0,0 1 0 0 0,0 0 0 0 0,0 1 0 0 0,9-2 0 0 0,50-10 265 0 0,-32 8-562 0 0,-1 2-555 0 0,-22 3-1317 0 0,0-1 0 0 0,16-4 0 0 0,-19 2-3981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0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5527 0 0,'0'0'9239'0'0,"1"2"-8516"0"0,2 3-565 0 0,-1-1 0 0 0,0 1 0 0 0,0 0 0 0 0,0-1 0 0 0,0 1 0 0 0,-1 0 0 0 0,0 0 0 0 0,0 0 0 0 0,-1 0 0 0 0,1 0 0 0 0,-1 6 0 0 0,-1 10 199 0 0,-4 31 0 0 0,-1 10 279 0 0,6-45-382 0 0,-1-11-150 0 0,0 0 0 0 0,1 0 1 0 0,0 0-1 0 0,1 0 0 0 0,-1 0 1 0 0,1 0-1 0 0,0-1 0 0 0,1 1 1 0 0,-1 0-1 0 0,1-1 0 0 0,4 9 1 0 0,-5-13-88 0 0,0 1 1 0 0,0-1 0 0 0,0 0 0 0 0,1 0 0 0 0,-1 0 0 0 0,0 0 0 0 0,1 0-1 0 0,-1 0 1 0 0,0 0 0 0 0,1-1 0 0 0,-1 1 0 0 0,1-1 0 0 0,-1 1 0 0 0,1-1 0 0 0,-1 1-1 0 0,1-1 1 0 0,0 0 0 0 0,-1 1 0 0 0,1-1 0 0 0,2 0 0 0 0,31-5 272 0 0,-32 5-263 0 0,88-24 355 0 0,-43 17-541 0 0,-34 6-1395 0 0,-7 0 583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41 128 5871 0 0,'-1'-2'267'0'0,"-3"-10"-150"0"0,-1-3 610 0 0,0 0-1 0 0,0-1 1 0 0,2 0-1 0 0,-3-26 0 0 0,6 41-174 0 0,0-8 3986 0 0,2 11-4454 0 0,0 0-1 0 0,0 0 1 0 0,-1 0 0 0 0,1 0 0 0 0,0 1 0 0 0,-1-1 0 0 0,0 0 0 0 0,1 1 0 0 0,-1-1 0 0 0,0 1 0 0 0,0-1 0 0 0,0 1 0 0 0,-1 0 0 0 0,2 3 0 0 0,3 46 517 0 0,-3-33-367 0 0,3 94 760 0 0,-14 184 0 0 0,2-186-734 0 0,0 27 54 0 0,-14 339 172 0 0,28-1 138 0 0,23-233 760 0 0,7-101-2377 0 0,-3-52-3928 0 0,-25-72-2045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0.5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7 8751 0 0,'-6'-6'8840'0'0,"2"17"-8607"0"0,1 0 1 0 0,1 0-1 0 0,0 1 0 0 0,-1 20 1 0 0,4 49 829 0 0,0-64-857 0 0,3 41 325 0 0,-4-53-503 0 0,1 0-1 0 0,0 0 0 0 0,1 0 0 0 0,-1 0 0 0 0,1 0 1 0 0,0 0-1 0 0,0-1 0 0 0,4 7 0 0 0,-6-10-26 0 0,1 0-1 0 0,-1-1 1 0 0,1 1-1 0 0,0 0 1 0 0,-1 0 0 0 0,1 0-1 0 0,0-1 1 0 0,0 1-1 0 0,0 0 1 0 0,-1-1-1 0 0,1 1 1 0 0,0-1-1 0 0,0 1 1 0 0,0-1 0 0 0,0 0-1 0 0,0 1 1 0 0,0-1-1 0 0,0 0 1 0 0,0 1-1 0 0,0-1 1 0 0,0 0 0 0 0,3 0-1 0 0,-2 0-1 0 0,4 1 1 0 0,-1-1 0 0 0,0 1 0 0 0,1-1 0 0 0,-1 0 0 0 0,0-1 0 0 0,1 1 0 0 0,-1-1 0 0 0,0 0 0 0 0,9-3 0 0 0,5-3 0 0 0,23-11 0 0 0,-8 3 0 0 0,-19 9-355 0 0,20-9-1844 0 0</inkml:trace>
  <inkml:trace contextRef="#ctx0" brushRef="#br0" timeOffset="1">0 209 6447 0 0,'0'0'586'0'0,"9"-13"4162"0"0,-2 7-4127 0 0,0 2 1 0 0,0-1-1 0 0,1 1 1 0 0,-1 0 0 0 0,1 0-1 0 0,0 1 1 0 0,0 0-1 0 0,13-3 1 0 0,17-7 626 0 0,-24 8-2134 0 0,-1-1-1 0 0,0 0 0 0 0,0-1 1 0 0,-1 0-1 0 0,22-18 0 0 0,-25 18-4833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1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13127 0 0,'0'0'1187'0'0,"9"-4"-851"0"0,24-7 534 0 0,1 0 0 0 0,0 3 1 0 0,51-7-1 0 0,-40 7-1452 0 0,-19 4-3642 0 0,-2 0-1494 0 0</inkml:trace>
  <inkml:trace contextRef="#ctx0" brushRef="#br0" timeOffset="1">504 1 6447 0 0,'0'0'3848'0'0,"-8"3"358"0"0,-1-1-3840 0 0,0 0 0 0 0,1 1 1 0 0,-1 0-1 0 0,1 1 0 0 0,-1 0 1 0 0,1 1-1 0 0,-8 5 0 0 0,3-1-159 0 0,0 0 0 0 0,1 2-1 0 0,-15 14 1 0 0,23-21-119 0 0,1 0 1 0 0,-1 0-1 0 0,1 0 0 0 0,0 0 1 0 0,1 1-1 0 0,-1-1 0 0 0,1 1 1 0 0,-1 0-1 0 0,2 0 0 0 0,-1 0 1 0 0,0 0-1 0 0,0 7 0 0 0,1-9-33 0 0,1 0-1 0 0,0 0 0 0 0,0 0 0 0 0,1 0 1 0 0,-1 0-1 0 0,0 0 0 0 0,1 0 0 0 0,0 0 1 0 0,0 0-1 0 0,0 0 0 0 0,0-1 0 0 0,0 1 1 0 0,1 0-1 0 0,-1-1 0 0 0,1 1 0 0 0,-1-1 1 0 0,1 1-1 0 0,0-1 0 0 0,0 0 0 0 0,0 1 1 0 0,1-1-1 0 0,-1-1 0 0 0,3 3 1 0 0,34 20 514 0 0,-30-20-419 0 0,-1 0 0 0 0,-1 1 0 0 0,1 0 0 0 0,10 9 0 0 0,-17-13 78 0 0,-1 0-209 0 0,0-1-1 0 0,0 1 0 0 0,0 0 0 0 0,0-1 1 0 0,-1 1-1 0 0,1 0 0 0 0,0-1 0 0 0,0 1 1 0 0,-1 0-1 0 0,1-1 0 0 0,0 1 0 0 0,-1 0 1 0 0,1-1-1 0 0,-1 1 0 0 0,1-1 0 0 0,-1 1 1 0 0,1-1-1 0 0,-1 1 0 0 0,1-1 0 0 0,-1 1 1 0 0,1-1-1 0 0,-1 0 0 0 0,1 1 0 0 0,-2-1 0 0 0,-18 10 159 0 0,18-8-147 0 0,-16 5 12 0 0,-1-1 1 0 0,-28 6-1 0 0,28-7-186 0 0,17-5-134 0 0,-5 3-240 0 0,-2 4-4357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1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77 3679 0 0,'0'0'11903'0'0,"-14"-2"-10094"0"0,12 3-1760 0 0,1 0 0 0 0,-1 1 0 0 0,0-1-1 0 0,1 1 1 0 0,-1-1 0 0 0,1 1 0 0 0,0-1 0 0 0,-1 1 0 0 0,1 0-1 0 0,0-1 1 0 0,0 1 0 0 0,0 0 0 0 0,0 0 0 0 0,0 0-1 0 0,0 0 1 0 0,1 0 0 0 0,-1 0 0 0 0,1 0 0 0 0,-1 0-1 0 0,1 4 1 0 0,-1 4 153 0 0,0 0 0 0 0,1 18 0 0 0,0-20-99 0 0,1-1 1 0 0,0 0-1 0 0,0 0 0 0 0,1 0 0 0 0,0 0 1 0 0,0 0-1 0 0,1-1 0 0 0,0 1 1 0 0,0 0-1 0 0,0-1 0 0 0,8 11 1 0 0,-9-15-60 0 0,0 1 0 0 0,0-1 0 0 0,0 0 1 0 0,0 0-1 0 0,1 0 0 0 0,-1-1 0 0 0,0 1 1 0 0,1 0-1 0 0,-1-1 0 0 0,1 0 1 0 0,0 1-1 0 0,-1-1 0 0 0,1 0 0 0 0,0 0 1 0 0,0-1-1 0 0,0 1 0 0 0,0 0 0 0 0,0-1 1 0 0,0 0-1 0 0,0 0 0 0 0,0 0 0 0 0,0 0 1 0 0,0 0-1 0 0,-1-1 0 0 0,1 1 1 0 0,0-1-1 0 0,0 0 0 0 0,0 0 0 0 0,0 0 1 0 0,4-2-1 0 0,2-2-18 0 0,0 0 1 0 0,-1 0 0 0 0,0-1-1 0 0,0 0 1 0 0,0 0 0 0 0,-1 0-1 0 0,0-1 1 0 0,0-1-1 0 0,-1 1 1 0 0,0-1 0 0 0,0 0-1 0 0,-1 0 1 0 0,5-10 0 0 0,-7 12-11 0 0,0-1 0 0 0,0 0 0 0 0,0 0 0 0 0,-1 1 0 0 0,0-1 0 0 0,0-1 0 0 0,-1 1 0 0 0,0 0 0 0 0,0 0 0 0 0,-1-1 0 0 0,1 1 0 0 0,-2 0 0 0 0,1 0 0 0 0,-1-1 0 0 0,0 1 0 0 0,-1 0 0 0 0,0 0 0 0 0,-3-9 0 0 0,5 15-28 0 0,-1-1-1 0 0,0 0 1 0 0,0 0 0 0 0,0 1-1 0 0,0-1 1 0 0,0 0 0 0 0,0 1-1 0 0,-1-1 1 0 0,1 1 0 0 0,0 0-1 0 0,-1-1 1 0 0,1 1 0 0 0,-1 0-1 0 0,1 0 1 0 0,-1 0 0 0 0,0 0-1 0 0,1 0 1 0 0,-1 0-1 0 0,0 0 1 0 0,-3 0 0 0 0,2 1-39 0 0,0-1 0 0 0,0 1 1 0 0,0 0-1 0 0,0 0 0 0 0,-1 0 1 0 0,1 1-1 0 0,0-1 0 0 0,0 1 1 0 0,0 0-1 0 0,0 0 0 0 0,-5 2 1 0 0,-1 1-127 0 0,0 1 0 0 0,0 0 0 0 0,1 1 0 0 0,-1 0 0 0 0,1 0 0 0 0,-13 14 0 0 0,16-15-697 0 0,1 1 0 0 0,0-1 0 0 0,0 1 0 0 0,-4 8 0 0 0,3-5-5034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2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 1839 0 0,'0'0'13607'0'0,"-1"10"-12660"0"0,-33 201 2715 0 0,20-103-4379 0 0,13-107-631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2.6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20 7367 0 0,'16'-5'1111'0'0,"0"1"-1"0"0,0 1 0 0 0,1 0 1 0 0,20-1-1 0 0,-26 4-311 0 0,-1 0 0 0 0,1 0 0 0 0,-1 1 0 0 0,1 1 0 0 0,0 0 0 0 0,-1 0 0 0 0,18 6 0 0 0,-27-7-758 0 0,1-1-1 0 0,-1 1 0 0 0,1 0 1 0 0,-1-1-1 0 0,1 1 1 0 0,-1 0-1 0 0,1 0 0 0 0,-1 0 1 0 0,0 0-1 0 0,0 0 1 0 0,1 0-1 0 0,-1 0 0 0 0,0 1 1 0 0,0-1-1 0 0,0 0 1 0 0,0 1-1 0 0,0-1 0 0 0,-1 1 1 0 0,1-1-1 0 0,1 3 1 0 0,-2-2-28 0 0,0-1 1 0 0,0 1 0 0 0,0 0 0 0 0,0 0 0 0 0,0-1 0 0 0,-1 1-1 0 0,1 0 1 0 0,0 0 0 0 0,-1-1 0 0 0,1 1 0 0 0,-1 0-1 0 0,0-1 1 0 0,1 1 0 0 0,-1 0 0 0 0,-2 2 0 0 0,-3 4-25 0 0,-1 0 0 0 0,1 0 0 0 0,-2-1 0 0 0,1 0 0 0 0,-9 6 0 0 0,11-8-45 0 0,-89 65-702 0 0,82-61 519 0 0,-1-2-1 0 0,0 0 0 0 0,-1 0 1 0 0,0-1-1 0 0,-24 7 0 0 0,37-13 32 0 0,21 2 698 0 0,4 4-44 0 0,-1 1 1 0 0,1 1 0 0 0,-2 1 0 0 0,1 2 0 0 0,31 18 0 0 0,23 12-6399 0 0,-69-38-523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2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48 14743 0 0,'0'17'1568'0'0,"7"146"4261"0"0,-6-135-5695 0 0,0-21-256 0 0,0 0 0 0 0,-1-1 0 0 0,0 1 0 0 0,0 0-1 0 0,0 0 1 0 0,-1 0 0 0 0,0 0 0 0 0,-1-1 0 0 0,-2 8 0 0 0</inkml:trace>
  <inkml:trace contextRef="#ctx0" brushRef="#br0" timeOffset="1">0 9 4143 0 0,'0'0'319'0'0,"15"-4"188"0"0,32 0 8801 0 0,1 6-4715 0 0,-19 2-3267 0 0,0 1-1 0 0,53 16 1 0 0,-76-19-1240 0 0,1 0-1 0 0,-1 0 1 0 0,0 1 0 0 0,0 0-1 0 0,0 0 1 0 0,-1 1 0 0 0,1-1-1 0 0,-1 1 1 0 0,0 0-1 0 0,6 6 1 0 0,-9-7-67 0 0,0-1 0 0 0,0 1-1 0 0,0 0 1 0 0,-1 0 0 0 0,1 0 0 0 0,-1 0-1 0 0,1 0 1 0 0,-1 1 0 0 0,0-1 0 0 0,0 0 0 0 0,0 1-1 0 0,-1-1 1 0 0,1 1 0 0 0,-1-1 0 0 0,0 0-1 0 0,0 1 1 0 0,0-1 0 0 0,-1 1 0 0 0,1-1-1 0 0,-2 7 1 0 0,-1 0 5 0 0,-1-1 1 0 0,1 1-1 0 0,-2-1 0 0 0,1 0 1 0 0,-1 0-1 0 0,-1-1 0 0 0,1 1 1 0 0,-2-1-1 0 0,-13 14 0 0 0,-2 0-100 0 0,-48 36 0 0 0,62-53-53 0 0,0-1 0 0 0,0 0 0 0 0,0 0 0 0 0,0 0 0 0 0,-1-1 0 0 0,1-1 0 0 0,-15 4 0 0 0,22-6-13 0 0,0 0 1 0 0,0 0-1 0 0,0 0 1 0 0,0 0-1 0 0,1-1 1 0 0,-1 1-1 0 0,0 0 1 0 0,0 0-1 0 0,0-1 1 0 0,0 1-1 0 0,1 0 1 0 0,-1-1-1 0 0,0 1 1 0 0,0-1-1 0 0,1 1 0 0 0,-1-1 1 0 0,0 1-1 0 0,1-1 1 0 0,-1 1-1 0 0,0-1 1 0 0,1 0-1 0 0,-1 1 1 0 0,1-1-1 0 0,-1 0 1 0 0,1 0-1 0 0,-1 1 1 0 0,1-1-1 0 0,0 0 1 0 0,-1 0-1 0 0,1 0 1 0 0,0 1-1 0 0,0-1 1 0 0,0 0-1 0 0,-1 0 1 0 0,1 0-1 0 0,0 0 1 0 0,0 0-1 0 0,0 0 0 0 0,0 1 1 0 0,1-1-1 0 0,-1-1 1 0 0,1-10-1902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3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0 1375 0 0,'0'1'4554'0'0,"-4"8"-1950"0"0,-11 33 5621 0 0,2 0-5701 0 0,-26 72-3068 0 0,37-109 573 0 0,-2 3 144 0 0,1 0-1 0 0,0-1 1 0 0,0 1 0 0 0,1 1 0 0 0,0-1 0 0 0,0 0 0 0 0,1 0 0 0 0,0 1 0 0 0,1-1 0 0 0,0 14 0 0 0,0-20-145 0 0,1-1 1 0 0,-1 0 0 0 0,1 0 0 0 0,-1 1 0 0 0,1-1 0 0 0,-1 0 0 0 0,1 0 0 0 0,0 0 0 0 0,0 0 0 0 0,0 0 0 0 0,0 0 0 0 0,0 0-1 0 0,0 0 1 0 0,0 0 0 0 0,0 0 0 0 0,0 0 0 0 0,0 0 0 0 0,0-1 0 0 0,0 1 0 0 0,1-1 0 0 0,-1 1 0 0 0,0-1 0 0 0,3 1 0 0 0,32 5 243 0 0,-30-5-188 0 0,16-1 54 0 0,-1 0-1 0 0,1-1 1 0 0,-1-2-1 0 0,0 0 1 0 0,0-1-1 0 0,36-12 1 0 0,-41 11-200 0 0,0-1 1 0 0,0 0 0 0 0,20-12-1 0 0,-35 17-111 0 0,5-9-2560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3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0 213 6447 0 0,'0'0'499'0'0,"7"-6"1537"0"0,-2 2-1085 0 0,-1 1 1 0 0,1 0-1 0 0,0 0 1 0 0,0 0-1 0 0,0 0 1 0 0,0 1-1 0 0,7-2 0 0 0,42-10 1209 0 0,-21 6-1052 0 0,-32 8-1082 0 0,17-6 762 0 0,34-13 0 0 0,-49 18-928 0 0,1-1 1 0 0,0 0-1 0 0,-1 0 0 0 0,1 0 0 0 0,-1 0 0 0 0,1-1 0 0 0,-1 1 1 0 0,0-1-1 0 0,0 0 0 0 0,0 0 0 0 0,-1 0 0 0 0,1 0 0 0 0,-1 0 1 0 0,0-1-1 0 0,3-5 0 0 0,-2 0-1063 0 0</inkml:trace>
  <inkml:trace contextRef="#ctx0" brushRef="#br0" timeOffset="1">112 18 5983 0 0,'0'0'640'0'0,"9"-2"-640"0"0,2-2 1432 0 0,1 0 264 0 0,2 0 48 0 0,-5 1-6168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4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11087 0 0,'0'0'1002'0'0,"2"-1"-669"0"0,6-2 326 0 0,-1 1 0 0 0,0 0 0 0 0,1 0 1 0 0,0 0-1 0 0,-1 1 0 0 0,1 0 0 0 0,10 0 0 0 0,58 6 1535 0 0,-54-2-1944 0 0,0-1-1 0 0,26-2 1 0 0,0-6-2175 0 0,-33 4 795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4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15751 0 0,'-1'1'720'0'0,"-3"6"-534"0"0,1 0 0 0 0,0 0 0 0 0,1 0 0 0 0,-1 1-1 0 0,1-1 1 0 0,-1 15 0 0 0,-1 49 1529 0 0,0-5-615 0 0,-5 17-345 0 0,0 0-4004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99 5527 0 0,'2'0'423'0'0,"209"-14"6801"0"0,-151 13-6462 0 0,1-4 0 0 0,-1-2 0 0 0,0-2-1 0 0,95-29 1 0 0,-86 14-74 0 0,-67 24-552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4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 1839 0 0,'1'-1'134'0'0,"3"-5"75"0"0,0 1 0 0 0,1 1 0 0 0,9-9 1 0 0,-9 8 1388 0 0,1 2 1 0 0,0-1 0 0 0,0 0-1 0 0,1 1 1 0 0,-1 0-1 0 0,13-3 1 0 0,9-1 174 0 0,-17 5-1253 0 0,0 0 1 0 0,1 1 0 0 0,-1 1 0 0 0,0-1 0 0 0,1 2-1 0 0,-1 0 1 0 0,0 0 0 0 0,0 1 0 0 0,1 0 0 0 0,-1 1 0 0 0,-1 0-1 0 0,20 9 1 0 0,-29-11-499 0 0,-1-1 1 0 0,1 1-1 0 0,0-1 0 0 0,-1 1 1 0 0,1 0-1 0 0,-1-1 0 0 0,1 1 1 0 0,-1 0-1 0 0,1 0 0 0 0,-1 0 1 0 0,1-1-1 0 0,-1 1 0 0 0,0 0 1 0 0,1 0-1 0 0,-1 0 0 0 0,0 0 1 0 0,0-1-1 0 0,0 1 0 0 0,0 0 1 0 0,0 0-1 0 0,0 0 0 0 0,0 0 1 0 0,0 0-1 0 0,0 0 0 0 0,0 0 1 0 0,0 0-1 0 0,0-1 0 0 0,-1 1 0 0 0,1 0 1 0 0,0 0-1 0 0,-1 0 0 0 0,1 0 1 0 0,0-1-1 0 0,-1 1 0 0 0,0 1 1 0 0,-1 2-3 0 0,-1 0-1 0 0,1-1 1 0 0,-1 1 0 0 0,1-1 0 0 0,-5 5 0 0 0,-21 15-424 0 0,-1-1 0 0 0,-1-2 0 0 0,-45 24 0 0 0,32-25-69 0 0,9-5 362 0 0,35-13 140 0 0,0 0-1 0 0,0 0 1 0 0,-1 0 0 0 0,1-1-1 0 0,0 1 1 0 0,0 0 0 0 0,0 0 0 0 0,0-1-1 0 0,0 1 1 0 0,0 0 0 0 0,1-1-1 0 0,0 1 1 0 0,28 9 512 0 0,1-2 1 0 0,33 4-1 0 0,28 8-13 0 0,21 10-1641 0 0,-103-27-502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5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4143 0 0,'0'0'191'0'0,"2"-13"26"0"0,-1 11 369 0 0,0 0 0 0 0,0 0-1 0 0,0 0 1 0 0,0 0-1 0 0,1 0 1 0 0,-1 1-1 0 0,0-1 1 0 0,1 0 0 0 0,0 1-1 0 0,4-4 2105 0 0,-5 5-2413 0 0,0 0 0 0 0,1 0 1 0 0,-1 1-1 0 0,0-1 0 0 0,1 0 1 0 0,-1 0-1 0 0,0 1 0 0 0,1-1 1 0 0,-1 1-1 0 0,0-1 0 0 0,0 1 1 0 0,2 1-1 0 0,-1 0-130 0 0,-1 0 0 0 0,0 0 0 0 0,0 0 0 0 0,0 1 0 0 0,0-1 0 0 0,0 0 0 0 0,0 1 0 0 0,0-1 0 0 0,-1 1 0 0 0,1-1 0 0 0,-1 5 0 0 0,1 32 779 0 0,-2-24-544 0 0,1 17-56 0 0,-2 0 1 0 0,-2 0-1 0 0,0-1 0 0 0,-10 33 1 0 0,11-57-145 0 0,0-1-1290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5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13127 0 0,'9'-4'1187'0'0,"7"0"-666"0"0,0 0-1 0 0,1 1 1 0 0,-1 0 0 0 0,1 1-1 0 0,-1 2 1 0 0,21 0-1 0 0,-12 2 540 0 0,-1 0 0 0 0,1 2 0 0 0,37 11 0 0 0,-56-13-972 0 0,0 0 0 0 0,0 0-1 0 0,0 1 1 0 0,0 0 0 0 0,0 0 0 0 0,-1 0 0 0 0,1 1 0 0 0,-1 0 0 0 0,0 0 0 0 0,0 0-1 0 0,8 11 1 0 0,-10-12-70 0 0,-1 0 0 0 0,0 0 0 0 0,0 1-1 0 0,0-1 1 0 0,-1 1 0 0 0,1-1 0 0 0,-1 1-1 0 0,0 0 1 0 0,0-1 0 0 0,0 1 0 0 0,0 0-1 0 0,-1 0 1 0 0,1 0 0 0 0,-1 0 0 0 0,0 0 0 0 0,0-1-1 0 0,-1 1 1 0 0,1 0 0 0 0,-1 0 0 0 0,0 0-1 0 0,-1 4 1 0 0,-3 3 0 0 0,0 1-1 0 0,0-1 1 0 0,-1 0-1 0 0,0 0 1 0 0,-1-1 0 0 0,0 0-1 0 0,-1 0 1 0 0,0-1-1 0 0,-1 0 1 0 0,0 0-1 0 0,0-1 1 0 0,-17 12 0 0 0,16-13-39 0 0,-1-1 0 0 0,1 1 0 0 0,-1-2 0 0 0,0 0 0 0 0,-1 0 0 0 0,1-1 0 0 0,-1 0 0 0 0,0-1 0 0 0,0 0 0 0 0,0-1 0 0 0,0-1 0 0 0,-22 1 0 0 0,29-2-105 0 0,0-1-1 0 0,0 0 1 0 0,0 0 0 0 0,0 0-1 0 0,0 0 1 0 0,0-1 0 0 0,-7-2-1 0 0,11 3-270 0 0,-2-5-386 0 0,2 2-2023 0 0,4-4-3973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6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7831 0 0,'0'0'603'0'0,"0"2"-146"0"0,-9 46 6695 0 0,2 2-5097 0 0,-8 46-1642 0 0,7-65-189 0 0,5-22-42 0 0,0 0 0 0 0,1 1-1 0 0,0 0 1 0 0,0-1 0 0 0,1 1-1 0 0,0 19 1 0 0,1-26-146 0 0,1-1 0 0 0,-1 0 0 0 0,1 0 0 0 0,-1 0 0 0 0,1 0 0 0 0,0 0 0 0 0,0 0 0 0 0,0 0-1 0 0,0 0 1 0 0,0 0 0 0 0,0 0 0 0 0,1 0 0 0 0,-1-1 0 0 0,0 1 0 0 0,1-1 0 0 0,0 1 0 0 0,-1-1 0 0 0,1 1 0 0 0,0-1 0 0 0,0 0-1 0 0,-1 0 1 0 0,1 0 0 0 0,0 0 0 0 0,0 0 0 0 0,0 0 0 0 0,1-1 0 0 0,-1 1 0 0 0,0 0 0 0 0,0-1 0 0 0,0 0 0 0 0,0 0-1 0 0,1 1 1 0 0,1-2 0 0 0,9 1 79 0 0,0-1 0 0 0,-1 0 0 0 0,1-1-1 0 0,18-6 1 0 0,-17 5-17 0 0,1 0-84 0 0,0-1 0 0 0,0-1 0 0 0,0 0 0 0 0,20-11 0 0 0,-33 15-238 0 0,3-5-1865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6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50 186 1839 0 0,'1'-1'5170'0'0,"7"-3"-2228"0"0,33-11 6833 0 0,2 6-7324 0 0,-30 6-2491 0 0,-1 1 0 0 0,1-1 0 0 0,0-1 1 0 0,-1 0-1 0 0,15-8 0 0 0,-23 10-147 0 0,1-1 0 0 0,0 0 0 0 0,-1 0 1 0 0,0-1-1 0 0,0 1 0 0 0,0-1 0 0 0,0 0 0 0 0,4-6 1 0 0,-2-1-1488 0 0</inkml:trace>
  <inkml:trace contextRef="#ctx0" brushRef="#br0" timeOffset="1">0 37 2303 0 0,'0'0'102'0'0,"10"-2"556"0"0,26-4 8087 0 0,0 1-3310 0 0,8 0-2328 0 0,22 0-3002 0 0,42-6-2342 0 0,-86 8 1090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7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39 13391 0 0,'0'0'1210'0'0,"0"1"-878"0"0,-3 8 458 0 0,1 0 1 0 0,1 0 0 0 0,0 0-1 0 0,-1 16 1 0 0,-1 14 213 0 0,0-14-335 0 0,-2-1 0 0 0,-1 1 0 0 0,-9 23 0 0 0,11-37-424 0 0,0-1-54 0 0,0 1 0 0 0,0 0-1 0 0,1 0 1 0 0,1 1 0 0 0,0-1 0 0 0,1 0 0 0 0,-1 16 0 0 0,2-25-169 0 0</inkml:trace>
  <inkml:trace contextRef="#ctx0" brushRef="#br0" timeOffset="1">1 34 15519 0 0,'0'0'1408'0'0,"2"0"-1162"0"0,19-5 415 0 0,0 1 0 0 0,0 1 0 0 0,0 0 0 0 0,38 2 0 0 0,16-2-97 0 0,10-7-2025 0 0,-66 6-369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7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8 13591 0 0,'0'0'622'0'0,"-1"1"-13"0"0,-4 7-359 0 0,0 0 1 0 0,1 0-1 0 0,0 1 0 0 0,0-1 0 0 0,1 1 1 0 0,-4 14-1 0 0,-7 60 2765 0 0,2-10-1983 0 0,7-52-759 0 0,2-7-98 0 0,0-1 0 0 0,0 1 0 0 0,-2-1 0 0 0,0 0 0 0 0,0 0 0 0 0,-1-1 0 0 0,-10 16 0 0 0,15-27-282 0 0,-1-13-856 0 0,1 0 412 0 0,-1 0 0 0 0,2 0 0 0 0,-1 0 0 0 0,2 0 0 0 0,0-1 0 0 0,3-15 0 0 0,24-85-141 0 0,-25 103 578 0 0,0-1 217 0 0,1 1 1 0 0,0-1-1 0 0,0 1 1 0 0,1 0-1 0 0,0 0 1 0 0,1 1-1 0 0,0-1 1 0 0,1 1-1 0 0,0 1 1 0 0,0-1-1 0 0,1 1 1 0 0,-1 1-1 0 0,17-13 1 0 0,-22 20 8 0 0,1-1 0 0 0,-1 1 0 0 0,0-1 1 0 0,1 1-1 0 0,-1 0 0 0 0,0 0 0 0 0,1 0 0 0 0,-1 1 0 0 0,0-1 1 0 0,1 0-1 0 0,-1 1 0 0 0,0 0 0 0 0,5 1 0 0 0,-6-2-29 0 0,2 2 64 0 0,1-1 0 0 0,-1 1 0 0 0,0 0 0 0 0,0 0 0 0 0,0 0 0 0 0,0 0 1 0 0,0 0-1 0 0,-1 1 0 0 0,1-1 0 0 0,-1 1 0 0 0,1 0 0 0 0,-1-1 0 0 0,0 1 0 0 0,0 0 0 0 0,0 1 0 0 0,0-1 0 0 0,-1 0 0 0 0,2 5 0 0 0,3 8 566 0 0,-1-1 0 0 0,4 30 1 0 0,-4-24-256 0 0,1 11 125 0 0,0-3-243 0 0,1-1 1 0 0,0 0-1 0 0,19 42 0 0 0,-24-66-584 0 0,5 12 593 0 0,-1-10-3575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7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0 331 17191 0 0,'0'0'1558'0'0,"10"2"-1126"0"0,14 2 660 0 0,1-2 1 0 0,0-1-1 0 0,-1 0 1 0 0,34-5-1 0 0,100-20-530 0 0,-125 18-773 0 0,11-5-2456 0 0,-23 5 1075 0 0</inkml:trace>
  <inkml:trace contextRef="#ctx0" brushRef="#br0" timeOffset="1">560 110 4607 0 0,'0'0'12192'0'0,"-2"9"-9348"0"0,-26 167 3685 0 0,20-60-6274 0 0</inkml:trace>
  <inkml:trace contextRef="#ctx0" brushRef="#br0" timeOffset="2">554 6 6911 0 0,'0'0'12648'0'0,"12"-3"-11928"0"0,-1 1-488 0 0,1 2-96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1:38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10591 0 0,'0'0'7215'0'0,"1"22"-6254"0"0,-1-2-857 0 0,-1-1-1 0 0,-1 1 1 0 0,0 0-1 0 0,-2-1 1 0 0,0 0 0 0 0,-10 26-1 0 0,-8 40 1418 0 0,20-73-1196 0 0,1 0-1 0 0,0 0 0 0 0,0 0 1 0 0,1 1-1 0 0,2 13 0 0 0,-2-23-297 0 0,0-1 0 0 0,0 0 1 0 0,1 0-1 0 0,-1 0 0 0 0,1 0 0 0 0,-1 0 0 0 0,1 0 0 0 0,0 0 0 0 0,0 0 1 0 0,0 0-1 0 0,0 0 0 0 0,0 0 0 0 0,0 0 0 0 0,1-1 0 0 0,-1 1 1 0 0,1 0-1 0 0,-1-1 0 0 0,1 1 0 0 0,-1-1 0 0 0,1 0 0 0 0,0 1 0 0 0,0-1 1 0 0,0 0-1 0 0,0 0 0 0 0,-1 0 0 0 0,1 0 0 0 0,1-1 0 0 0,-1 1 0 0 0,0 0 1 0 0,0-1-1 0 0,4 1 0 0 0,4-1 20 0 0,0 0 0 0 0,0-1 0 0 0,0 0 0 0 0,0 0 0 0 0,15-5 0 0 0,-6 3 5 0 0,148-25 17 0 0,-153 26-455 0 0,10-1-5932 0 0,-9 2-1218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4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178 171 5983 0 0,'0'0'3224'0'0,"0"-10"550"0"0,1 1-2946 0 0,0 0 1 0 0,1 1 0 0 0,0-1 0 0 0,4-10-1 0 0,1-5 714 0 0,-6 20-1447 0 0,-1 1 0 0 0,1 0 0 0 0,0 0 0 0 0,-1 0 0 0 0,0 0 0 0 0,0-1 0 0 0,0 1 0 0 0,0 0 0 0 0,-1 0 0 0 0,1-1 0 0 0,-1 1 0 0 0,0 0 0 0 0,0 0 0 0 0,0 0 0 0 0,0 0 0 0 0,0 0 0 0 0,-1 0 0 0 0,1 0 0 0 0,-1 1 0 0 0,0-1 0 0 0,0 0 0 0 0,-3-2 0 0 0,4 4-100 0 0,0 0-1 0 0,0 0 1 0 0,-1 0-1 0 0,1 0 0 0 0,0 0 1 0 0,-1 1-1 0 0,1-1 1 0 0,-1 1-1 0 0,1-1 1 0 0,-1 1-1 0 0,1-1 1 0 0,-1 1-1 0 0,1 0 1 0 0,-1 0-1 0 0,1 0 1 0 0,-1 0-1 0 0,1 0 0 0 0,-1 0 1 0 0,1 0-1 0 0,-1 0 1 0 0,1 0-1 0 0,-1 1 1 0 0,1-1-1 0 0,-1 1 1 0 0,1-1-1 0 0,-1 1 1 0 0,1 0-1 0 0,0-1 0 0 0,-1 1 1 0 0,1 0-1 0 0,0 0 1 0 0,-2 2-1 0 0,0-2-13 0 0,-2 4-36 0 0,-1-1 0 0 0,1 1 0 0 0,0 0 1 0 0,0 0-1 0 0,1 0 0 0 0,-1 0 0 0 0,1 1 1 0 0,1 0-1 0 0,-1 0 0 0 0,-4 9 0 0 0,-2 10-10 0 0,-10 34 0 0 0,17-51 56 0 0,-7 25 22 0 0,1 0-1 0 0,2 1 1 0 0,1 0 0 0 0,-1 37-1 0 0,6-57 50 0 0,1 0-1 0 0,0 0 1 0 0,1 0-1 0 0,1-1 1 0 0,0 1-1 0 0,1-1 1 0 0,0 1-1 0 0,1-1 1 0 0,1 0-1 0 0,0 0 1 0 0,1-1-1 0 0,0 1 1 0 0,8 11-1 0 0,-12-21-46 0 0,0-1 0 0 0,0 1 1 0 0,0-1-1 0 0,1 0 0 0 0,-1 0 0 0 0,0 0 0 0 0,1 0 0 0 0,-1 0 0 0 0,1 0 1 0 0,0-1-1 0 0,0 1 0 0 0,0-1 0 0 0,0 0 0 0 0,0 0 0 0 0,0 0 0 0 0,0 0 1 0 0,0 0-1 0 0,0-1 0 0 0,0 0 0 0 0,0 1 0 0 0,0-1 0 0 0,0 0 0 0 0,1 0 1 0 0,-1-1-1 0 0,0 1 0 0 0,0-1 0 0 0,3 0 0 0 0,8-3 71 0 0,-1-1-1 0 0,-1 0 0 0 0,1-1 1 0 0,20-12-1 0 0,-26 14-80 0 0,4-2-143 0 0,25-18-1232 0 0,-29 19 550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29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160 123 2303 0 0,'40'-62'6128'0'0,"-41"63"-6001"0"0,-1 0-1 0 0,0 1 1 0 0,1-1-1 0 0,-1 0 0 0 0,1 1 1 0 0,-1-1-1 0 0,1 1 1 0 0,0-1-1 0 0,0 1 1 0 0,-2 1-1 0 0,1 0 50 0 0,-10 14 312 0 0,1 1 0 0 0,-13 29 0 0 0,9-18-207 0 0,-8 19-8 0 0,2 1 0 0 0,2 1 1 0 0,3 0-1 0 0,-19 95 0 0 0,34-138-272 0 0,0 1 1 0 0,0-1 0 0 0,0 1 0 0 0,1-1 0 0 0,0 15-1 0 0,0-21-1 0 0,1-1 0 0 0,-1 0 0 0 0,0 1 0 0 0,0-1 0 0 0,0 1-1 0 0,0-1 1 0 0,0 0 0 0 0,0 1 0 0 0,0-1 0 0 0,1 0 0 0 0,-1 1-1 0 0,0-1 1 0 0,0 0 0 0 0,0 0 0 0 0,1 1 0 0 0,-1-1 0 0 0,0 0 0 0 0,0 1-1 0 0,1-1 1 0 0,-1 0 0 0 0,0 0 0 0 0,1 0 0 0 0,-1 1 0 0 0,0-1-1 0 0,1 0 1 0 0,-1 0 0 0 0,0 0 0 0 0,1 0 0 0 0,-1 0 0 0 0,0 1 0 0 0,1-1-1 0 0,-1 0 1 0 0,1 0 0 0 0,-1 0 0 0 0,0 0 0 0 0,1 0 0 0 0,-1 0-1 0 0,0 0 1 0 0,1 0 0 0 0,-1-1 0 0 0,1 1 0 0 0,-1 0 0 0 0,0 0 0 0 0,1 0-1 0 0,-1 0 1 0 0,0 0 0 0 0,1-1 0 0 0,-1 1 0 0 0,0 0 0 0 0,0 0-1 0 0,1 0 1 0 0,-1-1 0 0 0,0 1 0 0 0,1 0 0 0 0,-1-1 0 0 0,0 1 0 0 0,1-1-1 0 0,-1 1-4 0 0,16-14-124 0 0,-1 0 0 0 0,-1-2 1 0 0,0 1-1 0 0,-1-2 0 0 0,12-19 1 0 0,-20 28 97 0 0,107-182-601 0 0,-47 72 439 0 0,-43 85 539 0 0,-21 32 8 0 0,-1 3 87 0 0,-1 14-109 0 0,-2-1 0 0 0,1 1-1 0 0,-2-1 1 0 0,-8 23 0 0 0,1-1-48 0 0,-12 31-208 0 0,-2-2 0 0 0,-50 93 1 0 0,-6 14-12 0 0,79-170-101 0 0,1 1-1 0 0,0 0 1 0 0,0 0-1 0 0,0 0 1 0 0,0 0-1 0 0,0 6 1 0 0,1-9 27 0 0,0-1 0 0 0,0 1 0 0 0,0-1-1 0 0,0 1 1 0 0,0-1 0 0 0,0 0 0 0 0,0 1 0 0 0,1-1 0 0 0,-1 1 0 0 0,0-1 0 0 0,0 1 0 0 0,0-1 0 0 0,1 1 0 0 0,-1-1 0 0 0,0 1 0 0 0,0-1 0 0 0,1 0 0 0 0,-1 1 0 0 0,0-1 0 0 0,1 0 0 0 0,-1 1 0 0 0,0-1 0 0 0,1 1 0 0 0,0-1-1 0 0,0 0 0 0 0,0 0 1 0 0,0 0-1 0 0,0 0 0 0 0,0 0 0 0 0,0 0 1 0 0,-1 0-1 0 0,1 0 0 0 0,0 0 0 0 0,0-1 1 0 0,0 1-1 0 0,0 0 0 0 0,0 0 1 0 0,-1-1-1 0 0,1 1 0 0 0,0-1 0 0 0,0 1 1 0 0,1-2-1 0 0,9-6-170 0 0,0 0-1 0 0,0-1 1 0 0,-1 0 0 0 0,12-14-1 0 0,33-43-420 0 0,-23 20 222 0 0,50-97 0 0 0,-50 84 281 0 0,90-149 1070 0 0,-121 206-166 0 0,-6 17 30 0 0,-60 152 311 0 0,28-78-1052 0 0,25-57-88 0 0,-141 330 2 0 0,136-325-83 0 0,0 0 0 0 0,2 1 0 0 0,-15 64 0 0 0,29-98 28 0 0,0 0-1 0 0,1-1 1 0 0,0 1 0 0 0,-1 0-1 0 0,1 0 1 0 0,1-1-1 0 0,0 7 1 0 0,-1-10 30 0 0,0 1 1 0 0,0-1-1 0 0,1 1 0 0 0,-1 0 1 0 0,0-1-1 0 0,0 1 1 0 0,1-1-1 0 0,-1 1 0 0 0,0-1 1 0 0,1 1-1 0 0,-1-1 1 0 0,0 1-1 0 0,1-1 0 0 0,-1 0 1 0 0,1 1-1 0 0,-1-1 1 0 0,1 0-1 0 0,-1 1 0 0 0,1-1 1 0 0,0 1-1 0 0,0-1-3 0 0,0 0 0 0 0,0 0 0 0 0,0 0 0 0 0,0 0 0 0 0,0 0 0 0 0,-1 0 0 0 0,1 0 1 0 0,0 0-1 0 0,0 0 0 0 0,0 0 0 0 0,0-1 0 0 0,0 1 0 0 0,0 0 0 0 0,0-1 0 0 0,0 1 0 0 0,1-2 0 0 0,9-4-120 0 0,-1-1 0 0 0,-1 0 1 0 0,1-1-1 0 0,-1 0 0 0 0,0-1 0 0 0,13-16 0 0 0,42-65-391 0 0,-44 60 471 0 0,164-247-133 0 0,87-125 1886 0 0,-266 395-1635 0 0,-1 0 70 0 0,1 0 0 0 0,0 1 0 0 0,1 0 0 0 0,11-11 0 0 0,-16 17-111 0 0,-1 0 0 0 0,0 0 0 0 0,1 1 0 0 0,-1-1 0 0 0,0 0 0 0 0,1 1 0 0 0,-1-1 0 0 0,0 0 0 0 0,1 1-1 0 0,-1-1 1 0 0,0 0 0 0 0,0 1 0 0 0,0-1 0 0 0,1 0 0 0 0,-1 1 0 0 0,0-1 0 0 0,0 1 0 0 0,0-1 0 0 0,0 0 0 0 0,0 1 0 0 0,0-1 0 0 0,0 1-1 0 0,0-1 1 0 0,0 1 0 0 0,1 6 40 0 0,-1 0 0 0 0,0-1 0 0 0,0 1 0 0 0,-1 0 0 0 0,0-1-1 0 0,-2 10 1 0 0,-15 41 84 0 0,13-43-97 0 0,-19 48 73 0 0,-4-1 0 0 0,-61 101-1 0 0,45-88-94 0 0,-46 79-21 0 0,-90 171-388 0 0,171-306 208 0 0,1 1 1 0 0,-6 24-1 0 0,13-40-171 0 0,17-13-399 0 0,5-9 275 0 0,-1-1 1 0 0,-1-1 0 0 0,32-44 0 0 0,-23 29 298 0 0,118-161-213 0 0,-59 77 375 0 0,14-25-38 0 0,23-29 29 0 0,-84 121 235 0 0,58-56-1 0 0,-64 80 101 0 0,-31 27-132 0 0,-3 10-55 0 0,-1 0-1 0 0,0 0 1 0 0,-1 0 0 0 0,1-1-1 0 0,-1 1 1 0 0,-6 13-1 0 0,-25 44 282 0 0,21-42-258 0 0,-112 197 409 0 0,-76 110-220 0 0,146-255-301 0 0,-90 131 114 0 0,16 12-130 0 0,125-213-43 0 0,-8 19-47 0 0,10-24 60 0 0,1 1 1 0 0,0 0-1 0 0,-1-1 0 0 0,1 1 0 0 0,0 0 0 0 0,0-1 0 0 0,0 1 1 0 0,-1 0-1 0 0,1 0 0 0 0,0-1 0 0 0,0 1 0 0 0,0 0 0 0 0,0 0 1 0 0,0-1-1 0 0,0 1 0 0 0,1 0 0 0 0,-1 0 0 0 0,0-1 1 0 0,0 1-1 0 0,0 0 0 0 0,1-1 0 0 0,-1 1 0 0 0,0 0 0 0 0,1 0 1 0 0,0 0-10 0 0,-1-1 0 0 0,1 0 1 0 0,-1 0-1 0 0,1 0 0 0 0,-1 0 1 0 0,1 0-1 0 0,-1 0 0 0 0,1 0 1 0 0,-1 0-1 0 0,1 0 0 0 0,-1 0 1 0 0,1 0-1 0 0,-1 0 1 0 0,1 0-1 0 0,-1 0 0 0 0,1 0 1 0 0,-1 0-1 0 0,0-1 0 0 0,1 1 1 0 0,-1 0-1 0 0,1 0 0 0 0,-1-1 1 0 0,1 1-1 0 0,-1 0 0 0 0,0-1 1 0 0,1 0-1 0 0,13-11-238 0 0,-12 10 185 0 0,83-102-1195 0 0,-22 25 458 0 0,-8 17 181 0 0,3-4-20 0 0,52-76 1 0 0,124-254-52 0 0,-39 61 747 0 0,-18 69 546 0 0,-209 328 545 0 0,-107 165 448 0 0,-131 220-728 0 0,18-55-603 0 0,24-27-82 0 0,223-356-174 0 0,3-5 7 0 0,0-1 0 0 0,0 1 0 0 0,1 0 0 0 0,-1 0-1 0 0,1 0 1 0 0,-2 7 0 0 0,3-11-8 0 0,1 0 0 0 0,-1 0 1 0 0,0 0-1 0 0,0 0 0 0 0,0 0 0 0 0,0 0 0 0 0,0 0 0 0 0,0 0 0 0 0,0 0 0 0 0,0 0 0 0 0,0 0 0 0 0,0 0 0 0 0,0 0 1 0 0,0 0-1 0 0,1 0 0 0 0,-1 0 0 0 0,0 0 0 0 0,0 0 0 0 0,0 0 0 0 0,0 0 0 0 0,0 0 0 0 0,0 0 0 0 0,0 0 0 0 0,0 0 1 0 0,0 0-1 0 0,0 0 0 0 0,0 0 0 0 0,0 0 0 0 0,0 1 0 0 0,0-1 0 0 0,1 0 0 0 0,-1 0 0 0 0,0 0 0 0 0,0 0 0 0 0,0 0 0 0 0,0 0 1 0 0,0 0-1 0 0,0 0 0 0 0,0 0 0 0 0,0 0 0 0 0,0 0 0 0 0,0 0 0 0 0,0 0 0 0 0,0 0 0 0 0,0 1 0 0 0,0-1 0 0 0,0 0 1 0 0,0 0-1 0 0,11-6-17 0 0,0 0 0 0 0,-1-1 0 0 0,0 0-1 0 0,0-1 1 0 0,13-13 0 0 0,43-51-202 0 0,-41 43 166 0 0,83-101-333 0 0,155-246-1 0 0,28-67 310 0 0,-242 362 120 0 0,-16 26 366 0 0,75-97 0 0 0,-106 151-200 0 0,-3 4 39 0 0,-18 42 212 0 0,-2-1 1 0 0,-37 57-1 0 0,-64 78-129 0 0,36-56-312 0 0,-90 145 163 0 0,-148 214-90 0 0,312-465-147 0 0,6-10-22 0 0,1 1-1 0 0,0-1 1 0 0,-7 14-1 0 0,29-39-242 0 0,160-213-169 0 0,-15-13-315 0 0,7-10 358 0 0,31-53 373 0 0,-135 202 108 0 0,119-148-1 0 0,-177 245-7 0 0,0-3 24 0 0,2 1 1 0 0,0 1 0 0 0,0 0 0 0 0,0 0-1 0 0,18-12 1 0 0,-29 38 190 0 0,-8 11-130 0 0,-2-1 1 0 0,0-1 0 0 0,-20 31 0 0 0,12-21-31 0 0,-225 381 723 0 0,183-323-630 0 0,-231 361 326 0 0,10-6-264 0 0,269-427-239 0 0,-19 32 31 0 0,30-48-32 0 0,0 0 0 0 0,0 0-1 0 0,1 0 1 0 0,0 1 0 0 0,0-1-1 0 0,-2 12 1 0 0,4-18-2 0 0,0 0 1 0 0,0 0-1 0 0,0 1 1 0 0,0-1-1 0 0,0 0 0 0 0,0 1 1 0 0,0-1-1 0 0,0 0 1 0 0,0 0-1 0 0,0 1 1 0 0,0-1-1 0 0,0 0 1 0 0,0 1-1 0 0,0-1 0 0 0,0 0 1 0 0,1 1-1 0 0,-1-1 1 0 0,0 0-1 0 0,0 0 1 0 0,0 1-1 0 0,0-1 0 0 0,0 0 1 0 0,1 0-1 0 0,-1 1 1 0 0,0-1-1 0 0,0 0 1 0 0,0 0-1 0 0,1 0 0 0 0,-1 1 1 0 0,0-1-1 0 0,0 0 1 0 0,1 0-1 0 0,-1 0 1 0 0,0 0-1 0 0,0 0 0 0 0,1 1 1 0 0,12-5-76 0 0,12-12-45 0 0,-5 0-90 0 0,0-1-1 0 0,-2-2 1 0 0,28-34-1 0 0,43-71-422 0 0,-67 91 540 0 0,107-150-350 0 0,170-268 210 0 0,-176 232 111 0 0,33-59-100 0 0,-68 140-15 0 0,-69 113 315 0 0,0 1 1 0 0,2 0-1 0 0,26-23 0 0 0,-45 45 72 0 0,-3 11-62 0 0,-1-1 1 0 0,1 0-1 0 0,-2 1 1 0 0,1-1-1 0 0,-1 0 1 0 0,0-1-1 0 0,-1 1 1 0 0,0 0-1 0 0,0-1 1 0 0,-7 9-1 0 0,-4 9 73 0 0,-46 91 206 0 0,-31 54-108 0 0,-43 74 489 0 0,-26 44 142 0 0,2-14-312 0 0,21 11-148 0 0,134-277-453 0 0,1 1-1 0 0,0-1 1 0 0,0 0 0 0 0,1 1-1 0 0,0 0 1 0 0,-1 13-1 0 0,3-22 21 0 0,0 0-1 0 0,0 0 0 0 0,0 1 1 0 0,0-1-1 0 0,0 0 0 0 0,1 0 1 0 0,-1 0-1 0 0,0 1 1 0 0,0-1-1 0 0,0 0 0 0 0,0 0 1 0 0,0 0-1 0 0,0 0 1 0 0,1 0-1 0 0,-1 1 0 0 0,0-1 1 0 0,0 0-1 0 0,0 0 0 0 0,0 0 1 0 0,1 0-1 0 0,-1 0 1 0 0,0 0-1 0 0,0 0 0 0 0,0 1 1 0 0,1-1-1 0 0,-1 0 0 0 0,0 0 1 0 0,0 0-1 0 0,0 0 1 0 0,1 0-1 0 0,-1 0 0 0 0,0 0 1 0 0,0 0-1 0 0,1 0 0 0 0,-1 0 1 0 0,0 0-1 0 0,0 0 1 0 0,0-1-1 0 0,1 1 0 0 0,7-1-71 0 0,-1-3-4 0 0,-1 0 0 0 0,1-1 0 0 0,-1 1 0 0 0,1-1 0 0 0,-1-1 0 0 0,-1 1 0 0 0,1-1-1 0 0,-1 0 1 0 0,8-10 0 0 0,-2 2-55 0 0,409-542-1803 0 0,-267 318 1579 0 0,119-186-758 0 0,-224 352 992 0 0,-47 70 291 0 0,-2 5 18 0 0,-18 41 447 0 0,-47 78-1 0 0,-39 36-263 0 0,20-34-225 0 0,-395 633 1670 0 0,479-755-1804 0 0,-28 41 123 0 0,2 0 1 0 0,3 2-1 0 0,-24 57 1 0 0,41-79-119 0 0,7-12-10 0 0,3-8 0 0 0,4-6 0 0 0,0-2-25 0 0,0 0 0 0 0,-1 0 1 0 0,1-1-1 0 0,-1 0 0 0 0,0 0 0 0 0,8-11 0 0 0,2-1-59 0 0,70-83-390 0 0,-4-5 1 0 0,77-131 0 0 0,-93 129 306 0 0,74-114-142 0 0,-100 166 217 0 0,82-91 0 0 0,-112 138 231 0 0,-9 13 147 0 0,-15 22 248 0 0,7-14-539 0 0,-216 361 725 0 0,77-139-504 0 0,-38 40 137 0 0,146-221-255 0 0,-4 10-10 0 0,58-72-143 0 0,4-6-34 0 0,-1-1 1 0 0,-1-2-1 0 0,0 0 0 0 0,23-32 0 0 0,55-90-321 0 0,-57 78 303 0 0,282-386-184 0 0,-258 364 296 0 0,74-90 273 0 0,-135 172 109 0 0,-3 6-324 0 0,0-1 0 0 0,1 0 0 0 0,-1 0 0 0 0,0 0 0 0 0,-1 0 1 0 0,1 0-1 0 0,0 0 0 0 0,-3 4 0 0 0,-1 3 43 0 0,-54 100 390 0 0,-76 108 0 0 0,15-27-278 0 0,65-99-70 0 0,-56 100 174 0 0,17 7-20 0 0,91-193-303 0 0,1-1-4 0 0,-1 1-1 0 0,1 0 1 0 0,0 0-1 0 0,1 0 1 0 0,-1 0 0 0 0,1 0-1 0 0,0 0 1 0 0,1 0-1 0 0,0 7 1 0 0,14-18-168 0 0,-4-2 54 0 0,0 0 0 0 0,0 0 1 0 0,-1-1-1 0 0,0 0 1 0 0,8-11-1 0 0,39-50-308 0 0,-30 33 279 0 0,248-336-631 0 0,-198 256 698 0 0,51-66 82 0 0,-121 175 24 0 0,0 0 0 0 0,1 0-1 0 0,13-11 1 0 0,-18 17 106 0 0,2 27 282 0 0,-7-9-322 0 0,-1 1 0 0 0,0-1 0 0 0,-12 31 0 0 0,-29 50 76 0 0,22-50-101 0 0,-85 149 67 0 0,-17-11-63 0 0,14-20-9 0 0,106-159-61 0 0,-1 2 0 0 0,0 0 0 0 0,1 0 0 0 0,-5 14 0 0 0,10-23 0 0 0,0 0 0 0 0,0 0 0 0 0,0 0 0 0 0,0 0 0 0 0,1 0 0 0 0,-1 0 0 0 0,0 0 0 0 0,0 0 0 0 0,0 0 0 0 0,0 0 0 0 0,0 0 0 0 0,0 0-1 0 0,1 0 1 0 0,-1 0 0 0 0,0 0 0 0 0,0 0 0 0 0,0 0 0 0 0,0 0 0 0 0,0 0 0 0 0,0 0 0 0 0,1 0 0 0 0,-1 0 0 0 0,0 0 0 0 0,0 0 0 0 0,0 1 0 0 0,0-1 0 0 0,0 0 0 0 0,0 0 0 0 0,0 0 0 0 0,0 0 0 0 0,0 0-1 0 0,1 0 1 0 0,-1 0 0 0 0,0 0 0 0 0,0 1 0 0 0,0-1 0 0 0,0 0 0 0 0,0 0 0 0 0,0 0 0 0 0,0 0 0 0 0,0 0 0 0 0,0 0 0 0 0,0 1 0 0 0,0-1 0 0 0,0 0 0 0 0,0 0 0 0 0,0 0 0 0 0,0 0 0 0 0,0 0-1 0 0,0 0 1 0 0,0 1 0 0 0,0-1 0 0 0,0 0 0 0 0,0 0 0 0 0,0 0 0 0 0,0 0 0 0 0,0 0 0 0 0,-1 0 0 0 0,1 0 0 0 0,0 1 0 0 0,0-1 0 0 0,8-5-23 0 0,29-32-407 0 0,58-71 1 0 0,-71 80 322 0 0,145-208-557 0 0,-115 154 559 0 0,95-111 0 0 0,-180 258 1317 0 0,-113 192-259 0 0,10-46-902 0 0,66-112 29 0 0,64-93-73 0 0,-6 15 7 0 0,24-26-30 0 0,2-6-62 0 0,0-2 1 0 0,-2 1-1 0 0,1-2 1 0 0,14-17-1 0 0,-13 13-11 0 0,89-105-483 0 0,-35 39 202 0 0,-36 44 177 0 0,-9 8 173 0 0,3 2 0 0 0,31-29 0 0 0,-57 58 252 0 0,-3 3 21 0 0,-2 7-52 0 0,0 1 0 0 0,-1-1 1 0 0,0 0-1 0 0,-1 0 0 0 0,0 0 0 0 0,0 0 0 0 0,-9 9 0 0 0,6-6-28 0 0,-41 58 39 0 0,-87 139 362 0 0,127-193-574 0 0,1-2 0 0 0,-10 23 0 0 0,15-23-7 0 0,8-10-11 0 0,4-6-30 0 0,-1-2 20 0 0,0 0 1 0 0,-1 0-1 0 0,9-8 0 0 0,-8 6 28 0 0,1 1 0 0 0,13-7 0 0 0,-5 4-121 0 0,-10 4-45 0 0,2 0 1 0 0,-1 1-1 0 0,0-1 0 0 0,1 2 0 0 0,-1-1 0 0 0,1 1 0 0 0,12-1 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5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25 6911 0 0,'0'0'315'0'0,"-1"-1"-7"0"0,-9-14 9501 0 0,10 17-9725 0 0,-6 14 123 0 0,2 0 0 0 0,0 0 0 0 0,1 1 0 0 0,1-1 0 0 0,-1 23 0 0 0,3-13 20 0 0,1-1 0 0 0,8 49 0 0 0,-8-69-198 0 0,1 0 1 0 0,-1 0-1 0 0,1-1 0 0 0,-1 1 1 0 0,2 0-1 0 0,-1-1 0 0 0,0 1 1 0 0,1-1-1 0 0,0 0 0 0 0,0 0 1 0 0,0 0-1 0 0,0 0 0 0 0,6 4 1 0 0,-7-6-2 0 0,0 0 0 0 0,1 0 0 0 0,-1-1 0 0 0,1 1-1 0 0,-1-1 1 0 0,1 1 0 0 0,0-1 0 0 0,0 0 0 0 0,-1 0 0 0 0,1-1 0 0 0,0 1 0 0 0,0 0 0 0 0,0-1 0 0 0,0 0 0 0 0,0 0 0 0 0,0 0 0 0 0,0 0 0 0 0,0 0 0 0 0,0 0-1 0 0,-1-1 1 0 0,1 0 0 0 0,0 1 0 0 0,5-3 0 0 0,-1 0 13 0 0,0 0-1 0 0,-1-1 1 0 0,1 0 0 0 0,-1 0-1 0 0,0 0 1 0 0,0-1 0 0 0,0 0-1 0 0,-1 0 1 0 0,9-10-1 0 0,-7 6-21 0 0,0-1-1 0 0,-1 0 1 0 0,0-1-1 0 0,0 1 1 0 0,5-17-1 0 0,0-7-22 0 0,-2 0-1 0 0,10-71 1 0 0,-19 105 4 0 0,4-29 14 0 0,-4 27 228 0 0,1 16-50 0 0,-2 1-61 0 0,-1 0 1 0 0,-5 22-1 0 0,0 7 99 0 0,2-14-81 0 0,2-10 20 0 0,1 1-1 0 0,0 41 1 0 0,2-57-158 0 0,0 0 0 0 0,1 0-1 0 0,0 0 1 0 0,0 0 0 0 0,0 0-1 0 0,1 0 1 0 0,-1 0 0 0 0,1 0 0 0 0,1-1-1 0 0,-1 1 1 0 0,0-1 0 0 0,1 1 0 0 0,0-1-1 0 0,0 0 1 0 0,0 0 0 0 0,1 0-1 0 0,4 4 1 0 0,-6-7-146 0 0,0 1-1 0 0,0-1 1 0 0,-1 0 0 0 0,1 0-1 0 0,0 0 1 0 0,0 0-1 0 0,1 0 1 0 0,-1 0 0 0 0,0 0-1 0 0,0-1 1 0 0,0 1-1 0 0,1-1 1 0 0,-1 1 0 0 0,0-1-1 0 0,0 0 1 0 0,1 0-1 0 0,-1 0 1 0 0,0 0 0 0 0,1-1-1 0 0,-1 1 1 0 0,2-1 0 0 0,8-4-7087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5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18 14279 0 0,'0'0'1298'0'0,"4"-11"1766"0"0,-4 11-3036 0 0,0 0 1 0 0,1 0-1 0 0,-1 0 1 0 0,0-1 0 0 0,0 1-1 0 0,0 0 1 0 0,0 0 0 0 0,0 0-1 0 0,0 0 1 0 0,0-1 0 0 0,0 1-1 0 0,0 0 1 0 0,0 0 0 0 0,0 0-1 0 0,0-1 1 0 0,0 1-1 0 0,0 0 1 0 0,0 0 0 0 0,0 0-1 0 0,0 0 1 0 0,0-1 0 0 0,0 1-1 0 0,0 0 1 0 0,0 0 0 0 0,0 0-1 0 0,0-1 1 0 0,0 1-1 0 0,0 0 1 0 0,-1 0 0 0 0,1 0-1 0 0,0 0 1 0 0,0 0 0 0 0,0-1-1 0 0,0 1 1 0 0,0 0 0 0 0,-1 0-1 0 0,1 0 1 0 0,0 0 0 0 0,0 0-1 0 0,0 0 1 0 0,0 0-1 0 0,-1-1 1 0 0,1 1 0 0 0,0 0-1 0 0,0 0 1 0 0,0 0 0 0 0,0 0-1 0 0,-1 0 1 0 0,1 0 0 0 0,0 0-1 0 0,0 0 1 0 0,0 0-1 0 0,-1 0 1 0 0,1 0 0 0 0,-18 5-71 0 0,-20 14-617 0 0,27-12 617 0 0,0 1 0 0 0,1 0 1 0 0,0 1-1 0 0,0 0 0 0 0,-14 17 0 0 0,22-24 65 0 0,0 1 0 0 0,0-1 0 0 0,0 1 0 0 0,1 0-1 0 0,-1 0 1 0 0,1 0 0 0 0,0-1 0 0 0,0 1 0 0 0,0 1 0 0 0,0-1 0 0 0,0 0 0 0 0,1 0 0 0 0,-1 0 0 0 0,1 0 0 0 0,0 1 0 0 0,0-1-1 0 0,0 0 1 0 0,0 0 0 0 0,1 0 0 0 0,-1 0 0 0 0,1 1 0 0 0,0-1 0 0 0,0 0 0 0 0,0 0 0 0 0,0 0 0 0 0,0 0 0 0 0,1-1 0 0 0,3 7 0 0 0,2 0 24 0 0,1-1 0 0 0,0 1 1 0 0,1-1-1 0 0,0-1 1 0 0,0 0-1 0 0,1 0 1 0 0,17 10-1 0 0,-14-10 78 0 0,0 2 0 0 0,-1-1-1 0 0,16 15 1 0 0,-27-22-115 0 0,-1 0-1 0 0,1 0 1 0 0,-1 0 0 0 0,1-1-1 0 0,-1 1 1 0 0,1 0-1 0 0,-1 0 1 0 0,0 0 0 0 0,1 0-1 0 0,-1 0 1 0 0,0 0 0 0 0,0 0-1 0 0,0 0 1 0 0,0 0-1 0 0,0 0 1 0 0,0-1 0 0 0,0 1-1 0 0,0 0 1 0 0,0 0-1 0 0,0 0 1 0 0,0 0 0 0 0,-1 0-1 0 0,1 0 1 0 0,0 0 0 0 0,-1 0-1 0 0,1 0 1 0 0,0-1-1 0 0,-1 1 1 0 0,-1 2 0 0 0,1-1 35 0 0,-1 1 1 0 0,0 0 0 0 0,-1-1-1 0 0,1 1 1 0 0,0-1 0 0 0,-5 4-1 0 0,7-6-42 0 0,-14 10 89 0 0,0-1 1 0 0,0 0-1 0 0,0-1 1 0 0,-1 0 0 0 0,-1-1-1 0 0,-22 6 1 0 0,29-10-160 0 0,7-3-13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5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79 5527 0 0,'-6'-33'349'0'0,"1"6"447"0"0,0 9 11617 0 0,7 21-12299 0 0,0 0 0 0 0,-1 0 0 0 0,1 0 0 0 0,-1 0 0 0 0,2 7 0 0 0,0 4 104 0 0,-1-1 1 0 0,0 1-1 0 0,-1 0 0 0 0,-1 24 1 0 0,-10 57 668 0 0,5-51-550 0 0,-5 40 243 0 0,-5 53 85 0 0,14-108-568 0 0,1-1 1 0 0,6 52 0 0 0,-2-59-2655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6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0 122 8287 0 0,'9'-4'9648'0'0,"47"-16"-8004"0"0,97-31-960 0 0,-122 42-614 0 0,-15 5 12 0 0,31-12 1 0 0,-47 36 148 0 0,-7 31 159 0 0,3-25-214 0 0,-2 41 0 0 0,6-59-162 0 0,0 0 1 0 0,1 0 0 0 0,0 0 0 0 0,1 0-1 0 0,-1 0 1 0 0,1 0 0 0 0,1 0-1 0 0,-1 0 1 0 0,6 9 0 0 0,-7-15-11 0 0,0 0-1 0 0,0-1 1 0 0,0 1 0 0 0,0 0-1 0 0,0-1 1 0 0,0 1 0 0 0,1-1-1 0 0,-1 1 1 0 0,0-1 0 0 0,1 0-1 0 0,-1 1 1 0 0,1-1 0 0 0,0 0-1 0 0,-1 0 1 0 0,1 0 0 0 0,0 0 0 0 0,0-1-1 0 0,0 1 1 0 0,-1 0 0 0 0,4 0-1 0 0,-2-1 10 0 0,-1 0-1 0 0,1 0 1 0 0,0 0-1 0 0,-1 0 1 0 0,1-1-1 0 0,-1 1 0 0 0,1-1 1 0 0,-1 0-1 0 0,1 0 1 0 0,-1 0-1 0 0,1 0 1 0 0,-1 0-1 0 0,4-2 1 0 0,1-2 16 0 0,-1 0 1 0 0,1 0-1 0 0,-1 0 1 0 0,0-1-1 0 0,-1 0 1 0 0,1 0-1 0 0,-1-1 1 0 0,8-12-1 0 0,-8 8-4 0 0,1 0-1 0 0,-2 0 1 0 0,1 0-1 0 0,-2-1 1 0 0,0 1-1 0 0,3-17 1 0 0,-5 20 12 0 0,0 0 0 0 0,-1-1 0 0 0,0 1 0 0 0,0 0 0 0 0,-1 0 0 0 0,0-1 0 0 0,0 1 0 0 0,-1 0 0 0 0,0 0 0 0 0,-4-9 0 0 0,5 15 13 0 0,1 0 0 0 0,-1 0 1 0 0,0 1-1 0 0,0-1 0 0 0,0 0 0 0 0,0 1 1 0 0,0-1-1 0 0,-1 1 0 0 0,1-1 0 0 0,0 1 1 0 0,-1 0-1 0 0,1 0 0 0 0,-1 0 0 0 0,1-1 1 0 0,-1 1-1 0 0,0 1 0 0 0,1-1 0 0 0,-1 0 1 0 0,0 0-1 0 0,0 1 0 0 0,1-1 0 0 0,-1 1 1 0 0,0-1-1 0 0,0 1 0 0 0,0 0 1 0 0,0-1-1 0 0,0 1 0 0 0,0 0 0 0 0,0 1 1 0 0,0-1-1 0 0,1 0 0 0 0,-1 0 0 0 0,0 1 1 0 0,0-1-1 0 0,0 1 0 0 0,-1 0 0 0 0,-3 1-243 0 0,0 1 1 0 0,1-1-1 0 0,0 1 0 0 0,-1 0 0 0 0,-8 7 0 0 0,-7 9-5540 0 0,10-6-1863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7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3679 0 0,'0'0'12223'0'0,"3"9"-11192"0"0,0 13-427 0 0,-1 1 0 0 0,-1 0 0 0 0,-3 29 0 0 0,1-4-292 0 0,0-25-208 0 0,3 41 64 0 0,-2-56-156 0 0,1-1 0 0 0,1 0 0 0 0,-1 1 0 0 0,1-1 1 0 0,0 0-1 0 0,5 10 0 0 0,-7-17-11 0 0,0 0 1 0 0,0 1-1 0 0,0-1 1 0 0,1 0-1 0 0,-1 1 0 0 0,0-1 1 0 0,0 0-1 0 0,0 1 1 0 0,0-1-1 0 0,1 0 1 0 0,-1 0-1 0 0,0 1 0 0 0,0-1 1 0 0,1 0-1 0 0,-1 0 1 0 0,0 1-1 0 0,0-1 0 0 0,1 0 1 0 0,-1 0-1 0 0,0 0 1 0 0,1 0-1 0 0,-1 1 1 0 0,0-1-1 0 0,1 0 0 0 0,-1 0 1 0 0,0 0-1 0 0,1 0 1 0 0,-1 0-1 0 0,0 0 1 0 0,1 0-1 0 0,-1 0 0 0 0,0 0 1 0 0,1 0-1 0 0,-1 0 1 0 0,0 0-1 0 0,1 0 0 0 0,-1 0 1 0 0,0 0-1 0 0,1 0 1 0 0,-1 0-1 0 0,0-1 1 0 0,0 1-1 0 0,1 0 0 0 0,-1 0 1 0 0,0 0-1 0 0,1 0 1 0 0,-1-1-1 0 0,8-9 56 0 0,-8 10-57 0 0,6-11 3 0 0,-1 0 0 0 0,-1-1 0 0 0,0 1 0 0 0,0-1 0 0 0,1-15 0 0 0,3-4-10 0 0,-5 17 2 0 0,4-11-17 0 0,15-42 0 0 0,-18 60 19 0 0,-1 0 1 0 0,1 0-1 0 0,0 0 1 0 0,1 0-1 0 0,-1 1 1 0 0,1-1-1 0 0,1 1 0 0 0,-1 0 1 0 0,12-9-1 0 0,-15 14 20 0 0,-1 0-1 0 0,0 0 1 0 0,0 0 0 0 0,0 0-1 0 0,1 1 1 0 0,-1-1-1 0 0,0 0 1 0 0,1 1 0 0 0,-1-1-1 0 0,0 1 1 0 0,1 0-1 0 0,-1-1 1 0 0,1 1 0 0 0,-1 0-1 0 0,1 0 1 0 0,-1 0-1 0 0,1 0 1 0 0,-1 0 0 0 0,1 0-1 0 0,-1 0 1 0 0,3 1-1 0 0,-2 0 39 0 0,0 0-1 0 0,0 0 1 0 0,-1 0-1 0 0,1 0 1 0 0,0 0-1 0 0,-1 1 1 0 0,0-1-1 0 0,1 1 0 0 0,-1-1 1 0 0,0 1-1 0 0,1-1 1 0 0,-1 1-1 0 0,0 0 1 0 0,1 2-1 0 0,1 3 134 0 0,0 0 0 0 0,0 1-1 0 0,-1 0 1 0 0,1-1 0 0 0,-2 1-1 0 0,2 15 1 0 0,0 28 272 0 0,-2-15-236 0 0,9 51-1 0 0,-6-65-210 0 0,-1-14-13 0 0,-3-8 1 0 0,0 1 1 0 0,1-1-1 0 0,-1 0 0 0 0,0 1 1 0 0,0-1-1 0 0,1 0 0 0 0,-1 0 1 0 0,0 1-1 0 0,1-1 0 0 0,-1 0 1 0 0,0 1-1 0 0,1-1 0 0 0,-1 0 1 0 0,0 0-1 0 0,1 0 0 0 0,-1 0 1 0 0,1 1-1 0 0,-1-1 0 0 0,0 0 0 0 0,1 0 1 0 0,-1 0-1 0 0,1 0 0 0 0,-1 0 1 0 0,0 0-1 0 0,1 0 0 0 0,-1 0 1 0 0,1 0-1 0 0,-1 0 0 0 0,0 0 1 0 0,1 0-1 0 0,-1 0 0 0 0,1 0 1 0 0,-1-1-1 0 0,0 1 0 0 0,1 0 1 0 0,-1 0-1 0 0,1 0 0 0 0,-1 0 0 0 0,0-1 1 0 0,1 1-1 0 0,-1 0 0 0 0,0-1 1 0 0,1 1-1 0 0,-1 0 0 0 0,0 0 1 0 0,0-1-1 0 0,1 1 0 0 0,-1-1 1 0 0,0 1-3 0 0,5-5-9 0 0,-1-1 1 0 0,0 1-1 0 0,0-1 0 0 0,0 0 0 0 0,-1 0 0 0 0,4-9 1 0 0,14-44-121 0 0,-8 20 67 0 0,-9 30 42 0 0,-1-1-2 0 0,1 0 0 0 0,0 1 0 0 0,1 0 0 0 0,0 0 0 0 0,7-10 0 0 0,-12 18 24 0 0,1 1 0 0 0,-1 0-1 0 0,0-1 1 0 0,0 1 0 0 0,1 0 0 0 0,-1-1-1 0 0,0 1 1 0 0,1 0 0 0 0,-1 0 0 0 0,0-1-1 0 0,1 1 1 0 0,-1 0 0 0 0,1 0 0 0 0,-1-1-1 0 0,0 1 1 0 0,1 0 0 0 0,-1 0 0 0 0,1 0-1 0 0,-1 0 1 0 0,0 0 0 0 0,1 0 0 0 0,-1 0-1 0 0,1 0 1 0 0,-1 0 0 0 0,1 0 0 0 0,-1 0-1 0 0,0 0 1 0 0,1 0 0 0 0,-1 0 0 0 0,1 0-1 0 0,-1 0 1 0 0,0 0 0 0 0,1 0 0 0 0,-1 1-1 0 0,1-1 1 0 0,-1 0 0 0 0,0 0 0 0 0,1 1-1 0 0,-1-1 1 0 0,0 0 0 0 0,1 0 0 0 0,-1 1-1 0 0,0-1 1 0 0,0 0 0 0 0,1 1 0 0 0,-1-1-1 0 0,0 0 1 0 0,0 1 0 0 0,1-1 0 0 0,-1 1-1 0 0,0-1 1 0 0,0 0 0 0 0,0 1 0 0 0,0-1-1 0 0,0 1 1 0 0,1 0 0 0 0,-1-1 0 0 0,3 10 94 0 0,0-1 1 0 0,0 1-1 0 0,-1 0 0 0 0,2 17 0 0 0,5 22 30 0 0,-6-40-36 0 0,1 1-1 0 0,-1-1 0 0 0,1 0 0 0 0,1 0 0 0 0,9 14 0 0 0,-12-19-265 0 0,1-1 0 0 0,0 0 0 0 0,0 0 0 0 0,0 0-1 0 0,0-1 1 0 0,0 1 0 0 0,5 2 0 0 0,-6-4-344 0 0,0 1 0 0 0,1-1-1 0 0,-1 0 1 0 0,1-1 0 0 0,-1 1 0 0 0,1 0 0 0 0,-1-1-1 0 0,1 1 1 0 0,-1-1 0 0 0,1 0 0 0 0,-1 0 0 0 0,5 0 0 0 0,7-2-6425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7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0 219 11519 0 0,'0'0'887'0'0,"18"-4"1238"0"0,1-8-1553 0 0,0-1 0 0 0,-1 0 0 0 0,0-2 0 0 0,-2 0 0 0 0,17-19 0 0 0,-24 24-536 0 0,0-1-1 0 0,12-18 1 0 0,-18 24-11 0 0,-1 1 1 0 0,1-1-1 0 0,-1 0 1 0 0,0 1 0 0 0,0-1-1 0 0,-1 0 1 0 0,0 0-1 0 0,0 0 1 0 0,0 0 0 0 0,0-7-1 0 0,-2 11-7 0 0,0 1-1 0 0,0 0 0 0 0,-1-1 1 0 0,1 1-1 0 0,0 0 0 0 0,-1 0 1 0 0,1 0-1 0 0,0 0 0 0 0,-1 0 1 0 0,1 0-1 0 0,0 0 0 0 0,-3 1 1 0 0,-1 1 26 0 0,0 0 0 0 0,0 0 0 0 0,0 0 0 0 0,1 1 0 0 0,-1 0-1 0 0,0 0 1 0 0,1 0 0 0 0,0 0 0 0 0,0 1 0 0 0,0 0 0 0 0,0 0 0 0 0,0 0 0 0 0,1 0 0 0 0,0 0 0 0 0,0 1 0 0 0,0-1 0 0 0,0 1 0 0 0,1 0 0 0 0,0 0 0 0 0,-3 8 0 0 0,1-1 13 0 0,1 0-1 0 0,0 0 1 0 0,0 0-1 0 0,2 0 1 0 0,-1 1-1 0 0,2-1 1 0 0,-1 0-1 0 0,3 13 1 0 0,-2-20-50 0 0,0-1 0 0 0,1 1 1 0 0,0-1-1 0 0,0 1 1 0 0,0-1-1 0 0,0 0 1 0 0,1 1-1 0 0,0-1 0 0 0,0 0 1 0 0,0 0-1 0 0,0 0 1 0 0,0 0-1 0 0,1 0 1 0 0,0-1-1 0 0,0 1 0 0 0,0-1 1 0 0,0 0-1 0 0,1 0 1 0 0,-1 0-1 0 0,1 0 1 0 0,-1-1-1 0 0,1 1 1 0 0,0-1-1 0 0,0 0 0 0 0,0 0 1 0 0,1 0-1 0 0,-1-1 1 0 0,0 1-1 0 0,1-1 1 0 0,-1 0-1 0 0,1 0 0 0 0,-1-1 1 0 0,1 1-1 0 0,-1-1 1 0 0,1 0-1 0 0,-1 0 1 0 0,1-1-1 0 0,-1 0 0 0 0,7-1 1 0 0,-2 0-428 0 0,0 0-1 0 0,-1-1 1 0 0,0 0 0 0 0,0-1-1 0 0,0 0 1 0 0,0 0 0 0 0,11-8-1 0 0,-4 0-5803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7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4 3223 0 0,'-1'2'240'0'0,"-2"2"302"0"0,0 1-1 0 0,1 0 0 0 0,0 0 0 0 0,0 0 0 0 0,0 0 0 0 0,1 0 1 0 0,0 0-1 0 0,0 0 0 0 0,0 0 0 0 0,0 11 0 0 0,1 7 3735 0 0,3 29 0 0 0,0 0-3575 0 0,-9 6 629 0 0,-9-83-1835 0 0,11 15 577 0 0,1 0 0 0 0,1-1 0 0 0,-1 0 0 0 0,2 1 0 0 0,0-1 0 0 0,0 0 0 0 0,0 0 0 0 0,2 0 1 0 0,-1 0-1 0 0,1 1 0 0 0,1-1 0 0 0,0 0 0 0 0,1 1 0 0 0,0-1 0 0 0,0 1 0 0 0,7-15 0 0 0,-8 22 8 0 0,0 0-1 0 0,0 1 1 0 0,0-1-1 0 0,0 1 1 0 0,1 0-1 0 0,-1 0 1 0 0,0 0 0 0 0,1 0-1 0 0,0 0 1 0 0,-1 0-1 0 0,1 1 1 0 0,0-1-1 0 0,0 1 1 0 0,0 0-1 0 0,0 0 1 0 0,0 0-1 0 0,0 0 1 0 0,0 0 0 0 0,1 1-1 0 0,3-1 1 0 0,7 0-387 0 0,0 1 0 0 0,1 1 1 0 0,17 2-1 0 0,-19-1-662 0 0,-1-1-210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8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7367 0 0,'1'1'8132'0'0,"2"3"-7848"0"0,0 0-1 0 0,0 1 1 0 0,0-1-1 0 0,-1 1 1 0 0,0-1-1 0 0,0 1 0 0 0,0 0 1 0 0,-1 0-1 0 0,1 0 1 0 0,-1 0-1 0 0,0 0 1 0 0,0 8-1 0 0,1 12 327 0 0,-2 30 0 0 0,0-49-504 0 0,-1 30 285 0 0,1 133 358 0 0,0-167-864 0 0,0-1 0 0 0,0 1 0 0 0,0 0 0 0 0,0 0 0 0 0,0 0 0 0 0,0-1 0 0 0,-1 1 0 0 0,1 0 0 0 0,-1 0-1 0 0,1 0 1 0 0,-1-1 0 0 0,1 1 0 0 0,-1 0 0 0 0,0-1 0 0 0,0 1 0 0 0,0-1 0 0 0,-2 3 0 0 0</inkml:trace>
  <inkml:trace contextRef="#ctx0" brushRef="#br0" timeOffset="1">0 138 11519 0 0,'0'0'1040'0'0,"2"-1"-853"0"0,33-12 2392 0 0,1 2-1 0 0,58-10 1 0 0,79-1-30 0 0,-171 21-2590 0 0,-1 1 0 0 0,1 0 0 0 0,0 0 0 0 0,-1 0 0 0 0,1 0 0 0 0,0 1 0 0 0,0-1 0 0 0,-1 0 0 0 0,1 1 0 0 0,0-1 0 0 0,-1 1 0 0 0,1-1-1 0 0,-1 1 1 0 0,1 0 0 0 0,0 0 0 0 0,1 2 0 0 0,-2-3-450 0 0,0 1-1 0 0,0 0 0 0 0,0 1 1 0 0,0-1-1 0 0,0 0 0 0 0,-1 0 1 0 0,1 0-1 0 0,0 0 0 0 0,-1 1 1 0 0,1-1-1 0 0,-1 0 0 0 0,1 0 1 0 0,-1 3-1 0 0,2 8-6167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8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11863 0 0,'0'0'1075'0'0,"1"-2"-883"0"0,9-7 332 0 0,0 1 1 0 0,1 0 0 0 0,0 0-1 0 0,22-11 1 0 0,-2 4 420 0 0,1 1 1 0 0,0 2 0 0 0,1 1-1 0 0,0 1 1 0 0,1 2 0 0 0,42-4-1 0 0,-65 11-1268 0 0,0 1-1 0 0,0 0 1 0 0,16 2-1 0 0,-25-2-1171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4:59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220 509 11519 0 0,'0'0'6075'0'0,"2"-11"-3046"0"0,-3 7-2964 0 0,0 0-1 0 0,0-1 1 0 0,-1 1-1 0 0,0 0 1 0 0,0 0 0 0 0,0 0-1 0 0,0 1 1 0 0,0-1-1 0 0,-6-5 1 0 0,1 0-46 0 0,-1 0 1 0 0,-14-12-1 0 0,20 20-19 0 0,0 0 0 0 0,0 0 0 0 0,0-1 0 0 0,0 1 0 0 0,0 0 0 0 0,0 1 0 0 0,0-1 0 0 0,0 0 0 0 0,0 1 0 0 0,-1-1 0 0 0,1 1 0 0 0,0 0 0 0 0,0-1 0 0 0,-1 1 0 0 0,1 0 0 0 0,0 0 0 0 0,-1 1 0 0 0,1-1 0 0 0,0 0 0 0 0,0 1 0 0 0,0-1 0 0 0,-1 1 0 0 0,1 0 0 0 0,0 0 0 0 0,0 0 0 0 0,0 0 0 0 0,0 0 0 0 0,-2 2 0 0 0,-1 0 0 0 0,1 0 0 0 0,0 1 0 0 0,-1-1 0 0 0,1 1 0 0 0,0 0 0 0 0,1 0 0 0 0,-1 1 0 0 0,1-1 0 0 0,0 1 0 0 0,-4 8 0 0 0,5-10 2 0 0,-10 24-7 0 0,-15 45 1 0 0,24-63 13 0 0,1-1-1 0 0,0 2 0 0 0,1-1 1 0 0,0 0-1 0 0,0 0 1 0 0,1 0-1 0 0,0 0 1 0 0,0 1-1 0 0,4 13 1 0 0,-3-18 24 0 0,-1-3-26 0 0,0-1 0 0 0,0 1-1 0 0,1-1 1 0 0,-1 1 0 0 0,1-1 0 0 0,-1 1-1 0 0,1-1 1 0 0,0 1 0 0 0,-1-1-1 0 0,1 1 1 0 0,0-1 0 0 0,0 0 0 0 0,0 0-1 0 0,0 1 1 0 0,0-1 0 0 0,0 0-1 0 0,0 0 1 0 0,2 1 0 0 0,-1-1 0 0 0,-1 0 1 0 0,1 0 0 0 0,-1 0-1 0 0,0-1 1 0 0,1 1 0 0 0,-1 0-1 0 0,1-1 1 0 0,0 0 0 0 0,-1 1-1 0 0,1-1 1 0 0,-1 0 0 0 0,1 0-1 0 0,-1 1 1 0 0,1-1-1 0 0,0-1 1 0 0,-1 1 0 0 0,1 0-1 0 0,0 0 1 0 0,-1 0 0 0 0,1-1-1 0 0,-1 1 1 0 0,1-1 0 0 0,-1 0-1 0 0,1 1 1 0 0,-1-1-1 0 0,1 0 1 0 0,-1 0 0 0 0,0 0-1 0 0,2-1 1 0 0,4-3 23 0 0,0 0-1 0 0,-1 0 1 0 0,1-1 0 0 0,5-7 0 0 0,1-2-30 0 0,-1 0 1 0 0,-1-1-1 0 0,-1-1 1 0 0,0 0-1 0 0,-1 0 1 0 0,9-25-1 0 0,32-115 10 0 0,24-206-99 0 0,-73 353 88 0 0,-18 44 132 0 0,1 5 134 0 0,1 1-1 0 0,3 1 1 0 0,1 0 0 0 0,2 0 0 0 0,2 1 0 0 0,1 0 0 0 0,3 0-1 0 0,1 0 1 0 0,2 1 0 0 0,7 51 0 0 0,-4-79-33 0 0,-1 0 1 0 0,2-1-1 0 0,0 1 1 0 0,8 17-1 0 0,-9-26-416 0 0,0 1 0 0 0,1-1 0 0 0,0 0 1 0 0,8 9-1 0 0,-10-12-478 0 0,1 0-1 0 0,0 0 1 0 0,0 0 0 0 0,0-1-1 0 0,1 0 1 0 0,-1 1 0 0 0,1-1-1 0 0,-1-1 1 0 0,5 3 0 0 0,11 1-7318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0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300 128 5527 0 0,'0'0'423'0'0,"19"-29"7552"0"0,7-8-4823 0 0,-25 35-3007 0 0,9-16 254 0 0,-10 17-385 0 0,1 0 1 0 0,-1-1-1 0 0,0 1 1 0 0,0-1-1 0 0,0 1 1 0 0,1 0-1 0 0,-1-1 1 0 0,-1 1-1 0 0,1-1 1 0 0,0 1-1 0 0,0-1 1 0 0,0 1 0 0 0,-1 0-1 0 0,1-1 1 0 0,-1 1-1 0 0,1 0 1 0 0,-1-1-1 0 0,0 1 1 0 0,1 0-1 0 0,-2-2 1 0 0,0 2 0 0 0,1 0 0 0 0,0-1 1 0 0,-1 1-1 0 0,1 1 0 0 0,-1-1 0 0 0,1 0 0 0 0,-1 0 1 0 0,0 1-1 0 0,1-1 0 0 0,-1 0 0 0 0,1 1 1 0 0,-1 0-1 0 0,0-1 0 0 0,0 1 0 0 0,1 0 1 0 0,-1 0-1 0 0,0 0 0 0 0,-3 0 0 0 0,-10 3-84 0 0,0 0 0 0 0,0 1 0 0 0,0 1 0 0 0,0 0 0 0 0,1 1 0 0 0,0 1 0 0 0,-15 9 0 0 0,20-11 18 0 0,0 1-1 0 0,0 0 1 0 0,0 0-1 0 0,1 1 1 0 0,0 0-1 0 0,1 1 1 0 0,-13 14-1 0 0,17-17 67 0 0,0 0 0 0 0,0 0-1 0 0,0 0 1 0 0,0 0-1 0 0,1 0 1 0 0,-1 0-1 0 0,2 1 1 0 0,-1-1 0 0 0,0 1-1 0 0,1 0 1 0 0,0-1-1 0 0,1 1 1 0 0,-1 0-1 0 0,1 0 1 0 0,1 10 0 0 0,0-7 55 0 0,1 0 0 0 0,1-1 0 0 0,0 1 0 0 0,0 0 0 0 0,0-1 0 0 0,1 0 0 0 0,1 1 0 0 0,6 9 0 0 0,7 7 118 0 0,25 26-1 0 0,-5-6 210 0 0,-31-36-310 0 0,-2-4-2 0 0,0 1 0 0 0,-1 0 0 0 0,1 0 0 0 0,-1 0 0 0 0,0 1-1 0 0,-1-1 1 0 0,0 1 0 0 0,0 0 0 0 0,3 12 0 0 0,-6-17-54 0 0,0 0 0 0 0,0 0 0 0 0,0 0-1 0 0,-1 0 1 0 0,1-1 0 0 0,-1 1 0 0 0,1 0 0 0 0,-1 0-1 0 0,0-1 1 0 0,1 1 0 0 0,-1 0 0 0 0,0-1 0 0 0,-3 4-1 0 0,-14 16 251 0 0,1-7-27 0 0,0-1-1 0 0,-1 0 1 0 0,-1-1-1 0 0,0-1 1 0 0,-37 15-1 0 0,45-21-197 0 0,8-3-44 0 0,-1 0 1 0 0,1 0-1 0 0,-1 0 0 0 0,0-1 1 0 0,0 1-1 0 0,1-1 1 0 0,-1 0-1 0 0,0-1 0 0 0,0 1 1 0 0,0-1-1 0 0,-5 1 0 0 0,8-1-11 0 0,1 0-1 0 0,-1 0 1 0 0,0 0-1 0 0,1 0 0 0 0,-1 0 1 0 0,1 0-1 0 0,-1 0 1 0 0,0 0-1 0 0,1 0 0 0 0,-1 0 1 0 0,0 0-1 0 0,1-1 1 0 0,-1 1-1 0 0,1 0 0 0 0,-1 0 1 0 0,1-1-1 0 0,-1 1 1 0 0,1 0-1 0 0,-1-1 0 0 0,1 1 1 0 0,-1-1-1 0 0,1 1 1 0 0,-1 0-1 0 0,1-1 0 0 0,0 1 1 0 0,-1-1-1 0 0,1 1 1 0 0,-1-2-1 0 0,0 0-1 0 0,-4-7-10 0 0,4 8 5 0 0,1 0 0 0 0,-1 0-1 0 0,1 0 1 0 0,-1 0 0 0 0,1 0-1 0 0,0 0 1 0 0,-1 0-1 0 0,1 0 1 0 0,0 0 0 0 0,0-1-1 0 0,0 1 1 0 0,0 0-1 0 0,0 0 1 0 0,0 0 0 0 0,0 0-1 0 0,0 0 1 0 0,1-2 0 0 0,0-2-110 0 0,6-9-1076 0 0,5 8-2687 0 0,-4 4 2063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1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34 178 3423 0 0,'-28'-148'4171'0'0,"24"125"-2803"0"0,3 22-1019 0 0,0-4 3929 0 0,6 23-3931 0 0,-2 1 0 0 0,0 0 0 0 0,-1 0 0 0 0,-1 0 0 0 0,-2 33 0 0 0,0-12-35 0 0,1 144 672 0 0,7 474 194 0 0,51 0 812 0 0,-52-621-1748 0 0,1 1-155 0 0,3 72 0 0 0,-13-87-2307 0 0,0-16-4432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2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3679 0 0,'0'0'9600'0'0,"-1"9"-8982"0"0,-25 220 1992 0 0,25-223-2592 0 0,1 0 1 0 0,0 1-1 0 0,0-1 0 0 0,1 0 0 0 0,0 0 1 0 0,0 0-1 0 0,0 0 0 0 0,4 8 0 0 0,-5-12 27 0 0,1 0-1 0 0,0 0 1 0 0,0 0-1 0 0,0-1 1 0 0,0 1-1 0 0,0 0 0 0 0,0-1 1 0 0,1 1-1 0 0,-1-1 1 0 0,0 1-1 0 0,1-1 1 0 0,-1 0-1 0 0,1 1 1 0 0,0-1-1 0 0,-1 0 1 0 0,1 0-1 0 0,0 0 1 0 0,0 0-1 0 0,0-1 0 0 0,-1 1 1 0 0,1 0-1 0 0,0-1 1 0 0,0 1-1 0 0,0-1 1 0 0,0 0-1 0 0,0 0 1 0 0,0 0-1 0 0,4 0 1 0 0,16 0 594 0 0,24 1 1 0 0,9 1-609 0 0,-54-2-284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2.9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0 120 1839 0 0,'0'0'590'0'0,"13"-13"7815"0"0,-7 9-7056 0 0,0 0 0 0 0,0 1 0 0 0,11-5 0 0 0,43-11 1196 0 0,-41 14-2073 0 0,24-9 0 0 0,-35 10-468 0 0,-3 3-87 0 0,0-1-1 0 0,0 0 1 0 0,0-1 0 0 0,0 1-1 0 0,0-1 1 0 0,-1 0 0 0 0,1 0-1 0 0,-1 0 1 0 0,0-1-1 0 0,0 1 1 0 0,0-1 0 0 0,6-8-1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3.3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57 3223 0 0,'0'0'14403'0'0,"17"-3"-12216"0"0,20-3-1295 0 0,1-2 0 0 0,39-14-1 0 0,-65 17-1454 0 0,21-5 1392 0 0,-13 7-8653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3.7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53 8375 0 0,'1'-17'896'0'0,"2"-14"-146"0"0,-1 26 8258 0 0,0 11-9482 0 0,3 16 1028 0 0,-1 1 0 0 0,-2 0 0 0 0,0 0 0 0 0,-1 0 0 0 0,-3 32 0 0 0,1-2-458 0 0,-1-14-136 0 0,2-38-173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4.1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49 1839 0 0,'0'0'10603'0'0,"21"-21"-6446"0"0,-20 21-3658 0 0,17 2 1922 0 0,-15 2-2230 0 0,0 1 0 0 0,0-1 0 0 0,0 1 0 0 0,0-1 0 0 0,-1 1 0 0 0,0 0 0 0 0,0 0 0 0 0,0 0 0 0 0,-1 0 0 0 0,2 11-1 0 0,8 22-14 0 0,-10-37-173 0 0,-1 0 0 0 0,0-1-1 0 0,0 1 1 0 0,1 0 0 0 0,-1 0 0 0 0,0-1-1 0 0,1 1 1 0 0,-1-1 0 0 0,0 1 0 0 0,1 0-1 0 0,-1-1 1 0 0,1 1 0 0 0,-1-1 0 0 0,1 1-1 0 0,-1-1 1 0 0,1 1 0 0 0,0-1 0 0 0,-1 1-1 0 0,1-1 1 0 0,0 0 0 0 0,-1 1 0 0 0,1-1-1 0 0,0 0 1 0 0,-1 0 0 0 0,1 1 0 0 0,0-1-1 0 0,0 0 1 0 0,-1 0 0 0 0,1 0 0 0 0,0 0-1 0 0,0 0 1 0 0,-1 0 0 0 0,1 0 0 0 0,0 0-1 0 0,0 0 1 0 0,-1 0 0 0 0,1-1 0 0 0,0 1-1 0 0,-1 0 1 0 0,1 0 0 0 0,0-1 0 0 0,-1 1-1 0 0,1 0 1 0 0,0-1 0 0 0,0 0 0 0 0,-1 1 0 0 0,4-3-3 0 0,0 1 1 0 0,0-1-1 0 0,0 0 1 0 0,-1 0 0 0 0,1 0-1 0 0,-1-1 1 0 0,0 1 0 0 0,0-1-1 0 0,0 0 1 0 0,-1 0 0 0 0,1 0-1 0 0,-1 0 1 0 0,0 0 0 0 0,0-1-1 0 0,2-7 1 0 0,18-32-1 0 0,-18 37 0 0 0,0 2 0 0 0,0-1 0 0 0,0 1 0 0 0,1 0 0 0 0,0 1 11 0 0,-5 4-3 0 0,0 0 1 0 0,1 0-1 0 0,-1 0 1 0 0,1 0-1 0 0,-1 0 1 0 0,0 1-1 0 0,1-1 1 0 0,-1 0-1 0 0,0 0 1 0 0,1 0-1 0 0,-1 0 1 0 0,0 0-1 0 0,1 1 1 0 0,-1-1-1 0 0,0 0 1 0 0,1 0-1 0 0,-1 1 1 0 0,0-1-1 0 0,1 0 1 0 0,-1 0-1 0 0,0 1 0 0 0,0-1 1 0 0,0 0-1 0 0,1 1 1 0 0,-1-1-1 0 0,0 0 1 0 0,0 1-1 0 0,0-1 1 0 0,0 1-1 0 0,1-1 1 0 0,-1 0-1 0 0,0 1 1 0 0,0-1-1 0 0,0 0 1 0 0,0 1-1 0 0,0-1 1 0 0,0 1-1 0 0,3 16 286 0 0,-2 3 69 0 0,-2 1 1 0 0,-3 25 0 0 0,-1 21 133 0 0,6-43-457 0 0,5 39 1 0 0,-6-61-465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4.5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10135 0 0,'0'0'6256'0'0,"4"9"-3744"0"0,-1 1-2175 0 0,0 1 0 0 0,-1-1 0 0 0,0 1-1 0 0,-1-1 1 0 0,0 16 0 0 0,-4 54 489 0 0,1-63-545 0 0,1 0-119 0 0,-1 10-40 0 0,-7 34-1 0 0,9-60-798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4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79 13415 0 0,'0'0'2188'0'0,"16"-15"731"0"0,-2 6-2593 0 0,1 0-1 0 0,1 2 1 0 0,-1 0 0 0 0,1 0-1 0 0,27-6 1 0 0,-28 8-165 0 0,-9 4-69 0 0,0-1 0 0 0,0 1 1 0 0,0 0-1 0 0,1 0 1 0 0,9 1-1 0 0,-21 21 148 0 0,1-12-218 0 0,0-1 0 0 0,-2 1 0 0 0,1-1 0 0 0,-1-1-1 0 0,0 1 1 0 0,0-1 0 0 0,-12 10 0 0 0,-10 14-93 0 0,22-25 53 0 0,1 1-1 0 0,0 0 0 0 0,1 0 1 0 0,0 0-1 0 0,0 1 0 0 0,-3 8 1 0 0,6-15 17 0 0,0 1 1 0 0,1 0-1 0 0,-1 0 1 0 0,1 0 0 0 0,0 0-1 0 0,-1 0 1 0 0,1 0-1 0 0,0 0 1 0 0,0 0-1 0 0,0-1 1 0 0,0 1 0 0 0,1 0-1 0 0,-1 0 1 0 0,1 0-1 0 0,-1 0 1 0 0,1 0 0 0 0,-1 0-1 0 0,1-1 1 0 0,0 1-1 0 0,0 0 1 0 0,0 0-1 0 0,0-1 1 0 0,0 1 0 0 0,0-1-1 0 0,0 1 1 0 0,1-1-1 0 0,-1 1 1 0 0,1-1-1 0 0,-1 0 1 0 0,1 0 0 0 0,2 2-1 0 0,11 6 113 0 0,25 9 0 0 0,-10-4 465 0 0,-29-13-535 0 0,0-1 0 0 0,0 1 0 0 0,0-1-1 0 0,-1 1 1 0 0,1-1 0 0 0,0 1 0 0 0,0 0-1 0 0,-1 0 1 0 0,1-1 0 0 0,-1 1 0 0 0,1 0-1 0 0,-1 0 1 0 0,1 0 0 0 0,-1 0-1 0 0,1-1 1 0 0,-1 1 0 0 0,0 0 0 0 0,1 0-1 0 0,-1 0 1 0 0,0 0 0 0 0,0 0 0 0 0,0 0-1 0 0,1 0 1 0 0,-1 0 0 0 0,0 0-1 0 0,-1 0 1 0 0,1 0 0 0 0,0 0 0 0 0,0 0-1 0 0,0 0 1 0 0,0 0 0 0 0,-1 0 0 0 0,1 0-1 0 0,-1 0 1 0 0,1-1 0 0 0,0 1 0 0 0,-1 0-1 0 0,1 0 1 0 0,-1 0 0 0 0,-1 1-1 0 0,-1 2 39 0 0,0 1-1 0 0,0-1 0 0 0,-1 0 1 0 0,1 0-1 0 0,-6 5 0 0 0,7-7-64 0 0,0-1 1 0 0,0 1-1 0 0,0 0 0 0 0,0-1 1 0 0,-1 1-1 0 0,1-1 0 0 0,0 0 1 0 0,-1 0-1 0 0,1 0 0 0 0,-1 0 0 0 0,1 0 1 0 0,-1 0-1 0 0,-4 0 0 0 0,0-2-39 0 0,1 1 0 0 0,-1-2 0 0 0,1 1-1 0 0,0-1 1 0 0,-1 0 0 0 0,1 0-1 0 0,-7-3 1 0 0,-1 4-757 0 0,9 3-3359 0 0,-1 0-3051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5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 7831 0 0,'0'0'8219'0'0,"1"21"-6084"0"0,-4-2-1942 0 0,0 0 0 0 0,-10 29 0 0 0,8-32 40 0 0,1-1-1 0 0,0 1 1 0 0,1-1 0 0 0,-1 27-1 0 0,4-37-133 0 0,0-3-65 0 0,-1-1 1 0 0,1 1-1 0 0,0-1 0 0 0,0 0 1 0 0,1 1-1 0 0,-1-1 0 0 0,0 0 1 0 0,0 1-1 0 0,1-1 1 0 0,-1 0-1 0 0,1 1 0 0 0,-1-1 1 0 0,1 0-1 0 0,-1 0 0 0 0,1 1 1 0 0,0-1-1 0 0,0 0 1 0 0,-1 0-1 0 0,1 0 0 0 0,0 0 1 0 0,0 0-1 0 0,0 0 0 0 0,0 0 1 0 0,0 0-1 0 0,1-1 0 0 0,0 2 1 0 0,2 0 8 0 0,-1 0 0 0 0,1-1-1 0 0,0 1 1 0 0,-1-1 0 0 0,1 1 0 0 0,0-1 0 0 0,0 0 0 0 0,0-1 0 0 0,0 1 0 0 0,0-1-1 0 0,0 1 1 0 0,0-1 0 0 0,0-1 0 0 0,0 1 0 0 0,0 0 0 0 0,0-1 0 0 0,0 0-1 0 0,0 0 1 0 0,0 0 0 0 0,6-3 0 0 0,1 0-115 0 0,0-1 0 0 0,1-1 1 0 0,-2 0-1 0 0,1 0 0 0 0,13-12 0 0 0,-23 17-314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5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1 228 12895 0 0,'0'0'998'0'0,"10"-15"406"0"0,-2 7-817 0 0,1 0 0 0 0,0 1 0 0 0,0 0 0 0 0,1 1 0 0 0,0 0 0 0 0,0 0 0 0 0,1 1 0 0 0,11-4 0 0 0,21-11-232 0 0,-40 19-792 0 0,6-4 891 0 0</inkml:trace>
  <inkml:trace contextRef="#ctx0" brushRef="#br0" timeOffset="1">2 77 3223 0 0,'0'0'6948'0'0,"4"-2"-32"0"0,9-4-5312 0 0,15-8-58 0 0,54-19-1 0 0,-52 22-1347 0 0,-25 10-406 0 0,21-8 543 0 0,-9 8-3680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0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63 10591 0 0,'0'0'819'0'0,"0"-2"-534"0"0,-1-2-935 0 0,-5-8 7107 0 0,4 19-6221 0 0,-41 168 1439 0 0,-1 9 66 0 0,42-164-1538 0 0,2-18-113 0 0,2-15 6 0 0,3-141-96 0 0,-4 135 0 0 0,0-11 0 0 0,2 1 0 0 0,1-1 0 0 0,1 0 0 0 0,12-36 0 0 0,-16 63-6 0 0,0-1-2 0 0,0 1 0 0 0,1-1 0 0 0,-1 1 0 0 0,1-1 0 0 0,0 1-1 0 0,0 0 1 0 0,0 0 0 0 0,0 0 0 0 0,0 0 0 0 0,1 0 0 0 0,-1 0 0 0 0,1 0 0 0 0,0 1 0 0 0,0-1-1 0 0,0 1 1 0 0,0 0 0 0 0,3-2 0 0 0,-5 4 18 0 0,0-1 1 0 0,0 1-1 0 0,0-1 0 0 0,0 1 0 0 0,0 0 0 0 0,0-1 0 0 0,0 1 1 0 0,0 0-1 0 0,0 0 0 0 0,0 0 0 0 0,0 0 0 0 0,0 0 1 0 0,0 0-1 0 0,0 0 0 0 0,0 0 0 0 0,0 0 0 0 0,0 0 1 0 0,0 0-1 0 0,0 1 0 0 0,0-1 0 0 0,0 0 0 0 0,0 1 0 0 0,0-1 1 0 0,0 1-1 0 0,0-1 0 0 0,0 1 0 0 0,-1-1 0 0 0,1 1 1 0 0,0 0-1 0 0,0-1 0 0 0,-1 1 0 0 0,1 0 0 0 0,0 0 1 0 0,-1 0-1 0 0,1-1 0 0 0,-1 1 0 0 0,1 0 0 0 0,0 1 0 0 0,1 1 16 0 0,7 11 323 0 0,-1 1 1 0 0,0 0-1 0 0,10 26 1 0 0,-6-12 61 0 0,21 42 403 0 0,-9-20-441 0 0,21 61 0 0 0,-44-107-388 0 0,0 0 0 0 0,1 0 0 0 0,-2 0 1 0 0,1 0-1 0 0,-1 1 0 0 0,1-1 0 0 0,-2 0 0 0 0,1 0 0 0 0,0 1 0 0 0,-1-1 0 0 0,0 0 0 0 0,0 0 0 0 0,-1 0 1 0 0,-2 8-1 0 0,2-10-571 0 0,0 1 0 0 0,0 0 1 0 0,-1 0-1 0 0,1 0 0 0 0,-1-1 0 0 0,0 0 1 0 0,0 1-1 0 0,0-1 0 0 0,0 0 1 0 0,0 0-1 0 0,-4 2 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6.2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0 6911 0 0,'0'0'11408'0'0,"9"18"-8768"0"0,-8-8-2390 0 0,0-1-1 0 0,-1 0 0 0 0,0 1 1 0 0,0-1-1 0 0,-1 0 0 0 0,-1 1 1 0 0,-4 16-1 0 0,1-2-35 0 0,-11 71-242 0 0,16-94-577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5:46.6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26 1375 0 0,'3'-4'11757'0'0,"5"-5"-7770"0"0,-2 6-3515 0 0,-1 1 0 0 0,0 0 0 0 0,1 1 0 0 0,0-1 0 0 0,-1 1 0 0 0,1 0-1 0 0,0 1 1 0 0,7-1 0 0 0,49 4 1238 0 0,-57-3-1547 0 0,2 1-45 0 0,0-1 1 0 0,1 2-1 0 0,-1-1 0 0 0,0 1 0 0 0,0 0 0 0 0,0 1 0 0 0,0-1 1 0 0,0 1-1 0 0,6 5 0 0 0,-10-7-103 0 0,-1 1 0 0 0,0-1 0 0 0,0 1-1 0 0,1 0 1 0 0,-1 0 0 0 0,0 0 0 0 0,-1 0 0 0 0,1 1 0 0 0,0-1-1 0 0,-1 0 1 0 0,1 1 0 0 0,-1-1 0 0 0,1 1 0 0 0,-1-1 0 0 0,0 1 0 0 0,0 0-1 0 0,-1-1 1 0 0,1 1 0 0 0,0 0 0 0 0,-1 0 0 0 0,0 0 0 0 0,0 0-1 0 0,0-1 1 0 0,0 1 0 0 0,0 0 0 0 0,-1 4 0 0 0,-1 1-8 0 0,0 1 1 0 0,-1-1-1 0 0,0 0 1 0 0,-1 0-1 0 0,0 0 1 0 0,0-1-1 0 0,0 1 1 0 0,-1-1-1 0 0,0 0 0 0 0,-1 0 1 0 0,0-1-1 0 0,0 1 1 0 0,0-1-1 0 0,0-1 1 0 0,-9 7-1 0 0,-1-1-70 0 0,1-1 0 0 0,-2 0 0 0 0,1-2-1 0 0,-1 1 1 0 0,-35 10 0 0 0,38-15-27 0 0,-1-1-1 0 0,-22 3 1 0 0,35-5 15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00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22 3223 0 0,'3'-8'1163'0'0,"4"-5"9042"0"0,-13 19-9325 0 0,0 11-673 0 0,0-1 0 0 0,2 1 0 0 0,0 1 0 0 0,1-1-1 0 0,0 0 1 0 0,1 21 0 0 0,-1-7 19 0 0,-19 582 868 0 0,22-522-1032 0 0,49 1144 176 0 0,-20-681 327 0 0,-39 1 201 0 0,-16-298-359 0 0,-3 26 235 0 0,28-257-523 0 0,2 31 0 0 0,0-48-85 0 0,0 0-1 0 0,1-1 1 0 0,-1 1 0 0 0,2-1-1 0 0,-1 1 1 0 0,1-1-1 0 0,6 11 1 0 0,-9-17-27 0 0,1-1 0 0 0,0 1 0 0 0,0 0 0 0 0,1-1 0 0 0,-1 1 1 0 0,0-1-1 0 0,1 1 0 0 0,2 1 0 0 0,-4-2-6 0 0,0-1 1 0 0,1 0-1 0 0,-1 1 0 0 0,0-1 1 0 0,1 0-1 0 0,-1 0 1 0 0,0 1-1 0 0,1-1 0 0 0,-1 0 1 0 0,0 0-1 0 0,1 1 0 0 0,-1-1 1 0 0,0 0-1 0 0,1 0 1 0 0,-1 0-1 0 0,1 0 0 0 0,-1 0 1 0 0,1 1-1 0 0,-1-1 0 0 0,0 0 1 0 0,1 0-1 0 0,-1 0 1 0 0,1 0-1 0 0,-1 0 0 0 0,0 0 1 0 0,1-1-1 0 0,-1 1 1 0 0,1 0-1 0 0,-1 0 0 0 0,1 0 1 0 0,-1 0-1 0 0,0 0 0 0 0,1-1 1 0 0,-1 1-1 0 0,1 0 1 0 0,0-1 1 0 0,0 1-2 0 0,0 0 0 0 0,0-1 0 0 0,-1 1 0 0 0,1 0 0 0 0,0-1 0 0 0,0 1-1 0 0,0-1 1 0 0,0 1 0 0 0,-1-1 0 0 0,1 1 0 0 0,0-1 0 0 0,0 1 0 0 0,-1-1 0 0 0,1 0 0 0 0,0 1 0 0 0,-1-1-1 0 0,1 0 1 0 0,-1 0 0 0 0,1 0 0 0 0,-1 1 0 0 0,1-1 0 0 0,-1 0 0 0 0,0 0 0 0 0,1 0 0 0 0,-1 0-1 0 0,0-2 1 0 0,1 0-89 0 0,4-9-581 0 0,0-5-246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02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48 6911 0 0,'-15'-2'732'0'0,"-8"-1"-444"0"0,4 2 4396 0 0,40-6-3908 0 0,16 9-341 0 0,42 7 0 0 0,15 1-302 0 0,281-5 168 0 0,1-17 281 0 0,120-2 234 0 0,1251 28 106 0 0,-21-25 1544 0 0,-1405 5-1828 0 0,755-6 450 0 0,-470-4-1170 0 0,-604 16 76 0 0,59-3-154 0 0,117 8 0 0 0,-152-1-1584 0 0,-16-2-5104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03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50 7455 0 0,'-2'-7'154'0'0,"2"4"-90"0"0,0 0 0 0 0,-1 1 0 0 0,1-1 0 0 0,0 0 0 0 0,0 0 1 0 0,0 1-1 0 0,1-1 0 0 0,-1 1 0 0 0,2-6 0 0 0,1-2 2755 0 0,8 22-2038 0 0,-8-5-596 0 0,-1 1 0 0 0,0 0 0 0 0,0 0 0 0 0,-1-1 0 0 0,0 1 0 0 0,-1 0 0 0 0,1 0 0 0 0,-3 15 0 0 0,2-7 61 0 0,-23 481 2609 0 0,14-353-2528 0 0,-44 1435 764 0 0,72-1147 490 0 0,-16-412-2887 0 0,1-4-5228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33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2303 0 0,'0'0'7380'0'0,"-2"9"-6986"0"0,-3 36 951 0 0,2 77 0 0 0,2-59-1131 0 0,11 467 425 0 0,25 1-476 0 0,-3-64-40 0 0,27 473 154 0 0,-28-100-188 0 0,-18-348-50 0 0,-13 147 25 0 0,-11-377-28 0 0,-2 37 256 0 0,0-89-164 0 0,10-154 104 0 0,-17 86 0 0 0,17-110-1253 0 0,5-41-4086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2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142 126 8751 0 0,'0'0'1166'0'0,"0"-2"39"0"0,5-20 3304 0 0,5-7-2439 0 0,2-5-1326 0 0,-12 31-650 0 0,1 2-74 0 0,-1 0 1 0 0,0-1-1 0 0,1 1 1 0 0,-1 0 0 0 0,0 0-1 0 0,0 0 1 0 0,0 0-1 0 0,0 0 1 0 0,0-1-1 0 0,0 1 1 0 0,0 0-1 0 0,-1 0 1 0 0,1 0 0 0 0,0 0-1 0 0,-1 0 1 0 0,1 0-1 0 0,-1 0 1 0 0,1-1-1 0 0,-2 0 1 0 0,-2-4 44 0 0,3 6-71 0 0,0-1 0 0 0,0 0 0 0 0,-1 1 0 0 0,1-1 0 0 0,0 1 0 0 0,0-1 0 0 0,0 1 0 0 0,-1-1 0 0 0,1 1 0 0 0,0 0 0 0 0,-1 0 0 0 0,1 0 0 0 0,0-1 0 0 0,0 1 0 0 0,-1 0 0 0 0,1 1 0 0 0,0-1 0 0 0,-1 0 0 0 0,1 0 0 0 0,0 1 0 0 0,0-1 0 0 0,-1 0 0 0 0,1 1 0 0 0,0-1 0 0 0,0 1 0 0 0,0 0 0 0 0,-2 0 0 0 0,1 0-95 0 0,-6 4-28 0 0,-1 0-1 0 0,1 1 1 0 0,0 0 0 0 0,1 0-1 0 0,0 1 1 0 0,0 0 0 0 0,0 0-1 0 0,1 1 1 0 0,0 0 0 0 0,0 0-1 0 0,1 0 1 0 0,0 1 0 0 0,0-1-1 0 0,1 1 1 0 0,0 0 0 0 0,1 1-1 0 0,-4 14 1 0 0,3-8 240 0 0,1 0 0 0 0,1 0 0 0 0,0 0 0 0 0,1 1 0 0 0,1-1 0 0 0,1 0-1 0 0,0 1 1 0 0,1-1 0 0 0,7 28 0 0 0,-7-35-20 0 0,1-1 0 0 0,0 0 0 0 0,1 0 0 0 0,0 0 0 0 0,0-1 0 0 0,1 1 0 0 0,0-1-1 0 0,0 0 1 0 0,0 0 0 0 0,12 10 0 0 0,-15-15-41 0 0,1 0 0 0 0,0 0 0 0 0,0-1 1 0 0,0 1-1 0 0,0-1 0 0 0,1 0 0 0 0,-1 1 0 0 0,0-1 0 0 0,0-1 0 0 0,1 1 0 0 0,-1 0 0 0 0,0-1 0 0 0,1 0 0 0 0,-1 0 1 0 0,7 0-1 0 0,21-7-912 0 0,-4-5-4167 0 0,-16 5-754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2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95 7831 0 0,'0'0'603'0'0,"2"-19"2965"0"0,-1 17-3510 0 0,-1 0 0 0 0,0 0 1 0 0,0 0-1 0 0,0 0 0 0 0,0 0 0 0 0,-1 0 1 0 0,1 0-1 0 0,0 1 0 0 0,-1-1 0 0 0,1 0 1 0 0,-1 0-1 0 0,0 0 0 0 0,0 1 0 0 0,1-1 1 0 0,-1 0-1 0 0,0 1 0 0 0,0-1 0 0 0,-1 0 1 0 0,1 1-1 0 0,0-1 0 0 0,0 1 0 0 0,-1 0 0 0 0,1 0 1 0 0,-1-1-1 0 0,1 1 0 0 0,-1 0 0 0 0,0 0 1 0 0,1 0-1 0 0,-1 0 0 0 0,-3 0 0 0 0,1-1-56 0 0,0 1-1 0 0,0 0 1 0 0,0-1-1 0 0,0 2 1 0 0,0-1 0 0 0,0 0-1 0 0,0 1 1 0 0,0 0-1 0 0,0 0 1 0 0,-1 0-1 0 0,1 1 1 0 0,0-1-1 0 0,-5 2 1 0 0,5-1 56 0 0,1 1 0 0 0,0-1 0 0 0,-1 0 1 0 0,1 1-1 0 0,0 0 0 0 0,0 0 0 0 0,-1 0 1 0 0,1 0-1 0 0,1 0 0 0 0,-1 1 0 0 0,0-1 1 0 0,1 1-1 0 0,-1 0 0 0 0,1 0 0 0 0,0 0 1 0 0,0 0-1 0 0,0 0 0 0 0,0 0 1 0 0,1 0-1 0 0,-1 1 0 0 0,1-1 0 0 0,0 1 1 0 0,0-1-1 0 0,0 1 0 0 0,0-1 0 0 0,1 1 1 0 0,-1 0-1 0 0,1-1 0 0 0,0 1 0 0 0,0 0 1 0 0,0-1-1 0 0,1 1 0 0 0,-1 0 0 0 0,1-1 1 0 0,1 6-1 0 0,-1-6-21 0 0,0-1 0 0 0,-1 1 1 0 0,1 0-1 0 0,1 0 0 0 0,-1-1 0 0 0,0 1 0 0 0,0 0 1 0 0,1-1-1 0 0,0 0 0 0 0,-1 1 0 0 0,1-1 0 0 0,0 0 1 0 0,0 0-1 0 0,0 0 0 0 0,1 0 0 0 0,-1 0 0 0 0,0 0 1 0 0,1-1-1 0 0,-1 1 0 0 0,1-1 0 0 0,-1 0 0 0 0,1 1 1 0 0,0-1-1 0 0,0 0 0 0 0,3 0 0 0 0,-3-1 19 0 0,1 1 0 0 0,-1-1-1 0 0,1 0 1 0 0,-1-1 0 0 0,1 1 0 0 0,-1-1-1 0 0,1 1 1 0 0,-1-1 0 0 0,0 0-1 0 0,1 0 1 0 0,-1-1 0 0 0,0 1 0 0 0,0-1-1 0 0,0 1 1 0 0,0-1 0 0 0,0 0-1 0 0,0 0 1 0 0,-1 0 0 0 0,1-1 0 0 0,4-4-1 0 0,0 0-16 0 0,-1-1 0 0 0,0 0-1 0 0,0 0 1 0 0,0-1 0 0 0,-1 0 0 0 0,4-9 0 0 0,-7 12-16 0 0,0 0 1 0 0,0 0 0 0 0,0-1 0 0 0,-1 1 0 0 0,0 0 0 0 0,0-1 0 0 0,-1 1 0 0 0,1 0 0 0 0,-1-1 0 0 0,-1 1 0 0 0,-1-12 0 0 0,2 17 676 0 0,-10 19 105 0 0,7-6-722 0 0,0 0 0 0 0,1 0 0 0 0,0 0 0 0 0,1 0 0 0 0,1 0 0 0 0,1 23 1 0 0,-1-31-63 0 0,1 1 1 0 0,-1-1 0 0 0,1 0 0 0 0,0 1 0 0 0,1-1 0 0 0,-1 0 0 0 0,1 0 0 0 0,0 1 0 0 0,0-1 0 0 0,0-1 0 0 0,1 1 0 0 0,-1 0 0 0 0,1 0 0 0 0,4 4-1 0 0,-5-6-111 0 0,-1-1-1 0 0,1 1 0 0 0,0-1 0 0 0,0 1 0 0 0,0-1 0 0 0,0 0 1 0 0,0 0-1 0 0,0 0 0 0 0,0 0 0 0 0,0 0 0 0 0,0 0 0 0 0,0 0 1 0 0,0-1-1 0 0,1 1 0 0 0,-1-1 0 0 0,0 0 0 0 0,1 1 0 0 0,-1-1 1 0 0,0 0-1 0 0,0 0 0 0 0,1-1 0 0 0,-1 1 0 0 0,0 0 0 0 0,1-1 1 0 0,-1 0-1 0 0,0 1 0 0 0,0-1 0 0 0,4-2 0 0 0,5-3-4490 0 0,0-1-1378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2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6703 0 0,'1'-13'261'0'0,"0"0"-1"0"0,-2-19 1 0 0,4 8 8444 0 0,-3 24-8587 0 0,5 10 1356 0 0,6 17-1106 0 0,-6 21 531 0 0,-1 1 0 0 0,-6 91 0 0 0,0-48-547 0 0,3-39-324 0 0,13 94-1 0 0,-12-143-137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3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0 121 11775 0 0,'0'0'1068'0'0,"2"-1"-877"0"0,16-10 756 0 0,1 0 1 0 0,33-13-1 0 0,14-8-28 0 0,8-4-892 0 0,-61 30-138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12031 0 0,'0'0'1091'0'0,"2"-1"-899"0"0,26-4 781 0 0,-1 1 0 0 0,56 0 0 0 0,-49 3 222 0 0,57-8 0 0 0,-47 1-6323 0 0,-33 5-672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3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1 150 11023 0 0,'0'0'1002'0'0,"0"2"-824"0"0,0-2-154 0 0,0 1-1 0 0,0 0 0 0 0,-1-1 1 0 0,1 1-1 0 0,0 0 0 0 0,0 0 0 0 0,0-1 1 0 0,0 1-1 0 0,0 0 0 0 0,1-1 1 0 0,-1 1-1 0 0,0 0 0 0 0,0-1 1 0 0,0 1-1 0 0,1 0 0 0 0,-1-1 1 0 0,0 1-1 0 0,1 0 0 0 0,-1-1 0 0 0,0 1 1 0 0,1-1-1 0 0,-1 1 0 0 0,1 0 1 0 0,-1-1-1 0 0,1 1 0 0 0,-1-1 1 0 0,1 0-1 0 0,-1 1 0 0 0,1-1 1 0 0,0 1-1 0 0,-1-1 0 0 0,1 0 0 0 0,0 1 1 0 0,1 0 88 0 0,0-1 0 0 0,-1 0 0 0 0,1 1 0 0 0,0-1 0 0 0,0 0 0 0 0,0 1 0 0 0,-1-1 0 0 0,1 0 1 0 0,2-1-1 0 0,2 0-6 0 0,1-1 0 0 0,-1 0 1 0 0,1 0-1 0 0,-1-1 0 0 0,0 1 1 0 0,0-1-1 0 0,0-1 0 0 0,-1 1 1 0 0,1-1-1 0 0,-1 0 0 0 0,0-1 1 0 0,0 1-1 0 0,0-1 0 0 0,0 0 1 0 0,-1 0-1 0 0,0 0 0 0 0,0 0 1 0 0,0-1-1 0 0,-1 0 0 0 0,0 0 1 0 0,0 0-1 0 0,-1 0 0 0 0,1 0 1 0 0,-1-1-1 0 0,0 1 0 0 0,-1-1 1 0 0,0 1-1 0 0,0-1 0 0 0,0 0 1 0 0,-1 1-1 0 0,0-10 0 0 0,0 16-75 0 0,0-1 0 0 0,0 1-1 0 0,-1-1 1 0 0,1 1-1 0 0,0-1 1 0 0,0 1 0 0 0,0-1-1 0 0,-1 1 1 0 0,1-1 0 0 0,0 1-1 0 0,0-1 1 0 0,-1 1 0 0 0,1-1-1 0 0,0 1 1 0 0,-1 0 0 0 0,1-1-1 0 0,-1 1 1 0 0,1 0 0 0 0,0-1-1 0 0,-1 1 1 0 0,1 0 0 0 0,-1-1-1 0 0,1 1 1 0 0,-1 0-1 0 0,1 0 1 0 0,-1 0 0 0 0,1-1-1 0 0,-1 1 1 0 0,1 0 0 0 0,-1 0-1 0 0,1 0 1 0 0,-1 0 0 0 0,0 0-1 0 0,1 0 1 0 0,-1 0 0 0 0,1 0-1 0 0,-1 0 1 0 0,1 0 0 0 0,-1 0-1 0 0,1 1 1 0 0,-1-1 0 0 0,1 0-1 0 0,-1 0 1 0 0,1 0-1 0 0,-1 1 1 0 0,-22 11-1283 0 0,18-8 1207 0 0,1 0 1 0 0,0 1-1 0 0,0-1 1 0 0,0 1-1 0 0,0 0 1 0 0,1 0-1 0 0,-1 1 0 0 0,1-1 1 0 0,1 1-1 0 0,-1-1 1 0 0,1 1-1 0 0,-3 10 1 0 0,3-7 20 0 0,0 1 0 0 0,0 0 0 0 0,1 0 1 0 0,0 0-1 0 0,1 0 0 0 0,0 0 0 0 0,1 10 0 0 0,0-14 8 0 0,0 0 0 0 0,0 0-1 0 0,0-1 1 0 0,1 1 0 0 0,0-1-1 0 0,0 1 1 0 0,0-1-1 0 0,6 10 1 0 0,-6-12-661 0 0,0-1 0 0 0,0 1 1 0 0,0-1-1 0 0,1 0 0 0 0,-1 0 0 0 0,4 3 0 0 0,8 3-4490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4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33 11199 0 0,'0'0'1016'0'0,"-15"-11"-306"0"0,0 0 438 0 0,13 10-619 0 0,-7-2-88 0 0,5 1-417 0 0,0 1-1 0 0,0 0 1 0 0,0 0-1 0 0,0 0 1 0 0,0 1-1 0 0,0 0 1 0 0,0-1-1 0 0,0 1 1 0 0,0 1-1 0 0,0-1 1 0 0,0 0-1 0 0,0 1 1 0 0,0 0-1 0 0,0 0 1 0 0,-4 2-1 0 0,3-1-16 0 0,-1 1 0 0 0,1 0 0 0 0,0 0 0 0 0,1 0 0 0 0,-1 1 0 0 0,1 0 0 0 0,-1 0 0 0 0,1 0 0 0 0,-6 8 0 0 0,3-2-19 0 0,0 1 1 0 0,0 0 0 0 0,1 0-1 0 0,1 0 1 0 0,0 1 0 0 0,0 0-1 0 0,1 0 1 0 0,1 0 0 0 0,-3 14-1 0 0,5-19 13 0 0,0-1 0 0 0,1 1-1 0 0,0 0 1 0 0,0-1 0 0 0,1 1-1 0 0,-1 0 1 0 0,4 10 0 0 0,-4-15-2 0 0,1-1 1 0 0,-1 0-1 0 0,1 1 1 0 0,-1-1-1 0 0,1 0 1 0 0,0 0-1 0 0,-1 1 1 0 0,1-1-1 0 0,0 0 1 0 0,0 0-1 0 0,0 0 1 0 0,0 0-1 0 0,0 0 1 0 0,0 0-1 0 0,0 0 1 0 0,0 0-1 0 0,2 0 0 0 0,-2 0-2 0 0,1-1 0 0 0,-1 0 0 0 0,1 1 0 0 0,-1-1 0 0 0,1 0 0 0 0,0 0 0 0 0,-1 0 0 0 0,1 0 0 0 0,-1 0 0 0 0,1-1 0 0 0,-1 1 0 0 0,1 0 0 0 0,-1-1 0 0 0,1 1 0 0 0,-1-1 0 0 0,1 1 0 0 0,-1-1 0 0 0,0 0 0 0 0,3-1 0 0 0,4-3 6 0 0,0-1 0 0 0,-1 0 0 0 0,1 0 0 0 0,-1 0 0 0 0,-1-1 0 0 0,1 0 0 0 0,-1-1 0 0 0,0 1 0 0 0,-1-1 0 0 0,0 0 0 0 0,0-1 0 0 0,6-13 0 0 0,0-7 331 0 0,-1 0 0 0 0,10-46-1 0 0,-20 74-308 0 0,0 0 0 0 0,0 1 0 0 0,1-1 0 0 0,-1 0 0 0 0,0 0-1 0 0,0 0 1 0 0,0 1 0 0 0,1-1 0 0 0,-1 0 0 0 0,0 0 0 0 0,1 1 0 0 0,-1-1-1 0 0,1 0 1 0 0,-1 1 0 0 0,1-1 0 0 0,-1 1 0 0 0,2-2 0 0 0,-2 2 2 0 0,0 0 0 0 0,1 1-1 0 0,-1-1 1 0 0,0 0 0 0 0,1 0 0 0 0,-1 0 0 0 0,0 0 0 0 0,1 0 0 0 0,-1 1 0 0 0,0-1 0 0 0,0 0 0 0 0,1 0 0 0 0,-1 1-1 0 0,0-1 1 0 0,0 0 0 0 0,1 0 0 0 0,-1 1 0 0 0,0-1 0 0 0,0 0 0 0 0,0 0 0 0 0,0 1 0 0 0,1-1 0 0 0,-1 0 0 0 0,0 1-1 0 0,0-1 1 0 0,0 1 0 0 0,8 32 467 0 0,2 36 139 0 0,-3 1 0 0 0,-3 0 0 0 0,-10 129 0 0 0,3-171-373 0 0,-1 0-1 0 0,-2 0 0 0 0,-13 41 0 0 0,14-56-216 0 0,0 0 0 0 0,-1-1 0 0 0,-1 1 0 0 0,0-1 0 0 0,0-1 0 0 0,-1 1 0 0 0,0-1 0 0 0,-1-1 0 0 0,-13 12 0 0 0,17-18-39 0 0,0 0 0 0 0,-1 0-1 0 0,0 0 1 0 0,0-1 0 0 0,0 0 0 0 0,0 0 0 0 0,0-1 0 0 0,0 1 0 0 0,-1-1 0 0 0,1-1-1 0 0,-1 1 1 0 0,0-1 0 0 0,1-1 0 0 0,-1 1 0 0 0,0-1 0 0 0,0 0 0 0 0,-7-1 0 0 0,8 0-39 0 0,1 1 1 0 0,-1-1 0 0 0,1-1-1 0 0,-1 1 1 0 0,1-1 0 0 0,0 0-1 0 0,0 0 1 0 0,-1-1 0 0 0,2 1 0 0 0,-1-1-1 0 0,0 0 1 0 0,0 0 0 0 0,1-1-1 0 0,0 1 1 0 0,0-1 0 0 0,0 0-1 0 0,0 0 1 0 0,1-1 0 0 0,-1 1-1 0 0,-4-10 1 0 0,7 12-70 0 0,0 0 0 0 0,0 0 0 0 0,0 0-1 0 0,1 0 1 0 0,-1 0 0 0 0,1-1 0 0 0,0 1 0 0 0,-1 0 0 0 0,1 0-1 0 0,0 0 1 0 0,0-1 0 0 0,1 1 0 0 0,-1 0 0 0 0,0 0-1 0 0,1 0 1 0 0,-1-1 0 0 0,1 1 0 0 0,0 0 0 0 0,0 0 0 0 0,0 0-1 0 0,1-3 1 0 0,5-5-6764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4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71 6447 0 0,'-2'1'499'0'0,"-12"11"454"0"0,0 1 0 0 0,-20 24 0 0 0,30-32-625 0 0,-1 1-1 0 0,1 0 1 0 0,1 1-1 0 0,-1-1 1 0 0,1 1 0 0 0,1-1-1 0 0,-1 1 1 0 0,1 0-1 0 0,0 0 1 0 0,-2 11 0 0 0,3-8 31 0 0,1-1 1 0 0,-1 1 0 0 0,1-1 0 0 0,1 1-1 0 0,0-1 1 0 0,0 1 0 0 0,3 10 0 0 0,-3-18-284 0 0,-1 1 1 0 0,1-1-1 0 0,0 0 1 0 0,0 0-1 0 0,0 1 0 0 0,0-1 1 0 0,0 0-1 0 0,1 0 1 0 0,-1 0-1 0 0,0 0 1 0 0,1 0-1 0 0,0 0 1 0 0,-1-1-1 0 0,1 1 0 0 0,0-1 1 0 0,0 1-1 0 0,0-1 1 0 0,0 1-1 0 0,0-1 1 0 0,0 0-1 0 0,0 0 1 0 0,1 0-1 0 0,-1 0 0 0 0,0 0 1 0 0,1-1-1 0 0,-1 1 1 0 0,0-1-1 0 0,1 1 1 0 0,-1-1-1 0 0,1 0 1 0 0,-1 0-1 0 0,0 0 0 0 0,4-1 1 0 0,-1 0 56 0 0,0 0 0 0 0,0-1 1 0 0,0 0-1 0 0,0 0 0 0 0,-1 0 0 0 0,1-1 1 0 0,-1 1-1 0 0,1-1 0 0 0,-1 0 1 0 0,0 0-1 0 0,0-1 0 0 0,7-6 0 0 0,0-3 224 0 0,0 0-1 0 0,14-22 0 0 0,-18 24-195 0 0,0-1 0 0 0,-1 0 0 0 0,-1-1-1 0 0,0 1 1 0 0,-1-1 0 0 0,0 0 0 0 0,-1-1 0 0 0,0 1-1 0 0,-1 0 1 0 0,-1-1 0 0 0,0 1 0 0 0,-1-1 0 0 0,0 1-1 0 0,-3-17 1 0 0,3 28-152 0 0,0 0 0 0 0,-1 0 0 0 0,1 0 0 0 0,-1 0 1 0 0,1 0-1 0 0,-1 0 0 0 0,0 1 0 0 0,0-1 0 0 0,0 0 0 0 0,0 0 0 0 0,0 1 0 0 0,0-1 0 0 0,0 0 0 0 0,-1 1 0 0 0,-2-3 0 0 0,2 3 6 0 0,1 0-1 0 0,0 0 0 0 0,-1 1 1 0 0,1-1-1 0 0,-1 1 0 0 0,1-1 1 0 0,-1 1-1 0 0,1-1 0 0 0,-1 1 1 0 0,1 0-1 0 0,-1 0 0 0 0,1 0 1 0 0,-1 0-1 0 0,1 0 0 0 0,-1 0 1 0 0,-2 1-1 0 0,0 0-140 0 0,0 0-1 0 0,0 0 0 0 0,0 1 1 0 0,0 0-1 0 0,1-1 1 0 0,-1 2-1 0 0,0-1 1 0 0,1 0-1 0 0,0 1 1 0 0,-1-1-1 0 0,1 1 1 0 0,0 0-1 0 0,-5 6 0 0 0,-11 22-6854 0 0,11-15 189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19 4607 0 0,'0'0'354'0'0,"-18"-7"6183"0"0,16 7-5983 0 0,1 1 0 0 0,-1-1 0 0 0,1 1 0 0 0,0 0 0 0 0,-1 0 0 0 0,1-1 0 0 0,0 1 0 0 0,-1 0 0 0 0,1 0 0 0 0,0 0 0 0 0,0 1 0 0 0,-2 1 0 0 0,-8 19 2119 0 0,8-11-2840 0 0,1 0 1 0 0,-1 21-1 0 0,1-10 664 0 0,-2 38-449 0 0,4-42 10 0 0,-1-1-1 0 0,-1 0 0 0 0,-3 18 0 0 0,6-43-30 0 0,0 0 0 0 0,-1 1 0 0 0,0-1-1 0 0,0 0 1 0 0,-1 1 0 0 0,-2-13 0 0 0,-1-10-23 0 0,3 20 39 0 0,1-1-1 0 0,0 0 1 0 0,1 0 0 0 0,0 1-1 0 0,0-1 1 0 0,1 0-1 0 0,4-13 1 0 0,-4 19-71 0 0,0 1 0 0 0,0-1 1 0 0,0 1-1 0 0,1-1 0 0 0,-1 1 0 0 0,1 0 0 0 0,0 0 0 0 0,0 0 1 0 0,1 0-1 0 0,-1 1 0 0 0,1-1 0 0 0,0 1 0 0 0,-1 0 0 0 0,2 0 1 0 0,-1 0-1 0 0,0 1 0 0 0,0-1 0 0 0,7-1 0 0 0,7 1-2496 0 0,-9 3-4436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5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0 125 10591 0 0,'0'0'5803'0'0,"2"9"-3628"0"0,0-1-2068 0 0,0-1 0 0 0,0 1 0 0 0,1-1 0 0 0,0 0 0 0 0,0 1 0 0 0,1-2 0 0 0,0 1-1 0 0,0 0 1 0 0,1-1 0 0 0,8 10 0 0 0,-11-14-102 0 0,0 0 0 0 0,0 1 0 0 0,1-1 0 0 0,-1 0 0 0 0,1-1 0 0 0,-1 1 0 0 0,1 0 0 0 0,0-1 0 0 0,-1 1 0 0 0,1-1 0 0 0,0 0 0 0 0,0 0 0 0 0,0 0 0 0 0,0-1 0 0 0,0 1 0 0 0,0-1 0 0 0,0 1 0 0 0,0-1 0 0 0,1 0 0 0 0,-1 0 0 0 0,0 0 0 0 0,0-1 0 0 0,0 1 0 0 0,0-1 0 0 0,0 1 0 0 0,0-1 0 0 0,0 0 0 0 0,0-1 0 0 0,4-1 0 0 0,-1-1 28 0 0,0 0 1 0 0,0-1-1 0 0,0 0 0 0 0,0 0 0 0 0,-1 0 1 0 0,0-1-1 0 0,0 0 0 0 0,6-9 0 0 0,29-54 260 0 0,-35 59-271 0 0,1-1 0 0 0,-2 1 0 0 0,1-1 0 0 0,-2 0 0 0 0,1 0 0 0 0,-2 0 0 0 0,4-20 0 0 0,-7 31-12 0 0,1 0-1 0 0,0 1 0 0 0,0-1 1 0 0,0 0-1 0 0,0 0 0 0 0,-1 1 1 0 0,1-1-1 0 0,0 0 0 0 0,0 0 1 0 0,-1 1-1 0 0,1-1 0 0 0,0 0 1 0 0,0 0-1 0 0,-1 0 0 0 0,1 0 1 0 0,0 0-1 0 0,-1 1 0 0 0,1-1 1 0 0,0 0-1 0 0,0 0 1 0 0,-1 0-1 0 0,1 0 0 0 0,0 0 1 0 0,-1 0-1 0 0,1 0 0 0 0,0 0 1 0 0,-1 0-1 0 0,1 0 0 0 0,0 0 1 0 0,-1 0-1 0 0,1 0 0 0 0,0 0 1 0 0,-1 0-1 0 0,1-1 0 0 0,0 1 1 0 0,0 0-1 0 0,-1 0 0 0 0,1 0 1 0 0,0 0-1 0 0,-1-1 1 0 0,1 1-1 0 0,0 0 0 0 0,0 0 1 0 0,-1 0-1 0 0,1-1 0 0 0,0 1 1 0 0,0 0-1 0 0,0 0 0 0 0,0-1 1 0 0,-1 1-1 0 0,1 0 0 0 0,0-1 1 0 0,0 1-1 0 0,0 0 0 0 0,0-1 1 0 0,0 1-1 0 0,0 0 0 0 0,0-1 1 0 0,0 1-1 0 0,0 0 0 0 0,0 0 1 0 0,0-1-1 0 0,0 1 1 0 0,0 0-1 0 0,0-1 0 0 0,0 1 1 0 0,0 0-1 0 0,0-1 0 0 0,-16 19 201 0 0,9-5-139 0 0,0 0 1 0 0,0 1 0 0 0,1 0-1 0 0,1 0 1 0 0,-6 24-1 0 0,-9 79-7 0 0,12-66-52 0 0,5-36-3 0 0,-20 143 178 0 0,20-121-6 0 0,1 0 0 0 0,3 48 0 0 0,0-79-174 0 0,-1 0 0 0 0,1-1 0 0 0,0 1 0 0 0,0-1 1 0 0,0 1-1 0 0,1-1 0 0 0,0 1 0 0 0,0-1 0 0 0,0 0 0 0 0,6 9 0 0 0,-8-14-63 0 0,1 0-1 0 0,-1 1 0 0 0,0-1 0 0 0,1 0 0 0 0,-1 1 1 0 0,1-1-1 0 0,-1 0 0 0 0,1 0 0 0 0,-1 1 0 0 0,1-1 1 0 0,-1 0-1 0 0,1 0 0 0 0,-1 0 0 0 0,1 0 0 0 0,-1 0 0 0 0,1 0 1 0 0,-1 0-1 0 0,1 0 0 0 0,-1 0 0 0 0,1 0 0 0 0,0 0 1 0 0,-1 0-1 0 0,1 0 0 0 0,-1 0 0 0 0,1 0 0 0 0,-1 0 0 0 0,1-1 1 0 0,-1 1-1 0 0,1 0 0 0 0,-1 0 0 0 0,0-1 0 0 0,1 1 1 0 0,-1 0-1 0 0,1-1 0 0 0,-1 1 0 0 0,1 0 0 0 0,-1-1 0 0 0,0 1 1 0 0,1-1-1 0 0,-1 0-24 0 0,10-9-2055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6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134 176 8751 0 0,'0'0'399'0'0,"1"-10"7750"0"0,0 11-7933 0 0,0-1 0 0 0,0 0 0 0 0,-1 1 0 0 0,1-1 0 0 0,0 1 0 0 0,-1-1 0 0 0,1 1 0 0 0,0-1 0 0 0,-1 1 0 0 0,1 0 0 0 0,-1-1 0 0 0,1 1 0 0 0,-1 0 0 0 0,1-1 0 0 0,-1 1 0 0 0,0 0 0 0 0,1 0 0 0 0,-1-1 0 0 0,1 3 0 0 0,4 14 339 0 0,-2 3-136 0 0,-2-1 1 0 0,0 0-1 0 0,-1 0 1 0 0,-4 25-1 0 0,1 35-115 0 0,0-42-406 0 0,1-28-427 0 0,2-7-197 0 0</inkml:trace>
  <inkml:trace contextRef="#ctx0" brushRef="#br0" timeOffset="1">1 55 13759 0 0,'0'0'1247'0'0,"2"-1"-1023"0"0,8-4 305 0 0,0 0-1 0 0,1 1 1 0 0,-1 0 0 0 0,1 1-1 0 0,0 0 1 0 0,12-1 0 0 0,74-6 2815 0 0,-39 6-2573 0 0,-26-1-388 0 0,-23 3-437 0 0,0 0 0 0 0,0 1 0 0 0,-1 0-1 0 0,1 1 1 0 0,0 0 0 0 0,15 2 0 0 0,-16 0-690 0 0,-2 3-51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6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8287 0 0,'0'0'756'0'0,"2"-1"-622"0"0,7-5 1560 0 0,0 0 1 0 0,0 1-1 0 0,0 0 1 0 0,19-7 0 0 0,-12 7-84 0 0,-1 0 1 0 0,26-3 0 0 0,4 4-1801 0 0,60 1 0 0 0,-104 3 138 0 0,14 0-1974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6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218 331 13359 0 0,'0'0'1027'0'0,"-8"-11"809"0"0,8 10-1896 0 0,0 0 286 0 0,0 0 1 0 0,0 0 0 0 0,0 0-1 0 0,0 0 1 0 0,-1 0-1 0 0,1 0 1 0 0,0 0-1 0 0,-1 1 1 0 0,1-1 0 0 0,-1 0-1 0 0,1 0 1 0 0,-1 0-1 0 0,1 1 1 0 0,-1-1-1 0 0,1 0 1 0 0,-1 0 0 0 0,0 1-1 0 0,0-1 1 0 0,1 0-1 0 0,-1 1 1 0 0,0-1 0 0 0,0 1-1 0 0,0-1 1 0 0,1 1-1 0 0,-1 0 1 0 0,0-1-1 0 0,0 1 1 0 0,0 0 0 0 0,-1-1-1 0 0,-9 0-226 0 0,7 2-1 0 0,-1 0 0 0 0,1 0-1 0 0,0 1 1 0 0,0 0 0 0 0,0-1 0 0 0,0 1-1 0 0,0 1 1 0 0,0-1 0 0 0,0 1-1 0 0,-5 4 1 0 0,-35 35-95 0 0,35-32 67 0 0,-3 3-1 0 0,1-1-1 0 0,1 2 0 0 0,-17 26 0 0 0,24-36 28 0 0,1 0-1 0 0,0 0 0 0 0,0 0 0 0 0,0 1 1 0 0,1-1-1 0 0,-1 0 0 0 0,1 1 1 0 0,0-1-1 0 0,0 1 0 0 0,1-1 1 0 0,-1 1-1 0 0,1-1 0 0 0,0 1 0 0 0,1-1 1 0 0,-1 1-1 0 0,1-1 0 0 0,-1 1 1 0 0,1-1-1 0 0,3 7 0 0 0,-3-9 3 0 0,-1 0 0 0 0,1-1 0 0 0,0 1 0 0 0,0-1 0 0 0,0 1 0 0 0,0-1 0 0 0,0 1 0 0 0,0-1 0 0 0,1 0 0 0 0,-1 1 0 0 0,0-1 0 0 0,1 0 0 0 0,-1 0-1 0 0,1 0 1 0 0,-1 0 0 0 0,1 0 0 0 0,-1-1 0 0 0,1 1 0 0 0,2 0 0 0 0,-1 0 11 0 0,0-1 1 0 0,-1 0-1 0 0,1 0 0 0 0,-1 0 0 0 0,1 0 0 0 0,0 0 0 0 0,-1 0 0 0 0,1-1 1 0 0,-1 0-1 0 0,1 1 0 0 0,4-3 0 0 0,4-2 61 0 0,-1-1-1 0 0,1 0 0 0 0,-1-1 1 0 0,13-11-1 0 0,-22 18-67 0 0,11-12 23 0 0,1 0-1 0 0,-1-1 1 0 0,-1 0-1 0 0,0-1 1 0 0,-1 0-1 0 0,0 0 1 0 0,-2-1-1 0 0,14-31 1 0 0,-7 10-207 0 0,-2-1 1 0 0,15-72-1 0 0,-19 66-292 0 0,-2-1 0 0 0,1-57 1 0 0,-8 98 1074 0 0,-1 4-564 0 0,0 1-1 0 0,0-1 1 0 0,0 0 0 0 0,-1 0-1 0 0,1 0 1 0 0,0 1-1 0 0,1-1 1 0 0,-1 1 0 0 0,0-1-1 0 0,0 1 1 0 0,1-1 0 0 0,-1 1-1 0 0,0 1 1 0 0,-7 21 51 0 0,1 0 0 0 0,1 0 0 0 0,2 0 0 0 0,-4 43 0 0 0,6-22 103 0 0,8 77 0 0 0,-4-102-35 0 0,0 0 0 0 0,2 1 0 0 0,7 22 0 0 0,-9-37-201 0 0,0 0 0 0 0,1 0 0 0 0,-1 0-1 0 0,1-1 1 0 0,0 1 0 0 0,1 0-1 0 0,-1-1 1 0 0,1 0 0 0 0,0 0 0 0 0,0 0-1 0 0,1-1 1 0 0,0 1 0 0 0,0-1-1 0 0,6 4 1 0 0,2-1-948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8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130 221 11719 0 0,'0'0'1060'0'0,"9"-25"1126"0"0,-7 20-1936 0 0,0-1 1 0 0,0 0 0 0 0,0 0-1 0 0,-1 0 1 0 0,0 0 0 0 0,0 0 0 0 0,0 0-1 0 0,-1 0 1 0 0,0 0 0 0 0,0 0-1 0 0,-1 0 1 0 0,-2-12 0 0 0,-2-4 655 0 0,-1 1 1 0 0,-10-25-1 0 0,12 39-906 0 0,0 1-10 0 0,4 6-9 0 0,-1-1 1 0 0,0 1 0 0 0,1-1 0 0 0,-1 1 0 0 0,0 0 0 0 0,1-1-1 0 0,-1 1 1 0 0,0 0 0 0 0,1 0 0 0 0,-1-1 0 0 0,0 1 0 0 0,1 0-1 0 0,-1 0 1 0 0,0 0 0 0 0,0 0 0 0 0,1 0 0 0 0,-1 0 0 0 0,0 0-1 0 0,0 0 1 0 0,1 0 0 0 0,-1 0 0 0 0,0 0 0 0 0,0 1 0 0 0,1-1-1 0 0,-1 0 1 0 0,0 0 0 0 0,1 1 0 0 0,-1-1 0 0 0,0 0 0 0 0,0 2-1 0 0,-18 12-472 0 0,14-7 369 0 0,1-1 0 0 0,-1 1 0 0 0,2 0-1 0 0,-1 0 1 0 0,1 0 0 0 0,0 1 0 0 0,-3 8 0 0 0,-10 57-220 0 0,15-71 332 0 0,-7 40 42 0 0,2 1 1 0 0,0 56 0 0 0,6-80 81 0 0,1-1-1 0 0,0 0 1 0 0,2 0 0 0 0,0 0-1 0 0,1 0 1 0 0,0-1 0 0 0,2 0-1 0 0,9 21 1 0 0,-12-31-66 0 0,1 0 0 0 0,0 0 1 0 0,0-1-1 0 0,0 0 0 0 0,1 0 1 0 0,0 0-1 0 0,7 6 0 0 0,-10-10-50 0 0,1 0 0 0 0,-1 0 0 0 0,0 0 0 0 0,1-1 0 0 0,-1 1 0 0 0,1-1 0 0 0,0 0 0 0 0,-1 0 0 0 0,1 0 0 0 0,0 0 0 0 0,0 0 0 0 0,0 0 0 0 0,0-1 0 0 0,0 1 0 0 0,0-1 0 0 0,0 0 1 0 0,0 0-1 0 0,0 0 0 0 0,0 0 0 0 0,0-1 0 0 0,5 0 0 0 0,32-16-1617 0 0,-25 9-4992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8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300 88 5983 0 0,'0'0'542'0'0,"0"-1"-446"0"0,0-2 557 0 0,0 0 1 0 0,-1 0-1 0 0,1 0 0 0 0,0 0 1 0 0,-1 0-1 0 0,0 0 1 0 0,0 0-1 0 0,0 0 0 0 0,0 0 1 0 0,0 0-1 0 0,-1 1 1 0 0,-2-4-1 0 0,2 3-449 0 0,0 0 1 0 0,-1 0-1 0 0,1 0 1 0 0,-1 1-1 0 0,0 0 0 0 0,0-1 1 0 0,0 1-1 0 0,-6-3 1 0 0,1 1-237 0 0,0 1 0 0 0,0 0 0 0 0,0 1 0 0 0,-1 0 0 0 0,1 0 0 0 0,-1 1 0 0 0,-12-1 0 0 0,15 2 67 0 0,1 0-1 0 0,-1 0 1 0 0,1 0 0 0 0,0 1-1 0 0,-1 0 1 0 0,1 0-1 0 0,0 1 1 0 0,0 0-1 0 0,-1-1 1 0 0,1 2 0 0 0,1-1-1 0 0,-9 5 1 0 0,7-2 0 0 0,-1 0 1 0 0,2 0-1 0 0,-1 0 0 0 0,0 1 1 0 0,1-1-1 0 0,0 2 0 0 0,1-1 1 0 0,-5 7-1 0 0,1 1 0 0 0,1 0 0 0 0,1 1 0 0 0,0 0 1 0 0,1 0-1 0 0,1 0 0 0 0,0 0 0 0 0,1 1 0 0 0,-1 16 0 0 0,3-24 10 0 0,1 1 0 0 0,0-1 0 0 0,0 0 0 0 0,1 1 0 0 0,2 9 0 0 0,-3-15-11 0 0,1-1 1 0 0,-1 0 0 0 0,1 0 0 0 0,0 0-1 0 0,0 0 1 0 0,-1 1 0 0 0,1-1 0 0 0,1 0 0 0 0,-1-1-1 0 0,0 1 1 0 0,0 0 0 0 0,1 0 0 0 0,-1 0-1 0 0,1-1 1 0 0,-1 1 0 0 0,1-1 0 0 0,0 1 0 0 0,0-1-1 0 0,0 0 1 0 0,-1 1 0 0 0,1-1 0 0 0,0 0-1 0 0,5 1 1 0 0,-5-2 15 0 0,1 0 0 0 0,0 0 0 0 0,0 0 0 0 0,0 0 0 0 0,-1-1 0 0 0,1 1 0 0 0,0-1 0 0 0,-1 0-1 0 0,1 0 1 0 0,0 0 0 0 0,-1 0 0 0 0,1 0 0 0 0,-1-1 0 0 0,1 1 0 0 0,-1-1 0 0 0,3-2 0 0 0,5-3 85 0 0,-1-1 0 0 0,12-13 1 0 0,-12 10-100 0 0,0 0 1 0 0,0-1-1 0 0,-1 0 0 0 0,0 0 1 0 0,-1 0-1 0 0,-1-1 1 0 0,6-14-1 0 0,-6 9 86 0 0,-2 1 0 0 0,1-1 0 0 0,-2 0 0 0 0,-1 0 0 0 0,0 0 0 0 0,-1-22 0 0 0,-1 44-73 0 0,0-1 0 0 0,-1 0 1 0 0,0 0-1 0 0,1 0 0 0 0,-1 0 0 0 0,-2 4 0 0 0,-3 16 103 0 0,4-3-2 0 0,2 0 0 0 0,0 0 0 0 0,4 33 0 0 0,-3-46-121 0 0,0 0 1 0 0,1 0-1 0 0,0 0 0 0 0,0 0 1 0 0,0-1-1 0 0,1 1 0 0 0,0 0 1 0 0,0-1-1 0 0,0 0 0 0 0,1 0 1 0 0,0 0-1 0 0,0 0 0 0 0,8 8 1 0 0,-10-12-87 0 0,0-1 1 0 0,0 1-1 0 0,0-1 1 0 0,1 1-1 0 0,-1-1 1 0 0,0 0-1 0 0,1 0 1 0 0,-1 1-1 0 0,0-2 1 0 0,1 1-1 0 0,-1 0 1 0 0,1 0-1 0 0,-1-1 0 0 0,1 0 1 0 0,0 1-1 0 0,-1-1 1 0 0,1 0-1 0 0,-1 0 1 0 0,1 0-1 0 0,-1-1 1 0 0,1 1-1 0 0,0-1 1 0 0,-1 1-1 0 0,1-1 1 0 0,-1 0-1 0 0,0 0 1 0 0,1 0-1 0 0,-1 0 1 0 0,0 0-1 0 0,1-1 1 0 0,-1 1-1 0 0,4-4 1 0 0,6-6-1658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1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7367 0 0,'0'0'7879'0'0,"-2"14"-6951"0"0,-2 96 1233 0 0,0-66-1409 0 0,-1 61 626 0 0,5-91-1265 0 0,1 0-1 0 0,1-1 1 0 0,0 1-1 0 0,1-1 1 0 0,0 0-1 0 0,7 15 1 0 0,-10-26-105 0 0,1-1 0 0 0,0 1 1 0 0,-1-1-1 0 0,1 0 0 0 0,0 1 1 0 0,0-1-1 0 0,-1 0 1 0 0,1 0-1 0 0,0 1 0 0 0,1-1 1 0 0,-1 0-1 0 0,0 0 0 0 0,0 0 1 0 0,0 0-1 0 0,1 0 1 0 0,-1-1-1 0 0,0 1 0 0 0,1 0 1 0 0,-1-1-1 0 0,0 1 0 0 0,3 0 1 0 0,-1 0-6 0 0,1-1 0 0 0,-1 0 0 0 0,0 0 1 0 0,1 0-1 0 0,-1 0 0 0 0,0-1 0 0 0,4 0 0 0 0,3 0 14 0 0,5-2-160 0 0,-1 1-1 0 0,1-2 1 0 0,-1 0 0 0 0,26-11-1 0 0,9-3-2691 0 0,-36 14 771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8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14191 0 0,'0'0'1291'0'0,"-1"2"-1063"0"0,0 20 663 0 0,1-1 0 0 0,0 1-1 0 0,7 39 1 0 0,0 3 106 0 0,-3 52 381 0 0,14 123 816 0 0,5-137-1778 0 0,-22-101-507 0 0,-3-2-560 0 0,1 0 529 0 0,0 0 0 0 0,0-1 0 0 0,0 1 1 0 0,0 0-1 0 0,0-1 0 0 0,0 1 0 0 0,0-1 0 0 0,1 1 1 0 0,-1-1-1 0 0,0 1 0 0 0,1-1 0 0 0,-1 1 0 0 0,1-3 0 0 0,-1 2-51 0 0,-3-11-123 0 0,1-1 0 0 0,1 0 0 0 0,0-1 1 0 0,1 1-1 0 0,0 0 0 0 0,1-1 0 0 0,0 1 1 0 0,2 0-1 0 0,4-23 0 0 0,-4 29 365 0 0,0 1 0 0 0,1 0 0 0 0,0 0 0 0 0,0 0 0 0 0,0 0 0 0 0,1 1 0 0 0,0-1-1 0 0,1 1 1 0 0,-1 0 0 0 0,1 0 0 0 0,0 1 0 0 0,1-1 0 0 0,-1 1 0 0 0,1 0 0 0 0,0 1 0 0 0,0-1 0 0 0,1 1 0 0 0,-1 1-1 0 0,1-1 1 0 0,0 1 0 0 0,9-3 0 0 0,-4 3-177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9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0 307 12895 0 0,'0'0'998'0'0,"9"-14"266"0"0,40-33 2559 0 0,15-19-1750 0 0,-55 54-1930 0 0,0 0 0 0 0,-1 0 1 0 0,0 0-1 0 0,6-16 1 0 0,-11 21-130 0 0,0 0 1 0 0,-1 0 0 0 0,0 0-1 0 0,0 0 1 0 0,0-1 0 0 0,-1 1-1 0 0,0-1 1 0 0,0 0 0 0 0,-1-11-1 0 0,-3 7-3 0 0,3 12-11 0 0,0-1 0 0 0,0 1 0 0 0,-1 0 0 0 0,1-1 0 0 0,0 1 0 0 0,0 0 0 0 0,0-1 0 0 0,-1 1 0 0 0,1 0 0 0 0,0-1 0 0 0,0 1 0 0 0,-1 0 0 0 0,1-1 0 0 0,0 1 0 0 0,0 0 0 0 0,-1 0 0 0 0,1-1 0 0 0,-1 1 0 0 0,1 0 0 0 0,0 0 0 0 0,-1 0 0 0 0,1 0 0 0 0,0-1 0 0 0,-1 1 0 0 0,1 0 0 0 0,-1 0 0 0 0,1 0 0 0 0,0 0 0 0 0,-1 0 0 0 0,1 0 0 0 0,-1 0 0 0 0,1 0 0 0 0,0 0 0 0 0,-1 0 0 0 0,1 0 0 0 0,-1 0 0 0 0,1 1 0 0 0,-1-1 0 0 0,-2 0-3 0 0,0 1 0 0 0,0 0-1 0 0,0-1 1 0 0,0 1 0 0 0,0 0 0 0 0,1 1-1 0 0,-1-1 1 0 0,0 0 0 0 0,1 1 0 0 0,-1 0 0 0 0,1-1-1 0 0,-1 1 1 0 0,1 0 0 0 0,0 0 0 0 0,0 0-1 0 0,0 1 1 0 0,0-1 0 0 0,0 0 0 0 0,0 1-1 0 0,-1 3 1 0 0,-4 5-14 0 0,0 1 0 0 0,1 0 0 0 0,-4 14 0 0 0,4-12 12 0 0,1 1-1 0 0,1 0 1 0 0,-4 27 0 0 0,7-36-2 0 0,1 1 1 0 0,0-1-1 0 0,0 0 1 0 0,0 0-1 0 0,0 0 1 0 0,1 1-1 0 0,0-1 1 0 0,0 0 0 0 0,1 0-1 0 0,0 0 1 0 0,0-1-1 0 0,4 8 1 0 0,-5-10-58 0 0,1-1-1 0 0,-1 0 1 0 0,1 0 0 0 0,0 0-1 0 0,0 0 1 0 0,-1 0 0 0 0,1 0 0 0 0,1-1-1 0 0,-1 1 1 0 0,0-1 0 0 0,0 1-1 0 0,4 1 1 0 0,19 4-5684 0 0,-5-5-747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39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345 108 15231 0 0,'0'0'696'0'0,"-1"-2"-13"0"0,-8-16-414 0 0,8 15-110 0 0,0 1 0 0 0,0-1 0 0 0,0 1-1 0 0,0-1 1 0 0,1 1 0 0 0,-1-6 0 0 0,0 3 99 0 0,1 0 0 0 0,-1 0 0 0 0,0 1 1 0 0,-1-1-1 0 0,1 0 0 0 0,-1 0 0 0 0,-3-4 1 0 0,-3-7-186 0 0,4 14-75 0 0,2 1 12 0 0,2 1-7 0 0,-1 0 0 0 0,0-1 0 0 0,0 1-1 0 0,0 0 1 0 0,0-1 0 0 0,0 1 0 0 0,0 0 0 0 0,1 0 0 0 0,-1 0 0 0 0,0 0 0 0 0,0 0 0 0 0,0 0 0 0 0,0 0-1 0 0,0 0 1 0 0,0 0 0 0 0,0 0 0 0 0,0 0 0 0 0,0 1 0 0 0,-1 0 0 0 0,-15 7-8 0 0,9-2 5 0 0,1 1 0 0 0,-1 1 0 0 0,2-1 0 0 0,-1 1 0 0 0,1 1 0 0 0,-10 16 0 0 0,3-3-46 0 0,1 0-1 0 0,-13 35 1 0 0,22-50 40 0 0,1 1 0 0 0,0-1 0 0 0,0 1-1 0 0,0 0 1 0 0,1 0 0 0 0,0-1 0 0 0,1 1 0 0 0,0 0 0 0 0,0 0 0 0 0,0 0 0 0 0,1 0 0 0 0,3 9 0 0 0,-4-15 2 0 0,1 1 0 0 0,-1-1 0 0 0,1 0 0 0 0,0 0 0 0 0,0 0 1 0 0,0 0-1 0 0,0 0 0 0 0,1 0 0 0 0,-1 0 0 0 0,0 0 0 0 0,1 0 1 0 0,0 0-1 0 0,-1-1 0 0 0,1 1 0 0 0,0 0 0 0 0,0-1 0 0 0,0 0 1 0 0,0 1-1 0 0,0-1 0 0 0,0 0 0 0 0,0 0 0 0 0,0 0 0 0 0,0-1 1 0 0,1 1-1 0 0,-1 0 0 0 0,0-1 0 0 0,0 1 0 0 0,3-1 0 0 0,-1 0 4 0 0,0 0-1 0 0,-1 0 0 0 0,1-1 0 0 0,-1 0 1 0 0,0 1-1 0 0,1-1 0 0 0,-1 0 0 0 0,1-1 0 0 0,-1 1 1 0 0,0-1-1 0 0,0 1 0 0 0,0-1 0 0 0,0 0 0 0 0,0 0 1 0 0,0 0-1 0 0,-1-1 0 0 0,6-4 0 0 0,-1-2 23 0 0,0 0-1 0 0,-1 0 1 0 0,0-1-1 0 0,0 0 1 0 0,-1 0-1 0 0,-1 0 1 0 0,7-19-1 0 0,-6 9 42 0 0,0 1-1 0 0,-2-1 0 0 0,3-30 1 0 0,-6 41-37 0 0,0 7 306 0 0,1 11-219 0 0,0 0-1 0 0,1 0 1 0 0,4 13-1 0 0,-1-1-14 0 0,12 44 372 0 0,-9-38-28 0 0,6 33 0 0 0,-8-17 5 0 0,-2 0 0 0 0,-1 0 0 0 0,-2 1 1 0 0,-3-1-1 0 0,-8 55 0 0 0,9-90-466 0 0,-1 1 0 0 0,0-1 0 0 0,-1 0 1 0 0,1 1-1 0 0,-2-1 0 0 0,1 0 0 0 0,-1-1 0 0 0,-1 1 0 0 0,1-1 0 0 0,-1 1 0 0 0,0-2 0 0 0,-1 1 0 0 0,0 0 0 0 0,0-1 0 0 0,0 0 0 0 0,-1-1 0 0 0,0 1 0 0 0,0-1 0 0 0,0 0 0 0 0,0-1 0 0 0,-1 0 0 0 0,0 0 0 0 0,0-1 0 0 0,0 0 0 0 0,0 0 0 0 0,-1-1 0 0 0,1 0 0 0 0,-12 2 0 0 0,-4-3-37 0 0,-1-1 0 0 0,0-2 0 0 0,1 0 1 0 0,-1-1-1 0 0,-42-12 0 0 0,49 8 48 0 0,14 1-122 0 0,3 3 5 0 0,1 2-72 0 0,0 0-1 0 0,0 0 1 0 0,0 0-1 0 0,1-1 0 0 0,-1 1 1 0 0,0 0-1 0 0,0 0 1 0 0,1 0-1 0 0,-1 0 1 0 0,1-1-1 0 0,-1 1 0 0 0,1 0 1 0 0,-1 0-1 0 0,1 0 1 0 0,-1 0-1 0 0,1 0 0 0 0,0 0 1 0 0,1-1-1 0 0,-2 2-413 0 0,9-11-6657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0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27 8287 0 0,'-2'-1'639'0'0,"0"0"-394"0"0,0 1-1 0 0,0-1 1 0 0,0 0-1 0 0,0 1 1 0 0,0-1-1 0 0,0 1 0 0 0,0 0 1 0 0,0 0-1 0 0,0 0 1 0 0,-1 0-1 0 0,1 0 1 0 0,0 0-1 0 0,0 0 1 0 0,0 1-1 0 0,0-1 1 0 0,0 1-1 0 0,0 0 1 0 0,0-1-1 0 0,0 1 1 0 0,0 0-1 0 0,0 0 1 0 0,0 0-1 0 0,1 0 1 0 0,-1 1-1 0 0,0-1 1 0 0,-1 2-1 0 0,-2 3 223 0 0,0-1-1 0 0,0 1 0 0 0,1 0 1 0 0,0 0-1 0 0,-5 9 0 0 0,7-11-424 0 0,-7 13 277 0 0,1 1-1 0 0,0 0 0 0 0,-8 30 0 0 0,13-37-184 0 0,0 1 0 0 0,1 0 0 0 0,1-1 0 0 0,0 1 0 0 0,0 0 0 0 0,1 0-1 0 0,2 14 1 0 0,-2-23-83 0 0,1 0-1 0 0,-1 0 0 0 0,1 0 1 0 0,0 0-1 0 0,0 0 0 0 0,0 0 1 0 0,0-1-1 0 0,0 1 0 0 0,1 0 1 0 0,-1-1-1 0 0,1 1 0 0 0,0-1 1 0 0,0 1-1 0 0,-1-1 0 0 0,2 0 1 0 0,-1 0-1 0 0,0 0 0 0 0,0 0 1 0 0,6 3-1 0 0,-6-4-1 0 0,1 1 0 0 0,1-1 0 0 0,-1 0 0 0 0,0-1 0 0 0,0 1-1 0 0,0-1 1 0 0,0 1 0 0 0,1-1 0 0 0,-1 0 0 0 0,0 0 0 0 0,0 0 0 0 0,0-1 0 0 0,1 1 0 0 0,-1-1 0 0 0,0 1-1 0 0,0-1 1 0 0,0 0 0 0 0,4-2 0 0 0,2-2 30 0 0,0 1 0 0 0,-1-1-1 0 0,0-1 1 0 0,0 1 0 0 0,0-1-1 0 0,9-11 1 0 0,-1 2 106 0 0,22-32-1 0 0,-32 37-106 0 0,0 1 0 0 0,0-1-1 0 0,-1 0 1 0 0,0-1 0 0 0,-1 1 0 0 0,0-1-1 0 0,2-13 1 0 0,-4 17-7 0 0,-1 0 0 0 0,1-1 0 0 0,-2 1-1 0 0,1 0 1 0 0,-1-1 0 0 0,0 1 0 0 0,-1-1 0 0 0,0 1 0 0 0,0 0-1 0 0,0-1 1 0 0,-5-12 0 0 0,5 17-50 0 0,0 1 0 0 0,0 0 0 0 0,-1-1 0 0 0,1 1 0 0 0,0 0-1 0 0,-1 0 1 0 0,0 0 0 0 0,1 0 0 0 0,-1 0 0 0 0,0 0 0 0 0,0 0 0 0 0,0 0 0 0 0,0 1-1 0 0,0-1 1 0 0,-1 1 0 0 0,1 0 0 0 0,0-1 0 0 0,-1 1 0 0 0,1 0 0 0 0,-1 0 0 0 0,1 1 0 0 0,-1-1-1 0 0,1 0 1 0 0,-1 1 0 0 0,1 0 0 0 0,-1-1 0 0 0,0 1 0 0 0,1 0 0 0 0,-1 1 0 0 0,0-1-1 0 0,1 0 1 0 0,-1 1 0 0 0,1-1 0 0 0,-4 2 0 0 0,0 0-287 0 0,0 0 0 0 0,0 1 0 0 0,0-1 0 0 0,0 1 0 0 0,0 1 0 0 0,0-1 0 0 0,1 1-1 0 0,0 0 1 0 0,0 0 0 0 0,0 0 0 0 0,0 1 0 0 0,-7 9 0 0 0,3 1-5308 0 0,0-1-1644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0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74 1375 0 0,'-3'0'47'0'0,"1"0"0"0"0,0 0-1 0 0,0 1 1 0 0,0-1-1 0 0,0 0 1 0 0,0 1-1 0 0,0 0 1 0 0,0-1-1 0 0,-2 2 1 0 0,-11 11 4259 0 0,13-10-2704 0 0,0 1-1 0 0,0 0 1 0 0,0 0 0 0 0,1 0 0 0 0,-1 0 0 0 0,0 5 0 0 0,1-5-496 0 0,-1 5-536 0 0,0 0 1 0 0,1 0-1 0 0,0-1 1 0 0,0 1-1 0 0,1 10 0 0 0,1-8-495 0 0,0-1 0 0 0,0 0 0 0 0,1 0 0 0 0,0 0 0 0 0,1 0-1 0 0,0 0 1 0 0,5 11 0 0 0,-8-20-65 0 0,1-1-1 0 0,-1 0 1 0 0,0 1-1 0 0,0-1 1 0 0,0 1-1 0 0,0-1 1 0 0,0 0-1 0 0,0 1 1 0 0,0-1-1 0 0,1 0 1 0 0,-1 1-1 0 0,0-1 1 0 0,0 0-1 0 0,1 0 0 0 0,-1 1 1 0 0,0-1-1 0 0,0 0 1 0 0,1 0-1 0 0,-1 1 1 0 0,0-1-1 0 0,1 0 1 0 0,-1 0-1 0 0,0 0 1 0 0,1 1-1 0 0,-1-1 1 0 0,0 0-1 0 0,1 0 1 0 0,-1 0-1 0 0,0 0 1 0 0,1 0-1 0 0,-1 0 1 0 0,0 0-1 0 0,1 0 1 0 0,-1 0-1 0 0,0 0 1 0 0,1 0-1 0 0,-1 0 1 0 0,1 0-1 0 0,-1 0 1 0 0,0 0-1 0 0,1 0 1 0 0,-1 0-1 0 0,0-1 1 0 0,1 1-1 0 0,-1 0 1 0 0,0 0-1 0 0,1 0 1 0 0,-1-1-1 0 0,0 1 1 0 0,0 0-1 0 0,1 0 1 0 0,-1 0-1 0 0,0-1 1 0 0,0 1-1 0 0,1 0 1 0 0,-1-1-1 0 0,0 1 1 0 0,0 0-1 0 0,0-1 1 0 0,1 1-1 0 0,-1 0 1 0 0,0-1-1 0 0,1-1 11 0 0,1-1-1 0 0,-1 1 1 0 0,0-1 0 0 0,0 0 0 0 0,0 1-1 0 0,1-6 1 0 0,-1-11 19 0 0,0-1 1 0 0,-1 1-1 0 0,-2-21 0 0 0,1 35-40 0 0,0-6 108 0 0,-1 0 0 0 0,2 0 0 0 0,0-1 0 0 0,0 1-1 0 0,1 0 1 0 0,3-17 0 0 0,0 17-15 0 0,-3 9-89 0 0,-1 0 0 0 0,1 1 0 0 0,0-1 1 0 0,-1 1-1 0 0,1-1 0 0 0,0 1 0 0 0,0-1 0 0 0,0 1 0 0 0,0-1 0 0 0,0 1 0 0 0,1 0 1 0 0,-1 0-1 0 0,0 0 0 0 0,1-1 0 0 0,-1 1 0 0 0,0 0 0 0 0,1 1 0 0 0,-1-1 0 0 0,4-1 1 0 0,1-1-42 0 0,0-1-638 0 0,0 1 0 0 0,0 0 0 0 0,0 1 0 0 0,0-1 0 0 0,1 1-1 0 0,9-2 1 0 0,-5 2-1244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0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37 3679 0 0,'0'0'284'0'0,"-1"1"-186"0"0,-2 2 1004 0 0,0 0 0 0 0,0 1-1 0 0,1-1 1 0 0,-1 1 0 0 0,1-1 0 0 0,0 1 0 0 0,-2 4 0 0 0,2-3-354 0 0,1 0 1 0 0,-1 0-1 0 0,1 0 0 0 0,0 0 1 0 0,0 6-1 0 0,1 2-164 0 0,0 0-1 0 0,1-1 1 0 0,4 20 0 0 0,-2-14-143 0 0,-2-7-199 0 0,1 0 0 0 0,1-1 0 0 0,-1 1 0 0 0,9 17 0 0 0,-10-24-183 0 0,1-1-1 0 0,0 1 0 0 0,0-1 0 0 0,0 1 0 0 0,0-1 0 0 0,1 0 0 0 0,-1 0 0 0 0,1 0 1 0 0,0-1-1 0 0,0 1 0 0 0,0 0 0 0 0,0-1 0 0 0,0 0 0 0 0,1 0 0 0 0,-1 0 0 0 0,4 2 1 0 0,-5-4-43 0 0,0 1 1 0 0,0-1 0 0 0,0 0-1 0 0,0 0 1 0 0,0 1 0 0 0,0-1 0 0 0,0 0-1 0 0,0-1 1 0 0,0 1 0 0 0,0 0 0 0 0,0 0-1 0 0,-1-1 1 0 0,1 1 0 0 0,0-1 0 0 0,0 0-1 0 0,0 0 1 0 0,0 0 0 0 0,-1 1 0 0 0,1-1-1 0 0,0-1 1 0 0,1-1 0 0 0,4-2 18 0 0,0-1-1 0 0,-1 0 1 0 0,8-10 0 0 0,-8 9 4 0 0,3-5-34 0 0,1-1 0 0 0,-1 0 0 0 0,-1 0 0 0 0,-1-1 0 0 0,1 0 0 0 0,-2 0 0 0 0,0-1 0 0 0,-1 1-1 0 0,-1-1 1 0 0,0-1 0 0 0,-1 1 0 0 0,3-27 0 0 0,-1-12 75 0 0,-78 619 2808 0 0,72-545-2742 0 0,0 1 0 0 0,1-1 0 0 0,5 35 0 0 0,-3-47-186 0 0,-1-6-167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1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76 1839 0 0,'0'0'83'0'0,"-4"-16"10"0"0,0 0 125 0 0,3 12 996 0 0,1 1 0 0 0,-1 0 1 0 0,1 0-1 0 0,0-1 0 0 0,0 1 0 0 0,0 0 1 0 0,0-1-1 0 0,0 1 0 0 0,2-7 1902 0 0,0 6-1565 0 0,4 7-262 0 0,4 9-311 0 0,-7-2-833 0 0,0 1 0 0 0,0-1 0 0 0,-1 1 0 0 0,0 0 0 0 0,-1 0 0 0 0,0 0 0 0 0,-1 16 0 0 0,-11 79 1075 0 0,7-79-1136 0 0,-2 1-1241 0 0,0 17-2022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1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8751 0 0,'0'0'794'0'0,"10"16"848"0"0,16 35 4185 0 0,-2 0-3599 0 0,24 46-453 0 0,-39-80-1488 0 0,24 41 507 0 0,-29-53-741 0 0,-1 0 0 0 0,1 0 0 0 0,0 0 0 0 0,1-1 0 0 0,-1 0 0 0 0,1 0 0 0 0,0 0 0 0 0,6 4 0 0 0,-10-8-46 0 0,-1 0 1 0 0,1 0-1 0 0,-1 0 0 0 0,1 1 0 0 0,-1-1 0 0 0,1 0 1 0 0,-1 0-1 0 0,1-1 0 0 0,-1 1 0 0 0,1 0 0 0 0,0 0 1 0 0,-1 0-1 0 0,1 0 0 0 0,-1 0 0 0 0,1 0 1 0 0,-1-1-1 0 0,1 1 0 0 0,-1 0 0 0 0,1 0 0 0 0,-1-1 1 0 0,0 1-1 0 0,1 0 0 0 0,-1-1 0 0 0,1 1 0 0 0,-1-1 1 0 0,1 0-1 0 0,8-10 94 0 0,-4 2-74 0 0,0-1 1 0 0,-1 1-1 0 0,-1-1 0 0 0,1 0 0 0 0,2-17 0 0 0,6-55 186 0 0,-6 33-157 0 0,-1 13-80 0 0,1-6-101 0 0,1 1-1 0 0,15-46 1 0 0,-20 82-40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2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232 160 6447 0 0,'0'-2'499'0'0,"1"-30"634"0"0,1-26 8020 0 0,-6 31-5894 0 0,-7 4-3809 0 0,10 21 571 0 0,0 1 0 0 0,0 0 1 0 0,0 0-1 0 0,0 0 1 0 0,0 0-1 0 0,-1 0 0 0 0,1 0 1 0 0,0 0-1 0 0,-1 0 1 0 0,1 0-1 0 0,-1 1 1 0 0,1-1-1 0 0,-1 0 0 0 0,1 1 1 0 0,-1-1-1 0 0,0 1 1 0 0,1 0-1 0 0,-1 0 0 0 0,1-1 1 0 0,-1 1-1 0 0,0 0 1 0 0,1 0-1 0 0,-1 1 0 0 0,0-1 1 0 0,1 0-1 0 0,-1 0 1 0 0,1 1-1 0 0,-4 0 1 0 0,-1 2 10 0 0,0-1 0 0 0,1 0 1 0 0,-1 1-1 0 0,0 0 1 0 0,1 1-1 0 0,-5 3 1 0 0,-3 4-36 0 0,1 0 0 0 0,1 1 0 0 0,0 0 0 0 0,1 1 0 0 0,0 0 0 0 0,1 1 1 0 0,0 0-1 0 0,1 0 0 0 0,1 1 0 0 0,1 0 0 0 0,0 0 0 0 0,0 1 0 0 0,-3 20 1 0 0,7-30 28 0 0,1 1 0 0 0,1 0 0 0 0,-1 0 1 0 0,1 0-1 0 0,1 11 0 0 0,-1-15-10 0 0,1 0 0 0 0,-1-1-1 0 0,0 1 1 0 0,1-1 0 0 0,0 1 0 0 0,0-1-1 0 0,-1 1 1 0 0,1-1 0 0 0,1 1 0 0 0,-1-1-1 0 0,0 0 1 0 0,1 1 0 0 0,-1-1 0 0 0,1 0 0 0 0,0 0-1 0 0,-1 0 1 0 0,4 3 0 0 0,-2-5 0 0 0,-1 1-1 0 0,0 0 1 0 0,0 0 0 0 0,1-1 0 0 0,-1 1-1 0 0,0-1 1 0 0,1 0 0 0 0,-1 1 0 0 0,0-1-1 0 0,1 0 1 0 0,-1-1 0 0 0,1 1 0 0 0,-1 0-1 0 0,0-1 1 0 0,1 1 0 0 0,-1-1 0 0 0,0 0 0 0 0,0 0-1 0 0,4-1 1 0 0,1-1 20 0 0,-1-1-1 0 0,0 1 1 0 0,1-1 0 0 0,-1 0-1 0 0,6-7 1 0 0,-3 3-13 0 0,-1-1 1 0 0,-1 0-1 0 0,1-1 0 0 0,-2 0 0 0 0,1 0 0 0 0,-1 0 1 0 0,-1-1-1 0 0,0 0 0 0 0,7-21 0 0 0,-1-7-19 0 0,9-61 0 0 0,-17 89 0 0 0,-2 7 21 0 0,0 0 0 0 0,0 0 1 0 0,-1 1-1 0 0,1-1 1 0 0,-1 0-1 0 0,0 0 0 0 0,0-6 1 0 0,10 99 452 0 0,-9-44-404 0 0,-1-21-25 0 0,5 45 1 0 0,-4-63-47 0 0,0 0 0 0 0,1-1 0 0 0,-1 1 0 0 0,1-1 0 0 0,0 1 0 0 0,0-1 0 0 0,1 1 0 0 0,0-1-1 0 0,0 0 1 0 0,0 0 0 0 0,0-1 0 0 0,8 9 0 0 0,-9-11-73 0 0,-1-1 0 0 0,1 0-1 0 0,-1 0 1 0 0,1 0 0 0 0,0 0 0 0 0,-1 0-1 0 0,1 0 1 0 0,0-1 0 0 0,0 1 0 0 0,-1 0-1 0 0,1-1 1 0 0,0 0 0 0 0,0 1-1 0 0,0-1 1 0 0,0 0 0 0 0,0 0 0 0 0,-1 0-1 0 0,1 0 1 0 0,2 0 0 0 0,12-4-741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2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10135 0 0,'-9'42'2508'0'0,"1"0"1"0"0,3 1-1 0 0,-1 46 0 0 0,0 0-1079 0 0,3-57-926 0 0,0-20-303 0 0,2 0-1 0 0,0 0 1 0 0,0 0-1 0 0,1 0 0 0 0,1-1 1 0 0,0 1-1 0 0,0 0 1 0 0,5 15-1 0 0,8-48-156 0 0,-8 7-74 0 0,0-1 1 0 0,-1 0 0 0 0,0 0-1 0 0,3-18 1 0 0,5-63-246 0 0,-10 66 204 0 0,1 1 1 0 0,1-1-1 0 0,12-36 0 0 0,-17 66 72 0 0,1-5 42 0 0,1 0-1 0 0,0 0 0 0 0,0 0 1 0 0,0 1-1 0 0,0-1 1 0 0,1 0-1 0 0,0 1 1 0 0,-1 0-1 0 0,2 0 1 0 0,-1 0-1 0 0,6-6 0 0 0,-8 10-30 0 0,-1-1 0 0 0,1 1 0 0 0,-1 0 0 0 0,1 0 0 0 0,-1 0 0 0 0,1 0 0 0 0,-1-1 0 0 0,1 1 0 0 0,0 0 0 0 0,-1 0 0 0 0,1 0-1 0 0,-1 0 1 0 0,1 0 0 0 0,-1 0 0 0 0,1 0 0 0 0,0 1 0 0 0,-1-1 0 0 0,1 0 0 0 0,-1 0 0 0 0,1 0 0 0 0,-1 0 0 0 0,1 1 0 0 0,-1-1-1 0 0,1 0 1 0 0,-1 1 0 0 0,1-1 0 0 0,-1 0 0 0 0,1 1 0 0 0,-1-1 0 0 0,0 0 0 0 0,1 1 0 0 0,10 14 118 0 0,-8-9-93 0 0,-1-1 1 0 0,-1 1-1 0 0,1-1 0 0 0,-1 1 0 0 0,0 0 0 0 0,0-1 1 0 0,-1 1-1 0 0,0 8 0 0 0,-5 51 253 0 0,2-43-192 0 0,0 3 13 0 0,1-12-48 0 0,0-1-1 0 0,1 1 1 0 0,1-1 0 0 0,0 1-1 0 0,0-1 1 0 0,1 1-1 0 0,1-1 1 0 0,3 16-1 0 0,-4-27-57 0 0,0 1 1 0 0,-1-1-1 0 0,1 0 0 0 0,0 0 0 0 0,0 0 1 0 0,0 1-1 0 0,0-1 0 0 0,0 0 0 0 0,0 0 0 0 0,0-1 1 0 0,0 1-1 0 0,0 0 0 0 0,1 0 0 0 0,-1 0 1 0 0,0-1-1 0 0,2 2 0 0 0,-1-2-4 0 0,0-1 1 0 0,0 1-1 0 0,0 0 0 0 0,1-1 0 0 0,-1 1 1 0 0,0-1-1 0 0,0 0 0 0 0,0 1 0 0 0,0-1 0 0 0,-1 0 1 0 0,1 0-1 0 0,0 0 0 0 0,0-1 0 0 0,-1 1 1 0 0,1 0-1 0 0,0-1 0 0 0,-1 1 0 0 0,1-1 1 0 0,-1 1-1 0 0,0-1 0 0 0,2-3 0 0 0,3-3-19 0 0,0 0-1 0 0,-1-1 0 0 0,4-11 1 0 0,1-5-138 0 0,11-46 1 0 0,-14 44 14 0 0,14-38 1 0 0,-17 58 99 0 0,-3 6 310 0 0,6 26 134 0 0,-1-7-332 0 0,-3 3-42 0 0,0 26-1 0 0,-2-28 63 0 0,0-1-1 0 0,7 31 1 0 0,-7-44-242 0 0,0 0 0 0 0,1 0 0 0 0,-1-1 0 0 0,1 1 0 0 0,1-1 0 0 0,-1 1 0 0 0,0-1 0 0 0,1 0 0 0 0,0 0 0 0 0,0 0 0 0 0,0 0 0 0 0,1 0 0 0 0,-1-1 0 0 0,7 5 0 0 0,-6-7-1068 0 0,7-1-17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1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8751 0 0,'0'0'7279'0'0,"10"11"-6524"0"0,-9-6-599 0 0,0 0 1 0 0,0-1 0 0 0,0 1-1 0 0,0 0 1 0 0,-1 0 0 0 0,0 0-1 0 0,0 0 1 0 0,0 0 0 0 0,-1 6-1 0 0,-12 48 752 0 0,5-28-568 0 0,5-17-126 0 0,1 0 0 0 0,0 1 0 0 0,1-1 0 0 0,0 1 1 0 0,3 24-1 0 0,-2-35-191 0 0,0-1 0 0 0,1 1 0 0 0,0 0 0 0 0,0 0 0 0 0,0-1 0 0 0,0 1 1 0 0,1-1-1 0 0,-1 1 0 0 0,1-1 0 0 0,0 0 0 0 0,0 1 0 0 0,0-1 0 0 0,0 0 1 0 0,1 0-1 0 0,-1 0 0 0 0,1-1 0 0 0,0 1 0 0 0,-1-1 0 0 0,1 1 0 0 0,0-1 1 0 0,1 0-1 0 0,-1 0 0 0 0,0 0 0 0 0,1-1 0 0 0,-1 1 0 0 0,7 1 1 0 0,2 0 37 0 0,1-1 1 0 0,-1-1 0 0 0,0 0 0 0 0,0 0 0 0 0,0-2 0 0 0,1 1-1 0 0,19-5 1 0 0,28-10-892 0 0,-7-7-3558 0 0,-44 17-1854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3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21 195 2759 0 0,'2'-1'15016'0'0,"7"-5"-14464"0"0,0 1 0 0 0,0-2 0 0 0,0 1 0 0 0,-1-1-1 0 0,1-1 1 0 0,-2 1 0 0 0,13-17 0 0 0,-15 18-474 0 0,-1-1 1 0 0,0 0 0 0 0,0 0-1 0 0,-1-1 1 0 0,0 1 0 0 0,0-1-1 0 0,-1 1 1 0 0,0-1 0 0 0,0 0-1 0 0,-1 0 1 0 0,1-11 0 0 0,-3 8-54 0 0,-5 2-25 0 0,4 9-6 0 0,1-1 0 0 0,0 1 0 0 0,-1-1 0 0 0,1 1 0 0 0,-1 0 0 0 0,1-1 0 0 0,0 1 0 0 0,-1 0 1 0 0,1 0-1 0 0,-1 0 0 0 0,1 0 0 0 0,-1 0 0 0 0,1 0 0 0 0,-1 0 0 0 0,1 1 0 0 0,-1-1 0 0 0,1 1 0 0 0,0-1 0 0 0,-1 1 0 0 0,1-1 0 0 0,0 1 0 0 0,-1 0 0 0 0,1-1 0 0 0,0 1 0 0 0,0 0 0 0 0,-1 0 0 0 0,1 0 0 0 0,-1 1 0 0 0,-5 5-69 0 0,0 0-1 0 0,-12 15 0 0 0,17-20 68 0 0,-5 7 105 0 0,1 2 0 0 0,-1-1 0 0 0,2 0 0 0 0,0 1 0 0 0,0 0 1 0 0,1 0-1 0 0,0 1 0 0 0,1-1 0 0 0,0 1 0 0 0,1 0 0 0 0,0-1 0 0 0,1 1 0 0 0,1 0 0 0 0,1 21 0 0 0,-1-29-33 0 0,1 0 0 0 0,0 0 0 0 0,-1-1 0 0 0,2 1-1 0 0,-1 0 1 0 0,0 0 0 0 0,1-1 0 0 0,0 1 0 0 0,0-1 0 0 0,0 1 0 0 0,0-1-1 0 0,0 0 1 0 0,1 0 0 0 0,-1 0 0 0 0,1 0 0 0 0,0 0 0 0 0,0-1 0 0 0,0 1-1 0 0,0-1 1 0 0,1 0 0 0 0,-1 0 0 0 0,0 0 0 0 0,1 0 0 0 0,0 0 0 0 0,-1-1-1 0 0,1 0 1 0 0,0 0 0 0 0,0 0 0 0 0,0 0 0 0 0,0 0 0 0 0,-1-1 0 0 0,1 0-1 0 0,0 0 1 0 0,0 0 0 0 0,0 0 0 0 0,0-1 0 0 0,5 0 0 0 0,8-3-195 0 0,0-1 1 0 0,0 0 0 0 0,0-1-1 0 0,-1-1 1 0 0,0-1 0 0 0,-1 0-1 0 0,21-15 1 0 0,-9 3-1422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3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5983 0 0,'0'-5'-1612'0'0,"0"-8"12160"0"0,4 17-9060 0 0,0 1-1191 0 0,-1 0 1 0 0,-1 1-1 0 0,1-1 0 0 0,-1 1 0 0 0,0 0 0 0 0,-1-1 1 0 0,1 1-1 0 0,-1 0 0 0 0,1 11 0 0 0,-1 56 929 0 0,-1-70-1137 0 0,-1 27 427 0 0,1 20-105 0 0,-3 0 0 0 0,-16 85 0 0 0,17-126-2585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4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 10135 0 0,'0'0'1247'0'0,"7"-5"1154"0"0,7 0-1219 0 0,0-1 0 0 0,1 2-1 0 0,-1 0 1 0 0,21-2 0 0 0,29-8 604 0 0,-7-4-1468 0 0,0 3 1 0 0,1 2-1 0 0,85-7 0 0 0,-111 22-2862 0 0,-19 1-4800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4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198 200 1375 0 0,'0'0'66'0'0,"0"-9"4"0"0,2-31 2864 0 0,-1 20 2092 0 0,-1-24-1 0 0,0 38-4414 0 0,-1 0 0 0 0,0 1 0 0 0,0-1 0 0 0,0 1 0 0 0,-1-1 0 0 0,0 1 0 0 0,0-1 0 0 0,0 1 0 0 0,-3-5 0 0 0,3 8-590 0 0,1 0-1 0 0,0 0 1 0 0,-1 0 0 0 0,1 0 0 0 0,-1 1-1 0 0,0-1 1 0 0,0 1 0 0 0,0-1 0 0 0,0 1-1 0 0,0-1 1 0 0,0 1 0 0 0,0 0 0 0 0,0 0-1 0 0,0 0 1 0 0,0 0 0 0 0,-1 1 0 0 0,1-1-1 0 0,0 1 1 0 0,-1-1 0 0 0,1 1 0 0 0,0 0-1 0 0,-1-1 1 0 0,1 1 0 0 0,0 1 0 0 0,-1-1-1 0 0,-4 1 1 0 0,3 0-8 0 0,0 0 1 0 0,0 0-1 0 0,0 1 0 0 0,0-1 0 0 0,0 1 0 0 0,0 0 1 0 0,0 0-1 0 0,0 1 0 0 0,1-1 0 0 0,-1 1 1 0 0,1-1-1 0 0,0 1 0 0 0,-6 7 0 0 0,1 2-18 0 0,0 0 0 0 0,0 1 0 0 0,1 0 0 0 0,1 0-1 0 0,0 0 1 0 0,1 1 0 0 0,1 0 0 0 0,0 0 0 0 0,1 0 0 0 0,0 1 0 0 0,1-1-1 0 0,1 1 1 0 0,0 27 0 0 0,1-40 6 0 0,0 0-1 0 0,1 1 1 0 0,-1-1-1 0 0,0 0 1 0 0,1 0-1 0 0,-1 0 1 0 0,1 1 0 0 0,0-1-1 0 0,0 0 1 0 0,0 0-1 0 0,2 3 1 0 0,-3-4 6 0 0,1 0 0 0 0,0 0 1 0 0,0-1-1 0 0,0 1 1 0 0,0 0-1 0 0,0 0 0 0 0,0 0 1 0 0,0-1-1 0 0,0 1 0 0 0,0-1 1 0 0,0 1-1 0 0,0-1 0 0 0,0 1 1 0 0,0-1-1 0 0,1 0 0 0 0,0 1 1 0 0,2-1 13 0 0,-1 0 0 0 0,0 0-1 0 0,0-1 1 0 0,1 1 0 0 0,-1-1 0 0 0,0 1 0 0 0,0-1 0 0 0,0 0 0 0 0,0 0 0 0 0,0-1 0 0 0,0 1-1 0 0,0-1 1 0 0,4-2 0 0 0,5-4 12 0 0,-1-1-1 0 0,0 1 1 0 0,-1-2-1 0 0,0 0 1 0 0,-1 0-1 0 0,0 0 1 0 0,-1-2-1 0 0,0 1 0 0 0,7-13 1 0 0,0-5-55 0 0,-1-1 1 0 0,17-51-1 0 0,-31 126 458 0 0,-1-10-232 0 0,5 45-1 0 0,-2-66-203 0 0,0-1-1 0 0,0 1 0 0 0,2 0 0 0 0,0 0 1 0 0,11 25-1 0 0,-14-37-82 0 0,0 0 0 0 0,0 0 0 0 0,0-1 0 0 0,1 1 0 0 0,-1 0 0 0 0,0 0 0 0 0,1-1 0 0 0,2 3 0 0 0,10 3-5618 0 0,-1-5-1326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5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74 6447 0 0,'-6'-5'12546'0'0,"4"3"-12406"0"0,1 1 57 0 0,-1-1 1 0 0,1 0-1 0 0,0 0 0 0 0,0-1 0 0 0,0 1 0 0 0,0 0 0 0 0,0 0 0 0 0,0 0 1 0 0,1-1-1 0 0,-1 1 0 0 0,0-4 0 0 0,-1-2-230 0 0,2 6 43 0 0,-1 0 0 0 0,0-1 0 0 0,0 1-1 0 0,0 0 1 0 0,0 0 0 0 0,0 0 0 0 0,0 0 0 0 0,-3-3 0 0 0,3 5-8 0 0,1-1 0 0 0,-1 0 0 0 0,1 1 0 0 0,-1-1 0 0 0,1 1 0 0 0,-1-1 0 0 0,0 1 0 0 0,1 0 0 0 0,-1-1 0 0 0,0 1 0 0 0,0 0 0 0 0,1-1 0 0 0,-1 1 0 0 0,0 0 0 0 0,0 0 0 0 0,1 0 0 0 0,-1-1 0 0 0,0 1 0 0 0,0 0 0 0 0,1 0 0 0 0,-1 0 0 0 0,0 0 0 0 0,0 0 0 0 0,0 1 0 0 0,-1-1 0 0 0,-1 2-2 0 0,-1-1 0 0 0,1 1 0 0 0,0 0 0 0 0,-1 0 0 0 0,1 1 0 0 0,0-1 0 0 0,1 0 0 0 0,-1 1 0 0 0,-3 3 0 0 0,-22 31 0 0 0,22-29 0 0 0,-5 7-26 0 0,1 0-1 0 0,1 0 1 0 0,0 1 0 0 0,2 0-1 0 0,-1 0 1 0 0,2 1 0 0 0,0 0-1 0 0,-4 25 1 0 0,9-38 11 0 0,1-1-1 0 0,0 1 1 0 0,-1 0 0 0 0,2-1-1 0 0,-1 1 1 0 0,0 0 0 0 0,3 6-1 0 0,-3-10 13 0 0,0 1-1 0 0,1-1 0 0 0,-1 0 1 0 0,1 0-1 0 0,-1 0 1 0 0,1 0-1 0 0,-1 0 0 0 0,1 0 1 0 0,-1 0-1 0 0,1 0 1 0 0,-1 0-1 0 0,1 0 0 0 0,-1 0 1 0 0,1 0-1 0 0,-1 0 1 0 0,1 0-1 0 0,-1 0 0 0 0,0-1 1 0 0,1 1-1 0 0,-1 0 1 0 0,1 0-1 0 0,-1 0 0 0 0,1-1 1 0 0,11-5 9 0 0,-5 2-2 0 0,-1-1 0 0 0,0-1-1 0 0,-1 1 1 0 0,1-1 0 0 0,-1 0-1 0 0,0 0 1 0 0,0 0 0 0 0,-1-1-1 0 0,1 0 1 0 0,-2 0 0 0 0,1 0-1 0 0,4-13 1 0 0,2-10-43 0 0,12-52 0 0 0,-21 80 33 0 0,2-21-123 0 0,-2 17 47 0 0,-1 1 1 0 0,1-1-1 0 0,0 1 0 0 0,1 0 0 0 0,2-9 0 0 0,0 34 5 0 0,-2-14 74 0 0,10 62 26 0 0,5 14 607 0 0,8 143 0 0 0,-24-201-423 0 0,-1 0 0 0 0,-1 0 0 0 0,-1-1 0 0 0,-2 1 0 0 0,0 0 0 0 0,-1-1-1 0 0,-1 0 1 0 0,-2 0 0 0 0,0 0 0 0 0,-19 35 0 0 0,22-50-164 0 0,0 1 1 0 0,-1-1-1 0 0,0 0 1 0 0,0-1-1 0 0,-1 0 0 0 0,0 0 1 0 0,-11 9-1 0 0,14-13-83 0 0,0 0 1 0 0,-1 0-1 0 0,0-1 0 0 0,1 1 1 0 0,-1-1-1 0 0,0 0 0 0 0,0-1 1 0 0,0 1-1 0 0,0-1 0 0 0,-1 0 0 0 0,1 0 1 0 0,0-1-1 0 0,-1 1 0 0 0,1-1 1 0 0,-7-1-1 0 0,6 1-12 0 0,1-1 0 0 0,-1 0 0 0 0,1 0 0 0 0,0-1 0 0 0,-1 0 0 0 0,1 0 0 0 0,0 0 0 0 0,0 0 0 0 0,0-1 0 0 0,-7-4 0 0 0,10 4 49 0 0,-1 1 1 0 0,1 0 0 0 0,0-1 0 0 0,-1 1-1 0 0,1-1 1 0 0,0 1 0 0 0,0-1 0 0 0,1 0-1 0 0,-1 0 1 0 0,1 0 0 0 0,-1 0 0 0 0,1 0 0 0 0,0 0-1 0 0,0 0 1 0 0,0-1 0 0 0,1 1 0 0 0,-1 0-1 0 0,1-6 1 0 0,0-1 5 0 0,0 1 0 0 0,1-1 0 0 0,0 1 0 0 0,1-1 0 0 0,0 1 0 0 0,0 0 0 0 0,1 0 0 0 0,0 0 0 0 0,1 0 1 0 0,0 0-1 0 0,0 1 0 0 0,1-1 0 0 0,0 1 0 0 0,9-11 0 0 0,8-5-1157 0 0,0 1 0 0 0,49-40 0 0 0,-51 46-5998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5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8751 0 0,'0'0'9616'0'0,"1"2"-8337"0"0,0 29-51 0 0,-1 0 1 0 0,-1 0 0 0 0,-8 45-1 0 0,2-27-3476 0 0,1 58-1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5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48 126 11055 0 0,'2'-12'1180'0'0,"2"5"-595"0"0,0 1 0 0 0,1 0 0 0 0,-1 1 1 0 0,1-1-1 0 0,1 1 0 0 0,-1 0 0 0 0,1 0 0 0 0,0 0 0 0 0,0 1 0 0 0,0 0 0 0 0,0 0 0 0 0,1 0 0 0 0,10-3 0 0 0,8-3 1476 0 0,0 1 1 0 0,38-7-1 0 0,-54 14-2357 0 0,1 0 1 0 0,-1 1 0 0 0,1 1-1 0 0,0 0 1 0 0,0 0 0 0 0,-1 1-1 0 0,13 2 1 0 0,-21-3 1 0 0,-1 0 1 0 0,1 0-1 0 0,-1 0 0 0 0,1 1 0 0 0,-1-1 1 0 0,1 0-1 0 0,-1 0 0 0 0,1 1 0 0 0,-1-1 1 0 0,1 0-1 0 0,-1 1 0 0 0,1-1 1 0 0,-1 1-1 0 0,1-1 0 0 0,-1 0 0 0 0,0 1 1 0 0,1-1-1 0 0,-1 1 0 0 0,1 0 0 0 0,5 11-8423 0 0</inkml:trace>
  <inkml:trace contextRef="#ctx0" brushRef="#br0" timeOffset="1">41 535 15463 0 0,'-10'7'475'0'0,"6"-3"-254"0"0,0-1 1 0 0,-1 0 0 0 0,2 1-1 0 0,-1 0 1 0 0,-6 7 2509 0 0,29-10-945 0 0,-1-4-1184 0 0,-1-1 0 0 0,22-7 0 0 0,-20 4-59 0 0,33-5 0 0 0,13 1-484 0 0,-37 5-6674 0 0,-9 2-1069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6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204 457 10135 0 0,'0'0'778'0'0,"0"-9"1130"0"0,5-12 5596 0 0,-3 13-6850 0 0,0 1-576 0 0,-2-1-20 0 0,0 7-55 0 0,0-1-1 0 0,0 1 0 0 0,-1 0 1 0 0,1 0-1 0 0,0 0 1 0 0,0-1-1 0 0,-1 1 1 0 0,1 0-1 0 0,-1 0 0 0 0,1 0 1 0 0,-1 0-1 0 0,1 0 1 0 0,-1 0-1 0 0,0 0 1 0 0,1 0-1 0 0,-1 0 1 0 0,0 0-1 0 0,0 0 0 0 0,0 1 1 0 0,1-1-1 0 0,-1 0 1 0 0,0 0-1 0 0,0 1 1 0 0,0-1-1 0 0,0 1 0 0 0,-1-1 1 0 0,1 1-1 0 0,0-1 1 0 0,0 1-1 0 0,0-1 1 0 0,0 1-1 0 0,0 0 0 0 0,-2 0 1 0 0,0 0-4 0 0,0-1 0 0 0,0 2 1 0 0,0-1-1 0 0,0 0 0 0 0,0 1 0 0 0,0-1 1 0 0,0 1-1 0 0,-4 1 0 0 0,-1 2-5 0 0,0 1 0 0 0,1-1 0 0 0,-1 1 0 0 0,1 1 0 0 0,0-1 0 0 0,0 1 0 0 0,1 1 0 0 0,-1-1 0 0 0,1 1 0 0 0,-5 8 0 0 0,-2 3-23 0 0,2 1 1 0 0,-20 39-1 0 0,28-49 73 0 0,-1 0 1 0 0,1 0-1 0 0,1 1 0 0 0,0-1 0 0 0,-2 13 1 0 0,4-19-10 0 0,0 0 0 0 0,0 0 0 0 0,0 0 1 0 0,0 0-1 0 0,0 0 0 0 0,1 0 1 0 0,0 0-1 0 0,-1 0 0 0 0,3 5 1 0 0,-2-7-19 0 0,-1 0 1 0 0,1 1 0 0 0,0-1 0 0 0,0 0 0 0 0,0 0-1 0 0,0 0 1 0 0,0 0 0 0 0,0 0 0 0 0,0 0-1 0 0,0 0 1 0 0,0 0 0 0 0,0 0 0 0 0,1-1 0 0 0,-1 1-1 0 0,0 0 1 0 0,0-1 0 0 0,1 1 0 0 0,-1-1 0 0 0,1 1-1 0 0,2 0 1 0 0,-1-1 5 0 0,0 0 0 0 0,0 0 0 0 0,0-1 0 0 0,0 1 0 0 0,0-1-1 0 0,0 1 1 0 0,0-1 0 0 0,0 0 0 0 0,0 0 0 0 0,0 0 0 0 0,0-1 0 0 0,0 1 0 0 0,-1-1 0 0 0,1 0-1 0 0,0 1 1 0 0,3-5 0 0 0,6-4 20 0 0,-1-1 1 0 0,10-12-1 0 0,-18 20-36 0 0,11-14-60 0 0,-2 0 0 0 0,0-1 0 0 0,0 0 0 0 0,-2-1 0 0 0,-1 0 0 0 0,0 0 1 0 0,-1-1-1 0 0,8-33 0 0 0,-1-16-679 0 0,9-87 1 0 0,-18 113 456 0 0,20-88 670 0 0,-33 163 107 0 0,2 1 1 0 0,-3 63-1 0 0,11 69 153 0 0,-3-142-545 0 0,1 5-83 0 0,9 120 1057 0 0,-8-131-1188 0 0,1 0 1 0 0,1-1-1 0 0,0 1 1 0 0,2-1-1 0 0,-1 0 1 0 0,14 24-1 0 0,-11-28-5565 0 0,2-4-1955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7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15 2759 0 0,'0'-1'126'0'0,"-2"-13"6950"0"0,10 65-989 0 0,-6 26-4011 0 0,0-7-1259 0 0,12 101 105 0 0,-13-151-1623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7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10135 0 0,'0'0'2264'0'0,"16"-6"1743"0"0,72-27 865 0 0,-55 18-4181 0 0,0 0 1 0 0,1 3 0 0 0,56-14-1 0 0,-68 21-714 0 0,1 1 1 0 0,-1 1-1 0 0,0 2 0 0 0,1 0 0 0 0,-1 1 0 0 0,1 1 1 0 0,22 4-1 0 0,-35-3-581 0 0,0 1 0 0 0,0 0 1 0 0,18 8-1 0 0,0 3-844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4:56:31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41 100 2759 0 0,'4'-30'620'0'0,"-4"25"640"0"0,2 0 0 0 0,-1 0 0 0 0,1 0 0 0 0,-1 0 0 0 0,5-8 0 0 0,-5 11-737 0 0,1 0 0 0 0,-1 0 0 0 0,1 0 0 0 0,0 0 0 0 0,-1 0 0 0 0,1 0 0 0 0,0 0 0 0 0,0 1 0 0 0,0-1 0 0 0,0 1 1 0 0,0-1-1 0 0,5-1 0 0 0,-4 2-628 0 0,0-1 0 0 0,1 1 1 0 0,-1 0-1 0 0,1 1 0 0 0,-1-1 1 0 0,7 0-1 0 0,1 1 213 0 0,0 0 1 0 0,0 1-1 0 0,0 0 1 0 0,-1 1-1 0 0,1 0 1 0 0,0 1-1 0 0,-1 0 1 0 0,1 0-1 0 0,-1 1 1 0 0,0 1-1 0 0,0 0 1 0 0,-1 0-1 0 0,1 1 1 0 0,-1 0-1 0 0,-1 0 1 0 0,1 1-1 0 0,-1 0 1 0 0,0 1-1 0 0,0 0 1 0 0,-1 0-1 0 0,0 1 1 0 0,-1 0-1 0 0,11 17 1 0 0,-11-14-111 0 0,0 0-1 0 0,-1 1 1 0 0,0-1 0 0 0,-1 1 0 0 0,0 0 0 0 0,-1 0-1 0 0,0 0 1 0 0,-1 0 0 0 0,-1 1 0 0 0,0-1 0 0 0,0 1-1 0 0,-2-1 1 0 0,0 1 0 0 0,0-1 0 0 0,-1 0 0 0 0,-1 0-1 0 0,0 0 1 0 0,-1 0 0 0 0,-6 15 0 0 0,3-14-53 0 0,-1 0 0 0 0,0-1 1 0 0,-1 0-1 0 0,-1-1 0 0 0,0 1 1 0 0,0-2-1 0 0,-2 0 0 0 0,-13 12 1 0 0,-3-1-102 0 0,-2-1 1 0 0,-44 25-1 0 0,65-41 165 0 0,0-1 0 0 0,0 0 0 0 0,0-1 0 0 0,-1 0-1 0 0,-11 2 1 0 0,17-4-4 0 0,0-1 1 0 0,0 1-1 0 0,0-1 0 0 0,1 0 0 0 0,-1 0 0 0 0,0-1 1 0 0,-5 0-1 0 0,8 1-4 0 0,-1-1 1 0 0,0 1 0 0 0,1-1-1 0 0,-1 0 1 0 0,1 1 0 0 0,-1-1-1 0 0,1 0 1 0 0,-1 0-1 0 0,1 0 1 0 0,0 0 0 0 0,-1 0-1 0 0,1 0 1 0 0,0-1 0 0 0,0 1-1 0 0,0 0 1 0 0,0 0 0 0 0,-1-2-1 0 0,1 1-2 0 0,0-1 1 0 0,0 1-1 0 0,1 0 0 0 0,-1 0 1 0 0,1 0-1 0 0,0 0 0 0 0,-1-1 0 0 0,1 1 1 0 0,0 0-1 0 0,0 0 0 0 0,0 0 0 0 0,1-1 1 0 0,-1 1-1 0 0,0 0 0 0 0,1 0 0 0 0,0 0 1 0 0,0-3-1 0 0,9-16-1240 0 0,1 3-3298 0 0,1 4-1032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2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35 243 17047 0 0,'0'0'1776'0'0,"16"-7"-1310"0"0,1 2 152 0 0,1 0 1 0 0,-1 2-1 0 0,24-3 1 0 0,22-4-588 0 0,-26-2-3800 0 0,-27 7-2873 0 0</inkml:trace>
  <inkml:trace contextRef="#ctx0" brushRef="#br0" timeOffset="1">5 95 14623 0 0,'-4'-8'1566'0'0,"4"7"-1545"0"0,0 0 1 0 0,0 0 0 0 0,0 0-1 0 0,0 0 1 0 0,0 0 0 0 0,0 1 0 0 0,0-1-1 0 0,0 0 1 0 0,1 0 0 0 0,-1 0-1 0 0,0 0 1 0 0,0 0 0 0 0,1 0 0 0 0,-1 1-1 0 0,1-1 1 0 0,-1 0 0 0 0,1 0-1 0 0,-1 1 1 0 0,1-1 0 0 0,-1 0 0 0 0,1 1-1 0 0,0-1 1 0 0,-1 0 0 0 0,1 1-1 0 0,0-1 1 0 0,0 0 0 0 0,21-9 926 0 0,-20 9-814 0 0,45-12 151 0 0,0 1 1 0 0,1 3 0 0 0,60-4 0 0 0,-80 9-937 0 0,-6 2-5883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7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325 178 10335 0 0,'0'0'472'0'0,"-1"0"-9"0"0,-2-3-302 0 0,1 0 0 0 0,0 0-1 0 0,0 0 1 0 0,0 0 0 0 0,1 0 0 0 0,-1 0-1 0 0,1 0 1 0 0,-1-1 0 0 0,1 1 0 0 0,0-1-1 0 0,-1-5 1 0 0,-2-7 1385 0 0,-3-3-157 0 0,3 6-508 0 0,-1 0 0 0 0,-10-20 1 0 0,13 30-837 0 0,0 0 1 0 0,0 0 0 0 0,-1 0 0 0 0,1 0-1 0 0,-1 0 1 0 0,1 0 0 0 0,-1 0-1 0 0,0 1 1 0 0,0-1 0 0 0,0 1 0 0 0,-1 0-1 0 0,1 0 1 0 0,-7-3 0 0 0,7 5-42 0 0,1 0 0 0 0,-1 0 1 0 0,0 1-1 0 0,1-1 0 0 0,-1 0 1 0 0,1 1-1 0 0,-1 0 0 0 0,1 0 1 0 0,-1-1-1 0 0,1 2 0 0 0,-3 0 0 0 0,1-1-2 0 0,-7 5-38 0 0,0-1 0 0 0,0 2 0 0 0,1-1 0 0 0,-1 1 0 0 0,2 1 0 0 0,-1 0 0 0 0,-14 16 0 0 0,12-11-12 0 0,1 0 0 0 0,1 0 0 0 0,0 1 0 0 0,1 1 0 0 0,-8 17 0 0 0,13-23 57 0 0,1 0-1 0 0,0 0 1 0 0,0 0 0 0 0,-2 19-1 0 0,4-24 5 0 0,1-1 0 0 0,-1 1 0 0 0,1 0-1 0 0,0 0 1 0 0,0 0 0 0 0,1-1 0 0 0,-1 1 0 0 0,1 0 0 0 0,0 0-1 0 0,0-1 1 0 0,0 1 0 0 0,0-1 0 0 0,1 1 0 0 0,-1-1-1 0 0,3 5 1 0 0,-3-7 1 0 0,0 0 0 0 0,0 1 0 0 0,0-1-1 0 0,1 0 1 0 0,-1 0 0 0 0,0 0 0 0 0,0 0 0 0 0,1-1-1 0 0,-1 1 1 0 0,0 0 0 0 0,1 0 0 0 0,-1-1 0 0 0,1 1-1 0 0,-1-1 1 0 0,1 1 0 0 0,-1-1 0 0 0,1 0-1 0 0,-1 1 1 0 0,3-1 0 0 0,-1 0 9 0 0,0 0 1 0 0,1-1-1 0 0,-1 1 1 0 0,0-1-1 0 0,0 0 1 0 0,0 0-1 0 0,0 0 1 0 0,0 0-1 0 0,3-2 0 0 0,6-5 37 0 0,-1 1 1 0 0,0-1-1 0 0,15-14 0 0 0,-22 18-59 0 0,6-5 28 0 0,-1-1 0 0 0,1 0-1 0 0,-2-1 1 0 0,0 0 0 0 0,0 0 0 0 0,-1-1-1 0 0,8-17 1 0 0,-3 0 64 0 0,-1-1-1 0 0,11-44 1 0 0,-22 72 119 0 0,2 24 38 0 0,-1 20-41 0 0,-1-12 151 0 0,8 51 0 0 0,-7-72-442 0 0,1-1 0 0 0,0 0 1 0 0,0 0-1 0 0,1-1 0 0 0,0 1 0 0 0,0-1 0 0 0,1 1 1 0 0,0-1-1 0 0,1 0 0 0 0,-1 0 0 0 0,7 7 1 0 0,-1-6-4978 0 0,-1-3-1712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8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351 182 12839 0 0,'0'-17'1370'0'0,"15"-40"15"0"0,-14 49-1215 0 0,0 0 1 0 0,-1 0-1 0 0,0 0 0 0 0,0 0 1 0 0,-1 0-1 0 0,1 0 0 0 0,-3-8 1 0 0,2 14-141 0 0,0 0 0 0 0,1 0 0 0 0,-1 0 0 0 0,0 0 0 0 0,0 0 0 0 0,0 1 1 0 0,0-1-1 0 0,0 0 0 0 0,-1 1 0 0 0,1-1 0 0 0,0 1 0 0 0,-1-1 0 0 0,1 1 1 0 0,-1 0-1 0 0,1-1 0 0 0,-1 1 0 0 0,0 0 0 0 0,0 0 0 0 0,1 0 0 0 0,-1 0 1 0 0,0 1-1 0 0,0-1 0 0 0,0 0 0 0 0,0 1 0 0 0,0 0 0 0 0,0-1 0 0 0,0 1 1 0 0,0 0-1 0 0,0 0 0 0 0,0 0 0 0 0,0 0 0 0 0,-4 1 0 0 0,0 0-39 0 0,0-1-1 0 0,0 2 1 0 0,0-1 0 0 0,0 1-1 0 0,0 0 1 0 0,0 0-1 0 0,0 1 1 0 0,1 0 0 0 0,-1 0-1 0 0,-4 4 1 0 0,1-1-38 0 0,0 1 1 0 0,1 1-1 0 0,0 0 1 0 0,-14 17-1 0 0,3 2-81 0 0,1 1 0 0 0,-23 51 0 0 0,41-78 122 0 0,-7 11-37 0 0,2 1-1 0 0,0-1 0 0 0,-4 15 1 0 0,8-24 42 0 0,0 0 1 0 0,1 0-1 0 0,-1 0 0 0 0,1 0 1 0 0,0 0-1 0 0,0 0 1 0 0,0 0-1 0 0,0 0 1 0 0,0 0-1 0 0,0-1 1 0 0,1 1-1 0 0,0 0 1 0 0,-1 0-1 0 0,1 0 1 0 0,0 0-1 0 0,0 0 0 0 0,1-1 1 0 0,-1 1-1 0 0,1-1 1 0 0,2 5-1 0 0,-3-6 1 0 0,0-1 0 0 0,0 1 0 0 0,0 0 0 0 0,0-1 0 0 0,1 1 0 0 0,-1 0 0 0 0,0-1 0 0 0,0 1 0 0 0,1-1 0 0 0,-1 0 0 0 0,0 0 0 0 0,1 1 0 0 0,-1-1 0 0 0,0 0 0 0 0,1 0 0 0 0,-1 0 0 0 0,0 0 0 0 0,1 0 0 0 0,-1 0 0 0 0,0-1 0 0 0,1 1 0 0 0,-1 0 0 0 0,0-1 0 0 0,0 1 0 0 0,2-2 0 0 0,2 1 0 0 0,-1-1 0 0 0,1-1 0 0 0,-1 1 0 0 0,0-1 0 0 0,6-4 0 0 0,3-3 6 0 0,0-2-1 0 0,-1 0 0 0 0,-1 0 1 0 0,0-1-1 0 0,0 0 0 0 0,-1-1 1 0 0,-1 0-1 0 0,-1-1 0 0 0,0 0 1 0 0,0 0-1 0 0,4-17 0 0 0,7-22 70 0 0,-9 77 242 0 0,1 21-65 0 0,-1 0-1 0 0,-3 1 1 0 0,-1-1 0 0 0,-2 1-1 0 0,-2 1 1 0 0,-2-1-1 0 0,-2 0 1 0 0,-3 0 0 0 0,-1 0-1 0 0,-2-1 1 0 0,-1 0-1 0 0,-24 61 1 0 0,25-83-112 0 0,-1-2 0 0 0,-22 37 0 0 0,26-49-128 0 0,-1 0 0 0 0,0-1 0 0 0,0 1 0 0 0,0-1 0 0 0,-1-1 0 0 0,0 1 0 0 0,0-1 0 0 0,0 0 0 0 0,-13 6 0 0 0,17-9-77 0 0,-1-2 0 0 0,1 1 0 0 0,-1 0 1 0 0,0-1-1 0 0,0 1 0 0 0,1-1 0 0 0,-1 0 0 0 0,0-1 0 0 0,0 1 1 0 0,0-1-1 0 0,0 1 0 0 0,0-1 0 0 0,0 0 0 0 0,0-1 1 0 0,0 1-1 0 0,0-1 0 0 0,0 0 0 0 0,0 0 0 0 0,0 0 0 0 0,0 0 1 0 0,0-1-1 0 0,1 1 0 0 0,-1-1 0 0 0,1 0 0 0 0,-1 0 1 0 0,1 0-1 0 0,0-1 0 0 0,0 1 0 0 0,0-1 0 0 0,0 0 0 0 0,-3-4 1 0 0,0 1 30 0 0,1-1 0 0 0,1 0 0 0 0,0-1 0 0 0,0 1 1 0 0,0-1-1 0 0,1 1 0 0 0,0-1 0 0 0,0 0 0 0 0,1-1 1 0 0,0 1-1 0 0,1 0 0 0 0,0 0 0 0 0,0-1 0 0 0,0-9 1 0 0,2 0 39 0 0,1 0 0 0 0,1 1 0 0 0,0-1 0 0 0,1 1 0 0 0,1-1 0 0 0,1 1 0 0 0,0 1 0 0 0,1-1 0 0 0,1 1 0 0 0,19-29 0 0 0,-12 24-27 0 0,0 1-1 0 0,2 1 0 0 0,23-23 1 0 0,60-43-883 0 0,-92 79 706 0 0,30-25-854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8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12495 0 0,'0'0'572'0'0,"0"-1"-10"0"0,0 1-522 0 0,0 0 0 0 0,0-1 0 0 0,0 1 0 0 0,0 0 0 0 0,0-1 0 0 0,0 1 0 0 0,0 0 0 0 0,0-1 0 0 0,0 1 0 0 0,0 0 0 0 0,1-1 1 0 0,-1 1-1 0 0,0 0 0 0 0,0 0 0 0 0,0-1 0 0 0,0 1 0 0 0,0 0 0 0 0,1-1 0 0 0,-1 1 0 0 0,0 0 0 0 0,0 0 0 0 0,0-1 0 0 0,1 1 0 0 0,-1 0 1 0 0,0 0-1 0 0,0 0 0 0 0,1-1 0 0 0,-1 1 0 0 0,0 0 0 0 0,1 0 0 0 0,-1 0 0 0 0,0 0 0 0 0,0 0 0 0 0,1 0 0 0 0,-1 0 0 0 0,0-1 0 0 0,1 1 1 0 0,-1 0-1 0 0,0 0 0 0 0,1 0 0 0 0,-1 0 0 0 0,0 0 0 0 0,1 0 0 0 0,-1 1 0 0 0,0-1 0 0 0,1 0 0 0 0,-1 0 0 0 0,0 0 0 0 0,1 0 0 0 0,-1 0 1 0 0,0 0-1 0 0,0 0 0 0 0,1 1 0 0 0,-1-1 0 0 0,0 0 0 0 0,0 0 0 0 0,1 0 0 0 0,-1 1 0 0 0,0-1 0 0 0,0 0 0 0 0,1 0 0 0 0,-1 1 0 0 0,0-1 1 0 0,0 0-1 0 0,0 0 0 0 0,0 1 0 0 0,1 0 0 0 0,-1-1-131 0 0,4 4 285 0 0,-1 0 0 0 0,-1 1 0 0 0,1-1 0 0 0,0 1 0 0 0,-1-1 0 0 0,0 1 0 0 0,0 0 0 0 0,0 0 0 0 0,-1-1 0 0 0,0 1 0 0 0,0 1 0 0 0,1 8 0 0 0,0 10 380 0 0,-2 34 0 0 0,-1-45-398 0 0,-2 39 170 0 0,-2 1 1 0 0,-24 97 0 0 0,29-149-593 0 0,0-10-5450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9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6911 0 0,'0'0'978'0'0,"1"2"406"0"0,11 33 2617 0 0,10 34 609 0 0,17 34-2157 0 0,-27-75-1884 0 0,2 0 1 0 0,0-1-1 0 0,35 48 0 0 0,-46-71-480 0 0,1 0 1 0 0,-1 0-1 0 0,1 0 0 0 0,-1-1 1 0 0,1 1-1 0 0,0-1 0 0 0,0 0 1 0 0,1 0-1 0 0,-1-1 0 0 0,5 3 1 0 0,-7-4-69 0 0,0-1 1 0 0,0 1 0 0 0,0-1-1 0 0,0 1 1 0 0,0-1-1 0 0,0 0 1 0 0,0 0 0 0 0,0 0-1 0 0,0 0 1 0 0,0 0-1 0 0,-1 0 1 0 0,1-1 0 0 0,0 1-1 0 0,0 0 1 0 0,0-1-1 0 0,0 0 1 0 0,0 1 0 0 0,0-1-1 0 0,-1 0 1 0 0,1 0-1 0 0,0 0 1 0 0,-1 0 0 0 0,1 0-1 0 0,0-1 1 0 0,-1 1-1 0 0,0 0 1 0 0,1-1 0 0 0,1-2-1 0 0,6-8 16 0 0,0 0-1 0 0,-1 0 1 0 0,0-1 0 0 0,-1 0-1 0 0,-1-1 1 0 0,0 1-1 0 0,-1-1 1 0 0,6-26-1 0 0,-2-5 23 0 0,4-69 0 0 0,3-20-54 0 0,-8 106-200 0 0,-8 26 106 0 0,3 2-1978 0 0,-3 0 1888 0 0,1-1-1 0 0,-1 1 1 0 0,1 0-1 0 0,-1 0 0 0 0,1 0 1 0 0,-1 1-1 0 0,0-1 1 0 0,1 0-1 0 0,-1 0 0 0 0,1 0 1 0 0,-1 0-1 0 0,0 0 1 0 0,1 0-1 0 0,-1 1 1 0 0,1-1-1 0 0,-1 0 0 0 0,0 0 1 0 0,1 0-1 0 0,-1 1 1 0 0,8 8-1835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49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175 46 8751 0 0,'0'0'10918'0'0,"-1"-19"-10044"0"0,-1 13-782 0 0,1 5-86 0 0,1 0 0 0 0,0 0 0 0 0,-1 0 0 0 0,1 0 0 0 0,0 0 0 0 0,-1 1 0 0 0,1-1 0 0 0,-1 0 0 0 0,0 0 0 0 0,1 1 0 0 0,-1-1 0 0 0,0 0 0 0 0,1 1 0 0 0,-1-1 0 0 0,0 1 0 0 0,0-1 0 0 0,1 1 0 0 0,-1-1 0 0 0,0 1 0 0 0,0-1 0 0 0,-1 1 0 0 0,-1-1 2 0 0,2 0-8 0 0,0 1 0 0 0,0-1 0 0 0,0 1 0 0 0,1-1 0 0 0,-1 1 0 0 0,0 0 0 0 0,0-1 0 0 0,0 1 0 0 0,0 0 0 0 0,0 0 0 0 0,0 0-1 0 0,0 0 1 0 0,0 0 0 0 0,0 0 0 0 0,0 0 0 0 0,0 0 0 0 0,0 0 0 0 0,0 1 0 0 0,0-1 0 0 0,0 0 0 0 0,0 0 0 0 0,0 1 0 0 0,0-1 0 0 0,-1 1 0 0 0,-1 1-11 0 0,-3 1-23 0 0,-1 0-1 0 0,1 1 1 0 0,0-1-1 0 0,0 1 1 0 0,1 1-1 0 0,-1-1 1 0 0,1 1-1 0 0,0 0 0 0 0,0 0 1 0 0,0 1-1 0 0,1-1 1 0 0,0 1-1 0 0,0 0 1 0 0,0 0-1 0 0,-3 9 1 0 0,0 1-25 0 0,0 1 0 0 0,1 0 0 0 0,0 1 0 0 0,-5 31 1 0 0,10-45 53 0 0,0 1 0 0 0,1-1 0 0 0,-1 0 0 0 0,1 1 0 0 0,0-1 0 0 0,0 0 0 0 0,0 0 0 0 0,1 1 0 0 0,-1-1 0 0 0,1 0 0 0 0,0 0 1 0 0,0 1-1 0 0,1-1 0 0 0,-1 0 0 0 0,5 7 0 0 0,-6-11 12 0 0,1 1 0 0 0,0-1 0 0 0,-1 1-1 0 0,1-1 1 0 0,0 1 0 0 0,-1-1 0 0 0,1 0 0 0 0,0 1 0 0 0,-1-1 0 0 0,1 0 0 0 0,0 1 0 0 0,0-1-1 0 0,-1 0 1 0 0,1 0 0 0 0,0 0 0 0 0,0 0 0 0 0,0 0 0 0 0,-1 0 0 0 0,1 0 0 0 0,0 0 0 0 0,0 0-1 0 0,0 0 1 0 0,-1-1 0 0 0,1 1 0 0 0,0 0 0 0 0,0 0 0 0 0,-1-1 0 0 0,1 1 0 0 0,1-1 0 0 0,18-12 173 0 0,-13 6-108 0 0,0 0 1 0 0,-1-1-1 0 0,1 0 1 0 0,-2 0-1 0 0,1 0 1 0 0,-1-1-1 0 0,7-15 1 0 0,23-70 58 0 0,-18 44-40 0 0,-10 27-79 0 0,-3 15 27 0 0,0 12 3 0 0,0 8 56 0 0,-2 8 212 0 0,0 0-1 0 0,0 23 1 0 0,-3-30-201 0 0,1 0 0 0 0,1 0 0 0 0,0 0 0 0 0,0-1 0 0 0,2 1 0 0 0,-1 0 0 0 0,9 20 0 0 0,-10-31-97 0 0,0 1-1 0 0,0-1 0 0 0,0 0 1 0 0,0 0-1 0 0,1 0 1 0 0,-1 0-1 0 0,1 0 0 0 0,-1 0 1 0 0,1 0-1 0 0,0 0 1 0 0,0 0-1 0 0,0-1 0 0 0,0 1 1 0 0,0-1-1 0 0,0 0 1 0 0,0 1-1 0 0,1-1 0 0 0,-1 0 1 0 0,3 1-1 0 0,-1-2-119 0 0,-1 0-1 0 0,0 1 0 0 0,1-1 1 0 0,-1-1-1 0 0,0 1 0 0 0,0 0 1 0 0,1-1-1 0 0,-1 1 0 0 0,0-1 1 0 0,0 0-1 0 0,0 0 0 0 0,0-1 1 0 0,5-1-1 0 0,3-3-1386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50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9215 0 0,'0'0'1222'0'0,"-2"8"2102"0"0,-5 40 2318 0 0,5 25-3633 0 0,1-8-1174 0 0,-1-25-511 0 0,-7 156 1032 0 0,21-205-1276 0 0,-9 5-92 0 0,0 0 0 0 0,0 0 0 0 0,0 0 0 0 0,0-1 0 0 0,-1 1 0 0 0,0-1 1 0 0,3-7-1 0 0,10-39-613 0 0,-8 25 298 0 0,48-162-852 0 0,-46 168 1142 0 0,-7 15 10 0 0,0 0 1 0 0,1 0-1 0 0,-2-1 1 0 0,4-10-1 0 0,-5 15 228 0 0,1 2-168 0 0,0-1-1 0 0,0 0 1 0 0,0 1-1 0 0,0 0 0 0 0,1-1 1 0 0,-1 1-1 0 0,0 0 0 0 0,0-1 1 0 0,0 1-1 0 0,0 0 0 0 0,-1 0 1 0 0,1 0-1 0 0,0 0 0 0 0,0 0 1 0 0,0 0-1 0 0,-1 0 0 0 0,1 0 1 0 0,0 2-1 0 0,3 5 79 0 0,-1 0 0 0 0,-1 1 1 0 0,0-1-1 0 0,0 1 0 0 0,0-1 0 0 0,-1 1 0 0 0,0 12 0 0 0,-6 66 449 0 0,1-29-341 0 0,3-47-195 0 0,1-1 0 0 0,3 21 0 0 0,-3-30-24 0 0,0-1 0 0 0,0 1 0 0 0,0-1 0 0 0,0 0 0 0 0,0 1 0 0 0,0-1 0 0 0,0 1 0 0 0,0-1 0 0 0,0 0 0 0 0,0 1 0 0 0,1-1 0 0 0,-1 0 0 0 0,0 1 0 0 0,0-1-1 0 0,0 1 1 0 0,0-1 0 0 0,1 0 0 0 0,-1 1 0 0 0,0-1 0 0 0,0 0 0 0 0,1 0 0 0 0,-1 1 0 0 0,0-1 0 0 0,1 0 0 0 0,-1 0 0 0 0,0 1 0 0 0,1-1 0 0 0,-1 0 0 0 0,0 0 0 0 0,1 0 0 0 0,-1 0 0 0 0,0 1 0 0 0,2-1 0 0 0,2-3-11 0 0,1 1-4 0 0,-1-1 1 0 0,0 1-1 0 0,0-1 0 0 0,0-1 0 0 0,0 1 0 0 0,0 0 1 0 0,-1-1-1 0 0,1 0 0 0 0,-1 0 0 0 0,0 0 0 0 0,3-6 1 0 0,3-4-65 0 0,-1 0 0 0 0,6-18-1 0 0,8-28 50 0 0,-14 37 14 0 0,0 0 1 0 0,16-29-1 0 0,-17 42 33 0 0,-7 10-10 0 0,1-1 0 0 0,-1 1 0 0 0,0 1 0 0 0,1-1 0 0 0,-1 0-1 0 0,0 0 1 0 0,0 0 0 0 0,1 0 0 0 0,-1 0 0 0 0,0 0 0 0 0,1 0-1 0 0,-1 0 1 0 0,0 0 0 0 0,0 1 0 0 0,1-1 0 0 0,-1 0 0 0 0,0 0-1 0 0,0 0 1 0 0,1 0 0 0 0,-1 1 0 0 0,0-1 0 0 0,0 0-1 0 0,0 0 1 0 0,1 1 0 0 0,-1-1 0 0 0,0 0 0 0 0,0 0 0 0 0,0 1-1 0 0,0-1 1 0 0,0 0 0 0 0,0 1 0 0 0,1-1 0 0 0,4 11 94 0 0,0 3-26 0 0,-1 1 0 0 0,-1-1 0 0 0,0 1 0 0 0,1 21 0 0 0,-4-23-60 0 0,2 0 0 0 0,-1 0 0 0 0,2-1 0 0 0,0 1 0 0 0,0-1 0 0 0,10 22 0 0 0,-11-31-113 0 0,-1 1-1 0 0,1-1 1 0 0,1-1-1 0 0,-1 1 1 0 0,0 0 0 0 0,1 0-1 0 0,-1-1 1 0 0,1 0-1 0 0,0 1 1 0 0,0-1 0 0 0,0 0-1 0 0,0 0 1 0 0,0-1-1 0 0,0 1 1 0 0,7 2-1 0 0,3-1-1574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6:50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10 199 1839 0 0,'-9'-2'20207'0'0,"13"0"-19329"0"0,8-4-3842 0 0,-4 1 3192 0 0,-1 0 0 0 0,1-1 1 0 0,-1 0-1 0 0,0 0 0 0 0,0-1 1 0 0,0 1-1 0 0,-1-2 0 0 0,0 1 1 0 0,8-15-1 0 0,-3 2 81 0 0,0-1-1 0 0,-2 0 1 0 0,8-26 0 0 0,-16 45-232 0 0,-3 3-73 0 0,0-1 1 0 0,1 1-1 0 0,-1-1 0 0 0,0 1 1 0 0,1 0-1 0 0,-1-1 0 0 0,1 1 1 0 0,-1 0-1 0 0,1 0 0 0 0,-1 0 0 0 0,1 0 1 0 0,0 1-1 0 0,-1-1 0 0 0,0 2 1 0 0,-17 20-58 0 0,12-14 66 0 0,1 1-1 0 0,0-1 1 0 0,1 1-1 0 0,0 0 1 0 0,1 0-1 0 0,0 1 1 0 0,0-1-1 0 0,1 1 1 0 0,1 0-1 0 0,-2 11 1 0 0,3-17 31 0 0,1 0 1 0 0,0 0 0 0 0,0 0 0 0 0,0 0-1 0 0,1 0 1 0 0,0 0 0 0 0,0 0-1 0 0,0 0 1 0 0,0 0 0 0 0,1 0 0 0 0,0-1-1 0 0,0 1 1 0 0,0-1 0 0 0,1 1 0 0 0,-1-1-1 0 0,1 0 1 0 0,0 0 0 0 0,0 0 0 0 0,1 0-1 0 0,-1 0 1 0 0,1-1 0 0 0,-1 0 0 0 0,1 0-1 0 0,6 4 1 0 0,-4-4-16 0 0,0 0-1 0 0,0 0 0 0 0,0-1 1 0 0,0 0-1 0 0,0 0 1 0 0,0-1-1 0 0,1 1 1 0 0,-1-1-1 0 0,1-1 1 0 0,-1 1-1 0 0,1-1 0 0 0,-1 0 1 0 0,1-1-1 0 0,7-1 1 0 0,6-1-25 0 0,-1-2 0 0 0,0 0 0 0 0,26-11 0 0 0,-7 0-71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7.4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1 9871 0 0,'0'0'3112'0'0,"-4"9"-2568"0"0,2 2-192 0 0,0 0 0 0 0,1-1 1 0 0,0 1-1 0 0,2 20 0 0 0,0-18-166 0 0,-1 0-1 0 0,-1-1 1 0 0,-2 20 0 0 0,-7 12-39 0 0,0-6 71 0 0,-6 68 1 0 0,15-103-219 0 0,1-3 0 0 0,0 1 0 0 0,0 0 0 0 0,-1 0 0 0 0,1 0 0 0 0,0-1 0 0 0,0 1 0 0 0,0 0 0 0 0,0 0 0 0 0,0 0 0 0 0,1-1 0 0 0,-1 1 0 0 0,0 0 0 0 0,0 0 0 0 0,0 0 0 0 0,1-1 0 0 0,-1 1 0 0 0,0 0 0 0 0,2 1 0 0 0,-2-1 1 0 0,0 0-1 0 0,0-1 1 0 0,1 1-1 0 0,-1 0 1 0 0,1 0-1 0 0,-1 0 1 0 0,1 0-1 0 0,-1-1 1 0 0,1 1-1 0 0,-1 0 0 0 0,1-1 1 0 0,0 1-1 0 0,-1 0 1 0 0,1-1-1 0 0,0 1 1 0 0,0-1-1 0 0,-1 1 1 0 0,1-1-1 0 0,0 1 1 0 0,0-1-1 0 0,0 1 1 0 0,0-1-1 0 0,0 0 1 0 0,0 0-1 0 0,-1 1 1 0 0,1-1-1 0 0,0 0 0 0 0,0 0 1 0 0,1 0-1 0 0,1 0 30 0 0,8 1 238 0 0,1-1 0 0 0,-1 0 0 0 0,0-1 0 0 0,1 0 0 0 0,19-5-1 0 0,10-1 446 0 0,-23 4-673 0 0,6 1 283 0 0,5 1-3482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7.8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0 311 8751 0 0,'0'0'5400'0'0,"2"-2"-3961"0"0,8-9-966 0 0,1 1 0 0 0,0 1 1 0 0,1-1-1 0 0,0 2 0 0 0,23-13 0 0 0,-19 11-181 0 0,1 0-143 0 0,-4 3-119 0 0,-1 0 1 0 0,0-1 0 0 0,0-1-1 0 0,0 0 1 0 0,-1-1 0 0 0,13-14 0 0 0,-19 14-1877 0 0,-4 9 702 0 0</inkml:trace>
  <inkml:trace contextRef="#ctx0" brushRef="#br0" timeOffset="1">22 53 12607 0 0,'0'0'1468'0'0,"1"-2"-813"0"0,5-3-195 0 0,1 0 0 0 0,0 0 0 0 0,0 1 1 0 0,0 0-1 0 0,0 0 0 0 0,1 0 0 0 0,-1 1 0 0 0,1 1 1 0 0,0-1-1 0 0,0 1 0 0 0,10-2 0 0 0,-2 2-333 0 0,0 0 0 0 0,0 1-1 0 0,0 0 1 0 0,30 4 0 0 0,-42-3-714 0 0,6 3-41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8.3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8 7367 0 0,'-13'-7'9248'0'0,"14"27"-7510"0"0,1 14-978 0 0,-2 0 0 0 0,-4 43 1 0 0,2-44-517 0 0,0-12-122 0 0,-2 82 48 0 0,4-101-382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2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213 102 8287 0 0,'0'0'756'0'0,"8"-12"-393"0"0,14-18 4909 0 0,-17 24-4757 0 0,0 0 1 0 0,-1-1-1 0 0,0 1 1 0 0,6-12-1 0 0,-10 17-147 0 0,-12-10-21 0 0,7 10-283 0 0,-1 0 0 0 0,1 0 0 0 0,-1 0 0 0 0,0 1 0 0 0,1 0 0 0 0,-1 0 0 0 0,1 0 0 0 0,-1 1 0 0 0,1-1 0 0 0,-1 1 0 0 0,1 1 0 0 0,-1-1-1 0 0,1 1 1 0 0,0 0 0 0 0,-6 3 0 0 0,1 0 86 0 0,0 0 0 0 0,0 0-1 0 0,1 1 1 0 0,0 0-1 0 0,0 1 1 0 0,-13 13 0 0 0,20-18-99 0 0,0-1 1 0 0,1 1 0 0 0,-1 0 0 0 0,1 0 0 0 0,0 0 0 0 0,0 0 0 0 0,0 0 0 0 0,0 0 0 0 0,0 0 0 0 0,0 1 0 0 0,0-1-1 0 0,1 0 1 0 0,-1 0 0 0 0,1 1 0 0 0,0-1 0 0 0,-1 0 0 0 0,1 1 0 0 0,0 2 0 0 0,1-2-1 0 0,0 1 0 0 0,0-1 0 0 0,0 1-1 0 0,0-1 1 0 0,0 1 0 0 0,1-1 0 0 0,-1 1 0 0 0,1-1 0 0 0,0 0 0 0 0,4 4 0 0 0,4 6 32 0 0,2-2 1 0 0,-1 1-1 0 0,1-2 0 0 0,16 12 0 0 0,-21-17-56 0 0,19 13 52 0 0,-16-12-47 0 0,-1 1-1 0 0,0-1 1 0 0,-1 1 0 0 0,0 1 0 0 0,0-1-1 0 0,10 14 1 0 0,-17-20-22 0 0,-1 0 1 0 0,1-1-1 0 0,-1 1 0 0 0,1 0 1 0 0,-1 0-1 0 0,1-1 0 0 0,-1 1 0 0 0,0 0 1 0 0,0 0-1 0 0,1 0 0 0 0,-1-1 1 0 0,0 1-1 0 0,0 0 0 0 0,0 0 0 0 0,0 0 1 0 0,0 0-1 0 0,0-1 0 0 0,0 1 1 0 0,0 0-1 0 0,0 0 0 0 0,0 0 0 0 0,-1 0 1 0 0,1-1-1 0 0,0 1 0 0 0,-1 1 0 0 0,0 0 29 0 0,-1-1-1 0 0,1 0 0 0 0,0 1 0 0 0,0-1 0 0 0,-1 0 0 0 0,1 0 0 0 0,-1 0 0 0 0,1 0 0 0 0,-1 0 1 0 0,1 0-1 0 0,-4 1 0 0 0,-3 1 184 0 0,0-1-1 0 0,-1 0 1 0 0,-17 3 0 0 0,9-4-20 0 0,0 0 0 0 0,0 0 0 0 0,0-2 1 0 0,-18-2-1 0 0,27 2-297 0 0,0-1 1 0 0,0 0-1 0 0,0 0 1 0 0,0 0-1 0 0,0-1 0 0 0,1-1 1 0 0,-1 1-1 0 0,1-1 1 0 0,0 0-1 0 0,-9-7 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8.7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62 10823 0 0,'0'0'1274'0'0,"17"-12"2444"0"0,-16 13-3611 0 0,1-1-1 0 0,0 1 1 0 0,0-1-1 0 0,-1 1 1 0 0,1-1-1 0 0,0 1 1 0 0,-1 0-1 0 0,1 0 0 0 0,-1 0 1 0 0,1 0-1 0 0,-1 0 1 0 0,0 0-1 0 0,1 0 1 0 0,-1 1-1 0 0,0-1 1 0 0,0 0-1 0 0,1 1 1 0 0,-1-1-1 0 0,0 1 1 0 0,-1-1-1 0 0,1 1 0 0 0,0 0 1 0 0,0-1-1 0 0,0 3 1 0 0,2 5 165 0 0,-1 1 0 0 0,0 0 0 0 0,1 15 0 0 0,-2-16-75 0 0,0 0 0 0 0,0-1 1 0 0,4 12-1 0 0,-5-18-181 0 0,0-1-13 0 0,0-1 1 0 0,0 1-1 0 0,1 0 1 0 0,-1 0-1 0 0,0-1 1 0 0,0 1-1 0 0,0 0 0 0 0,1-1 1 0 0,-1 1-1 0 0,0 0 1 0 0,1 0-1 0 0,-1-1 1 0 0,1 1-1 0 0,-1-1 1 0 0,0 1-1 0 0,1 0 1 0 0,0-1-1 0 0,-1 1 1 0 0,2 0-1 0 0,-2 0 0 0 0,1-1 1 0 0,0 1-1 0 0,-1-1 0 0 0,1 0 0 0 0,0 1 1 0 0,-1-1-1 0 0,1 0 0 0 0,0 1 0 0 0,0-1 1 0 0,-1 0-1 0 0,1 0 0 0 0,0 1 1 0 0,0-1-1 0 0,-1 0 0 0 0,1 0 0 0 0,0 0 1 0 0,0 0-1 0 0,0 0 0 0 0,-1 0 0 0 0,1 0 1 0 0,0 0-1 0 0,0-1 0 0 0,-1 1 0 0 0,1 0 1 0 0,0 0-1 0 0,0-1 0 0 0,-1 1 0 0 0,1 0 1 0 0,0-1-1 0 0,-1 1 0 0 0,1-1 0 0 0,0 1 1 0 0,-1-1-1 0 0,1 1 0 0 0,-1-1 0 0 0,1 1 1 0 0,0-2-1 0 0,0 1 17 0 0,6-5 5 0 0,0-2-1 0 0,0 1 1 0 0,-1-1-1 0 0,0 0 1 0 0,0 0 0 0 0,-1-1-1 0 0,0 0 1 0 0,-1 0-1 0 0,0 0 1 0 0,6-18-1 0 0,-1 2 25 0 0,15-25 0 0 0,-20 43-33 0 0,-3 5 64 0 0,0 4-37 0 0,0 0 0 0 0,1 1 0 0 0,-1-1 0 0 0,0 0-1 0 0,0 0 1 0 0,-1 1 0 0 0,2 2 0 0 0,2 15 247 0 0,-1 0 1 0 0,-1 0-1 0 0,-1 0 1 0 0,-1 31-1 0 0,0-21 28 0 0,1 158-502 0 0,-1-186-565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9.2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13535 0 0,'0'0'2939'0'0,"1"0"-2776"0"0,0 0-1 0 0,-1 0 1 0 0,1 1 0 0 0,0-1-1 0 0,0 0 1 0 0,-1 0 0 0 0,1 1-1 0 0,0-1 1 0 0,0 0 0 0 0,-1 1-1 0 0,1-1 1 0 0,-1 1 0 0 0,1-1-1 0 0,0 1 1 0 0,0 0 0 0 0,2 5 37 0 0,-1-1 1 0 0,1 1 0 0 0,-1 0 0 0 0,-1-1 0 0 0,1 1-1 0 0,-1 0 1 0 0,0 0 0 0 0,0 0 0 0 0,-1 0 0 0 0,0 11 0 0 0,-2 8 33 0 0,-7 33 1 0 0,0-3-87 0 0,4-3-664 0 0,5-51-100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19.7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65 13823 0 0,'0'0'3824'0'0,"8"-16"-1600"0"0,-3 11-2022 0 0,1 1 0 0 0,-1 0-1 0 0,1 0 1 0 0,0 0 0 0 0,8-3 0 0 0,-7 3-151 0 0,1 1 0 0 0,0 0 0 0 0,-1 0 0 0 0,1 1 0 0 0,0 0 0 0 0,0 1 0 0 0,15-1 0 0 0,-22 1-48 0 0,0 1 0 0 0,1 0 1 0 0,-1 0-1 0 0,1 0 0 0 0,-1 1 0 0 0,0-1 1 0 0,0 0-1 0 0,1 0 0 0 0,-1 1 0 0 0,0-1 1 0 0,1 1-1 0 0,-1-1 0 0 0,0 1 0 0 0,0 0 0 0 0,0-1 1 0 0,0 1-1 0 0,0 0 0 0 0,1 0 0 0 0,-1 0 1 0 0,0-1-1 0 0,-1 1 0 0 0,3 2 0 0 0,-3-1 6 0 0,1 0-1 0 0,0-1 0 0 0,-1 1 0 0 0,1 0 1 0 0,-1 0-1 0 0,0 0 0 0 0,1-1 0 0 0,-1 1 1 0 0,0 0-1 0 0,0 0 0 0 0,0 0 0 0 0,0 0 1 0 0,-1 0-1 0 0,1 2 0 0 0,-2 4 21 0 0,-1 0 1 0 0,0-1-1 0 0,0 1 0 0 0,0 0 0 0 0,-1-1 0 0 0,-5 9 1 0 0,-30 33-74 0 0,29-37 18 0 0,-1 0-1 0 0,2 2 1 0 0,-13 20-1 0 0,19-27 27 0 0,2-2-12 0 0,1-4 10 0 0,0-1-1 0 0,0 1 1 0 0,1 0 0 0 0,-1-1-1 0 0,0 1 1 0 0,0-1-1 0 0,1 1 1 0 0,-1-1 0 0 0,0 1-1 0 0,1-1 1 0 0,-1 0-1 0 0,0 1 1 0 0,1-1 0 0 0,-1 1-1 0 0,1-1 1 0 0,-1 0-1 0 0,1 1 1 0 0,-1-1 0 0 0,1 0-1 0 0,-1 1 1 0 0,1-1-1 0 0,-1 0 1 0 0,1 0 0 0 0,-1 0-1 0 0,1 0 1 0 0,0 1-1 0 0,0-1 1 0 0,15 4 100 0 0,-9-3 23 0 0,0 0 0 0 0,0 1 0 0 0,0 0-1 0 0,0 0 1 0 0,0 1 0 0 0,-1-1 0 0 0,1 1 0 0 0,8 6 0 0 0,-13-8-78 0 0,0 1 1 0 0,0-1-1 0 0,-1 1 0 0 0,1 0 1 0 0,-1-1-1 0 0,1 1 1 0 0,-1 0-1 0 0,1 0 0 0 0,-1 0 1 0 0,0 0-1 0 0,0 0 0 0 0,0 0 1 0 0,0 0-1 0 0,0 0 1 0 0,0 0-1 0 0,-1 0 0 0 0,1 1 1 0 0,-1-1-1 0 0,1 0 0 0 0,-1 1 1 0 0,0-1-1 0 0,0 0 1 0 0,0 1-1 0 0,0-1 0 0 0,0 0 1 0 0,-1 0-1 0 0,1 1 0 0 0,-1-1 1 0 0,-1 4-1 0 0,0 0-28 0 0,-1 1-1 0 0,0-1 0 0 0,-1 0 1 0 0,1-1-1 0 0,-1 1 1 0 0,0-1-1 0 0,0 1 1 0 0,-1-1-1 0 0,0 0 1 0 0,1-1-1 0 0,-10 7 0 0 0,11-8-8 0 0,-1-1-1 0 0,0 1 0 0 0,0-1 0 0 0,0 0 0 0 0,0 0 1 0 0,0 0-1 0 0,0 0 0 0 0,-1-1 0 0 0,1 0 0 0 0,0 1 1 0 0,-1-2-1 0 0,1 1 0 0 0,-1-1 0 0 0,1 1 0 0 0,-1-1 1 0 0,0 0-1 0 0,1-1 0 0 0,-6 0 0 0 0,6 0-55 0 0,0-1-1 0 0,0 2 1 0 0,-1-1-1 0 0,1 0 1 0 0,0 1-1 0 0,-5 0 1 0 0,3 0-61 0 0,4 0-132 0 0,0 1-302 0 0,-1 0-1001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20.2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0 6447 0 0,'0'0'8434'0'0,"-2"18"-5541"0"0,-1 24-2211 0 0,-3 0 1 0 0,-1-1-1 0 0,-19 60 0 0 0,16-74-661 0 0,6-18 49 0 0,0 0-1 0 0,1 1 1 0 0,1-1 0 0 0,0 1-1 0 0,-3 18 1 0 0,6-27-48 0 0,-1 0 1 0 0,0 0 0 0 0,0 0-1 0 0,0 0 1 0 0,1 1-1 0 0,-1-1 1 0 0,1 0-1 0 0,-1 0 1 0 0,1 0 0 0 0,-1 0-1 0 0,1 0 1 0 0,0 0-1 0 0,-1 0 1 0 0,1-1-1 0 0,0 1 1 0 0,0 0 0 0 0,0 0-1 0 0,-1 0 1 0 0,1-1-1 0 0,0 1 1 0 0,0 0-1 0 0,0-1 1 0 0,0 1-1 0 0,0-1 1 0 0,0 1 0 0 0,1-1-1 0 0,-1 0 1 0 0,0 1-1 0 0,0-1 1 0 0,0 0-1 0 0,0 0 1 0 0,2 0 0 0 0,5 1 183 0 0,1 0 1 0 0,-1 0-1 0 0,12-2 1 0 0,-9 0 95 0 0,-4 1-235 0 0,-1 0 1 0 0,1 0-1 0 0,-1-1 0 0 0,1 0 0 0 0,-1-1 0 0 0,1 0 1 0 0,-1 0-1 0 0,0 0 0 0 0,10-5 0 0 0,-15 7-163 0 0,0-1-1 0 0,0 1 1 0 0,-1 0-1 0 0,1 0 1 0 0,0-1-1 0 0,0 1 1 0 0,0-1 0 0 0,-1 1-1 0 0,1-1 1 0 0,0 1-1 0 0,-1-1 1 0 0,1 1-1 0 0,0-1 1 0 0,-1 0-1 0 0,1 1 1 0 0,-1-1 0 0 0,1 0-1 0 0,-1 1 1 0 0,1-1-1 0 0,-1 0 1 0 0,1 0-1 0 0,-1-1 1 0 0,1 1-230 0 0,-1 0-1106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20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45 220 14831 0 0,'0'0'1694'0'0,"1"-8"478"0"0,4 1-1862 0 0,0-1 1 0 0,1 1 0 0 0,0 1 0 0 0,0-1 0 0 0,1 1 0 0 0,0 0 0 0 0,13-9 0 0 0,9-8-57 0 0,-12 8-119 0 0,-10 10-215 0 0,0 0 0 0 0,-1-1 0 0 0,1 0 0 0 0,-1 0 0 0 0,6-10 0 0 0,-11 13-1127 0 0,-1-5-376 0 0</inkml:trace>
  <inkml:trace contextRef="#ctx0" brushRef="#br0" timeOffset="1">1 71 15231 0 0,'0'0'2404'0'0,"16"-1"139"0"0,9-5-1698 0 0,-1 0 0 0 0,1-2 0 0 0,33-15 1 0 0,9-3-2578 0 0,-57 26-2158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21.1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1 919 0 0,'0'0'19172'0'0,"-1"8"-17852"0"0,-4 104 768 0 0,3-83-1913 0 0,0 2-569 0 0,1-3-6611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21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28 10135 0 0,'0'0'1351'0'0,"7"-5"1965"0"0,-1 2-2534 0 0,0 0 0 0 0,0 0 1 0 0,1 0-1 0 0,-1 1 0 0 0,1 0 1 0 0,-1 1-1 0 0,1-1 0 0 0,7 0 0 0 0,-2 1-502 0 0,-1 0 0 0 0,0 1 0 0 0,1 1 0 0 0,11 1 0 0 0,-18-1-258 0 0,-1 0 0 0 0,0 0 0 0 0,0 0 0 0 0,0 1 0 0 0,1-1 0 0 0,-1 1 1 0 0,-1 0-1 0 0,1 0 0 0 0,0 1 0 0 0,0-1 0 0 0,-1 1 0 0 0,0 0 0 0 0,1 0 0 0 0,-1 0 0 0 0,0 0 1 0 0,0 1-1 0 0,-1-1 0 0 0,1 1 0 0 0,-1-1 0 0 0,0 1 0 0 0,0 0 0 0 0,0 0 0 0 0,0 0 0 0 0,-1 0 1 0 0,1 1-1 0 0,-1-1 0 0 0,0 0 0 0 0,0 0 0 0 0,-1 1 0 0 0,1-1 0 0 0,-1 1 0 0 0,0-1 0 0 0,0 0 1 0 0,-1 1-1 0 0,0 5 0 0 0,-2 6 41 0 0,-1 1 1 0 0,-1-1-1 0 0,0 0 0 0 0,0 0 1 0 0,-12 21-1 0 0,14-32-59 0 0,0 1 0 0 0,-1-1 0 0 0,1 0 0 0 0,-1 0-1 0 0,0 0 1 0 0,0 0 0 0 0,0-1 0 0 0,-1 0 0 0 0,1 1 0 0 0,-1-2-1 0 0,0 1 1 0 0,0 0 0 0 0,-1-1 0 0 0,1 0 0 0 0,-1-1-1 0 0,0 1 1 0 0,-10 2 0 0 0,8-2-4 0 0,-1-1 0 0 0,1-1 0 0 0,-1 0 0 0 0,1 0 0 0 0,-1 0 0 0 0,1-1 0 0 0,-1 0 0 0 0,0-1 0 0 0,1 0 0 0 0,-10-3 0 0 0,17 4-64 0 0,1 0-1 0 0,-1 0 1 0 0,0 0 0 0 0,0 0-1 0 0,1-1 1 0 0,-1 1 0 0 0,0 0-1 0 0,1-1 1 0 0,-1 1-1 0 0,1 0 1 0 0,-1-1 0 0 0,0 1-1 0 0,1-1 1 0 0,-1 1 0 0 0,1-1-1 0 0,-1 1 1 0 0,1-1 0 0 0,-1 1-1 0 0,1-1 1 0 0,-1 0-1 0 0,1 1 1 0 0,0-1 0 0 0,-1 0-1 0 0,1 1 1 0 0,0-1 0 0 0,0 0-1 0 0,0 1 1 0 0,-1-1 0 0 0,1 0-1 0 0,0 0 1 0 0,0 1 0 0 0,0-1-1 0 0,0 0 1 0 0,0 0-1 0 0,0 0 1 0 0,1-1-765 0 0,-1-10-6913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22.9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0 263 2759 0 0,'3'-45'104'0'0,"15"-171"9883"0"0,-17 215-8390 0 0,-2 534 637 0 0,7 1151-1440 0 0,3-1297-747 0 0,1 251 236 0 0,-33-197-1358 0 0,21-428 184 0 0,0-6-5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40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4607 0 0,'0'0'3947'0'0,"1"1"-3870"0"0,0 0-82 0 0,0 0 0 0 0,0 0 0 0 0,0 0-1 0 0,0 0 1 0 0,0 0 0 0 0,1 0 0 0 0,-1 0-1 0 0,0-1 1 0 0,1 1 0 0 0,-1 0 0 0 0,0-1-1 0 0,1 1 1 0 0,-1-1 0 0 0,1 0 0 0 0,-1 1-1 0 0,0-1 1 0 0,1 0 0 0 0,-1 0-1 0 0,1 0 1 0 0,-1 0 0 0 0,1 0 0 0 0,-1 0-1 0 0,4-1 1 0 0,3 0 49 0 0,31 2 580 0 0,-1-2 0 0 0,60-9 0 0 0,0 0 274 0 0,85-8 478 0 0,-10 1-493 0 0,1509-19 784 0 0,-766 56-895 0 0,-442-11-276 0 0,-370-7-301 0 0,1061 39 2126 0 0,-987-31-2311 0 0,190 15-627 0 0,-348-22 70 0 0,38 10 0 0 0,-7 3-4890 0 0,-41-13 3809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42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1839 0 0,'0'0'5670'0'0,"1"2"-5330"0"0,2 4-182 0 0,0 1 1 0 0,-1-1-1 0 0,1 1 1 0 0,-1 0-1 0 0,-1 0 1 0 0,1 0-1 0 0,-1 0 1 0 0,0 0-1 0 0,-1 8 1 0 0,0 13 349 0 0,-5 28 0 0 0,2-23-111 0 0,-23 491 2017 0 0,18-295-2058 0 0,-51 1345-1142 0 0,14 184 2642 0 0,44-1634-1354 0 0,1 303 773 0 0,19-2-452 0 0,16-163 97 0 0,-24-224-572 0 0,-11-36-344 0 0,1-1 0 0 0,-1 1-1 0 0,1-1 1 0 0,0 1 0 0 0,-1-1-1 0 0,1 1 1 0 0,0-1 0 0 0,0 0-1 0 0,0 1 1 0 0,0-1 0 0 0,0 0-1 0 0,1 0 1 0 0,-1 0 0 0 0,0 0-1 0 0,1 0 1 0 0,-1 0 0 0 0,0 0-1 0 0,1 0 1 0 0,2 1 0 0 0,-2-3-189 0 0,-1-1-1 0 0,1 1 1 0 0,0-1 0 0 0,-1 1 0 0 0,1-1 0 0 0,-1 0 0 0 0,1 1 0 0 0,1-4 0 0 0,3-8-5915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3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50 7831 0 0,'0'0'603'0'0,"-17"4"282"0"0,12-1-623 0 0,1 0 0 0 0,0 0-1 0 0,-1 1 1 0 0,2-1-1 0 0,-1 1 1 0 0,0 0 0 0 0,1 0-1 0 0,0 0 1 0 0,0 0-1 0 0,0 1 1 0 0,0-1 0 0 0,1 1-1 0 0,-3 6 1 0 0,-3 10 210 0 0,-10 36 0 0 0,17-53-372 0 0,-4 13 413 0 0,1 0 1 0 0,0 1-1 0 0,2-1 1 0 0,0 1-1 0 0,1 0 0 0 0,1 24 1 0 0,0-38-416 0 0,1 1 1 0 0,0-1-1 0 0,-1 1 1 0 0,1 0-1 0 0,1-1 1 0 0,-1 0-1 0 0,1 1 1 0 0,0-1-1 0 0,0 0 1 0 0,0 0 0 0 0,0 0-1 0 0,1 0 1 0 0,-1 0-1 0 0,1 0 1 0 0,0-1-1 0 0,0 1 1 0 0,1-1-1 0 0,-1 0 1 0 0,1 0-1 0 0,0 0 1 0 0,-1-1-1 0 0,1 1 1 0 0,0-1-1 0 0,1 0 1 0 0,-1 0-1 0 0,0 0 1 0 0,0-1-1 0 0,1 1 1 0 0,5 0-1 0 0,-1-1-31 0 0,1 0-1 0 0,-1 0 0 0 0,1-1 1 0 0,0 0-1 0 0,-1-1 1 0 0,1 0-1 0 0,-1-1 0 0 0,0 0 1 0 0,1 0-1 0 0,-1-1 1 0 0,0 0-1 0 0,12-6 0 0 0,-6 2-23 0 0,0-1-1 0 0,0-1 1 0 0,-1-1-1 0 0,0 0 0 0 0,-1 0 1 0 0,13-14-1 0 0,-18 15-12 0 0,0 0 1 0 0,-1 0-1 0 0,-1-1 0 0 0,1 0 1 0 0,-1 0-1 0 0,-1-1 0 0 0,0 1 1 0 0,-1-1-1 0 0,0 0 0 0 0,0-1 0 0 0,-1 1 1 0 0,-1-1-1 0 0,0 1 0 0 0,0-1 1 0 0,-1 0-1 0 0,-1 0 0 0 0,0 1 0 0 0,-1-1 1 0 0,0 0-1 0 0,0 0 0 0 0,-1 1 1 0 0,-1-1-1 0 0,0 1 0 0 0,-10-22 0 0 0,12 29-22 0 0,-1 1-1 0 0,0 0 1 0 0,0 0-1 0 0,0 0 1 0 0,0 0-1 0 0,-1 0 1 0 0,1 1-1 0 0,-1-1 1 0 0,0 0-1 0 0,1 1 1 0 0,-1 0-1 0 0,0 0 1 0 0,-1 0-1 0 0,1 0 1 0 0,-6-2-1 0 0,4 2 1 0 0,0 1 0 0 0,0 0 0 0 0,0 0 1 0 0,0 1-1 0 0,0-1 0 0 0,0 1 0 0 0,0 0 0 0 0,-1 0 0 0 0,1 1 0 0 0,-6 0 0 0 0,-3 3-106 0 0,-1 0 0 0 0,1 1 0 0 0,0 1 0 0 0,0 0 0 0 0,0 1 0 0 0,-21 14 0 0 0,22-12-608 0 0,1 0-1 0 0,1 1 1 0 0,0 0-1 0 0,0 1 1 0 0,-15 20 0 0 0,13-15-904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17:43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8 117 1375 0 0,'0'0'6415'0'0,"-1"0"-6307"0"0,-6 0-107 0 0,38-11-50 0 0,5 8 1122 0 0,0 3-1 0 0,38 3 1 0 0,28 0 273 0 0,291-15 523 0 0,-229 6-1159 0 0,129 1 184 0 0,8 3-403 0 0,-44 0-214 0 0,1303-32 1111 0 0,-1257 22-1288 0 0,901-24 1247 0 0,-657 40-327 0 0,-280 6-781 0 0,-9-1-127 0 0,109 2-1671 0 0,-323-10 720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28:04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7 919 0 0,'-1'-1'67'0'0,"-8"-3"2938"0"0,8 4-3008 0 0,1 0 0 0 0,-1 0 0 0 0,1 0 0 0 0,-1-1 0 0 0,1 1 0 0 0,-1 0 0 0 0,1 0 0 0 0,-1 0 0 0 0,1 0 0 0 0,-1 0 0 0 0,0 0 0 0 0,1 0 0 0 0,-1 0 0 0 0,1 0 0 0 0,-1 0 0 0 0,1 0 0 0 0,-1 0 0 0 0,0 1 0 0 0,-7 15-1794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28:05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18 130 1839 0 0,'0'0'1560'0'0,"-10"5"5328"0"0,10-4-6793 0 0,0-1-1 0 0,0 0 1 0 0,-1 0-1 0 0,1 0 0 0 0,0 0 1 0 0,0 0-1 0 0,0 0 0 0 0,-1 0 1 0 0,1 0-1 0 0,0 0 1 0 0,0 0-1 0 0,-1 0 0 0 0,1 0 1 0 0,0 0-1 0 0,0 0 1 0 0,0 0-1 0 0,-1 0 0 0 0,1 0 1 0 0,0 0-1 0 0,0 0 0 0 0,-1 0 1 0 0,1 0-1 0 0,0 0 1 0 0,0-1-1 0 0,0 1 0 0 0,-1 0 1 0 0,1 0-1 0 0,0 0 1 0 0,0 0-1 0 0,0 0 0 0 0,0-1 1 0 0,-1 1-1 0 0,1 0 0 0 0,0 0 1 0 0,0 0-1 0 0,0 0 1 0 0,0-1-1 0 0,0 1 0 0 0,0 0 1 0 0,-1-1-1 0 0,7-9 1106 0 0,-3 7-1125 0 0,0 0 0 0 0,0 1-1 0 0,0-1 1 0 0,0 1 0 0 0,5-4 0 0 0,14-3 225 0 0,1 0 0 0 0,0 2 0 0 0,29-6 0 0 0,74-8 344 0 0,-87 16-356 0 0,421-24 1261 0 0,-367 26-1405 0 0,285-2 564 0 0,-224 4-254 0 0,745 14 531 0 0,-775-10-948 0 0,1079 54 91 0 0,-1067-48-105 0 0,507 27 271 0 0,-318-12-126 0 0,-61-4-45 0 0,230 17 121 0 0,-250-18-176 0 0,492 40-4 0 0,-490-43-11 0 0,-12-5 11 0 0,-140-7-29 0 0,48 0 16 0 0,38-2 221 0 0,-26 11-162 0 0,-5 0-118 0 0,-148-13 16 0 0,-1 0-1 0 0,0 0 0 0 0,0 0 0 0 0,0 0 0 0 0,1 0 1 0 0,-1 0-1 0 0,0 0 0 0 0,0 0 0 0 0,0 0 0 0 0,1 0 0 0 0,-1 0 1 0 0,0 0-1 0 0,0 0 0 0 0,0 0 0 0 0,1 0 0 0 0,-1 1 0 0 0,0-1 1 0 0,0 0-1 0 0,0 0 0 0 0,0 0 0 0 0,1 0 0 0 0,-1 0 1 0 0,0 0-1 0 0,0 1 0 0 0,0-1 0 0 0,0 0 0 0 0,0 0 0 0 0,1 0 1 0 0,-1 0-1 0 0,0 1 0 0 0,0-1 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28:42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7 868 4607 0 0,'-7'3'7320'0'0,"10"-3"-7120"0"0,0 0-1 0 0,0 0 1 0 0,0-1-1 0 0,0 1 0 0 0,0-1 1 0 0,5-1-1 0 0,-1 0 117 0 0,18-1 216 0 0,0 1 0 0 0,1 1 0 0 0,37 3 0 0 0,34-2-60 0 0,127-6 99 0 0,-177 8-414 0 0,76-5-1 0 0,-120 3-128 0 0,-1-1-1 0 0,1 1 1 0 0,0-1-1 0 0,0 0 1 0 0,0 0 0 0 0,-1 0-1 0 0,1-1 1 0 0,-1 1-1 0 0,1 0 1 0 0,-1-1-1 0 0,3-2 1 0 0,-4 4 45 0 0,0-2-1 0 0,1-6-21 0 0,0 1-1 0 0,-1 0 0 0 0,0-1 0 0 0,0 0 1 0 0,0 1-1 0 0,-1-1 0 0 0,0 1 1 0 0,-2-13-1 0 0,-15-65 72 0 0,12 64-91 0 0,-6-30-17 0 0,1 0 1 0 0,3-1 0 0 0,3 0 0 0 0,1-73 0 0 0,5 90-34 0 0,-2 14-7 0 0,5-26-1 0 0,-4 27 9 0 0,-1 13 11 0 0,1 0 1 0 0,-1 0-1 0 0,1 0 1 0 0,1 0-1 0 0,-1 0 1 0 0,4-7-1 0 0,-2 4 7 0 0,0 2-10 0 0,-2 5-33 0 0,3-4 22 0 0,0-1-22 0 0,-3 6 39 0 0,-1 1 0 0 0,1 0 0 0 0,0 0 0 0 0,0 0 1 0 0,0 0-1 0 0,0 0 0 0 0,0 0 0 0 0,0 0 0 0 0,0 0 0 0 0,0 0 0 0 0,0 0 1 0 0,0 1-1 0 0,1-1 0 0 0,-1 1 0 0 0,0-1 0 0 0,2 0 0 0 0,2-1-5 0 0,9-4-4 0 0,0 1 0 0 0,1 1 0 0 0,0 0 0 0 0,-1 0 0 0 0,1 2 0 0 0,0 0 0 0 0,24 0 0 0 0,36-7-27 0 0,129-36 100 0 0,-192 42-48 0 0,-4 3-1200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28:44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1375 0 0,'0'0'11327'0'0,"21"-5"-11042"0"0,-5 1-192 0 0,0 1-1 0 0,33-2 1 0 0,-4 1 12 0 0,14-5-81 0 0,118-12 124 0 0,-142 18-116 0 0,0 2 1 0 0,71 8-1 0 0,-98-6-32 0 0,-4-1 0 0 0,-1 0 0 0 0,1 1 0 0 0,-1 0 0 0 0,1 0 0 0 0,-1 0 0 0 0,5 2 0 0 0,-6-2 1 0 0,0-1-1 0 0,-1 1 1 0 0,1-1-1 0 0,0 1 1 0 0,-1 0 0 0 0,1 0-1 0 0,-1 0 1 0 0,1 0-1 0 0,-1 0 1 0 0,0 0-1 0 0,1 1 1 0 0,-1-1-1 0 0,0 0 1 0 0,0 0 0 0 0,0 1-1 0 0,0-1 1 0 0,0 1-1 0 0,0-1 1 0 0,0 1-1 0 0,0 0 1 0 0,-1-1-1 0 0,1 1 1 0 0,0 2-1 0 0,-1 0 4 0 0,1 1 0 0 0,-1-1 0 0 0,0 1 0 0 0,-1-1 0 0 0,1 1 0 0 0,-3 7 0 0 0,1 3 9 0 0,-1 38 347 0 0,5 59 0 0 0,0-46-182 0 0,0-25-58 0 0,-2 70 256 0 0,-4-42-177 0 0,-30 259 416 0 0,34-327-615 0 0,-40 237 246 0 0,40-237-242 0 0,-2 14 172 0 0,0-1 1 0 0,1 1-1 0 0,1-1 0 0 0,2 22 1 0 0,-1-32-148 0 0,-1 0-1 0 0,1-1 1 0 0,0 1 0 0 0,0-1 0 0 0,0 1 0 0 0,1-1 0 0 0,-1 1-1 0 0,1-1 1 0 0,0 0 0 0 0,0 0 0 0 0,0 0 0 0 0,0 0 0 0 0,1 0-1 0 0,-1 0 1 0 0,1-1 0 0 0,-1 1 0 0 0,1-1 0 0 0,0 1-1 0 0,0-1 1 0 0,0 0 0 0 0,1-1 0 0 0,-1 1 0 0 0,4 1 0 0 0,23 8 25 0 0,1-1 1 0 0,1-2-1 0 0,-1-1 1 0 0,38 3-1 0 0,130 0-55 0 0,-179-9 4 0 0,1-1-108 0 0,-6 0-79 0 0,1 0 1 0 0,-1 1 0 0 0,1 1 0 0 0,-1 0 0 0 0,24 7 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1:4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103 117 10799 0 0,'0'0'3090'0'0,"13"-14"-1832"0"0,4 1-745 0 0,1 0-1 0 0,0 1 0 0 0,24-11 1 0 0,-36 20-391 0 0,8-4 229 0 0,-1 0-1 0 0,1 0 1 0 0,24-6 0 0 0,-35 12-284 0 0,1 0 0 0 0,-1 0 1 0 0,1 1-1 0 0,0-1 1 0 0,-1 1-1 0 0,1 0 0 0 0,0 0 1 0 0,-1 0-1 0 0,1 0 0 0 0,0 1 1 0 0,-1-1-1 0 0,1 1 1 0 0,-1 0-1 0 0,1 0 0 0 0,-1 1 1 0 0,1-1-1 0 0,-1 1 0 0 0,0-1 1 0 0,0 1-1 0 0,5 4 1 0 0,-7-5-58 0 0,1 1 1 0 0,-1-1-1 0 0,0 1 1 0 0,0 0-1 0 0,0 0 1 0 0,0-1 0 0 0,0 1-1 0 0,0 0 1 0 0,-1 0-1 0 0,1 0 1 0 0,-1 0-1 0 0,1 0 1 0 0,-1 0 0 0 0,0 0-1 0 0,1 0 1 0 0,-1 0-1 0 0,0 0 1 0 0,0 0-1 0 0,-1 0 1 0 0,1 0 0 0 0,0 0-1 0 0,-1 0 1 0 0,1 0-1 0 0,-1 0 1 0 0,0 2-1 0 0,-2 4 8 0 0,-1 1-1 0 0,1-1 0 0 0,-2 0 1 0 0,-5 10-1 0 0,-12 12 1 0 0,-1 0 1 0 0,-33 31-1 0 0,-4 5-34 0 0,41-47-55 0 0,13-13 44 0 0,-1 0-1 0 0,1 1 1 0 0,-8 10 0 0 0,10-8-27 0 0,8-1 1 0 0,-2-6 50 0 0,1 0 0 0 0,0 0-1 0 0,-1 0 1 0 0,1 0 0 0 0,0 0 0 0 0,1-1 0 0 0,-1 1 0 0 0,0-1 0 0 0,6 1-1 0 0,34 6-31 0 0,-4 0 19 0 0,-29-5 96 0 0,1 1-1 0 0,-1 0 1 0 0,0 0-1 0 0,1 1 1 0 0,-2 1-1 0 0,1 0 1 0 0,14 11-1 0 0,-21-15-52 0 0,0 1-1 0 0,-1 0 1 0 0,1-1-1 0 0,0 1 1 0 0,-1 0-1 0 0,0 0 1 0 0,0 1-1 0 0,0-1 1 0 0,0 0-1 0 0,0 1 1 0 0,-1-1-1 0 0,1 1 1 0 0,-1-1-1 0 0,0 1 1 0 0,0 0-1 0 0,0-1 1 0 0,-1 1 0 0 0,1 0-1 0 0,-1 0 1 0 0,0-1-1 0 0,0 1 1 0 0,-1 0-1 0 0,1 0 1 0 0,-1 0-1 0 0,1-1 1 0 0,-3 6-1 0 0,0 0 71 0 0,-1 0 0 0 0,0-1 0 0 0,-1 1 0 0 0,0-1 0 0 0,-1 0 0 0 0,1 0 0 0 0,-1 0 0 0 0,-1-1 0 0 0,0 0 0 0 0,0 0 0 0 0,0-1 0 0 0,-12 8 0 0 0,3-3 62 0 0,0-1-1 0 0,-1 0 0 0 0,0-2 0 0 0,-1 0 1 0 0,-25 8-1 0 0,34-13-83 0 0,-1-1 1 0 0,0 1-1 0 0,0-2 0 0 0,0 1 1 0 0,0-1-1 0 0,0-1 1 0 0,0 0-1 0 0,-1 0 0 0 0,1-1 1 0 0,-15-3-1 0 0,18 2-592 0 0,-10-1 1493 0 0,-7 2-8217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05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8751 0 0,'0'0'794'0'0,"0"-1"-652"0"0,3-11 7043 0 0,3 16-5688 0 0,3 11-1376 0 0,-3 17 639 0 0,-2 0 0 0 0,-1 0 0 0 0,-1 0 0 0 0,-3 34 0 0 0,1 19-14 0 0,1-70-694 0 0,-1 0-1 0 0,0 0 0 0 0,-4 19 1 0 0,4-33-168 0 0,-6-5-3156 0 0,-2-2 1592 0 0,0-2-15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06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434 16 1375 0 0,'-27'15'489'0'0,"0"1"-1"0"0,1 2 0 0 0,1 0 0 0 0,1 2 0 0 0,0 0 0 0 0,2 2 0 0 0,0 1 0 0 0,2 0 1 0 0,0 2-1 0 0,2 0 0 0 0,-20 35 0 0 0,15-18 270 0 0,2 2 1 0 0,2 0-1 0 0,2 1 1 0 0,1 0-1 0 0,3 1 1 0 0,-12 79-1 0 0,22-104-466 0 0,1 1-1 0 0,0-1 1 0 0,2 1 0 0 0,1-1 0 0 0,0 0-1 0 0,2 1 1 0 0,7 32 0 0 0,-7-43-207 0 0,1 0 1 0 0,0 0 0 0 0,1 0-1 0 0,0-1 1 0 0,0 1 0 0 0,1-1-1 0 0,1 0 1 0 0,0-1-1 0 0,0 0 1 0 0,1 0 0 0 0,0 0-1 0 0,0-1 1 0 0,1 0 0 0 0,0-1-1 0 0,13 9 1 0 0,-10-9-1 0 0,0 0 0 0 0,1-2 0 0 0,-1 1 0 0 0,1-1 1 0 0,0-1-1 0 0,1-1 0 0 0,22 4 0 0 0,-17-5 26 0 0,1 0-1 0 0,0-2 1 0 0,0 0-1 0 0,35-6 1 0 0,-21-1 101 0 0,0-2 0 0 0,-1 0 0 0 0,0-3 0 0 0,-1 0 0 0 0,57-32 1 0 0,-65 30 95 0 0,0-1 0 0 0,-2 0 0 0 0,0-2 0 0 0,30-28 0 0 0,-40 33-106 0 0,-1-1 0 0 0,-1 0 0 0 0,0 0 0 0 0,-1-1 0 0 0,0 0 0 0 0,-1-1 0 0 0,-1 0 0 0 0,10-28 0 0 0,-10 20-48 0 0,-2-1 1 0 0,0 0-1 0 0,-2 1 0 0 0,-1-1 0 0 0,0-26 1 0 0,-13-122 135 0 0,8 129-237 0 0,0 18-44 0 0,-10-104 83 0 0,9 107-110 0 0,0 1-1 0 0,-1-1 1 0 0,-14-34-1 0 0,16 51-24 0 0,1-1 1 0 0,-1 0-1 0 0,-1 1 0 0 0,1 0 0 0 0,-1 0 0 0 0,0 0 1 0 0,0 0-1 0 0,0 0 0 0 0,-1 1 0 0 0,0 0 1 0 0,0 0-1 0 0,0 0 0 0 0,0 1 0 0 0,0 0 0 0 0,-1 0 1 0 0,0 0-1 0 0,1 0 0 0 0,-1 1 0 0 0,0 0 1 0 0,0 0-1 0 0,0 1 0 0 0,-1-1 0 0 0,1 2 0 0 0,0-1 1 0 0,0 0-1 0 0,-1 1 0 0 0,1 0 0 0 0,0 1 1 0 0,-1 0-1 0 0,1 0 0 0 0,0 0 0 0 0,0 0 0 0 0,0 1 1 0 0,-6 3-1 0 0,-2 1-220 0 0,0 2-1 0 0,0-1 1 0 0,1 2 0 0 0,0 0-1 0 0,-14 14 1 0 0,-55 58-3172 0 0,76-75 2954 0 0,-26 29-1518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07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54 155 11663 0 0,'0'0'4398'0'0,"1"10"-3238"0"0,1 13-555 0 0,-1 0 0 0 0,-1-1 0 0 0,-5 40 0 0 0,-19 69 18 0 0,11-67-400 0 0,-3 30-132 0 0,72-353-1545 0 0,-53 247 1417 0 0,14-55-73 0 0,3 1 0 0 0,34-77 0 0 0,-52 140 165 0 0,-1 0 0 0 0,1 0 0 0 0,-1 0 0 0 0,1 0 0 0 0,0 1 0 0 0,0-1 0 0 0,0 1 0 0 0,0-1 0 0 0,1 1 0 0 0,-1 0 0 0 0,4-2 0 0 0,-5 3-21 0 0,0 1 0 0 0,0-1-1 0 0,0 1 1 0 0,0-1-1 0 0,0 1 1 0 0,0 0-1 0 0,0 0 1 0 0,0 0 0 0 0,1 0-1 0 0,-1 0 1 0 0,0 0-1 0 0,0 0 1 0 0,0 0-1 0 0,0 0 1 0 0,0 0 0 0 0,0 0-1 0 0,0 1 1 0 0,0-1-1 0 0,0 1 1 0 0,0-1-1 0 0,0 1 1 0 0,0-1 0 0 0,0 1-1 0 0,0-1 1 0 0,0 1-1 0 0,0 0 1 0 0,0-1-1 0 0,0 1 1 0 0,0 0 0 0 0,-1 0-1 0 0,1 0 1 0 0,0 0-1 0 0,-1-1 1 0 0,2 3 0 0 0,3 5 143 0 0,1 1 1 0 0,-1 1 0 0 0,0-1 0 0 0,-1 1 0 0 0,0-1 0 0 0,0 1 0 0 0,2 14 0 0 0,1 7 330 0 0,3 37-1 0 0,-2 8 169 0 0,31 130 0 0 0,-37-197-815 0 0,2 3 150 0 0,-1 0-1 0 0,1 14 0 0 0,-3-22-491 0 0,-1 0 1 0 0,0-1-1 0 0,0 1 1 0 0,-1 0-1 0 0,1 0 1 0 0,-2 5-1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07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6447 0 0,'0'0'632'0'0,"6"-4"-568"0"0,2 0-64 0 0,4 3 0 0 0,5-3 0 0 0,0 0 2000 0 0,3 0 384 0 0,2-2 80 0 0,1 1 8 0 0,2 0-1672 0 0,2-2-328 0 0,0-1-72 0 0,1 1-16 0 0,-1 0-568 0 0,1-1-112 0 0,-1 0-24 0 0,0 0-6808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3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0 7831 0 0,'0'0'7188'0'0,"0"2"-6153"0"0,-2 21-43 0 0,-1-1 0 0 0,-1 0 0 0 0,-1 0 0 0 0,-15 41 0 0 0,0 3-144 0 0,14-41-705 0 0,-2 10 898 0 0,5-25-2538 0 0,-2-23-7277 0 0,2 1 3222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08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242 330 10135 0 0,'0'0'1176'0'0,"2"-14"1258"0"0,-2 11-2127 0 0,0 1 0 0 0,-1-1 0 0 0,1 0 0 0 0,0 1 0 0 0,-1-1 0 0 0,0 1 0 0 0,1-1 0 0 0,-1 1 0 0 0,-2-5 0 0 0,2 5-263 0 0,-1 0 1 0 0,1 1 0 0 0,-1-1-1 0 0,1 0 1 0 0,-1 1-1 0 0,1-1 1 0 0,-1 1 0 0 0,0-1-1 0 0,0 1 1 0 0,0 0 0 0 0,0 0-1 0 0,0 0 1 0 0,0 0-1 0 0,0 0 1 0 0,0 0 0 0 0,0 0-1 0 0,-1 1 1 0 0,1-1-1 0 0,0 1 1 0 0,0 0 0 0 0,-1 0-1 0 0,1-1 1 0 0,0 2-1 0 0,0-1 1 0 0,-1 0 0 0 0,1 0-1 0 0,0 1 1 0 0,-4 0 0 0 0,-2 1 45 0 0,-1 1 0 0 0,1 0 1 0 0,0 1-1 0 0,0 0 1 0 0,0 0-1 0 0,0 1 0 0 0,0-1 1 0 0,1 2-1 0 0,0-1 0 0 0,0 1 1 0 0,1 0-1 0 0,0 1 1 0 0,0-1-1 0 0,0 1 0 0 0,-6 11 1 0 0,4-7-22 0 0,1 0 0 0 0,1 1 1 0 0,0 0-1 0 0,1 1 0 0 0,0-1 0 0 0,1 1 0 0 0,0 0 1 0 0,1 0-1 0 0,-2 22 0 0 0,5-32-54 0 0,0 1 0 0 0,0-1-1 0 0,0 0 1 0 0,0 0 0 0 0,0 1-1 0 0,1-1 1 0 0,0 0 0 0 0,0 0-1 0 0,0 0 1 0 0,0 1 0 0 0,0-1-1 0 0,1 0 1 0 0,-1-1 0 0 0,1 1-1 0 0,0 0 1 0 0,-1 0 0 0 0,5 3-1 0 0,-5-5-3 0 0,1 1 0 0 0,-1-1 0 0 0,1 0 0 0 0,-1 0 0 0 0,1 0 0 0 0,0 0 0 0 0,0 0 0 0 0,-1-1 0 0 0,1 1 0 0 0,0 0 0 0 0,0-1 0 0 0,0 1 0 0 0,0-1 0 0 0,0 0 0 0 0,-1 0 0 0 0,1 0 0 0 0,0 0 0 0 0,0 0 0 0 0,0 0 0 0 0,0 0 0 0 0,0-1 0 0 0,0 1 0 0 0,0 0 0 0 0,-1-1 0 0 0,1 0 0 0 0,0 1 0 0 0,0-1 0 0 0,-1 0 0 0 0,1 0 0 0 0,3-2 1 0 0,2-2 0 0 0,1-1 0 0 0,-1 0 0 0 0,0 0 0 0 0,0 0 0 0 0,-1-1 0 0 0,1 0 1 0 0,-1 0-1 0 0,-1 0 0 0 0,0-1 0 0 0,0 0 0 0 0,0 0 0 0 0,-1-1 1 0 0,3-9-1 0 0,1-6-49 0 0,-1-1 1 0 0,-1 0-1 0 0,3-39 1 0 0,-8 59 31 0 0,53-303-1457 0 0,-53 306 1878 0 0,-8 25 47 0 0,-8 33 49 0 0,3 1 1 0 0,3 0 0 0 0,2 0 0 0 0,2 1 0 0 0,4 63 0 0 0,1-107-374 0 0,2 0-1 0 0,0 0 1 0 0,0 0 0 0 0,1 0-1 0 0,10 25 1 0 0,-12-34-133 0 0,1-1-1 0 0,0 0 0 0 0,0 1 1 0 0,1-1-1 0 0,-1 0 1 0 0,1-1-1 0 0,-1 1 1 0 0,1 0-1 0 0,0-1 1 0 0,1 1-1 0 0,-1-1 0 0 0,1 0 1 0 0,-1 0-1 0 0,1-1 1 0 0,0 1-1 0 0,0-1 1 0 0,0 0-1 0 0,0 0 0 0 0,1 0 1 0 0,-1 0-1 0 0,8 1 1 0 0,-10-2-200 0 0,0-1-1 0 0,0 0 1 0 0,0 0 0 0 0,0 0-1 0 0,0 0 1 0 0,1 0 0 0 0,-1 0 0 0 0,0-1-1 0 0,3 0 1 0 0,7-4-998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08.5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294 379 11055 0 0,'0'0'852'0'0,"-5"-11"1863"0"0,3 6-2582 0 0,-1 1 1 0 0,0 0 0 0 0,0 0-1 0 0,-1 0 1 0 0,1 1-1 0 0,-1-1 1 0 0,1 1-1 0 0,-1-1 1 0 0,0 1-1 0 0,0 0 1 0 0,-1 1-1 0 0,1-1 1 0 0,-1 1-1 0 0,1 0 1 0 0,-1 0-1 0 0,0 0 1 0 0,0 1-1 0 0,1-1 1 0 0,-1 1-1 0 0,0 1 1 0 0,0-1 0 0 0,0 1-1 0 0,-8-1 1 0 0,6 2-158 0 0,0 0 0 0 0,0 0 1 0 0,-1 0-1 0 0,1 1 1 0 0,0 0-1 0 0,1 0 1 0 0,-1 1-1 0 0,0-1 0 0 0,1 2 1 0 0,-1-1-1 0 0,1 1 1 0 0,0 0-1 0 0,0 0 1 0 0,1 1-1 0 0,-1-1 0 0 0,-5 8 1 0 0,3-3 121 0 0,0 1 1 0 0,1 0-1 0 0,1 0 1 0 0,0 0-1 0 0,0 1 0 0 0,1 0 1 0 0,-7 19-1 0 0,10-25-43 0 0,1 0 1 0 0,0 0-1 0 0,-1 0 0 0 0,1 1 0 0 0,1-1 1 0 0,-1 0-1 0 0,1 0 0 0 0,0 1 0 0 0,0-1 1 0 0,1 0-1 0 0,0 0 0 0 0,-1 1 0 0 0,2-1 0 0 0,-1 0 1 0 0,1 0-1 0 0,-1 0 0 0 0,1 0 0 0 0,1 0 1 0 0,4 8-1 0 0,-5-11-24 0 0,0 0 1 0 0,0 0-1 0 0,0 0 0 0 0,0 0 1 0 0,0 0-1 0 0,0 0 1 0 0,0 0-1 0 0,1-1 0 0 0,-1 1 1 0 0,1-1-1 0 0,-1 0 1 0 0,1 0-1 0 0,-1 0 0 0 0,1 0 1 0 0,0 0-1 0 0,4 0 1 0 0,-3 0 1 0 0,0-1 0 0 0,1 0 0 0 0,-1 0 0 0 0,0-1 0 0 0,1 1 1 0 0,-1-1-1 0 0,0 0 0 0 0,0 0 0 0 0,8-3 0 0 0,0-2 0 0 0,-1 0 0 0 0,1-1 0 0 0,-1 0-1 0 0,0 0 1 0 0,-1-1 0 0 0,10-10 0 0 0,-9 7-83 0 0,-1-1 1 0 0,0 1 0 0 0,-1-2 0 0 0,0 1 0 0 0,-1-1 0 0 0,-1 0 0 0 0,0-1 0 0 0,-1 0-1 0 0,0 0 1 0 0,4-19 0 0 0,3-18-314 0 0,9-86 0 0 0,-13 69 232 0 0,7-48-41 0 0,-15 114 1116 0 0,-2 5-741 0 0,-16 89 603 0 0,8-32-395 0 0,9-60-410 0 0,-11 57 857 0 0,-7 105 0 0 0,18-144-674 0 0,0 0-1 0 0,2 0 1 0 0,0 1-1 0 0,0-1 1 0 0,2-1-1 0 0,0 1 1 0 0,1 0-1 0 0,1-1 1 0 0,1 0 0 0 0,8 17-1 0 0,-11-28-394 0 0,-1 1 0 0 0,1 0 1 0 0,0-1-1 0 0,1 0 0 0 0,0 0 0 0 0,0 0 0 0 0,11 10 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1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254 165 9703 0 0,'0'0'440'0'0,"1"-2"-5"0"0,5-16-391 0 0,-1 5 1470 0 0,0 1-1 0 0,12-25 1 0 0,-15 33-1216 0 0,0-1 0 0 0,-1 1 0 0 0,1-1 0 0 0,-1 1-1 0 0,0-1 1 0 0,-1 1 0 0 0,1-1 0 0 0,-1 0 0 0 0,0 1-1 0 0,-1-7 1 0 0,1 5-83 0 0,0 5-207 0 0,0 0 1 0 0,0 0-1 0 0,0 0 1 0 0,0 0-1 0 0,-1 1 0 0 0,1-1 1 0 0,0 0-1 0 0,-1 0 1 0 0,1 0-1 0 0,0 0 1 0 0,-1 0-1 0 0,1 1 0 0 0,-1-1 1 0 0,0 0-1 0 0,1 0 1 0 0,-1 1-1 0 0,0-1 1 0 0,1 0-1 0 0,-1 1 0 0 0,0-1 1 0 0,0 1-1 0 0,1-1 1 0 0,-1 1-1 0 0,0-1 1 0 0,0 1-1 0 0,0 0 0 0 0,0-1 1 0 0,0 1-1 0 0,0 0 1 0 0,0 0-1 0 0,1 0 1 0 0,-1-1-1 0 0,0 1 0 0 0,0 0 1 0 0,0 0-1 0 0,0 0 1 0 0,-1 1-1 0 0,-3-1-30 0 0,0 0 0 0 0,0 1-1 0 0,0-1 1 0 0,0 1 0 0 0,-7 3 0 0 0,-5 2-206 0 0,-1 1 1 0 0,1 1-1 0 0,0 1 1 0 0,1 1-1 0 0,-27 19 1 0 0,35-22 179 0 0,0 0 0 0 0,0 0 0 0 0,1 0-1 0 0,0 1 1 0 0,1 0 0 0 0,-1 1 0 0 0,1-1 0 0 0,1 1 0 0 0,0 1-1 0 0,0-1 1 0 0,1 0 0 0 0,-3 11 0 0 0,5-15 40 0 0,1 0 0 0 0,0 1 0 0 0,1-1 0 0 0,-1 0 0 0 0,1 0 0 0 0,0 0 0 0 0,0 0 0 0 0,1 1 0 0 0,-1-1 0 0 0,1 0 0 0 0,3 9 0 0 0,-1-6 18 0 0,0 0-1 0 0,1 0 0 0 0,0-1 1 0 0,1 1-1 0 0,-1-1 0 0 0,9 10 1 0 0,6 3 165 0 0,1 0-1 0 0,1-1 1 0 0,30 20 0 0 0,-45-34-109 0 0,15 11 172 0 0,-10-9-73 0 0,0 1 0 0 0,0 0 0 0 0,-1 1-1 0 0,0 0 1 0 0,0 1 0 0 0,-1 0 0 0 0,11 17 0 0 0,-19-26-135 0 0,0 0 1 0 0,-1 0-1 0 0,1 1 1 0 0,-1-1-1 0 0,1 1 1 0 0,-1-1-1 0 0,1 0 1 0 0,-1 1 0 0 0,0-1-1 0 0,0 1 1 0 0,0-1-1 0 0,1 1 1 0 0,-2-1-1 0 0,1 1 1 0 0,0-1-1 0 0,0 1 1 0 0,0-1-1 0 0,-1 1 1 0 0,1-1-1 0 0,-1 2 1 0 0,-1 0 23 0 0,1-1 1 0 0,0 0 0 0 0,-1 0 0 0 0,0 0 0 0 0,1 0-1 0 0,-1 0 1 0 0,0 0 0 0 0,0 0 0 0 0,0 0 0 0 0,-4 2 0 0 0,-5 2 119 0 0,0-1 1 0 0,0 0 0 0 0,-22 7 0 0 0,30-10-166 0 0,-21 5 33 0 0,1 0 1 0 0,-1-2-1 0 0,0-1 1 0 0,0 0-1 0 0,-30-1 1 0 0,27-9-521 0 0,25 6 246 0 0,9-7-3496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2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82 9671 0 0,'0'-2'440'0'0,"-1"-18"151"0"0,-1 13 563 0 0,0 1 0 0 0,0-1 0 0 0,0 1 0 0 0,-7-12 0 0 0,9 17-1340 0 0,-1-1 606 0 0,-1 1-48 0 0,0-1-330 0 0,0 1-1 0 0,0 0 1 0 0,0 0 0 0 0,0 0-1 0 0,0 0 1 0 0,0 0 0 0 0,0 0-1 0 0,0 0 1 0 0,0 1 0 0 0,-1-1 0 0 0,1 1-1 0 0,0 0 1 0 0,-1-1 0 0 0,1 1-1 0 0,0 0 1 0 0,-1 0 0 0 0,1 1-1 0 0,0-1 1 0 0,-3 1 0 0 0,0 0-21 0 0,1 1 0 0 0,0 0 0 0 0,-1 0 1 0 0,1 0-1 0 0,0 0 0 0 0,0 1 0 0 0,1 0 0 0 0,-1-1 1 0 0,-4 5-1 0 0,-1 3-8 0 0,-1 0 0 0 0,2 1 1 0 0,0 0-1 0 0,0 0 0 0 0,-12 24 0 0 0,11-15 76 0 0,1 0 0 0 0,0 1-1 0 0,2 0 1 0 0,0 0 0 0 0,2 1-1 0 0,0 0 1 0 0,-1 24 0 0 0,5-42-48 0 0,0 0 0 0 0,1 0 0 0 0,-1 0 0 0 0,1 0 0 0 0,-1 0 1 0 0,1-1-1 0 0,0 1 0 0 0,1 0 0 0 0,-1 0 0 0 0,4 6 0 0 0,-4-9-29 0 0,-1 0 1 0 0,1 0-1 0 0,0 1 0 0 0,0-1 0 0 0,0 0 0 0 0,0 0 0 0 0,0 0 0 0 0,0 0 0 0 0,0 0 0 0 0,0 0 0 0 0,1-1 0 0 0,-1 1 0 0 0,0 0 0 0 0,0-1 0 0 0,1 1 0 0 0,-1 0 0 0 0,0-1 0 0 0,1 0 0 0 0,-1 1 1 0 0,1-1-1 0 0,-1 0 0 0 0,1 0 0 0 0,-1 1 0 0 0,0-1 0 0 0,1 0 0 0 0,-1-1 0 0 0,1 1 0 0 0,-1 0 0 0 0,1 0 0 0 0,-1-1 0 0 0,3 0 0 0 0,3-1 4 0 0,-1-1 1 0 0,0 0-1 0 0,0 0 0 0 0,0 0 0 0 0,0-1 1 0 0,0 0-1 0 0,0 0 0 0 0,-1-1 0 0 0,0 0 1 0 0,0 0-1 0 0,0 0 0 0 0,-1 0 0 0 0,0-1 1 0 0,0 1-1 0 0,7-13 0 0 0,-1-4 31 0 0,-1 0-1 0 0,-1-1 1 0 0,7-31-1 0 0,-9 30 50 0 0,1 1 0 0 0,15-33 0 0 0,-22 54 26 0 0,0 2-111 0 0,0 0-1 0 0,0-1 1 0 0,1 1-1 0 0,-1 0 1 0 0,0 0-1 0 0,0-1 1 0 0,0 1-1 0 0,0 0 1 0 0,0 0-1 0 0,0 0 1 0 0,0-1-1 0 0,0 1 1 0 0,0 0-1 0 0,1 0 1 0 0,-1 0-1 0 0,0 0 1 0 0,0-1 0 0 0,0 1-1 0 0,0 0 1 0 0,1 0-1 0 0,-1 0 1 0 0,0 0-1 0 0,0 0 1 0 0,0-1-1 0 0,1 1 1 0 0,-1 0-1 0 0,0 0 1 0 0,0 0-1 0 0,0 0 1 0 0,1 0-1 0 0,-1 0 1 0 0,0 0-1 0 0,0 0 1 0 0,1 0-1 0 0,-1 0 1 0 0,0 0-1 0 0,0 0 1 0 0,0 0-1 0 0,1 0 1 0 0,-1 0-1 0 0,0 0 1 0 0,0 0 0 0 0,1 0-1 0 0,-1 0 1 0 0,0 1-1 0 0,0-1 1 0 0,0 0-1 0 0,1 0 1 0 0,-1 0-1 0 0,0 0 1 0 0,0 0-1 0 0,1 1 1 0 0,10 7 246 0 0,-9-3-166 0 0,1 0 1 0 0,-1 0-1 0 0,0 1 0 0 0,0-1 1 0 0,-1 0-1 0 0,0 1 1 0 0,1 8-1 0 0,2 44 319 0 0,-3-28-251 0 0,0-10-220 0 0,0 1 120 0 0,4 24-1 0 0,-4-39-163 0 0,0-1 0 0 0,0 0 0 0 0,1 0 0 0 0,-1 1 0 0 0,1-1 0 0 0,1-1 0 0 0,-1 1 0 0 0,1 0 0 0 0,5 7 1 0 0,-7-11-120 0 0,0 0 0 0 0,0 0 0 0 0,0 0 0 0 0,0 0 0 0 0,0 0 0 0 0,0 0 0 0 0,0 0 0 0 0,1-1 0 0 0,-1 1 0 0 0,0-1 0 0 0,0 1 0 0 0,1-1 0 0 0,2 1 0 0 0,6 0-6618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2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0 9671 0 0,'0'0'440'0'0,"-1"0"-5"0"0,0 0-401 0 0,1 0 0 0 0,-1 0 0 0 0,1 0 0 0 0,0 0 0 0 0,-1 0 0 0 0,1 0 0 0 0,-1 0 0 0 0,1 0 0 0 0,-1 1 0 0 0,1-1 0 0 0,0 0 0 0 0,-1 0 0 0 0,1 0 0 0 0,0 0 0 0 0,-1 1 1 0 0,1-1-1 0 0,-1 0 0 0 0,1 0 0 0 0,0 1 0 0 0,-1-1 0 0 0,1 0 0 0 0,0 1 0 0 0,0-1 0 0 0,-1 0 0 0 0,1 1 0 0 0,0-1 0 0 0,0 0 0 0 0,0 1 0 0 0,-1-1 0 0 0,1 0 0 0 0,0 2 0 0 0,-4 12 1474 0 0,3-12-1138 0 0,-3 20 1039 0 0,0 0 1 0 0,1 1-1 0 0,1 39 1 0 0,-1 5-151 0 0,-13 57 344 0 0,-4 60-80 0 0,19-162-1420 0 0,1 0 0 0 0,1 0 0 0 0,1 0 0 0 0,1-1 0 0 0,1 1 0 0 0,8 24-1 0 0,-9-36-107 0 0,1-1-1 0 0,0 1 1 0 0,0-1-1 0 0,1 0 1 0 0,10 14-1 0 0,-14-22-116 0 0,0 1 0 0 0,0-1 0 0 0,0 0 0 0 0,0 1 0 0 0,0-1 0 0 0,0 0-1 0 0,0 0 1 0 0,1 0 0 0 0,-1 0 0 0 0,0 0 0 0 0,1 0 0 0 0,-1 0 0 0 0,1-1-1 0 0,-1 1 1 0 0,1 0 0 0 0,-1-1 0 0 0,1 1 0 0 0,0-1 0 0 0,-1 0 0 0 0,1 1-1 0 0,0-1 1 0 0,-1 0 0 0 0,1 0 0 0 0,0 0 0 0 0,-1 0 0 0 0,1-1 0 0 0,-1 1-1 0 0,1 0 1 0 0,0-1 0 0 0,-1 1 0 0 0,1-1 0 0 0,-1 1 0 0 0,1-1-1 0 0,-1 0 1 0 0,1 1 0 0 0,-1-1 0 0 0,1 0 0 0 0,-1 0 0 0 0,0 0 0 0 0,1 0-1 0 0,-1-1 1 0 0,1 0 0 0 0,6-8-2286 0 0,-1-1-3796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2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83 5983 0 0,'0'0'464'0'0,"-1"2"-305"0"0,-5 9-377 0 0,2 10 5041 0 0,4-20-4599 0 0,0 0-1 0 0,0 0 0 0 0,0 1 0 0 0,0-1 0 0 0,0 0 0 0 0,0 0 0 0 0,1 0 0 0 0,-1 1 0 0 0,0-1 0 0 0,1 0 0 0 0,-1 0 0 0 0,1 0 0 0 0,0 0 0 0 0,-1 0 0 0 0,1 0 0 0 0,0 0 0 0 0,0 0 0 0 0,-1 0 0 0 0,1 0 0 0 0,0 0 0 0 0,0 0 0 0 0,0-1 0 0 0,0 1 0 0 0,0 0 0 0 0,0 0 0 0 0,1-1 0 0 0,-1 1 0 0 0,0-1 0 0 0,1 1 0 0 0,1 0-124 0 0,0-1 1 0 0,-1 1-1 0 0,1-1 1 0 0,-1 1-1 0 0,1-1 1 0 0,0 0-1 0 0,-1 0 1 0 0,1 0-1 0 0,-1-1 1 0 0,1 1-1 0 0,0-1 0 0 0,-1 1 1 0 0,1-1-1 0 0,-1 0 1 0 0,1 0-1 0 0,-1 0 1 0 0,0 0-1 0 0,1 0 1 0 0,-1 0-1 0 0,0-1 1 0 0,0 1-1 0 0,0-1 1 0 0,0 0-1 0 0,0 0 1 0 0,0 0-1 0 0,0 0 0 0 0,0 0 1 0 0,-1 0-1 0 0,3-4 1 0 0,-1 1-57 0 0,0 1 0 0 0,0-1 0 0 0,-1 0 0 0 0,0 0 0 0 0,0 0 1 0 0,0 0-1 0 0,-1 0 0 0 0,1 0 0 0 0,-1 0 0 0 0,-1 0 0 0 0,1-1 0 0 0,-1 1 0 0 0,0 0 0 0 0,0-8 1 0 0,0 11-34 0 0,-1 0 1 0 0,1 1 0 0 0,-1-1-1 0 0,1 0 1 0 0,-1 1 0 0 0,0-1-1 0 0,0 0 1 0 0,0 1-1 0 0,0-1 1 0 0,0 1 0 0 0,0-1-1 0 0,0 1 1 0 0,0-1 0 0 0,0 1-1 0 0,-1 0 1 0 0,-1-2 0 0 0,2 2-8 0 0,1 1 0 0 0,-1-1 0 0 0,1 1 0 0 0,-1 0 0 0 0,1-1 0 0 0,-1 1 0 0 0,1 0 0 0 0,-1-1 1 0 0,1 1-1 0 0,-1 0 0 0 0,1-1 0 0 0,-1 1 0 0 0,0 0 0 0 0,1 0 0 0 0,-1 0 0 0 0,1 0 0 0 0,-1 0 0 0 0,0-1 0 0 0,1 1 0 0 0,-1 0 0 0 0,0 0 0 0 0,1 1 1 0 0,-1-1-1 0 0,1 0 0 0 0,-1 0 0 0 0,0 0 0 0 0,1 0 0 0 0,-1 0 0 0 0,1 1 0 0 0,-2-1 0 0 0,1 1 9 0 0,-3 1-17 0 0,0-1 1 0 0,1 1-1 0 0,-1 0 1 0 0,0 0-1 0 0,1 0 1 0 0,0 0-1 0 0,0 0 1 0 0,-1 1-1 0 0,1 0 1 0 0,1 0-1 0 0,-1-1 1 0 0,0 2-1 0 0,1-1 1 0 0,-4 6-1 0 0,-1 1-27 0 0,2 1 1 0 0,-1 0-1 0 0,-6 19 0 0 0,6-13 2 0 0,1 1-1 0 0,1 0 1 0 0,-3 31 0 0 0,6-42 25 0 0,1 0-1 0 0,0 0 1 0 0,0 0-1 0 0,0 0 1 0 0,1 0-1 0 0,0 0 1 0 0,1 0-1 0 0,-1-1 1 0 0,1 1-1 0 0,0 0 1 0 0,1-1-1 0 0,6 12 1 0 0,-8-16-19 0 0,1 1 0 0 0,0-1 0 0 0,0 0 0 0 0,0 0 0 0 0,0 0 1 0 0,0 0-1 0 0,0-1 0 0 0,1 1 0 0 0,-1 0 0 0 0,1-1 0 0 0,-1 0 0 0 0,1 1 0 0 0,0-1 1 0 0,-1 0-1 0 0,1-1 0 0 0,0 1 0 0 0,0 0 0 0 0,-1-1 0 0 0,6 1 0 0 0,19-3-5786 0 0,-9-3-705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3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3 9671 0 0,'0'0'2002'0'0,"-10"-2"198"0"0,6 2-1982 0 0,0 0 1 0 0,0 0 0 0 0,0 0-1 0 0,0 0 1 0 0,0 1 0 0 0,0 0-1 0 0,0 0 1 0 0,1 0 0 0 0,-1 0-1 0 0,0 1 1 0 0,0-1 0 0 0,1 1-1 0 0,-1 0 1 0 0,1 0 0 0 0,0 0 0 0 0,-1 1-1 0 0,-2 2 1 0 0,-1 1-87 0 0,0 0 1 0 0,1 0-1 0 0,0 1 0 0 0,0 0 1 0 0,0 0-1 0 0,-7 12 0 0 0,12-16-103 0 0,-1 0-1 0 0,1 0 1 0 0,0 0-1 0 0,0 0 1 0 0,0 1-1 0 0,1-1 1 0 0,-1 0-1 0 0,1 1 1 0 0,0-1-1 0 0,-1 1 1 0 0,1-1 0 0 0,1 0-1 0 0,-1 1 1 0 0,1-1-1 0 0,-1 0 1 0 0,1 1-1 0 0,0-1 1 0 0,0 0-1 0 0,0 0 1 0 0,1 1-1 0 0,-1-1 1 0 0,1 0-1 0 0,0-1 1 0 0,2 4-1 0 0,5 7 172 0 0,1 0-1 0 0,1-1 1 0 0,22 20 0 0 0,-23-23-8 0 0,0 1-79 0 0,-4-6 18 0 0,0 2 0 0 0,-1-1 0 0 0,0 1-1 0 0,0-1 1 0 0,8 13 0 0 0,-12-17-108 0 0,-1 0 0 0 0,1 1 0 0 0,-1-1 0 0 0,1 0 0 0 0,-1 1 0 0 0,1-1 1 0 0,-1 1-1 0 0,0-1 0 0 0,0 1 0 0 0,0-1 0 0 0,0 1 0 0 0,0-1 0 0 0,0 0 1 0 0,0 1-1 0 0,0-1 0 0 0,0 1 0 0 0,-1-1 0 0 0,1 1 0 0 0,-1-1 0 0 0,1 0 0 0 0,-1 1 1 0 0,1-1-1 0 0,-1 0 0 0 0,0 0 0 0 0,0 1 0 0 0,1-1 0 0 0,-1 0 0 0 0,0 0 0 0 0,0 0 1 0 0,0 0-1 0 0,0 0 0 0 0,-1 0 0 0 0,1 0 0 0 0,0 0 0 0 0,0 0 0 0 0,-3 0 1 0 0,-3 4 41 0 0,0-1 0 0 0,-1 1 1 0 0,1-2-1 0 0,-1 1 0 0 0,0-1 1 0 0,-17 4-1 0 0,22-6-75 0 0,-1-1 1 0 0,0 1-1 0 0,1-1 0 0 0,-1 0 1 0 0,0 0-1 0 0,1 0 1 0 0,-1 0-1 0 0,0-1 0 0 0,1 1 1 0 0,-1-1-1 0 0,1 0 0 0 0,-1 0 1 0 0,1-1-1 0 0,-1 1 1 0 0,1-1-1 0 0,0 1 0 0 0,0-1 1 0 0,-5-3-1 0 0,7 4-93 0 0,1 0 1 0 0,-1-1-1 0 0,0 1 0 0 0,1 0 0 0 0,-1 0 1 0 0,1 0-1 0 0,-1-1 0 0 0,1 1 0 0 0,0 0 1 0 0,-1-3-1 0 0,-1-1-2009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3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88 119 12063 0 0,'0'0'554'0'0,"-2"1"-17"0"0,-2 1-456 0 0,1 0-1 0 0,-1 0 1 0 0,1 0-1 0 0,-1 1 1 0 0,1 0-1 0 0,0-1 1 0 0,0 1-1 0 0,0 0 1 0 0,1 0-1 0 0,-1 0 1 0 0,1 1-1 0 0,-1-1 1 0 0,1 1-1 0 0,0-1 1 0 0,1 1 0 0 0,-1 0-1 0 0,1 0 1 0 0,-3 7-1 0 0,-1 10 665 0 0,1-1 1 0 0,-3 32-1 0 0,5-37-627 0 0,-2 23 439 0 0,-7 75 722 0 0,10-97-992 0 0,1 1 0 0 0,1 0 0 0 0,1-1 1 0 0,5 28-1 0 0,-6-39-202 0 0,1 0 0 0 0,0 0 0 0 0,0 0 0 0 0,0-1 0 0 0,0 1 0 0 0,1 0 0 0 0,0-1 0 0 0,0 0 0 0 0,0 1-1 0 0,0-1 1 0 0,1 0 0 0 0,-1-1 0 0 0,7 6 0 0 0,-7-7-56 0 0,-1-1 0 0 0,1 1-1 0 0,0 0 1 0 0,0-1 0 0 0,0 1-1 0 0,0-1 1 0 0,0 0 0 0 0,1 0 0 0 0,-1-1-1 0 0,0 1 1 0 0,0-1 0 0 0,1 1-1 0 0,-1-1 1 0 0,0 0 0 0 0,1 0-1 0 0,-1 0 1 0 0,0-1 0 0 0,1 1-1 0 0,-1-1 1 0 0,0 0 0 0 0,0 0-1 0 0,4-1 1 0 0,5-4 35 0 0,0 0-1 0 0,0-1 1 0 0,-1 0-1 0 0,0-1 1 0 0,0 0-1 0 0,-1-1 1 0 0,0 0-1 0 0,-1-1 1 0 0,1 0-1 0 0,-2 0 1 0 0,0-1-1 0 0,12-20 1 0 0,-8 10-3 0 0,-1 0 1 0 0,-2 0-1 0 0,0-1 1 0 0,-1 0-1 0 0,-1-1 1 0 0,5-34-1 0 0,-6 22 51 0 0,1-61 0 0 0,-7 81-95 0 0,-1-1 1 0 0,0 0 0 0 0,-1 1 0 0 0,-1-1 0 0 0,0 1-1 0 0,-8-20 1 0 0,10 31-13 0 0,0 1 0 0 0,-1 0-1 0 0,1 0 1 0 0,-1 0 0 0 0,0 0 0 0 0,0 0-1 0 0,0 0 1 0 0,0 0 0 0 0,-1 1 0 0 0,1-1 0 0 0,-1 1-1 0 0,0-1 1 0 0,1 1 0 0 0,-1 0 0 0 0,0 0-1 0 0,-5-2 1 0 0,6 3-19 0 0,0 1 0 0 0,-1-1 0 0 0,1 0 0 0 0,-1 1 0 0 0,1 0 0 0 0,-1-1 0 0 0,1 1 0 0 0,-1 0 0 0 0,1 0 0 0 0,-1 1 0 0 0,1-1 0 0 0,-1 0 0 0 0,1 1 0 0 0,-1-1 0 0 0,1 1-1 0 0,0 0 1 0 0,-1 0 0 0 0,1 0 0 0 0,0 0 0 0 0,0 0 0 0 0,-1 1 0 0 0,1-1 0 0 0,-3 3 0 0 0,-7 8-470 0 0,1 0 0 0 0,-1 0-1 0 0,2 1 1 0 0,0 0 0 0 0,1 1 0 0 0,0 0-1 0 0,1 0 1 0 0,0 1 0 0 0,-8 24 0 0 0,2 0-6390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3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30 6447 0 0,'-1'-5'189'0'0,"-15"-19"10596"0"0,15 24-10389 0 0,-8 6 2007 0 0,-2 15-2148 0 0,7 1-4 0 0,1 1 0 0 0,-1 29 0 0 0,-3 22-144 0 0,5-57-58 0 0,-2 10 93 0 0,-13 45 1 0 0,16-71-13 0 0,-2-16-66 0 0,2 0-94 0 0,1 0 0 0 0,0 0 0 0 0,1 0-1 0 0,1 1 1 0 0,0-1 0 0 0,1 0 0 0 0,0 0 0 0 0,2 1 0 0 0,-1 0-1 0 0,2 0 1 0 0,0 0 0 0 0,1 1 0 0 0,0-1 0 0 0,1 1 0 0 0,18-23 0 0 0,-22 32-191 0 0,0 0 0 0 0,1-1 0 0 0,-1 1 0 0 0,1 1 0 0 0,0-1 0 0 0,0 1 0 0 0,0 0 0 0 0,1 0 0 0 0,-1 0 0 0 0,1 1 0 0 0,-1 0 0 0 0,1 0 0 0 0,7-2 0 0 0,0 2-6435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4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70 10135 0 0,'0'0'1275'0'0,"2"-14"3109"0"0,-2 12-4107 0 0,0 0-1 0 0,0 1 1 0 0,0-1 0 0 0,0 0-1 0 0,-1 0 1 0 0,1 0-1 0 0,-1 0 1 0 0,1 0 0 0 0,-1 0-1 0 0,1 1 1 0 0,-1-1 0 0 0,-2-3-1 0 0,2 3-251 0 0,-1 0-1 0 0,1 0 1 0 0,-1 0-1 0 0,0 0 1 0 0,0 0-1 0 0,0 0 0 0 0,0 1 1 0 0,0-1-1 0 0,0 0 1 0 0,-1 1-1 0 0,1 0 1 0 0,0 0-1 0 0,-1-1 1 0 0,1 1-1 0 0,-1 1 0 0 0,1-1 1 0 0,-1 0-1 0 0,1 1 1 0 0,-6-1-1 0 0,1 1-24 0 0,0 0 0 0 0,1 0-1 0 0,-1 1 1 0 0,1 0 0 0 0,-1 0-1 0 0,1 1 1 0 0,0 0 0 0 0,-1 0-1 0 0,1 0 1 0 0,0 1 0 0 0,0 0-1 0 0,1 0 1 0 0,-1 1 0 0 0,0-1-1 0 0,1 1 1 0 0,0 0 0 0 0,0 1 0 0 0,0-1-1 0 0,-5 8 1 0 0,-1 1 13 0 0,0 1 0 0 0,1 1 0 0 0,0 0 0 0 0,1 0 0 0 0,-14 32 0 0 0,21-41 39 0 0,0 0-1 0 0,0 0 1 0 0,1 0-1 0 0,-1 0 1 0 0,1 0-1 0 0,1 1 1 0 0,-1-1-1 0 0,1 0 1 0 0,0 1-1 0 0,0-1 1 0 0,3 12-1 0 0,-3-16-30 0 0,1 0 0 0 0,0-1-1 0 0,-1 1 1 0 0,1 0 0 0 0,0 0 0 0 0,0 0 0 0 0,0 0-1 0 0,0 0 1 0 0,1-1 0 0 0,-1 1 0 0 0,0-1 0 0 0,1 1-1 0 0,-1-1 1 0 0,1 1 0 0 0,-1-1 0 0 0,3 1-1 0 0,-2 0-10 0 0,1-1-1 0 0,-1-1 1 0 0,0 1-1 0 0,1 0 0 0 0,-1-1 1 0 0,1 1-1 0 0,-1-1 0 0 0,1 0 1 0 0,-1 0-1 0 0,1 0 1 0 0,0 0-1 0 0,-1 0 0 0 0,1 0 1 0 0,-1-1-1 0 0,1 1 0 0 0,2-2 1 0 0,3-1-18 0 0,0 0 0 0 0,1 0 0 0 0,-2-1 1 0 0,1 0-1 0 0,0-1 0 0 0,-1 1 0 0 0,0-2 0 0 0,0 1 1 0 0,0-1-1 0 0,-1 0 0 0 0,0 0 0 0 0,0-1 0 0 0,-1 1 0 0 0,1-1 1 0 0,-1-1-1 0 0,6-12 0 0 0,2-6-1138 0 0,-1-1-1 0 0,-1-1 1 0 0,12-46-1 0 0,-18 54-929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4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5 140 3223 0 0,'-1'-2'240'0'0,"-3"-22"524"0"0,4 21-275 0 0,1 1 0 0 0,-1 0-1 0 0,1-1 1 0 0,-1 1 0 0 0,1-1-1 0 0,0 1 1 0 0,0 0 0 0 0,0-1-1 0 0,0 1 1 0 0,0 0 0 0 0,1 0-1 0 0,-1 0 1 0 0,1 0 0 0 0,-1 0-1 0 0,1 0 1 0 0,0 1 0 0 0,0-1-1 0 0,0 0 1 0 0,0 1 0 0 0,0-1-1 0 0,3-1 1 0 0,11-6 245 0 0,1-1 1 0 0,0 2-1 0 0,0 0 0 0 0,1 1 0 0 0,23-6 1 0 0,-28 10-349 0 0,1 0 1 0 0,-1 1 0 0 0,0 0 0 0 0,0 1-1 0 0,1 1 1 0 0,-1 0 0 0 0,0 1 0 0 0,18 3-1 0 0,-29-4-343 0 0,0 0-1 0 0,0 1 1 0 0,0-1-1 0 0,0 1 1 0 0,0-1-1 0 0,0 1 1 0 0,0 0-1 0 0,0 0 0 0 0,0 0 1 0 0,-1 0-1 0 0,1 0 1 0 0,0 0-1 0 0,0 0 1 0 0,-1 0-1 0 0,1 1 0 0 0,-1-1 1 0 0,1 1-1 0 0,-1-1 1 0 0,0 1-1 0 0,0 0 1 0 0,0-1-1 0 0,0 1 0 0 0,0 0 1 0 0,0 0-1 0 0,0 0 1 0 0,0 0-1 0 0,-1 0 1 0 0,1 0-1 0 0,-1 0 1 0 0,1 4-1 0 0,-1-2-24 0 0,0 0-1 0 0,-1 0 1 0 0,0 0-1 0 0,0-1 1 0 0,0 1 0 0 0,0 0-1 0 0,0 0 1 0 0,-1 0 0 0 0,0-1-1 0 0,0 1 1 0 0,0-1 0 0 0,0 1-1 0 0,0-1 1 0 0,-6 6-1 0 0,-2 2-28 0 0,0 0-1 0 0,-1-1 0 0 0,-1-1 1 0 0,0 1-1 0 0,0-2 0 0 0,-1 0 0 0 0,0 0 1 0 0,0-1-1 0 0,-1-1 0 0 0,0 0 1 0 0,0-1-1 0 0,0 0 0 0 0,-25 3 0 0 0,38-7-85 0 0,21-1-991 0 0,-10 1 1100 0 0,1 0 0 0 0,-1 1 0 0 0,1 0 0 0 0,-1 0 0 0 0,0 1 0 0 0,0 1 0 0 0,18 8 0 0 0,-15-4 187 0 0,1 1-1 0 0,-1 0 1 0 0,0 1 0 0 0,16 16-1 0 0,-12-8-201 0 0,-6-7 307 0 0,22 19 0 0 0,-31-28-470 0 0,1 0 0 0 0,-1 0 1 0 0,1-1-1 0 0,0 1 0 0 0,0 0 0 0 0,0-1 0 0 0,0 0 1 0 0,0 0-1 0 0,1 0 0 0 0,-1 0 0 0 0,0 0 0 0 0,0-1 0 0 0,1 1 1 0 0,3-1-1 0 0,3-1-1137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4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27 4607 0 0,'1'-4'68'0'0,"-9"-19"9663"0"0,2 38-8316 0 0,2 3-902 0 0,0-1 0 0 0,2 1 1 0 0,0 0-1 0 0,0 22 0 0 0,0 5 242 0 0,-20 126 1337 0 0,-2 39-511 0 0,23-189-1416 0 0,1 0 0 0 0,0 1 0 0 0,2-1 1 0 0,4 21-1 0 0,-5-36-138 0 0,0-1-1 0 0,1 1 1 0 0,-1 0 0 0 0,1-1 0 0 0,0 1 0 0 0,1-1 0 0 0,-1 0 0 0 0,1 0-1 0 0,0 0 1 0 0,0 0 0 0 0,1 0 0 0 0,-1-1 0 0 0,1 0 0 0 0,0 1 0 0 0,0-1-1 0 0,1-1 1 0 0,-1 1 0 0 0,1 0 0 0 0,7 3 0 0 0,-7-5 0 0 0,-1 0 0 0 0,1-1 0 0 0,0 0 0 0 0,0 0 0 0 0,-1 0 0 0 0,1 0 0 0 0,0-1 0 0 0,0 0 0 0 0,0 0 0 0 0,0 0 0 0 0,0-1 0 0 0,-1 1 0 0 0,1-1 0 0 0,0 0 0 0 0,0-1 0 0 0,6-2 0 0 0,-5 1-318 0 0,0 1 0 0 0,0-1 1 0 0,-1-1-1 0 0,1 1 0 0 0,5-5 0 0 0,-7 4-934 0 0,0 0-1 0 0,1 0 0 0 0,-2-1 0 0 0,1 1 1 0 0,5-9-1 0 0,-2 0-5481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5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15 195 9671 0 0,'0'0'748'0'0,"-1"2"-492"0"0,1-1-106 0 0,0 0 1 0 0,-1 0-1 0 0,1 0 0 0 0,0 0 0 0 0,0 0 0 0 0,-1 0 0 0 0,1 0 0 0 0,0 0 0 0 0,0 0 0 0 0,0 0 1 0 0,0 0-1 0 0,0 0 0 0 0,0 0 0 0 0,0 0 0 0 0,1-1 0 0 0,-1 1 0 0 0,0 0 0 0 0,1 0 0 0 0,-1 0 0 0 0,0 0 1 0 0,1 0-1 0 0,-1 0 0 0 0,1 0 0 0 0,-1 0 0 0 0,1-1 0 0 0,-1 1 0 0 0,1 0 0 0 0,0-1 0 0 0,0 1 1 0 0,-1 0-1 0 0,1-1 0 0 0,0 1 0 0 0,0 0 0 0 0,0-1 0 0 0,-1 0 0 0 0,1 1 0 0 0,0-1 0 0 0,0 1 1 0 0,0-1-1 0 0,0 0 0 0 0,0 0 0 0 0,0 1 0 0 0,0-1 0 0 0,2 0 0 0 0,1 0 108 0 0,0 0 0 0 0,0 0 0 0 0,0 0-1 0 0,0-1 1 0 0,0 0 0 0 0,1 1 0 0 0,4-3 0 0 0,-2 0-90 0 0,-1 0 0 0 0,0-1 1 0 0,1 0-1 0 0,-1 0 1 0 0,0 0-1 0 0,-1-1 1 0 0,1 1-1 0 0,-1-1 0 0 0,0-1 1 0 0,0 1-1 0 0,-1-1 1 0 0,0 0-1 0 0,7-10 1 0 0,-8 11-119 0 0,-1 0-1 0 0,1 0 1 0 0,-1 0 0 0 0,0-1 0 0 0,0 1 0 0 0,-1 0 0 0 0,0-1 0 0 0,0 1 0 0 0,0-1 0 0 0,0 1 0 0 0,-1-1 0 0 0,0 1 0 0 0,0-1 0 0 0,-1 0-1 0 0,1 1 1 0 0,-1-1 0 0 0,-1 1 0 0 0,-1-8 0 0 0,2 11-46 0 0,1 1 0 0 0,-1 0 0 0 0,1 0 0 0 0,-1 0 0 0 0,1 0 0 0 0,-1 0 0 0 0,0-1 1 0 0,0 1-1 0 0,1 0 0 0 0,-1 0 0 0 0,0 1 0 0 0,0-1 0 0 0,0 0 0 0 0,0 0 0 0 0,0 0 0 0 0,0 1 0 0 0,0-1 0 0 0,0 0 0 0 0,0 1 0 0 0,-1-1 0 0 0,1 1 0 0 0,0-1 0 0 0,-2 1 0 0 0,1-1-1 0 0,0 2 0 0 0,0-1 0 0 0,0 0 0 0 0,0 0 0 0 0,0 1 0 0 0,0-1 0 0 0,0 1 0 0 0,0 0 0 0 0,0-1 0 0 0,0 1 0 0 0,0 0 0 0 0,0 0 0 0 0,-2 2 0 0 0,-4 3-2 0 0,1 0 0 0 0,-1 1 0 0 0,1 0 0 0 0,-12 15 0 0 0,11-10-12 0 0,0 0 1 0 0,1 0-1 0 0,0 1 0 0 0,1 0 1 0 0,0 0-1 0 0,1 0 0 0 0,1 1 1 0 0,0 0-1 0 0,1 0 0 0 0,0 0 1 0 0,-1 26-1 0 0,4-37 8 0 0,-1 1-1 0 0,2-1 1 0 0,-1 1 0 0 0,0-1-1 0 0,1 1 1 0 0,-1-1-1 0 0,1 1 1 0 0,0-1-1 0 0,0 1 1 0 0,1-1 0 0 0,-1 0-1 0 0,0 1 1 0 0,1-1-1 0 0,0 0 1 0 0,0 0 0 0 0,0 0-1 0 0,0-1 1 0 0,1 1-1 0 0,-1 0 1 0 0,6 4 0 0 0,-5-5-10 0 0,0-1 1 0 0,0 1 0 0 0,1 0-1 0 0,-1-1 1 0 0,1 0-1 0 0,-1 0 1 0 0,1 0 0 0 0,-1 0-1 0 0,1 0 1 0 0,0-1 0 0 0,-1 1-1 0 0,1-1 1 0 0,0 0 0 0 0,0 0-1 0 0,-1-1 1 0 0,1 1 0 0 0,0-1-1 0 0,-1 0 1 0 0,7-2-1 0 0,2-1-82 0 0,1-1 0 0 0,-1 0 0 0 0,-1-1 0 0 0,1-1 0 0 0,-1 1 0 0 0,0-2 0 0 0,-1 0 0 0 0,0 0 0 0 0,0-1 0 0 0,0 0 0 0 0,-1-1 0 0 0,-1 1-1 0 0,0-2 1 0 0,0 1 0 0 0,12-24 0 0 0,26-52 278 0 0,-45 84 634 0 0,1 3-592 0 0,0 3-155 0 0,1 1-1 0 0,0-1 0 0 0,-1 0 1 0 0,0 1-1 0 0,0-1 0 0 0,0 1 1 0 0,0 0-1 0 0,-1 0 0 0 0,2 8 0 0 0,4 52 130 0 0,-4-34-123 0 0,-2-9-30 0 0,0-13-20 0 0,-1 0-1 0 0,2 0 1 0 0,-1 0-1 0 0,4 10 1 0 0,-5-17 48 0 0,-4-27 21 0 0,2 3-95 0 0,0-1 0 0 0,2 1 0 0 0,0-1 0 0 0,2 1 0 0 0,7-40 0 0 0,-7 54 0 0 0,0-1 0 0 0,1 1 0 0 0,1 0 0 0 0,-1 0 0 0 0,1 0 0 0 0,0 1 0 0 0,9-13 0 0 0,-9 15 0 0 0,1 1 0 0 0,-1-1 0 0 0,1 1 0 0 0,-1 0 0 0 0,1 0 0 0 0,0 0 0 0 0,0 1 0 0 0,1 0 0 0 0,-1 0 0 0 0,1 0 0 0 0,11-3 0 0 0,-7 3-131 0 0,-1 1 0 0 0,1 1 0 0 0,0 0 0 0 0,20 0 0 0 0,-4 1-2168 0 0,-13-2-5139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5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153 216 9671 0 0,'0'0'748'0'0,"0"-10"-464"0"0,1-1 816 0 0,0-1 0 0 0,1 0 0 0 0,4-16 0 0 0,-3 15-482 0 0,0-1 1 0 0,1-16-1 0 0,-3 23-500 0 0,-1 0-1 0 0,-1 0 1 0 0,1 1-1 0 0,-1-1 1 0 0,0 0-1 0 0,-1 1 1 0 0,-3-10 0 0 0,5 15-94 0 0,0 0 0 0 0,-1-1 0 0 0,1 1 1 0 0,-1 0-1 0 0,0 0 0 0 0,1 0 0 0 0,-1 0 0 0 0,0-1 1 0 0,0 1-1 0 0,0 0 0 0 0,0 0 0 0 0,0 0 1 0 0,0 1-1 0 0,0-1 0 0 0,0 0 0 0 0,0 0 0 0 0,0 0 1 0 0,0 1-1 0 0,0-1 0 0 0,-1 1 0 0 0,1-1 1 0 0,0 1-1 0 0,0-1 0 0 0,-1 1 0 0 0,1 0 0 0 0,0 0 1 0 0,-1-1-1 0 0,1 1 0 0 0,0 0 0 0 0,-1 0 1 0 0,1 0-1 0 0,0 1 0 0 0,-1-1 0 0 0,1 0 0 0 0,0 0 1 0 0,-1 1-1 0 0,1-1 0 0 0,0 1 0 0 0,-1-1 1 0 0,1 1-1 0 0,0-1 0 0 0,0 1 0 0 0,-2 1 1 0 0,-1 1-16 0 0,0 0 1 0 0,0 0-1 0 0,0 0 1 0 0,1 1 0 0 0,-1 0-1 0 0,1-1 1 0 0,-1 1 0 0 0,1 1-1 0 0,0-1 1 0 0,1 0 0 0 0,-4 8-1 0 0,-2 5-13 0 0,-10 32-1 0 0,7-8 101 0 0,1 0 0 0 0,1 0 0 0 0,3 1 0 0 0,2 0 0 0 0,1 0 0 0 0,2 0 0 0 0,2 1 0 0 0,8 51 0 0 0,-7-82-13 0 0,1 1 0 0 0,0-1 0 0 0,1 0 0 0 0,0 0 0 0 0,1 0 1 0 0,0 0-1 0 0,1-1 0 0 0,0 0 0 0 0,1 0 0 0 0,15 17 0 0 0,-19-23-211 0 0,2-1 0 0 0,-1 0 0 0 0,0 0-1 0 0,1 0 1 0 0,0-1 0 0 0,0 1 0 0 0,0-1 0 0 0,0 0 0 0 0,1-1 0 0 0,-1 1 0 0 0,1-1-1 0 0,0 0 1 0 0,-1 0 0 0 0,1-1 0 0 0,0 0 0 0 0,0 0 0 0 0,0 0 0 0 0,0-1 0 0 0,0 0-1 0 0,0 0 1 0 0,0 0 0 0 0,0-1 0 0 0,0 0 0 0 0,10-2 0 0 0,2-4-2261 0 0,0-1-3365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6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1 111 9583 0 0,'0'0'1140'0'0,"13"9"1122"0"0,-8-4-1889 0 0,-1 1 1 0 0,0 0 0 0 0,0-1-1 0 0,0 2 1 0 0,-1-1 0 0 0,0 0 0 0 0,0 1-1 0 0,-1-1 1 0 0,1 1 0 0 0,-1 0-1 0 0,1 8 1 0 0,-1-5-132 0 0,1 0 0 0 0,1 0 0 0 0,-1 0 0 0 0,6 9 0 0 0,-7-16-187 0 0,0 0 0 0 0,-1 0-1 0 0,1-1 1 0 0,0 1 0 0 0,0-1 0 0 0,1 1-1 0 0,-1-1 1 0 0,0 0 0 0 0,1 0 0 0 0,0 0-1 0 0,-1 0 1 0 0,1 0 0 0 0,0-1-1 0 0,0 1 1 0 0,0-1 0 0 0,5 2 0 0 0,-4-2-8 0 0,0-1 1 0 0,0 1 0 0 0,0-1 0 0 0,0 0-1 0 0,-1 0 1 0 0,1-1 0 0 0,0 1-1 0 0,0-1 1 0 0,0 0 0 0 0,0 0 0 0 0,0 0-1 0 0,0 0 1 0 0,4-3 0 0 0,2-1 27 0 0,0 0-1 0 0,0 0 1 0 0,-1-1 0 0 0,0 0-1 0 0,0-1 1 0 0,0 0 0 0 0,-1-1-1 0 0,0 1 1 0 0,-1-1 0 0 0,1-1 0 0 0,7-11-1 0 0,-11 13-45 0 0,0 0 1 0 0,0 0-1 0 0,-1 0 0 0 0,0-1 0 0 0,0 1 1 0 0,-1-1-1 0 0,0 0 0 0 0,0 0 0 0 0,-1 0 1 0 0,0 1-1 0 0,0-1 0 0 0,-1 0 0 0 0,0 0 0 0 0,0 0 1 0 0,-1 0-1 0 0,-2-12 0 0 0,2 18-14 0 0,1-1 0 0 0,-1 0 0 0 0,0 0 0 0 0,0 1 0 0 0,0-1 0 0 0,0 0 0 0 0,0 1 0 0 0,0-1 0 0 0,-1 1 0 0 0,0-1 0 0 0,1 1 0 0 0,-1 0 0 0 0,0-1 0 0 0,0 1 0 0 0,0 0 0 0 0,0 0 0 0 0,0 1 0 0 0,-1-1 0 0 0,1 0 0 0 0,-1 1 0 0 0,1-1 0 0 0,-1 1 0 0 0,1 0 0 0 0,-1 0 0 0 0,0 0 0 0 0,-4-1 0 0 0,1 2 14 0 0,0-1 1 0 0,0 1-1 0 0,0 0 0 0 0,0 1 0 0 0,0-1 1 0 0,0 1-1 0 0,0 0 0 0 0,0 1 0 0 0,0 0 1 0 0,1 0-1 0 0,-11 5 0 0 0,2 0-102 0 0,0 0-1 0 0,0 1 1 0 0,1 1-1 0 0,1 0 1 0 0,0 1 0 0 0,0 1-1 0 0,-20 22 1 0 0,24-24-552 0 0,1 0 1 0 0,1 1 0 0 0,0 0 0 0 0,0 1-1 0 0,1-1 1 0 0,-7 20 0 0 0,6-11-1247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6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4 2759 0 0,'-9'-4'13220'0'0,"9"26"-11304"0"0,2 0-1361 0 0,-1 0-1 0 0,0 0 0 0 0,-2-1 1 0 0,-5 33-1 0 0,0 5 106 0 0,6-51-588 0 0,0 0-1 0 0,0 1 1 0 0,1-1-1 0 0,0 0 0 0 0,2 8 1 0 0,-2-13-62 0 0,-1 1 0 0 0,1-1 0 0 0,0 0 0 0 0,0 0 0 0 0,1 0 0 0 0,-1-1 0 0 0,1 1 0 0 0,-1 0 0 0 0,1 0 0 0 0,0-1 0 0 0,0 1 0 0 0,0-1 0 0 0,1 0 0 0 0,-1 0 0 0 0,5 4 1 0 0,-6-6-8 0 0,0 1 0 0 0,0 0 0 0 0,1-1 0 0 0,-1 0 0 0 0,0 1 0 0 0,1-1 0 0 0,-1 0 0 0 0,0 0 0 0 0,1 1 1 0 0,-1-1-1 0 0,1 0 0 0 0,-1 0 0 0 0,0-1 0 0 0,1 1 0 0 0,-1 0 0 0 0,1 0 0 0 0,-1-1 0 0 0,0 1 1 0 0,1-1-1 0 0,-1 1 0 0 0,0-1 0 0 0,0 1 0 0 0,1-1 0 0 0,-1 0 0 0 0,2-1 0 0 0,0 0 2 0 0,5-3 4 0 0,0-1-1 0 0,0 0 1 0 0,-1-1 0 0 0,1 0 0 0 0,-1 0 0 0 0,-1 0-1 0 0,1-1 1 0 0,-2 0 0 0 0,1 0 0 0 0,-1-1 0 0 0,8-16-1 0 0,-1-2-33 0 0,-2 0 0 0 0,12-49-1 0 0,-18 55 42 0 0,-3 20 264 0 0,-2 2-259 0 0,0-1 0 0 0,0 1-1 0 0,0 0 1 0 0,0 0 0 0 0,0-1-1 0 0,1 1 1 0 0,-1 0 0 0 0,0 0 0 0 0,1 0-1 0 0,-1 0 1 0 0,1 0 0 0 0,-1 0-1 0 0,1 0 1 0 0,-2 3 0 0 0,-5 17 150 0 0,7-20-149 0 0,-3 10 34 0 0,0 1 0 0 0,1-1 0 0 0,1 1 0 0 0,0 0-1 0 0,0-1 1 0 0,1 1 0 0 0,0 0 0 0 0,1-1 0 0 0,1 1 0 0 0,2 12 0 0 0,-3-20-74 0 0,0 0-1 0 0,1-1 1 0 0,-1 1 0 0 0,0 0 0 0 0,1-1 0 0 0,0 1 0 0 0,0-1-1 0 0,0 1 1 0 0,0-1 0 0 0,1 0 0 0 0,-1 0 0 0 0,1 0 0 0 0,0 0 0 0 0,0-1-1 0 0,0 1 1 0 0,0-1 0 0 0,0 0 0 0 0,0 1 0 0 0,1-1 0 0 0,-1-1-1 0 0,1 1 1 0 0,-1 0 0 0 0,1-1 0 0 0,0 0 0 0 0,0 0 0 0 0,-1 0 0 0 0,1 0-1 0 0,0-1 1 0 0,0 0 0 0 0,0 1 0 0 0,0-1 0 0 0,0-1 0 0 0,4 1-1 0 0,-3-1-329 0 0,0 0-1 0 0,-1 0 1 0 0,1 0-1 0 0,0 0 1 0 0,-1-1-1 0 0,0 0 1 0 0,1 0-1 0 0,-1 0 1 0 0,7-4-1 0 0,-8 3-611 0 0,0 1-1 0 0,0 0 0 0 0,0-1 1 0 0,-1 0-1 0 0,1 1 0 0 0,-1-1 1 0 0,4-6-1 0 0,-1 0-4090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7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2759 0 0,'0'2'5463'0'0,"1"48"1636"0"0,0 1-3626 0 0,5 105-498 0 0,-4-115-2705 0 0,-2-40-122 0 0,-9-23-336 0 0,6 12 117 0 0,1-1 0 0 0,1 0 0 0 0,0-1 0 0 0,0 1 0 0 0,1 0 0 0 0,3-19 0 0 0,14-65-344 0 0,-15 84 361 0 0,1 0 0 0 0,1 0 0 0 0,8-18 0 0 0,-12 28 63 0 0,1 0 1 0 0,-1 0-1 0 0,0 0 0 0 0,1 0 0 0 0,-1 1 1 0 0,1-1-1 0 0,-1 0 0 0 0,1 0 0 0 0,0 0 1 0 0,-1 1-1 0 0,1-1 0 0 0,0 0 0 0 0,0 0 0 0 0,-1 1 1 0 0,1-1-1 0 0,0 1 0 0 0,0-1 0 0 0,0 1 1 0 0,0-1-1 0 0,0 1 0 0 0,-1 0 0 0 0,1-1 1 0 0,0 1-1 0 0,0 0 0 0 0,0 0 0 0 0,0-1 1 0 0,0 1-1 0 0,0 0 0 0 0,0 0 0 0 0,0 0 0 0 0,0 0 1 0 0,0 0-1 0 0,0 1 0 0 0,0-1 0 0 0,0 0 1 0 0,0 0-1 0 0,0 1 0 0 0,0-1 0 0 0,1 1 1 0 0,0 0 12 0 0,0 0 9 0 0,0 0-1 0 0,0 0 1 0 0,0 0-1 0 0,0 1 1 0 0,0-1-1 0 0,-1 1 1 0 0,1 0-1 0 0,0-1 1 0 0,-1 1-1 0 0,1 0 1 0 0,-1 0 0 0 0,0 0-1 0 0,0 0 1 0 0,0 0-1 0 0,0 0 1 0 0,0 0-1 0 0,0 0 1 0 0,0 3-1 0 0,3 7 68 0 0,-1-1-1 0 0,1 15 0 0 0,-3-20-66 0 0,3 52 175 0 0,1 6-10 0 0,-4-58-185 0 0,0 0 1 0 0,0 0-1 0 0,1-1 1 0 0,0 1-1 0 0,0-1 1 0 0,0 1-1 0 0,1-1 1 0 0,4 7-1 0 0,-6-11-31 0 0,0 0-1 0 0,0 0 0 0 0,0 0 1 0 0,0 0-1 0 0,0 0 0 0 0,0-1 1 0 0,0 1-1 0 0,0 0 1 0 0,0-1-1 0 0,1 1 0 0 0,-1-1 1 0 0,0 1-1 0 0,0-1 0 0 0,1 0 1 0 0,-1 1-1 0 0,0-1 1 0 0,1 0-1 0 0,-1 0 0 0 0,0 0 1 0 0,0 0-1 0 0,1 0 1 0 0,1 0-1 0 0,0-1-381 0 0,0 1 1 0 0,0-1-1 0 0,0 0 0 0 0,0 1 1 0 0,0-1-1 0 0,-1-1 0 0 0,1 1 1 0 0,0 0-1 0 0,2-2 1 0 0,3-5-6309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7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9215 0 0,'0'0'831'0'0,"0"2"-686"0"0,-3 27 2262 0 0,2 1-1 0 0,3 36 1 0 0,0-3-952 0 0,-6 195 1783 0 0,1 119-835 0 0,12-285-1952 0 0,0 9-226 0 0,-9-100-302 0 0,-3-1-1356 0 0,2-1 1331 0 0,-1 1-1 0 0,1-1 1 0 0,0 0-1 0 0,-1 1 1 0 0,1-1-1 0 0,0 0 1 0 0,0 0 0 0 0,0 0-1 0 0,0 1 1 0 0,0-1-1 0 0,0 0 1 0 0,-1-2-1 0 0,-13-16-807 0 0,13 16 790 0 0,-1-1 0 0 0,1 0-1 0 0,0 0 1 0 0,0 0 0 0 0,0 0 0 0 0,0 0-1 0 0,1-1 1 0 0,0 1 0 0 0,0 0-1 0 0,0-1 1 0 0,0 1 0 0 0,1-1 0 0 0,-1-8-1 0 0,2 9 183 0 0,0 0 0 0 0,0 0-1 0 0,0 0 1 0 0,0 0 0 0 0,0 0-1 0 0,1 1 1 0 0,0-1 0 0 0,0 1-1 0 0,0-1 1 0 0,0 1 0 0 0,0 0-1 0 0,1 0 1 0 0,-1-1 0 0 0,1 2-1 0 0,6-6 1 0 0,6-4 333 0 0,1 0 0 0 0,0 2-1 0 0,0 0 1 0 0,26-11 0 0 0,-7 6-691 0 0,47-13 1 0 0,-67 24-5048 0 0,-2 1-1864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7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163 242 12583 0 0,'7'-34'1036'0'0,"-1"11"-528"0"0,-2 0-1 0 0,0-1 1 0 0,-1 1-1 0 0,-2-1 1 0 0,-1-27 0 0 0,0 49-417 0 0,0 0 0 0 0,0 0 1 0 0,-1 0-1 0 0,1 0 1 0 0,-1 0-1 0 0,1 0 1 0 0,-1 0-1 0 0,0 0 1 0 0,1 0-1 0 0,-1 0 0 0 0,0 0 1 0 0,0 1-1 0 0,-1-1 1 0 0,1 0-1 0 0,0 1 1 0 0,-1-1-1 0 0,1 1 1 0 0,-3-3-1 0 0,2 4-68 0 0,1-1 0 0 0,0 1 0 0 0,-1-1 0 0 0,1 1 0 0 0,0 0 0 0 0,-1 0 0 0 0,1-1 0 0 0,-1 1 0 0 0,1 0-1 0 0,0 0 1 0 0,-1 1 0 0 0,1-1 0 0 0,-1 0 0 0 0,1 0 0 0 0,0 1 0 0 0,-1-1 0 0 0,1 0 0 0 0,0 1 0 0 0,-1 0 0 0 0,1-1 0 0 0,0 1 0 0 0,0 0 0 0 0,-1-1 0 0 0,1 1 0 0 0,0 0 0 0 0,0 0 0 0 0,-1 2 0 0 0,-3 1-7 0 0,0 1 0 0 0,0 1 1 0 0,1-1-1 0 0,0 1 1 0 0,0-1-1 0 0,1 1 1 0 0,-1 0-1 0 0,-4 13 1 0 0,-15 55 199 0 0,19-60-178 0 0,-12 56 714 0 0,-15 140-1 0 0,16 73 886 0 0,14-266-1585 0 0,14 304 1158 0 0,-10-285-1169 0 0,-3-31 337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8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1 189 8287 0 0,'12'-12'731'0'0,"0"0"-1"0"0,1 1 0 0 0,0 0 0 0 0,1 1 0 0 0,1 1 0 0 0,28-15 0 0 0,99-34 6255 0 0,-115 48-6547 0 0,-10 4-22 0 0,44-14 738 0 0,-56 18-1041 0 0,0 1 0 0 0,1 0 0 0 0,-1 0-1 0 0,1 1 1 0 0,-1 0 0 0 0,1 0-1 0 0,-1 0 1 0 0,12 2 0 0 0,-15-1-90 0 0,1-1 0 0 0,-1 1 0 0 0,1 0 0 0 0,-1 0 0 0 0,1 1 0 0 0,-1-1 0 0 0,1 1 0 0 0,-1-1 0 0 0,0 1 0 0 0,0-1 0 0 0,0 1 0 0 0,0 0 0 0 0,0 0 0 0 0,3 5 0 0 0,-2-3 10 0 0,-1 0-1 0 0,0 0 1 0 0,0 0-1 0 0,0 1 1 0 0,-1-1 0 0 0,1 1-1 0 0,-1 0 1 0 0,1 4 0 0 0,-1 9 82 0 0,0 1 0 0 0,-1-1 0 0 0,-3 29 0 0 0,2-33-49 0 0,-11 95-29 0 0,12-107-902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8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12 17911 0 0,'-8'-11'2424'0'0,"17"12"-2264"0"0,1 3-928 0 0,0 0-192 0 0,3 2-40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4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4143 0 0,'0'0'11774'0'0,"14"11"-8965"0"0,-12-6-2634 0 0,1 0 1 0 0,0 0-1 0 0,-1 0 0 0 0,0 0 0 0 0,0 0 1 0 0,-1 0-1 0 0,0 1 0 0 0,0-1 1 0 0,0 1-1 0 0,0-1 0 0 0,-1 10 1 0 0,0 8 330 0 0,-5 32-1 0 0,4-47-329 0 0,-27 175 1335 0 0,28-182-2136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9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0 620 12895 0 0,'0'0'7616'0'0,"2"0"-7029"0"0,4-3-484 0 0,-1 1 0 0 0,0-1 0 0 0,1 0 0 0 0,-1 0 0 0 0,-1 0 0 0 0,1-1 0 0 0,0 0 0 0 0,-1 0 0 0 0,0 0 0 0 0,0 0 0 0 0,0-1 0 0 0,-1 0 0 0 0,1 0 0 0 0,-1 0 0 0 0,3-7 0 0 0,0 2-123 0 0,-1-1 1 0 0,-1-1 0 0 0,0 1-1 0 0,-1-1 1 0 0,0 1-1 0 0,2-19 1 0 0,-5 30 16 0 0,0-1 0 0 0,0 1 0 0 0,0-1 0 0 0,0 1 0 0 0,1-1-1 0 0,-2 1 1 0 0,1-1 0 0 0,0 1 0 0 0,0 0 0 0 0,0-1 0 0 0,0 1 0 0 0,0-1 0 0 0,0 1 0 0 0,0-1 0 0 0,0 1 0 0 0,-1-1 0 0 0,1 1 0 0 0,0 0 0 0 0,0-1 0 0 0,-1 1 0 0 0,1-1 0 0 0,0 1-1 0 0,-1 0 1 0 0,1-1 0 0 0,0 1 0 0 0,-1 0 0 0 0,1-1 0 0 0,0 1 0 0 0,-1 0 0 0 0,1 0 0 0 0,-1-1 0 0 0,1 1 0 0 0,-1 0 0 0 0,1 0 0 0 0,-1 0 0 0 0,1 0 0 0 0,0 0 0 0 0,-1-1-1 0 0,1 1 1 0 0,-1 0 0 0 0,1 0 0 0 0,-1 0 0 0 0,1 0 0 0 0,-1 0 0 0 0,1 0 0 0 0,-1 1 0 0 0,1-1 0 0 0,-1 0 0 0 0,1 0 0 0 0,-1 0 0 0 0,1 0 0 0 0,0 1 0 0 0,-1-1 0 0 0,1 0 0 0 0,-1 1-1 0 0,-2 0-10 0 0,0 0 0 0 0,1 0 0 0 0,-1 0 0 0 0,1 0 0 0 0,0 1 0 0 0,-1-1-1 0 0,1 1 1 0 0,-2 2 0 0 0,-2 3 43 0 0,1 1-1 0 0,1 0 0 0 0,-1 0 1 0 0,1 0-1 0 0,1 1 0 0 0,0-1 1 0 0,0 1-1 0 0,0 0 0 0 0,-2 18 1 0 0,2-2 87 0 0,1-1 1 0 0,2 36-1 0 0,0-55-81 0 0,1 0 0 0 0,-1 0-1 0 0,1 0 1 0 0,0 0-1 0 0,0 0 1 0 0,0 0 0 0 0,1 0-1 0 0,0 0 1 0 0,0-1-1 0 0,0 1 1 0 0,0-1 0 0 0,1 1-1 0 0,0-1 1 0 0,5 7-1 0 0,-6-9-33 0 0,1 0 1 0 0,-1 0-1 0 0,1 0 0 0 0,-1-1 0 0 0,1 1 0 0 0,0-1 0 0 0,-1 1 0 0 0,1-1 0 0 0,0 0 0 0 0,0 0 0 0 0,0 0 0 0 0,0 0 0 0 0,0-1 0 0 0,0 1 0 0 0,0-1 0 0 0,0 0 0 0 0,0 0 0 0 0,1 0 0 0 0,-1 0 1 0 0,0-1-1 0 0,0 1 0 0 0,0-1 0 0 0,0 1 0 0 0,4-3 0 0 0,3 0-194 0 0,0-1 1 0 0,-1 0-1 0 0,1 0 1 0 0,-1-1-1 0 0,0 0 1 0 0,-1-1 0 0 0,1 0-1 0 0,-1 0 1 0 0,0-1-1 0 0,-1 0 1 0 0,0-1-1 0 0,13-15 1 0 0,-13 12-381 0 0,0 0 0 0 0,-1-1 1 0 0,0 0-1 0 0,-1 0 0 0 0,-1 0 0 0 0,1-1 1 0 0,-2 1-1 0 0,0-1 0 0 0,3-26 1 0 0,-2-34-2348 0 0,-7-95 1 0 0,-1 38 2230 0 0,1 38 1498 0 0,-6 30 6095 0 0,8 77-5928 0 0,-11 227 3383 0 0,9-137-2609 0 0,1-55-977 0 0,-1-7-208 0 0,2 1 0 0 0,2-1 0 0 0,10 65 0 0 0,-8-93-453 0 0,0 0 0 0 0,2 0 0 0 0,0 0 0 0 0,10 21 0 0 0,-13-31-213 0 0,1-1 0 0 0,-1 1 0 0 0,1-1 0 0 0,-1 0 0 0 0,1 0 0 0 0,1 0 0 0 0,-1-1 0 0 0,0 1 0 0 0,1-1 0 0 0,0 0 0 0 0,-1 0 0 0 0,1 0 0 0 0,1 0 0 0 0,-1-1 0 0 0,0 1 0 0 0,1-1 0 0 0,-1 0-1 0 0,8 2 1 0 0,-10-4-674 0 0,0 0 0 0 0,0 0-1 0 0,0 0 1 0 0,1 0 0 0 0,-1 0 0 0 0,0-1-1 0 0,0 1 1 0 0,0 0 0 0 0,4-2-1 0 0,7-4-6756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19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193 457 15287 0 0,'0'0'1386'0'0,"-1"-2"-1142"0"0,-1-1-125 0 0,-1-6 121 0 0,-1 1 1 0 0,-1 1-1 0 0,0-1 1 0 0,-11-14-1 0 0,15 21-246 0 0,0 0-1 0 0,0 0 1 0 0,0 0 0 0 0,-1 0-1 0 0,1 0 1 0 0,-1 0 0 0 0,1 1-1 0 0,0-1 1 0 0,-1 0-1 0 0,1 1 1 0 0,-1-1 0 0 0,0 1-1 0 0,1-1 1 0 0,-1 1 0 0 0,1 0-1 0 0,-1 0 1 0 0,0-1 0 0 0,1 1-1 0 0,-1 0 1 0 0,0 1-1 0 0,1-1 1 0 0,-1 0 0 0 0,0 0-1 0 0,1 1 1 0 0,-1-1 0 0 0,1 1-1 0 0,-1-1 1 0 0,1 1 0 0 0,-3 1-1 0 0,-2 2 12 0 0,-1 0-1 0 0,1 0 1 0 0,0 0-1 0 0,0 1 1 0 0,0 0-1 0 0,0 0 1 0 0,1 1-1 0 0,0 0 1 0 0,0 0-1 0 0,1 0 1 0 0,-1 0-1 0 0,2 1 1 0 0,-5 8-1 0 0,2-3 190 0 0,1 1 1 0 0,0-1-1 0 0,2 1 0 0 0,-1 0 1 0 0,1 0-1 0 0,1 0 0 0 0,-1 14 1 0 0,3-21-66 0 0,0 0 1 0 0,0 0 0 0 0,0 0 0 0 0,1 0 0 0 0,0 0 0 0 0,0 0 0 0 0,1 0 0 0 0,0-1-1 0 0,0 1 1 0 0,4 9 0 0 0,-5-13-86 0 0,0-1 0 0 0,1 1 1 0 0,-1 0-1 0 0,0-1 0 0 0,0 0 0 0 0,1 1 0 0 0,-1-1 0 0 0,0 0 0 0 0,1 1 1 0 0,0-1-1 0 0,-1 0 0 0 0,1 0 0 0 0,0-1 0 0 0,-1 1 0 0 0,4 1 0 0 0,-3-2-26 0 0,0 1-1 0 0,1-1 0 0 0,-1 0 0 0 0,0 0 0 0 0,1 0 0 0 0,-1 0 0 0 0,1 0 1 0 0,-1-1-1 0 0,0 1 0 0 0,1-1 0 0 0,-1 0 0 0 0,0 1 0 0 0,0-1 1 0 0,0 0-1 0 0,4-2 0 0 0,4-3-23 0 0,-1-1 0 0 0,1 0 0 0 0,-1 0 0 0 0,-1-1 0 0 0,1 0 0 0 0,-1 0 0 0 0,-1-1 0 0 0,0 0 0 0 0,0 0 0 0 0,0-1 0 0 0,8-17 0 0 0,0-6-258 0 0,-1 0 1 0 0,15-51-1 0 0,-1-31 143 0 0,18-141 0 0 0,-40 214 191 0 0,-25 196 776 0 0,19-152-844 0 0,-24 229 1336 0 0,24-205-1242 0 0,0 0-1 0 0,2-1 1 0 0,0 1-1 0 0,2-1 1 0 0,1 0 0 0 0,1 0-1 0 0,10 26 1 0 0,4-11-1347 0 0,-9-23 479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1 120 10511 0 0,'2'-119'1660'0'0,"-1"140"2568"0"0,5 88-2442 0 0,-7 41-34 0 0,5 224 987 0 0,12-176-3349 0 0,-15-189-2210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0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1 135 9215 0 0,'12'-5'534'0'0,"-1"1"0"0"0,1 0 0 0 0,16-3 0 0 0,13-4 1876 0 0,205-53 4962 0 0,-245 64-7326 0 0,0-1 0 0 0,1 1 0 0 0,-1-1 1 0 0,0 1-1 0 0,0 0 0 0 0,0 0 1 0 0,1 0-1 0 0,-1 0 0 0 0,0 0 1 0 0,0 0-1 0 0,0 0 0 0 0,1 0 1 0 0,-1 0-1 0 0,0 1 0 0 0,0-1 1 0 0,0 0-1 0 0,0 1 0 0 0,1-1 1 0 0,-1 1-1 0 0,2 0 0 0 0,-3 1-31 0 0,1-1 0 0 0,-1 0-1 0 0,0 0 1 0 0,1 0 0 0 0,-1 0-1 0 0,0 1 1 0 0,0-1 0 0 0,0 0-1 0 0,0 0 1 0 0,0 1 0 0 0,0-1 0 0 0,0 0-1 0 0,0 0 1 0 0,0 1 0 0 0,-1-1-1 0 0,1 0 1 0 0,0 0 0 0 0,-1 0-1 0 0,1 0 1 0 0,-1 0 0 0 0,0 2-1 0 0,-15 36 4 0 0,-13 35 20 0 0,26-65-36 0 0,1-1 1 0 0,0 1 0 0 0,1 0 0 0 0,0 0 0 0 0,0 0-1 0 0,1 15 1 0 0,0-21 6 0 0,0-1 0 0 0,1 1 1 0 0,-1-1-1 0 0,0 1 0 0 0,1-1 0 0 0,0 1 0 0 0,-1-1 0 0 0,1 1 1 0 0,0-1-1 0 0,0 1 0 0 0,0-1 0 0 0,1 0 0 0 0,-1 0 0 0 0,0 0 1 0 0,1 0-1 0 0,0 0 0 0 0,-1 0 0 0 0,1 0 0 0 0,0 0 0 0 0,0 0 0 0 0,0-1 1 0 0,0 1-1 0 0,0-1 0 0 0,1 0 0 0 0,-1 1 0 0 0,0-1 0 0 0,1 0 1 0 0,-1 0-1 0 0,0 0 0 0 0,1-1 0 0 0,-1 1 0 0 0,1-1 0 0 0,-1 1 1 0 0,1-1-1 0 0,0 0 0 0 0,-1 0 0 0 0,1 0 0 0 0,-1 0 0 0 0,4-1 0 0 0,5-1 36 0 0,-1 0-1 0 0,1 0 1 0 0,-1-1-1 0 0,0 0 1 0 0,0-1-1 0 0,0 0 1 0 0,-1-1-1 0 0,12-7 1 0 0,-13 7-22 0 0,0 0 1 0 0,-1-1-1 0 0,0 0 1 0 0,0 0 0 0 0,0-1-1 0 0,-1 1 1 0 0,1-2-1 0 0,-2 1 1 0 0,8-12-1 0 0,-10 14 0 0 0,-1 0-1 0 0,0 0 0 0 0,0-1 0 0 0,0 1 0 0 0,0 0 0 0 0,-1-1 0 0 0,0 1 0 0 0,0-1 0 0 0,-1 0 0 0 0,0 1 0 0 0,0-1 1 0 0,0 1-1 0 0,0-1 0 0 0,-1 0 0 0 0,0 1 0 0 0,0-1 0 0 0,-2-5 0 0 0,0 4 20 0 0,1-1 0 0 0,-2 1-1 0 0,1 0 1 0 0,-1 0 0 0 0,0 0 0 0 0,0 0 0 0 0,-1 1-1 0 0,-6-8 1 0 0,8 10-123 0 0,0 1 0 0 0,0 1 1 0 0,-1-1-1 0 0,1 0 0 0 0,-1 1 0 0 0,1 0 0 0 0,-1-1 0 0 0,0 1 0 0 0,0 1 0 0 0,0-1 0 0 0,0 1 0 0 0,0-1 1 0 0,0 1-1 0 0,-1 0 0 0 0,1 1 0 0 0,0-1 0 0 0,-5 1 0 0 0,0 11-7724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1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154 201 9039 0 0,'3'-19'244'0'0,"-1"0"0"0"0,0 0 0 0 0,-1 0 0 0 0,-3-34 0 0 0,1 47-100 0 0,1-1-1 0 0,-2 0 1 0 0,1 1 0 0 0,-1-1-1 0 0,0 1 1 0 0,0-1-1 0 0,0 1 1 0 0,-8-12-1 0 0,10 17 97 0 0,-8 1-31 0 0,6 0-189 0 0,1-1 1 0 0,-1 1-1 0 0,0 0 1 0 0,0 0-1 0 0,1 0 1 0 0,-1 0-1 0 0,0 0 0 0 0,0 1 1 0 0,1-1-1 0 0,-1 1 1 0 0,0-1-1 0 0,1 1 1 0 0,-1-1-1 0 0,0 1 1 0 0,1 0-1 0 0,-1 0 0 0 0,1 0 1 0 0,-1 0-1 0 0,1 0 1 0 0,0 0-1 0 0,-1 0 1 0 0,1 0-1 0 0,0 1 0 0 0,0-1 1 0 0,-2 3-1 0 0,-5 8 233 0 0,1 0-1 0 0,1 1 0 0 0,0 0 1 0 0,0 0-1 0 0,-4 21 1 0 0,-13 69 1691 0 0,14-51-880 0 0,2 1 0 0 0,3 1 0 0 0,3 92 0 0 0,2-132-937 0 0,1 0-1 0 0,0 0 1 0 0,1 0 0 0 0,1 0-1 0 0,0 0 1 0 0,1-1 0 0 0,0 1-1 0 0,1-1 1 0 0,10 14 0 0 0,-13-22-118 0 0,0 0 1 0 0,0-1-1 0 0,0 0 1 0 0,1 0-1 0 0,0 0 1 0 0,0 0 0 0 0,0-1-1 0 0,1 1 1 0 0,-1-1-1 0 0,1 0 1 0 0,-1 0-1 0 0,1-1 1 0 0,0 1 0 0 0,0-1-1 0 0,0 0 1 0 0,1-1-1 0 0,-1 1 1 0 0,0-1 0 0 0,1 0-1 0 0,-1 0 1 0 0,1-1-1 0 0,-1 1 1 0 0,1-1-1 0 0,-1-1 1 0 0,1 1 0 0 0,9-3-1 0 0,-6 2-252 0 0,1-2 0 0 0,-1 1-1 0 0,1-1 1 0 0,-1 0 0 0 0,0-1 0 0 0,0 0 0 0 0,-1-1-1 0 0,1 0 1 0 0,-1 0 0 0 0,0-1 0 0 0,0 0-1 0 0,-1 0 1 0 0,0-1 0 0 0,0 0 0 0 0,0 0 0 0 0,-1 0-1 0 0,0-1 1 0 0,0 0 0 0 0,-1 0 0 0 0,0-1-1 0 0,-1 0 1 0 0,0 1 0 0 0,0-1 0 0 0,-1-1-1 0 0,5-17 1 0 0,3-72-1637 0 0,-10 32 6703 0 0,0 87-3779 0 0,-6 66 665 0 0,2-50-1247 0 0,1 37 0 0 0,2-62-379 0 0,1 0 1 0 0,1 0-1 0 0,-1 0 1 0 0,2 0-1 0 0,0 0 1 0 0,0-1 0 0 0,8 18-1 0 0,-10-25-75 0 0,0-1-1 0 0,1 1 1 0 0,-1-1-1 0 0,0 0 1 0 0,1 0-1 0 0,-1 1 1 0 0,1-1 0 0 0,0 0-1 0 0,0 0 1 0 0,0-1-1 0 0,0 1 1 0 0,0 0-1 0 0,0 0 1 0 0,0-1-1 0 0,1 0 1 0 0,-1 1 0 0 0,0-1-1 0 0,1 0 1 0 0,-1 0-1 0 0,1 0 1 0 0,0-1-1 0 0,-1 1 1 0 0,1 0-1 0 0,-1-1 1 0 0,1 0 0 0 0,0 0-1 0 0,0 0 1 0 0,-1 0-1 0 0,1 0 1 0 0,0 0-1 0 0,-1-1 1 0 0,1 1-1 0 0,0-1 1 0 0,-1 1 0 0 0,4-3-1 0 0,0 1 10 0 0,1-2-1 0 0,-1 1 1 0 0,0-1 0 0 0,0 0-1 0 0,0 0 1 0 0,0 0-1 0 0,-1-1 1 0 0,1 0 0 0 0,-1 0-1 0 0,-1-1 1 0 0,1 1 0 0 0,4-9-1 0 0,-1 1-6 0 0,-1-1 0 0 0,0-1 1 0 0,-1 1-1 0 0,-1-1 0 0 0,0 0 0 0 0,5-27 0 0 0,4-96 63 0 0,-14 136-73 0 0,0-6 12 0 0,0 7 47 0 0,-3 11 73 0 0,-4 23 6 0 0,1 1 1 0 0,2 0 0 0 0,1 0-1 0 0,2 39 1 0 0,1-64-58 0 0,1-1 0 0 0,0 1 0 0 0,0-1 0 0 0,0 0 0 0 0,4 10 0 0 0,-4-15-252 0 0,1 0-1 0 0,-1 0 1 0 0,1 0 0 0 0,-1 0-1 0 0,1-1 1 0 0,0 1-1 0 0,3 3 1 0 0,-4-5-384 0 0,1 1 0 0 0,0-1 0 0 0,-1 1 0 0 0,1-1 0 0 0,0 0 0 0 0,0 1 0 0 0,0-1 0 0 0,0 0 0 0 0,0 0 0 0 0,0-1 0 0 0,4 2 0 0 0,9 0-6644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2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219 17 12439 0 0,'0'0'2511'0'0,"-9"-8"2196"0"0,8 7-4627 0 0,0 1-15 0 0,0-1 0 0 0,0 0 0 0 0,0 0 0 0 0,0 1 1 0 0,0-1-1 0 0,0 1 0 0 0,0-1 0 0 0,-1 1 1 0 0,1-1-1 0 0,0 1 0 0 0,0 0 0 0 0,0-1 0 0 0,-1 1 1 0 0,1 0-1 0 0,0 0 0 0 0,0 0 0 0 0,-1 0 1 0 0,1 0-1 0 0,0 0 0 0 0,0 0 0 0 0,-1 1 0 0 0,1-1 1 0 0,-2 1-1 0 0,-4 1-85 0 0,0 0 0 0 0,0 0 0 0 0,1 0 1 0 0,-1 1-1 0 0,1 0 0 0 0,-1 1 0 0 0,1 0 0 0 0,0 0 1 0 0,0 0-1 0 0,1 0 0 0 0,-1 1 0 0 0,1 0 0 0 0,-7 8 1 0 0,10-10 11 0 0,0-1 0 0 0,-1 1 0 0 0,1 0 0 0 0,1 0 1 0 0,-1-1-1 0 0,0 1 0 0 0,1 0 0 0 0,-1 1 0 0 0,1-1 1 0 0,0 0-1 0 0,0 0 0 0 0,0 0 0 0 0,1 1 1 0 0,-1-1-1 0 0,1 0 0 0 0,0 1 0 0 0,0-1 0 0 0,0 0 1 0 0,0 1-1 0 0,0-1 0 0 0,1 1 0 0 0,0-1 0 0 0,-1 0 1 0 0,1 0-1 0 0,1 0 0 0 0,-1 1 0 0 0,0-1 1 0 0,1 0-1 0 0,-1 0 0 0 0,4 4 0 0 0,5 4 92 0 0,0 0-1 0 0,1-1 0 0 0,16 13 0 0 0,18 17 506 0 0,-45-39-563 0 0,1 0 0 0 0,0 0 1 0 0,-1 0-1 0 0,1-1 0 0 0,0 1 1 0 0,-1 0-1 0 0,1 0 0 0 0,-1 0 1 0 0,1 0-1 0 0,-1 0 0 0 0,0 0 1 0 0,1 0-1 0 0,-1 0 0 0 0,0 0 1 0 0,0 0-1 0 0,1 0 0 0 0,-1 0 1 0 0,0 0-1 0 0,0 0 0 0 0,0 0 1 0 0,0 0-1 0 0,-1 0 0 0 0,1 0 1 0 0,0 2-1 0 0,-1-1 7 0 0,0 0 0 0 0,0 0 0 0 0,-1-1 1 0 0,1 1-1 0 0,0 0 0 0 0,-1 0 0 0 0,1-1 0 0 0,-1 1 0 0 0,1-1 0 0 0,-1 1 0 0 0,-2 1 1 0 0,-5 2 62 0 0,0 0 1 0 0,-1 0 0 0 0,-16 6-1 0 0,13-6-161 0 0,1 0 0 0 0,-1-1 0 0 0,-1-1 0 0 0,1 0 0 0 0,-26 2-1 0 0,37-5-640 0 0,-3 0-426 0 0,0 1-552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2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40 6911 0 0,'1'-6'224'0'0,"0"-27"9206"0"0,2 41-7734 0 0,-1 8-1181 0 0,-1 1 0 0 0,0-1 0 0 0,-4 31 0 0 0,1 1 18 0 0,-19 219 1523 0 0,1 2-71 0 0,20-253-1965 0 0,1 1 0 0 0,1 0 1 0 0,0-1-1 0 0,1 1 0 0 0,1-1 0 0 0,12 32 0 0 0,-15-47-169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3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0 118 6447 0 0,'8'-6'670'0'0,"7"-4"1058"0"0,2 0 1 0 0,-1 2-1 0 0,1 0 1 0 0,1 1-1 0 0,20-5 1 0 0,-1-1-950 0 0,-30 10-270 0 0,1 1 0 0 0,0-1 1 0 0,0 2-1 0 0,0-1 0 0 0,13 0 0 0 0,-20 2-489 0 0,-1 0 0 0 0,1 0-1 0 0,-1 0 1 0 0,0 0 0 0 0,1 0 0 0 0,-1 1 0 0 0,0-1 0 0 0,1 0 0 0 0,-1 0-1 0 0,0 1 1 0 0,1-1 0 0 0,-1 0 0 0 0,0 0 0 0 0,0 1 0 0 0,1-1 0 0 0,-1 0-1 0 0,0 1 1 0 0,0-1 0 0 0,1 0 0 0 0,-1 1 0 0 0,0-1 0 0 0,0 1 0 0 0,0-1-1 0 0,0 0 1 0 0,0 1 0 0 0,1-1 0 0 0,-1 1 0 0 0,0-1 0 0 0,0 0 0 0 0,0 1-1 0 0,0-1 1 0 0,0 1 0 0 0,-1 14 150 0 0,-8 27-16 0 0,4-22-51 0 0,1 0 0 0 0,-2 33-1 0 0,5-47-70 0 0,1-1 0 0 0,1 0 0 0 0,-1 1 0 0 0,1-1 0 0 0,0 1-1 0 0,0-1 1 0 0,0 0 0 0 0,1 0 0 0 0,0 0 0 0 0,0 0 0 0 0,0 0 0 0 0,0 0-1 0 0,1 0 1 0 0,5 7 0 0 0,-6-9-3 0 0,1-1-1 0 0,-1 0 1 0 0,0 1-1 0 0,1-1 1 0 0,0 0-1 0 0,-1 0 0 0 0,1-1 1 0 0,0 1-1 0 0,0 0 1 0 0,0-1-1 0 0,0 0 1 0 0,0 0-1 0 0,0 0 1 0 0,0 0-1 0 0,4 1 1 0 0,-2-2 11 0 0,0 0 0 0 0,0 1 1 0 0,0-2-1 0 0,0 1 0 0 0,0-1 0 0 0,0 1 1 0 0,0-1-1 0 0,10-4 0 0 0,-5 1 13 0 0,0 0-1 0 0,0-1 1 0 0,0 0-1 0 0,-1-1 1 0 0,1 0-1 0 0,-2-1 1 0 0,1 0-1 0 0,10-10 1 0 0,-13 10-43 0 0,1-1 1 0 0,-1 1 0 0 0,-1-1-1 0 0,0-1 1 0 0,0 1-1 0 0,0-1 1 0 0,-1 1 0 0 0,0-1-1 0 0,-1 0 1 0 0,3-12-1 0 0,-5 16-6 0 0,0 1 0 0 0,0-1 0 0 0,-1 1 0 0 0,1-1 0 0 0,-1 1 0 0 0,0-1 0 0 0,-1 1-1 0 0,1-1 1 0 0,-1 1 0 0 0,0 0 0 0 0,0-1 0 0 0,0 1 0 0 0,0 0 0 0 0,-1 0-1 0 0,0-1 1 0 0,0 1 0 0 0,0 0 0 0 0,0 1 0 0 0,-1-1 0 0 0,1 0 0 0 0,-1 1 0 0 0,0-1-1 0 0,0 1 1 0 0,-5-4 0 0 0,4 4-43 0 0,-1 0-1 0 0,0 0 1 0 0,0 0-1 0 0,0 1 1 0 0,-1 0 0 0 0,1 0-1 0 0,-1 0 1 0 0,1 0-1 0 0,-1 1 1 0 0,0 0 0 0 0,1 0-1 0 0,-1 1 1 0 0,0 0-1 0 0,0 0 1 0 0,1 0 0 0 0,-12 2-1 0 0,9-1-77 0 0,0 1-1 0 0,0 0 1 0 0,0 0-1 0 0,1 1 1 0 0,-1 0-1 0 0,1 0 1 0 0,0 1-1 0 0,0 0 1 0 0,0 0-1 0 0,0 0 1 0 0,-9 9-1 0 0,2 2-1448 0 0,0 0-68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3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14279 0 0,'0'0'1550'0'0,"1"2"-1184"0"0,6 12 52 0 0,0 1 1 0 0,-1 1-1 0 0,0-1 0 0 0,-2 1 0 0 0,1 0 1 0 0,-2 0-1 0 0,3 29 0 0 0,-4 6 287 0 0,-5 60 0 0 0,1-66-281 0 0,1-33-350 0 0,1 7 375 0 0,6-35-260 0 0,7-34-279 0 0,-8 26 80 0 0,1 0-1 0 0,1 1 1 0 0,2-1 0 0 0,0 2-1 0 0,21-39 1 0 0,-27 57 3 0 0,0 0 0 0 0,0 1 0 0 0,0-1 1 0 0,0 1-1 0 0,1-1 0 0 0,0 1 0 0 0,-1 0 0 0 0,1 1 0 0 0,0-1 0 0 0,6-2 0 0 0,-9 4 5 0 0,0 1 0 0 0,0 0 0 0 0,0 0 0 0 0,0 0 0 0 0,0 0 0 0 0,0 0 1 0 0,0 0-1 0 0,0 0 0 0 0,0 0 0 0 0,-1 0 0 0 0,1 0 0 0 0,0 0 0 0 0,0 0 0 0 0,0 1 0 0 0,0-1 0 0 0,0 0 0 0 0,0 1 0 0 0,0-1 0 0 0,0 1 0 0 0,-1-1 0 0 0,2 2 0 0 0,13 12 151 0 0,-12-9-110 0 0,-1-1 1 0 0,1 1 0 0 0,-1 0 0 0 0,-1-1 0 0 0,1 1 0 0 0,-1 0 0 0 0,0 0 0 0 0,0 1 0 0 0,0-1 0 0 0,-1 0 0 0 0,1 6 0 0 0,-2 7 157 0 0,-6 35 0 0 0,4-40-127 0 0,1 1 0 0 0,1-1 0 0 0,0 1 0 0 0,1 14 0 0 0,4-5 64 0 0,-4-23-135 0 0,0 1 0 0 0,0-1 0 0 0,0 1 0 0 0,1-1 0 0 0,-1 1 0 0 0,0-1 0 0 0,1 1 0 0 0,-1-1-1 0 0,0 1 1 0 0,1-1 0 0 0,-1 1 0 0 0,1-1 0 0 0,-1 1 0 0 0,1-1 0 0 0,-1 0 0 0 0,1 1 0 0 0,-1-1 0 0 0,1 0 0 0 0,-1 0 0 0 0,1 1 0 0 0,-1-1 0 0 0,1 0 0 0 0,0 0 0 0 0,-1 0 0 0 0,1 0 0 0 0,-1 1 0 0 0,1-1 0 0 0,0 0 0 0 0,-1 0 0 0 0,1 0 0 0 0,-1 0 0 0 0,1-1 0 0 0,0 1 0 0 0,-1 0 0 0 0,1 0-1 0 0,-1 0 1 0 0,1 0 0 0 0,-1-1 0 0 0,1 1 0 0 0,0 0 0 0 0,-1 0 0 0 0,1-1 0 0 0,-1 1 0 0 0,1-1 0 0 0,6-6-60 0 0,0 1 0 0 0,0-2 0 0 0,-1 1 0 0 0,0-1 0 0 0,0 0 1 0 0,-1 0-1 0 0,0-1 0 0 0,0 0 0 0 0,6-18 0 0 0,-6 13 53 0 0,0 0 1 0 0,1 0 0 0 0,1 1-1 0 0,0 0 1 0 0,1 0-1 0 0,1 0 1 0 0,0 1 0 0 0,14-14-1 0 0,-15 19 8 0 0,-8 7 2 0 0,1-1-1 0 0,-1 1 1 0 0,1 0-1 0 0,-1-1 1 0 0,0 1-1 0 0,1 0 1 0 0,-1 0-1 0 0,1-1 1 0 0,-1 1-1 0 0,1 0 1 0 0,-1 0-1 0 0,0 0 1 0 0,1 0-1 0 0,-1-1 1 0 0,1 1-1 0 0,-1 0 1 0 0,1 0-1 0 0,-1 0 1 0 0,1 0-1 0 0,-1 0 1 0 0,1 0-1 0 0,-1 0 1 0 0,1 0-1 0 0,-1 0 1 0 0,1 1 0 0 0,-1-1-1 0 0,1 0 1 0 0,-1 0-1 0 0,1 0 1 0 0,-1 1-1 0 0,1-1 1 0 0,-1 0-1 0 0,0 0 1 0 0,1 1-1 0 0,-1-1 1 0 0,1 0-1 0 0,-1 1 1 0 0,0-1-1 0 0,1 0 1 0 0,-1 1-1 0 0,0 0 8 0 0,2 1 16 0 0,0-1 1 0 0,0 1-1 0 0,0 1 0 0 0,-1-1 1 0 0,1 0-1 0 0,-1 0 0 0 0,1 1 1 0 0,-1-1-1 0 0,0 0 0 0 0,0 1 1 0 0,0 0-1 0 0,0-1 0 0 0,0 5 1 0 0,5 40 309 0 0,-4-23-120 0 0,-1-9-98 0 0,2-1-1 0 0,0 1 1 0 0,1-1-1 0 0,10 26 0 0 0,-11-35-244 0 0,0 0-1 0 0,-1 0 1 0 0,2 0-1 0 0,-1-1 1 0 0,0 1-1 0 0,8 6 0 0 0,-8-8-320 0 0,0-1 0 0 0,0 1-1 0 0,1-1 1 0 0,-1 0-1 0 0,1 0 1 0 0,-1 0 0 0 0,1 0-1 0 0,0-1 1 0 0,0 1-1 0 0,4 0 1 0 0,12 0-6402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4.0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1 296 11055 0 0,'0'0'2194'0'0,"18"-2"1188"0"0,-10 1-3065 0 0,-1-2 0 0 0,1 1 0 0 0,0-1 0 0 0,-1 0 0 0 0,1-1-1 0 0,-1 0 1 0 0,0 0 0 0 0,0 0 0 0 0,-1-1 0 0 0,1 0 0 0 0,-1 0-1 0 0,0-1 1 0 0,-1 1 0 0 0,9-11 0 0 0,-11 11-211 0 0,1 0 1 0 0,-1-1-1 0 0,0 1 0 0 0,-1-1 1 0 0,1 1-1 0 0,-1-1 1 0 0,0 0-1 0 0,0 0 0 0 0,-1 0 1 0 0,0 0-1 0 0,0 0 0 0 0,0 0 1 0 0,-1 0-1 0 0,0-1 0 0 0,0 1 1 0 0,-1 0-1 0 0,1 0 0 0 0,-1 0 1 0 0,-4-11-1 0 0,5 16-109 0 0,0 1 1 0 0,0-1-1 0 0,0 0 0 0 0,-1 1 0 0 0,1-1 0 0 0,0 0 1 0 0,0 1-1 0 0,-1-1 0 0 0,1 0 0 0 0,-1 1 0 0 0,1-1 1 0 0,0 1-1 0 0,-1-1 0 0 0,1 0 0 0 0,-1 1 0 0 0,0-1 1 0 0,1 1-1 0 0,-1 0 0 0 0,1-1 0 0 0,-1 1 1 0 0,0-1-1 0 0,1 1 0 0 0,-1 0 0 0 0,0-1 0 0 0,1 1 1 0 0,-1 0-1 0 0,0 0 0 0 0,1 0 0 0 0,-1 0 0 0 0,0-1 1 0 0,0 1-1 0 0,1 0 0 0 0,-1 0 0 0 0,0 0 0 0 0,0 1 1 0 0,1-1-1 0 0,-1 0 0 0 0,0 0 0 0 0,0 0 0 0 0,-2 2-34 0 0,0-1-1 0 0,0 0 0 0 0,1 0 1 0 0,-1 1-1 0 0,1-1 0 0 0,-4 3 0 0 0,6-3 30 0 0,-8 6-92 0 0,0 0-1 0 0,1 0 0 0 0,0 1 1 0 0,0 1-1 0 0,1-1 0 0 0,0 1 1 0 0,0 0-1 0 0,-7 16 0 0 0,7-12 36 0 0,1 0 1 0 0,0 0-1 0 0,1 1 0 0 0,1-1 0 0 0,0 1 0 0 0,-1 15 0 0 0,4-25 55 0 0,0 1-1 0 0,0-1 1 0 0,0 0 0 0 0,0 1-1 0 0,1-1 1 0 0,0 1-1 0 0,-1-1 1 0 0,2 0 0 0 0,2 8-1 0 0,-4-11 7 0 0,1 1 1 0 0,0-1-1 0 0,0 1 0 0 0,0-1 0 0 0,0 1 1 0 0,0-1-1 0 0,1 0 0 0 0,-1 0 0 0 0,0 0 1 0 0,0 1-1 0 0,1-1 0 0 0,-1 0 0 0 0,1 0 1 0 0,-1-1-1 0 0,1 1 0 0 0,-1 0 0 0 0,1 0 1 0 0,0-1-1 0 0,-1 1 0 0 0,1-1 0 0 0,0 0 1 0 0,-1 1-1 0 0,1-1 0 0 0,0 0 0 0 0,0 0 1 0 0,2 0-1 0 0,7-1-82 0 0,-1-1 0 0 0,1 0 0 0 0,-1-1 0 0 0,0 0 0 0 0,0 0 0 0 0,0-1 0 0 0,0 0-1 0 0,12-8 1 0 0,-6 3-10 0 0,-1-2-1 0 0,0 1 0 0 0,-1-2 0 0 0,14-13 0 0 0,-15 10 94 0 0,0 0 1 0 0,20-33-1 0 0,-23 32 38 0 0,1 0-1 0 0,24-27 1 0 0,-34 42 127 0 0,12 16 644 0 0,-10-4-663 0 0,-1 1 0 0 0,0 0 0 0 0,-1-1 0 0 0,0 1 0 0 0,-1 12 0 0 0,2 27-22 0 0,0-34-80 0 0,-1-7 16 0 0,0 1 1 0 0,1-1-1 0 0,0 0 0 0 0,5 13 1 0 0,-7-22 34 0 0,10-12-303 0 0,-8 4 110 0 0,0 0-1 0 0,0 0 1 0 0,0-1 0 0 0,-1 1-1 0 0,0 0 1 0 0,-1 0 0 0 0,1-1-1 0 0,-1 1 1 0 0,-2-14 0 0 0,1-14 46 0 0,1 17 67 0 0,1 0 0 0 0,1 0 0 0 0,1 0 1 0 0,6-21-1 0 0,-8 34 33 0 0,1 0 0 0 0,0 0 1 0 0,0 1-1 0 0,0-1 1 0 0,0 0-1 0 0,1 1 0 0 0,0 0 1 0 0,0 0-1 0 0,0-1 0 0 0,0 2 1 0 0,1-1-1 0 0,-1 0 1 0 0,1 1-1 0 0,0-1 0 0 0,0 1 1 0 0,0 0-1 0 0,1 1 0 0 0,-1-1 1 0 0,7-2-1 0 0,3 1-277 0 0,0 0 0 0 0,0 1 0 0 0,0 0 0 0 0,21 0 0 0 0,-33 2 110 0 0,12 0-580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5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25 9215 0 0,'0'0'707'0'0,"11"-9"-223"0"0,-8 6 15 0 0,1 1 1 0 0,0 0-1 0 0,0 1 1 0 0,0-1-1 0 0,0 1 1 0 0,0 0-1 0 0,0 0 1 0 0,1 0-1 0 0,-1 0 1 0 0,0 1-1 0 0,0-1 1 0 0,1 1-1 0 0,3 0 0 0 0,11 2 1186 0 0,28 4 0 0 0,-45-6-1579 0 0,10 3 324 0 0,14 1 253 0 0,-1 1 0 0 0,45 15 0 0 0,-64-18-657 0 0,0 0 0 0 0,-1 1-1 0 0,1 0 1 0 0,-1 0 0 0 0,0 0-1 0 0,0 0 1 0 0,0 1 0 0 0,0 0-1 0 0,0 0 1 0 0,-1 0 0 0 0,0 1-1 0 0,0 0 1 0 0,0-1 0 0 0,0 1-1 0 0,-1 1 1 0 0,0-1-1 0 0,4 9 1 0 0,-6-10 4 0 0,0 1 0 0 0,0-1 0 0 0,-1 1 0 0 0,0-1 0 0 0,1 1 0 0 0,-2 0 0 0 0,1-1 0 0 0,-1 1 0 0 0,1-1 0 0 0,-1 1 0 0 0,0-1 0 0 0,-1 1 0 0 0,1-1 0 0 0,-1 0 0 0 0,0 0 0 0 0,0 1 0 0 0,-5 5 0 0 0,-3 7 140 0 0,-1-2-1 0 0,-23 26 0 0 0,17-22-83 0 0,-1-1 1 0 0,-1-1-1 0 0,0-1 0 0 0,-1-1 0 0 0,-26 16 0 0 0,40-28-80 0 0,0 0 0 0 0,0-1 0 0 0,0 0 0 0 0,0 0 0 0 0,0 0 0 0 0,0-1 0 0 0,0 0 0 0 0,-1 0 0 0 0,1 0 0 0 0,0-1 0 0 0,-1 0 0 0 0,-6-1-1 0 0,8 0-32 0 0,0 1-1 0 0,0-1 1 0 0,1 0-1 0 0,-1-1 0 0 0,0 1 1 0 0,0-1-1 0 0,1 0 0 0 0,-1 0 1 0 0,1-1-1 0 0,0 1 0 0 0,0-1 1 0 0,0 0-1 0 0,0 0 0 0 0,0 0 1 0 0,-5-6-1 0 0,8 8-79 0 0,1 1 75 0 0,-1 0-1 0 0,1 0 0 0 0,0 0 0 0 0,0-1 0 0 0,-1 1 0 0 0,1 0 0 0 0,0 0 1 0 0,0 0-1 0 0,-1 0 0 0 0,1 0 0 0 0,0-1 0 0 0,0 1 0 0 0,0 0 0 0 0,-1 0 1 0 0,1 0-1 0 0,0 0 0 0 0,0-1 0 0 0,0 1 0 0 0,-1 0 0 0 0,1 0 0 0 0,0-1 1 0 0,0 1-1 0 0,0 0 0 0 0,0 0 0 0 0,0-1 0 0 0,0 1 0 0 0,0 0 0 0 0,0 0 1 0 0,0-1-1 0 0,-1 1 0 0 0,1 0 0 0 0,0-1 0 0 0,0 1 0 0 0,0 0 0 0 0,1 0 0 0 0,-1-1 1 0 0,0 1-1 0 0,0 0 0 0 0,0-1 0 0 0,0 1 0 0 0,0 0 0 0 0,0 0 0 0 0,0-1 1 0 0,0 1-1 0 0,0 0 0 0 0,1 0 0 0 0,-1-1 0 0 0,0 1 0 0 0,0 0 0 0 0,1 0 1 0 0,6-13-7156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4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262 285 12495 0 0,'0'0'2827'0'0,"-5"-8"-838"0"0,3 6-1946 0 0,0 0 0 0 0,0 0 0 0 0,-1 0 0 0 0,1 0 0 0 0,0 1 0 0 0,-1-1 0 0 0,1 1 0 0 0,-1 0 0 0 0,1-1-1 0 0,-1 1 1 0 0,0 0 0 0 0,1 1 0 0 0,-1-1 0 0 0,0 0 0 0 0,0 1 0 0 0,0-1 0 0 0,1 1 0 0 0,-1 0 0 0 0,0 0 0 0 0,0 0 0 0 0,0 1-1 0 0,0-1 1 0 0,1 0 0 0 0,-1 1 0 0 0,0 0 0 0 0,0 0 0 0 0,1 0 0 0 0,-5 2 0 0 0,0 0-39 0 0,-1 1 0 0 0,1 0 0 0 0,0 0 0 0 0,0 1 0 0 0,1 0 0 0 0,-1 0 0 0 0,1 0 0 0 0,1 1 0 0 0,-8 8 1 0 0,0 3 174 0 0,1 1 0 0 0,1 0 1 0 0,0 1-1 0 0,2 1 1 0 0,0-1-1 0 0,1 1 1 0 0,1 1-1 0 0,1-1 1 0 0,1 1-1 0 0,0 0 0 0 0,-2 34 1 0 0,7-50-155 0 0,0 0 0 0 0,0 0 0 0 0,0 0 0 0 0,1 0 0 0 0,0 0 0 0 0,0 0 0 0 0,0-1 0 0 0,0 1 0 0 0,1 0 0 0 0,0-1 0 0 0,4 9 0 0 0,-5-12-23 0 0,0 1 1 0 0,0-1-1 0 0,0 1 1 0 0,0-1 0 0 0,1 0-1 0 0,-1 1 1 0 0,1-1 0 0 0,-1 0-1 0 0,0 0 1 0 0,1 0 0 0 0,0 0-1 0 0,-1 0 1 0 0,1 0-1 0 0,0-1 1 0 0,-1 1 0 0 0,1 0-1 0 0,0-1 1 0 0,0 0 0 0 0,0 1-1 0 0,-1-1 1 0 0,1 0 0 0 0,0 0-1 0 0,0 0 1 0 0,0 0-1 0 0,0 0 1 0 0,-1 0 0 0 0,1 0-1 0 0,0-1 1 0 0,0 1 0 0 0,0-1-1 0 0,-1 1 1 0 0,1-1 0 0 0,3-1-1 0 0,4-3-7 0 0,1 0 0 0 0,-1 0 0 0 0,0-1 0 0 0,0 0 0 0 0,0 0 0 0 0,-1-1-1 0 0,0 0 1 0 0,0-1 0 0 0,10-13 0 0 0,-8 7-146 0 0,-1 1-1 0 0,0-2 0 0 0,-2 1 1 0 0,1-1-1 0 0,7-25 0 0 0,-2-5-321 0 0,-2-2-1 0 0,-2 1 1 0 0,4-64 0 0 0,-8 51 37 0 0,-4 28 306 0 0,2 0-1 0 0,1 0 1 0 0,14-49-1 0 0,-18 79 773 0 0,-9 155 2768 0 0,1 17-1790 0 0,9-134-1313 0 0,1-1 0 0 0,9 40 0 0 0,-8-62-295 0 0,0 1 0 0 0,1-1 0 0 0,1-1 0 0 0,0 1 0 0 0,1-1 0 0 0,1 1 0 0 0,0-2 0 0 0,9 15 0 0 0,-14-25-126 0 0,-1-1 0 0 0,0 1-1 0 0,0 0 1 0 0,1 0 0 0 0,-1-1-1 0 0,1 1 1 0 0,0-1 0 0 0,-1 1-1 0 0,1-1 1 0 0,0 0 0 0 0,0 1-1 0 0,0-1 1 0 0,0 0 0 0 0,0 0-1 0 0,0-1 1 0 0,0 1 0 0 0,0 0-1 0 0,0-1 1 0 0,0 1 0 0 0,0-1-1 0 0,0 1 1 0 0,1-1 0 0 0,-1 0-1 0 0,0 0 1 0 0,0 0 0 0 0,0 0-1 0 0,1-1 1 0 0,1 0 0 0 0,7-4-1680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5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92 12839 0 0,'0'0'588'0'0,"-1"2"-12"0"0,-3 12-110 0 0,0-1 0 0 0,1 1-1 0 0,0-1 1 0 0,-1 18-1 0 0,4-25-196 0 0,0 0 0 0 0,0 0 1 0 0,0 0-1 0 0,1 0 0 0 0,0-1 0 0 0,0 1 0 0 0,1 0 0 0 0,0 0 0 0 0,0-1 0 0 0,0 1 0 0 0,0-1 0 0 0,1 0 0 0 0,3 6 0 0 0,-3-7-179 0 0,0 0 0 0 0,-1-1 0 0 0,1 0 0 0 0,1 0 0 0 0,-1 0 0 0 0,0 0 0 0 0,1 0 0 0 0,0 0 0 0 0,-1-1 1 0 0,1 0-1 0 0,0 0 0 0 0,0 0 0 0 0,0 0 0 0 0,5 1 0 0 0,-2-2-24 0 0,-1 1 1 0 0,1-1 0 0 0,-1-1-1 0 0,1 1 1 0 0,-1-1 0 0 0,1 0-1 0 0,-1-1 1 0 0,1 0 0 0 0,6-1-1 0 0,-3 0-3 0 0,-1-1 0 0 0,1 0 0 0 0,0-1 1 0 0,-1 0-1 0 0,0 0 0 0 0,0-1 0 0 0,0 0 0 0 0,-1-1 0 0 0,1 0 0 0 0,-1 0 0 0 0,-1-1 0 0 0,11-10 0 0 0,-13 11-3 0 0,0 0-1 0 0,0-1 1 0 0,-1 0-1 0 0,0 0 1 0 0,0 0-1 0 0,0 0 1 0 0,-1-1-1 0 0,0 1 1 0 0,2-10-1 0 0,-4 10-10 0 0,0 1-1 0 0,0-1 0 0 0,-1 1 1 0 0,0-1-1 0 0,0 0 1 0 0,-1 1-1 0 0,0-1 0 0 0,0 0 1 0 0,0 1-1 0 0,-1-1 1 0 0,-4-9-1 0 0,5 12-39 0 0,-1 0 0 0 0,0 0 0 0 0,0 1 0 0 0,0-1-1 0 0,0 1 1 0 0,0-1 0 0 0,-1 1 0 0 0,0 0 0 0 0,1-1 0 0 0,-1 1 0 0 0,0 1 0 0 0,-1-1-1 0 0,1 0 1 0 0,0 1 0 0 0,-1 0 0 0 0,-6-4 0 0 0,4 4-37 0 0,0 0 1 0 0,0 1-1 0 0,0-1 0 0 0,0 1 1 0 0,0 0-1 0 0,0 1 0 0 0,0-1 1 0 0,0 1-1 0 0,0 1 0 0 0,-12 1 1 0 0,6 0-120 0 0,0 0 1 0 0,0 2 0 0 0,0-1-1 0 0,0 1 1 0 0,0 1-1 0 0,1 0 1 0 0,0 1 0 0 0,0 0-1 0 0,0 1 1 0 0,-11 9-1 0 0,13-8-487 0 0,0 0-1 0 0,0 0 0 0 0,1 1 0 0 0,1 0 0 0 0,-1 1 0 0 0,-8 14 0 0 0,5-3-837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219 2 15751 0 0,'0'0'1747'0'0,"-11"-2"-404"0"0,6 3-1280 0 0,-1 0 1 0 0,1 0 0 0 0,-1 0 0 0 0,1 1 0 0 0,0 0 0 0 0,-1 0 0 0 0,1 0 0 0 0,0 0 0 0 0,0 1 0 0 0,1 0 0 0 0,-1 0 0 0 0,0 0 0 0 0,1 1 0 0 0,0 0 0 0 0,0 0 0 0 0,-7 7 0 0 0,-5 9-97 0 0,0 1 1 0 0,-15 28-1 0 0,29-46 57 0 0,-7 11 120 0 0,1 1 0 0 0,1 0 0 0 0,0 1 0 0 0,-8 26 0 0 0,14-36-69 0 0,-1 0 0 0 0,1-1-1 0 0,0 1 1 0 0,0 0-1 0 0,0 0 1 0 0,1-1-1 0 0,0 1 1 0 0,0 0-1 0 0,1 0 1 0 0,0 0 0 0 0,0-1-1 0 0,0 1 1 0 0,0 0-1 0 0,1-1 1 0 0,0 1-1 0 0,0-1 1 0 0,4 6-1 0 0,-5-8-46 0 0,1-1-1 0 0,0 0 1 0 0,0 0-1 0 0,0 0 1 0 0,0 0-1 0 0,0 0 1 0 0,0 0-1 0 0,1 0 0 0 0,-1 0 1 0 0,1-1-1 0 0,-1 0 1 0 0,1 1-1 0 0,-1-1 1 0 0,1 0-1 0 0,0 0 1 0 0,5 1-1 0 0,-3-1 4 0 0,0-1-1 0 0,0 0 1 0 0,0 0-1 0 0,0 0 1 0 0,1 0-1 0 0,-1-1 1 0 0,0 0 0 0 0,9-3-1 0 0,3-2 39 0 0,-1-1 0 0 0,1 0 0 0 0,-1-1 0 0 0,19-14 0 0 0,-24 15-47 0 0,-1-1 0 0 0,1 0 0 0 0,-1 0 0 0 0,-1-1-1 0 0,1-1 1 0 0,-2 1 0 0 0,1-1 0 0 0,-1-1 0 0 0,-1 0 0 0 0,0 0 0 0 0,0 0 0 0 0,-1-1-1 0 0,-1 0 1 0 0,6-16 0 0 0,11-34 470 0 0,-21 60 599 0 0,-2 4-1027 0 0,-1 0-59 0 0,0 0 0 0 0,0 0 0 0 0,0 0 0 0 0,1 1 1 0 0,-1-1-1 0 0,1 0 0 0 0,-1 1 0 0 0,1 0 0 0 0,0-1 0 0 0,0 1 0 0 0,0 0 1 0 0,1-1-1 0 0,-1 1 0 0 0,0 5 0 0 0,-1 4 7 0 0,-1-1 38 0 0,1 1 0 0 0,0 0-1 0 0,0 0 1 0 0,2 0 0 0 0,-1 0 0 0 0,2 0-1 0 0,-1 1 1 0 0,4 12 0 0 0,-4-20-41 0 0,1-1 0 0 0,0 1 0 0 0,0-1 0 0 0,1 1 1 0 0,-1-1-1 0 0,1 0 0 0 0,0 0 0 0 0,0 0 0 0 0,1 0 0 0 0,-1 0 0 0 0,1 0 0 0 0,0-1 1 0 0,0 1-1 0 0,0-1 0 0 0,0 0 0 0 0,0 0 0 0 0,1 0 0 0 0,-1 0 0 0 0,1-1 0 0 0,0 1 1 0 0,0-1-1 0 0,0 0 0 0 0,0 0 0 0 0,8 2 0 0 0,-8-3-10 0 0,0-1 0 0 0,1 0 0 0 0,-1 0 0 0 0,0 0 0 0 0,1 0 0 0 0,-1 0 0 0 0,0-1 0 0 0,1 0 0 0 0,-1 0 0 0 0,0 0 0 0 0,0-1 0 0 0,0 1 0 0 0,0-1 0 0 0,0 0 0 0 0,0 0 0 0 0,0 0 0 0 0,-1-1 0 0 0,1 0 0 0 0,-1 1 0 0 0,6-7 0 0 0,-2 2-48 0 0,-1 1 0 0 0,0-1 0 0 0,0 0 1 0 0,-1 0-1 0 0,0-1 0 0 0,0 0 0 0 0,-1 0 0 0 0,0 0 1 0 0,4-11-1 0 0,-3 2-54 0 0,-2-2 1 0 0,3-29 0 0 0,0 2-170 0 0,-6 45 208 0 0,0 20-136 0 0,0 1 276 0 0,1 0 0 0 0,1 0 0 0 0,0-1 0 0 0,2 1 0 0 0,0-1-1 0 0,11 30 1 0 0,-12-41-184 0 0,0-1 0 0 0,0 1 0 0 0,1-1 0 0 0,0 0 0 0 0,1 0-1 0 0,-1-1 1 0 0,1 0 0 0 0,1 1 0 0 0,-1-1 0 0 0,1-1-1 0 0,0 1 1 0 0,0-1 0 0 0,1 0 0 0 0,-1-1 0 0 0,1 0 0 0 0,0 0-1 0 0,0 0 1 0 0,15 5 0 0 0,1-2-976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6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15143 0 0,'0'0'1372'0'0,"18"2"-993"0"0,-16-1-231 0 0,1-1 0 0 0,0 1 0 0 0,0 0 0 0 0,-1 0 0 0 0,1 0 0 0 0,-1 1 0 0 0,1-1 0 0 0,-1 0 0 0 0,0 1 0 0 0,1 0 0 0 0,-1 0 0 0 0,0-1 0 0 0,0 1 0 0 0,0 0 0 0 0,-1 1 0 0 0,1-1 0 0 0,0 0 0 0 0,-1 0 0 0 0,1 1 0 0 0,-1-1 0 0 0,0 1 0 0 0,0-1 0 0 0,0 1 0 0 0,0 0 0 0 0,0-1 0 0 0,0 1 0 0 0,-1 3 0 0 0,3 8 145 0 0,-1 1 0 0 0,-1-1-1 0 0,-2 28 1 0 0,1-34-103 0 0,-3 41 297 0 0,-3-1 0 0 0,-16 64 0 0 0,20-104-420 0 0,1-6-16 0 0,2-4-143 0 0,4-14-253 0 0,-1 1 1 0 0,3-27-1 0 0,5-18 60 0 0,-6 36 273 0 0,19-54-57 0 0,-23 71 69 0 0,2-1-1 0 0,-1 1 0 0 0,1 1 0 0 0,0-1 0 0 0,0 1 1 0 0,1-1-1 0 0,0 1 0 0 0,6-6 0 0 0,-10 11 1 0 0,-1 0 0 0 0,1 1 0 0 0,0-1 0 0 0,-1 1 1 0 0,1 0-1 0 0,0-1 0 0 0,-1 1 0 0 0,1-1 0 0 0,0 1 0 0 0,0 0 0 0 0,-1 0 0 0 0,1-1 0 0 0,0 1 0 0 0,0 0 0 0 0,-1 0 0 0 0,1 0 0 0 0,0 0 0 0 0,0 0 1 0 0,0 0-1 0 0,-1 0 0 0 0,1 0 0 0 0,0 0 0 0 0,0 0 0 0 0,0 1 0 0 0,-1-1 0 0 0,1 0 0 0 0,0 0 0 0 0,0 1 0 0 0,-1-1 0 0 0,1 0 0 0 0,0 1 1 0 0,-1-1-1 0 0,1 1 0 0 0,0-1 0 0 0,0 2 0 0 0,1 0 23 0 0,-1 1 1 0 0,0-1 0 0 0,0 1-1 0 0,0-1 1 0 0,0 1 0 0 0,0 0-1 0 0,0-1 1 0 0,0 1-1 0 0,-1 0 1 0 0,0 0 0 0 0,1 0-1 0 0,-1 3 1 0 0,-3 40 229 0 0,1-27-160 0 0,-1 11 26 0 0,-1 36 109 0 0,4-60-211 0 0,0 0 0 0 0,1 0 0 0 0,-1 0 0 0 0,1-1 0 0 0,1 1 0 0 0,-1 0 0 0 0,1-1 0 0 0,4 9 0 0 0,0-6 31 0 0,-5-7-46 0 0,-1 0-1 0 0,1-1 1 0 0,-1 1-1 0 0,1-1 1 0 0,0 0-1 0 0,-1 1 1 0 0,1-1-1 0 0,0 1 1 0 0,-1-1-1 0 0,1 0 1 0 0,0 1-1 0 0,-1-1 1 0 0,1 0-1 0 0,0 0 1 0 0,0 0-1 0 0,-1 1 1 0 0,1-1-1 0 0,0 0 1 0 0,-1 0-1 0 0,1 0 1 0 0,0 0-1 0 0,0 0 1 0 0,-1-1-1 0 0,1 1 1 0 0,0 0-1 0 0,0 0 1 0 0,-1 0-1 0 0,1-1 1 0 0,0 1-1 0 0,-1 0 1 0 0,1-1-1 0 0,0 1 1 0 0,0-1-1 0 0,0 0 13 0 0,4-1-44 0 0,0-1-1 0 0,-1 0 0 0 0,0 0 0 0 0,0 0 1 0 0,0 0-1 0 0,0-1 0 0 0,-1 0 1 0 0,1 0-1 0 0,5-8 0 0 0,24-42-465 0 0,-31 51 479 0 0,38-83-332 0 0,-12 23 209 0 0,-27 62 1012 0 0,5 22-345 0 0,6 38-376 0 0,-9-40-48 0 0,1 0 1 0 0,1 0-1 0 0,9 24 0 0 0,-11-37-242 0 0,-1-1 0 0 0,1 0 1 0 0,0 1-1 0 0,1-1 0 0 0,-1 0 1 0 0,1-1-1 0 0,0 1 0 0 0,0-1 1 0 0,1 1-1 0 0,-1-1 0 0 0,1-1 1 0 0,0 1-1 0 0,0-1 0 0 0,10 6 1 0 0,-1-3-7857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6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1 237 9215 0 0,'0'0'2262'0'0,"15"4"2051"0"0,-6-6-4056 0 0,0 1 1 0 0,0-2-1 0 0,0 1 0 0 0,0-1 1 0 0,-1 0-1 0 0,1-1 1 0 0,-1 0-1 0 0,0-1 0 0 0,9-5 1 0 0,-8 3-193 0 0,0 1 0 0 0,0-1-1 0 0,-1-1 1 0 0,0 1 0 0 0,0-2 0 0 0,0 1 0 0 0,7-12 0 0 0,-12 15 22 0 0,-1-1-1 0 0,1 1 1 0 0,-1-1-1 0 0,0 0 0 0 0,0 1 1 0 0,0-1-1 0 0,-1 0 1 0 0,1-7-1 0 0,-2 9-54 0 0,0 0 0 0 0,1 0-1 0 0,-1 0 1 0 0,-1 0-1 0 0,1 0 1 0 0,-1 0 0 0 0,1 0-1 0 0,-1 0 1 0 0,0 0 0 0 0,-1 0-1 0 0,1 0 1 0 0,-4-7 0 0 0,4 10-29 0 0,1 0 1 0 0,-1 0 0 0 0,0 0 0 0 0,0 0 0 0 0,1 0 0 0 0,-1 0 0 0 0,0 1 0 0 0,0-1 0 0 0,0 0 0 0 0,0 0 0 0 0,0 1-1 0 0,0-1 1 0 0,0 0 0 0 0,0 1 0 0 0,0-1 0 0 0,-1 1 0 0 0,1-1 0 0 0,0 1 0 0 0,0 0 0 0 0,0 0 0 0 0,-1-1 0 0 0,1 1-1 0 0,-2 0 1 0 0,1 1-8 0 0,-1-1 0 0 0,1 0 0 0 0,0 1 0 0 0,-1 0 0 0 0,1 0-1 0 0,0 0 1 0 0,-1 0 0 0 0,1 0 0 0 0,0 0 0 0 0,0 0 0 0 0,-2 2-1 0 0,-3 3-12 0 0,0 0-1 0 0,1 0 1 0 0,0 0-1 0 0,0 0 1 0 0,-8 13-1 0 0,2 1 72 0 0,0 1 0 0 0,1 0 1 0 0,-12 33-1 0 0,20-46 31 0 0,0-1 0 0 0,1 0 1 0 0,1 1-1 0 0,-1-1 1 0 0,1 1-1 0 0,0 0 0 0 0,1-1 1 0 0,0 1-1 0 0,0 0 1 0 0,0 0-1 0 0,1-1 0 0 0,0 1 1 0 0,1 0-1 0 0,4 12 1 0 0,-5-17-55 0 0,1 0 1 0 0,-1 0 0 0 0,1-1 0 0 0,-1 1 0 0 0,1 0 0 0 0,0-1 0 0 0,0 1 0 0 0,1-1 0 0 0,-1 0 0 0 0,0 0 0 0 0,1 0 0 0 0,-1 0 0 0 0,1 0 0 0 0,0 0 0 0 0,0-1 0 0 0,-1 1 0 0 0,1-1 0 0 0,0 0 0 0 0,6 2 0 0 0,-4-2-228 0 0,1 0-1 0 0,0 0 1 0 0,-1-1-1 0 0,7 1 0 0 0,24-5-5498 0 0,-14 1-952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7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35 9215 0 0,'-1'-5'141'0'0,"0"4"-82"0"0,1 0 1 0 0,-1 0 0 0 0,1 0-1 0 0,0 0 1 0 0,0 0 0 0 0,0 0 0 0 0,0 0-1 0 0,0 0 1 0 0,0-1 0 0 0,0 1-1 0 0,0 0 1 0 0,0 0 0 0 0,1-2-1 0 0,0-2 189 0 0,-1 4-28 0 0,0 1-1 0 0,0 0 0 0 0,0-1 1 0 0,0 1-1 0 0,0 0 0 0 0,0-1 0 0 0,0 1 1 0 0,0 0-1 0 0,0-1 0 0 0,1 1 1 0 0,-1 0-1 0 0,1-2 1097 0 0,-1 2-1097 0 0,1 0 0 0 0,-1 0 1 0 0,0 0-1 0 0,0-1 0 0 0,1 1 0 0 0,-1 0 1 0 0,0 0-1 0 0,1 0 0 0 0,-1 0 1 0 0,10 2 1423 0 0,7 10-988 0 0,-13-6-522 0 0,-1-1 0 0 0,1 1 1 0 0,-1 0-1 0 0,0 0 0 0 0,-1 0 1 0 0,0 1-1 0 0,0-1 0 0 0,0 1 1 0 0,-1-1-1 0 0,1 9 0 0 0,1 6 328 0 0,-2 40 0 0 0,-6-4-199 0 0,3-38-139 0 0,0 1 1 0 0,2 29-1 0 0,-1-71-115 0 0,0-1 0 0 0,2 1 1 0 0,1-1-1 0 0,5-27 0 0 0,-5 39-11 0 0,0 0-1 0 0,1 0 0 0 0,0 0 1 0 0,1 1-1 0 0,0 0 1 0 0,1-1-1 0 0,0 2 0 0 0,0-1 1 0 0,1 0-1 0 0,1 1 1 0 0,-1 0-1 0 0,9-8 1 0 0,-14 16-1 0 0,1 0 0 0 0,-1-1 0 0 0,1 1 1 0 0,-1 0-1 0 0,1 0 0 0 0,0 0 0 0 0,-1 0 1 0 0,1 0-1 0 0,0 0 0 0 0,-1 1 0 0 0,1-1 1 0 0,0 0-1 0 0,0 1 0 0 0,0 0 0 0 0,3-1 1 0 0,-4 1 13 0 0,0 0 1 0 0,1 0-1 0 0,-1 1 1 0 0,0-1-1 0 0,1 1 1 0 0,-1-1 0 0 0,0 0-1 0 0,0 1 1 0 0,0 0-1 0 0,1-1 1 0 0,-1 1-1 0 0,0 0 1 0 0,0 0 0 0 0,0-1-1 0 0,0 1 1 0 0,0 0-1 0 0,1 2 1 0 0,1 2 67 0 0,1 0-1 0 0,-1 0 1 0 0,0 1 0 0 0,0 0-1 0 0,-1-1 1 0 0,0 1 0 0 0,3 12-1 0 0,3 23 205 0 0,-5-21-139 0 0,2-1 1 0 0,12 36 0 0 0,-16-51-170 0 0,1 1 0 0 0,0-1-1 0 0,0 0 1 0 0,0 0 0 0 0,1-1 0 0 0,-1 1-1 0 0,1 0 1 0 0,0-1 0 0 0,0 0-1 0 0,1 1 1 0 0,-1-1 0 0 0,0 0 0 0 0,1-1-1 0 0,0 1 1 0 0,0-1 0 0 0,0 0-1 0 0,0 1 1 0 0,4 0 0 0 0,14 0-1734 0 0,-8-5-3823 0 0,-2-1-1101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7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10391 0 0,'2'-17'282'0'0,"-2"12"-160"0"0,1-1 0 0 0,0 1 0 0 0,0 0-1 0 0,0-1 1 0 0,0 1 0 0 0,1 0 0 0 0,4-9-1 0 0,-5 12 541 0 0,8 23 2026 0 0,-4 5-1984 0 0,-2 0 0 0 0,0-1 0 0 0,-2 1 0 0 0,-1 0 0 0 0,-4 28 1 0 0,3-23-176 0 0,-9 122 1331 0 0,-3 73 148 0 0,13-172-1502 0 0,2 0-1 0 0,11 61 0 0 0,-13-114-281 0 0,-3-55-149 0 0,2 41-61 0 0,0 0 1 0 0,0 0-1 0 0,1-1 1 0 0,1 1-1 0 0,0 0 1 0 0,6-23-1 0 0,-4 27-65 0 0,0 0-1 0 0,1 1 0 0 0,-1-1 1 0 0,2 1-1 0 0,0 0 0 0 0,0 0 1 0 0,0 1-1 0 0,1-1 1 0 0,0 1-1 0 0,0 1 0 0 0,0-1 1 0 0,9-5-1 0 0,-5 4-110 0 0,1 1-1 0 0,0 0 1 0 0,1 1 0 0 0,-1 0-1 0 0,1 0 1 0 0,0 2 0 0 0,1-1-1 0 0,12-1 1 0 0,-6 1-1506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28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7 8751 0 0,'0'0'13703'0'0,"-11"-7"-12333"0"0,7 8-1338 0 0,-1 0-1 0 0,0 0 0 0 0,0 0 0 0 0,0 0 0 0 0,1 1 0 0 0,-1 0 0 0 0,1 0 0 0 0,-1 0 0 0 0,1 0 0 0 0,0 1 1 0 0,0 0-1 0 0,0-1 0 0 0,0 2 0 0 0,0-1 0 0 0,1 0 0 0 0,0 1 0 0 0,-4 4 0 0 0,5-6-31 0 0,-1 1-1 0 0,1 0 1 0 0,0 0 0 0 0,0 0-1 0 0,0 0 1 0 0,0 1 0 0 0,0-1-1 0 0,1 0 1 0 0,0 1-1 0 0,0-1 1 0 0,0 1 0 0 0,0 0-1 0 0,0-1 1 0 0,1 1 0 0 0,-1 0-1 0 0,1-1 1 0 0,0 1-1 0 0,0 0 1 0 0,0 0 0 0 0,1-1-1 0 0,0 1 1 0 0,-1 0 0 0 0,2 3-1 0 0,2 0 1 0 0,1 0 0 0 0,-1 0 0 0 0,1-1-1 0 0,0 1 1 0 0,1-1 0 0 0,0 0 0 0 0,0-1 0 0 0,10 9-1 0 0,-8-8 5 0 0,0 0-1 0 0,-1 1 0 0 0,0 0 0 0 0,-1 1 0 0 0,8 10 0 0 0,-13-18 9 0 0,-1 1 0 0 0,1 0 0 0 0,-1-1 0 0 0,0 1 0 0 0,1 0-1 0 0,-1-1 1 0 0,0 1 0 0 0,0 0 0 0 0,1 0 0 0 0,-1-1 0 0 0,0 1-1 0 0,0 0 1 0 0,0 0 0 0 0,0-1 0 0 0,0 1 0 0 0,0 0 0 0 0,0 0-1 0 0,0 0 1 0 0,0-1 0 0 0,0 1 0 0 0,-1 0 0 0 0,1 0 0 0 0,0-1-1 0 0,0 1 1 0 0,-1 1 0 0 0,0-1 11 0 0,0 0 0 0 0,0 0 0 0 0,0 0 1 0 0,-1 0-1 0 0,1 0 0 0 0,0 0 0 0 0,-1 0 0 0 0,1 0 0 0 0,0 0 0 0 0,-1-1 1 0 0,1 1-1 0 0,-2 0 0 0 0,-7 2 66 0 0,0 0-1 0 0,0-1 1 0 0,-13 1 0 0 0,13-2-94 0 0,-1 1-177 0 0,0-1 1 0 0,0-1-1 0 0,-21-2 0 0 0,3-1-7113 0 0,17 1-171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54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205 110 10511 0 0,'0'0'480'0'0,"7"-13"176"0"0,-5 8-295 0 0,1 1-1 0 0,-1-1 1 0 0,0 0-1 0 0,0 0 1 0 0,-1 0-1 0 0,1 0 1 0 0,-1 0-1 0 0,1-9 1 0 0,-2 13-259 0 0,0-1 1 0 0,0 0-1 0 0,0 1 1 0 0,0-1-1 0 0,0 0 1 0 0,0 1 0 0 0,-1-1-1 0 0,1 0 1 0 0,0 1-1 0 0,-1-1 1 0 0,0 1-1 0 0,1-1 1 0 0,-1 1 0 0 0,0-1-1 0 0,0 1 1 0 0,1-1-1 0 0,-1 1 1 0 0,0 0-1 0 0,0-1 1 0 0,-1 1 0 0 0,1 0-1 0 0,0 0 1 0 0,0 0-1 0 0,-1 0 1 0 0,1 0-1 0 0,0 0 1 0 0,-1 0 0 0 0,1 0-1 0 0,-1 0 1 0 0,1 1-1 0 0,-3-1 1 0 0,1 0-113 0 0,-1 1 0 0 0,1-1 0 0 0,-1 1 1 0 0,1 0-1 0 0,0 1 0 0 0,-1-1 0 0 0,1 0 0 0 0,-1 1 1 0 0,1 0-1 0 0,0 0 0 0 0,-1 0 0 0 0,1 0 0 0 0,0 0 0 0 0,0 1 1 0 0,0 0-1 0 0,0-1 0 0 0,0 1 0 0 0,-3 3 0 0 0,-4 3-163 0 0,0 0 0 0 0,1 1 0 0 0,-14 14 0 0 0,14-11 135 0 0,1 0 0 0 0,0 0 0 0 0,1 1 0 0 0,1-1 1 0 0,0 1-1 0 0,0 1 0 0 0,1-1 0 0 0,1 1 0 0 0,-3 14 0 0 0,1 7 242 0 0,1 0-1 0 0,-1 53 1 0 0,6-76-103 0 0,0-1 0 0 0,1 1 0 0 0,0 0 0 0 0,1-1 0 0 0,1 0 0 0 0,-1 1 0 0 0,2-1-1 0 0,4 12 1 0 0,-7-20-66 0 0,1 0-1 0 0,-1 0 0 0 0,1 0 1 0 0,-1 0-1 0 0,1-1 0 0 0,0 1 1 0 0,0 0-1 0 0,0-1 0 0 0,1 1 1 0 0,-1-1-1 0 0,0 0 0 0 0,1 0 1 0 0,0 0-1 0 0,-1 0 0 0 0,1 0 1 0 0,0-1-1 0 0,0 1 0 0 0,0-1 1 0 0,0 1-1 0 0,0-1 0 0 0,0 0 1 0 0,0-1-1 0 0,1 1 0 0 0,-1 0 1 0 0,0-1-1 0 0,0 0 0 0 0,1 0 1 0 0,-1 0-1 0 0,0 0 0 0 0,1 0 1 0 0,-1-1-1 0 0,5 0 1 0 0,1-2-9 0 0,-1 1 0 0 0,1-1 1 0 0,-1-1-1 0 0,0 0 1 0 0,0 0-1 0 0,0 0 0 0 0,-1-1 1 0 0,1 0-1 0 0,8-9 1 0 0,14-19-5811 0 0,-20 20-258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55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35 5527 0 0,'0'0'780'0'0,"17"-12"7623"0"0,-24 26-4712 0 0,-10 53-3181 0 0,15-55-398 0 0,1 0 0 0 0,0 0-1 0 0,1 0 1 0 0,0 0 0 0 0,1 0-1 0 0,1 0 1 0 0,-1 0 0 0 0,5 12-1 0 0,-4-17-39 0 0,0 0 0 0 0,1 0 0 0 0,0-1 0 0 0,0 1-1 0 0,0-1 1 0 0,1 1 0 0 0,0-1 0 0 0,0 0 0 0 0,1-1 0 0 0,-1 1-1 0 0,1-1 1 0 0,1 0 0 0 0,-1 0 0 0 0,10 6 0 0 0,-12-9-30 0 0,0 0 1 0 0,0-1-1 0 0,0 1 1 0 0,0-1 0 0 0,0 0-1 0 0,1 0 1 0 0,-1 0-1 0 0,1 0 1 0 0,-1 0-1 0 0,0-1 1 0 0,1 0-1 0 0,-1 1 1 0 0,1-1 0 0 0,-1-1-1 0 0,1 1 1 0 0,-1 0-1 0 0,1-1 1 0 0,-1 0-1 0 0,0 0 1 0 0,1 0-1 0 0,-1 0 1 0 0,0 0 0 0 0,0-1-1 0 0,1 0 1 0 0,3-2-1 0 0,0-1 18 0 0,-1 0-1 0 0,1 0 1 0 0,-2-1-1 0 0,1 0 1 0 0,0 0-1 0 0,-1 0 1 0 0,0 0-1 0 0,-1-1 1 0 0,8-13-1 0 0,-5 5-36 0 0,-1 0 0 0 0,-1 1 1 0 0,8-32-1 0 0,1-48 136 0 0,-7 33-199 0 0,-6 59-111 0 0,-5 11-3710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5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8751 0 0,'0'0'4410'0'0,"-4"18"-1969"0"0,-5 11-1664 0 0,1 1 1 0 0,1 0-1 0 0,-3 40 1 0 0,-5 23 861 0 0,10-72-1116 0 0,-1 31 1 0 0,5-46-454 0 0,1-1 1 0 0,0 1 0 0 0,0 0-1 0 0,1 0 1 0 0,-1 0 0 0 0,1 0-1 0 0,1 0 1 0 0,-1-1 0 0 0,1 1-1 0 0,3 6 1 0 0,-5-11-65 0 0,1 0 0 0 0,0 1 1 0 0,0-1-1 0 0,0 0 0 0 0,0 0 0 0 0,0 0 0 0 0,1 0 0 0 0,-1 0 1 0 0,0 0-1 0 0,0-1 0 0 0,1 1 0 0 0,-1 0 0 0 0,0-1 0 0 0,1 1 1 0 0,-1-1-1 0 0,1 1 0 0 0,-1-1 0 0 0,0 0 0 0 0,1 1 0 0 0,-1-1 1 0 0,1 0-1 0 0,2 0 0 0 0,-2 0-4 0 0,27 0-11 0 0,0-2-1 0 0,0-1 1 0 0,-1-1 0 0 0,39-10-1 0 0,-49 10 4 0 0,45-15-196 0 0,-42 11-2075 0 0,-1-1-3287 0 0,-11 5-580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56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44 3223 0 0,'0'0'143'0'0,"-8"-13"26"0"0,7 10 39 0 0,-1 0-1 0 0,0 1 1 0 0,1-1-1 0 0,-1 1 0 0 0,-1 0 1 0 0,1-1-1 0 0,0 1 0 0 0,-5-3 1 0 0,6 4 48 0 0,-1 0 1 0 0,1 1-1 0 0,0-1 1 0 0,0 1 0 0 0,0-1-1 0 0,-1 1 1 0 0,1-1 0 0 0,0 1-1 0 0,-1 0 1 0 0,1 0-1 0 0,0 0 1 0 0,-1 0 0 0 0,1 0-1 0 0,0 0 1 0 0,-2 0-1 0 0,-1 1 171 0 0,1 0-1 0 0,0 1 1 0 0,0-1 0 0 0,1 1-1 0 0,-1 0 1 0 0,0-1-1 0 0,0 1 1 0 0,1 0-1 0 0,-1 0 1 0 0,1 1 0 0 0,0-1-1 0 0,0 1 1 0 0,-3 3-1 0 0,1-2-370 0 0,0 1-1 0 0,1 0 1 0 0,0-1-1 0 0,0 1 1 0 0,0 0-1 0 0,1 0 1 0 0,0 1-1 0 0,0-1 1 0 0,0 0-1 0 0,0 1 1 0 0,1-1-1 0 0,0 1 1 0 0,0 0-1 0 0,1-1 1 0 0,-1 1-1 0 0,1 0 1 0 0,1-1 0 0 0,-1 1-1 0 0,1 0 1 0 0,0-1-1 0 0,0 1 1 0 0,0-1-1 0 0,1 1 1 0 0,0-1-1 0 0,0 1 1 0 0,0-1-1 0 0,1 0 1 0 0,0 0-1 0 0,0 0 1 0 0,0-1-1 0 0,0 1 1 0 0,8 7-1 0 0,3 2 390 0 0,19 16 1 0 0,-1-1 319 0 0,-30-28-535 0 0,0 9 212 0 0,-2-9-420 0 0,0 0-1 0 0,0-1 0 0 0,1 1 0 0 0,-1-1 1 0 0,0 1-1 0 0,0 0 0 0 0,0-1 0 0 0,0 1 1 0 0,0 0-1 0 0,0-1 0 0 0,0 1 0 0 0,0-1 0 0 0,0 1 1 0 0,0 0-1 0 0,0-1 0 0 0,0 1 0 0 0,-1-1 1 0 0,1 1-1 0 0,0 0 0 0 0,0-1 0 0 0,-1 1 1 0 0,1-1-1 0 0,0 1 0 0 0,-1-1 0 0 0,1 1 1 0 0,0-1-1 0 0,-1 1 0 0 0,0 0 0 0 0,-4 3 63 0 0,1 0 0 0 0,-1 0 0 0 0,-1 0-1 0 0,1-1 1 0 0,0 1 0 0 0,-1-1 0 0 0,0-1-1 0 0,1 1 1 0 0,-1-1 0 0 0,-10 3 0 0 0,-8 0-84 0 0,-34 4 0 0 0,32-6-250 0 0,25-3 32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56.5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6 7831 0 0,'0'0'706'0'0,"-2"-1"-578"0"0,1 0 39 0 0,0 0 0 0 0,0 1 0 0 0,0-1 0 0 0,0 1-1 0 0,0 0 1 0 0,0-1 0 0 0,0 1 0 0 0,0 0 0 0 0,0-1 0 0 0,0 1 0 0 0,0 0 0 0 0,0 0 0 0 0,0 0 0 0 0,0 0 0 0 0,0 0 0 0 0,0 0 0 0 0,0 0 0 0 0,0 1 0 0 0,-1-1 0 0 0,1 0 0 0 0,0 0 0 0 0,0 1 0 0 0,0-1 0 0 0,0 1 0 0 0,1-1-1 0 0,-1 1 1 0 0,0-1 0 0 0,0 1 0 0 0,0 0 0 0 0,0-1 0 0 0,0 1 0 0 0,1 0 0 0 0,-1 0 0 0 0,0 0 0 0 0,1 0 0 0 0,-2 1 0 0 0,-3 6 469 0 0,-1 0 1 0 0,2 1-1 0 0,-1 0 0 0 0,1 0 1 0 0,1 0-1 0 0,-4 14 0 0 0,-11 62-76 0 0,14-63-134 0 0,-3 12 201 0 0,2 1-1 0 0,-1 64 1 0 0,6-97-712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56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6911 0 0,'0'0'528'0'0,"1"-2"-341"0"0,5-2 639 0 0,-1 0-1 0 0,1 0 0 0 0,0 0 1 0 0,0 1-1 0 0,0-1 1 0 0,0 1-1 0 0,1 1 1 0 0,-1-1-1 0 0,13-2 1 0 0,67-10 1955 0 0,-67 13-2389 0 0,3-1 282 0 0,0 1 1 0 0,0 1-1 0 0,40 4 0 0 0,-59-3-587 0 0,4 3-70 0 0,-6-3-20 0 0,0 1 1 0 0,0-1-1 0 0,-1 0 0 0 0,1 1 0 0 0,0-1 0 0 0,-1 1 1 0 0,1-1-1 0 0,0 1 0 0 0,-1-1 0 0 0,1 1 1 0 0,-1-1-1 0 0,1 1 0 0 0,-1-1 0 0 0,1 1 0 0 0,-1 0 1 0 0,1 0-1 0 0,-1 3-39 0 0,0-3-54 0 0,-1 1-7 0 0,-6 12 45 0 0,-12 24 212 0 0,-14 41 1 0 0,29-68-64 0 0,0 1 0 0 0,1-1 1 0 0,1 1-1 0 0,-1 0 0 0 0,2 0 0 0 0,0 0 1 0 0,0 0-1 0 0,2 19 0 0 0,0-28-62 0 0,-1-1-1 0 0,0 1 0 0 0,1-1 1 0 0,0 1-1 0 0,-1-1 1 0 0,1 1-1 0 0,0-1 1 0 0,0 1-1 0 0,1-1 1 0 0,-1 0-1 0 0,0 0 0 0 0,1 1 1 0 0,-1-1-1 0 0,1 0 1 0 0,0 0-1 0 0,0-1 1 0 0,0 1-1 0 0,0 0 0 0 0,0-1 1 0 0,0 1-1 0 0,0-1 1 0 0,4 2-1 0 0,-3-1 20 0 0,1-1-1 0 0,-1 0 1 0 0,1-1-1 0 0,0 1 1 0 0,0-1-1 0 0,-1 1 0 0 0,1-1 1 0 0,0 0-1 0 0,-1-1 1 0 0,1 1-1 0 0,0-1 1 0 0,0 1-1 0 0,-1-1 1 0 0,1 0-1 0 0,4-2 0 0 0,1 0 15 0 0,-1-1-1 0 0,1 0 1 0 0,0-1-1 0 0,-1 0 0 0 0,0 0 1 0 0,0-1-1 0 0,0 1 0 0 0,-1-2 1 0 0,0 1-1 0 0,0-1 0 0 0,-1 0 1 0 0,8-11-1 0 0,-8 8-38 0 0,0 0 0 0 0,-1 0 1 0 0,0 0-1 0 0,0-1 0 0 0,-1 0 1 0 0,-1 0-1 0 0,0 0 0 0 0,0 0 0 0 0,-1-1 1 0 0,0-12-1 0 0,-2 24-23 0 0,2-19 42 0 0,-2-38 0 0 0,-1 52-40 0 0,1 0 1 0 0,-1 0-1 0 0,0 1 1 0 0,0-1-1 0 0,0 0 0 0 0,0 1 1 0 0,-1-1-1 0 0,0 1 0 0 0,0-1 1 0 0,0 1-1 0 0,-1 0 0 0 0,1 0 1 0 0,-6-6-1 0 0,6 8-7 0 0,0 1 0 0 0,1-1 0 0 0,-1 1 0 0 0,0 0 0 0 0,0 0 0 0 0,1-1 0 0 0,-1 1 0 0 0,0 0 0 0 0,0 1 0 0 0,0-1 0 0 0,0 0 0 0 0,-1 1 0 0 0,1-1 0 0 0,0 1 0 0 0,0-1 0 0 0,0 1 0 0 0,-4 0 0 0 0,2 1-68 0 0,0-1 0 0 0,0 1-1 0 0,0 0 1 0 0,0 0-1 0 0,1 0 1 0 0,-1 1-1 0 0,0-1 1 0 0,-6 4 0 0 0,-2 3-619 0 0,0 1 0 0 0,0 0 1 0 0,-20 21-1 0 0,17-14-1069 0 0,2 1-353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57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15 6447 0 0,'0'0'979'0'0,"6"-9"2798"0"0,-6 8-3553 0 0,0 1-1 0 0,0 0 1 0 0,1-1-1 0 0,-1 1 1 0 0,0 0-1 0 0,0-1 1 0 0,1 1-1 0 0,-1 0 1 0 0,0 0-1 0 0,1-1 1 0 0,-1 1-1 0 0,1 0 1 0 0,-1 0-1 0 0,0-1 1 0 0,1 1-1 0 0,-1 0 1 0 0,1 0-1 0 0,-1 0 1 0 0,0 0-1 0 0,1 0 1 0 0,-1 0-1 0 0,1 0 1 0 0,-1 0-1 0 0,1 0 1 0 0,-1 0-1 0 0,0 0 1 0 0,1 0-1 0 0,-1 0 1 0 0,1 0-1 0 0,10 10 1651 0 0,-9-7-1766 0 0,0 0 1 0 0,0 1-1 0 0,0-1 0 0 0,-1 1 1 0 0,1-1-1 0 0,0 7 1 0 0,-1 6 179 0 0,-1 0 1 0 0,0 0-1 0 0,-2 0 1 0 0,0 0 0 0 0,0 0-1 0 0,-9 25 1 0 0,-1 12 20 0 0,3 40-303 0 0,9-85-380 0 0,0-26-250 0 0,-2 0 1 0 0,1 0 0 0 0,-2 0-1 0 0,0 0 1 0 0,-7-19-1 0 0,-5-26-647 0 0,13 53 1078 0 0,1 6 108 0 0,0 0-1 0 0,0 1 1 0 0,0-1 0 0 0,1 0 0 0 0,-1 0 0 0 0,1-4 0 0 0,0 7 120 0 0,0 0 0 0 0,0-1 0 0 0,-1 1 1 0 0,1 0-1 0 0,1 0 0 0 0,-1 0 1 0 0,0 0-1 0 0,0-1 0 0 0,0 1 0 0 0,0 0 1 0 0,1 0-1 0 0,-1 0 0 0 0,1 0 1 0 0,-1 0-1 0 0,1 0 0 0 0,-1 0 0 0 0,1 0 1 0 0,-1 0-1 0 0,1 0 0 0 0,0 0 1 0 0,0 0-1 0 0,0 0 0 0 0,-1 0 0 0 0,1 0 1 0 0,0 1-1 0 0,0-1 0 0 0,0 0 0 0 0,0 1 1 0 0,0-1-1 0 0,0 1 0 0 0,0-1 1 0 0,0 1-1 0 0,1-1 0 0 0,-1 1 0 0 0,0 0 1 0 0,0 0-1 0 0,0 0 0 0 0,0-1 1 0 0,2 1-1 0 0,0 0 76 0 0,0 0 1 0 0,0 1-1 0 0,0-1 1 0 0,0 1-1 0 0,0-1 1 0 0,0 1-1 0 0,0 0 1 0 0,0 0-1 0 0,0 0 1 0 0,-1 1-1 0 0,1-1 1 0 0,0 1-1 0 0,4 3 1 0 0,-1 1 122 0 0,-1 0 1 0 0,1 0 0 0 0,-1 1 0 0 0,-1 0 0 0 0,1 0 0 0 0,-1 0-1 0 0,5 12 1 0 0,-5-10-10 0 0,0 0 0 0 0,1 0 0 0 0,1-1-1 0 0,9 13 1 0 0,-13-19-211 0 0,0 0 1 0 0,-1 0-1 0 0,1 0 0 0 0,0-1 0 0 0,0 1 0 0 0,0-1 1 0 0,0 1-1 0 0,0-1 0 0 0,1 0 0 0 0,-1 0 0 0 0,0 0 1 0 0,0 0-1 0 0,1 0 0 0 0,-1-1 0 0 0,1 1 0 0 0,-1-1 1 0 0,1 1-1 0 0,-1-1 0 0 0,4 0 0 0 0,-3 0 2 0 0,1-1 1 0 0,-1 0-1 0 0,0 0 0 0 0,0 0 0 0 0,1 0 0 0 0,-1 0 1 0 0,0-1-1 0 0,0 1 0 0 0,0-1 0 0 0,0 0 0 0 0,0 0 1 0 0,3-3-1 0 0,2-3-27 0 0,0 0-1 0 0,-1 0 1 0 0,0-1 0 0 0,0 0 0 0 0,-1 0 0 0 0,-1-1 0 0 0,8-15-1 0 0,-5 4 6 0 0,0-1 0 0 0,4-25 0 0 0,-8 29 7 0 0,-4 17-1 0 0,0 1 0 0 0,0 0 0 0 0,0 0 0 0 0,0 0 0 0 0,0 0 0 0 0,0 0 0 0 0,0 0 0 0 0,0 0 0 0 0,0-1 0 0 0,0 1 0 0 0,0 0 0 0 0,0 0 0 0 0,0 0 0 0 0,0 0 0 0 0,0 0 0 0 0,0 0 0 0 0,0-1 0 0 0,0 1 0 0 0,0 0 0 0 0,0 0 0 0 0,1 0 0 0 0,-1 0 0 0 0,0 0 0 0 0,0 0 0 0 0,0 0 0 0 0,0 0 0 0 0,0-1 0 0 0,0 1 0 0 0,0 0 0 0 0,0 0 0 0 0,0 0 0 0 0,0 0 0 0 0,1 0 0 0 0,-1 0 0 0 0,0 0 0 0 0,0 0 0 0 0,0 0 0 0 0,0 0 0 0 0,0 0 0 0 0,0 0 0 0 0,0 0 0 0 0,1 0 0 0 0,-1 0 0 0 0,0 0 0 0 0,0 0 0 0 0,0 0 0 0 0,0 0 0 0 0,4 6 0 0 0,0 10 0 0 0,-1 29 464 0 0,-5 73-1 0 0,0-75 58 0 0,5 83-1 0 0,-2-123-575 0 0,-1-1 0 0 0,0 1 0 0 0,0 0 0 0 0,1 0 0 0 0,0 0 0 0 0,0 0 0 0 0,-1 0 0 0 0,2-1 0 0 0,-1 1 0 0 0,0 0 0 0 0,0-1 0 0 0,1 1 0 0 0,0-1 0 0 0,-1 0 0 0 0,1 1 0 0 0,0-1 0 0 0,2 2-1 0 0,-3-4-82 0 0,-1 0 0 0 0,1 1 0 0 0,-1-1 0 0 0,1 0-1 0 0,-1 0 1 0 0,1 0 0 0 0,-1 0 0 0 0,1 1-1 0 0,-1-1 1 0 0,1 0 0 0 0,-1 0 0 0 0,1 0 0 0 0,-1 0-1 0 0,1 0 1 0 0,0 0 0 0 0,-1-1 0 0 0,1 1-1 0 0,-1 0 1 0 0,1 0 0 0 0,1-1-736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57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13503 0 0,'0'0'2336'0'0,"3"9"-350"0"0,-2-2-1578 0 0,0-1 1 0 0,0 0 0 0 0,-1 1-1 0 0,0-1 1 0 0,-1 0 0 0 0,1 1 0 0 0,-2 6-1 0 0,-2 26 409 0 0,4-26-628 0 0,0 0 0 0 0,-2 0-1 0 0,0 0 1 0 0,-4 17 0 0 0,2-16-59 0 0,1 1 0 0 0,1-1-1 0 0,0 1 1 0 0,1 0 0 0 0,1 18 0 0 0,2-25-88 0 0,0-1-20 0 0,-1-5-17 0 0,0-1 0 0 0,0 1 0 0 0,0-1 0 0 0,0 0 0 0 0,1 1 0 0 0,-1-1 0 0 0,0 0 0 0 0,1 0 0 0 0,-1 1 1 0 0,0-1-1 0 0,1 0 0 0 0,-1-1 0 0 0,1 1 0 0 0,0 0 0 0 0,-1 0 0 0 0,1-1 0 0 0,0 1 0 0 0,-1-1 0 0 0,4 1 0 0 0,3 0 29 0 0,-1 0 0 0 0,1-1-1 0 0,10-1 1 0 0,2 1 60 0 0,-7 0-51 0 0,1-1-1 0 0,20-4 1 0 0,-3 1-21 0 0,-8-2 58 0 0,4-3-374 0 0,-26 8-16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58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0 109 11055 0 0,'0'0'852'0'0,"9"-5"1110"0"0,-3 1-856 0 0,1 1 1 0 0,0 0-1 0 0,0 1 1 0 0,8-3-1 0 0,4 1 233 0 0,29-3 0 0 0,-35 6-1160 0 0,1 0-1 0 0,0-1 1 0 0,-1-1-1 0 0,0-1 0 0 0,17-6 1 0 0,-21 6-222 0 0,0 0-1 0 0,-1-1 1 0 0,15-11 0 0 0,3-10-3196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3:58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1 141 15231 0 0,'0'0'1379'0'0,"1"-2"-1136"0"0,1-1-140 0 0,1 0 1 0 0,0 0 0 0 0,0 0 0 0 0,0 1-1 0 0,1-1 1 0 0,-1 1 0 0 0,0 0-1 0 0,1 0 1 0 0,0 0 0 0 0,-1 0 0 0 0,1 1-1 0 0,4-2 1 0 0,11-2 842 0 0,25-4-1 0 0,-14 3-776 0 0,191-51 1238 0 0,-129 28-6877 0 0,-91 29 5505 0 0,1 0 0 0 0,-1-1 0 0 0,0 1 0 0 0,0 0 1 0 0,1-1-1 0 0,-1 1 0 0 0,0 0 0 0 0,1 0 0 0 0,-1 0 0 0 0,0 0 0 0 0,1 0 1 0 0,-1 1-1 0 0,0-1 0 0 0,0 0 0 0 0,1 1 0 0 0,-1-1 0 0 0,0 0 0 0 0,0 1 1 0 0,1-1-1 0 0,-1 1 0 0 0,0 0 0 0 0,0 0 0 0 0,0-1 0 0 0,0 1 0 0 0,0 0 1 0 0,0 0-1 0 0,0 0 0 0 0,0 0 0 0 0,0 0 0 0 0,-1 0 0 0 0,1 0 0 0 0,0 0 1 0 0,-1 0-1 0 0,1 0 0 0 0,-1 1 0 0 0,1-1 0 0 0,-1 0 0 0 0,1 0 0 0 0,-1 1 1 0 0,0-1-1 0 0,1 2 0 0 0,1 6 424 0 0,-1 1-1 0 0,0 0 1 0 0,0 0-1 0 0,-1 12 1 0 0,0-16-441 0 0,-5 148 2840 0 0,3-126-2363 0 0,-2 0 0 0 0,-1 0 0 0 0,-12 37 0 0 0,17-65-558 0 0,0 1 1 0 0,0-1-1 0 0,0 0 0 0 0,0 1 1 0 0,0-1-1 0 0,0 0 0 0 0,0 0 0 0 0,0 1 1 0 0,0-1-1 0 0,0 0 0 0 0,0 1 1 0 0,0-1-1 0 0,-1 0 0 0 0,1 0 1 0 0,0 1-1 0 0,0-1 0 0 0,0 0 0 0 0,-1 0 1 0 0,1 1-1 0 0,0-1 0 0 0,0 0 1 0 0,0 0-1 0 0,-1 0 0 0 0,1 1 0 0 0,0-1 1 0 0,0 0-1 0 0,-1 0 0 0 0,1 0 1 0 0,0 0-1 0 0,-1 0 0 0 0,1 0 0 0 0,0 1 1 0 0,0-1-1 0 0,-1 0 0 0 0,1 0 1 0 0,0 0-1 0 0,-1 0 0 0 0,1 0 1 0 0,0 0-1 0 0,-1 0 0 0 0,1 0 0 0 0,-1-1 1 0 0,-9-12-1582 0 0,-3-24-1397 0 0,-3-65-2550 0 0,15 91 5492 0 0,1 0 1 0 0,0 1-1 0 0,0-1 1 0 0,1 1-1 0 0,1-1 0 0 0,0 1 1 0 0,5-19-1 0 0,-3 23 433 0 0,-1-1 0 0 0,1 1 0 0 0,0 0 0 0 0,0 0 0 0 0,0 1 0 0 0,1-1 0 0 0,0 1-1 0 0,0 0 1 0 0,0 0 0 0 0,1 1 0 0 0,0 0 0 0 0,0 0 0 0 0,0 0 0 0 0,10-5 0 0 0,-2 3 227 0 0,0 0 1 0 0,1 1-1 0 0,-1 0 0 0 0,1 1 1 0 0,28-3-1 0 0,-31 5 101 0 0,0 2-1 0 0,-1-1 0 0 0,17 3 0 0 0,-25-2-516 0 0,0 0-1 0 0,0 1 1 0 0,0-1-1 0 0,-1 1 1 0 0,1-1-1 0 0,0 1 1 0 0,0 0-1 0 0,0 1 1 0 0,-1-1-1 0 0,1 0 1 0 0,0 1-1 0 0,-1-1 1 0 0,0 1-1 0 0,1 0 1 0 0,-1 0-1 0 0,0 0 1 0 0,0 0-1 0 0,3 3 1 0 0,-5-4-132 0 0,1 0 0 0 0,-1 0 0 0 0,0 0 1 0 0,0 1-1 0 0,1-1 0 0 0,-1 0 0 0 0,0 0 0 0 0,0 0 1 0 0,0 0-1 0 0,0 0 0 0 0,-1 0 0 0 0,1 1 0 0 0,0-1 1 0 0,0 0-1 0 0,-1 0 0 0 0,1 0 0 0 0,0 0 0 0 0,-2 2 1 0 0,-11 19-3 0 0,11-18-8 0 0,-6 7-5 0 0,0-1 0 0 0,0 1 0 0 0,-1-2 0 0 0,-1 1 0 0 0,-17 13 0 0 0,-59 36-354 0 0,75-52 260 0 0,-22 10-232 0 0,31-16 264 0 0,12 14-391 0 0,-2-8 554 0 0,0 1 0 0 0,0-1-1 0 0,1 0 1 0 0,0-1 0 0 0,0 0-1 0 0,0 0 1 0 0,16 6-1 0 0,74 23 368 0 0,-79-28-354 0 0,-7-3-26 0 0,1 1-339 0 0,-1-1-1 0 0,18 3 0 0 0,-17-6-239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0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156 131 11863 0 0,'0'0'1075'0'0,"9"-16"-238"0"0,5-10 1454 0 0,-11 21-1938 0 0,1 0 1 0 0,-1 0-1 0 0,-1-1 0 0 0,1 1 0 0 0,-1-1 0 0 0,0 1 0 0 0,0-1 1 0 0,-1 0-1 0 0,1 0 0 0 0,0-9 0 0 0,-3 13-249 0 0,1 1-101 0 0,0 0 0 0 0,-1 0-1 0 0,1 0 1 0 0,-1 0 0 0 0,0 0 0 0 0,1 0-1 0 0,-1 0 1 0 0,0 0 0 0 0,1 1 0 0 0,-1-1-1 0 0,0 0 1 0 0,0 1 0 0 0,0-1 0 0 0,1 0-1 0 0,-1 1 1 0 0,0-1 0 0 0,0 1 0 0 0,0-1-1 0 0,0 1 1 0 0,0 0 0 0 0,0-1 0 0 0,0 1-1 0 0,0 0 1 0 0,0 0 0 0 0,-1 0 0 0 0,1 0-1 0 0,0 0 1 0 0,-1 0 0 0 0,-2 0-96 0 0,0 1 1 0 0,0-1 0 0 0,0 1-1 0 0,0 0 1 0 0,-5 2-1 0 0,6-1-24 0 0,-6 1-230 0 0,0 1-1 0 0,0 1 1 0 0,0 0 0 0 0,1 0-1 0 0,-1 0 1 0 0,2 1 0 0 0,-14 12-1 0 0,17-14 289 0 0,-1 1-1 0 0,1-1 0 0 0,0 1 0 0 0,0 0 1 0 0,1 0-1 0 0,-1 0 0 0 0,1 1 1 0 0,0-1-1 0 0,1 1 0 0 0,-1 0 1 0 0,1 0-1 0 0,0 0 0 0 0,-1 7 1 0 0,3-9 48 0 0,0-1 1 0 0,0 1 0 0 0,1 0 0 0 0,-1-1 0 0 0,1 1 0 0 0,0-1-1 0 0,0 1 1 0 0,0-1 0 0 0,1 0 0 0 0,-1 1 0 0 0,1-1 0 0 0,0 0-1 0 0,0 0 1 0 0,0 0 0 0 0,0 0 0 0 0,3 3 0 0 0,6 6 7 0 0,1 0 0 0 0,15 12 0 0 0,-18-18 21 0 0,29 23 218 0 0,-25-21 46 0 0,0 1 0 0 0,12 13 0 0 0,-24-21-253 0 0,-1-1 1 0 0,1 1-1 0 0,-1-1 0 0 0,1 1 0 0 0,-1 0 1 0 0,1 0-1 0 0,-1-1 0 0 0,1 1 0 0 0,-1 0 0 0 0,1 0 1 0 0,-1-1-1 0 0,0 1 0 0 0,0 0 0 0 0,1 0 1 0 0,-1 0-1 0 0,0 0 0 0 0,0 0 0 0 0,0-1 0 0 0,0 1 1 0 0,0 0-1 0 0,0 0 0 0 0,0 0 0 0 0,0 0 0 0 0,0 0 1 0 0,-1 1-1 0 0,0 0 4 0 0,0-1 1 0 0,0 1-1 0 0,0 0 1 0 0,0 0-1 0 0,-1 0 0 0 0,1-1 1 0 0,0 1-1 0 0,-1 0 0 0 0,1-1 1 0 0,-3 2-1 0 0,-4 3-21 0 0,0-1-1 0 0,0 1 0 0 0,-14 5 0 0 0,13-7-138 0 0,0 0 0 0 0,-1 0 0 0 0,0-1 0 0 0,0-1 0 0 0,0 1 0 0 0,0-1-1 0 0,0-1 1 0 0,0 0 0 0 0,0 0 0 0 0,0-1 0 0 0,-15-2 0 0 0,23 2-904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0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93 7831 0 0,'0'-18'834'0'0,"0"14"-950"0"0,-1-23 1446 0 0,-5-1 5992 0 0,5 27-7310 0 0,0 0 0 0 0,0 0 0 0 0,1 0 0 0 0,-1 0 0 0 0,0 0-1 0 0,0 0 1 0 0,0 0 0 0 0,0 0 0 0 0,-1 0 0 0 0,1 0 0 0 0,0 0 0 0 0,0 1 0 0 0,0-1 0 0 0,-1 1 0 0 0,1-1 0 0 0,0 1 0 0 0,-1-1 0 0 0,1 1 0 0 0,0 0 0 0 0,-1-1 0 0 0,1 1 0 0 0,-1 0 0 0 0,1 0 0 0 0,0 0 0 0 0,-3 0 0 0 0,-1 1-52 0 0,1-1 0 0 0,0 1-1 0 0,0-1 1 0 0,0 1 0 0 0,0 0-1 0 0,0 1 1 0 0,-5 1 0 0 0,-3 3 24 0 0,1 0-1 0 0,-1 1 1 0 0,1 1 0 0 0,-11 9-1 0 0,16-12 89 0 0,1 0-1 0 0,0 1 1 0 0,0 0-1 0 0,0 0 1 0 0,1 0-1 0 0,0 1 0 0 0,0-1 1 0 0,-5 13-1 0 0,5-9 93 0 0,1 0-1 0 0,0 0 1 0 0,1 1 0 0 0,0-1-1 0 0,-1 19 1 0 0,2-25-105 0 0,2 0 0 0 0,-1 0 0 0 0,0 0 1 0 0,1 0-1 0 0,0 0 0 0 0,-1 0 0 0 0,2 0 1 0 0,1 5-1 0 0,-3-7-41 0 0,1-1 0 0 0,0 1 0 0 0,0 0 0 0 0,0-1 1 0 0,1 1-1 0 0,-1 0 0 0 0,0-1 0 0 0,1 0 0 0 0,-1 1 0 0 0,1-1 0 0 0,-1 0 1 0 0,1 0-1 0 0,0 0 0 0 0,-1 1 0 0 0,1-2 0 0 0,0 1 0 0 0,2 1 1 0 0,1-1-7 0 0,-1 0 1 0 0,0-1-1 0 0,0 0 1 0 0,0 0-1 0 0,0 0 1 0 0,0 0-1 0 0,1 0 1 0 0,-1-1 0 0 0,0 0-1 0 0,0 0 1 0 0,0 0-1 0 0,0 0 1 0 0,0 0-1 0 0,0-1 1 0 0,-1 0 0 0 0,1 0-1 0 0,0 0 1 0 0,-1 0-1 0 0,1-1 1 0 0,-1 1-1 0 0,4-5 1 0 0,-2 2 5 0 0,0 1 0 0 0,0-1 0 0 0,0 0 0 0 0,-1-1 0 0 0,0 1 0 0 0,0-1 0 0 0,-1 1 0 0 0,1-1 0 0 0,-1 0 0 0 0,0-1 0 0 0,-1 1 0 0 0,3-11 0 0 0,-3 3 55 0 0,-1-1 0 0 0,-1 0 1 0 0,-1 0-1 0 0,0 0 0 0 0,-1 0 0 0 0,-5-22 0 0 0,6 36 215 0 0,-4 59-157 0 0,1 14 356 0 0,2-53-322 0 0,1-1 1 0 0,0 1-1 0 0,1 0 1 0 0,1 0-1 0 0,1 0 1 0 0,7 31-1 0 0,-9-48-268 0 0,1 0-1 0 0,-1-1 0 0 0,1 1 1 0 0,0 0-1 0 0,-1 0 1 0 0,1 0-1 0 0,0 0 1 0 0,0 0-1 0 0,0-1 0 0 0,1 1 1 0 0,-1-1-1 0 0,0 1 1 0 0,1 0-1 0 0,-1-1 1 0 0,0 0-1 0 0,1 1 0 0 0,0-1 1 0 0,2 2-1 0 0,4-3-1032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1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6911 0 0,'0'2'7948'0'0,"-4"130"-2773"0"0,4-39-3922 0 0,-2-64-814 0 0,0 89 1046 0 0,3-104-1386 0 0,0 0 1 0 0,1 0-1 0 0,1 0 0 0 0,0-1 0 0 0,1 1 1 0 0,6 14-1 0 0,-9-25-90 0 0,0 0 0 0 0,1 0 1 0 0,-1-1-1 0 0,1 1 0 0 0,0 0 1 0 0,0-1-1 0 0,0 1 0 0 0,0-1 0 0 0,1 0 1 0 0,3 4-1 0 0,11 0-1814 0 0,-15-6 1220 0 0,-1 0-1 0 0,1 0 1 0 0,-1 0-1 0 0,1 0 1 0 0,-1 0-1 0 0,1 0 1 0 0,-1-1 0 0 0,1 1-1 0 0,-1-1 1 0 0,3 0-1 0 0,6-4-6210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5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18 269 14743 0 0,'0'0'1335'0'0,"7"-16"-936"0"0,-2 12 31 0 0,0 0 1 0 0,0 1 0 0 0,1 0 0 0 0,-1 0 0 0 0,1 1 0 0 0,-1-1 0 0 0,1 1-1 0 0,10-2 1 0 0,55-8 349 0 0,-43 8-488 0 0,18-5-143 0 0,85-28 1 0 0,-127 36-323 0 0,0-1 215 0 0</inkml:trace>
  <inkml:trace contextRef="#ctx0" brushRef="#br0" timeOffset="1">5 106 6911 0 0,'-4'-15'736'0'0,"4"13"-493"0"0,0 0-1 0 0,0 0 1 0 0,0 0 0 0 0,1-1-1 0 0,-1 1 1 0 0,1 0-1 0 0,-1 0 1 0 0,1 0-1 0 0,0 0 1 0 0,0 0-1 0 0,0 0 1 0 0,0 0-1 0 0,0 1 1 0 0,0-1-1 0 0,0 0 1 0 0,1 0 0 0 0,-1 1-1 0 0,0-1 1 0 0,1 1-1 0 0,2-3 1 0 0,1 0 326 0 0,1 0 1 0 0,-1 0-1 0 0,1 0 1 0 0,0 1-1 0 0,8-4 1 0 0,-2 2-93 0 0,1 1 0 0 0,-1 0 0 0 0,1 1 1 0 0,0 0-1 0 0,0 2 0 0 0,1-1 0 0 0,20 1 0 0 0,6 3-26 0 0,46 9 0 0 0,-10-1-3697 0 0,-62-9 1686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1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1 194 7831 0 0,'0'0'603'0'0,"2"0"-396"0"0,5 0 493 0 0,0 0 0 0 0,1 0 0 0 0,-1-1 1 0 0,0 0-1 0 0,1 0 0 0 0,-1-1 0 0 0,0 0 0 0 0,0 0 1 0 0,0 0-1 0 0,-1-1 0 0 0,10-5 0 0 0,-1-1-342 0 0,1 0 0 0 0,-2-1-1 0 0,23-19 1 0 0,-33 25-239 0 0,-1 1 0 0 0,1 0-1 0 0,-1 0 1 0 0,0-1 0 0 0,-1 0 0 0 0,1 0 0 0 0,0 0 0 0 0,-1 0 0 0 0,0 0-1 0 0,0 0 1 0 0,0 0 0 0 0,-1-1 0 0 0,0 1 0 0 0,1-1 0 0 0,-1 1 0 0 0,-1-1-1 0 0,1 0 1 0 0,-1 1 0 0 0,0-1 0 0 0,0-8 0 0 0,-1 11 146 0 0,1 1-240 0 0,0 0 1 0 0,0 0-1 0 0,-1 1 0 0 0,1-1 1 0 0,0 0-1 0 0,-1 0 0 0 0,1 1 0 0 0,-1-1 1 0 0,1 0-1 0 0,-1 1 0 0 0,0-1 1 0 0,1 1-1 0 0,-1-1 0 0 0,1 1 0 0 0,-1-1 1 0 0,0 1-1 0 0,0-1 0 0 0,1 1 1 0 0,-1-1-1 0 0,0 1 0 0 0,0 0 0 0 0,1 0 1 0 0,-1-1-1 0 0,0 1 0 0 0,-1 0 1 0 0,-20-3 280 0 0,16 4-299 0 0,1 0 0 0 0,0 0 0 0 0,-1 1 0 0 0,1 0-1 0 0,0 0 1 0 0,0 1 0 0 0,1-1 0 0 0,-1 1 0 0 0,0 0 0 0 0,1 0 0 0 0,0 1-1 0 0,-1-1 1 0 0,1 1 0 0 0,1 0 0 0 0,-1 0 0 0 0,0 0 0 0 0,1 1 0 0 0,0-1-1 0 0,0 1 1 0 0,-4 9 0 0 0,-2 5 11 0 0,1 1 0 0 0,1 0 0 0 0,-9 41 0 0 0,14-52 5 0 0,0 0 0 0 0,1 0 0 0 0,0 1-1 0 0,0-1 1 0 0,1 1 0 0 0,1-1 0 0 0,0 10 0 0 0,0-17-19 0 0,-1 1 0 0 0,1-1 1 0 0,-1 0-1 0 0,1 0 0 0 0,0 0 1 0 0,-1 0-1 0 0,1 0 0 0 0,0 0 1 0 0,1 0-1 0 0,-1 0 0 0 0,0 0 0 0 0,0 0 1 0 0,1 0-1 0 0,-1-1 0 0 0,1 1 1 0 0,0 0-1 0 0,-1-1 0 0 0,1 0 1 0 0,0 1-1 0 0,0-1 0 0 0,0 0 1 0 0,0 0-1 0 0,0 0 0 0 0,0 0 0 0 0,0 0 1 0 0,0-1-1 0 0,1 1 0 0 0,-1-1 1 0 0,0 1-1 0 0,0-1 0 0 0,0 0 1 0 0,1 0-1 0 0,-1 0 0 0 0,4 0 0 0 0,0-1-130 0 0,0 1-1 0 0,1-2 0 0 0,-1 1 0 0 0,0-1 0 0 0,6-2 0 0 0,15-7-5890 0 0,-7 2-858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1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10 11919 0 0,'0'0'1083'0'0,"1"-2"-891"0"0,3-6 5267 0 0,-6 9-4849 0 0,-3-1-427 0 0,1 1 0 0 0,-1 1 0 0 0,0-1 0 0 0,0 1 0 0 0,1 0 0 0 0,-1 0 0 0 0,1 0 0 0 0,0 0 0 0 0,-1 1 0 0 0,1 0 0 0 0,0 0 0 0 0,0 0 0 0 0,1 0 0 0 0,-1 1 0 0 0,-3 3 0 0 0,5-4-123 0 0,0-1-1 0 0,0 1 1 0 0,1 0 0 0 0,-1-1 0 0 0,0 1 0 0 0,1 0-1 0 0,0 0 1 0 0,-1 0 0 0 0,1 0 0 0 0,0 1 0 0 0,1-1-1 0 0,-1 0 1 0 0,1 0 0 0 0,-1 0 0 0 0,1 1 0 0 0,0-1-1 0 0,0 0 1 0 0,0 1 0 0 0,1-1 0 0 0,-1 0 0 0 0,1 0-1 0 0,0 0 1 0 0,0 1 0 0 0,1 2 0 0 0,2 2-26 0 0,1-1 0 0 0,-1 0 0 0 0,1 0 1 0 0,1-1-1 0 0,-1 1 0 0 0,1-1 0 0 0,0 0 0 0 0,10 7 0 0 0,11 11 63 0 0,-26-23 33 0 0,-36 11-60 0 0,26-11-173 0 0,1-1 1 0 0,-1 0-1 0 0,0 0 0 0 0,1-1 1 0 0,-16-3-1 0 0,-21-1-1135 0 0,44 5 809 0 0,-6 2-3001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2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90 3679 0 0,'0'0'284'0'0,"-16"7"179"0"0,9-1 1246 0 0,0 0 1 0 0,1 1-1 0 0,0 0 0 0 0,0 0 1 0 0,-6 10-1 0 0,5-4-674 0 0,0 0 0 0 0,-10 26 0 0 0,11-20-564 0 0,1 0 0 0 0,0 0 1 0 0,1 1-1 0 0,-2 38 0 0 0,6-53-336 0 0,0 0-1 0 0,0 0 0 0 0,1 0 1 0 0,0 0-1 0 0,0 0 1 0 0,0 0-1 0 0,0 0 0 0 0,1 0 1 0 0,0 0-1 0 0,0-1 1 0 0,3 7-1 0 0,-4-9-100 0 0,0 0 0 0 0,1-1-1 0 0,-1 1 1 0 0,0 0 0 0 0,1-1-1 0 0,-1 1 1 0 0,1-1 0 0 0,0 0 0 0 0,-1 0-1 0 0,1 1 1 0 0,0-1 0 0 0,0 0 0 0 0,0 0-1 0 0,0-1 1 0 0,0 1 0 0 0,0 0 0 0 0,0-1-1 0 0,0 1 1 0 0,0-1 0 0 0,0 1 0 0 0,0-1-1 0 0,0 0 1 0 0,0 0 0 0 0,0 0 0 0 0,0 0-1 0 0,0 0 1 0 0,0-1 0 0 0,1 1 0 0 0,2-2-1 0 0,7-2 48 0 0,-1-1-1 0 0,0 0 0 0 0,0 0 0 0 0,-1-1 0 0 0,1-1 0 0 0,-1 0 0 0 0,-1 0 0 0 0,1-1 0 0 0,9-11 0 0 0,-1 1-24 0 0,-2-2-1 0 0,0 1 1 0 0,18-32-1 0 0,-27 39-5 0 0,-1 1 0 0 0,0-2-1 0 0,-1 1 1 0 0,0 0 0 0 0,-1-1-1 0 0,-1 0 1 0 0,0 0 0 0 0,0 0 0 0 0,-2 0-1 0 0,1 0 1 0 0,-2-1 0 0 0,0 1-1 0 0,-2-17 1 0 0,2 27-43 0 0,0 0 0 0 0,-1 0 0 0 0,0 1 0 0 0,1-1 0 0 0,-1 0 0 0 0,0 1 0 0 0,-1-1 0 0 0,1 1 0 0 0,0-1 1 0 0,-1 1-1 0 0,1 0 0 0 0,-1-1 0 0 0,0 1 0 0 0,0 0 0 0 0,0 0 0 0 0,0 0 0 0 0,0 0 0 0 0,0 1 0 0 0,-3-3 0 0 0,1 3 0 0 0,1-1 0 0 0,0 1 0 0 0,-1 0 0 0 0,1 0 0 0 0,-1 0 1 0 0,1 1-1 0 0,-1 0 0 0 0,0-1 0 0 0,1 1 0 0 0,-1 0 0 0 0,1 1 0 0 0,-1-1 0 0 0,-3 1 1 0 0,-6 3-60 0 0,0-1 0 0 0,0 2 0 0 0,1 0 1 0 0,-1 0-1 0 0,1 1 0 0 0,-20 13 1 0 0,2 3-1101 0 0,3 1-367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2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42 4607 0 0,'10'-9'11879'0'0,"-9"12"-11689"0"0,1-1-1 0 0,-1 1 1 0 0,0 0-1 0 0,0-1 1 0 0,0 1 0 0 0,-1 0-1 0 0,1 0 1 0 0,-1-1-1 0 0,1 1 1 0 0,-1 0 0 0 0,0 0-1 0 0,0 5 1 0 0,-6 41 396 0 0,2-27-333 0 0,1 9 12 0 0,-6 74 1029 0 0,23-113-1220 0 0,-10 3-138 0 0,0 0 0 0 0,0 0 0 0 0,0-1 0 0 0,0 1 0 0 0,-1-1 0 0 0,0 0 0 0 0,0 0 0 0 0,2-8 0 0 0,1-5-13 0 0,5-27 0 0 0,-9 33 66 0 0,0 1-1 0 0,1 1 1 0 0,1-1-1 0 0,0 0 1 0 0,0 1-1 0 0,12-20 1 0 0,-13 26-161 0 0,1 2 1 0 0,-1-1-1 0 0,1 0 1 0 0,0 1-1 0 0,1 0 1 0 0,-1-1 0 0 0,1 2-1 0 0,-1-1 1 0 0,1 0-1 0 0,0 1 1 0 0,0 0 0 0 0,0 0-1 0 0,0 1 1 0 0,0-1-1 0 0,9 0 1 0 0,-2-1-6292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3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211 352 4607 0 0,'0'0'208'0'0,"-3"-6"32"0"0,1 0 159 0 0,0 2 984 0 0,1 1 0 0 0,-1-1 0 0 0,0 1-1 0 0,0-1 1 0 0,-5-4 0 0 0,5 5-716 0 0,-1 1-1 0 0,1-1 1 0 0,-1 1-1 0 0,0 0 1 0 0,-5-4 0 0 0,4 4-639 0 0,1 1 0 0 0,-1-1 1 0 0,1 1-1 0 0,-1 0 0 0 0,0 0 0 0 0,0 0 1 0 0,1 1-1 0 0,-1-1 0 0 0,0 1 0 0 0,0 0 1 0 0,0 0-1 0 0,0 0 0 0 0,0 1 0 0 0,1-1 1 0 0,-1 1-1 0 0,0 0 0 0 0,0 0 1 0 0,1 0-1 0 0,-1 1 0 0 0,1-1 0 0 0,-1 1 1 0 0,1 0-1 0 0,-1 0 0 0 0,1 0 0 0 0,0 0 1 0 0,0 0-1 0 0,0 1 0 0 0,0 0 0 0 0,1-1 1 0 0,-1 1-1 0 0,-2 5 0 0 0,-3 4 120 0 0,0 0 0 0 0,1 1 1 0 0,0-1-1 0 0,-6 21 0 0 0,10-26-73 0 0,1-1 0 0 0,0 1 0 0 0,1-1 0 0 0,0 1 0 0 0,0 0-1 0 0,0-1 1 0 0,1 1 0 0 0,-1 0 0 0 0,2 0 0 0 0,-1 0 0 0 0,3 11 0 0 0,-3-17-53 0 0,1 1 0 0 0,-1-1 0 0 0,0 0-1 0 0,1 1 1 0 0,-1-1 0 0 0,1 1 0 0 0,0-1-1 0 0,-1 0 1 0 0,1 0 0 0 0,0 1 0 0 0,0-1 0 0 0,0 0-1 0 0,0 0 1 0 0,0 0 0 0 0,0 0 0 0 0,0 0 0 0 0,0 0-1 0 0,1 0 1 0 0,-1 0 0 0 0,0-1 0 0 0,0 1-1 0 0,3 0 1 0 0,-2 0 0 0 0,-1-1 1 0 0,1 0-1 0 0,0 0 0 0 0,0 0 0 0 0,0 0 0 0 0,0-1 1 0 0,0 1-1 0 0,0 0 0 0 0,-1-1 0 0 0,1 1 0 0 0,0-1 1 0 0,0 0-1 0 0,-1 1 0 0 0,1-1 0 0 0,1-1 0 0 0,7-5 55 0 0,-1 1 0 0 0,0-1 0 0 0,-1-1-1 0 0,11-11 1 0 0,-6 5-51 0 0,-1 0 0 0 0,-1-1 0 0 0,0-1 0 0 0,-1 0 0 0 0,-1 0 1 0 0,11-27-1 0 0,-11 19-50 0 0,-1-1 0 0 0,-1 0 1 0 0,-1-1-1 0 0,3-27 0 0 0,17-131-530 0 0,-69 412 2337 0 0,41-214-1641 0 0,-4 14 288 0 0,3 0-1 0 0,-2 47 0 0 0,5-68-378 0 0,1-1-1 0 0,-1 1 0 0 0,1 0 0 0 0,0-1 0 0 0,0 1 0 0 0,1 0 0 0 0,0-1 1 0 0,0 0-1 0 0,0 1 0 0 0,1-1 0 0 0,0 0 0 0 0,1 0 0 0 0,-1-1 1 0 0,1 1-1 0 0,0-1 0 0 0,9 10 0 0 0,-10-12-34 0 0,0-1 0 0 0,0 0 0 0 0,0 0 0 0 0,0 0 0 0 0,1 0-1 0 0,-1-1 1 0 0,1 1 0 0 0,-1-1 0 0 0,1 0 0 0 0,-1 0 0 0 0,1 0 0 0 0,0-1 0 0 0,5 1 0 0 0,-3-1 1 0 0,1 0 0 0 0,-1 0 1 0 0,0-1-1 0 0,1 0 0 0 0,-1 0 1 0 0,1-1-1 0 0,7-2 0 0 0,-4-1-5 0 0,1 1-1 0 0,-1-2 1 0 0,0 1-1 0 0,0-1 0 0 0,-1 0 1 0 0,0-1-1 0 0,0-1 1 0 0,11-10-1 0 0,-16 14-11 0 0,1-1 0 0 0,-1 0 0 0 0,-1 0 0 0 0,1 0 0 0 0,-1 0 0 0 0,0-1 0 0 0,0 1 0 0 0,0-1 0 0 0,-1 0 0 0 0,1 0 0 0 0,-2 0 0 0 0,1 0 0 0 0,-1 0 0 0 0,1-9 0 0 0,-2 4 0 0 0,-5 4-12 0 0,5 7 9 0 0,-1-1 0 0 0,1 1 0 0 0,-1 0 0 0 0,0-1 0 0 0,1 1 0 0 0,-1 0 1 0 0,1 0-1 0 0,-1 0 0 0 0,0-1 0 0 0,1 1 0 0 0,-1 0 0 0 0,1 0 0 0 0,-1 0 0 0 0,0 0 0 0 0,1 0 0 0 0,-1 0 0 0 0,1 0 0 0 0,-1 0 0 0 0,0 1 0 0 0,1-1 0 0 0,-1 0 0 0 0,0 1 0 0 0,-15 5-40 0 0,15-5 21 0 0,-4 2 8 0 0,0 0 1 0 0,0 0-1 0 0,1 0 0 0 0,-1 1 1 0 0,1 0-1 0 0,0 0 0 0 0,0 0 1 0 0,1 0-1 0 0,-1 1 1 0 0,1 0-1 0 0,0-1 0 0 0,0 1 1 0 0,1 0-1 0 0,-1 1 1 0 0,1-1-1 0 0,0 0 0 0 0,0 1 1 0 0,-1 8-1 0 0,2-10-4 0 0,0 0 0 0 0,1 0 0 0 0,-1 0 0 0 0,1-1 1 0 0,0 1-1 0 0,0 0 0 0 0,0 0 0 0 0,1 0 0 0 0,-1 0 0 0 0,1 0 0 0 0,0-1 0 0 0,0 1 0 0 0,0 0 0 0 0,1-1 1 0 0,-1 1-1 0 0,1 0 0 0 0,0-1 0 0 0,0 0 0 0 0,0 1 0 0 0,0-1 0 0 0,1 0 0 0 0,-1 0 0 0 0,1-1 0 0 0,0 1 1 0 0,0 0-1 0 0,0-1 0 0 0,6 4 0 0 0,-3-2-344 0 0,1 0 0 0 0,0-1 0 0 0,0 0 0 0 0,0 0 0 0 0,0-1 0 0 0,1 0 0 0 0,-1 0-1 0 0,0-1 1 0 0,1 0 0 0 0,0 0 0 0 0,-1 0 0 0 0,1-1 0 0 0,-1-1 0 0 0,10 0 0 0 0,-3-3-1750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3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2303 0 0,'0'0'603'0'0,"3"10"4722"0"0,0-1-3106 0 0,0 0-1 0 0,-1 1 0 0 0,1 11 0 0 0,0 58 288 0 0,-2-38-1013 0 0,5 38 1027 0 0,-5-77-1856 0 0,-2-4-584 0 0,-3-11-126 0 0,1 0-1 0 0,1 0 1 0 0,0 0 0 0 0,0 0-1 0 0,1 0 1 0 0,1 0 0 0 0,0 0-1 0 0,1-1 1 0 0,1 1 0 0 0,0 0-1 0 0,0 0 1 0 0,6-15-1 0 0,-6 24 57 0 0,1-1-1 0 0,-1 1 1 0 0,1-1-1 0 0,0 1 1 0 0,0 0-1 0 0,1 0 1 0 0,-1 0-1 0 0,1 1 1 0 0,0-1-1 0 0,0 1 1 0 0,0 0-1 0 0,0 0 1 0 0,7-4-1 0 0,-3 3-131 0 0,0 1-1 0 0,0-1 1 0 0,1 1 0 0 0,-1 1-1 0 0,1-1 1 0 0,16-1-1 0 0,-3 0-2736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4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91 13039 0 0,'0'0'1186'0'0,"0"-1"-978"0"0,0-4 140 0 0,0 1 1 0 0,0-1 0 0 0,1 1 0 0 0,0 0 0 0 0,0-1-1 0 0,2-5 1 0 0,-2 7-211 0 0,0 0-1 0 0,0 0 0 0 0,-1 0 0 0 0,1 0 1 0 0,-1 0-1 0 0,1-4 0 0 0,-2-2-106 0 0,1 9-29 0 0,0-1 0 0 0,0 0-1 0 0,-1 0 1 0 0,1 1 0 0 0,0-1 0 0 0,0 0 0 0 0,-1 0-1 0 0,1 1 1 0 0,0-1 0 0 0,-1 0 0 0 0,1 1 0 0 0,-1-1 0 0 0,1 0-1 0 0,-1 1 1 0 0,1-1 0 0 0,-1 1 0 0 0,1-1 0 0 0,-1 1 0 0 0,1-1-1 0 0,-1 1 1 0 0,0-1 0 0 0,1 1 0 0 0,-1 0 0 0 0,0-1-1 0 0,1 1 1 0 0,-1 0 0 0 0,-1-1 0 0 0,0 1 0 0 0,0-1-2 0 0,0 1 0 0 0,-1-1 0 0 0,1 1 0 0 0,0-1 0 0 0,-1 1 0 0 0,1 0 0 0 0,0 0 0 0 0,-1 0 0 0 0,1 1 0 0 0,0-1 0 0 0,-1 0 0 0 0,1 1 0 0 0,0 0 0 0 0,-1-1 0 0 0,1 1 0 0 0,0 0 0 0 0,0 0 0 0 0,0 0 0 0 0,0 1 0 0 0,0-1 0 0 0,-4 3 0 0 0,-1 2 0 0 0,0-1 0 0 0,0 2 0 0 0,0-1 0 0 0,-7 10 0 0 0,9-9 15 0 0,0 1 0 0 0,1-1 1 0 0,0 1-1 0 0,1 0 0 0 0,0 0 0 0 0,0 0 0 0 0,0 0 0 0 0,1 1 0 0 0,-1 9 0 0 0,-6 80 225 0 0,9-96-235 0 0,-2 25 241 0 0,2 0 0 0 0,4 32 0 0 0,-3-51-206 0 0,0 0-1 0 0,1-1 1 0 0,0 1-1 0 0,0-1 1 0 0,0 0-1 0 0,1 0 1 0 0,0 0 0 0 0,0 0-1 0 0,1 0 1 0 0,0 0-1 0 0,0-1 1 0 0,8 10-1 0 0,-9-14-29 0 0,-1 0-1 0 0,0 0 1 0 0,0 0 0 0 0,1 0-1 0 0,-1-1 1 0 0,1 1-1 0 0,0-1 1 0 0,-1 0-1 0 0,1 1 1 0 0,0-1 0 0 0,0 0-1 0 0,0-1 1 0 0,0 1-1 0 0,0 0 1 0 0,0-1-1 0 0,0 0 1 0 0,4 1 0 0 0,-3-2-71 0 0,1 1 1 0 0,0-1 0 0 0,0 0 0 0 0,0-1 0 0 0,-1 1 0 0 0,1-1 0 0 0,0 0 0 0 0,-1 0 0 0 0,8-5 0 0 0,-2 1-707 0 0,0-2-1 0 0,0 1 1 0 0,-1-1-1 0 0,-1-1 1 0 0,1 0-1 0 0,-1 0 1 0 0,12-19-1 0 0,-10 12-1645 0 0,10-25 0 0 0,-17 34 1821 0 0,0 0 0 0 0,-1 0 1 0 0,0 0-1 0 0,0 0 0 0 0,0 0 0 0 0,0-14 6527 0 0,-3 21-5817 0 0,0 0 0 0 0,0 1 0 0 0,0-1 0 0 0,0 0 0 0 0,0 1 0 0 0,0-1 0 0 0,0 1 1 0 0,0-1-1 0 0,0 1 0 0 0,1 0 0 0 0,-1-1 0 0 0,0 1 0 0 0,0 0 0 0 0,1 0 0 0 0,-1 0 1 0 0,0-1-1 0 0,1 1 0 0 0,-1 0 0 0 0,1 0 0 0 0,-1 0 0 0 0,1 0 0 0 0,-1 2 0 0 0,-8 22 1400 0 0,6-14-873 0 0,1 0 0 0 0,0 0 0 0 0,1 0 0 0 0,0 0 0 0 0,1 1-1 0 0,0-1 1 0 0,3 14 0 0 0,-3-21-550 0 0,0 0 0 0 0,1-1 1 0 0,0 1-1 0 0,0 0 0 0 0,0-1 0 0 0,0 1 0 0 0,1-1 0 0 0,-1 0 0 0 0,1 1 0 0 0,0-1 0 0 0,0 0 1 0 0,0 0-1 0 0,0 0 0 0 0,0 0 0 0 0,1-1 0 0 0,-1 1 0 0 0,1 0 0 0 0,0-1 0 0 0,0 0 0 0 0,0 0 1 0 0,0 0-1 0 0,0 0 0 0 0,1 0 0 0 0,-1-1 0 0 0,7 3 0 0 0,-6-3-38 0 0,1-1 1 0 0,-1 0-1 0 0,0 0 0 0 0,0 0 1 0 0,0 0-1 0 0,0-1 0 0 0,1 0 1 0 0,-1 0-1 0 0,0 0 0 0 0,0 0 1 0 0,0 0-1 0 0,-1-1 0 0 0,1 0 0 0 0,0 0 1 0 0,-1 0-1 0 0,1 0 0 0 0,-1-1 1 0 0,4-2-1 0 0,0-1-7 0 0,0 0 0 0 0,0 0 0 0 0,-1 0 0 0 0,0-1-1 0 0,0 0 1 0 0,-1 0 0 0 0,7-12 0 0 0,-9 13-23 0 0,-1-1 0 0 0,0 0 0 0 0,0 0-1 0 0,0 1 1 0 0,-1-1 0 0 0,1 0 0 0 0,-2 0-1 0 0,1 0 1 0 0,-1-1 0 0 0,0 1 0 0 0,-2-7 0 0 0,2 9-29 0 0,-1 0 0 0 0,0 0 0 0 0,0 0 0 0 0,0 0 0 0 0,0 0 0 0 0,-1 0 0 0 0,0 0 0 0 0,0 1 0 0 0,-1-1 0 0 0,1 1 0 0 0,-1-1 0 0 0,0 1 1 0 0,0 0-1 0 0,0 0 0 0 0,-7-6 0 0 0,8 9-23 0 0,0-1 0 0 0,-1 1 0 0 0,1 0 0 0 0,0 1 0 0 0,0-1 0 0 0,-1 0 0 0 0,1 1 1 0 0,-1-1-1 0 0,1 1 0 0 0,0-1 0 0 0,-1 1 0 0 0,1 0 0 0 0,-1 0 0 0 0,1 1 0 0 0,-1-1 0 0 0,1 0 0 0 0,0 1 1 0 0,-1-1-1 0 0,1 1 0 0 0,0 0 0 0 0,-1 0 0 0 0,1 0 0 0 0,0 0 0 0 0,0 0 0 0 0,0 0 0 0 0,-3 2 0 0 0,-6 5-462 0 0,1-1-1 0 0,-1 2 1 0 0,-11 12-1 0 0,19-19 275 0 0,-11 13-5051 0 0,0 1-1671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5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12439 0 0,'0'0'5142'0'0,"1"18"-4582"0"0,-3 0-110 0 0,-1-1 0 0 0,-1 0 0 0 0,-1 0 1 0 0,-7 19-1 0 0,6-20 58 0 0,0-1 1 0 0,2 2-1 0 0,0-1 0 0 0,-3 26 1 0 0,7-39-482 0 0,0-1 0 0 0,0 1 0 0 0,0-1 1 0 0,0 1-1 0 0,0-1 0 0 0,0 1 0 0 0,1-1 0 0 0,-1 0 0 0 0,1 1 1 0 0,0-1-1 0 0,0 0 0 0 0,0 1 0 0 0,0-1 0 0 0,0 0 0 0 0,0 0 1 0 0,1 0-1 0 0,-1 0 0 0 0,1 0 0 0 0,-1 0 0 0 0,5 3 1 0 0,-5-4-20 0 0,1 0-1 0 0,0 0 1 0 0,0 0 0 0 0,0-1 0 0 0,0 1 0 0 0,0-1 0 0 0,0 1 0 0 0,0-1 0 0 0,0 1 0 0 0,0-1 0 0 0,0 0 0 0 0,-1 0 0 0 0,1 0 0 0 0,0-1 0 0 0,0 1 0 0 0,0 0 0 0 0,0-1 0 0 0,0 1 0 0 0,0-1-1 0 0,0 1 1 0 0,0-1 0 0 0,0 0 0 0 0,-1 0 0 0 0,1 0 0 0 0,0 0 0 0 0,1-2 0 0 0,5-2-7 0 0,-1 0-1 0 0,-1-1 1 0 0,1 0-1 0 0,-1 0 1 0 0,0 0-1 0 0,0-1 1 0 0,-1 0-1 0 0,0 0 1 0 0,6-11-1 0 0,-1-3-21 0 0,0-1-1 0 0,8-28 0 0 0,-16 47 28 0 0,-2 3 18 0 0,1-1-1 0 0,-1 0 0 0 0,0 1 1 0 0,1-1-1 0 0,-1 0 1 0 0,0 0-1 0 0,0 1 1 0 0,1-1-1 0 0,-1 0 1 0 0,0 0-1 0 0,0 0 0 0 0,0 1 1 0 0,0-1-1 0 0,0 0 1 0 0,0 0-1 0 0,0 0 1 0 0,-1-1-1 0 0,-9 22 350 0 0,2-4-298 0 0,2 1 0 0 0,0 1-1 0 0,1-1 1 0 0,0 1 0 0 0,2 0-1 0 0,-3 32 1 0 0,6-47-66 0 0,0 1 0 0 0,1 0 1 0 0,-1 0-1 0 0,1 0 0 0 0,0 0 0 0 0,0-1 0 0 0,0 1 0 0 0,0 0 0 0 0,1-1 1 0 0,0 1-1 0 0,-1-1 0 0 0,1 0 0 0 0,4 5 0 0 0,-5-7-20 0 0,0 1 0 0 0,0-1 0 0 0,1 1 0 0 0,-1-1 0 0 0,1 0 0 0 0,-1 0 1 0 0,1 0-1 0 0,0 0 0 0 0,-1 0 0 0 0,1 0 0 0 0,0 0 0 0 0,0-1 0 0 0,-1 1 0 0 0,1-1 0 0 0,0 1 0 0 0,0-1 0 0 0,0 1 0 0 0,0-1 0 0 0,0 0 0 0 0,0 0 0 0 0,0 0 0 0 0,0 0 0 0 0,0-1 1 0 0,0 1-1 0 0,-1 0 0 0 0,1-1 0 0 0,0 1 0 0 0,2-2 0 0 0,34-17-1830 0 0,-16 3-4583 0 0,-5 4-698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05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56 245 5527 0 0,'0'0'498'0'0,"-5"8"96"0"0,-3 20 9014 0 0,5 4-4225 0 0,0 4-4259 0 0,-12 36-286 0 0,-6 39-296 0 0,20-110-382 0 0,12-47-739 0 0,-4 14 270 0 0,13-36-1 0 0,-18 63 301 0 0,2-7-18 0 0,12-23 1 0 0,-14 32 32 0 0,0 0-1 0 0,0-1 1 0 0,1 1 0 0 0,-1 0 0 0 0,1 1 0 0 0,-1-1-1 0 0,1 0 1 0 0,0 1 0 0 0,0-1 0 0 0,0 1-1 0 0,5-3 1 0 0,-7 5 2 0 0,0-1 0 0 0,0 0 0 0 0,0 1 0 0 0,0-1 0 0 0,0 1 0 0 0,0-1 0 0 0,0 1 0 0 0,0 0-1 0 0,0-1 1 0 0,0 1 0 0 0,0 0 0 0 0,0 0 0 0 0,0 0 0 0 0,0 0 0 0 0,0 0 0 0 0,0 0 0 0 0,0 0 0 0 0,0 0 0 0 0,1 0 0 0 0,-1 0 0 0 0,0 1 0 0 0,0-1-1 0 0,0 0 1 0 0,1 1 0 0 0,0 0 37 0 0,0 0-27 0 0,-1 0 0 0 0,0-1 0 0 0,0 1 0 0 0,0 0 0 0 0,1 0 0 0 0,-1 0 0 0 0,0 0 0 0 0,0 0 0 0 0,0 0 0 0 0,0 0 0 0 0,-1 0 0 0 0,1 0 0 0 0,0 1 0 0 0,0-1 0 0 0,-1 0 0 0 0,1 0 0 0 0,0 3 0 0 0,8 23 210 0 0,-9-24-187 0 0,5 20 184 0 0,2 28 0 0 0,-6-32-93 0 0,2-1-1 0 0,0 1 1 0 0,6 17-1 0 0,-9-33-146 0 0,1 0-1 0 0,0 0 0 0 0,1 0 1 0 0,-1 0-1 0 0,0 0 1 0 0,1 0-1 0 0,0 0 0 0 0,0-1 1 0 0,0 1-1 0 0,0-1 1 0 0,0 1-1 0 0,0-1 0 0 0,0 0 1 0 0,1 0-1 0 0,-1 0 1 0 0,1 0-1 0 0,0 0 0 0 0,0 0 1 0 0,0-1-1 0 0,-1 1 1 0 0,1-1-1 0 0,1 0 0 0 0,-1 0 1 0 0,0 0-1 0 0,0 0 1 0 0,0-1-1 0 0,0 1 1 0 0,1-1-1 0 0,-1 0 0 0 0,0 0 1 0 0,0 0-1 0 0,1 0 1 0 0,-1 0-1 0 0,0-1 0 0 0,0 0 1 0 0,0 1-1 0 0,1-1 1 0 0,-1 0-1 0 0,0-1 0 0 0,0 1 1 0 0,0 0-1 0 0,-1-1 1 0 0,1 0-1 0 0,0 0 0 0 0,4-3 1 0 0,2-2-440 0 0,-1 0 0 0 0,1-1 0 0 0,-1 0 0 0 0,-1 0 0 0 0,0 0 0 0 0,0-1 0 0 0,0 0 0 0 0,-1-1 0 0 0,5-11 0 0 0,-5 9-86 0 0,-1-1 1 0 0,-1 0-1 0 0,0 0 0 0 0,-1 0 1 0 0,-1 0-1 0 0,0 0 1 0 0,1-18-1 0 0,-3-11-719 0 0,-2 0 0 0 0,-9-54 0 0 0,1 19 2442 0 0,6-1 5014 0 0,10 156-4001 0 0,0-15-1764 0 0,-10 188 1578 0 0,2-200-1101 0 0,5 58-1 0 0,-3-103-854 0 0,1-4-41 0 0,-1 0-1 0 0,0 1 1 0 0,0-1 0 0 0,1 0-1 0 0,-1 0 1 0 0,1 0 0 0 0,0 0-1 0 0,0 0 1 0 0,0 0 0 0 0,2 4-1 0 0,-2-7-4 0 0,1 0 0 0 0,0-1-1 0 0,-1 1 1 0 0,0 0 0 0 0,1 0-1 0 0,-1-1 1 0 0,0 1 0 0 0,0 0-1 0 0,2-4 1 0 0,7-12-84 0 0,-1 0-1 0 0,8-25 1 0 0,-12 27 61 0 0,1 2 0 0 0,0-1 1 0 0,1 1-1 0 0,0 0 0 0 0,14-18 0 0 0,-12 21-28 0 0,0 0-1 0 0,1 1 1 0 0,0 0-1 0 0,1 1 1 0 0,0 0-1 0 0,20-11 1 0 0,15-4-7062 0 0,-22 12-574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1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42 203 1375 0 0,'-1'-14'163'0'0,"1"-1"-1"0"0,1 0 0 0 0,1 1 0 0 0,0 0 1 0 0,4-16-1 0 0,12-36 5791 0 0,-15 55-4274 0 0,6-10 1193 0 0,-9 21-2823 0 0,0-1 0 0 0,0 1-1 0 0,0 0 1 0 0,0 0 0 0 0,0 0-1 0 0,0 0 1 0 0,0 0 0 0 0,0 0-1 0 0,0 0 1 0 0,0 0 0 0 0,0 0 0 0 0,1-1-1 0 0,-1 1 1 0 0,0 0 0 0 0,0 0-1 0 0,0 0 1 0 0,0 0 0 0 0,0 0-1 0 0,0 0 1 0 0,0 0 0 0 0,0 0-1 0 0,0 0 1 0 0,0 0 0 0 0,1 0-1 0 0,-1 0 1 0 0,0 0 0 0 0,0 0-1 0 0,0 0 1 0 0,0 0 0 0 0,0 0 0 0 0,0 0-1 0 0,0 0 1 0 0,0 0 0 0 0,1 0-1 0 0,-1 0 1 0 0,0 0 0 0 0,0 0-1 0 0,0 0 1 0 0,0 0 0 0 0,0 0-1 0 0,0 0 1 0 0,0 0 0 0 0,0 0-1 0 0,1 0 1 0 0,-1 0 0 0 0,0 0-1 0 0,0 0 1 0 0,2 12 456 0 0,-13 126 608 0 0,4-72-708 0 0,-13 134 442 0 0,-20 250 238 0 0,31 0-109 0 0,10-411-742 0 0,2 0 0 0 0,1 1 1 0 0,3-2-1 0 0,1 1 0 0 0,2-1 1 0 0,1 0-1 0 0,2-1 0 0 0,20 41 1 0 0,-22-57-18 0 0,23 33 0 0 0,-10-25-6486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5:00:56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10 919 0 0,'0'0'10822'0'0,"19"-10"-6972"0"0,-18 11-3700 0 0,1 1 0 0 0,0-1 0 0 0,-1 1 0 0 0,1-1 0 0 0,-1 1-1 0 0,0 0 1 0 0,1 0 0 0 0,-1-1 0 0 0,0 1 0 0 0,0 0 0 0 0,0 0-1 0 0,0 0 1 0 0,0 0 0 0 0,-1 0 0 0 0,1 0 0 0 0,-1 1 0 0 0,1-1 0 0 0,-1 0-1 0 0,0 0 1 0 0,0 0 0 0 0,0 4 0 0 0,0 9 398 0 0,0 0 1 0 0,-4 15-1 0 0,3-14-171 0 0,-4 29 903 0 0,1-22-933 0 0,2 1 1 0 0,1-1-1 0 0,0 1 0 0 0,2-1 1 0 0,4 24-1 0 0,-5-45-385 0 0,0-13-5791 0 0,-1-10 3868 0 0,-6 0-14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14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0 6767 0 0,'0'0'5415'0'0,"0"3"-4988"0"0,-2 29 621 0 0,6 62 0 0 0,1-18-330 0 0,-10 74 718 0 0,-25 165 0 0 0,-1-11-282 0 0,29-253-934 0 0,2 0 1 0 0,7 61 0 0 0,-3-82-37 0 0,1 0 0 0 0,2 1 0 0 0,1-2 0 0 0,23 57 0 0 0,-25-74-218 0 0,10 25 572 0 0,-15-35-610 0 0,0 0 0 0 0,-1 0-1 0 0,1 0 1 0 0,-1 0 0 0 0,0 0 0 0 0,0 0-1 0 0,0 0 1 0 0,0 0 0 0 0,0 0 0 0 0,0 0-1 0 0,0 0 1 0 0,0 0 0 0 0,-1 0 0 0 0,1 0-1 0 0,-2 3 1 0 0,-3 5-676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16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5527 0 0,'0'0'7675'0'0,"9"3"-6598"0"0,7-1-987 0 0,1 0 0 0 0,0 0 0 0 0,-1-2 0 0 0,1 0 0 0 0,23-3 0 0 0,-5 1-11 0 0,209 1-118 0 0,5 1-175 0 0,21-4 99 0 0,-89 3 64 0 0,158-3 106 0 0,-183 1 367 0 0,329-2 1205 0 0,-447 6-1576 0 0,464 14 634 0 0,522 55-685 0 0,-600-49 0 0 0,-207-12 0 0 0,164-1 984 0 0,-169-5-473 0 0,-65-5-27 0 0,-78-1-269 0 0,-1 4 0 0 0,78 10 0 0 0,-94-1-747 0 0,-34-6 293 0 0,-1-1 0 0 0,0 0 0 0 0,33 0 0 0 0,58-12-43 0 0,-62 3-4834 0 0,-28 3-502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21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5927 0 0,'0'0'3919'0'0,"16"-2"-2931"0"0,173 3-89 0 0,-74 2-849 0 0,264-1-5 0 0,338-3 177 0 0,514-3 623 0 0,-1227 4-840 0 0,1324 32 1073 0 0,-290 18-209 0 0,-547-6 194 0 0,-128-15-381 0 0,-242-24-608 0 0,-56 2-13 0 0,-38 0-4767 0 0,-19-4-468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26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232 23 6647 0 0,'-2'1'300'0'0,"-9"6"-276"0"0,-3 0 448 0 0,1 0 0 0 0,0 2 0 0 0,0 0 0 0 0,0 0 0 0 0,1 1 0 0 0,-20 22 0 0 0,26-25-437 0 0,-27 33 295 0 0,-36 58 717 0 0,88-111-647 0 0,96-84-62 0 0,-9 7-128 0 0,-106 89-207 0 0,10-7 73 0 0,0 0-1 0 0,1 0 1 0 0,0 1-1 0 0,0 1 1 0 0,0 0 0 0 0,21-8-1 0 0,-31 14 47 0 0,-1 4-37 0 0,-1 0 1 0 0,1 0 0 0 0,-1 1 0 0 0,0-1 0 0 0,0 0 0 0 0,-1 0-1 0 0,1 0 1 0 0,-5 8 0 0 0,-21 30 133 0 0,13-22-84 0 0,-40 59 64 0 0,30-45-178 0 0,0 2-1 0 0,2 0 0 0 0,-24 56 0 0 0,44-89-18 0 0,1 0 0 0 0,0 1 1 0 0,0-1-1 0 0,1 1 0 0 0,-1-1 0 0 0,1 1 0 0 0,0-1 0 0 0,0 1 0 0 0,0 3 0 0 0,0-6-1 0 0,0 0 0 0 0,0 0 0 0 0,0-1 0 0 0,1 1-1 0 0,-1 0 1 0 0,0 0 0 0 0,1-1 0 0 0,-1 1 0 0 0,0 0 0 0 0,1 0 0 0 0,-1-1-1 0 0,1 1 1 0 0,-1 0 0 0 0,1-1 0 0 0,-1 1 0 0 0,1-1 0 0 0,0 1 0 0 0,-1-1-1 0 0,1 1 1 0 0,0-1 0 0 0,-1 1 0 0 0,1-1 0 0 0,0 1 0 0 0,0-1 0 0 0,-1 0-1 0 0,1 0 1 0 0,0 1 0 0 0,0-1 0 0 0,0 0 0 0 0,-1 0 0 0 0,1 0 0 0 0,0 0-1 0 0,0 0 1 0 0,0 0 0 0 0,-1 0 0 0 0,1 0 0 0 0,0 0 0 0 0,0 0 0 0 0,0 0 0 0 0,-1-1-1 0 0,1 1 1 0 0,0 0 0 0 0,1-1 0 0 0,15-5-49 0 0,1-1 0 0 0,-2-1 0 0 0,1 0-1 0 0,21-15 1 0 0,-9 6-2 0 0,323-196-190 0 0,-322 196 238 0 0,0 1-1 0 0,1 1 0 0 0,59-19 1 0 0,-87 33-2 0 0,0 0 1 0 0,0 1 0 0 0,0-1-1 0 0,0 1 1 0 0,0-1 0 0 0,0 1-1 0 0,1 0 1 0 0,-1 0-1 0 0,0 0 1 0 0,0 1 0 0 0,0-1-1 0 0,4 2 1 0 0,-7-2 6 0 0,1 1-1 0 0,0-1 0 0 0,-1 0 1 0 0,1 1-1 0 0,0-1 1 0 0,-1 1-1 0 0,1-1 1 0 0,-1 1-1 0 0,1-1 1 0 0,0 1-1 0 0,-1 0 1 0 0,1-1-1 0 0,-1 1 1 0 0,0-1-1 0 0,1 1 1 0 0,-1 0-1 0 0,0 0 0 0 0,1-1 1 0 0,-1 2-1 0 0,1 0 5 0 0,-1 0-1 0 0,0 0 0 0 0,0 0 1 0 0,0-1-1 0 0,0 1 0 0 0,-1 0 1 0 0,1 0-1 0 0,0-1 0 0 0,-1 1 1 0 0,1 0-1 0 0,-1 0 0 0 0,0 1 1 0 0,-5 9 27 0 0,0-1 1 0 0,0 1 0 0 0,-1-1 0 0 0,-14 16 0 0 0,-39 40 192 0 0,7-10-24 0 0,35-36-107 0 0,-37 48 190 0 0,49-61-222 0 0,1 1 1 0 0,0 0-1 0 0,0 0 0 0 0,0 0 1 0 0,1 1-1 0 0,-3 11 1 0 0,7-20-61 0 0,0-1 0 0 0,0 1 0 0 0,0-1 0 0 0,-1 1 0 0 0,1 0 0 0 0,0-1 0 0 0,0 1 0 0 0,0-1 0 0 0,0 1 0 0 0,0-1 0 0 0,0 1 0 0 0,1 0 0 0 0,-1-1 0 0 0,0 1 0 0 0,0-1 0 0 0,0 1 0 0 0,0-1 0 0 0,1 1 0 0 0,-1 0 0 0 0,0-1 0 0 0,1 1 0 0 0,-1-1 0 0 0,0 1 0 0 0,1-1 0 0 0,-1 0 0 0 0,0 1 0 0 0,1-1 0 0 0,-1 1 0 0 0,1-1 0 0 0,-1 0 0 0 0,1 1 0 0 0,-1-1 0 0 0,1 0 0 0 0,-1 0 0 0 0,1 1 0 0 0,-1-1 0 0 0,1 0 0 0 0,0 0 0 0 0,-1 0 0 0 0,1 0 0 0 0,-1 1 0 0 0,1-1 1 0 0,0 0-1 0 0,-1 0 0 0 0,1 0 0 0 0,-1 0 0 0 0,2-1 0 0 0,3 1 19 0 0,-1 0 0 0 0,1-1 1 0 0,0 0-1 0 0,-1 0 1 0 0,6-1-1 0 0,11-7-36 0 0,-1 0 0 0 0,1-1 0 0 0,22-16-1 0 0,-7 5-35 0 0,5-2-62 0 0,314-191-684 0 0,-327 195 807 0 0,114-72-85 0 0,-129 85 138 0 0,-11 5 58 0 0,-3 2 6 0 0,-22 23 205 0 0,0 0-1 0 0,-40 29 1 0 0,-28 25-51 0 0,80-66-259 0 0,-6 5 71 0 0,0 1 0 0 0,-21 31 1 0 0,37-48-85 0 0,0 0 0 0 0,1 0 1 0 0,-1 0-1 0 0,1 0 1 0 0,-1 0-1 0 0,1 0 0 0 0,-1 0 1 0 0,1 0-1 0 0,0 0 1 0 0,-1 0-1 0 0,1 0 0 0 0,0 0 1 0 0,0 0-1 0 0,0 0 1 0 0,0 2-1 0 0,0-3-6 0 0,0 1 0 0 0,0-1 1 0 0,1 1-1 0 0,-1-1 0 0 0,0 0 0 0 0,0 1 1 0 0,1-1-1 0 0,-1 0 0 0 0,0 1 0 0 0,0-1 1 0 0,1 0-1 0 0,-1 1 0 0 0,0-1 0 0 0,1 0 1 0 0,-1 0-1 0 0,0 0 0 0 0,1 1 0 0 0,-1-1 1 0 0,1 0-1 0 0,-1 0 0 0 0,0 0 0 0 0,1 0 0 0 0,-1 0 1 0 0,1 1-1 0 0,-1-1 0 0 0,1 0 0 0 0,2 0 5 0 0,0 0-1 0 0,0-1 0 0 0,0 1 1 0 0,0 0-1 0 0,0-1 1 0 0,0 0-1 0 0,0 1 0 0 0,0-1 1 0 0,4-2-1 0 0,480-252-649 0 0,-461 240 648 0 0,8-4 25 0 0,63-24 1 0 0,-97 42-28 0 0,1 1 0 0 0,-1 0 0 0 0,0 0 1 0 0,0 0-1 0 0,0 0 0 0 0,0 0 0 0 0,1 0 1 0 0,-1-1-1 0 0,0 1 0 0 0,0 0 0 0 0,0 0 1 0 0,0 0-1 0 0,1 0 0 0 0,-1 0 1 0 0,0 0-1 0 0,0 0 0 0 0,0 0 0 0 0,1 0 1 0 0,-1 0-1 0 0,0 0 0 0 0,0 0 0 0 0,0 0 1 0 0,1 0-1 0 0,-1 0 0 0 0,0 0 0 0 0,0 0 1 0 0,0 0-1 0 0,0 0 0 0 0,1 0 1 0 0,-1 1-1 0 0,0-1 0 0 0,0 0 0 0 0,0 0 1 0 0,0 0-1 0 0,1 0 0 0 0,-1 0 0 0 0,0 0 1 0 0,0 1-1 0 0,0-1 0 0 0,0 0 0 0 0,0 0 1 0 0,1 0-1 0 0,-5 10 171 0 0,-13 10 93 0 0,-116 100 439 0 0,23-24-630 0 0,104-91-75 0 0,-28 32 5 0 0,32-35-9 0 0,1 0-1 0 0,-1 0 1 0 0,0 1 0 0 0,1-1 0 0 0,0 0 0 0 0,-1 1 0 0 0,1-1-1 0 0,0 1 1 0 0,1-1 0 0 0,-1 1 0 0 0,0 0 0 0 0,1-1 0 0 0,-1 1-1 0 0,1 5 1 0 0,0-7-1 0 0,0 0 0 0 0,0-1 0 0 0,0 1 0 0 0,0 0-1 0 0,1 0 1 0 0,-1-1 0 0 0,0 1 0 0 0,1 0 0 0 0,-1-1-1 0 0,0 1 1 0 0,1 0 0 0 0,-1-1 0 0 0,1 1 0 0 0,-1 0 0 0 0,1-1-1 0 0,-1 1 1 0 0,1-1 0 0 0,0 1 0 0 0,-1-1 0 0 0,1 1 0 0 0,-1-1-1 0 0,2 1 1 0 0,0 0-6 0 0,0-1 0 0 0,0 1 0 0 0,0-1-1 0 0,1 1 1 0 0,-1-1 0 0 0,0 0 0 0 0,0 0-1 0 0,3 0 1 0 0,4 0-42 0 0,-1-2 0 0 0,18-3-1 0 0,24-12-288 0 0,-1-2 1 0 0,-1-2-1 0 0,47-28 0 0 0,-41 21 51 0 0,-24 13 154 0 0,27-15 31 0 0,2 2 0 0 0,70-22 0 0 0,-126 49 120 0 0,0 0-1 0 0,0 1 1 0 0,-1-1-1 0 0,1 1 1 0 0,0-1 0 0 0,0 1-1 0 0,4 0 1 0 0,-7 0-10 0 0,0 0-1 0 0,0 0 1 0 0,1 0 0 0 0,-1 0 0 0 0,0 0-1 0 0,0 0 1 0 0,0 0 0 0 0,1 0 0 0 0,-1 1 0 0 0,0-1-1 0 0,0 0 1 0 0,1 0 0 0 0,-1 0 0 0 0,0 0-1 0 0,0 0 1 0 0,0 1 0 0 0,0-1 0 0 0,1 0 0 0 0,-1 0-1 0 0,0 0 1 0 0,0 0 0 0 0,0 1 0 0 0,0-1-1 0 0,0 0 1 0 0,0 0 0 0 0,1 1 0 0 0,-1-1 0 0 0,0 0-1 0 0,0 0 1 0 0,0 0 0 0 0,0 1 0 0 0,-6 13 271 0 0,-14 10 55 0 0,-1-1 1 0 0,-38 34-1 0 0,1-2-121 0 0,-11 23-117 0 0,61-69-88 0 0,1 1 0 0 0,1 0 0 0 0,0 0 0 0 0,0 1 0 0 0,1-1 0 0 0,-7 22 0 0 0,11-30-7 0 0,1-1-1 0 0,-1 1 0 0 0,1 0 1 0 0,0-1-1 0 0,0 1 0 0 0,-1 0 1 0 0,1 0-1 0 0,0-1 1 0 0,0 1-1 0 0,0 0 0 0 0,1-1 1 0 0,-1 1-1 0 0,0 0 0 0 0,1-1 1 0 0,-1 1-1 0 0,1 0 1 0 0,0-1-1 0 0,1 4 0 0 0,-1-4 1 0 0,0 0 0 0 0,0 0-1 0 0,0 0 1 0 0,1 0-1 0 0,-1 0 1 0 0,0 0 0 0 0,1 0-1 0 0,-1-1 1 0 0,0 1 0 0 0,1 0-1 0 0,-1-1 1 0 0,1 1 0 0 0,-1-1-1 0 0,1 1 1 0 0,-1-1 0 0 0,3 0-1 0 0,5 1-3 0 0,0-1-1 0 0,-1-1 0 0 0,1 0 0 0 0,-1 0 1 0 0,1 0-1 0 0,8-4 0 0 0,21-6-173 0 0,-1-2 0 0 0,63-30 1 0 0,64-50-548 0 0,32-13 357 0 0,-131 74 418 0 0,-12 9 409 0 0,-51 22-230 0 0,-2 3-171 0 0,-1-1-1 0 0,0 1 0 0 0,0-1 1 0 0,1 1-1 0 0,-1-1 1 0 0,0 1-1 0 0,0-1 0 0 0,0 0 1 0 0,0 1-1 0 0,-1-1 1 0 0,-1 2-1 0 0,-1 0 65 0 0,-56 55 758 0 0,43-43-767 0 0,0 0 0 0 0,2 1 0 0 0,-25 32-1 0 0,34-40-103 0 0,-2 3 4 0 0,0 2-1 0 0,-10 21 1 0 0,17-32-14 0 0,0 0 1 0 0,0 1 0 0 0,0 0-1 0 0,0-1 1 0 0,0 1-1 0 0,0-1 1 0 0,1 1 0 0 0,0 0-1 0 0,-1-1 1 0 0,1 1-1 0 0,0 0 1 0 0,0 0 0 0 0,1-1-1 0 0,-1 1 1 0 0,0 0 0 0 0,1-1-1 0 0,0 1 1 0 0,-1-1-1 0 0,1 1 1 0 0,0 0 0 0 0,2 2-1 0 0,-2-4-1 0 0,1 1 0 0 0,-1 0-1 0 0,1-1 1 0 0,0 1 0 0 0,0-1-1 0 0,0 0 1 0 0,0 0 0 0 0,0 0-1 0 0,0 0 1 0 0,0 0 0 0 0,0 0-1 0 0,0 0 1 0 0,0 0 0 0 0,0-1-1 0 0,1 1 1 0 0,-1-1 0 0 0,0 0 0 0 0,0 0-1 0 0,1 0 1 0 0,-1 0 0 0 0,0 0-1 0 0,1 0 1 0 0,1-1 0 0 0,9-1-25 0 0,-1 0 0 0 0,24-9 0 0 0,-24 7 3 0 0,27-7-207 0 0,-1-2-1 0 0,0-2 0 0 0,56-30 1 0 0,180-105 655 0 0,-187 109-994 0 0,114-36-1 0 0,-194 74 592 0 0,0 1-1 0 0,0 0 1 0 0,0 1-1 0 0,0 0 1 0 0,9 0 0 0 0,-15 1-8 0 0,-1 0 1 0 0,0 0 0 0 0,1 0-1 0 0,-1 0 1 0 0,1 0 0 0 0,-1 0 0 0 0,0 0-1 0 0,1 0 1 0 0,-1 0 0 0 0,0 0-1 0 0,1 0 1 0 0,-1 0 0 0 0,1 0-1 0 0,-1 1 1 0 0,0-1 0 0 0,1 0 0 0 0,-1 0-1 0 0,0 0 1 0 0,1 1 0 0 0,-1-1-1 0 0,0 0 1 0 0,0 1 0 0 0,1-1 0 0 0,-1 0-1 0 0,0 0 1 0 0,0 1 0 0 0,1-1-1 0 0,-1 1 1 0 0,0-1 0 0 0,-1 14 189 0 0,-12 10 37 0 0,-6 1-85 0 0,-1-2 0 0 0,-1 0 0 0 0,-1-2 1 0 0,-32 26-1 0 0,-25 23 38 0 0,74-64-180 0 0,-10 8 35 0 0,-20 27-1 0 0,31-37-24 0 0,2 1 0 0 0,-1-1 1 0 0,0 0-1 0 0,1 1 0 0 0,0-1 0 0 0,0 1 0 0 0,0 0 0 0 0,0 0 1 0 0,1 0-1 0 0,0 0 0 0 0,0 0 0 0 0,-1 6 0 0 0,2-10-21 0 0,0 0 0 0 0,0 0 0 0 0,0 0 0 0 0,1 0 0 0 0,-1 0 0 0 0,0 0 0 0 0,0 0 0 0 0,1 0 0 0 0,-1 0 0 0 0,0 0 0 0 0,1 0 0 0 0,-1 0 0 0 0,1-1 0 0 0,-1 1 0 0 0,1 0 0 0 0,-1 0 0 0 0,1 0 1 0 0,0-1-1 0 0,-1 1 0 0 0,1 0 0 0 0,0 0 0 0 0,1 0 0 0 0,0 0 5 0 0,0 0 0 0 0,0 0 0 0 0,0 0-1 0 0,0-1 1 0 0,1 1 0 0 0,-1-1 0 0 0,0 1 0 0 0,0-1 0 0 0,0 0 0 0 0,3 0 0 0 0,6-1 21 0 0,-1 0 0 0 0,1-1-1 0 0,14-4 1 0 0,-23 6-29 0 0,24-8 0 0 0,-1-1 0 0 0,1-1 0 0 0,27-15 0 0 0,70-47 0 0 0,-5 2 0 0 0,-54 36 422 0 0,114-43 324 0 0,-178 81-686 0 0,0-1-1 0 0,-1 0 0 0 0,1 0 1 0 0,-1 1-1 0 0,0-1 1 0 0,0 0-1 0 0,0 0 0 0 0,-1 0 1 0 0,1 0-1 0 0,-1 0 1 0 0,-2 3-1 0 0,-26 31 157 0 0,10-14-153 0 0,17-18-56 0 0,-6 6 39 0 0,0 2 0 0 0,-6 12 0 0 0,13-22-39 0 0,1 0-1 0 0,-1 0 1 0 0,1 0-1 0 0,0 0 1 0 0,0 0-1 0 0,0 0 0 0 0,0 1 1 0 0,1-1-1 0 0,-1 0 1 0 0,1 0-1 0 0,0 1 0 0 0,0-1 1 0 0,0 0-1 0 0,0 0 1 0 0,2 5-1 0 0,-2-7-6 0 0,1 1 0 0 0,0-1 0 0 0,-1 0 0 0 0,1 0 0 0 0,0 0 0 0 0,0 1 0 0 0,0-1 0 0 0,0 0 0 0 0,0 0 0 0 0,0 0 0 0 0,0-1 0 0 0,0 1 0 0 0,1 0 0 0 0,-1 0 0 0 0,0-1 0 0 0,0 1 0 0 0,1 0 0 0 0,-1-1 0 0 0,0 1 0 0 0,1-1 0 0 0,-1 0 0 0 0,1 0 0 0 0,-1 1 0 0 0,0-1 0 0 0,1 0 0 0 0,-1 0 0 0 0,3 0 0 0 0,3 0 0 0 0,0-1 0 0 0,0 1 0 0 0,0-1 0 0 0,7-2 0 0 0,11-4-23 0 0,-1-1-1 0 0,0 0 1 0 0,24-14-1 0 0,65-40-146 0 0,-10 5 90 0 0,-81 49 752 0 0,-34 22-375 0 0,10-11-251 0 0,-6 9 5 0 0,4-8-27 0 0,1 1 0 0 0,-1 0-1 0 0,1 0 1 0 0,1 0 0 0 0,-1 0 0 0 0,0 1 0 0 0,1-1-1 0 0,0 1 1 0 0,-1 7 0 0 0,1-2-24 0 0,1-10 0 0 0,1 0 0 0 0,0 0 0 0 0,0 0 0 0 0,0 0 0 0 0,0 0 0 0 0,0 0 0 0 0,0 0 0 0 0,0 0 0 0 0,0 0 0 0 0,1 0 0 0 0,-1 0 0 0 0,0 0 0 0 0,1 0 0 0 0,-1 0 0 0 0,6 3 0 0 0,-6-4 0 0 0,3 1-52 0 0,-1 1 1 0 0,1-1-1 0 0,-1 0 0 0 0,1 1 0 0 0,-1-1 0 0 0,1 0 1 0 0,0-1-1 0 0,0 1 0 0 0,-1 0 0 0 0,1-1 0 0 0,0 0 1 0 0,0 0-1 0 0,0 0 0 0 0,4 0 0 0 0,0-1-574 0 0,0 0 0 0 0,1 0 0 0 0,-1-1-1 0 0,9-3 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2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50 8551 0 0,'0'0'8927'0'0,"7"-8"-8142"0"0,-1 3-604 0 0,0 0 0 0 0,0 1 1 0 0,1 0-1 0 0,0 0 0 0 0,-1 1 0 0 0,1 0 0 0 0,0 0 0 0 0,1 1 0 0 0,-1 0 0 0 0,0 0 0 0 0,1 0 1 0 0,-1 1-1 0 0,1 0 0 0 0,13 1 0 0 0,-13-1-119 0 0,1 1 0 0 0,-1 1 1 0 0,0 0-1 0 0,0 0 0 0 0,-1 0 0 0 0,1 1 1 0 0,0 0-1 0 0,0 1 0 0 0,-1 0 1 0 0,1 0-1 0 0,-1 0 0 0 0,0 1 0 0 0,0 0 1 0 0,7 6-1 0 0,-12-9-58 0 0,0 1-1 0 0,0 0 1 0 0,-1-1 0 0 0,1 1-1 0 0,-1 0 1 0 0,1-1 0 0 0,-1 1 0 0 0,0 0-1 0 0,0 0 1 0 0,0 0 0 0 0,0 0-1 0 0,0 0 1 0 0,0 1 0 0 0,0-1 0 0 0,-1 0-1 0 0,1 0 1 0 0,-1 0 0 0 0,0 1-1 0 0,1-1 1 0 0,-1 0 0 0 0,0 0 0 0 0,0 1-1 0 0,-1-1 1 0 0,1 0 0 0 0,0 1 0 0 0,-1-1-1 0 0,1 0 1 0 0,-1 0 0 0 0,0 0-1 0 0,0 0 1 0 0,0 0 0 0 0,0 1 0 0 0,0-2-1 0 0,0 1 1 0 0,-2 3 0 0 0,-6 5-4 0 0,1 0 0 0 0,-1-1 1 0 0,-1 1-1 0 0,-20 14 1 0 0,21-16-19 0 0,-58 44-487 0 0,21-18-115 0 0,-67 66 0 0 0,111-98 609 0 0,0 1 1 0 0,-1-1-1 0 0,1 1 0 0 0,-1-1 0 0 0,1 1 0 0 0,0 0 0 0 0,0 0 0 0 0,0 0 1 0 0,1 0-1 0 0,-1 0 0 0 0,1 0 0 0 0,-1 0 0 0 0,0 4 0 0 0,2-6 10 0 0,0-1-1 0 0,0 1 1 0 0,0 0-1 0 0,0-1 0 0 0,0 1 1 0 0,0-1-1 0 0,0 1 1 0 0,0 0-1 0 0,0-1 1 0 0,0 1-1 0 0,0-1 1 0 0,0 1-1 0 0,0-1 1 0 0,0 1-1 0 0,0 0 1 0 0,1-1-1 0 0,-1 1 0 0 0,0-1 1 0 0,1 1-1 0 0,-1-1 1 0 0,0 1-1 0 0,1-1 1 0 0,-1 1-1 0 0,0-1 1 0 0,1 1-1 0 0,-1-1 1 0 0,1 0-1 0 0,-1 1 1 0 0,1-1-1 0 0,0 1 0 0 0,0-1-10 0 0,2 3 13 0 0,1 0 0 0 0,-1 0 0 0 0,1-1 0 0 0,-1 1 0 0 0,1-1 1 0 0,0 0-1 0 0,0 0 0 0 0,0 0 0 0 0,0-1 0 0 0,1 0 0 0 0,7 2 0 0 0,6 0 122 0 0,28 1 0 0 0,-38-4-74 0 0,189 4 815 0 0,-184-3-807 0 0,-5-1-28 0 0,0 0-1 0 0,0 0 1 0 0,0 1 0 0 0,14 4-1 0 0,-21-5-132 0 0,4 4-134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3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556 119 4607 0 0,'-1'-3'354'0'0,"-1"-5"-34"0"0,0-1 0 0 0,-1 1 1 0 0,0 0-1 0 0,-1 0 0 0 0,0 0 1 0 0,0 0-1 0 0,-7-8 0 0 0,9 13-111 0 0,-1 0 0 0 0,1 0 0 0 0,-1 1 0 0 0,0-1 0 0 0,0 1 0 0 0,0 0 0 0 0,-1-1 0 0 0,1 1 0 0 0,0 1 0 0 0,-1-1 0 0 0,1 0 0 0 0,-1 1-1 0 0,0 0 1 0 0,0 0 0 0 0,1 0 0 0 0,-1 0 0 0 0,0 0 0 0 0,0 1 0 0 0,-6 0 0 0 0,-2 1-164 0 0,-1 0 0 0 0,1 1 0 0 0,0 0 0 0 0,0 1 0 0 0,0 0 0 0 0,0 1 0 0 0,-16 8 0 0 0,12-5-89 0 0,1 2-1 0 0,0-1 0 0 0,0 2 1 0 0,-24 20-1 0 0,22-12 44 0 0,0 0 0 0 0,1 1 0 0 0,0 1 0 0 0,2 0-1 0 0,1 1 1 0 0,0 1 0 0 0,1 0 0 0 0,-8 24 0 0 0,-1 11 365 0 0,2 1 1 0 0,-13 65-1 0 0,24-88-81 0 0,1 0 0 0 0,2 1 1 0 0,2-1-1 0 0,1 1 0 0 0,4 62 0 0 0,0-85-211 0 0,0 0-1 0 0,0 0 0 0 0,2 0 1 0 0,-1 0-1 0 0,2-1 0 0 0,-1 1 0 0 0,2-1 1 0 0,0 0-1 0 0,0 0 0 0 0,1-1 0 0 0,0 0 1 0 0,1 0-1 0 0,1-1 0 0 0,-1 0 0 0 0,2 0 1 0 0,-1-1-1 0 0,1 0 0 0 0,17 11 0 0 0,-11-10-3 0 0,0-1-1 0 0,1-1 1 0 0,1-1-1 0 0,-1 0 0 0 0,1-1 1 0 0,1-1-1 0 0,-1 0 1 0 0,0-2-1 0 0,1 0 1 0 0,0-1-1 0 0,0-1 1 0 0,0 0-1 0 0,28-4 1 0 0,-6-2 182 0 0,-1-2 0 0 0,0-2 0 0 0,0-1 0 0 0,-1-2 0 0 0,46-21 1 0 0,-51 18 58 0 0,0-1 1 0 0,-2-2 0 0 0,1-1 0 0 0,-2-1 0 0 0,30-26 0 0 0,-46 33-131 0 0,-1-1-1 0 0,0 0 1 0 0,0-1 0 0 0,-2-1-1 0 0,0 0 1 0 0,0 0-1 0 0,-2-1 1 0 0,0-1-1 0 0,-1 0 1 0 0,-1 0 0 0 0,7-22-1 0 0,-7 9-19 0 0,-1 0 0 0 0,-2 0 0 0 0,-1 0 0 0 0,-2-1 0 0 0,0 1-1 0 0,-4-35 1 0 0,-3 17-195 0 0,-1-1 0 0 0,-3 2-1 0 0,-17-55 1 0 0,22 89-45 0 0,-1-1 0 0 0,0 2 0 0 0,-1-1 0 0 0,0 1 0 0 0,-1 0 1 0 0,-1 0-1 0 0,-10-13 0 0 0,14 21 4 0 0,-1 0 1 0 0,0 0-1 0 0,0 0 1 0 0,-1 0-1 0 0,1 1 1 0 0,-1 0-1 0 0,0 0 1 0 0,0 0-1 0 0,0 1 1 0 0,-1 0-1 0 0,1 0 1 0 0,-1 1-1 0 0,0 0 1 0 0,1 0-1 0 0,-1 0 1 0 0,0 1-1 0 0,-8-1 1 0 0,1 2-223 0 0,0 0-1 0 0,1 0 1 0 0,-1 2 0 0 0,1 0 0 0 0,-1 0-1 0 0,-24 8 1 0 0,-5 7-1189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5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2 174 2303 0 0,'-1'-13'444'0'0,"0"-1"-1"0"0,3-24 0 0 0,-1 33 312 0 0,0-1 0 0 0,0 1 0 0 0,0-1 0 0 0,1 1 0 0 0,-1 0 0 0 0,1-1 0 0 0,1 1 0 0 0,-1 0 0 0 0,5-7 1760 0 0,2 31-1403 0 0,-4 10-571 0 0,-1 0 0 0 0,-2 1-1 0 0,-2 47 1 0 0,0 9 56 0 0,2-29-242 0 0,4 60 299 0 0,-4-104-572 0 0,0-1 1 0 0,1 1 0 0 0,0-1-1 0 0,1 1 1 0 0,1-1-1 0 0,10 21 1 0 0,-14-30-54 0 0,1 0 0 0 0,-1-1 0 0 0,1 0 0 0 0,0 1 0 0 0,-1-1 0 0 0,1 0 0 0 0,0 0 0 0 0,0 0 0 0 0,1 0 0 0 0,-1 0 0 0 0,0 0 0 0 0,1-1 0 0 0,-1 1 0 0 0,1-1 0 0 0,-1 0 0 0 0,1 1 0 0 0,0-1 0 0 0,-1 0 0 0 0,5 0 0 0 0,-4-1 15 0 0,0 0 1 0 0,0 0-1 0 0,0 0 1 0 0,0 0 0 0 0,0-1-1 0 0,0 0 1 0 0,0 1-1 0 0,0-1 1 0 0,-1 0-1 0 0,1-1 1 0 0,0 1 0 0 0,0 0-1 0 0,-1-1 1 0 0,1 1-1 0 0,-1-1 1 0 0,1 0-1 0 0,-1 0 1 0 0,3-3 0 0 0,5-5 36 0 0,0-1 0 0 0,-1-1 0 0 0,0 1 0 0 0,-1-1 0 0 0,0-1 0 0 0,-1 0 0 0 0,-1 0 0 0 0,0 0 1 0 0,-1-1-1 0 0,0 1 0 0 0,-1-1 0 0 0,3-18 0 0 0,2-18 91 0 0,-3 0 0 0 0,-1-58 0 0 0,-3 59-211 0 0,-1-122-1620 0 0,-2 165 1412 0 0,-2 15-4136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5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95 12063 0 0,'3'-18'1283'0'0,"-2"14"-1119"0"0,1 0 0 0 0,0 0 0 0 0,-1 0 0 0 0,6-7 0 0 0,-6 9 108 0 0,1 0 0 0 0,-1-1 0 0 0,0 1 0 0 0,1 0 0 0 0,-1 0 0 0 0,0-1 0 0 0,0 1 0 0 0,-1-1 0 0 0,1 1 0 0 0,0-1 0 0 0,-1 1 0 0 0,0-1 0 0 0,0 0 0 0 0,0-3 0 0 0,0 5-207 0 0,-7-3 5 0 0,7 4-70 0 0,-1-1 0 0 0,0 1-1 0 0,1 0 1 0 0,-1-1-1 0 0,0 1 1 0 0,1-1 0 0 0,-1 1-1 0 0,0 0 1 0 0,1 0 0 0 0,-1-1-1 0 0,0 1 1 0 0,0 0-1 0 0,1 0 1 0 0,-1 0 0 0 0,-1 0-1 0 0,-3 1-5 0 0,-1 0 0 0 0,0 0-1 0 0,1 0 1 0 0,0 1 0 0 0,-1 0 0 0 0,1 0-1 0 0,0 0 1 0 0,0 1 0 0 0,0 0-1 0 0,0 0 1 0 0,0 0 0 0 0,1 1 0 0 0,0-1-1 0 0,-1 1 1 0 0,1 0 0 0 0,1 0 0 0 0,-5 6-1 0 0,5-7 14 0 0,1 1-1 0 0,0-1 1 0 0,0 1 0 0 0,0 0-1 0 0,0 0 1 0 0,1-1-1 0 0,-1 1 1 0 0,1 0 0 0 0,0 0-1 0 0,0 1 1 0 0,1-1-1 0 0,-1 0 1 0 0,1 0 0 0 0,0 0-1 0 0,0 0 1 0 0,0 1-1 0 0,0-1 1 0 0,1 0 0 0 0,0 0-1 0 0,0 0 1 0 0,0 0-1 0 0,0 0 1 0 0,3 6 0 0 0,3 2 201 0 0,1 0 1 0 0,0-1 0 0 0,14 16 0 0 0,11 15 590 0 0,-32-41-752 0 0,0 0-1 0 0,0 1 1 0 0,-1-1-1 0 0,1 1 1 0 0,0-1-1 0 0,0 1 0 0 0,-1-1 1 0 0,1 1-1 0 0,-1-1 1 0 0,0 1-1 0 0,1-1 1 0 0,-1 1-1 0 0,0 0 1 0 0,0-1-1 0 0,0 1 1 0 0,0 0-1 0 0,0-1 1 0 0,0 1-1 0 0,-1-1 1 0 0,1 1-1 0 0,-1 2 0 0 0,0-1 29 0 0,-1-1 0 0 0,1 0-1 0 0,-1 0 1 0 0,1 0 0 0 0,-1 0 0 0 0,0 0-1 0 0,0 0 1 0 0,0 0 0 0 0,0-1-1 0 0,0 1 1 0 0,0-1 0 0 0,-3 2-1 0 0,-5 2 119 0 0,1-1 1 0 0,-1 0-1 0 0,0-1 0 0 0,0 0 0 0 0,-18 3 0 0 0,19-4-213 0 0,-1-1 0 0 0,1 0-1 0 0,-1-1 1 0 0,1 0 0 0 0,-17-2 0 0 0,25 2-140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6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8751 0 0,'0'0'674'0'0,"13"-11"2982"0"0,19-13 666 0 0,-17 13-3479 0 0,0-1 0 0 0,18-18-1 0 0,-30 26-792 0 0,1 0 0 0 0,0-1-1 0 0,-1 1 1 0 0,0-1-1 0 0,0 0 1 0 0,0 0-1 0 0,-1 0 1 0 0,1 0-1 0 0,-1 0 1 0 0,0-1-1 0 0,-1 1 1 0 0,2-8-1 0 0,-3 12-33 0 0,0 0 0 0 0,1 0 1 0 0,-1 0-1 0 0,0 0 0 0 0,0-1 0 0 0,0 1 0 0 0,0 0 0 0 0,0 0 0 0 0,0 0 0 0 0,0-1 0 0 0,0 1 0 0 0,0 0 1 0 0,-1 0-1 0 0,1 0 0 0 0,0-1 0 0 0,-1 1 0 0 0,1 0 0 0 0,-1 0 0 0 0,0 0 0 0 0,1 0 0 0 0,-1 0 1 0 0,0 0-1 0 0,1 0 0 0 0,-1 0 0 0 0,0 0 0 0 0,0 1 0 0 0,0-1 0 0 0,0 0 0 0 0,0 0 0 0 0,-1 0 1 0 0,0 0-6 0 0,0 1 0 0 0,1 0 0 0 0,-1 0 1 0 0,0 0-1 0 0,0 0 0 0 0,1 0 0 0 0,-1 0 1 0 0,0 0-1 0 0,1 0 0 0 0,-1 1 0 0 0,0-1 1 0 0,1 1-1 0 0,-1-1 0 0 0,0 1 1 0 0,1 0-1 0 0,-1 0 0 0 0,1-1 0 0 0,-1 1 1 0 0,1 0-1 0 0,-3 2 0 0 0,0 2-1 0 0,0-1 1 0 0,0 0-1 0 0,0 1 0 0 0,1 0 0 0 0,-1 0 0 0 0,1 0 0 0 0,0 1 1 0 0,1-1-1 0 0,-1 0 0 0 0,1 1 0 0 0,0 0 0 0 0,0 0 1 0 0,1-1-1 0 0,0 1 0 0 0,0 0 0 0 0,0 0 0 0 0,1 0 0 0 0,0 0 1 0 0,0 0-1 0 0,1 9 0 0 0,0-9 14 0 0,-1 0 1 0 0,1-1-1 0 0,0 1 1 0 0,1-1-1 0 0,-1 0 1 0 0,1 1-1 0 0,0-1 1 0 0,0 0-1 0 0,1 0 0 0 0,0 0 1 0 0,-1 0-1 0 0,2 0 1 0 0,-1-1-1 0 0,0 0 1 0 0,1 1-1 0 0,0-1 1 0 0,0 0-1 0 0,0-1 0 0 0,1 1 1 0 0,-1-1-1 0 0,1 0 1 0 0,6 3-1 0 0,-5-4-37 0 0,0 0-1 0 0,0 0 1 0 0,0-1-1 0 0,0 0 1 0 0,0-1-1 0 0,1 1 1 0 0,-1-1-1 0 0,0 0 1 0 0,1-1-1 0 0,11-2 1 0 0,16-5-6219 0 0,-17 1-524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5T16:04:46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197 143 7831 0 0,'0'0'603'0'0,"0"-20"4285"0"0,5 5-1854 0 0,-2 6-2452 0 0,0 0 0 0 0,0-1 0 0 0,-1 1 0 0 0,0-1 0 0 0,0-14 0 0 0,-2 23-597 0 0,0-1 0 0 0,0 1 0 0 0,0-1 0 0 0,0 0 0 0 0,-1 1 0 0 0,1-1 0 0 0,0 1 0 0 0,-1-1 0 0 0,0 0 1 0 0,1 1-1 0 0,-1 0 0 0 0,0-1 0 0 0,0 1 0 0 0,0-1 0 0 0,0 1 0 0 0,-1-2 0 0 0,1 2 30 0 0,-1 0 1 0 0,0 0-1 0 0,1 0 1 0 0,-1 0-1 0 0,0 0 0 0 0,0 1 1 0 0,1-1-1 0 0,-1 0 0 0 0,0 1 1 0 0,0 0-1 0 0,0-1 0 0 0,0 1 1 0 0,0 0-1 0 0,0 0 0 0 0,0 0 1 0 0,-3 0-1 0 0,-1 1-15 0 0,0 0 0 0 0,1 0 0 0 0,-1 1 0 0 0,0 0 0 0 0,1 0 0 0 0,0 0 0 0 0,-1 0 0 0 0,1 1 0 0 0,0 0 0 0 0,0 0 0 0 0,0 0 0 0 0,1 1 0 0 0,-1 0 0 0 0,1 0 0 0 0,0 0 0 0 0,0 0 0 0 0,-4 7 0 0 0,-2 2 0 0 0,1 1 0 0 0,0 0 0 0 0,1 0 0 0 0,-11 30 0 0 0,13-30-12 0 0,2 1 0 0 0,-1-1 0 0 0,-2 22 0 0 0,6-31 12 0 0,1 1 1 0 0,-1-1-1 0 0,1 1 0 0 0,0-1 0 0 0,0 1 0 0 0,1 0 1 0 0,0-1-1 0 0,0 0 0 0 0,0 1 0 0 0,1-1 0 0 0,-1 0 1 0 0,5 9-1 0 0,-5-13 11 0 0,-1 0-1 0 0,1 0 1 0 0,0 0 0 0 0,-1 0-1 0 0,1 0 1 0 0,0 0-1 0 0,0 0 1 0 0,0 0 0 0 0,0 0-1 0 0,0-1 1 0 0,0 1 0 0 0,0 0-1 0 0,0-1 1 0 0,0 1 0 0 0,1-1-1 0 0,-1 1 1 0 0,0-1 0 0 0,0 1-1 0 0,0-1 1 0 0,2 1 0 0 0,0-1 10 0 0,0 0 1 0 0,0 0-1 0 0,-1-1 1 0 0,1 1-1 0 0,0 0 1 0 0,0-1-1 0 0,-1 0 1 0 0,1 1-1 0 0,2-2 1 0 0,4-3 27 0 0,0 1 0 0 0,0-1 0 0 0,-1 0 0 0 0,11-9 0 0 0,-10 6-22 0 0,0 0 0 0 0,0-1 0 0 0,0 0 0 0 0,-1-1 0 0 0,-1 0 0 0 0,0 0 0 0 0,11-20 0 0 0,-10 13 22 0 0,0-1-1 0 0,-1 0 0 0 0,-1-1 0 0 0,5-24 0 0 0,-3 8-57 0 0,-4 21 123 0 0,-3 12 83 0 0,-1 5 133 0 0,-2 21-1 0 0,0-1 0 0 0,2 1-1 0 0,0 0 1 0 0,2-1 0 0 0,1 1 0 0 0,10 42-1 0 0,-11-61-401 0 0,0 1 0 0 0,0 0-1 0 0,0 0 1 0 0,1-1 0 0 0,0 1-1 0 0,0-1 1 0 0,1 0 0 0 0,-1 0-1 0 0,1 0 1 0 0,0-1 0 0 0,1 1-1 0 0,-1-1 1 0 0,1 0 0 0 0,0 0-1 0 0,0 0 1 0 0,0-1 0 0 0,10 6-1 0 0,4-3-8011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E2617-7F5D-4216-8006-3FCE126CDB14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47C82-B7C8-4CEE-9EB8-C8B7A4D5C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7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noProof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0A2D9-F064-48EF-99CB-A51108C1AB40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800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17DE-D009-4CD9-A09B-D0EF983C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24345" cy="9632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09CD-0F40-45E9-A1C3-C94A326BF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10515600" cy="4608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16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Square Ph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itle">
            <a:extLst>
              <a:ext uri="{FF2B5EF4-FFF2-40B4-BE49-F238E27FC236}">
                <a16:creationId xmlns:a16="http://schemas.microsoft.com/office/drawing/2014/main" id="{FB5FE381-099C-4376-B457-AA59D20F15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37" y="2487168"/>
            <a:ext cx="4352925" cy="1097280"/>
          </a:xfrm>
        </p:spPr>
        <p:txBody>
          <a:bodyPr bIns="45720"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2 Subtitle">
            <a:extLst>
              <a:ext uri="{FF2B5EF4-FFF2-40B4-BE49-F238E27FC236}">
                <a16:creationId xmlns:a16="http://schemas.microsoft.com/office/drawing/2014/main" id="{D55E7899-E90B-4B88-95E2-00E3DAC8A7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38" y="3895090"/>
            <a:ext cx="4352924" cy="311150"/>
          </a:xfrm>
          <a:prstGeom prst="rect">
            <a:avLst/>
          </a:prstGeom>
        </p:spPr>
        <p:txBody>
          <a:bodyPr/>
          <a:lstStyle>
            <a:lvl1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1pPr>
            <a:lvl2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2pPr>
            <a:lvl3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3pPr>
            <a:lvl4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4pPr>
            <a:lvl5pPr marL="0" indent="0" algn="l">
              <a:lnSpc>
                <a:spcPct val="110000"/>
              </a:lnSpc>
              <a:buNone/>
              <a:defRPr sz="2200" baseline="0">
                <a:solidFill>
                  <a:schemeClr val="tx1"/>
                </a:solidFill>
              </a:defRPr>
            </a:lvl5pPr>
            <a:lvl6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6pPr>
            <a:lvl7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7pPr>
            <a:lvl8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8pPr>
            <a:lvl9pPr marL="0" indent="0" algn="l" defTabSz="932688">
              <a:lnSpc>
                <a:spcPct val="100000"/>
              </a:lnSpc>
              <a:spcBef>
                <a:spcPts val="672"/>
              </a:spcBef>
              <a:buFontTx/>
              <a:buNone/>
              <a:defRPr sz="2200" baseline="0">
                <a:solidFill>
                  <a:schemeClr val="tx1"/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Picture 10" descr="Microsoft Logo">
            <a:extLst>
              <a:ext uri="{FF2B5EF4-FFF2-40B4-BE49-F238E27FC236}">
                <a16:creationId xmlns:a16="http://schemas.microsoft.com/office/drawing/2014/main" id="{FA86A238-F7CE-4162-8B00-2166F5ED25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9" y="304800"/>
            <a:ext cx="2063191" cy="924737"/>
          </a:xfrm>
          <a:prstGeom prst="rect">
            <a:avLst/>
          </a:prstGeom>
        </p:spPr>
      </p:pic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182FB499-89AE-4177-A821-127E0BD7F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3682" y="0"/>
            <a:ext cx="6858000" cy="6858000"/>
          </a:xfrm>
          <a:solidFill>
            <a:srgbClr val="243A5E"/>
          </a:solidFill>
        </p:spPr>
        <p:txBody>
          <a:bodyPr tIns="1828800" anchor="t"/>
          <a:lstStyle>
            <a:lvl1pPr marL="0" marR="0" indent="0" algn="ctr" defTabSz="932688" rtl="0" eaLnBrk="1" fontAlgn="auto" latinLnBrk="0" hangingPunct="1">
              <a:lnSpc>
                <a:spcPct val="300000"/>
              </a:lnSpc>
              <a:spcBef>
                <a:spcPts val="2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lang="en-US" sz="1600" b="1" kern="1200" spc="0" baseline="0" noProof="0" dirty="0" smtClean="0">
                <a:solidFill>
                  <a:srgbClr val="FFFFFF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32688" rtl="0" eaLnBrk="1" fontAlgn="auto" latinLnBrk="0" hangingPunct="1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7222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9" orient="horz" pos="2160">
          <p15:clr>
            <a:srgbClr val="547EBF"/>
          </p15:clr>
        </p15:guide>
        <p15:guide id="10" orient="horz" pos="1572">
          <p15:clr>
            <a:srgbClr val="547EBF"/>
          </p15:clr>
        </p15:guide>
        <p15:guide id="11" orient="horz" pos="2258">
          <p15:clr>
            <a:srgbClr val="547EBF"/>
          </p15:clr>
        </p15:guide>
        <p15:guide id="12" orient="horz" pos="2454">
          <p15:clr>
            <a:srgbClr val="547EBF"/>
          </p15:clr>
        </p15:guide>
        <p15:guide id="13" orient="horz" pos="2650">
          <p15:clr>
            <a:srgbClr val="547EBF"/>
          </p15:clr>
        </p15:guide>
        <p15:guide id="14" pos="3155">
          <p15:clr>
            <a:srgbClr val="547EBF"/>
          </p15:clr>
        </p15:guide>
        <p15:guide id="15" pos="413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3847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16587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491259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60969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6FC3-8F0A-46D7-AAF5-2B818BA5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3502-9289-4503-89BD-F91141F40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5BDE2-B615-4364-AD1B-54F119FD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054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CADE-8C2A-4273-8E6F-588B5996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272E0-8DE9-4B45-B20E-4ED2E82A0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438BB-4709-4869-9234-BACEFCAD0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06CD0-2BB5-44F8-BFDC-F7E33A261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96ED0-0881-463E-96A0-5835756E8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13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E809-C3FB-4224-BAE8-7E159FEA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3E31-3F95-4850-9574-D4F6B67A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511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003C3-BC58-4EE9-9C25-090501C16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4420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861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2EC9-F35D-4497-A2F4-43B6222F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536D2-7DF2-470A-9246-1CA552EBA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3931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126B1-6649-46F2-ACD6-A47A9A2F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323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32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Confidentiality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07666-5C5E-4C40-8C68-86D1F3CAB0C5}"/>
              </a:ext>
            </a:extLst>
          </p:cNvPr>
          <p:cNvSpPr txBox="1"/>
          <p:nvPr userDrawn="1"/>
        </p:nvSpPr>
        <p:spPr>
          <a:xfrm>
            <a:off x="584200" y="4173080"/>
            <a:ext cx="11022584" cy="2095958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kern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B1A30E-72AA-4A8F-A97F-FD4B4989FC97}"/>
              </a:ext>
            </a:extLst>
          </p:cNvPr>
          <p:cNvSpPr/>
          <p:nvPr userDrawn="1"/>
        </p:nvSpPr>
        <p:spPr bwMode="gray">
          <a:xfrm>
            <a:off x="2697102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6F400F5-9FA0-4CE6-B207-5F2FF50C7927}"/>
              </a:ext>
            </a:extLst>
          </p:cNvPr>
          <p:cNvSpPr/>
          <p:nvPr userDrawn="1"/>
        </p:nvSpPr>
        <p:spPr bwMode="gray">
          <a:xfrm>
            <a:off x="5318069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A797159-0B2F-4995-81D8-EBFFD05AB617}"/>
              </a:ext>
            </a:extLst>
          </p:cNvPr>
          <p:cNvGrpSpPr/>
          <p:nvPr userDrawn="1"/>
        </p:nvGrpSpPr>
        <p:grpSpPr bwMode="gray">
          <a:xfrm flipH="1">
            <a:off x="5901486" y="2178437"/>
            <a:ext cx="436044" cy="827404"/>
            <a:chOff x="5200650" y="1722438"/>
            <a:chExt cx="1797050" cy="3409950"/>
          </a:xfrm>
        </p:grpSpPr>
        <p:sp>
          <p:nvSpPr>
            <p:cNvPr id="105" name="Freeform 26">
              <a:extLst>
                <a:ext uri="{FF2B5EF4-FFF2-40B4-BE49-F238E27FC236}">
                  <a16:creationId xmlns:a16="http://schemas.microsoft.com/office/drawing/2014/main" id="{D5EE552A-CFE9-4D35-BDE3-A939AA559C2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200650" y="1722438"/>
              <a:ext cx="1797050" cy="3409950"/>
            </a:xfrm>
            <a:custGeom>
              <a:avLst/>
              <a:gdLst>
                <a:gd name="T0" fmla="*/ 497 w 543"/>
                <a:gd name="T1" fmla="*/ 0 h 1030"/>
                <a:gd name="T2" fmla="*/ 46 w 543"/>
                <a:gd name="T3" fmla="*/ 0 h 1030"/>
                <a:gd name="T4" fmla="*/ 0 w 543"/>
                <a:gd name="T5" fmla="*/ 46 h 1030"/>
                <a:gd name="T6" fmla="*/ 0 w 543"/>
                <a:gd name="T7" fmla="*/ 983 h 1030"/>
                <a:gd name="T8" fmla="*/ 46 w 543"/>
                <a:gd name="T9" fmla="*/ 1030 h 1030"/>
                <a:gd name="T10" fmla="*/ 497 w 543"/>
                <a:gd name="T11" fmla="*/ 1030 h 1030"/>
                <a:gd name="T12" fmla="*/ 543 w 543"/>
                <a:gd name="T13" fmla="*/ 983 h 1030"/>
                <a:gd name="T14" fmla="*/ 543 w 543"/>
                <a:gd name="T15" fmla="*/ 46 h 1030"/>
                <a:gd name="T16" fmla="*/ 497 w 543"/>
                <a:gd name="T17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3" h="1030">
                  <a:moveTo>
                    <a:pt x="497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983"/>
                    <a:pt x="0" y="983"/>
                    <a:pt x="0" y="983"/>
                  </a:cubicBezTo>
                  <a:cubicBezTo>
                    <a:pt x="0" y="1009"/>
                    <a:pt x="21" y="1030"/>
                    <a:pt x="46" y="1030"/>
                  </a:cubicBezTo>
                  <a:cubicBezTo>
                    <a:pt x="497" y="1030"/>
                    <a:pt x="497" y="1030"/>
                    <a:pt x="497" y="1030"/>
                  </a:cubicBezTo>
                  <a:cubicBezTo>
                    <a:pt x="522" y="1030"/>
                    <a:pt x="543" y="1009"/>
                    <a:pt x="543" y="983"/>
                  </a:cubicBezTo>
                  <a:cubicBezTo>
                    <a:pt x="543" y="46"/>
                    <a:pt x="543" y="46"/>
                    <a:pt x="543" y="46"/>
                  </a:cubicBezTo>
                  <a:cubicBezTo>
                    <a:pt x="543" y="21"/>
                    <a:pt x="522" y="0"/>
                    <a:pt x="497" y="0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27">
              <a:extLst>
                <a:ext uri="{FF2B5EF4-FFF2-40B4-BE49-F238E27FC236}">
                  <a16:creationId xmlns:a16="http://schemas.microsoft.com/office/drawing/2014/main" id="{62561F91-9D8C-4635-B806-AE2D1119614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310188" y="2262188"/>
              <a:ext cx="1577975" cy="2433638"/>
            </a:xfrm>
            <a:custGeom>
              <a:avLst/>
              <a:gdLst>
                <a:gd name="T0" fmla="*/ 0 w 994"/>
                <a:gd name="T1" fmla="*/ 1533 h 1533"/>
                <a:gd name="T2" fmla="*/ 994 w 994"/>
                <a:gd name="T3" fmla="*/ 1533 h 1533"/>
                <a:gd name="T4" fmla="*/ 994 w 994"/>
                <a:gd name="T5" fmla="*/ 62 h 1533"/>
                <a:gd name="T6" fmla="*/ 498 w 994"/>
                <a:gd name="T7" fmla="*/ 0 h 1533"/>
                <a:gd name="T8" fmla="*/ 0 w 994"/>
                <a:gd name="T9" fmla="*/ 62 h 1533"/>
                <a:gd name="T10" fmla="*/ 0 w 994"/>
                <a:gd name="T11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4" h="1533">
                  <a:moveTo>
                    <a:pt x="0" y="1533"/>
                  </a:moveTo>
                  <a:lnTo>
                    <a:pt x="994" y="1533"/>
                  </a:lnTo>
                  <a:lnTo>
                    <a:pt x="994" y="62"/>
                  </a:lnTo>
                  <a:lnTo>
                    <a:pt x="498" y="0"/>
                  </a:lnTo>
                  <a:lnTo>
                    <a:pt x="0" y="62"/>
                  </a:lnTo>
                  <a:lnTo>
                    <a:pt x="0" y="1533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71C38A4E-A7CA-4FC4-B76A-394814BBAD3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310188" y="2006601"/>
              <a:ext cx="1577975" cy="3540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0EB3CFB9-1B4F-40C4-8527-07696A24C4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42013" y="3522663"/>
              <a:ext cx="804863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A6E51830-661E-42FF-A82A-D30745B76D1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689351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5201EB4-D463-4472-9390-C70DD9F565C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3851276"/>
              <a:ext cx="1327150" cy="396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B130CDDD-D0C4-4E72-B76C-DB984523826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013201"/>
              <a:ext cx="730250" cy="428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33">
              <a:extLst>
                <a:ext uri="{FF2B5EF4-FFF2-40B4-BE49-F238E27FC236}">
                  <a16:creationId xmlns:a16="http://schemas.microsoft.com/office/drawing/2014/main" id="{65FB6058-8B32-4371-95BE-A2B310C6B8F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19725" y="4178301"/>
              <a:ext cx="132715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tangle 34">
              <a:extLst>
                <a:ext uri="{FF2B5EF4-FFF2-40B4-BE49-F238E27FC236}">
                  <a16:creationId xmlns:a16="http://schemas.microsoft.com/office/drawing/2014/main" id="{FB2303C7-0661-4CF0-B491-D2E9D47EE15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149975" y="4341813"/>
              <a:ext cx="596900" cy="3651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tangle 35">
              <a:extLst>
                <a:ext uri="{FF2B5EF4-FFF2-40B4-BE49-F238E27FC236}">
                  <a16:creationId xmlns:a16="http://schemas.microsoft.com/office/drawing/2014/main" id="{C3FA6748-9371-4617-9A5E-AEF6112AB5D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932488" y="2509838"/>
              <a:ext cx="836613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5" name="Rectangle 36">
              <a:extLst>
                <a:ext uri="{FF2B5EF4-FFF2-40B4-BE49-F238E27FC236}">
                  <a16:creationId xmlns:a16="http://schemas.microsoft.com/office/drawing/2014/main" id="{22819134-DC28-4E40-9A2C-B052D6FE6E7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509838"/>
              <a:ext cx="171450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A8AB1BAE-A549-4C2D-90AE-29E7A84F30C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680075" y="2509838"/>
              <a:ext cx="173038" cy="49213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6BB21AAD-BEBD-464D-9425-DFCE1A81021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25663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82C133A5-90DA-4452-B1C2-96A28D1B3B2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168526"/>
              <a:ext cx="152400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9EC959C0-2ED1-429D-9343-6B03D72EC2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50038" y="2216151"/>
              <a:ext cx="152400" cy="1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27EB350B-78EC-4CE4-9803-6981B8ABF25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027738" y="4837113"/>
              <a:ext cx="142875" cy="1460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42">
              <a:extLst>
                <a:ext uri="{FF2B5EF4-FFF2-40B4-BE49-F238E27FC236}">
                  <a16:creationId xmlns:a16="http://schemas.microsoft.com/office/drawing/2014/main" id="{E19CD1BB-BAEF-4D84-8870-955840A2D73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5783263" y="1841501"/>
              <a:ext cx="631825" cy="36513"/>
            </a:xfrm>
            <a:custGeom>
              <a:avLst/>
              <a:gdLst>
                <a:gd name="T0" fmla="*/ 185 w 191"/>
                <a:gd name="T1" fmla="*/ 11 h 11"/>
                <a:gd name="T2" fmla="*/ 6 w 191"/>
                <a:gd name="T3" fmla="*/ 11 h 11"/>
                <a:gd name="T4" fmla="*/ 0 w 191"/>
                <a:gd name="T5" fmla="*/ 6 h 11"/>
                <a:gd name="T6" fmla="*/ 6 w 191"/>
                <a:gd name="T7" fmla="*/ 0 h 11"/>
                <a:gd name="T8" fmla="*/ 185 w 191"/>
                <a:gd name="T9" fmla="*/ 0 h 11"/>
                <a:gd name="T10" fmla="*/ 191 w 191"/>
                <a:gd name="T11" fmla="*/ 6 h 11"/>
                <a:gd name="T12" fmla="*/ 185 w 19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" h="11">
                  <a:moveTo>
                    <a:pt x="18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9" y="0"/>
                    <a:pt x="191" y="2"/>
                    <a:pt x="191" y="6"/>
                  </a:cubicBezTo>
                  <a:cubicBezTo>
                    <a:pt x="191" y="9"/>
                    <a:pt x="189" y="11"/>
                    <a:pt x="185" y="11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3">
              <a:extLst>
                <a:ext uri="{FF2B5EF4-FFF2-40B4-BE49-F238E27FC236}">
                  <a16:creationId xmlns:a16="http://schemas.microsoft.com/office/drawing/2014/main" id="{AB3A5491-F398-47CB-BBBC-35E96F4E41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5429250" y="2722563"/>
              <a:ext cx="1339850" cy="62865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</p:grpSp>
      <p:sp>
        <p:nvSpPr>
          <p:cNvPr id="149" name="Oval 148">
            <a:extLst>
              <a:ext uri="{FF2B5EF4-FFF2-40B4-BE49-F238E27FC236}">
                <a16:creationId xmlns:a16="http://schemas.microsoft.com/office/drawing/2014/main" id="{88B05F2C-2F66-43AA-A9E2-803B1F843606}"/>
              </a:ext>
            </a:extLst>
          </p:cNvPr>
          <p:cNvSpPr/>
          <p:nvPr userDrawn="1"/>
        </p:nvSpPr>
        <p:spPr bwMode="gray">
          <a:xfrm>
            <a:off x="7892021" y="1790700"/>
            <a:ext cx="1602879" cy="1602878"/>
          </a:xfrm>
          <a:prstGeom prst="ellipse">
            <a:avLst/>
          </a:prstGeom>
          <a:solidFill>
            <a:srgbClr val="232323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35000"/>
              </a:prstClr>
            </a:outerShdw>
          </a:effectLst>
        </p:spPr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/>
          <a:p>
            <a:pPr marR="0" lvl="0" indent="0" algn="ctr" defTabSz="93211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88D9ECD-A4C6-4CFD-BE83-83D944C0F97B}"/>
              </a:ext>
            </a:extLst>
          </p:cNvPr>
          <p:cNvGrpSpPr/>
          <p:nvPr userDrawn="1"/>
        </p:nvGrpSpPr>
        <p:grpSpPr bwMode="gray">
          <a:xfrm>
            <a:off x="8118306" y="2286842"/>
            <a:ext cx="1150309" cy="610594"/>
            <a:chOff x="6151563" y="1584325"/>
            <a:chExt cx="4276725" cy="2270126"/>
          </a:xfrm>
        </p:grpSpPr>
        <p:sp>
          <p:nvSpPr>
            <p:cNvPr id="129" name="Rectangle 47">
              <a:extLst>
                <a:ext uri="{FF2B5EF4-FFF2-40B4-BE49-F238E27FC236}">
                  <a16:creationId xmlns:a16="http://schemas.microsoft.com/office/drawing/2014/main" id="{26C055B8-93FF-46DA-B415-D8D54497176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630988" y="1584325"/>
              <a:ext cx="3317875" cy="208438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tangle 48">
              <a:extLst>
                <a:ext uri="{FF2B5EF4-FFF2-40B4-BE49-F238E27FC236}">
                  <a16:creationId xmlns:a16="http://schemas.microsoft.com/office/drawing/2014/main" id="{CFE4BDC0-DE0F-4728-875B-177D4395AA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6848476" y="1785938"/>
              <a:ext cx="2879725" cy="1763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F9925D4-DE10-40F0-8BA3-16B00AE6C44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6151563" y="3668713"/>
              <a:ext cx="4276725" cy="185738"/>
            </a:xfrm>
            <a:custGeom>
              <a:avLst/>
              <a:gdLst>
                <a:gd name="T0" fmla="*/ 1265 w 1295"/>
                <a:gd name="T1" fmla="*/ 56 h 56"/>
                <a:gd name="T2" fmla="*/ 29 w 1295"/>
                <a:gd name="T3" fmla="*/ 56 h 56"/>
                <a:gd name="T4" fmla="*/ 0 w 1295"/>
                <a:gd name="T5" fmla="*/ 26 h 56"/>
                <a:gd name="T6" fmla="*/ 0 w 1295"/>
                <a:gd name="T7" fmla="*/ 0 h 56"/>
                <a:gd name="T8" fmla="*/ 1295 w 1295"/>
                <a:gd name="T9" fmla="*/ 0 h 56"/>
                <a:gd name="T10" fmla="*/ 1295 w 1295"/>
                <a:gd name="T11" fmla="*/ 26 h 56"/>
                <a:gd name="T12" fmla="*/ 1265 w 1295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5" h="56">
                  <a:moveTo>
                    <a:pt x="1265" y="56"/>
                  </a:moveTo>
                  <a:cubicBezTo>
                    <a:pt x="29" y="56"/>
                    <a:pt x="29" y="56"/>
                    <a:pt x="29" y="56"/>
                  </a:cubicBezTo>
                  <a:cubicBezTo>
                    <a:pt x="13" y="56"/>
                    <a:pt x="0" y="43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5" y="0"/>
                    <a:pt x="1295" y="0"/>
                    <a:pt x="1295" y="0"/>
                  </a:cubicBezTo>
                  <a:cubicBezTo>
                    <a:pt x="1295" y="26"/>
                    <a:pt x="1295" y="26"/>
                    <a:pt x="1295" y="26"/>
                  </a:cubicBezTo>
                  <a:cubicBezTo>
                    <a:pt x="1295" y="43"/>
                    <a:pt x="1282" y="56"/>
                    <a:pt x="1265" y="5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2" name="Rectangle 50">
              <a:extLst>
                <a:ext uri="{FF2B5EF4-FFF2-40B4-BE49-F238E27FC236}">
                  <a16:creationId xmlns:a16="http://schemas.microsoft.com/office/drawing/2014/main" id="{E95E9909-20A7-4A13-8FBC-BB76A4AAD52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353301" y="2098675"/>
              <a:ext cx="865188" cy="3302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3" name="Rectangle 51">
              <a:extLst>
                <a:ext uri="{FF2B5EF4-FFF2-40B4-BE49-F238E27FC236}">
                  <a16:creationId xmlns:a16="http://schemas.microsoft.com/office/drawing/2014/main" id="{2FD4C439-4658-45FA-AB12-5252FC20915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098675"/>
              <a:ext cx="266700" cy="330200"/>
            </a:xfrm>
            <a:prstGeom prst="rect">
              <a:avLst/>
            </a:prstGeom>
            <a:solidFill>
              <a:schemeClr val="bg1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4" name="Rectangle 52">
              <a:extLst>
                <a:ext uri="{FF2B5EF4-FFF2-40B4-BE49-F238E27FC236}">
                  <a16:creationId xmlns:a16="http://schemas.microsoft.com/office/drawing/2014/main" id="{D9CFF0E1-0AE6-43B7-BC45-CB587EB544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559050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5" name="Rectangle 53">
              <a:extLst>
                <a:ext uri="{FF2B5EF4-FFF2-40B4-BE49-F238E27FC236}">
                  <a16:creationId xmlns:a16="http://schemas.microsoft.com/office/drawing/2014/main" id="{E57A2468-B3CA-4D73-B693-76A85B0F761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744788"/>
              <a:ext cx="1131888" cy="101600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6" name="Rectangle 54">
              <a:extLst>
                <a:ext uri="{FF2B5EF4-FFF2-40B4-BE49-F238E27FC236}">
                  <a16:creationId xmlns:a16="http://schemas.microsoft.com/office/drawing/2014/main" id="{590B34AA-176F-4A9B-8492-C9062CEEB0A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2925763"/>
              <a:ext cx="1131888" cy="106363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7" name="Rectangle 55">
              <a:extLst>
                <a:ext uri="{FF2B5EF4-FFF2-40B4-BE49-F238E27FC236}">
                  <a16:creationId xmlns:a16="http://schemas.microsoft.com/office/drawing/2014/main" id="{B478D54E-B6DE-4ACF-B271-59436F9D78D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111500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10E94144-47B6-4CC4-8ACA-8555C206329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086601" y="3297238"/>
              <a:ext cx="1131888" cy="103188"/>
            </a:xfrm>
            <a:prstGeom prst="rect">
              <a:avLst/>
            </a:pr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0"/>
              <a:endParaRPr lang="en-US"/>
            </a:p>
          </p:txBody>
        </p:sp>
        <p:sp>
          <p:nvSpPr>
            <p:cNvPr id="139" name="Rectangle 57">
              <a:extLst>
                <a:ext uri="{FF2B5EF4-FFF2-40B4-BE49-F238E27FC236}">
                  <a16:creationId xmlns:a16="http://schemas.microsoft.com/office/drawing/2014/main" id="{884B7082-B3DA-41C6-888E-340C61D061D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58">
              <a:extLst>
                <a:ext uri="{FF2B5EF4-FFF2-40B4-BE49-F238E27FC236}">
                  <a16:creationId xmlns:a16="http://schemas.microsoft.com/office/drawing/2014/main" id="{EAB98FDB-F070-4FD8-8674-449941060C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098675"/>
              <a:ext cx="312738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tangle 59">
              <a:extLst>
                <a:ext uri="{FF2B5EF4-FFF2-40B4-BE49-F238E27FC236}">
                  <a16:creationId xmlns:a16="http://schemas.microsoft.com/office/drawing/2014/main" id="{B045539F-5CE5-47A9-A17E-1643D4CD9B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098675"/>
              <a:ext cx="314325" cy="336550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tangle 60">
              <a:extLst>
                <a:ext uri="{FF2B5EF4-FFF2-40B4-BE49-F238E27FC236}">
                  <a16:creationId xmlns:a16="http://schemas.microsoft.com/office/drawing/2014/main" id="{C0C7BB4D-3B48-4D4F-B494-4C1EE0FD7C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61">
              <a:extLst>
                <a:ext uri="{FF2B5EF4-FFF2-40B4-BE49-F238E27FC236}">
                  <a16:creationId xmlns:a16="http://schemas.microsoft.com/office/drawing/2014/main" id="{0BFA0E04-B61F-491E-8CEE-28213247876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2581275"/>
              <a:ext cx="312738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tangle 62">
              <a:extLst>
                <a:ext uri="{FF2B5EF4-FFF2-40B4-BE49-F238E27FC236}">
                  <a16:creationId xmlns:a16="http://schemas.microsoft.com/office/drawing/2014/main" id="{AFB42A0A-BD91-43E7-988D-573EEC5345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2581275"/>
              <a:ext cx="314325" cy="334963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tangle 63">
              <a:extLst>
                <a:ext uri="{FF2B5EF4-FFF2-40B4-BE49-F238E27FC236}">
                  <a16:creationId xmlns:a16="http://schemas.microsoft.com/office/drawing/2014/main" id="{BA15039E-DBE6-4F6E-80B1-70B510D54B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337551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265A4B65-72CE-4B68-9D58-5199411F4C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764588" y="3062288"/>
              <a:ext cx="312738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tangle 65">
              <a:extLst>
                <a:ext uri="{FF2B5EF4-FFF2-40B4-BE49-F238E27FC236}">
                  <a16:creationId xmlns:a16="http://schemas.microsoft.com/office/drawing/2014/main" id="{9602881A-C071-4CA3-9947-55E1E8A8C5B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9193213" y="3062288"/>
              <a:ext cx="314325" cy="338138"/>
            </a:xfrm>
            <a:prstGeom prst="rect">
              <a:avLst/>
            </a:pr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464A0F58-5D65-499E-8280-34A9DFF27F4A}"/>
              </a:ext>
            </a:extLst>
          </p:cNvPr>
          <p:cNvSpPr/>
          <p:nvPr userDrawn="1"/>
        </p:nvSpPr>
        <p:spPr bwMode="ltGray">
          <a:xfrm>
            <a:off x="3643244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69338860-60E4-44A3-B6C1-0BC1315BA942}"/>
              </a:ext>
            </a:extLst>
          </p:cNvPr>
          <p:cNvSpPr/>
          <p:nvPr userDrawn="1"/>
        </p:nvSpPr>
        <p:spPr bwMode="ltGray">
          <a:xfrm>
            <a:off x="6271892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4" name="Multiplication Sign 213">
            <a:extLst>
              <a:ext uri="{FF2B5EF4-FFF2-40B4-BE49-F238E27FC236}">
                <a16:creationId xmlns:a16="http://schemas.microsoft.com/office/drawing/2014/main" id="{DFD379AB-2220-4E7F-85FE-EBBE910DB5C2}"/>
              </a:ext>
            </a:extLst>
          </p:cNvPr>
          <p:cNvSpPr/>
          <p:nvPr userDrawn="1"/>
        </p:nvSpPr>
        <p:spPr bwMode="ltGray">
          <a:xfrm>
            <a:off x="8826629" y="2831053"/>
            <a:ext cx="715234" cy="715230"/>
          </a:xfrm>
          <a:prstGeom prst="mathMultiply">
            <a:avLst>
              <a:gd name="adj1" fmla="val 16854"/>
            </a:avLst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71C9C6-D4A9-4DFA-9E2D-9E501DB092DC}"/>
              </a:ext>
            </a:extLst>
          </p:cNvPr>
          <p:cNvGrpSpPr/>
          <p:nvPr userDrawn="1"/>
        </p:nvGrpSpPr>
        <p:grpSpPr bwMode="gray">
          <a:xfrm>
            <a:off x="3132278" y="2298246"/>
            <a:ext cx="718204" cy="544549"/>
            <a:chOff x="3132278" y="2298246"/>
            <a:chExt cx="718204" cy="5445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9123BC5-D4FA-46FE-A2AC-4D6533EA9AB2}"/>
                </a:ext>
              </a:extLst>
            </p:cNvPr>
            <p:cNvSpPr/>
            <p:nvPr/>
          </p:nvSpPr>
          <p:spPr bwMode="gray">
            <a:xfrm>
              <a:off x="3194451" y="2298246"/>
              <a:ext cx="107195" cy="171511"/>
            </a:xfrm>
            <a:custGeom>
              <a:avLst/>
              <a:gdLst/>
              <a:ahLst/>
              <a:cxnLst/>
              <a:rect l="0" t="0" r="0" b="0"/>
              <a:pathLst>
                <a:path w="95250" h="152400">
                  <a:moveTo>
                    <a:pt x="81439" y="147161"/>
                  </a:moveTo>
                  <a:lnTo>
                    <a:pt x="20479" y="147161"/>
                  </a:lnTo>
                  <a:cubicBezTo>
                    <a:pt x="13811" y="147161"/>
                    <a:pt x="7144" y="141446"/>
                    <a:pt x="7144" y="133826"/>
                  </a:cubicBezTo>
                  <a:lnTo>
                    <a:pt x="7144" y="19526"/>
                  </a:lnTo>
                  <a:cubicBezTo>
                    <a:pt x="7144" y="12859"/>
                    <a:pt x="12859" y="7144"/>
                    <a:pt x="20479" y="7144"/>
                  </a:cubicBezTo>
                  <a:lnTo>
                    <a:pt x="81439" y="7144"/>
                  </a:lnTo>
                  <a:cubicBezTo>
                    <a:pt x="88106" y="7144"/>
                    <a:pt x="94774" y="12859"/>
                    <a:pt x="94774" y="20479"/>
                  </a:cubicBezTo>
                  <a:lnTo>
                    <a:pt x="94774" y="134779"/>
                  </a:lnTo>
                  <a:cubicBezTo>
                    <a:pt x="94774" y="141446"/>
                    <a:pt x="88106" y="147161"/>
                    <a:pt x="81439" y="1471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711D87E-2859-4301-A153-9C62DB528E0B}"/>
                </a:ext>
              </a:extLst>
            </p:cNvPr>
            <p:cNvSpPr/>
            <p:nvPr/>
          </p:nvSpPr>
          <p:spPr bwMode="gray">
            <a:xfrm>
              <a:off x="3293070" y="2417233"/>
              <a:ext cx="557412" cy="407339"/>
            </a:xfrm>
            <a:custGeom>
              <a:avLst/>
              <a:gdLst/>
              <a:ahLst/>
              <a:cxnLst/>
              <a:rect l="0" t="0" r="0" b="0"/>
              <a:pathLst>
                <a:path w="495300" h="361950">
                  <a:moveTo>
                    <a:pt x="488156" y="31909"/>
                  </a:moveTo>
                  <a:lnTo>
                    <a:pt x="439579" y="7144"/>
                  </a:lnTo>
                  <a:lnTo>
                    <a:pt x="7144" y="7144"/>
                  </a:lnTo>
                  <a:lnTo>
                    <a:pt x="7144" y="356711"/>
                  </a:lnTo>
                  <a:lnTo>
                    <a:pt x="433864" y="356711"/>
                  </a:lnTo>
                  <a:lnTo>
                    <a:pt x="488156" y="32813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F64010-C37F-4B0B-8C4B-E5CD5398E636}"/>
                </a:ext>
              </a:extLst>
            </p:cNvPr>
            <p:cNvSpPr/>
            <p:nvPr/>
          </p:nvSpPr>
          <p:spPr bwMode="gray">
            <a:xfrm>
              <a:off x="3293070" y="2392577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488156" y="53816"/>
                  </a:moveTo>
                  <a:lnTo>
                    <a:pt x="488156" y="49054"/>
                  </a:lnTo>
                  <a:cubicBezTo>
                    <a:pt x="488156" y="26194"/>
                    <a:pt x="469106" y="7144"/>
                    <a:pt x="446246" y="7144"/>
                  </a:cubicBezTo>
                  <a:lnTo>
                    <a:pt x="7144" y="7144"/>
                  </a:lnTo>
                  <a:lnTo>
                    <a:pt x="7144" y="53816"/>
                  </a:lnTo>
                  <a:lnTo>
                    <a:pt x="488156" y="5381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F5111A6-FF13-4B86-9A02-4968F86EFDFC}"/>
                </a:ext>
              </a:extLst>
            </p:cNvPr>
            <p:cNvSpPr/>
            <p:nvPr/>
          </p:nvSpPr>
          <p:spPr bwMode="gray">
            <a:xfrm>
              <a:off x="3293070" y="2778478"/>
              <a:ext cx="557412" cy="64317"/>
            </a:xfrm>
            <a:custGeom>
              <a:avLst/>
              <a:gdLst/>
              <a:ahLst/>
              <a:cxnLst/>
              <a:rect l="0" t="0" r="0" b="0"/>
              <a:pathLst>
                <a:path w="495300" h="57150">
                  <a:moveTo>
                    <a:pt x="7144" y="7144"/>
                  </a:moveTo>
                  <a:lnTo>
                    <a:pt x="7144" y="57626"/>
                  </a:lnTo>
                  <a:lnTo>
                    <a:pt x="446246" y="57626"/>
                  </a:lnTo>
                  <a:cubicBezTo>
                    <a:pt x="469106" y="57626"/>
                    <a:pt x="488156" y="38576"/>
                    <a:pt x="488156" y="15716"/>
                  </a:cubicBezTo>
                  <a:lnTo>
                    <a:pt x="488156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46C1B4E-7932-4411-ADEE-738D4EB9AB4F}"/>
                </a:ext>
              </a:extLst>
            </p:cNvPr>
            <p:cNvSpPr/>
            <p:nvPr/>
          </p:nvSpPr>
          <p:spPr bwMode="gray">
            <a:xfrm>
              <a:off x="3132278" y="2346484"/>
              <a:ext cx="235828" cy="482376"/>
            </a:xfrm>
            <a:custGeom>
              <a:avLst/>
              <a:gdLst/>
              <a:ahLst/>
              <a:cxnLst/>
              <a:rect l="0" t="0" r="0" b="0"/>
              <a:pathLst>
                <a:path w="209550" h="428625">
                  <a:moveTo>
                    <a:pt x="205264" y="391001"/>
                  </a:moveTo>
                  <a:lnTo>
                    <a:pt x="109061" y="428149"/>
                  </a:lnTo>
                  <a:lnTo>
                    <a:pt x="7144" y="391001"/>
                  </a:lnTo>
                  <a:lnTo>
                    <a:pt x="7144" y="48101"/>
                  </a:lnTo>
                  <a:lnTo>
                    <a:pt x="106204" y="7144"/>
                  </a:lnTo>
                  <a:lnTo>
                    <a:pt x="205264" y="48101"/>
                  </a:ln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03E67C2-61A7-4327-B9AE-EB39024D08C9}"/>
                </a:ext>
              </a:extLst>
            </p:cNvPr>
            <p:cNvSpPr/>
            <p:nvPr/>
          </p:nvSpPr>
          <p:spPr bwMode="gray">
            <a:xfrm>
              <a:off x="3132278" y="2327189"/>
              <a:ext cx="235828" cy="75036"/>
            </a:xfrm>
            <a:custGeom>
              <a:avLst/>
              <a:gdLst/>
              <a:ahLst/>
              <a:cxnLst/>
              <a:rect l="0" t="0" r="0" b="0"/>
              <a:pathLst>
                <a:path w="209550" h="66675">
                  <a:moveTo>
                    <a:pt x="205264" y="65246"/>
                  </a:moveTo>
                  <a:lnTo>
                    <a:pt x="205264" y="44291"/>
                  </a:lnTo>
                  <a:cubicBezTo>
                    <a:pt x="205264" y="23336"/>
                    <a:pt x="188119" y="7144"/>
                    <a:pt x="168116" y="7144"/>
                  </a:cubicBezTo>
                  <a:lnTo>
                    <a:pt x="44291" y="7144"/>
                  </a:lnTo>
                  <a:cubicBezTo>
                    <a:pt x="24289" y="7144"/>
                    <a:pt x="7144" y="24289"/>
                    <a:pt x="7144" y="44291"/>
                  </a:cubicBezTo>
                  <a:lnTo>
                    <a:pt x="7144" y="65246"/>
                  </a:lnTo>
                  <a:lnTo>
                    <a:pt x="205264" y="65246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D3A9CA2-5D0F-4251-A1DB-C27B4C28C03D}"/>
                </a:ext>
              </a:extLst>
            </p:cNvPr>
            <p:cNvSpPr/>
            <p:nvPr/>
          </p:nvSpPr>
          <p:spPr bwMode="gray">
            <a:xfrm>
              <a:off x="3132278" y="2778478"/>
              <a:ext cx="235828" cy="64317"/>
            </a:xfrm>
            <a:custGeom>
              <a:avLst/>
              <a:gdLst/>
              <a:ahLst/>
              <a:cxnLst/>
              <a:rect l="0" t="0" r="0" b="0"/>
              <a:pathLst>
                <a:path w="209550" h="57150">
                  <a:moveTo>
                    <a:pt x="7144" y="7144"/>
                  </a:moveTo>
                  <a:lnTo>
                    <a:pt x="7144" y="19526"/>
                  </a:lnTo>
                  <a:cubicBezTo>
                    <a:pt x="7144" y="40481"/>
                    <a:pt x="24289" y="56674"/>
                    <a:pt x="44291" y="56674"/>
                  </a:cubicBezTo>
                  <a:lnTo>
                    <a:pt x="167164" y="56674"/>
                  </a:lnTo>
                  <a:cubicBezTo>
                    <a:pt x="188119" y="56674"/>
                    <a:pt x="204311" y="39529"/>
                    <a:pt x="204311" y="19526"/>
                  </a:cubicBezTo>
                  <a:lnTo>
                    <a:pt x="204311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9DA858-1E17-41E2-A370-09FD78386FD7}"/>
                </a:ext>
              </a:extLst>
            </p:cNvPr>
            <p:cNvSpPr/>
            <p:nvPr/>
          </p:nvSpPr>
          <p:spPr bwMode="gray">
            <a:xfrm>
              <a:off x="3407769" y="2427952"/>
              <a:ext cx="375181" cy="375181"/>
            </a:xfrm>
            <a:custGeom>
              <a:avLst/>
              <a:gdLst/>
              <a:ahLst/>
              <a:cxnLst/>
              <a:rect l="0" t="0" r="0" b="0"/>
              <a:pathLst>
                <a:path w="333375" h="333375">
                  <a:moveTo>
                    <a:pt x="329089" y="168116"/>
                  </a:moveTo>
                  <a:cubicBezTo>
                    <a:pt x="329089" y="257019"/>
                    <a:pt x="257019" y="329089"/>
                    <a:pt x="168116" y="329089"/>
                  </a:cubicBezTo>
                  <a:cubicBezTo>
                    <a:pt x="79214" y="329089"/>
                    <a:pt x="7144" y="257019"/>
                    <a:pt x="7144" y="168116"/>
                  </a:cubicBezTo>
                  <a:cubicBezTo>
                    <a:pt x="7144" y="79214"/>
                    <a:pt x="79214" y="7144"/>
                    <a:pt x="168116" y="7144"/>
                  </a:cubicBezTo>
                  <a:cubicBezTo>
                    <a:pt x="257019" y="7144"/>
                    <a:pt x="329089" y="79214"/>
                    <a:pt x="329089" y="168116"/>
                  </a:cubicBezTo>
                  <a:close/>
                </a:path>
              </a:pathLst>
            </a:custGeom>
            <a:solidFill>
              <a:srgbClr val="D2D2D2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82D7D2-16E2-4E71-A0C9-3E8F510C3D69}"/>
                </a:ext>
              </a:extLst>
            </p:cNvPr>
            <p:cNvSpPr/>
            <p:nvPr/>
          </p:nvSpPr>
          <p:spPr bwMode="gray">
            <a:xfrm>
              <a:off x="3436711" y="2456894"/>
              <a:ext cx="310864" cy="310864"/>
            </a:xfrm>
            <a:custGeom>
              <a:avLst/>
              <a:gdLst/>
              <a:ahLst/>
              <a:cxnLst/>
              <a:rect l="0" t="0" r="0" b="0"/>
              <a:pathLst>
                <a:path w="276225" h="276225">
                  <a:moveTo>
                    <a:pt x="277654" y="142399"/>
                  </a:moveTo>
                  <a:cubicBezTo>
                    <a:pt x="277654" y="217098"/>
                    <a:pt x="217098" y="277654"/>
                    <a:pt x="142399" y="277654"/>
                  </a:cubicBezTo>
                  <a:cubicBezTo>
                    <a:pt x="67699" y="277654"/>
                    <a:pt x="7144" y="217098"/>
                    <a:pt x="7144" y="142399"/>
                  </a:cubicBezTo>
                  <a:cubicBezTo>
                    <a:pt x="7144" y="67699"/>
                    <a:pt x="67699" y="7144"/>
                    <a:pt x="142399" y="7144"/>
                  </a:cubicBezTo>
                  <a:cubicBezTo>
                    <a:pt x="217098" y="7144"/>
                    <a:pt x="277654" y="67699"/>
                    <a:pt x="277654" y="142399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D67E79-9064-4B8F-BA3E-B5213A78A1AD}"/>
                </a:ext>
              </a:extLst>
            </p:cNvPr>
            <p:cNvSpPr/>
            <p:nvPr/>
          </p:nvSpPr>
          <p:spPr bwMode="gray">
            <a:xfrm>
              <a:off x="3588927" y="2609110"/>
              <a:ext cx="160792" cy="160792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7144" y="141446"/>
                  </a:moveTo>
                  <a:lnTo>
                    <a:pt x="7144" y="7144"/>
                  </a:lnTo>
                  <a:lnTo>
                    <a:pt x="142399" y="7144"/>
                  </a:lnTo>
                  <a:lnTo>
                    <a:pt x="142399" y="7144"/>
                  </a:lnTo>
                  <a:cubicBezTo>
                    <a:pt x="142399" y="81439"/>
                    <a:pt x="82391" y="141446"/>
                    <a:pt x="7144" y="141446"/>
                  </a:cubicBezTo>
                  <a:lnTo>
                    <a:pt x="7144" y="141446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81B2B0-E706-40DB-902E-6B6B6D6A4E6C}"/>
                </a:ext>
              </a:extLst>
            </p:cNvPr>
            <p:cNvSpPr/>
            <p:nvPr/>
          </p:nvSpPr>
          <p:spPr bwMode="gray">
            <a:xfrm>
              <a:off x="3497812" y="2517996"/>
              <a:ext cx="192950" cy="192950"/>
            </a:xfrm>
            <a:custGeom>
              <a:avLst/>
              <a:gdLst/>
              <a:ahLst/>
              <a:cxnLst/>
              <a:rect l="0" t="0" r="0" b="0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505050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2AA46AB-18A0-4251-B4B2-A28EA46FABC6}"/>
                </a:ext>
              </a:extLst>
            </p:cNvPr>
            <p:cNvSpPr/>
            <p:nvPr/>
          </p:nvSpPr>
          <p:spPr bwMode="gray">
            <a:xfrm>
              <a:off x="3528898" y="2549081"/>
              <a:ext cx="75036" cy="75036"/>
            </a:xfrm>
            <a:custGeom>
              <a:avLst/>
              <a:gdLst/>
              <a:ahLst/>
              <a:cxnLst/>
              <a:rect l="0" t="0" r="0" b="0"/>
              <a:pathLst>
                <a:path w="66675" h="66675">
                  <a:moveTo>
                    <a:pt x="68104" y="37624"/>
                  </a:moveTo>
                  <a:cubicBezTo>
                    <a:pt x="68104" y="54457"/>
                    <a:pt x="54457" y="68104"/>
                    <a:pt x="37624" y="68104"/>
                  </a:cubicBezTo>
                  <a:cubicBezTo>
                    <a:pt x="20790" y="68104"/>
                    <a:pt x="7144" y="54457"/>
                    <a:pt x="7144" y="37624"/>
                  </a:cubicBezTo>
                  <a:cubicBezTo>
                    <a:pt x="7144" y="20790"/>
                    <a:pt x="20790" y="7144"/>
                    <a:pt x="37624" y="7144"/>
                  </a:cubicBezTo>
                  <a:cubicBezTo>
                    <a:pt x="54457" y="7144"/>
                    <a:pt x="68104" y="20790"/>
                    <a:pt x="68104" y="3762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3424F-38F4-432B-AE52-7BC0881813F7}"/>
                </a:ext>
              </a:extLst>
            </p:cNvPr>
            <p:cNvSpPr/>
            <p:nvPr/>
          </p:nvSpPr>
          <p:spPr bwMode="gray">
            <a:xfrm>
              <a:off x="3388474" y="2416160"/>
              <a:ext cx="64317" cy="64317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8579" y="32861"/>
                  </a:moveTo>
                  <a:cubicBezTo>
                    <a:pt x="58579" y="47065"/>
                    <a:pt x="47065" y="58579"/>
                    <a:pt x="32861" y="58579"/>
                  </a:cubicBezTo>
                  <a:cubicBezTo>
                    <a:pt x="18658" y="58579"/>
                    <a:pt x="7144" y="47065"/>
                    <a:pt x="7144" y="32861"/>
                  </a:cubicBezTo>
                  <a:cubicBezTo>
                    <a:pt x="7144" y="18658"/>
                    <a:pt x="18658" y="7144"/>
                    <a:pt x="32861" y="7144"/>
                  </a:cubicBezTo>
                  <a:cubicBezTo>
                    <a:pt x="47065" y="7144"/>
                    <a:pt x="58579" y="18658"/>
                    <a:pt x="58579" y="32861"/>
                  </a:cubicBez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A05F177-6194-465B-BE2A-800E5ED64142}"/>
                </a:ext>
              </a:extLst>
            </p:cNvPr>
            <p:cNvSpPr/>
            <p:nvPr/>
          </p:nvSpPr>
          <p:spPr bwMode="gray">
            <a:xfrm>
              <a:off x="3132278" y="2392577"/>
              <a:ext cx="96475" cy="396620"/>
            </a:xfrm>
            <a:custGeom>
              <a:avLst/>
              <a:gdLst/>
              <a:ahLst/>
              <a:cxnLst/>
              <a:rect l="0" t="0" r="0" b="0"/>
              <a:pathLst>
                <a:path w="85725" h="352425">
                  <a:moveTo>
                    <a:pt x="7144" y="7144"/>
                  </a:moveTo>
                  <a:lnTo>
                    <a:pt x="83344" y="7144"/>
                  </a:lnTo>
                  <a:lnTo>
                    <a:pt x="83344" y="350044"/>
                  </a:lnTo>
                  <a:lnTo>
                    <a:pt x="7144" y="35004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D552AA-E188-4FE9-820E-7624D3B5EABD}"/>
                </a:ext>
              </a:extLst>
            </p:cNvPr>
            <p:cNvSpPr/>
            <p:nvPr/>
          </p:nvSpPr>
          <p:spPr bwMode="gray">
            <a:xfrm>
              <a:off x="3451718" y="2316470"/>
              <a:ext cx="289425" cy="85756"/>
            </a:xfrm>
            <a:custGeom>
              <a:avLst/>
              <a:gdLst/>
              <a:ahLst/>
              <a:cxnLst/>
              <a:rect l="0" t="0" r="0" b="0"/>
              <a:pathLst>
                <a:path w="257175" h="76200">
                  <a:moveTo>
                    <a:pt x="251936" y="75724"/>
                  </a:moveTo>
                  <a:lnTo>
                    <a:pt x="7144" y="75724"/>
                  </a:lnTo>
                  <a:lnTo>
                    <a:pt x="41434" y="17621"/>
                  </a:lnTo>
                  <a:cubicBezTo>
                    <a:pt x="45244" y="10954"/>
                    <a:pt x="52864" y="7144"/>
                    <a:pt x="60484" y="7144"/>
                  </a:cubicBezTo>
                  <a:lnTo>
                    <a:pt x="198596" y="7144"/>
                  </a:lnTo>
                  <a:cubicBezTo>
                    <a:pt x="206216" y="7144"/>
                    <a:pt x="213836" y="10954"/>
                    <a:pt x="217646" y="17621"/>
                  </a:cubicBezTo>
                  <a:lnTo>
                    <a:pt x="251936" y="75724"/>
                  </a:lnTo>
                  <a:close/>
                </a:path>
              </a:pathLst>
            </a:custGeom>
            <a:solidFill>
              <a:srgbClr val="737373"/>
            </a:solidFill>
            <a:ln w="9525" cap="flat">
              <a:noFill/>
              <a:prstDash val="solid"/>
              <a:miter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447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047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65650-D6EC-4918-BDE5-CEBA194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60A-520C-4ED4-A87E-7A773FE9FA53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0E0783-AE57-4918-98A4-96637775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375F5-3B61-475F-9F63-5016D7B2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3499-EBE7-4CB5-BC0F-9AD89AF3B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27400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92012-5500-4E63-B00C-134CE927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4345" cy="89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FABA-A053-4C02-8E6D-0EA21F51A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2965"/>
            <a:ext cx="10515600" cy="464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 descr="A close up of graphics&#10;&#10;Description automatically generated">
            <a:extLst>
              <a:ext uri="{FF2B5EF4-FFF2-40B4-BE49-F238E27FC236}">
                <a16:creationId xmlns:a16="http://schemas.microsoft.com/office/drawing/2014/main" id="{0B5325B3-5C6F-4F94-B4F3-AFCBB1B0FBA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41" y="41378"/>
            <a:ext cx="1279317" cy="12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692" r:id="rId6"/>
    <p:sldLayoutId id="2147483693" r:id="rId7"/>
    <p:sldLayoutId id="2147483694" r:id="rId8"/>
    <p:sldLayoutId id="2147483716" r:id="rId9"/>
    <p:sldLayoutId id="214748371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59"/>
            <a:ext cx="11231768" cy="1780438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B3 Segoe UI Regular 10/12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ransition>
    <p:fade/>
  </p:transition>
  <p:hf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6.xml"/><Relationship Id="rId21" Type="http://schemas.openxmlformats.org/officeDocument/2006/relationships/image" Target="../media/image10100.png"/><Relationship Id="rId531" Type="http://schemas.openxmlformats.org/officeDocument/2006/relationships/image" Target="../media/image186.png"/><Relationship Id="rId170" Type="http://schemas.openxmlformats.org/officeDocument/2006/relationships/image" Target="../media/image59.png"/><Relationship Id="rId268" Type="http://schemas.openxmlformats.org/officeDocument/2006/relationships/image" Target="../media/image108.png"/><Relationship Id="rId475" Type="http://schemas.openxmlformats.org/officeDocument/2006/relationships/image" Target="../media/image217.png"/><Relationship Id="rId32" Type="http://schemas.openxmlformats.org/officeDocument/2006/relationships/customXml" Target="../ink/ink16.xml"/><Relationship Id="rId128" Type="http://schemas.openxmlformats.org/officeDocument/2006/relationships/customXml" Target="../ink/ink72.xml"/><Relationship Id="rId335" Type="http://schemas.openxmlformats.org/officeDocument/2006/relationships/image" Target="../media/image147.png"/><Relationship Id="rId542" Type="http://schemas.openxmlformats.org/officeDocument/2006/relationships/customXml" Target="../ink/ink259.xml"/><Relationship Id="rId181" Type="http://schemas.openxmlformats.org/officeDocument/2006/relationships/customXml" Target="../ink/ink105.xml"/><Relationship Id="rId402" Type="http://schemas.openxmlformats.org/officeDocument/2006/relationships/customXml" Target="../ink/ink189.xml"/><Relationship Id="rId486" Type="http://schemas.openxmlformats.org/officeDocument/2006/relationships/customXml" Target="../ink/ink231.xml"/><Relationship Id="rId43" Type="http://schemas.openxmlformats.org/officeDocument/2006/relationships/image" Target="../media/image2110.png"/><Relationship Id="rId139" Type="http://schemas.openxmlformats.org/officeDocument/2006/relationships/customXml" Target="../ink/ink83.xml"/><Relationship Id="rId346" Type="http://schemas.openxmlformats.org/officeDocument/2006/relationships/customXml" Target="../ink/ink161.xml"/><Relationship Id="rId553" Type="http://schemas.openxmlformats.org/officeDocument/2006/relationships/customXml" Target="../ink/ink270.xml"/><Relationship Id="rId192" Type="http://schemas.openxmlformats.org/officeDocument/2006/relationships/image" Target="../media/image70.png"/><Relationship Id="rId206" Type="http://schemas.openxmlformats.org/officeDocument/2006/relationships/image" Target="../media/image77.png"/><Relationship Id="rId413" Type="http://schemas.openxmlformats.org/officeDocument/2006/relationships/image" Target="../media/image113.png"/><Relationship Id="rId497" Type="http://schemas.openxmlformats.org/officeDocument/2006/relationships/image" Target="../media/image228.png"/><Relationship Id="rId620" Type="http://schemas.openxmlformats.org/officeDocument/2006/relationships/customXml" Target="../ink/ink311.xml"/><Relationship Id="rId357" Type="http://schemas.openxmlformats.org/officeDocument/2006/relationships/image" Target="../media/image158.png"/><Relationship Id="rId54" Type="http://schemas.openxmlformats.org/officeDocument/2006/relationships/customXml" Target="../ink/ink27.xml"/><Relationship Id="rId217" Type="http://schemas.openxmlformats.org/officeDocument/2006/relationships/customXml" Target="../ink/ink123.xml"/><Relationship Id="rId564" Type="http://schemas.openxmlformats.org/officeDocument/2006/relationships/customXml" Target="../ink/ink281.xml"/><Relationship Id="rId424" Type="http://schemas.openxmlformats.org/officeDocument/2006/relationships/customXml" Target="../ink/ink200.xml"/><Relationship Id="rId270" Type="http://schemas.openxmlformats.org/officeDocument/2006/relationships/image" Target="../media/image109.png"/><Relationship Id="rId65" Type="http://schemas.openxmlformats.org/officeDocument/2006/relationships/image" Target="../media/image32.png"/><Relationship Id="rId130" Type="http://schemas.openxmlformats.org/officeDocument/2006/relationships/customXml" Target="../ink/ink74.xml"/><Relationship Id="rId368" Type="http://schemas.openxmlformats.org/officeDocument/2006/relationships/customXml" Target="../ink/ink172.xml"/><Relationship Id="rId575" Type="http://schemas.openxmlformats.org/officeDocument/2006/relationships/image" Target="../media/image195.png"/><Relationship Id="rId228" Type="http://schemas.openxmlformats.org/officeDocument/2006/relationships/image" Target="../media/image88.png"/><Relationship Id="rId435" Type="http://schemas.openxmlformats.org/officeDocument/2006/relationships/image" Target="../media/image124.png"/><Relationship Id="rId337" Type="http://schemas.openxmlformats.org/officeDocument/2006/relationships/image" Target="../media/image148.png"/><Relationship Id="rId502" Type="http://schemas.openxmlformats.org/officeDocument/2006/relationships/customXml" Target="../ink/ink239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customXml" Target="../ink/ink85.xml"/><Relationship Id="rId379" Type="http://schemas.openxmlformats.org/officeDocument/2006/relationships/image" Target="../media/image169.png"/><Relationship Id="rId544" Type="http://schemas.openxmlformats.org/officeDocument/2006/relationships/customXml" Target="../ink/ink261.xml"/><Relationship Id="rId586" Type="http://schemas.openxmlformats.org/officeDocument/2006/relationships/customXml" Target="../ink/ink294.xml"/><Relationship Id="rId7" Type="http://schemas.openxmlformats.org/officeDocument/2006/relationships/image" Target="../media/image3101.png"/><Relationship Id="rId183" Type="http://schemas.openxmlformats.org/officeDocument/2006/relationships/customXml" Target="../ink/ink106.xml"/><Relationship Id="rId239" Type="http://schemas.openxmlformats.org/officeDocument/2006/relationships/customXml" Target="../ink/ink134.xml"/><Relationship Id="rId390" Type="http://schemas.openxmlformats.org/officeDocument/2006/relationships/customXml" Target="../ink/ink183.xml"/><Relationship Id="rId404" Type="http://schemas.openxmlformats.org/officeDocument/2006/relationships/customXml" Target="../ink/ink190.xml"/><Relationship Id="rId446" Type="http://schemas.openxmlformats.org/officeDocument/2006/relationships/customXml" Target="../ink/ink211.xml"/><Relationship Id="rId611" Type="http://schemas.openxmlformats.org/officeDocument/2006/relationships/image" Target="../media/image213.png"/><Relationship Id="rId250" Type="http://schemas.openxmlformats.org/officeDocument/2006/relationships/image" Target="../media/image99.png"/><Relationship Id="rId488" Type="http://schemas.openxmlformats.org/officeDocument/2006/relationships/customXml" Target="../ink/ink232.xml"/><Relationship Id="rId45" Type="http://schemas.openxmlformats.org/officeDocument/2006/relationships/image" Target="../media/image2210.png"/><Relationship Id="rId87" Type="http://schemas.openxmlformats.org/officeDocument/2006/relationships/image" Target="../media/image43.png"/><Relationship Id="rId110" Type="http://schemas.openxmlformats.org/officeDocument/2006/relationships/image" Target="../media/image47.png"/><Relationship Id="rId348" Type="http://schemas.openxmlformats.org/officeDocument/2006/relationships/customXml" Target="../ink/ink162.xml"/><Relationship Id="rId513" Type="http://schemas.openxmlformats.org/officeDocument/2006/relationships/image" Target="../media/image236.png"/><Relationship Id="rId555" Type="http://schemas.openxmlformats.org/officeDocument/2006/relationships/customXml" Target="../ink/ink272.xml"/><Relationship Id="rId597" Type="http://schemas.openxmlformats.org/officeDocument/2006/relationships/image" Target="../media/image206.png"/><Relationship Id="rId152" Type="http://schemas.openxmlformats.org/officeDocument/2006/relationships/image" Target="../media/image5010.png"/><Relationship Id="rId194" Type="http://schemas.openxmlformats.org/officeDocument/2006/relationships/image" Target="../media/image71.png"/><Relationship Id="rId208" Type="http://schemas.openxmlformats.org/officeDocument/2006/relationships/image" Target="../media/image78.png"/><Relationship Id="rId415" Type="http://schemas.openxmlformats.org/officeDocument/2006/relationships/image" Target="../media/image114.png"/><Relationship Id="rId457" Type="http://schemas.openxmlformats.org/officeDocument/2006/relationships/image" Target="../media/image135.png"/><Relationship Id="rId622" Type="http://schemas.openxmlformats.org/officeDocument/2006/relationships/customXml" Target="../ink/ink312.xml"/><Relationship Id="rId261" Type="http://schemas.openxmlformats.org/officeDocument/2006/relationships/customXml" Target="../ink/ink145.xml"/><Relationship Id="rId499" Type="http://schemas.openxmlformats.org/officeDocument/2006/relationships/image" Target="../media/image229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59" Type="http://schemas.openxmlformats.org/officeDocument/2006/relationships/image" Target="../media/image159.png"/><Relationship Id="rId524" Type="http://schemas.openxmlformats.org/officeDocument/2006/relationships/customXml" Target="../ink/ink250.xml"/><Relationship Id="rId566" Type="http://schemas.openxmlformats.org/officeDocument/2006/relationships/customXml" Target="../ink/ink283.xml"/><Relationship Id="rId98" Type="http://schemas.openxmlformats.org/officeDocument/2006/relationships/customXml" Target="../ink/ink53.xml"/><Relationship Id="rId121" Type="http://schemas.openxmlformats.org/officeDocument/2006/relationships/customXml" Target="../ink/ink68.xml"/><Relationship Id="rId163" Type="http://schemas.openxmlformats.org/officeDocument/2006/relationships/customXml" Target="../ink/ink96.xml"/><Relationship Id="rId219" Type="http://schemas.openxmlformats.org/officeDocument/2006/relationships/customXml" Target="../ink/ink124.xml"/><Relationship Id="rId370" Type="http://schemas.openxmlformats.org/officeDocument/2006/relationships/customXml" Target="../ink/ink173.xml"/><Relationship Id="rId426" Type="http://schemas.openxmlformats.org/officeDocument/2006/relationships/customXml" Target="../ink/ink201.xml"/><Relationship Id="rId230" Type="http://schemas.openxmlformats.org/officeDocument/2006/relationships/image" Target="../media/image89.png"/><Relationship Id="rId468" Type="http://schemas.openxmlformats.org/officeDocument/2006/relationships/customXml" Target="../ink/ink222.xml"/><Relationship Id="rId25" Type="http://schemas.openxmlformats.org/officeDocument/2006/relationships/image" Target="../media/image12100.png"/><Relationship Id="rId67" Type="http://schemas.openxmlformats.org/officeDocument/2006/relationships/image" Target="../media/image33.png"/><Relationship Id="rId272" Type="http://schemas.openxmlformats.org/officeDocument/2006/relationships/image" Target="../media/image110.png"/><Relationship Id="rId535" Type="http://schemas.openxmlformats.org/officeDocument/2006/relationships/image" Target="../media/image188.png"/><Relationship Id="rId577" Type="http://schemas.openxmlformats.org/officeDocument/2006/relationships/image" Target="../media/image196.png"/><Relationship Id="rId132" Type="http://schemas.openxmlformats.org/officeDocument/2006/relationships/customXml" Target="../ink/ink76.xml"/><Relationship Id="rId174" Type="http://schemas.openxmlformats.org/officeDocument/2006/relationships/image" Target="../media/image61.png"/><Relationship Id="rId381" Type="http://schemas.openxmlformats.org/officeDocument/2006/relationships/image" Target="../media/image170.png"/><Relationship Id="rId602" Type="http://schemas.openxmlformats.org/officeDocument/2006/relationships/customXml" Target="../ink/ink302.xml"/><Relationship Id="rId241" Type="http://schemas.openxmlformats.org/officeDocument/2006/relationships/customXml" Target="../ink/ink135.xml"/><Relationship Id="rId437" Type="http://schemas.openxmlformats.org/officeDocument/2006/relationships/image" Target="../media/image125.png"/><Relationship Id="rId479" Type="http://schemas.openxmlformats.org/officeDocument/2006/relationships/image" Target="../media/image219.png"/><Relationship Id="rId36" Type="http://schemas.openxmlformats.org/officeDocument/2006/relationships/customXml" Target="../ink/ink18.xml"/><Relationship Id="rId339" Type="http://schemas.openxmlformats.org/officeDocument/2006/relationships/image" Target="../media/image149.png"/><Relationship Id="rId490" Type="http://schemas.openxmlformats.org/officeDocument/2006/relationships/customXml" Target="../ink/ink233.xml"/><Relationship Id="rId504" Type="http://schemas.openxmlformats.org/officeDocument/2006/relationships/customXml" Target="../ink/ink240.xml"/><Relationship Id="rId546" Type="http://schemas.openxmlformats.org/officeDocument/2006/relationships/customXml" Target="../ink/ink263.xml"/><Relationship Id="rId78" Type="http://schemas.openxmlformats.org/officeDocument/2006/relationships/customXml" Target="../ink/ink39.xml"/><Relationship Id="rId101" Type="http://schemas.openxmlformats.org/officeDocument/2006/relationships/customXml" Target="../ink/ink56.xml"/><Relationship Id="rId143" Type="http://schemas.openxmlformats.org/officeDocument/2006/relationships/customXml" Target="../ink/ink86.xml"/><Relationship Id="rId185" Type="http://schemas.openxmlformats.org/officeDocument/2006/relationships/customXml" Target="../ink/ink107.xml"/><Relationship Id="rId350" Type="http://schemas.openxmlformats.org/officeDocument/2006/relationships/customXml" Target="../ink/ink163.xml"/><Relationship Id="rId406" Type="http://schemas.openxmlformats.org/officeDocument/2006/relationships/customXml" Target="../ink/ink191.xml"/><Relationship Id="rId588" Type="http://schemas.openxmlformats.org/officeDocument/2006/relationships/customXml" Target="../ink/ink295.xml"/><Relationship Id="rId9" Type="http://schemas.openxmlformats.org/officeDocument/2006/relationships/image" Target="../media/image4.png"/><Relationship Id="rId210" Type="http://schemas.openxmlformats.org/officeDocument/2006/relationships/image" Target="../media/image79.png"/><Relationship Id="rId392" Type="http://schemas.openxmlformats.org/officeDocument/2006/relationships/customXml" Target="../ink/ink184.xml"/><Relationship Id="rId448" Type="http://schemas.openxmlformats.org/officeDocument/2006/relationships/customXml" Target="../ink/ink212.xml"/><Relationship Id="rId613" Type="http://schemas.openxmlformats.org/officeDocument/2006/relationships/image" Target="../media/image241.png"/><Relationship Id="rId252" Type="http://schemas.openxmlformats.org/officeDocument/2006/relationships/image" Target="../media/image100.png"/><Relationship Id="rId515" Type="http://schemas.openxmlformats.org/officeDocument/2006/relationships/image" Target="../media/image237.png"/><Relationship Id="rId47" Type="http://schemas.openxmlformats.org/officeDocument/2006/relationships/image" Target="../media/image2310.png"/><Relationship Id="rId89" Type="http://schemas.openxmlformats.org/officeDocument/2006/relationships/image" Target="../media/image44.png"/><Relationship Id="rId112" Type="http://schemas.openxmlformats.org/officeDocument/2006/relationships/image" Target="../media/image48.png"/><Relationship Id="rId154" Type="http://schemas.openxmlformats.org/officeDocument/2006/relationships/image" Target="../media/image5110.png"/><Relationship Id="rId361" Type="http://schemas.openxmlformats.org/officeDocument/2006/relationships/image" Target="../media/image160.png"/><Relationship Id="rId557" Type="http://schemas.openxmlformats.org/officeDocument/2006/relationships/customXml" Target="../ink/ink274.xml"/><Relationship Id="rId599" Type="http://schemas.openxmlformats.org/officeDocument/2006/relationships/image" Target="../media/image207.png"/><Relationship Id="rId196" Type="http://schemas.openxmlformats.org/officeDocument/2006/relationships/image" Target="../media/image72.png"/><Relationship Id="rId417" Type="http://schemas.openxmlformats.org/officeDocument/2006/relationships/image" Target="../media/image115.png"/><Relationship Id="rId459" Type="http://schemas.openxmlformats.org/officeDocument/2006/relationships/image" Target="../media/image136.png"/><Relationship Id="rId624" Type="http://schemas.openxmlformats.org/officeDocument/2006/relationships/customXml" Target="../ink/ink313.xml"/><Relationship Id="rId16" Type="http://schemas.openxmlformats.org/officeDocument/2006/relationships/customXml" Target="../ink/ink8.xml"/><Relationship Id="rId221" Type="http://schemas.openxmlformats.org/officeDocument/2006/relationships/customXml" Target="../ink/ink125.xml"/><Relationship Id="rId263" Type="http://schemas.openxmlformats.org/officeDocument/2006/relationships/customXml" Target="../ink/ink146.xml"/><Relationship Id="rId470" Type="http://schemas.openxmlformats.org/officeDocument/2006/relationships/customXml" Target="../ink/ink223.xml"/><Relationship Id="rId526" Type="http://schemas.openxmlformats.org/officeDocument/2006/relationships/customXml" Target="../ink/ink251.xml"/><Relationship Id="rId58" Type="http://schemas.openxmlformats.org/officeDocument/2006/relationships/customXml" Target="../ink/ink29.xml"/><Relationship Id="rId123" Type="http://schemas.openxmlformats.org/officeDocument/2006/relationships/customXml" Target="../ink/ink69.xml"/><Relationship Id="rId330" Type="http://schemas.openxmlformats.org/officeDocument/2006/relationships/customXml" Target="../ink/ink153.xml"/><Relationship Id="rId568" Type="http://schemas.openxmlformats.org/officeDocument/2006/relationships/customXml" Target="../ink/ink285.xml"/><Relationship Id="rId165" Type="http://schemas.openxmlformats.org/officeDocument/2006/relationships/customXml" Target="../ink/ink97.xml"/><Relationship Id="rId372" Type="http://schemas.openxmlformats.org/officeDocument/2006/relationships/customXml" Target="../ink/ink174.xml"/><Relationship Id="rId428" Type="http://schemas.openxmlformats.org/officeDocument/2006/relationships/customXml" Target="../ink/ink202.xml"/><Relationship Id="rId232" Type="http://schemas.openxmlformats.org/officeDocument/2006/relationships/image" Target="../media/image90.png"/><Relationship Id="rId274" Type="http://schemas.openxmlformats.org/officeDocument/2006/relationships/image" Target="../media/image111.png"/><Relationship Id="rId481" Type="http://schemas.openxmlformats.org/officeDocument/2006/relationships/image" Target="../media/image220.png"/><Relationship Id="rId27" Type="http://schemas.openxmlformats.org/officeDocument/2006/relationships/image" Target="../media/image1310.png"/><Relationship Id="rId69" Type="http://schemas.openxmlformats.org/officeDocument/2006/relationships/image" Target="../media/image34.png"/><Relationship Id="rId134" Type="http://schemas.openxmlformats.org/officeDocument/2006/relationships/customXml" Target="../ink/ink78.xml"/><Relationship Id="rId537" Type="http://schemas.openxmlformats.org/officeDocument/2006/relationships/image" Target="../media/image189.png"/><Relationship Id="rId579" Type="http://schemas.openxmlformats.org/officeDocument/2006/relationships/image" Target="../media/image197.png"/><Relationship Id="rId80" Type="http://schemas.openxmlformats.org/officeDocument/2006/relationships/customXml" Target="../ink/ink40.xml"/><Relationship Id="rId176" Type="http://schemas.openxmlformats.org/officeDocument/2006/relationships/image" Target="../media/image62.png"/><Relationship Id="rId341" Type="http://schemas.openxmlformats.org/officeDocument/2006/relationships/image" Target="../media/image150.png"/><Relationship Id="rId383" Type="http://schemas.openxmlformats.org/officeDocument/2006/relationships/image" Target="../media/image171.png"/><Relationship Id="rId439" Type="http://schemas.openxmlformats.org/officeDocument/2006/relationships/image" Target="../media/image126.png"/><Relationship Id="rId590" Type="http://schemas.openxmlformats.org/officeDocument/2006/relationships/customXml" Target="../ink/ink296.xml"/><Relationship Id="rId604" Type="http://schemas.openxmlformats.org/officeDocument/2006/relationships/customXml" Target="../ink/ink303.xml"/><Relationship Id="rId201" Type="http://schemas.openxmlformats.org/officeDocument/2006/relationships/customXml" Target="../ink/ink115.xml"/><Relationship Id="rId243" Type="http://schemas.openxmlformats.org/officeDocument/2006/relationships/customXml" Target="../ink/ink136.xml"/><Relationship Id="rId450" Type="http://schemas.openxmlformats.org/officeDocument/2006/relationships/customXml" Target="../ink/ink213.xml"/><Relationship Id="rId506" Type="http://schemas.openxmlformats.org/officeDocument/2006/relationships/customXml" Target="../ink/ink241.xml"/><Relationship Id="rId38" Type="http://schemas.openxmlformats.org/officeDocument/2006/relationships/customXml" Target="../ink/ink19.xml"/><Relationship Id="rId103" Type="http://schemas.openxmlformats.org/officeDocument/2006/relationships/customXml" Target="../ink/ink58.xml"/><Relationship Id="rId492" Type="http://schemas.openxmlformats.org/officeDocument/2006/relationships/customXml" Target="../ink/ink234.xml"/><Relationship Id="rId548" Type="http://schemas.openxmlformats.org/officeDocument/2006/relationships/customXml" Target="../ink/ink265.xml"/><Relationship Id="rId91" Type="http://schemas.openxmlformats.org/officeDocument/2006/relationships/customXml" Target="../ink/ink46.xml"/><Relationship Id="rId145" Type="http://schemas.openxmlformats.org/officeDocument/2006/relationships/customXml" Target="../ink/ink87.xml"/><Relationship Id="rId187" Type="http://schemas.openxmlformats.org/officeDocument/2006/relationships/customXml" Target="../ink/ink108.xml"/><Relationship Id="rId352" Type="http://schemas.openxmlformats.org/officeDocument/2006/relationships/customXml" Target="../ink/ink164.xml"/><Relationship Id="rId394" Type="http://schemas.openxmlformats.org/officeDocument/2006/relationships/customXml" Target="../ink/ink185.xml"/><Relationship Id="rId408" Type="http://schemas.openxmlformats.org/officeDocument/2006/relationships/customXml" Target="../ink/ink192.xml"/><Relationship Id="rId615" Type="http://schemas.openxmlformats.org/officeDocument/2006/relationships/image" Target="../media/image242.png"/><Relationship Id="rId212" Type="http://schemas.openxmlformats.org/officeDocument/2006/relationships/image" Target="../media/image80.png"/><Relationship Id="rId254" Type="http://schemas.openxmlformats.org/officeDocument/2006/relationships/image" Target="../media/image101.png"/><Relationship Id="rId49" Type="http://schemas.openxmlformats.org/officeDocument/2006/relationships/image" Target="../media/image2412.png"/><Relationship Id="rId114" Type="http://schemas.openxmlformats.org/officeDocument/2006/relationships/image" Target="../media/image49.png"/><Relationship Id="rId461" Type="http://schemas.openxmlformats.org/officeDocument/2006/relationships/image" Target="../media/image137.png"/><Relationship Id="rId517" Type="http://schemas.openxmlformats.org/officeDocument/2006/relationships/image" Target="../media/image238.png"/><Relationship Id="rId559" Type="http://schemas.openxmlformats.org/officeDocument/2006/relationships/customXml" Target="../ink/ink276.xml"/><Relationship Id="rId60" Type="http://schemas.openxmlformats.org/officeDocument/2006/relationships/customXml" Target="../ink/ink30.xml"/><Relationship Id="rId156" Type="http://schemas.openxmlformats.org/officeDocument/2006/relationships/image" Target="../media/image5210.png"/><Relationship Id="rId198" Type="http://schemas.openxmlformats.org/officeDocument/2006/relationships/image" Target="../media/image73.png"/><Relationship Id="rId363" Type="http://schemas.openxmlformats.org/officeDocument/2006/relationships/image" Target="../media/image161.png"/><Relationship Id="rId419" Type="http://schemas.openxmlformats.org/officeDocument/2006/relationships/image" Target="../media/image116.png"/><Relationship Id="rId570" Type="http://schemas.openxmlformats.org/officeDocument/2006/relationships/customXml" Target="../ink/ink286.xml"/><Relationship Id="rId626" Type="http://schemas.openxmlformats.org/officeDocument/2006/relationships/customXml" Target="../ink/ink314.xml"/><Relationship Id="rId223" Type="http://schemas.openxmlformats.org/officeDocument/2006/relationships/customXml" Target="../ink/ink126.xml"/><Relationship Id="rId430" Type="http://schemas.openxmlformats.org/officeDocument/2006/relationships/customXml" Target="../ink/ink203.xml"/><Relationship Id="rId18" Type="http://schemas.openxmlformats.org/officeDocument/2006/relationships/customXml" Target="../ink/ink9.xml"/><Relationship Id="rId265" Type="http://schemas.openxmlformats.org/officeDocument/2006/relationships/customXml" Target="../ink/ink147.xml"/><Relationship Id="rId472" Type="http://schemas.openxmlformats.org/officeDocument/2006/relationships/customXml" Target="../ink/ink224.xml"/><Relationship Id="rId528" Type="http://schemas.openxmlformats.org/officeDocument/2006/relationships/customXml" Target="../ink/ink252.xml"/><Relationship Id="rId125" Type="http://schemas.openxmlformats.org/officeDocument/2006/relationships/customXml" Target="../ink/ink70.xml"/><Relationship Id="rId167" Type="http://schemas.openxmlformats.org/officeDocument/2006/relationships/customXml" Target="../ink/ink98.xml"/><Relationship Id="rId332" Type="http://schemas.openxmlformats.org/officeDocument/2006/relationships/customXml" Target="../ink/ink154.xml"/><Relationship Id="rId374" Type="http://schemas.openxmlformats.org/officeDocument/2006/relationships/customXml" Target="../ink/ink175.xml"/><Relationship Id="rId581" Type="http://schemas.openxmlformats.org/officeDocument/2006/relationships/image" Target="../media/image198.png"/><Relationship Id="rId71" Type="http://schemas.openxmlformats.org/officeDocument/2006/relationships/image" Target="../media/image35.png"/><Relationship Id="rId234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14.png"/><Relationship Id="rId441" Type="http://schemas.openxmlformats.org/officeDocument/2006/relationships/image" Target="../media/image127.png"/><Relationship Id="rId483" Type="http://schemas.openxmlformats.org/officeDocument/2006/relationships/image" Target="../media/image221.png"/><Relationship Id="rId539" Type="http://schemas.openxmlformats.org/officeDocument/2006/relationships/image" Target="../media/image190.png"/><Relationship Id="rId40" Type="http://schemas.openxmlformats.org/officeDocument/2006/relationships/customXml" Target="../ink/ink20.xml"/><Relationship Id="rId136" Type="http://schemas.openxmlformats.org/officeDocument/2006/relationships/customXml" Target="../ink/ink80.xml"/><Relationship Id="rId178" Type="http://schemas.openxmlformats.org/officeDocument/2006/relationships/image" Target="../media/image63.png"/><Relationship Id="rId343" Type="http://schemas.openxmlformats.org/officeDocument/2006/relationships/image" Target="../media/image151.png"/><Relationship Id="rId550" Type="http://schemas.openxmlformats.org/officeDocument/2006/relationships/customXml" Target="../ink/ink267.xml"/><Relationship Id="rId82" Type="http://schemas.openxmlformats.org/officeDocument/2006/relationships/customXml" Target="../ink/ink41.xml"/><Relationship Id="rId203" Type="http://schemas.openxmlformats.org/officeDocument/2006/relationships/customXml" Target="../ink/ink116.xml"/><Relationship Id="rId385" Type="http://schemas.openxmlformats.org/officeDocument/2006/relationships/image" Target="../media/image172.png"/><Relationship Id="rId592" Type="http://schemas.openxmlformats.org/officeDocument/2006/relationships/customXml" Target="../ink/ink297.xml"/><Relationship Id="rId606" Type="http://schemas.openxmlformats.org/officeDocument/2006/relationships/customXml" Target="../ink/ink304.xml"/><Relationship Id="rId245" Type="http://schemas.openxmlformats.org/officeDocument/2006/relationships/customXml" Target="../ink/ink137.xml"/><Relationship Id="rId410" Type="http://schemas.openxmlformats.org/officeDocument/2006/relationships/customXml" Target="../ink/ink193.xml"/><Relationship Id="rId452" Type="http://schemas.openxmlformats.org/officeDocument/2006/relationships/customXml" Target="../ink/ink214.xml"/><Relationship Id="rId494" Type="http://schemas.openxmlformats.org/officeDocument/2006/relationships/customXml" Target="../ink/ink235.xml"/><Relationship Id="rId508" Type="http://schemas.openxmlformats.org/officeDocument/2006/relationships/customXml" Target="../ink/ink242.xml"/><Relationship Id="rId105" Type="http://schemas.openxmlformats.org/officeDocument/2006/relationships/customXml" Target="../ink/ink60.xml"/><Relationship Id="rId147" Type="http://schemas.openxmlformats.org/officeDocument/2006/relationships/customXml" Target="../ink/ink88.xml"/><Relationship Id="rId354" Type="http://schemas.openxmlformats.org/officeDocument/2006/relationships/customXml" Target="../ink/ink165.xml"/><Relationship Id="rId51" Type="http://schemas.openxmlformats.org/officeDocument/2006/relationships/image" Target="../media/image2512.png"/><Relationship Id="rId93" Type="http://schemas.openxmlformats.org/officeDocument/2006/relationships/customXml" Target="../ink/ink48.xml"/><Relationship Id="rId189" Type="http://schemas.openxmlformats.org/officeDocument/2006/relationships/customXml" Target="../ink/ink109.xml"/><Relationship Id="rId396" Type="http://schemas.openxmlformats.org/officeDocument/2006/relationships/customXml" Target="../ink/ink186.xml"/><Relationship Id="rId561" Type="http://schemas.openxmlformats.org/officeDocument/2006/relationships/customXml" Target="../ink/ink278.xml"/><Relationship Id="rId617" Type="http://schemas.openxmlformats.org/officeDocument/2006/relationships/image" Target="../media/image243.png"/><Relationship Id="rId214" Type="http://schemas.openxmlformats.org/officeDocument/2006/relationships/image" Target="../media/image81.png"/><Relationship Id="rId256" Type="http://schemas.openxmlformats.org/officeDocument/2006/relationships/image" Target="../media/image102.png"/><Relationship Id="rId421" Type="http://schemas.openxmlformats.org/officeDocument/2006/relationships/image" Target="../media/image117.png"/><Relationship Id="rId463" Type="http://schemas.openxmlformats.org/officeDocument/2006/relationships/image" Target="../media/image138.png"/><Relationship Id="rId519" Type="http://schemas.openxmlformats.org/officeDocument/2006/relationships/image" Target="../media/image239.png"/><Relationship Id="rId116" Type="http://schemas.openxmlformats.org/officeDocument/2006/relationships/image" Target="../media/image50.png"/><Relationship Id="rId158" Type="http://schemas.openxmlformats.org/officeDocument/2006/relationships/image" Target="../media/image5310.png"/><Relationship Id="rId530" Type="http://schemas.openxmlformats.org/officeDocument/2006/relationships/customXml" Target="../ink/ink253.xml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62.png"/><Relationship Id="rId572" Type="http://schemas.openxmlformats.org/officeDocument/2006/relationships/customXml" Target="../ink/ink287.xml"/><Relationship Id="rId225" Type="http://schemas.openxmlformats.org/officeDocument/2006/relationships/customXml" Target="../ink/ink127.xml"/><Relationship Id="rId267" Type="http://schemas.openxmlformats.org/officeDocument/2006/relationships/customXml" Target="../ink/ink148.xml"/><Relationship Id="rId432" Type="http://schemas.openxmlformats.org/officeDocument/2006/relationships/customXml" Target="../ink/ink204.xml"/><Relationship Id="rId474" Type="http://schemas.openxmlformats.org/officeDocument/2006/relationships/customXml" Target="../ink/ink225.xml"/><Relationship Id="rId127" Type="http://schemas.openxmlformats.org/officeDocument/2006/relationships/customXml" Target="../ink/ink71.xml"/><Relationship Id="rId31" Type="http://schemas.openxmlformats.org/officeDocument/2006/relationships/image" Target="../media/image1510.png"/><Relationship Id="rId73" Type="http://schemas.openxmlformats.org/officeDocument/2006/relationships/image" Target="../media/image36.png"/><Relationship Id="rId169" Type="http://schemas.openxmlformats.org/officeDocument/2006/relationships/customXml" Target="../ink/ink99.xml"/><Relationship Id="rId334" Type="http://schemas.openxmlformats.org/officeDocument/2006/relationships/customXml" Target="../ink/ink155.xml"/><Relationship Id="rId376" Type="http://schemas.openxmlformats.org/officeDocument/2006/relationships/customXml" Target="../ink/ink176.xml"/><Relationship Id="rId541" Type="http://schemas.openxmlformats.org/officeDocument/2006/relationships/image" Target="../media/image191.png"/><Relationship Id="rId583" Type="http://schemas.openxmlformats.org/officeDocument/2006/relationships/image" Target="../media/image199.png"/><Relationship Id="rId4" Type="http://schemas.openxmlformats.org/officeDocument/2006/relationships/customXml" Target="../ink/ink2.xml"/><Relationship Id="rId180" Type="http://schemas.openxmlformats.org/officeDocument/2006/relationships/image" Target="../media/image64.png"/><Relationship Id="rId236" Type="http://schemas.openxmlformats.org/officeDocument/2006/relationships/image" Target="../media/image92.png"/><Relationship Id="rId401" Type="http://schemas.openxmlformats.org/officeDocument/2006/relationships/image" Target="../media/image180.png"/><Relationship Id="rId443" Type="http://schemas.openxmlformats.org/officeDocument/2006/relationships/image" Target="../media/image128.png"/><Relationship Id="rId485" Type="http://schemas.openxmlformats.org/officeDocument/2006/relationships/image" Target="../media/image22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82.xml"/><Relationship Id="rId345" Type="http://schemas.openxmlformats.org/officeDocument/2006/relationships/image" Target="../media/image152.png"/><Relationship Id="rId387" Type="http://schemas.openxmlformats.org/officeDocument/2006/relationships/image" Target="../media/image173.png"/><Relationship Id="rId510" Type="http://schemas.openxmlformats.org/officeDocument/2006/relationships/customXml" Target="../ink/ink243.xml"/><Relationship Id="rId552" Type="http://schemas.openxmlformats.org/officeDocument/2006/relationships/customXml" Target="../ink/ink269.xml"/><Relationship Id="rId594" Type="http://schemas.openxmlformats.org/officeDocument/2006/relationships/customXml" Target="../ink/ink298.xml"/><Relationship Id="rId608" Type="http://schemas.openxmlformats.org/officeDocument/2006/relationships/customXml" Target="../ink/ink305.xml"/><Relationship Id="rId191" Type="http://schemas.openxmlformats.org/officeDocument/2006/relationships/customXml" Target="../ink/ink110.xml"/><Relationship Id="rId205" Type="http://schemas.openxmlformats.org/officeDocument/2006/relationships/customXml" Target="../ink/ink117.xml"/><Relationship Id="rId247" Type="http://schemas.openxmlformats.org/officeDocument/2006/relationships/customXml" Target="../ink/ink138.xml"/><Relationship Id="rId412" Type="http://schemas.openxmlformats.org/officeDocument/2006/relationships/customXml" Target="../ink/ink194.xml"/><Relationship Id="rId107" Type="http://schemas.openxmlformats.org/officeDocument/2006/relationships/customXml" Target="../ink/ink61.xml"/><Relationship Id="rId454" Type="http://schemas.openxmlformats.org/officeDocument/2006/relationships/customXml" Target="../ink/ink215.xml"/><Relationship Id="rId496" Type="http://schemas.openxmlformats.org/officeDocument/2006/relationships/customXml" Target="../ink/ink236.xml"/><Relationship Id="rId11" Type="http://schemas.openxmlformats.org/officeDocument/2006/relationships/image" Target="../media/image5.png"/><Relationship Id="rId53" Type="http://schemas.openxmlformats.org/officeDocument/2006/relationships/image" Target="../media/image2611.png"/><Relationship Id="rId149" Type="http://schemas.openxmlformats.org/officeDocument/2006/relationships/customXml" Target="../ink/ink89.xml"/><Relationship Id="rId356" Type="http://schemas.openxmlformats.org/officeDocument/2006/relationships/customXml" Target="../ink/ink166.xml"/><Relationship Id="rId398" Type="http://schemas.openxmlformats.org/officeDocument/2006/relationships/customXml" Target="../ink/ink187.xml"/><Relationship Id="rId521" Type="http://schemas.openxmlformats.org/officeDocument/2006/relationships/image" Target="../media/image240.png"/><Relationship Id="rId563" Type="http://schemas.openxmlformats.org/officeDocument/2006/relationships/customXml" Target="../ink/ink280.xml"/><Relationship Id="rId619" Type="http://schemas.openxmlformats.org/officeDocument/2006/relationships/image" Target="../media/image244.png"/><Relationship Id="rId95" Type="http://schemas.openxmlformats.org/officeDocument/2006/relationships/customXml" Target="../ink/ink50.xml"/><Relationship Id="rId160" Type="http://schemas.openxmlformats.org/officeDocument/2006/relationships/image" Target="../media/image5410.png"/><Relationship Id="rId216" Type="http://schemas.openxmlformats.org/officeDocument/2006/relationships/image" Target="../media/image82.png"/><Relationship Id="rId423" Type="http://schemas.openxmlformats.org/officeDocument/2006/relationships/image" Target="../media/image118.png"/><Relationship Id="rId258" Type="http://schemas.openxmlformats.org/officeDocument/2006/relationships/image" Target="../media/image103.png"/><Relationship Id="rId465" Type="http://schemas.openxmlformats.org/officeDocument/2006/relationships/image" Target="../media/image13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image" Target="../media/image51.png"/><Relationship Id="rId367" Type="http://schemas.openxmlformats.org/officeDocument/2006/relationships/image" Target="../media/image163.png"/><Relationship Id="rId532" Type="http://schemas.openxmlformats.org/officeDocument/2006/relationships/customXml" Target="../ink/ink254.xml"/><Relationship Id="rId574" Type="http://schemas.openxmlformats.org/officeDocument/2006/relationships/customXml" Target="../ink/ink288.xml"/><Relationship Id="rId171" Type="http://schemas.openxmlformats.org/officeDocument/2006/relationships/customXml" Target="../ink/ink100.xml"/><Relationship Id="rId227" Type="http://schemas.openxmlformats.org/officeDocument/2006/relationships/customXml" Target="../ink/ink128.xml"/><Relationship Id="rId269" Type="http://schemas.openxmlformats.org/officeDocument/2006/relationships/customXml" Target="../ink/ink149.xml"/><Relationship Id="rId434" Type="http://schemas.openxmlformats.org/officeDocument/2006/relationships/customXml" Target="../ink/ink205.xml"/><Relationship Id="rId476" Type="http://schemas.openxmlformats.org/officeDocument/2006/relationships/customXml" Target="../ink/ink226.xml"/><Relationship Id="rId33" Type="http://schemas.openxmlformats.org/officeDocument/2006/relationships/image" Target="../media/image1610.png"/><Relationship Id="rId129" Type="http://schemas.openxmlformats.org/officeDocument/2006/relationships/customXml" Target="../ink/ink73.xml"/><Relationship Id="rId336" Type="http://schemas.openxmlformats.org/officeDocument/2006/relationships/customXml" Target="../ink/ink156.xml"/><Relationship Id="rId501" Type="http://schemas.openxmlformats.org/officeDocument/2006/relationships/image" Target="../media/image230.png"/><Relationship Id="rId543" Type="http://schemas.openxmlformats.org/officeDocument/2006/relationships/customXml" Target="../ink/ink260.xml"/><Relationship Id="rId75" Type="http://schemas.openxmlformats.org/officeDocument/2006/relationships/image" Target="../media/image37.png"/><Relationship Id="rId140" Type="http://schemas.openxmlformats.org/officeDocument/2006/relationships/customXml" Target="../ink/ink84.xml"/><Relationship Id="rId182" Type="http://schemas.openxmlformats.org/officeDocument/2006/relationships/image" Target="../media/image65.png"/><Relationship Id="rId378" Type="http://schemas.openxmlformats.org/officeDocument/2006/relationships/customXml" Target="../ink/ink177.xml"/><Relationship Id="rId403" Type="http://schemas.openxmlformats.org/officeDocument/2006/relationships/image" Target="../media/image181.png"/><Relationship Id="rId585" Type="http://schemas.openxmlformats.org/officeDocument/2006/relationships/image" Target="../media/image200.png"/><Relationship Id="rId6" Type="http://schemas.openxmlformats.org/officeDocument/2006/relationships/customXml" Target="../ink/ink3.xml"/><Relationship Id="rId238" Type="http://schemas.openxmlformats.org/officeDocument/2006/relationships/image" Target="../media/image93.png"/><Relationship Id="rId445" Type="http://schemas.openxmlformats.org/officeDocument/2006/relationships/image" Target="../media/image129.png"/><Relationship Id="rId487" Type="http://schemas.openxmlformats.org/officeDocument/2006/relationships/image" Target="../media/image223.png"/><Relationship Id="rId610" Type="http://schemas.openxmlformats.org/officeDocument/2006/relationships/customXml" Target="../ink/ink306.xml"/><Relationship Id="rId347" Type="http://schemas.openxmlformats.org/officeDocument/2006/relationships/image" Target="../media/image153.png"/><Relationship Id="rId512" Type="http://schemas.openxmlformats.org/officeDocument/2006/relationships/customXml" Target="../ink/ink244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customXml" Target="../ink/ink90.xml"/><Relationship Id="rId389" Type="http://schemas.openxmlformats.org/officeDocument/2006/relationships/image" Target="../media/image174.png"/><Relationship Id="rId554" Type="http://schemas.openxmlformats.org/officeDocument/2006/relationships/customXml" Target="../ink/ink271.xml"/><Relationship Id="rId596" Type="http://schemas.openxmlformats.org/officeDocument/2006/relationships/customXml" Target="../ink/ink299.xml"/><Relationship Id="rId193" Type="http://schemas.openxmlformats.org/officeDocument/2006/relationships/customXml" Target="../ink/ink111.xml"/><Relationship Id="rId207" Type="http://schemas.openxmlformats.org/officeDocument/2006/relationships/customXml" Target="../ink/ink118.xml"/><Relationship Id="rId249" Type="http://schemas.openxmlformats.org/officeDocument/2006/relationships/customXml" Target="../ink/ink139.xml"/><Relationship Id="rId414" Type="http://schemas.openxmlformats.org/officeDocument/2006/relationships/customXml" Target="../ink/ink195.xml"/><Relationship Id="rId456" Type="http://schemas.openxmlformats.org/officeDocument/2006/relationships/customXml" Target="../ink/ink216.xml"/><Relationship Id="rId498" Type="http://schemas.openxmlformats.org/officeDocument/2006/relationships/customXml" Target="../ink/ink237.xml"/><Relationship Id="rId621" Type="http://schemas.openxmlformats.org/officeDocument/2006/relationships/image" Target="../media/image245.png"/><Relationship Id="rId13" Type="http://schemas.openxmlformats.org/officeDocument/2006/relationships/image" Target="../media/image6100.png"/><Relationship Id="rId109" Type="http://schemas.openxmlformats.org/officeDocument/2006/relationships/customXml" Target="../ink/ink62.xml"/><Relationship Id="rId260" Type="http://schemas.openxmlformats.org/officeDocument/2006/relationships/image" Target="../media/image104.png"/><Relationship Id="rId523" Type="http://schemas.openxmlformats.org/officeDocument/2006/relationships/image" Target="../media/image141.png"/><Relationship Id="rId55" Type="http://schemas.openxmlformats.org/officeDocument/2006/relationships/image" Target="../media/image2710.png"/><Relationship Id="rId97" Type="http://schemas.openxmlformats.org/officeDocument/2006/relationships/customXml" Target="../ink/ink52.xml"/><Relationship Id="rId120" Type="http://schemas.openxmlformats.org/officeDocument/2006/relationships/image" Target="../media/image52.png"/><Relationship Id="rId358" Type="http://schemas.openxmlformats.org/officeDocument/2006/relationships/customXml" Target="../ink/ink167.xml"/><Relationship Id="rId565" Type="http://schemas.openxmlformats.org/officeDocument/2006/relationships/customXml" Target="../ink/ink282.xml"/><Relationship Id="rId162" Type="http://schemas.openxmlformats.org/officeDocument/2006/relationships/image" Target="../media/image5510.png"/><Relationship Id="rId218" Type="http://schemas.openxmlformats.org/officeDocument/2006/relationships/image" Target="../media/image83.png"/><Relationship Id="rId425" Type="http://schemas.openxmlformats.org/officeDocument/2006/relationships/image" Target="../media/image119.png"/><Relationship Id="rId467" Type="http://schemas.openxmlformats.org/officeDocument/2006/relationships/image" Target="../media/image140.png"/><Relationship Id="rId271" Type="http://schemas.openxmlformats.org/officeDocument/2006/relationships/customXml" Target="../ink/ink150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75.xml"/><Relationship Id="rId369" Type="http://schemas.openxmlformats.org/officeDocument/2006/relationships/image" Target="../media/image164.png"/><Relationship Id="rId534" Type="http://schemas.openxmlformats.org/officeDocument/2006/relationships/customXml" Target="../ink/ink255.xml"/><Relationship Id="rId576" Type="http://schemas.openxmlformats.org/officeDocument/2006/relationships/customXml" Target="../ink/ink289.xml"/><Relationship Id="rId173" Type="http://schemas.openxmlformats.org/officeDocument/2006/relationships/customXml" Target="../ink/ink101.xml"/><Relationship Id="rId229" Type="http://schemas.openxmlformats.org/officeDocument/2006/relationships/customXml" Target="../ink/ink129.xml"/><Relationship Id="rId380" Type="http://schemas.openxmlformats.org/officeDocument/2006/relationships/customXml" Target="../ink/ink178.xml"/><Relationship Id="rId436" Type="http://schemas.openxmlformats.org/officeDocument/2006/relationships/customXml" Target="../ink/ink206.xml"/><Relationship Id="rId601" Type="http://schemas.openxmlformats.org/officeDocument/2006/relationships/image" Target="../media/image208.png"/><Relationship Id="rId240" Type="http://schemas.openxmlformats.org/officeDocument/2006/relationships/image" Target="../media/image94.png"/><Relationship Id="rId478" Type="http://schemas.openxmlformats.org/officeDocument/2006/relationships/customXml" Target="../ink/ink227.xml"/><Relationship Id="rId35" Type="http://schemas.openxmlformats.org/officeDocument/2006/relationships/image" Target="../media/image1710.png"/><Relationship Id="rId77" Type="http://schemas.openxmlformats.org/officeDocument/2006/relationships/image" Target="../media/image38.png"/><Relationship Id="rId100" Type="http://schemas.openxmlformats.org/officeDocument/2006/relationships/customXml" Target="../ink/ink55.xml"/><Relationship Id="rId338" Type="http://schemas.openxmlformats.org/officeDocument/2006/relationships/customXml" Target="../ink/ink157.xml"/><Relationship Id="rId503" Type="http://schemas.openxmlformats.org/officeDocument/2006/relationships/image" Target="../media/image231.png"/><Relationship Id="rId545" Type="http://schemas.openxmlformats.org/officeDocument/2006/relationships/customXml" Target="../ink/ink262.xml"/><Relationship Id="rId587" Type="http://schemas.openxmlformats.org/officeDocument/2006/relationships/image" Target="../media/image201.png"/><Relationship Id="rId8" Type="http://schemas.openxmlformats.org/officeDocument/2006/relationships/customXml" Target="../ink/ink4.xml"/><Relationship Id="rId142" Type="http://schemas.openxmlformats.org/officeDocument/2006/relationships/image" Target="../media/image4510.png"/><Relationship Id="rId184" Type="http://schemas.openxmlformats.org/officeDocument/2006/relationships/image" Target="../media/image66.png"/><Relationship Id="rId391" Type="http://schemas.openxmlformats.org/officeDocument/2006/relationships/image" Target="../media/image175.png"/><Relationship Id="rId405" Type="http://schemas.openxmlformats.org/officeDocument/2006/relationships/image" Target="../media/image182.png"/><Relationship Id="rId447" Type="http://schemas.openxmlformats.org/officeDocument/2006/relationships/image" Target="../media/image130.png"/><Relationship Id="rId612" Type="http://schemas.openxmlformats.org/officeDocument/2006/relationships/customXml" Target="../ink/ink307.xml"/><Relationship Id="rId251" Type="http://schemas.openxmlformats.org/officeDocument/2006/relationships/customXml" Target="../ink/ink140.xml"/><Relationship Id="rId489" Type="http://schemas.openxmlformats.org/officeDocument/2006/relationships/image" Target="../media/image224.png"/><Relationship Id="rId46" Type="http://schemas.openxmlformats.org/officeDocument/2006/relationships/customXml" Target="../ink/ink23.xml"/><Relationship Id="rId349" Type="http://schemas.openxmlformats.org/officeDocument/2006/relationships/image" Target="../media/image154.png"/><Relationship Id="rId514" Type="http://schemas.openxmlformats.org/officeDocument/2006/relationships/customXml" Target="../ink/ink245.xml"/><Relationship Id="rId556" Type="http://schemas.openxmlformats.org/officeDocument/2006/relationships/customXml" Target="../ink/ink273.xml"/><Relationship Id="rId88" Type="http://schemas.openxmlformats.org/officeDocument/2006/relationships/customXml" Target="../ink/ink44.xml"/><Relationship Id="rId111" Type="http://schemas.openxmlformats.org/officeDocument/2006/relationships/customXml" Target="../ink/ink63.xml"/><Relationship Id="rId153" Type="http://schemas.openxmlformats.org/officeDocument/2006/relationships/customXml" Target="../ink/ink91.xml"/><Relationship Id="rId195" Type="http://schemas.openxmlformats.org/officeDocument/2006/relationships/customXml" Target="../ink/ink112.xml"/><Relationship Id="rId209" Type="http://schemas.openxmlformats.org/officeDocument/2006/relationships/customXml" Target="../ink/ink119.xml"/><Relationship Id="rId360" Type="http://schemas.openxmlformats.org/officeDocument/2006/relationships/customXml" Target="../ink/ink168.xml"/><Relationship Id="rId416" Type="http://schemas.openxmlformats.org/officeDocument/2006/relationships/customXml" Target="../ink/ink196.xml"/><Relationship Id="rId598" Type="http://schemas.openxmlformats.org/officeDocument/2006/relationships/customXml" Target="../ink/ink300.xml"/><Relationship Id="rId220" Type="http://schemas.openxmlformats.org/officeDocument/2006/relationships/image" Target="../media/image84.png"/><Relationship Id="rId458" Type="http://schemas.openxmlformats.org/officeDocument/2006/relationships/customXml" Target="../ink/ink217.xml"/><Relationship Id="rId623" Type="http://schemas.openxmlformats.org/officeDocument/2006/relationships/image" Target="../media/image246.png"/><Relationship Id="rId15" Type="http://schemas.openxmlformats.org/officeDocument/2006/relationships/image" Target="../media/image7100.png"/><Relationship Id="rId57" Type="http://schemas.openxmlformats.org/officeDocument/2006/relationships/image" Target="../media/image2810.png"/><Relationship Id="rId262" Type="http://schemas.openxmlformats.org/officeDocument/2006/relationships/image" Target="../media/image105.png"/><Relationship Id="rId525" Type="http://schemas.openxmlformats.org/officeDocument/2006/relationships/image" Target="../media/image142.png"/><Relationship Id="rId567" Type="http://schemas.openxmlformats.org/officeDocument/2006/relationships/customXml" Target="../ink/ink284.xml"/><Relationship Id="rId99" Type="http://schemas.openxmlformats.org/officeDocument/2006/relationships/customXml" Target="../ink/ink54.xml"/><Relationship Id="rId122" Type="http://schemas.openxmlformats.org/officeDocument/2006/relationships/image" Target="../media/image53.png"/><Relationship Id="rId164" Type="http://schemas.openxmlformats.org/officeDocument/2006/relationships/image" Target="../media/image56.png"/><Relationship Id="rId371" Type="http://schemas.openxmlformats.org/officeDocument/2006/relationships/image" Target="../media/image165.png"/><Relationship Id="rId427" Type="http://schemas.openxmlformats.org/officeDocument/2006/relationships/image" Target="../media/image120.png"/><Relationship Id="rId469" Type="http://schemas.openxmlformats.org/officeDocument/2006/relationships/image" Target="../media/image214.png"/><Relationship Id="rId26" Type="http://schemas.openxmlformats.org/officeDocument/2006/relationships/customXml" Target="../ink/ink13.xml"/><Relationship Id="rId231" Type="http://schemas.openxmlformats.org/officeDocument/2006/relationships/customXml" Target="../ink/ink130.xml"/><Relationship Id="rId273" Type="http://schemas.openxmlformats.org/officeDocument/2006/relationships/customXml" Target="../ink/ink151.xml"/><Relationship Id="rId329" Type="http://schemas.openxmlformats.org/officeDocument/2006/relationships/image" Target="../media/image144.png"/><Relationship Id="rId480" Type="http://schemas.openxmlformats.org/officeDocument/2006/relationships/customXml" Target="../ink/ink228.xml"/><Relationship Id="rId536" Type="http://schemas.openxmlformats.org/officeDocument/2006/relationships/customXml" Target="../ink/ink256.xml"/><Relationship Id="rId68" Type="http://schemas.openxmlformats.org/officeDocument/2006/relationships/customXml" Target="../ink/ink34.xml"/><Relationship Id="rId133" Type="http://schemas.openxmlformats.org/officeDocument/2006/relationships/customXml" Target="../ink/ink77.xml"/><Relationship Id="rId175" Type="http://schemas.openxmlformats.org/officeDocument/2006/relationships/customXml" Target="../ink/ink102.xml"/><Relationship Id="rId340" Type="http://schemas.openxmlformats.org/officeDocument/2006/relationships/customXml" Target="../ink/ink158.xml"/><Relationship Id="rId578" Type="http://schemas.openxmlformats.org/officeDocument/2006/relationships/customXml" Target="../ink/ink290.xml"/><Relationship Id="rId200" Type="http://schemas.openxmlformats.org/officeDocument/2006/relationships/image" Target="../media/image74.png"/><Relationship Id="rId382" Type="http://schemas.openxmlformats.org/officeDocument/2006/relationships/customXml" Target="../ink/ink179.xml"/><Relationship Id="rId438" Type="http://schemas.openxmlformats.org/officeDocument/2006/relationships/customXml" Target="../ink/ink207.xml"/><Relationship Id="rId603" Type="http://schemas.openxmlformats.org/officeDocument/2006/relationships/image" Target="../media/image209.png"/><Relationship Id="rId242" Type="http://schemas.openxmlformats.org/officeDocument/2006/relationships/image" Target="../media/image95.png"/><Relationship Id="rId491" Type="http://schemas.openxmlformats.org/officeDocument/2006/relationships/image" Target="../media/image225.png"/><Relationship Id="rId505" Type="http://schemas.openxmlformats.org/officeDocument/2006/relationships/image" Target="../media/image232.png"/><Relationship Id="rId37" Type="http://schemas.openxmlformats.org/officeDocument/2006/relationships/image" Target="../media/image1810.png"/><Relationship Id="rId79" Type="http://schemas.openxmlformats.org/officeDocument/2006/relationships/image" Target="../media/image39.png"/><Relationship Id="rId102" Type="http://schemas.openxmlformats.org/officeDocument/2006/relationships/customXml" Target="../ink/ink57.xml"/><Relationship Id="rId144" Type="http://schemas.openxmlformats.org/officeDocument/2006/relationships/image" Target="../media/image4610.png"/><Relationship Id="rId547" Type="http://schemas.openxmlformats.org/officeDocument/2006/relationships/customXml" Target="../ink/ink264.xml"/><Relationship Id="rId589" Type="http://schemas.openxmlformats.org/officeDocument/2006/relationships/image" Target="../media/image202.png"/><Relationship Id="rId90" Type="http://schemas.openxmlformats.org/officeDocument/2006/relationships/customXml" Target="../ink/ink45.xml"/><Relationship Id="rId186" Type="http://schemas.openxmlformats.org/officeDocument/2006/relationships/image" Target="../media/image67.png"/><Relationship Id="rId351" Type="http://schemas.openxmlformats.org/officeDocument/2006/relationships/image" Target="../media/image155.png"/><Relationship Id="rId393" Type="http://schemas.openxmlformats.org/officeDocument/2006/relationships/image" Target="../media/image176.png"/><Relationship Id="rId407" Type="http://schemas.openxmlformats.org/officeDocument/2006/relationships/image" Target="../media/image183.png"/><Relationship Id="rId449" Type="http://schemas.openxmlformats.org/officeDocument/2006/relationships/image" Target="../media/image131.png"/><Relationship Id="rId614" Type="http://schemas.openxmlformats.org/officeDocument/2006/relationships/customXml" Target="../ink/ink308.xml"/><Relationship Id="rId211" Type="http://schemas.openxmlformats.org/officeDocument/2006/relationships/customXml" Target="../ink/ink120.xml"/><Relationship Id="rId253" Type="http://schemas.openxmlformats.org/officeDocument/2006/relationships/customXml" Target="../ink/ink141.xml"/><Relationship Id="rId460" Type="http://schemas.openxmlformats.org/officeDocument/2006/relationships/customXml" Target="../ink/ink218.xml"/><Relationship Id="rId516" Type="http://schemas.openxmlformats.org/officeDocument/2006/relationships/customXml" Target="../ink/ink246.xml"/><Relationship Id="rId48" Type="http://schemas.openxmlformats.org/officeDocument/2006/relationships/customXml" Target="../ink/ink24.xml"/><Relationship Id="rId113" Type="http://schemas.openxmlformats.org/officeDocument/2006/relationships/customXml" Target="../ink/ink64.xml"/><Relationship Id="rId558" Type="http://schemas.openxmlformats.org/officeDocument/2006/relationships/customXml" Target="../ink/ink275.xml"/><Relationship Id="rId155" Type="http://schemas.openxmlformats.org/officeDocument/2006/relationships/customXml" Target="../ink/ink92.xml"/><Relationship Id="rId197" Type="http://schemas.openxmlformats.org/officeDocument/2006/relationships/customXml" Target="../ink/ink113.xml"/><Relationship Id="rId362" Type="http://schemas.openxmlformats.org/officeDocument/2006/relationships/customXml" Target="../ink/ink169.xml"/><Relationship Id="rId418" Type="http://schemas.openxmlformats.org/officeDocument/2006/relationships/customXml" Target="../ink/ink197.xml"/><Relationship Id="rId625" Type="http://schemas.openxmlformats.org/officeDocument/2006/relationships/image" Target="../media/image247.png"/><Relationship Id="rId222" Type="http://schemas.openxmlformats.org/officeDocument/2006/relationships/image" Target="../media/image85.png"/><Relationship Id="rId264" Type="http://schemas.openxmlformats.org/officeDocument/2006/relationships/image" Target="../media/image106.png"/><Relationship Id="rId471" Type="http://schemas.openxmlformats.org/officeDocument/2006/relationships/image" Target="../media/image215.png"/><Relationship Id="rId17" Type="http://schemas.openxmlformats.org/officeDocument/2006/relationships/image" Target="../media/image8100.png"/><Relationship Id="rId59" Type="http://schemas.openxmlformats.org/officeDocument/2006/relationships/image" Target="../media/image2910.png"/><Relationship Id="rId124" Type="http://schemas.openxmlformats.org/officeDocument/2006/relationships/image" Target="../media/image54.png"/><Relationship Id="rId527" Type="http://schemas.openxmlformats.org/officeDocument/2006/relationships/image" Target="../media/image143.png"/><Relationship Id="rId569" Type="http://schemas.openxmlformats.org/officeDocument/2006/relationships/image" Target="../media/image192.png"/><Relationship Id="rId70" Type="http://schemas.openxmlformats.org/officeDocument/2006/relationships/customXml" Target="../ink/ink35.xml"/><Relationship Id="rId166" Type="http://schemas.openxmlformats.org/officeDocument/2006/relationships/image" Target="../media/image57.png"/><Relationship Id="rId331" Type="http://schemas.openxmlformats.org/officeDocument/2006/relationships/image" Target="../media/image145.png"/><Relationship Id="rId373" Type="http://schemas.openxmlformats.org/officeDocument/2006/relationships/image" Target="../media/image166.png"/><Relationship Id="rId429" Type="http://schemas.openxmlformats.org/officeDocument/2006/relationships/image" Target="../media/image121.png"/><Relationship Id="rId580" Type="http://schemas.openxmlformats.org/officeDocument/2006/relationships/customXml" Target="../ink/ink291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31.xml"/><Relationship Id="rId440" Type="http://schemas.openxmlformats.org/officeDocument/2006/relationships/customXml" Target="../ink/ink208.xml"/><Relationship Id="rId28" Type="http://schemas.openxmlformats.org/officeDocument/2006/relationships/customXml" Target="../ink/ink14.xml"/><Relationship Id="rId275" Type="http://schemas.openxmlformats.org/officeDocument/2006/relationships/customXml" Target="../ink/ink152.xml"/><Relationship Id="rId482" Type="http://schemas.openxmlformats.org/officeDocument/2006/relationships/customXml" Target="../ink/ink229.xml"/><Relationship Id="rId538" Type="http://schemas.openxmlformats.org/officeDocument/2006/relationships/customXml" Target="../ink/ink257.xml"/><Relationship Id="rId81" Type="http://schemas.openxmlformats.org/officeDocument/2006/relationships/image" Target="../media/image40.png"/><Relationship Id="rId135" Type="http://schemas.openxmlformats.org/officeDocument/2006/relationships/customXml" Target="../ink/ink79.xml"/><Relationship Id="rId177" Type="http://schemas.openxmlformats.org/officeDocument/2006/relationships/customXml" Target="../ink/ink103.xml"/><Relationship Id="rId342" Type="http://schemas.openxmlformats.org/officeDocument/2006/relationships/customXml" Target="../ink/ink159.xml"/><Relationship Id="rId384" Type="http://schemas.openxmlformats.org/officeDocument/2006/relationships/customXml" Target="../ink/ink180.xml"/><Relationship Id="rId591" Type="http://schemas.openxmlformats.org/officeDocument/2006/relationships/image" Target="../media/image203.png"/><Relationship Id="rId605" Type="http://schemas.openxmlformats.org/officeDocument/2006/relationships/image" Target="../media/image210.png"/><Relationship Id="rId202" Type="http://schemas.openxmlformats.org/officeDocument/2006/relationships/image" Target="../media/image75.png"/><Relationship Id="rId244" Type="http://schemas.openxmlformats.org/officeDocument/2006/relationships/image" Target="../media/image96.png"/><Relationship Id="rId39" Type="http://schemas.openxmlformats.org/officeDocument/2006/relationships/image" Target="../media/image1910.png"/><Relationship Id="rId451" Type="http://schemas.openxmlformats.org/officeDocument/2006/relationships/image" Target="../media/image132.png"/><Relationship Id="rId493" Type="http://schemas.openxmlformats.org/officeDocument/2006/relationships/image" Target="../media/image226.png"/><Relationship Id="rId507" Type="http://schemas.openxmlformats.org/officeDocument/2006/relationships/image" Target="../media/image233.png"/><Relationship Id="rId549" Type="http://schemas.openxmlformats.org/officeDocument/2006/relationships/customXml" Target="../ink/ink266.xml"/><Relationship Id="rId50" Type="http://schemas.openxmlformats.org/officeDocument/2006/relationships/customXml" Target="../ink/ink25.xml"/><Relationship Id="rId104" Type="http://schemas.openxmlformats.org/officeDocument/2006/relationships/customXml" Target="../ink/ink59.xml"/><Relationship Id="rId146" Type="http://schemas.openxmlformats.org/officeDocument/2006/relationships/image" Target="../media/image4710.png"/><Relationship Id="rId188" Type="http://schemas.openxmlformats.org/officeDocument/2006/relationships/image" Target="../media/image68.png"/><Relationship Id="rId353" Type="http://schemas.openxmlformats.org/officeDocument/2006/relationships/image" Target="../media/image156.png"/><Relationship Id="rId395" Type="http://schemas.openxmlformats.org/officeDocument/2006/relationships/image" Target="../media/image177.png"/><Relationship Id="rId409" Type="http://schemas.openxmlformats.org/officeDocument/2006/relationships/image" Target="../media/image184.png"/><Relationship Id="rId560" Type="http://schemas.openxmlformats.org/officeDocument/2006/relationships/customXml" Target="../ink/ink277.xml"/><Relationship Id="rId92" Type="http://schemas.openxmlformats.org/officeDocument/2006/relationships/customXml" Target="../ink/ink47.xml"/><Relationship Id="rId213" Type="http://schemas.openxmlformats.org/officeDocument/2006/relationships/customXml" Target="../ink/ink121.xml"/><Relationship Id="rId420" Type="http://schemas.openxmlformats.org/officeDocument/2006/relationships/customXml" Target="../ink/ink198.xml"/><Relationship Id="rId616" Type="http://schemas.openxmlformats.org/officeDocument/2006/relationships/customXml" Target="../ink/ink309.xml"/><Relationship Id="rId255" Type="http://schemas.openxmlformats.org/officeDocument/2006/relationships/customXml" Target="../ink/ink142.xml"/><Relationship Id="rId462" Type="http://schemas.openxmlformats.org/officeDocument/2006/relationships/customXml" Target="../ink/ink219.xml"/><Relationship Id="rId518" Type="http://schemas.openxmlformats.org/officeDocument/2006/relationships/customXml" Target="../ink/ink247.xml"/><Relationship Id="rId115" Type="http://schemas.openxmlformats.org/officeDocument/2006/relationships/customXml" Target="../ink/ink65.xml"/><Relationship Id="rId157" Type="http://schemas.openxmlformats.org/officeDocument/2006/relationships/customXml" Target="../ink/ink93.xml"/><Relationship Id="rId364" Type="http://schemas.openxmlformats.org/officeDocument/2006/relationships/customXml" Target="../ink/ink170.xml"/><Relationship Id="rId61" Type="http://schemas.openxmlformats.org/officeDocument/2006/relationships/image" Target="../media/image30.png"/><Relationship Id="rId199" Type="http://schemas.openxmlformats.org/officeDocument/2006/relationships/customXml" Target="../ink/ink114.xml"/><Relationship Id="rId571" Type="http://schemas.openxmlformats.org/officeDocument/2006/relationships/image" Target="../media/image193.png"/><Relationship Id="rId627" Type="http://schemas.openxmlformats.org/officeDocument/2006/relationships/image" Target="../media/image248.png"/><Relationship Id="rId19" Type="http://schemas.openxmlformats.org/officeDocument/2006/relationships/image" Target="../media/image9100.png"/><Relationship Id="rId224" Type="http://schemas.openxmlformats.org/officeDocument/2006/relationships/image" Target="../media/image86.png"/><Relationship Id="rId266" Type="http://schemas.openxmlformats.org/officeDocument/2006/relationships/image" Target="../media/image107.png"/><Relationship Id="rId431" Type="http://schemas.openxmlformats.org/officeDocument/2006/relationships/image" Target="../media/image122.png"/><Relationship Id="rId473" Type="http://schemas.openxmlformats.org/officeDocument/2006/relationships/image" Target="../media/image216.png"/><Relationship Id="rId529" Type="http://schemas.openxmlformats.org/officeDocument/2006/relationships/image" Target="../media/image185.png"/><Relationship Id="rId30" Type="http://schemas.openxmlformats.org/officeDocument/2006/relationships/customXml" Target="../ink/ink15.xml"/><Relationship Id="rId126" Type="http://schemas.openxmlformats.org/officeDocument/2006/relationships/image" Target="../media/image55.png"/><Relationship Id="rId168" Type="http://schemas.openxmlformats.org/officeDocument/2006/relationships/image" Target="../media/image58.png"/><Relationship Id="rId333" Type="http://schemas.openxmlformats.org/officeDocument/2006/relationships/image" Target="../media/image146.png"/><Relationship Id="rId540" Type="http://schemas.openxmlformats.org/officeDocument/2006/relationships/customXml" Target="../ink/ink258.xml"/><Relationship Id="rId72" Type="http://schemas.openxmlformats.org/officeDocument/2006/relationships/customXml" Target="../ink/ink36.xml"/><Relationship Id="rId375" Type="http://schemas.openxmlformats.org/officeDocument/2006/relationships/image" Target="../media/image167.png"/><Relationship Id="rId582" Type="http://schemas.openxmlformats.org/officeDocument/2006/relationships/customXml" Target="../ink/ink292.xml"/><Relationship Id="rId3" Type="http://schemas.openxmlformats.org/officeDocument/2006/relationships/image" Target="../media/image1300.png"/><Relationship Id="rId235" Type="http://schemas.openxmlformats.org/officeDocument/2006/relationships/customXml" Target="../ink/ink132.xml"/><Relationship Id="rId400" Type="http://schemas.openxmlformats.org/officeDocument/2006/relationships/customXml" Target="../ink/ink188.xml"/><Relationship Id="rId442" Type="http://schemas.openxmlformats.org/officeDocument/2006/relationships/customXml" Target="../ink/ink209.xml"/><Relationship Id="rId484" Type="http://schemas.openxmlformats.org/officeDocument/2006/relationships/customXml" Target="../ink/ink230.xml"/><Relationship Id="rId137" Type="http://schemas.openxmlformats.org/officeDocument/2006/relationships/customXml" Target="../ink/ink81.xml"/><Relationship Id="rId344" Type="http://schemas.openxmlformats.org/officeDocument/2006/relationships/customXml" Target="../ink/ink160.xml"/><Relationship Id="rId41" Type="http://schemas.openxmlformats.org/officeDocument/2006/relationships/image" Target="../media/image2010.png"/><Relationship Id="rId83" Type="http://schemas.openxmlformats.org/officeDocument/2006/relationships/image" Target="../media/image41.png"/><Relationship Id="rId179" Type="http://schemas.openxmlformats.org/officeDocument/2006/relationships/customXml" Target="../ink/ink104.xml"/><Relationship Id="rId386" Type="http://schemas.openxmlformats.org/officeDocument/2006/relationships/customXml" Target="../ink/ink181.xml"/><Relationship Id="rId551" Type="http://schemas.openxmlformats.org/officeDocument/2006/relationships/customXml" Target="../ink/ink268.xml"/><Relationship Id="rId593" Type="http://schemas.openxmlformats.org/officeDocument/2006/relationships/image" Target="../media/image204.png"/><Relationship Id="rId607" Type="http://schemas.openxmlformats.org/officeDocument/2006/relationships/image" Target="../media/image211.png"/><Relationship Id="rId190" Type="http://schemas.openxmlformats.org/officeDocument/2006/relationships/image" Target="../media/image69.png"/><Relationship Id="rId204" Type="http://schemas.openxmlformats.org/officeDocument/2006/relationships/image" Target="../media/image76.png"/><Relationship Id="rId246" Type="http://schemas.openxmlformats.org/officeDocument/2006/relationships/image" Target="../media/image97.png"/><Relationship Id="rId411" Type="http://schemas.openxmlformats.org/officeDocument/2006/relationships/image" Target="../media/image112.png"/><Relationship Id="rId453" Type="http://schemas.openxmlformats.org/officeDocument/2006/relationships/image" Target="../media/image133.png"/><Relationship Id="rId509" Type="http://schemas.openxmlformats.org/officeDocument/2006/relationships/image" Target="../media/image234.png"/><Relationship Id="rId106" Type="http://schemas.openxmlformats.org/officeDocument/2006/relationships/image" Target="../media/image45.png"/><Relationship Id="rId495" Type="http://schemas.openxmlformats.org/officeDocument/2006/relationships/image" Target="../media/image227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9.xml"/><Relationship Id="rId148" Type="http://schemas.openxmlformats.org/officeDocument/2006/relationships/image" Target="../media/image4810.png"/><Relationship Id="rId355" Type="http://schemas.openxmlformats.org/officeDocument/2006/relationships/image" Target="../media/image157.png"/><Relationship Id="rId397" Type="http://schemas.openxmlformats.org/officeDocument/2006/relationships/image" Target="../media/image178.png"/><Relationship Id="rId520" Type="http://schemas.openxmlformats.org/officeDocument/2006/relationships/customXml" Target="../ink/ink248.xml"/><Relationship Id="rId562" Type="http://schemas.openxmlformats.org/officeDocument/2006/relationships/customXml" Target="../ink/ink279.xml"/><Relationship Id="rId618" Type="http://schemas.openxmlformats.org/officeDocument/2006/relationships/customXml" Target="../ink/ink310.xml"/><Relationship Id="rId215" Type="http://schemas.openxmlformats.org/officeDocument/2006/relationships/customXml" Target="../ink/ink122.xml"/><Relationship Id="rId257" Type="http://schemas.openxmlformats.org/officeDocument/2006/relationships/customXml" Target="../ink/ink143.xml"/><Relationship Id="rId422" Type="http://schemas.openxmlformats.org/officeDocument/2006/relationships/customXml" Target="../ink/ink199.xml"/><Relationship Id="rId464" Type="http://schemas.openxmlformats.org/officeDocument/2006/relationships/customXml" Target="../ink/ink220.xml"/><Relationship Id="rId63" Type="http://schemas.openxmlformats.org/officeDocument/2006/relationships/image" Target="../media/image31.png"/><Relationship Id="rId159" Type="http://schemas.openxmlformats.org/officeDocument/2006/relationships/customXml" Target="../ink/ink94.xml"/><Relationship Id="rId366" Type="http://schemas.openxmlformats.org/officeDocument/2006/relationships/customXml" Target="../ink/ink171.xml"/><Relationship Id="rId573" Type="http://schemas.openxmlformats.org/officeDocument/2006/relationships/image" Target="../media/image194.png"/><Relationship Id="rId226" Type="http://schemas.openxmlformats.org/officeDocument/2006/relationships/image" Target="../media/image87.png"/><Relationship Id="rId433" Type="http://schemas.openxmlformats.org/officeDocument/2006/relationships/image" Target="../media/image123.png"/><Relationship Id="rId74" Type="http://schemas.openxmlformats.org/officeDocument/2006/relationships/customXml" Target="../ink/ink37.xml"/><Relationship Id="rId377" Type="http://schemas.openxmlformats.org/officeDocument/2006/relationships/image" Target="../media/image168.png"/><Relationship Id="rId500" Type="http://schemas.openxmlformats.org/officeDocument/2006/relationships/customXml" Target="../ink/ink238.xml"/><Relationship Id="rId584" Type="http://schemas.openxmlformats.org/officeDocument/2006/relationships/customXml" Target="../ink/ink293.xml"/><Relationship Id="rId5" Type="http://schemas.openxmlformats.org/officeDocument/2006/relationships/image" Target="../media/image2100.png"/><Relationship Id="rId237" Type="http://schemas.openxmlformats.org/officeDocument/2006/relationships/customXml" Target="../ink/ink133.xml"/><Relationship Id="rId444" Type="http://schemas.openxmlformats.org/officeDocument/2006/relationships/customXml" Target="../ink/ink210.xml"/><Relationship Id="rId388" Type="http://schemas.openxmlformats.org/officeDocument/2006/relationships/customXml" Target="../ink/ink182.xml"/><Relationship Id="rId511" Type="http://schemas.openxmlformats.org/officeDocument/2006/relationships/image" Target="../media/image235.png"/><Relationship Id="rId609" Type="http://schemas.openxmlformats.org/officeDocument/2006/relationships/image" Target="../media/image212.png"/><Relationship Id="rId85" Type="http://schemas.openxmlformats.org/officeDocument/2006/relationships/image" Target="../media/image42.png"/><Relationship Id="rId150" Type="http://schemas.openxmlformats.org/officeDocument/2006/relationships/image" Target="../media/image4910.png"/><Relationship Id="rId595" Type="http://schemas.openxmlformats.org/officeDocument/2006/relationships/image" Target="../media/image205.png"/><Relationship Id="rId248" Type="http://schemas.openxmlformats.org/officeDocument/2006/relationships/image" Target="../media/image98.png"/><Relationship Id="rId455" Type="http://schemas.openxmlformats.org/officeDocument/2006/relationships/image" Target="../media/image134.png"/><Relationship Id="rId12" Type="http://schemas.openxmlformats.org/officeDocument/2006/relationships/customXml" Target="../ink/ink6.xml"/><Relationship Id="rId108" Type="http://schemas.openxmlformats.org/officeDocument/2006/relationships/image" Target="../media/image46.png"/><Relationship Id="rId522" Type="http://schemas.openxmlformats.org/officeDocument/2006/relationships/customXml" Target="../ink/ink249.xml"/><Relationship Id="rId96" Type="http://schemas.openxmlformats.org/officeDocument/2006/relationships/customXml" Target="../ink/ink51.xml"/><Relationship Id="rId161" Type="http://schemas.openxmlformats.org/officeDocument/2006/relationships/customXml" Target="../ink/ink95.xml"/><Relationship Id="rId399" Type="http://schemas.openxmlformats.org/officeDocument/2006/relationships/image" Target="../media/image179.png"/><Relationship Id="rId259" Type="http://schemas.openxmlformats.org/officeDocument/2006/relationships/customXml" Target="../ink/ink144.xml"/><Relationship Id="rId466" Type="http://schemas.openxmlformats.org/officeDocument/2006/relationships/customXml" Target="../ink/ink221.xml"/><Relationship Id="rId23" Type="http://schemas.openxmlformats.org/officeDocument/2006/relationships/image" Target="../media/image11100.png"/><Relationship Id="rId119" Type="http://schemas.openxmlformats.org/officeDocument/2006/relationships/customXml" Target="../ink/ink67.xml"/><Relationship Id="rId533" Type="http://schemas.openxmlformats.org/officeDocument/2006/relationships/image" Target="../media/image187.png"/><Relationship Id="rId172" Type="http://schemas.openxmlformats.org/officeDocument/2006/relationships/image" Target="../media/image60.png"/><Relationship Id="rId477" Type="http://schemas.openxmlformats.org/officeDocument/2006/relationships/image" Target="../media/image218.png"/><Relationship Id="rId600" Type="http://schemas.openxmlformats.org/officeDocument/2006/relationships/customXml" Target="../ink/ink301.xml"/></Relationships>
</file>

<file path=ppt/slides/_rels/slide2.xml.rels><?xml version="1.0" encoding="UTF-8" standalone="yes"?>
<Relationships xmlns="http://schemas.openxmlformats.org/package/2006/relationships"><Relationship Id="rId671" Type="http://schemas.openxmlformats.org/officeDocument/2006/relationships/customXml" Target="../ink/ink610.xml"/><Relationship Id="rId769" Type="http://schemas.openxmlformats.org/officeDocument/2006/relationships/customXml" Target="../ink/ink659.xml"/><Relationship Id="rId21" Type="http://schemas.openxmlformats.org/officeDocument/2006/relationships/image" Target="../media/image33.png"/><Relationship Id="rId324" Type="http://schemas.openxmlformats.org/officeDocument/2006/relationships/image" Target="../media/image800.png"/><Relationship Id="rId531" Type="http://schemas.openxmlformats.org/officeDocument/2006/relationships/customXml" Target="../ink/ink540.xml"/><Relationship Id="rId629" Type="http://schemas.openxmlformats.org/officeDocument/2006/relationships/customXml" Target="../ink/ink589.xml"/><Relationship Id="rId836" Type="http://schemas.openxmlformats.org/officeDocument/2006/relationships/image" Target="../media/image660.png"/><Relationship Id="rId268" Type="http://schemas.openxmlformats.org/officeDocument/2006/relationships/image" Target="../media/image772.png"/><Relationship Id="rId475" Type="http://schemas.openxmlformats.org/officeDocument/2006/relationships/customXml" Target="../ink/ink514.xml"/><Relationship Id="rId682" Type="http://schemas.openxmlformats.org/officeDocument/2006/relationships/image" Target="../media/image979.png"/><Relationship Id="rId903" Type="http://schemas.openxmlformats.org/officeDocument/2006/relationships/customXml" Target="../ink/ink726.xml"/><Relationship Id="rId32" Type="http://schemas.openxmlformats.org/officeDocument/2006/relationships/customXml" Target="../ink/ink330.xml"/><Relationship Id="rId335" Type="http://schemas.openxmlformats.org/officeDocument/2006/relationships/customXml" Target="../ink/ink444.xml"/><Relationship Id="rId542" Type="http://schemas.openxmlformats.org/officeDocument/2006/relationships/image" Target="../media/image909.png"/><Relationship Id="rId402" Type="http://schemas.openxmlformats.org/officeDocument/2006/relationships/image" Target="../media/image516.png"/><Relationship Id="rId847" Type="http://schemas.openxmlformats.org/officeDocument/2006/relationships/customXml" Target="../ink/ink698.xml"/><Relationship Id="rId279" Type="http://schemas.openxmlformats.org/officeDocument/2006/relationships/customXml" Target="../ink/ink416.xml"/><Relationship Id="rId486" Type="http://schemas.openxmlformats.org/officeDocument/2006/relationships/image" Target="../media/image881.png"/><Relationship Id="rId693" Type="http://schemas.openxmlformats.org/officeDocument/2006/relationships/customXml" Target="../ink/ink621.xml"/><Relationship Id="rId707" Type="http://schemas.openxmlformats.org/officeDocument/2006/relationships/customXml" Target="../ink/ink628.xml"/><Relationship Id="rId914" Type="http://schemas.openxmlformats.org/officeDocument/2006/relationships/image" Target="../media/image839.png"/><Relationship Id="rId43" Type="http://schemas.openxmlformats.org/officeDocument/2006/relationships/image" Target="../media/image2411.png"/><Relationship Id="rId346" Type="http://schemas.openxmlformats.org/officeDocument/2006/relationships/image" Target="../media/image811.png"/><Relationship Id="rId553" Type="http://schemas.openxmlformats.org/officeDocument/2006/relationships/customXml" Target="../ink/ink551.xml"/><Relationship Id="rId760" Type="http://schemas.openxmlformats.org/officeDocument/2006/relationships/image" Target="../media/image1018.png"/><Relationship Id="rId206" Type="http://schemas.openxmlformats.org/officeDocument/2006/relationships/image" Target="../media/image3150.png"/><Relationship Id="rId413" Type="http://schemas.openxmlformats.org/officeDocument/2006/relationships/customXml" Target="../ink/ink483.xml"/><Relationship Id="rId858" Type="http://schemas.openxmlformats.org/officeDocument/2006/relationships/image" Target="../media/image671.png"/><Relationship Id="rId497" Type="http://schemas.openxmlformats.org/officeDocument/2006/relationships/customXml" Target="../ink/ink523.xml"/><Relationship Id="rId620" Type="http://schemas.openxmlformats.org/officeDocument/2006/relationships/image" Target="../media/image948.png"/><Relationship Id="rId718" Type="http://schemas.openxmlformats.org/officeDocument/2006/relationships/image" Target="../media/image997.png"/><Relationship Id="rId925" Type="http://schemas.openxmlformats.org/officeDocument/2006/relationships/customXml" Target="../ink/ink737.xml"/><Relationship Id="rId357" Type="http://schemas.openxmlformats.org/officeDocument/2006/relationships/customXml" Target="../ink/ink455.xml"/><Relationship Id="rId54" Type="http://schemas.openxmlformats.org/officeDocument/2006/relationships/customXml" Target="../ink/ink341.xml"/><Relationship Id="rId217" Type="http://schemas.openxmlformats.org/officeDocument/2006/relationships/customXml" Target="../ink/ink385.xml"/><Relationship Id="rId564" Type="http://schemas.openxmlformats.org/officeDocument/2006/relationships/image" Target="../media/image920.png"/><Relationship Id="rId771" Type="http://schemas.openxmlformats.org/officeDocument/2006/relationships/customXml" Target="../ink/ink660.xml"/><Relationship Id="rId869" Type="http://schemas.openxmlformats.org/officeDocument/2006/relationships/customXml" Target="../ink/ink709.xml"/><Relationship Id="rId424" Type="http://schemas.openxmlformats.org/officeDocument/2006/relationships/image" Target="../media/image527.png"/><Relationship Id="rId631" Type="http://schemas.openxmlformats.org/officeDocument/2006/relationships/customXml" Target="../ink/ink590.xml"/><Relationship Id="rId729" Type="http://schemas.openxmlformats.org/officeDocument/2006/relationships/customXml" Target="../ink/ink639.xml"/><Relationship Id="rId270" Type="http://schemas.openxmlformats.org/officeDocument/2006/relationships/image" Target="../media/image773.png"/><Relationship Id="rId65" Type="http://schemas.openxmlformats.org/officeDocument/2006/relationships/customXml" Target="../ink/ink349.xml"/><Relationship Id="rId368" Type="http://schemas.openxmlformats.org/officeDocument/2006/relationships/image" Target="../media/image822.png"/><Relationship Id="rId575" Type="http://schemas.openxmlformats.org/officeDocument/2006/relationships/customXml" Target="../ink/ink562.xml"/><Relationship Id="rId782" Type="http://schemas.openxmlformats.org/officeDocument/2006/relationships/image" Target="../media/image1029.png"/><Relationship Id="rId228" Type="http://schemas.openxmlformats.org/officeDocument/2006/relationships/image" Target="../media/image359.png"/><Relationship Id="rId435" Type="http://schemas.openxmlformats.org/officeDocument/2006/relationships/customXml" Target="../ink/ink494.xml"/><Relationship Id="rId642" Type="http://schemas.openxmlformats.org/officeDocument/2006/relationships/image" Target="../media/image959.png"/><Relationship Id="rId281" Type="http://schemas.openxmlformats.org/officeDocument/2006/relationships/customXml" Target="../ink/ink417.xml"/><Relationship Id="rId502" Type="http://schemas.openxmlformats.org/officeDocument/2006/relationships/image" Target="../media/image889.png"/><Relationship Id="rId76" Type="http://schemas.openxmlformats.org/officeDocument/2006/relationships/image" Target="../media/image2480.png"/><Relationship Id="rId379" Type="http://schemas.openxmlformats.org/officeDocument/2006/relationships/customXml" Target="../ink/ink466.xml"/><Relationship Id="rId586" Type="http://schemas.openxmlformats.org/officeDocument/2006/relationships/image" Target="../media/image931.png"/><Relationship Id="rId793" Type="http://schemas.openxmlformats.org/officeDocument/2006/relationships/customXml" Target="../ink/ink671.xml"/><Relationship Id="rId807" Type="http://schemas.openxmlformats.org/officeDocument/2006/relationships/customXml" Target="../ink/ink678.xml"/><Relationship Id="rId7" Type="http://schemas.openxmlformats.org/officeDocument/2006/relationships/image" Target="../media/image2611.png"/><Relationship Id="rId239" Type="http://schemas.openxmlformats.org/officeDocument/2006/relationships/customXml" Target="../ink/ink396.xml"/><Relationship Id="rId446" Type="http://schemas.openxmlformats.org/officeDocument/2006/relationships/image" Target="../media/image538.png"/><Relationship Id="rId653" Type="http://schemas.openxmlformats.org/officeDocument/2006/relationships/customXml" Target="../ink/ink601.xml"/><Relationship Id="rId292" Type="http://schemas.openxmlformats.org/officeDocument/2006/relationships/image" Target="../media/image784.png"/><Relationship Id="rId306" Type="http://schemas.openxmlformats.org/officeDocument/2006/relationships/image" Target="../media/image791.png"/><Relationship Id="rId860" Type="http://schemas.openxmlformats.org/officeDocument/2006/relationships/image" Target="../media/image672.png"/><Relationship Id="rId87" Type="http://schemas.openxmlformats.org/officeDocument/2006/relationships/customXml" Target="../ink/ink360.xml"/><Relationship Id="rId513" Type="http://schemas.openxmlformats.org/officeDocument/2006/relationships/customXml" Target="../ink/ink531.xml"/><Relationship Id="rId597" Type="http://schemas.openxmlformats.org/officeDocument/2006/relationships/customXml" Target="../ink/ink573.xml"/><Relationship Id="rId720" Type="http://schemas.openxmlformats.org/officeDocument/2006/relationships/image" Target="../media/image998.png"/><Relationship Id="rId818" Type="http://schemas.openxmlformats.org/officeDocument/2006/relationships/image" Target="../media/image651.png"/><Relationship Id="rId457" Type="http://schemas.openxmlformats.org/officeDocument/2006/relationships/customXml" Target="../ink/ink505.xml"/><Relationship Id="rId664" Type="http://schemas.openxmlformats.org/officeDocument/2006/relationships/image" Target="../media/image831.png"/><Relationship Id="rId871" Type="http://schemas.openxmlformats.org/officeDocument/2006/relationships/customXml" Target="../ink/ink710.xml"/><Relationship Id="rId14" Type="http://schemas.openxmlformats.org/officeDocument/2006/relationships/customXml" Target="../ink/ink321.xml"/><Relationship Id="rId317" Type="http://schemas.openxmlformats.org/officeDocument/2006/relationships/customXml" Target="../ink/ink435.xml"/><Relationship Id="rId524" Type="http://schemas.openxmlformats.org/officeDocument/2006/relationships/image" Target="../media/image900.png"/><Relationship Id="rId731" Type="http://schemas.openxmlformats.org/officeDocument/2006/relationships/customXml" Target="../ink/ink640.xml"/><Relationship Id="rId98" Type="http://schemas.openxmlformats.org/officeDocument/2006/relationships/image" Target="../media/image280.png"/><Relationship Id="rId370" Type="http://schemas.openxmlformats.org/officeDocument/2006/relationships/image" Target="../media/image500.png"/><Relationship Id="rId829" Type="http://schemas.openxmlformats.org/officeDocument/2006/relationships/customXml" Target="../ink/ink689.xml"/><Relationship Id="rId230" Type="http://schemas.openxmlformats.org/officeDocument/2006/relationships/image" Target="../media/image360.png"/><Relationship Id="rId468" Type="http://schemas.openxmlformats.org/officeDocument/2006/relationships/image" Target="../media/image549.png"/><Relationship Id="rId675" Type="http://schemas.openxmlformats.org/officeDocument/2006/relationships/customXml" Target="../ink/ink612.xml"/><Relationship Id="rId882" Type="http://schemas.openxmlformats.org/officeDocument/2006/relationships/image" Target="../media/image315.png"/><Relationship Id="rId25" Type="http://schemas.openxmlformats.org/officeDocument/2006/relationships/image" Target="../media/image35.png"/><Relationship Id="rId328" Type="http://schemas.openxmlformats.org/officeDocument/2006/relationships/image" Target="../media/image802.png"/><Relationship Id="rId535" Type="http://schemas.openxmlformats.org/officeDocument/2006/relationships/customXml" Target="../ink/ink542.xml"/><Relationship Id="rId742" Type="http://schemas.openxmlformats.org/officeDocument/2006/relationships/image" Target="../media/image1009.png"/><Relationship Id="rId381" Type="http://schemas.openxmlformats.org/officeDocument/2006/relationships/customXml" Target="../ink/ink467.xml"/><Relationship Id="rId602" Type="http://schemas.openxmlformats.org/officeDocument/2006/relationships/image" Target="../media/image939.png"/><Relationship Id="rId241" Type="http://schemas.openxmlformats.org/officeDocument/2006/relationships/customXml" Target="../ink/ink397.xml"/><Relationship Id="rId479" Type="http://schemas.openxmlformats.org/officeDocument/2006/relationships/customXml" Target="../ink/ink516.xml"/><Relationship Id="rId686" Type="http://schemas.openxmlformats.org/officeDocument/2006/relationships/image" Target="../media/image981.png"/><Relationship Id="rId893" Type="http://schemas.openxmlformats.org/officeDocument/2006/relationships/customXml" Target="../ink/ink721.xml"/><Relationship Id="rId907" Type="http://schemas.openxmlformats.org/officeDocument/2006/relationships/customXml" Target="../ink/ink728.xml"/><Relationship Id="rId36" Type="http://schemas.openxmlformats.org/officeDocument/2006/relationships/customXml" Target="../ink/ink332.xml"/><Relationship Id="rId339" Type="http://schemas.openxmlformats.org/officeDocument/2006/relationships/customXml" Target="../ink/ink446.xml"/><Relationship Id="rId546" Type="http://schemas.openxmlformats.org/officeDocument/2006/relationships/image" Target="../media/image911.png"/><Relationship Id="rId753" Type="http://schemas.openxmlformats.org/officeDocument/2006/relationships/customXml" Target="../ink/ink651.xml"/><Relationship Id="rId101" Type="http://schemas.openxmlformats.org/officeDocument/2006/relationships/customXml" Target="../ink/ink367.xml"/><Relationship Id="rId406" Type="http://schemas.openxmlformats.org/officeDocument/2006/relationships/image" Target="../media/image518.png"/><Relationship Id="rId392" Type="http://schemas.openxmlformats.org/officeDocument/2006/relationships/image" Target="../media/image511.png"/><Relationship Id="rId613" Type="http://schemas.openxmlformats.org/officeDocument/2006/relationships/customXml" Target="../ink/ink581.xml"/><Relationship Id="rId697" Type="http://schemas.openxmlformats.org/officeDocument/2006/relationships/customXml" Target="../ink/ink623.xml"/><Relationship Id="rId820" Type="http://schemas.openxmlformats.org/officeDocument/2006/relationships/image" Target="../media/image652.png"/><Relationship Id="rId918" Type="http://schemas.openxmlformats.org/officeDocument/2006/relationships/image" Target="../media/image841.png"/><Relationship Id="rId252" Type="http://schemas.openxmlformats.org/officeDocument/2006/relationships/image" Target="../media/image764.png"/><Relationship Id="rId47" Type="http://schemas.openxmlformats.org/officeDocument/2006/relationships/image" Target="../media/image2431.png"/><Relationship Id="rId112" Type="http://schemas.openxmlformats.org/officeDocument/2006/relationships/image" Target="../media/image287.png"/><Relationship Id="rId557" Type="http://schemas.openxmlformats.org/officeDocument/2006/relationships/customXml" Target="../ink/ink553.xml"/><Relationship Id="rId764" Type="http://schemas.openxmlformats.org/officeDocument/2006/relationships/image" Target="../media/image1020.png"/><Relationship Id="rId196" Type="http://schemas.openxmlformats.org/officeDocument/2006/relationships/image" Target="../media/image3100.png"/><Relationship Id="rId417" Type="http://schemas.openxmlformats.org/officeDocument/2006/relationships/customXml" Target="../ink/ink485.xml"/><Relationship Id="rId624" Type="http://schemas.openxmlformats.org/officeDocument/2006/relationships/image" Target="../media/image950.png"/><Relationship Id="rId831" Type="http://schemas.openxmlformats.org/officeDocument/2006/relationships/customXml" Target="../ink/ink690.xml"/><Relationship Id="rId263" Type="http://schemas.openxmlformats.org/officeDocument/2006/relationships/customXml" Target="../ink/ink408.xml"/><Relationship Id="rId470" Type="http://schemas.openxmlformats.org/officeDocument/2006/relationships/image" Target="../media/image550.png"/><Relationship Id="rId58" Type="http://schemas.openxmlformats.org/officeDocument/2006/relationships/customXml" Target="../ink/ink344.xml"/><Relationship Id="rId330" Type="http://schemas.openxmlformats.org/officeDocument/2006/relationships/image" Target="../media/image803.png"/><Relationship Id="rId568" Type="http://schemas.openxmlformats.org/officeDocument/2006/relationships/image" Target="../media/image922.png"/><Relationship Id="rId775" Type="http://schemas.openxmlformats.org/officeDocument/2006/relationships/customXml" Target="../ink/ink662.xml"/><Relationship Id="rId428" Type="http://schemas.openxmlformats.org/officeDocument/2006/relationships/image" Target="../media/image529.png"/><Relationship Id="rId635" Type="http://schemas.openxmlformats.org/officeDocument/2006/relationships/customXml" Target="../ink/ink592.xml"/><Relationship Id="rId842" Type="http://schemas.openxmlformats.org/officeDocument/2006/relationships/image" Target="../media/image663.png"/><Relationship Id="rId274" Type="http://schemas.openxmlformats.org/officeDocument/2006/relationships/image" Target="../media/image775.png"/><Relationship Id="rId481" Type="http://schemas.openxmlformats.org/officeDocument/2006/relationships/customXml" Target="../ink/ink517.xml"/><Relationship Id="rId702" Type="http://schemas.openxmlformats.org/officeDocument/2006/relationships/image" Target="../media/image989.png"/><Relationship Id="rId69" Type="http://schemas.openxmlformats.org/officeDocument/2006/relationships/customXml" Target="../ink/ink351.xml"/><Relationship Id="rId579" Type="http://schemas.openxmlformats.org/officeDocument/2006/relationships/customXml" Target="../ink/ink564.xml"/><Relationship Id="rId786" Type="http://schemas.openxmlformats.org/officeDocument/2006/relationships/image" Target="../media/image1031.png"/><Relationship Id="rId341" Type="http://schemas.openxmlformats.org/officeDocument/2006/relationships/customXml" Target="../ink/ink447.xml"/><Relationship Id="rId439" Type="http://schemas.openxmlformats.org/officeDocument/2006/relationships/customXml" Target="../ink/ink496.xml"/><Relationship Id="rId646" Type="http://schemas.openxmlformats.org/officeDocument/2006/relationships/image" Target="../media/image961.png"/><Relationship Id="rId201" Type="http://schemas.openxmlformats.org/officeDocument/2006/relationships/customXml" Target="../ink/ink377.xml"/><Relationship Id="rId285" Type="http://schemas.openxmlformats.org/officeDocument/2006/relationships/customXml" Target="../ink/ink419.xml"/><Relationship Id="rId506" Type="http://schemas.openxmlformats.org/officeDocument/2006/relationships/image" Target="../media/image891.png"/><Relationship Id="rId853" Type="http://schemas.openxmlformats.org/officeDocument/2006/relationships/customXml" Target="../ink/ink701.xml"/><Relationship Id="rId492" Type="http://schemas.openxmlformats.org/officeDocument/2006/relationships/image" Target="../media/image884.png"/><Relationship Id="rId713" Type="http://schemas.openxmlformats.org/officeDocument/2006/relationships/customXml" Target="../ink/ink631.xml"/><Relationship Id="rId797" Type="http://schemas.openxmlformats.org/officeDocument/2006/relationships/customXml" Target="../ink/ink673.xml"/><Relationship Id="rId920" Type="http://schemas.openxmlformats.org/officeDocument/2006/relationships/image" Target="../media/image842.png"/><Relationship Id="rId352" Type="http://schemas.openxmlformats.org/officeDocument/2006/relationships/image" Target="../media/image814.png"/><Relationship Id="rId212" Type="http://schemas.openxmlformats.org/officeDocument/2006/relationships/image" Target="../media/image3180.png"/><Relationship Id="rId657" Type="http://schemas.openxmlformats.org/officeDocument/2006/relationships/customXml" Target="../ink/ink603.xml"/><Relationship Id="rId864" Type="http://schemas.openxmlformats.org/officeDocument/2006/relationships/image" Target="../media/image674.png"/><Relationship Id="rId296" Type="http://schemas.openxmlformats.org/officeDocument/2006/relationships/image" Target="../media/image786.png"/><Relationship Id="rId517" Type="http://schemas.openxmlformats.org/officeDocument/2006/relationships/customXml" Target="../ink/ink533.xml"/><Relationship Id="rId724" Type="http://schemas.openxmlformats.org/officeDocument/2006/relationships/image" Target="../media/image1000.png"/><Relationship Id="rId60" Type="http://schemas.openxmlformats.org/officeDocument/2006/relationships/customXml" Target="../ink/ink346.xml"/><Relationship Id="rId363" Type="http://schemas.openxmlformats.org/officeDocument/2006/relationships/customXml" Target="../ink/ink458.xml"/><Relationship Id="rId570" Type="http://schemas.openxmlformats.org/officeDocument/2006/relationships/image" Target="../media/image923.png"/><Relationship Id="rId223" Type="http://schemas.openxmlformats.org/officeDocument/2006/relationships/customXml" Target="../ink/ink388.xml"/><Relationship Id="rId430" Type="http://schemas.openxmlformats.org/officeDocument/2006/relationships/image" Target="../media/image530.png"/><Relationship Id="rId668" Type="http://schemas.openxmlformats.org/officeDocument/2006/relationships/image" Target="../media/image833.png"/><Relationship Id="rId875" Type="http://schemas.openxmlformats.org/officeDocument/2006/relationships/customXml" Target="../ink/ink712.xml"/><Relationship Id="rId18" Type="http://schemas.openxmlformats.org/officeDocument/2006/relationships/customXml" Target="../ink/ink323.xml"/><Relationship Id="rId528" Type="http://schemas.openxmlformats.org/officeDocument/2006/relationships/image" Target="../media/image902.png"/><Relationship Id="rId735" Type="http://schemas.openxmlformats.org/officeDocument/2006/relationships/customXml" Target="../ink/ink642.xml"/><Relationship Id="rId374" Type="http://schemas.openxmlformats.org/officeDocument/2006/relationships/image" Target="../media/image502.png"/><Relationship Id="rId581" Type="http://schemas.openxmlformats.org/officeDocument/2006/relationships/customXml" Target="../ink/ink565.xml"/><Relationship Id="rId71" Type="http://schemas.openxmlformats.org/officeDocument/2006/relationships/customXml" Target="../ink/ink352.xml"/><Relationship Id="rId234" Type="http://schemas.openxmlformats.org/officeDocument/2006/relationships/image" Target="../media/image755.png"/><Relationship Id="rId679" Type="http://schemas.openxmlformats.org/officeDocument/2006/relationships/customXml" Target="../ink/ink614.xml"/><Relationship Id="rId802" Type="http://schemas.openxmlformats.org/officeDocument/2006/relationships/image" Target="../media/image1039.png"/><Relationship Id="rId886" Type="http://schemas.openxmlformats.org/officeDocument/2006/relationships/image" Target="../media/image317.png"/><Relationship Id="rId2" Type="http://schemas.openxmlformats.org/officeDocument/2006/relationships/customXml" Target="../ink/ink315.xml"/><Relationship Id="rId29" Type="http://schemas.openxmlformats.org/officeDocument/2006/relationships/image" Target="../media/image37.png"/><Relationship Id="rId441" Type="http://schemas.openxmlformats.org/officeDocument/2006/relationships/customXml" Target="../ink/ink497.xml"/><Relationship Id="rId539" Type="http://schemas.openxmlformats.org/officeDocument/2006/relationships/customXml" Target="../ink/ink544.xml"/><Relationship Id="rId746" Type="http://schemas.openxmlformats.org/officeDocument/2006/relationships/image" Target="../media/image1011.png"/><Relationship Id="rId301" Type="http://schemas.openxmlformats.org/officeDocument/2006/relationships/customXml" Target="../ink/ink427.xml"/><Relationship Id="rId82" Type="http://schemas.openxmlformats.org/officeDocument/2006/relationships/image" Target="../media/image2510.png"/><Relationship Id="rId385" Type="http://schemas.openxmlformats.org/officeDocument/2006/relationships/customXml" Target="../ink/ink469.xml"/><Relationship Id="rId592" Type="http://schemas.openxmlformats.org/officeDocument/2006/relationships/image" Target="../media/image934.png"/><Relationship Id="rId606" Type="http://schemas.openxmlformats.org/officeDocument/2006/relationships/image" Target="../media/image941.png"/><Relationship Id="rId813" Type="http://schemas.openxmlformats.org/officeDocument/2006/relationships/customXml" Target="../ink/ink681.xml"/><Relationship Id="rId245" Type="http://schemas.openxmlformats.org/officeDocument/2006/relationships/customXml" Target="../ink/ink399.xml"/><Relationship Id="rId452" Type="http://schemas.openxmlformats.org/officeDocument/2006/relationships/image" Target="../media/image541.png"/><Relationship Id="rId897" Type="http://schemas.openxmlformats.org/officeDocument/2006/relationships/customXml" Target="../ink/ink723.xml"/><Relationship Id="rId105" Type="http://schemas.openxmlformats.org/officeDocument/2006/relationships/customXml" Target="../ink/ink369.xml"/><Relationship Id="rId312" Type="http://schemas.openxmlformats.org/officeDocument/2006/relationships/image" Target="../media/image794.png"/><Relationship Id="rId757" Type="http://schemas.openxmlformats.org/officeDocument/2006/relationships/customXml" Target="../ink/ink653.xml"/><Relationship Id="rId93" Type="http://schemas.openxmlformats.org/officeDocument/2006/relationships/customXml" Target="../ink/ink363.xml"/><Relationship Id="rId396" Type="http://schemas.openxmlformats.org/officeDocument/2006/relationships/image" Target="../media/image513.png"/><Relationship Id="rId617" Type="http://schemas.openxmlformats.org/officeDocument/2006/relationships/customXml" Target="../ink/ink583.xml"/><Relationship Id="rId824" Type="http://schemas.openxmlformats.org/officeDocument/2006/relationships/image" Target="../media/image654.png"/><Relationship Id="rId256" Type="http://schemas.openxmlformats.org/officeDocument/2006/relationships/image" Target="../media/image766.png"/><Relationship Id="rId463" Type="http://schemas.openxmlformats.org/officeDocument/2006/relationships/customXml" Target="../ink/ink508.xml"/><Relationship Id="rId670" Type="http://schemas.openxmlformats.org/officeDocument/2006/relationships/image" Target="../media/image973.png"/><Relationship Id="rId323" Type="http://schemas.openxmlformats.org/officeDocument/2006/relationships/customXml" Target="../ink/ink438.xml"/><Relationship Id="rId530" Type="http://schemas.openxmlformats.org/officeDocument/2006/relationships/image" Target="../media/image903.png"/><Relationship Id="rId768" Type="http://schemas.openxmlformats.org/officeDocument/2006/relationships/image" Target="../media/image1022.png"/><Relationship Id="rId20" Type="http://schemas.openxmlformats.org/officeDocument/2006/relationships/customXml" Target="../ink/ink324.xml"/><Relationship Id="rId628" Type="http://schemas.openxmlformats.org/officeDocument/2006/relationships/image" Target="../media/image952.png"/><Relationship Id="rId835" Type="http://schemas.openxmlformats.org/officeDocument/2006/relationships/customXml" Target="../ink/ink692.xml"/><Relationship Id="rId267" Type="http://schemas.openxmlformats.org/officeDocument/2006/relationships/customXml" Target="../ink/ink410.xml"/><Relationship Id="rId474" Type="http://schemas.openxmlformats.org/officeDocument/2006/relationships/image" Target="../media/image552.png"/><Relationship Id="rId681" Type="http://schemas.openxmlformats.org/officeDocument/2006/relationships/customXml" Target="../ink/ink615.xml"/><Relationship Id="rId779" Type="http://schemas.openxmlformats.org/officeDocument/2006/relationships/customXml" Target="../ink/ink664.xml"/><Relationship Id="rId902" Type="http://schemas.openxmlformats.org/officeDocument/2006/relationships/image" Target="../media/image325.png"/><Relationship Id="rId31" Type="http://schemas.openxmlformats.org/officeDocument/2006/relationships/image" Target="../media/image38.png"/><Relationship Id="rId334" Type="http://schemas.openxmlformats.org/officeDocument/2006/relationships/image" Target="../media/image805.png"/><Relationship Id="rId541" Type="http://schemas.openxmlformats.org/officeDocument/2006/relationships/customXml" Target="../ink/ink545.xml"/><Relationship Id="rId639" Type="http://schemas.openxmlformats.org/officeDocument/2006/relationships/customXml" Target="../ink/ink594.xml"/><Relationship Id="rId278" Type="http://schemas.openxmlformats.org/officeDocument/2006/relationships/image" Target="../media/image777.png"/><Relationship Id="rId401" Type="http://schemas.openxmlformats.org/officeDocument/2006/relationships/customXml" Target="../ink/ink477.xml"/><Relationship Id="rId846" Type="http://schemas.openxmlformats.org/officeDocument/2006/relationships/image" Target="../media/image665.png"/><Relationship Id="rId692" Type="http://schemas.openxmlformats.org/officeDocument/2006/relationships/image" Target="../media/image984.png"/><Relationship Id="rId706" Type="http://schemas.openxmlformats.org/officeDocument/2006/relationships/image" Target="../media/image991.png"/><Relationship Id="rId913" Type="http://schemas.openxmlformats.org/officeDocument/2006/relationships/customXml" Target="../ink/ink731.xml"/><Relationship Id="rId42" Type="http://schemas.openxmlformats.org/officeDocument/2006/relationships/customXml" Target="../ink/ink335.xml"/><Relationship Id="rId345" Type="http://schemas.openxmlformats.org/officeDocument/2006/relationships/customXml" Target="../ink/ink449.xml"/><Relationship Id="rId552" Type="http://schemas.openxmlformats.org/officeDocument/2006/relationships/image" Target="../media/image914.png"/><Relationship Id="rId205" Type="http://schemas.openxmlformats.org/officeDocument/2006/relationships/customXml" Target="../ink/ink379.xml"/><Relationship Id="rId412" Type="http://schemas.openxmlformats.org/officeDocument/2006/relationships/image" Target="../media/image521.png"/><Relationship Id="rId857" Type="http://schemas.openxmlformats.org/officeDocument/2006/relationships/customXml" Target="../ink/ink703.xml"/><Relationship Id="rId289" Type="http://schemas.openxmlformats.org/officeDocument/2006/relationships/customXml" Target="../ink/ink421.xml"/><Relationship Id="rId496" Type="http://schemas.openxmlformats.org/officeDocument/2006/relationships/image" Target="../media/image886.png"/><Relationship Id="rId717" Type="http://schemas.openxmlformats.org/officeDocument/2006/relationships/customXml" Target="../ink/ink633.xml"/><Relationship Id="rId924" Type="http://schemas.openxmlformats.org/officeDocument/2006/relationships/image" Target="../media/image844.png"/><Relationship Id="rId53" Type="http://schemas.openxmlformats.org/officeDocument/2006/relationships/image" Target="../media/image2601.png"/><Relationship Id="rId356" Type="http://schemas.openxmlformats.org/officeDocument/2006/relationships/image" Target="../media/image816.png"/><Relationship Id="rId563" Type="http://schemas.openxmlformats.org/officeDocument/2006/relationships/customXml" Target="../ink/ink556.xml"/><Relationship Id="rId770" Type="http://schemas.openxmlformats.org/officeDocument/2006/relationships/image" Target="../media/image1023.png"/><Relationship Id="rId216" Type="http://schemas.openxmlformats.org/officeDocument/2006/relationships/image" Target="../media/image353.png"/><Relationship Id="rId423" Type="http://schemas.openxmlformats.org/officeDocument/2006/relationships/customXml" Target="../ink/ink488.xml"/><Relationship Id="rId868" Type="http://schemas.openxmlformats.org/officeDocument/2006/relationships/image" Target="../media/image835.png"/><Relationship Id="rId630" Type="http://schemas.openxmlformats.org/officeDocument/2006/relationships/image" Target="../media/image953.png"/><Relationship Id="rId728" Type="http://schemas.openxmlformats.org/officeDocument/2006/relationships/image" Target="../media/image1002.png"/><Relationship Id="rId64" Type="http://schemas.openxmlformats.org/officeDocument/2006/relationships/image" Target="../media/image2420.png"/><Relationship Id="rId367" Type="http://schemas.openxmlformats.org/officeDocument/2006/relationships/customXml" Target="../ink/ink460.xml"/><Relationship Id="rId574" Type="http://schemas.openxmlformats.org/officeDocument/2006/relationships/image" Target="../media/image925.png"/><Relationship Id="rId227" Type="http://schemas.openxmlformats.org/officeDocument/2006/relationships/customXml" Target="../ink/ink390.xml"/><Relationship Id="rId781" Type="http://schemas.openxmlformats.org/officeDocument/2006/relationships/customXml" Target="../ink/ink665.xml"/><Relationship Id="rId879" Type="http://schemas.openxmlformats.org/officeDocument/2006/relationships/customXml" Target="../ink/ink714.xml"/><Relationship Id="rId434" Type="http://schemas.openxmlformats.org/officeDocument/2006/relationships/image" Target="../media/image532.png"/><Relationship Id="rId641" Type="http://schemas.openxmlformats.org/officeDocument/2006/relationships/customXml" Target="../ink/ink595.xml"/><Relationship Id="rId739" Type="http://schemas.openxmlformats.org/officeDocument/2006/relationships/customXml" Target="../ink/ink644.xml"/><Relationship Id="rId280" Type="http://schemas.openxmlformats.org/officeDocument/2006/relationships/image" Target="../media/image778.png"/><Relationship Id="rId501" Type="http://schemas.openxmlformats.org/officeDocument/2006/relationships/customXml" Target="../ink/ink525.xml"/><Relationship Id="rId75" Type="http://schemas.openxmlformats.org/officeDocument/2006/relationships/customXml" Target="../ink/ink354.xml"/><Relationship Id="rId378" Type="http://schemas.openxmlformats.org/officeDocument/2006/relationships/image" Target="../media/image504.png"/><Relationship Id="rId585" Type="http://schemas.openxmlformats.org/officeDocument/2006/relationships/customXml" Target="../ink/ink567.xml"/><Relationship Id="rId792" Type="http://schemas.openxmlformats.org/officeDocument/2006/relationships/image" Target="../media/image1034.png"/><Relationship Id="rId806" Type="http://schemas.openxmlformats.org/officeDocument/2006/relationships/image" Target="../media/image1041.png"/><Relationship Id="rId6" Type="http://schemas.openxmlformats.org/officeDocument/2006/relationships/customXml" Target="../ink/ink317.xml"/><Relationship Id="rId238" Type="http://schemas.openxmlformats.org/officeDocument/2006/relationships/image" Target="../media/image757.png"/><Relationship Id="rId445" Type="http://schemas.openxmlformats.org/officeDocument/2006/relationships/customXml" Target="../ink/ink499.xml"/><Relationship Id="rId652" Type="http://schemas.openxmlformats.org/officeDocument/2006/relationships/image" Target="../media/image825.png"/><Relationship Id="rId291" Type="http://schemas.openxmlformats.org/officeDocument/2006/relationships/customXml" Target="../ink/ink422.xml"/><Relationship Id="rId305" Type="http://schemas.openxmlformats.org/officeDocument/2006/relationships/customXml" Target="../ink/ink429.xml"/><Relationship Id="rId512" Type="http://schemas.openxmlformats.org/officeDocument/2006/relationships/image" Target="../media/image894.png"/><Relationship Id="rId86" Type="http://schemas.openxmlformats.org/officeDocument/2006/relationships/image" Target="../media/image2530.png"/><Relationship Id="rId389" Type="http://schemas.openxmlformats.org/officeDocument/2006/relationships/customXml" Target="../ink/ink471.xml"/><Relationship Id="rId596" Type="http://schemas.openxmlformats.org/officeDocument/2006/relationships/image" Target="../media/image936.png"/><Relationship Id="rId817" Type="http://schemas.openxmlformats.org/officeDocument/2006/relationships/customXml" Target="../ink/ink683.xml"/><Relationship Id="rId249" Type="http://schemas.openxmlformats.org/officeDocument/2006/relationships/customXml" Target="../ink/ink401.xml"/><Relationship Id="rId456" Type="http://schemas.openxmlformats.org/officeDocument/2006/relationships/image" Target="../media/image543.png"/><Relationship Id="rId663" Type="http://schemas.openxmlformats.org/officeDocument/2006/relationships/customXml" Target="../ink/ink606.xml"/><Relationship Id="rId870" Type="http://schemas.openxmlformats.org/officeDocument/2006/relationships/image" Target="../media/image836.png"/><Relationship Id="rId13" Type="http://schemas.openxmlformats.org/officeDocument/2006/relationships/image" Target="../media/image2910.png"/><Relationship Id="rId109" Type="http://schemas.openxmlformats.org/officeDocument/2006/relationships/customXml" Target="../ink/ink371.xml"/><Relationship Id="rId316" Type="http://schemas.openxmlformats.org/officeDocument/2006/relationships/image" Target="../media/image796.png"/><Relationship Id="rId523" Type="http://schemas.openxmlformats.org/officeDocument/2006/relationships/customXml" Target="../ink/ink536.xml"/><Relationship Id="rId97" Type="http://schemas.openxmlformats.org/officeDocument/2006/relationships/customXml" Target="../ink/ink365.xml"/><Relationship Id="rId730" Type="http://schemas.openxmlformats.org/officeDocument/2006/relationships/image" Target="../media/image1003.png"/><Relationship Id="rId828" Type="http://schemas.openxmlformats.org/officeDocument/2006/relationships/image" Target="../media/image656.png"/><Relationship Id="rId467" Type="http://schemas.openxmlformats.org/officeDocument/2006/relationships/customXml" Target="../ink/ink510.xml"/><Relationship Id="rId271" Type="http://schemas.openxmlformats.org/officeDocument/2006/relationships/customXml" Target="../ink/ink412.xml"/><Relationship Id="rId674" Type="http://schemas.openxmlformats.org/officeDocument/2006/relationships/image" Target="../media/image975.png"/><Relationship Id="rId881" Type="http://schemas.openxmlformats.org/officeDocument/2006/relationships/customXml" Target="../ink/ink715.xml"/><Relationship Id="rId24" Type="http://schemas.openxmlformats.org/officeDocument/2006/relationships/customXml" Target="../ink/ink326.xml"/><Relationship Id="rId66" Type="http://schemas.openxmlformats.org/officeDocument/2006/relationships/image" Target="../media/image2430.png"/><Relationship Id="rId327" Type="http://schemas.openxmlformats.org/officeDocument/2006/relationships/customXml" Target="../ink/ink440.xml"/><Relationship Id="rId369" Type="http://schemas.openxmlformats.org/officeDocument/2006/relationships/customXml" Target="../ink/ink461.xml"/><Relationship Id="rId534" Type="http://schemas.openxmlformats.org/officeDocument/2006/relationships/image" Target="../media/image905.png"/><Relationship Id="rId576" Type="http://schemas.openxmlformats.org/officeDocument/2006/relationships/image" Target="../media/image926.png"/><Relationship Id="rId741" Type="http://schemas.openxmlformats.org/officeDocument/2006/relationships/customXml" Target="../ink/ink645.xml"/><Relationship Id="rId783" Type="http://schemas.openxmlformats.org/officeDocument/2006/relationships/customXml" Target="../ink/ink666.xml"/><Relationship Id="rId839" Type="http://schemas.openxmlformats.org/officeDocument/2006/relationships/customXml" Target="../ink/ink694.xml"/><Relationship Id="rId229" Type="http://schemas.openxmlformats.org/officeDocument/2006/relationships/customXml" Target="../ink/ink391.xml"/><Relationship Id="rId380" Type="http://schemas.openxmlformats.org/officeDocument/2006/relationships/image" Target="../media/image505.png"/><Relationship Id="rId436" Type="http://schemas.openxmlformats.org/officeDocument/2006/relationships/image" Target="../media/image533.png"/><Relationship Id="rId601" Type="http://schemas.openxmlformats.org/officeDocument/2006/relationships/customXml" Target="../ink/ink575.xml"/><Relationship Id="rId643" Type="http://schemas.openxmlformats.org/officeDocument/2006/relationships/customXml" Target="../ink/ink596.xml"/><Relationship Id="rId240" Type="http://schemas.openxmlformats.org/officeDocument/2006/relationships/image" Target="../media/image758.png"/><Relationship Id="rId478" Type="http://schemas.openxmlformats.org/officeDocument/2006/relationships/image" Target="../media/image554.png"/><Relationship Id="rId685" Type="http://schemas.openxmlformats.org/officeDocument/2006/relationships/customXml" Target="../ink/ink617.xml"/><Relationship Id="rId850" Type="http://schemas.openxmlformats.org/officeDocument/2006/relationships/image" Target="../media/image667.png"/><Relationship Id="rId892" Type="http://schemas.openxmlformats.org/officeDocument/2006/relationships/image" Target="../media/image320.png"/><Relationship Id="rId906" Type="http://schemas.openxmlformats.org/officeDocument/2006/relationships/image" Target="../media/image327.png"/><Relationship Id="rId35" Type="http://schemas.openxmlformats.org/officeDocument/2006/relationships/image" Target="../media/image40.png"/><Relationship Id="rId77" Type="http://schemas.openxmlformats.org/officeDocument/2006/relationships/customXml" Target="../ink/ink355.xml"/><Relationship Id="rId100" Type="http://schemas.openxmlformats.org/officeDocument/2006/relationships/image" Target="../media/image281.png"/><Relationship Id="rId282" Type="http://schemas.openxmlformats.org/officeDocument/2006/relationships/image" Target="../media/image779.png"/><Relationship Id="rId338" Type="http://schemas.openxmlformats.org/officeDocument/2006/relationships/image" Target="../media/image807.png"/><Relationship Id="rId503" Type="http://schemas.openxmlformats.org/officeDocument/2006/relationships/customXml" Target="../ink/ink526.xml"/><Relationship Id="rId545" Type="http://schemas.openxmlformats.org/officeDocument/2006/relationships/customXml" Target="../ink/ink547.xml"/><Relationship Id="rId587" Type="http://schemas.openxmlformats.org/officeDocument/2006/relationships/customXml" Target="../ink/ink568.xml"/><Relationship Id="rId710" Type="http://schemas.openxmlformats.org/officeDocument/2006/relationships/image" Target="../media/image993.png"/><Relationship Id="rId752" Type="http://schemas.openxmlformats.org/officeDocument/2006/relationships/image" Target="../media/image1014.png"/><Relationship Id="rId808" Type="http://schemas.openxmlformats.org/officeDocument/2006/relationships/image" Target="../media/image1042.png"/><Relationship Id="rId8" Type="http://schemas.openxmlformats.org/officeDocument/2006/relationships/customXml" Target="../ink/ink318.xml"/><Relationship Id="rId391" Type="http://schemas.openxmlformats.org/officeDocument/2006/relationships/customXml" Target="../ink/ink472.xml"/><Relationship Id="rId405" Type="http://schemas.openxmlformats.org/officeDocument/2006/relationships/customXml" Target="../ink/ink479.xml"/><Relationship Id="rId447" Type="http://schemas.openxmlformats.org/officeDocument/2006/relationships/customXml" Target="../ink/ink500.xml"/><Relationship Id="rId612" Type="http://schemas.openxmlformats.org/officeDocument/2006/relationships/image" Target="../media/image944.png"/><Relationship Id="rId794" Type="http://schemas.openxmlformats.org/officeDocument/2006/relationships/image" Target="../media/image1035.png"/><Relationship Id="rId251" Type="http://schemas.openxmlformats.org/officeDocument/2006/relationships/customXml" Target="../ink/ink402.xml"/><Relationship Id="rId489" Type="http://schemas.openxmlformats.org/officeDocument/2006/relationships/customXml" Target="../ink/ink519.xml"/><Relationship Id="rId654" Type="http://schemas.openxmlformats.org/officeDocument/2006/relationships/image" Target="../media/image826.png"/><Relationship Id="rId696" Type="http://schemas.openxmlformats.org/officeDocument/2006/relationships/image" Target="../media/image986.png"/><Relationship Id="rId861" Type="http://schemas.openxmlformats.org/officeDocument/2006/relationships/customXml" Target="../ink/ink705.xml"/><Relationship Id="rId917" Type="http://schemas.openxmlformats.org/officeDocument/2006/relationships/customXml" Target="../ink/ink733.xml"/><Relationship Id="rId46" Type="http://schemas.openxmlformats.org/officeDocument/2006/relationships/customXml" Target="../ink/ink337.xml"/><Relationship Id="rId293" Type="http://schemas.openxmlformats.org/officeDocument/2006/relationships/customXml" Target="../ink/ink423.xml"/><Relationship Id="rId307" Type="http://schemas.openxmlformats.org/officeDocument/2006/relationships/customXml" Target="../ink/ink430.xml"/><Relationship Id="rId349" Type="http://schemas.openxmlformats.org/officeDocument/2006/relationships/customXml" Target="../ink/ink451.xml"/><Relationship Id="rId514" Type="http://schemas.openxmlformats.org/officeDocument/2006/relationships/image" Target="../media/image895.png"/><Relationship Id="rId556" Type="http://schemas.openxmlformats.org/officeDocument/2006/relationships/image" Target="../media/image916.png"/><Relationship Id="rId721" Type="http://schemas.openxmlformats.org/officeDocument/2006/relationships/customXml" Target="../ink/ink635.xml"/><Relationship Id="rId763" Type="http://schemas.openxmlformats.org/officeDocument/2006/relationships/customXml" Target="../ink/ink656.xml"/><Relationship Id="rId88" Type="http://schemas.openxmlformats.org/officeDocument/2006/relationships/image" Target="../media/image2540.png"/><Relationship Id="rId111" Type="http://schemas.openxmlformats.org/officeDocument/2006/relationships/customXml" Target="../ink/ink372.xml"/><Relationship Id="rId195" Type="http://schemas.openxmlformats.org/officeDocument/2006/relationships/customXml" Target="../ink/ink374.xml"/><Relationship Id="rId209" Type="http://schemas.openxmlformats.org/officeDocument/2006/relationships/customXml" Target="../ink/ink381.xml"/><Relationship Id="rId360" Type="http://schemas.openxmlformats.org/officeDocument/2006/relationships/image" Target="../media/image818.png"/><Relationship Id="rId416" Type="http://schemas.openxmlformats.org/officeDocument/2006/relationships/image" Target="../media/image523.png"/><Relationship Id="rId598" Type="http://schemas.openxmlformats.org/officeDocument/2006/relationships/image" Target="../media/image937.png"/><Relationship Id="rId819" Type="http://schemas.openxmlformats.org/officeDocument/2006/relationships/customXml" Target="../ink/ink684.xml"/><Relationship Id="rId220" Type="http://schemas.openxmlformats.org/officeDocument/2006/relationships/image" Target="../media/image355.png"/><Relationship Id="rId458" Type="http://schemas.openxmlformats.org/officeDocument/2006/relationships/image" Target="../media/image544.png"/><Relationship Id="rId623" Type="http://schemas.openxmlformats.org/officeDocument/2006/relationships/customXml" Target="../ink/ink586.xml"/><Relationship Id="rId665" Type="http://schemas.openxmlformats.org/officeDocument/2006/relationships/customXml" Target="../ink/ink607.xml"/><Relationship Id="rId830" Type="http://schemas.openxmlformats.org/officeDocument/2006/relationships/image" Target="../media/image657.png"/><Relationship Id="rId872" Type="http://schemas.openxmlformats.org/officeDocument/2006/relationships/image" Target="../media/image837.png"/><Relationship Id="rId15" Type="http://schemas.openxmlformats.org/officeDocument/2006/relationships/image" Target="../media/image30.png"/><Relationship Id="rId57" Type="http://schemas.openxmlformats.org/officeDocument/2006/relationships/customXml" Target="../ink/ink343.xml"/><Relationship Id="rId262" Type="http://schemas.openxmlformats.org/officeDocument/2006/relationships/image" Target="../media/image769.png"/><Relationship Id="rId318" Type="http://schemas.openxmlformats.org/officeDocument/2006/relationships/image" Target="../media/image797.png"/><Relationship Id="rId525" Type="http://schemas.openxmlformats.org/officeDocument/2006/relationships/customXml" Target="../ink/ink537.xml"/><Relationship Id="rId567" Type="http://schemas.openxmlformats.org/officeDocument/2006/relationships/customXml" Target="../ink/ink558.xml"/><Relationship Id="rId732" Type="http://schemas.openxmlformats.org/officeDocument/2006/relationships/image" Target="../media/image1004.png"/><Relationship Id="rId99" Type="http://schemas.openxmlformats.org/officeDocument/2006/relationships/customXml" Target="../ink/ink366.xml"/><Relationship Id="rId371" Type="http://schemas.openxmlformats.org/officeDocument/2006/relationships/customXml" Target="../ink/ink462.xml"/><Relationship Id="rId774" Type="http://schemas.openxmlformats.org/officeDocument/2006/relationships/image" Target="../media/image1025.png"/><Relationship Id="rId427" Type="http://schemas.openxmlformats.org/officeDocument/2006/relationships/customXml" Target="../ink/ink490.xml"/><Relationship Id="rId469" Type="http://schemas.openxmlformats.org/officeDocument/2006/relationships/customXml" Target="../ink/ink511.xml"/><Relationship Id="rId634" Type="http://schemas.openxmlformats.org/officeDocument/2006/relationships/image" Target="../media/image955.png"/><Relationship Id="rId676" Type="http://schemas.openxmlformats.org/officeDocument/2006/relationships/image" Target="../media/image976.png"/><Relationship Id="rId841" Type="http://schemas.openxmlformats.org/officeDocument/2006/relationships/customXml" Target="../ink/ink695.xml"/><Relationship Id="rId883" Type="http://schemas.openxmlformats.org/officeDocument/2006/relationships/customXml" Target="../ink/ink716.xml"/><Relationship Id="rId26" Type="http://schemas.openxmlformats.org/officeDocument/2006/relationships/customXml" Target="../ink/ink327.xml"/><Relationship Id="rId231" Type="http://schemas.openxmlformats.org/officeDocument/2006/relationships/customXml" Target="../ink/ink392.xml"/><Relationship Id="rId273" Type="http://schemas.openxmlformats.org/officeDocument/2006/relationships/customXml" Target="../ink/ink413.xml"/><Relationship Id="rId329" Type="http://schemas.openxmlformats.org/officeDocument/2006/relationships/customXml" Target="../ink/ink441.xml"/><Relationship Id="rId480" Type="http://schemas.openxmlformats.org/officeDocument/2006/relationships/image" Target="../media/image555.png"/><Relationship Id="rId536" Type="http://schemas.openxmlformats.org/officeDocument/2006/relationships/image" Target="../media/image906.png"/><Relationship Id="rId701" Type="http://schemas.openxmlformats.org/officeDocument/2006/relationships/customXml" Target="../ink/ink625.xml"/><Relationship Id="rId68" Type="http://schemas.openxmlformats.org/officeDocument/2006/relationships/image" Target="../media/image2440.png"/><Relationship Id="rId340" Type="http://schemas.openxmlformats.org/officeDocument/2006/relationships/image" Target="../media/image808.png"/><Relationship Id="rId578" Type="http://schemas.openxmlformats.org/officeDocument/2006/relationships/image" Target="../media/image927.png"/><Relationship Id="rId743" Type="http://schemas.openxmlformats.org/officeDocument/2006/relationships/customXml" Target="../ink/ink646.xml"/><Relationship Id="rId785" Type="http://schemas.openxmlformats.org/officeDocument/2006/relationships/customXml" Target="../ink/ink667.xml"/><Relationship Id="rId200" Type="http://schemas.openxmlformats.org/officeDocument/2006/relationships/image" Target="../media/image3120.png"/><Relationship Id="rId382" Type="http://schemas.openxmlformats.org/officeDocument/2006/relationships/image" Target="../media/image506.png"/><Relationship Id="rId438" Type="http://schemas.openxmlformats.org/officeDocument/2006/relationships/image" Target="../media/image534.png"/><Relationship Id="rId603" Type="http://schemas.openxmlformats.org/officeDocument/2006/relationships/customXml" Target="../ink/ink576.xml"/><Relationship Id="rId645" Type="http://schemas.openxmlformats.org/officeDocument/2006/relationships/customXml" Target="../ink/ink597.xml"/><Relationship Id="rId687" Type="http://schemas.openxmlformats.org/officeDocument/2006/relationships/customXml" Target="../ink/ink618.xml"/><Relationship Id="rId810" Type="http://schemas.openxmlformats.org/officeDocument/2006/relationships/image" Target="../media/image1043.png"/><Relationship Id="rId852" Type="http://schemas.openxmlformats.org/officeDocument/2006/relationships/image" Target="../media/image668.png"/><Relationship Id="rId908" Type="http://schemas.openxmlformats.org/officeDocument/2006/relationships/image" Target="../media/image328.png"/><Relationship Id="rId242" Type="http://schemas.openxmlformats.org/officeDocument/2006/relationships/image" Target="../media/image759.png"/><Relationship Id="rId284" Type="http://schemas.openxmlformats.org/officeDocument/2006/relationships/image" Target="../media/image780.png"/><Relationship Id="rId491" Type="http://schemas.openxmlformats.org/officeDocument/2006/relationships/customXml" Target="../ink/ink520.xml"/><Relationship Id="rId505" Type="http://schemas.openxmlformats.org/officeDocument/2006/relationships/customXml" Target="../ink/ink527.xml"/><Relationship Id="rId712" Type="http://schemas.openxmlformats.org/officeDocument/2006/relationships/image" Target="../media/image994.png"/><Relationship Id="rId894" Type="http://schemas.openxmlformats.org/officeDocument/2006/relationships/image" Target="../media/image321.png"/><Relationship Id="rId37" Type="http://schemas.openxmlformats.org/officeDocument/2006/relationships/image" Target="../media/image41.png"/><Relationship Id="rId79" Type="http://schemas.openxmlformats.org/officeDocument/2006/relationships/customXml" Target="../ink/ink356.xml"/><Relationship Id="rId102" Type="http://schemas.openxmlformats.org/officeDocument/2006/relationships/image" Target="../media/image282.png"/><Relationship Id="rId547" Type="http://schemas.openxmlformats.org/officeDocument/2006/relationships/customXml" Target="../ink/ink548.xml"/><Relationship Id="rId589" Type="http://schemas.openxmlformats.org/officeDocument/2006/relationships/customXml" Target="../ink/ink569.xml"/><Relationship Id="rId754" Type="http://schemas.openxmlformats.org/officeDocument/2006/relationships/image" Target="../media/image1015.png"/><Relationship Id="rId796" Type="http://schemas.openxmlformats.org/officeDocument/2006/relationships/image" Target="../media/image1036.png"/><Relationship Id="rId90" Type="http://schemas.openxmlformats.org/officeDocument/2006/relationships/image" Target="../media/image2550.png"/><Relationship Id="rId351" Type="http://schemas.openxmlformats.org/officeDocument/2006/relationships/customXml" Target="../ink/ink452.xml"/><Relationship Id="rId393" Type="http://schemas.openxmlformats.org/officeDocument/2006/relationships/customXml" Target="../ink/ink473.xml"/><Relationship Id="rId407" Type="http://schemas.openxmlformats.org/officeDocument/2006/relationships/customXml" Target="../ink/ink480.xml"/><Relationship Id="rId449" Type="http://schemas.openxmlformats.org/officeDocument/2006/relationships/customXml" Target="../ink/ink501.xml"/><Relationship Id="rId614" Type="http://schemas.openxmlformats.org/officeDocument/2006/relationships/image" Target="../media/image945.png"/><Relationship Id="rId656" Type="http://schemas.openxmlformats.org/officeDocument/2006/relationships/image" Target="../media/image827.png"/><Relationship Id="rId821" Type="http://schemas.openxmlformats.org/officeDocument/2006/relationships/customXml" Target="../ink/ink685.xml"/><Relationship Id="rId863" Type="http://schemas.openxmlformats.org/officeDocument/2006/relationships/customXml" Target="../ink/ink706.xml"/><Relationship Id="rId211" Type="http://schemas.openxmlformats.org/officeDocument/2006/relationships/customXml" Target="../ink/ink382.xml"/><Relationship Id="rId253" Type="http://schemas.openxmlformats.org/officeDocument/2006/relationships/customXml" Target="../ink/ink403.xml"/><Relationship Id="rId295" Type="http://schemas.openxmlformats.org/officeDocument/2006/relationships/customXml" Target="../ink/ink424.xml"/><Relationship Id="rId309" Type="http://schemas.openxmlformats.org/officeDocument/2006/relationships/customXml" Target="../ink/ink431.xml"/><Relationship Id="rId460" Type="http://schemas.openxmlformats.org/officeDocument/2006/relationships/image" Target="../media/image545.png"/><Relationship Id="rId516" Type="http://schemas.openxmlformats.org/officeDocument/2006/relationships/image" Target="../media/image896.png"/><Relationship Id="rId698" Type="http://schemas.openxmlformats.org/officeDocument/2006/relationships/image" Target="../media/image987.png"/><Relationship Id="rId919" Type="http://schemas.openxmlformats.org/officeDocument/2006/relationships/customXml" Target="../ink/ink734.xml"/><Relationship Id="rId48" Type="http://schemas.openxmlformats.org/officeDocument/2006/relationships/customXml" Target="../ink/ink338.xml"/><Relationship Id="rId113" Type="http://schemas.openxmlformats.org/officeDocument/2006/relationships/customXml" Target="../ink/ink373.xml"/><Relationship Id="rId320" Type="http://schemas.openxmlformats.org/officeDocument/2006/relationships/image" Target="../media/image798.png"/><Relationship Id="rId558" Type="http://schemas.openxmlformats.org/officeDocument/2006/relationships/image" Target="../media/image917.png"/><Relationship Id="rId723" Type="http://schemas.openxmlformats.org/officeDocument/2006/relationships/customXml" Target="../ink/ink636.xml"/><Relationship Id="rId765" Type="http://schemas.openxmlformats.org/officeDocument/2006/relationships/customXml" Target="../ink/ink657.xml"/><Relationship Id="rId197" Type="http://schemas.openxmlformats.org/officeDocument/2006/relationships/customXml" Target="../ink/ink375.xml"/><Relationship Id="rId362" Type="http://schemas.openxmlformats.org/officeDocument/2006/relationships/image" Target="../media/image819.png"/><Relationship Id="rId418" Type="http://schemas.openxmlformats.org/officeDocument/2006/relationships/image" Target="../media/image524.png"/><Relationship Id="rId625" Type="http://schemas.openxmlformats.org/officeDocument/2006/relationships/customXml" Target="../ink/ink587.xml"/><Relationship Id="rId832" Type="http://schemas.openxmlformats.org/officeDocument/2006/relationships/image" Target="../media/image658.png"/><Relationship Id="rId222" Type="http://schemas.openxmlformats.org/officeDocument/2006/relationships/image" Target="../media/image356.png"/><Relationship Id="rId264" Type="http://schemas.openxmlformats.org/officeDocument/2006/relationships/image" Target="../media/image770.png"/><Relationship Id="rId471" Type="http://schemas.openxmlformats.org/officeDocument/2006/relationships/customXml" Target="../ink/ink512.xml"/><Relationship Id="rId667" Type="http://schemas.openxmlformats.org/officeDocument/2006/relationships/customXml" Target="../ink/ink608.xml"/><Relationship Id="rId874" Type="http://schemas.openxmlformats.org/officeDocument/2006/relationships/image" Target="../media/image838.png"/><Relationship Id="rId17" Type="http://schemas.openxmlformats.org/officeDocument/2006/relationships/image" Target="../media/image31.png"/><Relationship Id="rId59" Type="http://schemas.openxmlformats.org/officeDocument/2006/relationships/customXml" Target="../ink/ink345.xml"/><Relationship Id="rId527" Type="http://schemas.openxmlformats.org/officeDocument/2006/relationships/customXml" Target="../ink/ink538.xml"/><Relationship Id="rId569" Type="http://schemas.openxmlformats.org/officeDocument/2006/relationships/customXml" Target="../ink/ink559.xml"/><Relationship Id="rId734" Type="http://schemas.openxmlformats.org/officeDocument/2006/relationships/image" Target="../media/image1005.png"/><Relationship Id="rId776" Type="http://schemas.openxmlformats.org/officeDocument/2006/relationships/image" Target="../media/image1026.png"/><Relationship Id="rId70" Type="http://schemas.openxmlformats.org/officeDocument/2006/relationships/image" Target="../media/image2450.png"/><Relationship Id="rId331" Type="http://schemas.openxmlformats.org/officeDocument/2006/relationships/customXml" Target="../ink/ink442.xml"/><Relationship Id="rId373" Type="http://schemas.openxmlformats.org/officeDocument/2006/relationships/customXml" Target="../ink/ink463.xml"/><Relationship Id="rId429" Type="http://schemas.openxmlformats.org/officeDocument/2006/relationships/customXml" Target="../ink/ink491.xml"/><Relationship Id="rId580" Type="http://schemas.openxmlformats.org/officeDocument/2006/relationships/image" Target="../media/image928.png"/><Relationship Id="rId636" Type="http://schemas.openxmlformats.org/officeDocument/2006/relationships/image" Target="../media/image956.png"/><Relationship Id="rId801" Type="http://schemas.openxmlformats.org/officeDocument/2006/relationships/customXml" Target="../ink/ink675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393.xml"/><Relationship Id="rId440" Type="http://schemas.openxmlformats.org/officeDocument/2006/relationships/image" Target="../media/image535.png"/><Relationship Id="rId678" Type="http://schemas.openxmlformats.org/officeDocument/2006/relationships/image" Target="../media/image977.png"/><Relationship Id="rId843" Type="http://schemas.openxmlformats.org/officeDocument/2006/relationships/customXml" Target="../ink/ink696.xml"/><Relationship Id="rId885" Type="http://schemas.openxmlformats.org/officeDocument/2006/relationships/customXml" Target="../ink/ink717.xml"/><Relationship Id="rId28" Type="http://schemas.openxmlformats.org/officeDocument/2006/relationships/customXml" Target="../ink/ink328.xml"/><Relationship Id="rId275" Type="http://schemas.openxmlformats.org/officeDocument/2006/relationships/customXml" Target="../ink/ink414.xml"/><Relationship Id="rId300" Type="http://schemas.openxmlformats.org/officeDocument/2006/relationships/image" Target="../media/image788.png"/><Relationship Id="rId538" Type="http://schemas.openxmlformats.org/officeDocument/2006/relationships/image" Target="../media/image907.png"/><Relationship Id="rId703" Type="http://schemas.openxmlformats.org/officeDocument/2006/relationships/customXml" Target="../ink/ink626.xml"/><Relationship Id="rId745" Type="http://schemas.openxmlformats.org/officeDocument/2006/relationships/customXml" Target="../ink/ink647.xml"/><Relationship Id="rId910" Type="http://schemas.openxmlformats.org/officeDocument/2006/relationships/image" Target="../media/image560.png"/><Relationship Id="rId81" Type="http://schemas.openxmlformats.org/officeDocument/2006/relationships/customXml" Target="../ink/ink357.xml"/><Relationship Id="rId342" Type="http://schemas.openxmlformats.org/officeDocument/2006/relationships/image" Target="../media/image809.png"/><Relationship Id="rId384" Type="http://schemas.openxmlformats.org/officeDocument/2006/relationships/image" Target="../media/image507.png"/><Relationship Id="rId591" Type="http://schemas.openxmlformats.org/officeDocument/2006/relationships/customXml" Target="../ink/ink570.xml"/><Relationship Id="rId605" Type="http://schemas.openxmlformats.org/officeDocument/2006/relationships/customXml" Target="../ink/ink577.xml"/><Relationship Id="rId787" Type="http://schemas.openxmlformats.org/officeDocument/2006/relationships/customXml" Target="../ink/ink668.xml"/><Relationship Id="rId812" Type="http://schemas.openxmlformats.org/officeDocument/2006/relationships/image" Target="../media/image1044.png"/><Relationship Id="rId202" Type="http://schemas.openxmlformats.org/officeDocument/2006/relationships/image" Target="../media/image3130.png"/><Relationship Id="rId244" Type="http://schemas.openxmlformats.org/officeDocument/2006/relationships/image" Target="../media/image760.png"/><Relationship Id="rId647" Type="http://schemas.openxmlformats.org/officeDocument/2006/relationships/customXml" Target="../ink/ink598.xml"/><Relationship Id="rId689" Type="http://schemas.openxmlformats.org/officeDocument/2006/relationships/customXml" Target="../ink/ink619.xml"/><Relationship Id="rId854" Type="http://schemas.openxmlformats.org/officeDocument/2006/relationships/image" Target="../media/image669.png"/><Relationship Id="rId896" Type="http://schemas.openxmlformats.org/officeDocument/2006/relationships/image" Target="../media/image322.png"/><Relationship Id="rId39" Type="http://schemas.openxmlformats.org/officeDocument/2006/relationships/image" Target="../media/image42.png"/><Relationship Id="rId286" Type="http://schemas.openxmlformats.org/officeDocument/2006/relationships/image" Target="../media/image781.png"/><Relationship Id="rId451" Type="http://schemas.openxmlformats.org/officeDocument/2006/relationships/customXml" Target="../ink/ink502.xml"/><Relationship Id="rId493" Type="http://schemas.openxmlformats.org/officeDocument/2006/relationships/customXml" Target="../ink/ink521.xml"/><Relationship Id="rId507" Type="http://schemas.openxmlformats.org/officeDocument/2006/relationships/customXml" Target="../ink/ink528.xml"/><Relationship Id="rId549" Type="http://schemas.openxmlformats.org/officeDocument/2006/relationships/customXml" Target="../ink/ink549.xml"/><Relationship Id="rId714" Type="http://schemas.openxmlformats.org/officeDocument/2006/relationships/image" Target="../media/image995.png"/><Relationship Id="rId756" Type="http://schemas.openxmlformats.org/officeDocument/2006/relationships/image" Target="../media/image1016.png"/><Relationship Id="rId921" Type="http://schemas.openxmlformats.org/officeDocument/2006/relationships/customXml" Target="../ink/ink735.xml"/><Relationship Id="rId50" Type="http://schemas.openxmlformats.org/officeDocument/2006/relationships/customXml" Target="../ink/ink339.xml"/><Relationship Id="rId104" Type="http://schemas.openxmlformats.org/officeDocument/2006/relationships/image" Target="../media/image283.png"/><Relationship Id="rId311" Type="http://schemas.openxmlformats.org/officeDocument/2006/relationships/customXml" Target="../ink/ink432.xml"/><Relationship Id="rId353" Type="http://schemas.openxmlformats.org/officeDocument/2006/relationships/customXml" Target="../ink/ink453.xml"/><Relationship Id="rId395" Type="http://schemas.openxmlformats.org/officeDocument/2006/relationships/customXml" Target="../ink/ink474.xml"/><Relationship Id="rId409" Type="http://schemas.openxmlformats.org/officeDocument/2006/relationships/customXml" Target="../ink/ink481.xml"/><Relationship Id="rId560" Type="http://schemas.openxmlformats.org/officeDocument/2006/relationships/image" Target="../media/image918.png"/><Relationship Id="rId798" Type="http://schemas.openxmlformats.org/officeDocument/2006/relationships/image" Target="../media/image1037.png"/><Relationship Id="rId92" Type="http://schemas.openxmlformats.org/officeDocument/2006/relationships/image" Target="../media/image2560.png"/><Relationship Id="rId213" Type="http://schemas.openxmlformats.org/officeDocument/2006/relationships/customXml" Target="../ink/ink383.xml"/><Relationship Id="rId420" Type="http://schemas.openxmlformats.org/officeDocument/2006/relationships/image" Target="../media/image525.png"/><Relationship Id="rId616" Type="http://schemas.openxmlformats.org/officeDocument/2006/relationships/image" Target="../media/image946.png"/><Relationship Id="rId658" Type="http://schemas.openxmlformats.org/officeDocument/2006/relationships/image" Target="../media/image828.png"/><Relationship Id="rId823" Type="http://schemas.openxmlformats.org/officeDocument/2006/relationships/customXml" Target="../ink/ink686.xml"/><Relationship Id="rId865" Type="http://schemas.openxmlformats.org/officeDocument/2006/relationships/customXml" Target="../ink/ink707.xml"/><Relationship Id="rId255" Type="http://schemas.openxmlformats.org/officeDocument/2006/relationships/customXml" Target="../ink/ink404.xml"/><Relationship Id="rId297" Type="http://schemas.openxmlformats.org/officeDocument/2006/relationships/customXml" Target="../ink/ink425.xml"/><Relationship Id="rId462" Type="http://schemas.openxmlformats.org/officeDocument/2006/relationships/image" Target="../media/image546.png"/><Relationship Id="rId518" Type="http://schemas.openxmlformats.org/officeDocument/2006/relationships/image" Target="../media/image897.png"/><Relationship Id="rId725" Type="http://schemas.openxmlformats.org/officeDocument/2006/relationships/customXml" Target="../ink/ink637.xml"/><Relationship Id="rId322" Type="http://schemas.openxmlformats.org/officeDocument/2006/relationships/image" Target="../media/image799.png"/><Relationship Id="rId364" Type="http://schemas.openxmlformats.org/officeDocument/2006/relationships/image" Target="../media/image820.png"/><Relationship Id="rId767" Type="http://schemas.openxmlformats.org/officeDocument/2006/relationships/customXml" Target="../ink/ink658.xml"/><Relationship Id="rId61" Type="http://schemas.openxmlformats.org/officeDocument/2006/relationships/customXml" Target="../ink/ink347.xml"/><Relationship Id="rId199" Type="http://schemas.openxmlformats.org/officeDocument/2006/relationships/customXml" Target="../ink/ink376.xml"/><Relationship Id="rId571" Type="http://schemas.openxmlformats.org/officeDocument/2006/relationships/customXml" Target="../ink/ink560.xml"/><Relationship Id="rId627" Type="http://schemas.openxmlformats.org/officeDocument/2006/relationships/customXml" Target="../ink/ink588.xml"/><Relationship Id="rId669" Type="http://schemas.openxmlformats.org/officeDocument/2006/relationships/customXml" Target="../ink/ink609.xml"/><Relationship Id="rId834" Type="http://schemas.openxmlformats.org/officeDocument/2006/relationships/image" Target="../media/image659.png"/><Relationship Id="rId876" Type="http://schemas.openxmlformats.org/officeDocument/2006/relationships/image" Target="../media/image312.png"/><Relationship Id="rId19" Type="http://schemas.openxmlformats.org/officeDocument/2006/relationships/image" Target="../media/image32.png"/><Relationship Id="rId224" Type="http://schemas.openxmlformats.org/officeDocument/2006/relationships/image" Target="../media/image357.png"/><Relationship Id="rId266" Type="http://schemas.openxmlformats.org/officeDocument/2006/relationships/image" Target="../media/image771.png"/><Relationship Id="rId431" Type="http://schemas.openxmlformats.org/officeDocument/2006/relationships/customXml" Target="../ink/ink492.xml"/><Relationship Id="rId473" Type="http://schemas.openxmlformats.org/officeDocument/2006/relationships/customXml" Target="../ink/ink513.xml"/><Relationship Id="rId529" Type="http://schemas.openxmlformats.org/officeDocument/2006/relationships/customXml" Target="../ink/ink539.xml"/><Relationship Id="rId680" Type="http://schemas.openxmlformats.org/officeDocument/2006/relationships/image" Target="../media/image978.png"/><Relationship Id="rId736" Type="http://schemas.openxmlformats.org/officeDocument/2006/relationships/image" Target="../media/image1006.png"/><Relationship Id="rId901" Type="http://schemas.openxmlformats.org/officeDocument/2006/relationships/customXml" Target="../ink/ink725.xml"/><Relationship Id="rId30" Type="http://schemas.openxmlformats.org/officeDocument/2006/relationships/customXml" Target="../ink/ink329.xml"/><Relationship Id="rId333" Type="http://schemas.openxmlformats.org/officeDocument/2006/relationships/customXml" Target="../ink/ink443.xml"/><Relationship Id="rId540" Type="http://schemas.openxmlformats.org/officeDocument/2006/relationships/image" Target="../media/image908.png"/><Relationship Id="rId778" Type="http://schemas.openxmlformats.org/officeDocument/2006/relationships/image" Target="../media/image1027.png"/><Relationship Id="rId72" Type="http://schemas.openxmlformats.org/officeDocument/2006/relationships/image" Target="../media/image2460.png"/><Relationship Id="rId375" Type="http://schemas.openxmlformats.org/officeDocument/2006/relationships/customXml" Target="../ink/ink464.xml"/><Relationship Id="rId582" Type="http://schemas.openxmlformats.org/officeDocument/2006/relationships/image" Target="../media/image929.png"/><Relationship Id="rId638" Type="http://schemas.openxmlformats.org/officeDocument/2006/relationships/image" Target="../media/image957.png"/><Relationship Id="rId803" Type="http://schemas.openxmlformats.org/officeDocument/2006/relationships/customXml" Target="../ink/ink676.xml"/><Relationship Id="rId845" Type="http://schemas.openxmlformats.org/officeDocument/2006/relationships/customXml" Target="../ink/ink697.xml"/><Relationship Id="rId3" Type="http://schemas.openxmlformats.org/officeDocument/2006/relationships/image" Target="../media/image2412.png"/><Relationship Id="rId235" Type="http://schemas.openxmlformats.org/officeDocument/2006/relationships/customXml" Target="../ink/ink394.xml"/><Relationship Id="rId277" Type="http://schemas.openxmlformats.org/officeDocument/2006/relationships/customXml" Target="../ink/ink415.xml"/><Relationship Id="rId400" Type="http://schemas.openxmlformats.org/officeDocument/2006/relationships/image" Target="../media/image515.png"/><Relationship Id="rId442" Type="http://schemas.openxmlformats.org/officeDocument/2006/relationships/image" Target="../media/image536.png"/><Relationship Id="rId705" Type="http://schemas.openxmlformats.org/officeDocument/2006/relationships/customXml" Target="../ink/ink627.xml"/><Relationship Id="rId887" Type="http://schemas.openxmlformats.org/officeDocument/2006/relationships/customXml" Target="../ink/ink718.xml"/><Relationship Id="rId302" Type="http://schemas.openxmlformats.org/officeDocument/2006/relationships/image" Target="../media/image789.png"/><Relationship Id="rId344" Type="http://schemas.openxmlformats.org/officeDocument/2006/relationships/image" Target="../media/image810.png"/><Relationship Id="rId691" Type="http://schemas.openxmlformats.org/officeDocument/2006/relationships/customXml" Target="../ink/ink620.xml"/><Relationship Id="rId747" Type="http://schemas.openxmlformats.org/officeDocument/2006/relationships/customXml" Target="../ink/ink648.xml"/><Relationship Id="rId789" Type="http://schemas.openxmlformats.org/officeDocument/2006/relationships/customXml" Target="../ink/ink669.xml"/><Relationship Id="rId912" Type="http://schemas.openxmlformats.org/officeDocument/2006/relationships/image" Target="../media/image561.png"/><Relationship Id="rId41" Type="http://schemas.openxmlformats.org/officeDocument/2006/relationships/image" Target="../media/image44.png"/><Relationship Id="rId83" Type="http://schemas.openxmlformats.org/officeDocument/2006/relationships/customXml" Target="../ink/ink358.xml"/><Relationship Id="rId386" Type="http://schemas.openxmlformats.org/officeDocument/2006/relationships/image" Target="../media/image508.png"/><Relationship Id="rId551" Type="http://schemas.openxmlformats.org/officeDocument/2006/relationships/customXml" Target="../ink/ink550.xml"/><Relationship Id="rId593" Type="http://schemas.openxmlformats.org/officeDocument/2006/relationships/customXml" Target="../ink/ink571.xml"/><Relationship Id="rId607" Type="http://schemas.openxmlformats.org/officeDocument/2006/relationships/customXml" Target="../ink/ink578.xml"/><Relationship Id="rId649" Type="http://schemas.openxmlformats.org/officeDocument/2006/relationships/customXml" Target="../ink/ink599.xml"/><Relationship Id="rId814" Type="http://schemas.openxmlformats.org/officeDocument/2006/relationships/image" Target="../media/image1045.png"/><Relationship Id="rId856" Type="http://schemas.openxmlformats.org/officeDocument/2006/relationships/image" Target="../media/image670.png"/><Relationship Id="rId204" Type="http://schemas.openxmlformats.org/officeDocument/2006/relationships/image" Target="../media/image3140.png"/><Relationship Id="rId246" Type="http://schemas.openxmlformats.org/officeDocument/2006/relationships/image" Target="../media/image761.png"/><Relationship Id="rId288" Type="http://schemas.openxmlformats.org/officeDocument/2006/relationships/image" Target="../media/image782.png"/><Relationship Id="rId411" Type="http://schemas.openxmlformats.org/officeDocument/2006/relationships/customXml" Target="../ink/ink482.xml"/><Relationship Id="rId453" Type="http://schemas.openxmlformats.org/officeDocument/2006/relationships/customXml" Target="../ink/ink503.xml"/><Relationship Id="rId509" Type="http://schemas.openxmlformats.org/officeDocument/2006/relationships/customXml" Target="../ink/ink529.xml"/><Relationship Id="rId660" Type="http://schemas.openxmlformats.org/officeDocument/2006/relationships/image" Target="../media/image829.png"/><Relationship Id="rId898" Type="http://schemas.openxmlformats.org/officeDocument/2006/relationships/image" Target="../media/image323.png"/><Relationship Id="rId106" Type="http://schemas.openxmlformats.org/officeDocument/2006/relationships/image" Target="../media/image284.png"/><Relationship Id="rId313" Type="http://schemas.openxmlformats.org/officeDocument/2006/relationships/customXml" Target="../ink/ink433.xml"/><Relationship Id="rId495" Type="http://schemas.openxmlformats.org/officeDocument/2006/relationships/customXml" Target="../ink/ink522.xml"/><Relationship Id="rId716" Type="http://schemas.openxmlformats.org/officeDocument/2006/relationships/image" Target="../media/image996.png"/><Relationship Id="rId758" Type="http://schemas.openxmlformats.org/officeDocument/2006/relationships/image" Target="../media/image1017.png"/><Relationship Id="rId923" Type="http://schemas.openxmlformats.org/officeDocument/2006/relationships/customXml" Target="../ink/ink736.xml"/><Relationship Id="rId10" Type="http://schemas.openxmlformats.org/officeDocument/2006/relationships/customXml" Target="../ink/ink319.xml"/><Relationship Id="rId52" Type="http://schemas.openxmlformats.org/officeDocument/2006/relationships/customXml" Target="../ink/ink340.xml"/><Relationship Id="rId94" Type="http://schemas.openxmlformats.org/officeDocument/2006/relationships/image" Target="../media/image278.png"/><Relationship Id="rId355" Type="http://schemas.openxmlformats.org/officeDocument/2006/relationships/customXml" Target="../ink/ink454.xml"/><Relationship Id="rId397" Type="http://schemas.openxmlformats.org/officeDocument/2006/relationships/customXml" Target="../ink/ink475.xml"/><Relationship Id="rId520" Type="http://schemas.openxmlformats.org/officeDocument/2006/relationships/image" Target="../media/image898.png"/><Relationship Id="rId562" Type="http://schemas.openxmlformats.org/officeDocument/2006/relationships/image" Target="../media/image919.png"/><Relationship Id="rId618" Type="http://schemas.openxmlformats.org/officeDocument/2006/relationships/image" Target="../media/image947.png"/><Relationship Id="rId825" Type="http://schemas.openxmlformats.org/officeDocument/2006/relationships/customXml" Target="../ink/ink687.xml"/><Relationship Id="rId215" Type="http://schemas.openxmlformats.org/officeDocument/2006/relationships/customXml" Target="../ink/ink384.xml"/><Relationship Id="rId257" Type="http://schemas.openxmlformats.org/officeDocument/2006/relationships/customXml" Target="../ink/ink405.xml"/><Relationship Id="rId422" Type="http://schemas.openxmlformats.org/officeDocument/2006/relationships/image" Target="../media/image526.png"/><Relationship Id="rId464" Type="http://schemas.openxmlformats.org/officeDocument/2006/relationships/image" Target="../media/image547.png"/><Relationship Id="rId867" Type="http://schemas.openxmlformats.org/officeDocument/2006/relationships/customXml" Target="../ink/ink708.xml"/><Relationship Id="rId299" Type="http://schemas.openxmlformats.org/officeDocument/2006/relationships/customXml" Target="../ink/ink426.xml"/><Relationship Id="rId727" Type="http://schemas.openxmlformats.org/officeDocument/2006/relationships/customXml" Target="../ink/ink638.xml"/><Relationship Id="rId63" Type="http://schemas.openxmlformats.org/officeDocument/2006/relationships/customXml" Target="../ink/ink348.xml"/><Relationship Id="rId366" Type="http://schemas.openxmlformats.org/officeDocument/2006/relationships/image" Target="../media/image821.png"/><Relationship Id="rId573" Type="http://schemas.openxmlformats.org/officeDocument/2006/relationships/customXml" Target="../ink/ink561.xml"/><Relationship Id="rId780" Type="http://schemas.openxmlformats.org/officeDocument/2006/relationships/image" Target="../media/image1028.png"/><Relationship Id="rId226" Type="http://schemas.openxmlformats.org/officeDocument/2006/relationships/image" Target="../media/image358.png"/><Relationship Id="rId433" Type="http://schemas.openxmlformats.org/officeDocument/2006/relationships/customXml" Target="../ink/ink493.xml"/><Relationship Id="rId878" Type="http://schemas.openxmlformats.org/officeDocument/2006/relationships/image" Target="../media/image313.png"/><Relationship Id="rId640" Type="http://schemas.openxmlformats.org/officeDocument/2006/relationships/image" Target="../media/image958.png"/><Relationship Id="rId738" Type="http://schemas.openxmlformats.org/officeDocument/2006/relationships/image" Target="../media/image1007.png"/><Relationship Id="rId74" Type="http://schemas.openxmlformats.org/officeDocument/2006/relationships/image" Target="../media/image2470.png"/><Relationship Id="rId377" Type="http://schemas.openxmlformats.org/officeDocument/2006/relationships/customXml" Target="../ink/ink465.xml"/><Relationship Id="rId500" Type="http://schemas.openxmlformats.org/officeDocument/2006/relationships/image" Target="../media/image888.png"/><Relationship Id="rId584" Type="http://schemas.openxmlformats.org/officeDocument/2006/relationships/image" Target="../media/image930.png"/><Relationship Id="rId805" Type="http://schemas.openxmlformats.org/officeDocument/2006/relationships/customXml" Target="../ink/ink677.xml"/><Relationship Id="rId5" Type="http://schemas.openxmlformats.org/officeDocument/2006/relationships/image" Target="../media/image2512.png"/><Relationship Id="rId237" Type="http://schemas.openxmlformats.org/officeDocument/2006/relationships/customXml" Target="../ink/ink395.xml"/><Relationship Id="rId791" Type="http://schemas.openxmlformats.org/officeDocument/2006/relationships/customXml" Target="../ink/ink670.xml"/><Relationship Id="rId889" Type="http://schemas.openxmlformats.org/officeDocument/2006/relationships/customXml" Target="../ink/ink719.xml"/><Relationship Id="rId444" Type="http://schemas.openxmlformats.org/officeDocument/2006/relationships/image" Target="../media/image537.png"/><Relationship Id="rId651" Type="http://schemas.openxmlformats.org/officeDocument/2006/relationships/customXml" Target="../ink/ink600.xml"/><Relationship Id="rId749" Type="http://schemas.openxmlformats.org/officeDocument/2006/relationships/customXml" Target="../ink/ink649.xml"/><Relationship Id="rId290" Type="http://schemas.openxmlformats.org/officeDocument/2006/relationships/image" Target="../media/image783.png"/><Relationship Id="rId304" Type="http://schemas.openxmlformats.org/officeDocument/2006/relationships/image" Target="../media/image790.png"/><Relationship Id="rId388" Type="http://schemas.openxmlformats.org/officeDocument/2006/relationships/image" Target="../media/image509.png"/><Relationship Id="rId511" Type="http://schemas.openxmlformats.org/officeDocument/2006/relationships/customXml" Target="../ink/ink530.xml"/><Relationship Id="rId609" Type="http://schemas.openxmlformats.org/officeDocument/2006/relationships/customXml" Target="../ink/ink579.xml"/><Relationship Id="rId85" Type="http://schemas.openxmlformats.org/officeDocument/2006/relationships/customXml" Target="../ink/ink359.xml"/><Relationship Id="rId595" Type="http://schemas.openxmlformats.org/officeDocument/2006/relationships/customXml" Target="../ink/ink572.xml"/><Relationship Id="rId816" Type="http://schemas.openxmlformats.org/officeDocument/2006/relationships/image" Target="../media/image1046.png"/><Relationship Id="rId248" Type="http://schemas.openxmlformats.org/officeDocument/2006/relationships/image" Target="../media/image762.png"/><Relationship Id="rId455" Type="http://schemas.openxmlformats.org/officeDocument/2006/relationships/customXml" Target="../ink/ink504.xml"/><Relationship Id="rId662" Type="http://schemas.openxmlformats.org/officeDocument/2006/relationships/image" Target="../media/image830.png"/><Relationship Id="rId12" Type="http://schemas.openxmlformats.org/officeDocument/2006/relationships/customXml" Target="../ink/ink320.xml"/><Relationship Id="rId108" Type="http://schemas.openxmlformats.org/officeDocument/2006/relationships/image" Target="../media/image285.png"/><Relationship Id="rId315" Type="http://schemas.openxmlformats.org/officeDocument/2006/relationships/customXml" Target="../ink/ink434.xml"/><Relationship Id="rId522" Type="http://schemas.openxmlformats.org/officeDocument/2006/relationships/image" Target="../media/image899.png"/><Relationship Id="rId96" Type="http://schemas.openxmlformats.org/officeDocument/2006/relationships/image" Target="../media/image279.png"/><Relationship Id="rId399" Type="http://schemas.openxmlformats.org/officeDocument/2006/relationships/customXml" Target="../ink/ink476.xml"/><Relationship Id="rId827" Type="http://schemas.openxmlformats.org/officeDocument/2006/relationships/customXml" Target="../ink/ink688.xml"/><Relationship Id="rId259" Type="http://schemas.openxmlformats.org/officeDocument/2006/relationships/customXml" Target="../ink/ink406.xml"/><Relationship Id="rId466" Type="http://schemas.openxmlformats.org/officeDocument/2006/relationships/image" Target="../media/image548.png"/><Relationship Id="rId673" Type="http://schemas.openxmlformats.org/officeDocument/2006/relationships/customXml" Target="../ink/ink611.xml"/><Relationship Id="rId880" Type="http://schemas.openxmlformats.org/officeDocument/2006/relationships/image" Target="../media/image314.png"/><Relationship Id="rId23" Type="http://schemas.openxmlformats.org/officeDocument/2006/relationships/image" Target="../media/image34.png"/><Relationship Id="rId326" Type="http://schemas.openxmlformats.org/officeDocument/2006/relationships/image" Target="../media/image801.png"/><Relationship Id="rId533" Type="http://schemas.openxmlformats.org/officeDocument/2006/relationships/customXml" Target="../ink/ink541.xml"/><Relationship Id="rId740" Type="http://schemas.openxmlformats.org/officeDocument/2006/relationships/image" Target="../media/image1008.png"/><Relationship Id="rId838" Type="http://schemas.openxmlformats.org/officeDocument/2006/relationships/image" Target="../media/image661.png"/><Relationship Id="rId477" Type="http://schemas.openxmlformats.org/officeDocument/2006/relationships/customXml" Target="../ink/ink515.xml"/><Relationship Id="rId600" Type="http://schemas.openxmlformats.org/officeDocument/2006/relationships/image" Target="../media/image938.png"/><Relationship Id="rId684" Type="http://schemas.openxmlformats.org/officeDocument/2006/relationships/image" Target="../media/image980.png"/><Relationship Id="rId337" Type="http://schemas.openxmlformats.org/officeDocument/2006/relationships/customXml" Target="../ink/ink445.xml"/><Relationship Id="rId891" Type="http://schemas.openxmlformats.org/officeDocument/2006/relationships/customXml" Target="../ink/ink720.xml"/><Relationship Id="rId905" Type="http://schemas.openxmlformats.org/officeDocument/2006/relationships/customXml" Target="../ink/ink727.xml"/><Relationship Id="rId34" Type="http://schemas.openxmlformats.org/officeDocument/2006/relationships/customXml" Target="../ink/ink331.xml"/><Relationship Id="rId544" Type="http://schemas.openxmlformats.org/officeDocument/2006/relationships/image" Target="../media/image910.png"/><Relationship Id="rId751" Type="http://schemas.openxmlformats.org/officeDocument/2006/relationships/customXml" Target="../ink/ink650.xml"/><Relationship Id="rId849" Type="http://schemas.openxmlformats.org/officeDocument/2006/relationships/customXml" Target="../ink/ink699.xml"/><Relationship Id="rId390" Type="http://schemas.openxmlformats.org/officeDocument/2006/relationships/image" Target="../media/image510.png"/><Relationship Id="rId404" Type="http://schemas.openxmlformats.org/officeDocument/2006/relationships/image" Target="../media/image517.png"/><Relationship Id="rId611" Type="http://schemas.openxmlformats.org/officeDocument/2006/relationships/customXml" Target="../ink/ink580.xml"/><Relationship Id="rId250" Type="http://schemas.openxmlformats.org/officeDocument/2006/relationships/image" Target="../media/image763.png"/><Relationship Id="rId488" Type="http://schemas.openxmlformats.org/officeDocument/2006/relationships/image" Target="../media/image882.png"/><Relationship Id="rId695" Type="http://schemas.openxmlformats.org/officeDocument/2006/relationships/customXml" Target="../ink/ink622.xml"/><Relationship Id="rId709" Type="http://schemas.openxmlformats.org/officeDocument/2006/relationships/customXml" Target="../ink/ink629.xml"/><Relationship Id="rId916" Type="http://schemas.openxmlformats.org/officeDocument/2006/relationships/image" Target="../media/image840.png"/><Relationship Id="rId45" Type="http://schemas.openxmlformats.org/officeDocument/2006/relationships/image" Target="../media/image2421.png"/><Relationship Id="rId110" Type="http://schemas.openxmlformats.org/officeDocument/2006/relationships/image" Target="../media/image286.png"/><Relationship Id="rId348" Type="http://schemas.openxmlformats.org/officeDocument/2006/relationships/image" Target="../media/image812.png"/><Relationship Id="rId555" Type="http://schemas.openxmlformats.org/officeDocument/2006/relationships/customXml" Target="../ink/ink552.xml"/><Relationship Id="rId762" Type="http://schemas.openxmlformats.org/officeDocument/2006/relationships/image" Target="../media/image1019.png"/><Relationship Id="rId194" Type="http://schemas.openxmlformats.org/officeDocument/2006/relationships/image" Target="../media/image3090.png"/><Relationship Id="rId208" Type="http://schemas.openxmlformats.org/officeDocument/2006/relationships/image" Target="../media/image3160.png"/><Relationship Id="rId415" Type="http://schemas.openxmlformats.org/officeDocument/2006/relationships/customXml" Target="../ink/ink484.xml"/><Relationship Id="rId622" Type="http://schemas.openxmlformats.org/officeDocument/2006/relationships/image" Target="../media/image949.png"/><Relationship Id="rId261" Type="http://schemas.openxmlformats.org/officeDocument/2006/relationships/customXml" Target="../ink/ink407.xml"/><Relationship Id="rId499" Type="http://schemas.openxmlformats.org/officeDocument/2006/relationships/customXml" Target="../ink/ink524.xml"/><Relationship Id="rId56" Type="http://schemas.openxmlformats.org/officeDocument/2006/relationships/customXml" Target="../ink/ink342.xml"/><Relationship Id="rId359" Type="http://schemas.openxmlformats.org/officeDocument/2006/relationships/customXml" Target="../ink/ink456.xml"/><Relationship Id="rId566" Type="http://schemas.openxmlformats.org/officeDocument/2006/relationships/image" Target="../media/image921.png"/><Relationship Id="rId773" Type="http://schemas.openxmlformats.org/officeDocument/2006/relationships/customXml" Target="../ink/ink661.xml"/><Relationship Id="rId219" Type="http://schemas.openxmlformats.org/officeDocument/2006/relationships/customXml" Target="../ink/ink386.xml"/><Relationship Id="rId426" Type="http://schemas.openxmlformats.org/officeDocument/2006/relationships/image" Target="../media/image528.png"/><Relationship Id="rId633" Type="http://schemas.openxmlformats.org/officeDocument/2006/relationships/customXml" Target="../ink/ink591.xml"/><Relationship Id="rId840" Type="http://schemas.openxmlformats.org/officeDocument/2006/relationships/image" Target="../media/image662.png"/><Relationship Id="rId67" Type="http://schemas.openxmlformats.org/officeDocument/2006/relationships/customXml" Target="../ink/ink350.xml"/><Relationship Id="rId272" Type="http://schemas.openxmlformats.org/officeDocument/2006/relationships/image" Target="../media/image774.png"/><Relationship Id="rId577" Type="http://schemas.openxmlformats.org/officeDocument/2006/relationships/customXml" Target="../ink/ink563.xml"/><Relationship Id="rId700" Type="http://schemas.openxmlformats.org/officeDocument/2006/relationships/image" Target="../media/image988.png"/><Relationship Id="rId784" Type="http://schemas.openxmlformats.org/officeDocument/2006/relationships/image" Target="../media/image1030.png"/><Relationship Id="rId437" Type="http://schemas.openxmlformats.org/officeDocument/2006/relationships/customXml" Target="../ink/ink495.xml"/><Relationship Id="rId644" Type="http://schemas.openxmlformats.org/officeDocument/2006/relationships/image" Target="../media/image960.png"/><Relationship Id="rId851" Type="http://schemas.openxmlformats.org/officeDocument/2006/relationships/customXml" Target="../ink/ink700.xml"/><Relationship Id="rId283" Type="http://schemas.openxmlformats.org/officeDocument/2006/relationships/customXml" Target="../ink/ink418.xml"/><Relationship Id="rId490" Type="http://schemas.openxmlformats.org/officeDocument/2006/relationships/image" Target="../media/image883.png"/><Relationship Id="rId504" Type="http://schemas.openxmlformats.org/officeDocument/2006/relationships/image" Target="../media/image890.png"/><Relationship Id="rId711" Type="http://schemas.openxmlformats.org/officeDocument/2006/relationships/customXml" Target="../ink/ink630.xml"/><Relationship Id="rId78" Type="http://schemas.openxmlformats.org/officeDocument/2006/relationships/image" Target="../media/image2490.png"/><Relationship Id="rId350" Type="http://schemas.openxmlformats.org/officeDocument/2006/relationships/image" Target="../media/image813.png"/><Relationship Id="rId588" Type="http://schemas.openxmlformats.org/officeDocument/2006/relationships/image" Target="../media/image932.png"/><Relationship Id="rId795" Type="http://schemas.openxmlformats.org/officeDocument/2006/relationships/customXml" Target="../ink/ink672.xml"/><Relationship Id="rId809" Type="http://schemas.openxmlformats.org/officeDocument/2006/relationships/customXml" Target="../ink/ink679.xml"/><Relationship Id="rId9" Type="http://schemas.openxmlformats.org/officeDocument/2006/relationships/image" Target="../media/image2710.png"/><Relationship Id="rId210" Type="http://schemas.openxmlformats.org/officeDocument/2006/relationships/image" Target="../media/image3170.png"/><Relationship Id="rId448" Type="http://schemas.openxmlformats.org/officeDocument/2006/relationships/image" Target="../media/image539.png"/><Relationship Id="rId655" Type="http://schemas.openxmlformats.org/officeDocument/2006/relationships/customXml" Target="../ink/ink602.xml"/><Relationship Id="rId862" Type="http://schemas.openxmlformats.org/officeDocument/2006/relationships/image" Target="../media/image673.png"/><Relationship Id="rId294" Type="http://schemas.openxmlformats.org/officeDocument/2006/relationships/image" Target="../media/image785.png"/><Relationship Id="rId308" Type="http://schemas.openxmlformats.org/officeDocument/2006/relationships/image" Target="../media/image792.png"/><Relationship Id="rId515" Type="http://schemas.openxmlformats.org/officeDocument/2006/relationships/customXml" Target="../ink/ink532.xml"/><Relationship Id="rId722" Type="http://schemas.openxmlformats.org/officeDocument/2006/relationships/image" Target="../media/image999.png"/><Relationship Id="rId89" Type="http://schemas.openxmlformats.org/officeDocument/2006/relationships/customXml" Target="../ink/ink361.xml"/><Relationship Id="rId361" Type="http://schemas.openxmlformats.org/officeDocument/2006/relationships/customXml" Target="../ink/ink457.xml"/><Relationship Id="rId599" Type="http://schemas.openxmlformats.org/officeDocument/2006/relationships/customXml" Target="../ink/ink574.xml"/><Relationship Id="rId459" Type="http://schemas.openxmlformats.org/officeDocument/2006/relationships/customXml" Target="../ink/ink506.xml"/><Relationship Id="rId666" Type="http://schemas.openxmlformats.org/officeDocument/2006/relationships/image" Target="../media/image832.png"/><Relationship Id="rId873" Type="http://schemas.openxmlformats.org/officeDocument/2006/relationships/customXml" Target="../ink/ink711.xml"/><Relationship Id="rId16" Type="http://schemas.openxmlformats.org/officeDocument/2006/relationships/customXml" Target="../ink/ink322.xml"/><Relationship Id="rId221" Type="http://schemas.openxmlformats.org/officeDocument/2006/relationships/customXml" Target="../ink/ink387.xml"/><Relationship Id="rId319" Type="http://schemas.openxmlformats.org/officeDocument/2006/relationships/customXml" Target="../ink/ink436.xml"/><Relationship Id="rId526" Type="http://schemas.openxmlformats.org/officeDocument/2006/relationships/image" Target="../media/image901.png"/><Relationship Id="rId733" Type="http://schemas.openxmlformats.org/officeDocument/2006/relationships/customXml" Target="../ink/ink641.xml"/><Relationship Id="rId372" Type="http://schemas.openxmlformats.org/officeDocument/2006/relationships/image" Target="../media/image501.png"/><Relationship Id="rId677" Type="http://schemas.openxmlformats.org/officeDocument/2006/relationships/customXml" Target="../ink/ink613.xml"/><Relationship Id="rId800" Type="http://schemas.openxmlformats.org/officeDocument/2006/relationships/image" Target="../media/image1038.png"/><Relationship Id="rId232" Type="http://schemas.openxmlformats.org/officeDocument/2006/relationships/image" Target="../media/image361.png"/><Relationship Id="rId884" Type="http://schemas.openxmlformats.org/officeDocument/2006/relationships/image" Target="../media/image316.png"/><Relationship Id="rId27" Type="http://schemas.openxmlformats.org/officeDocument/2006/relationships/image" Target="../media/image36.png"/><Relationship Id="rId537" Type="http://schemas.openxmlformats.org/officeDocument/2006/relationships/customXml" Target="../ink/ink543.xml"/><Relationship Id="rId744" Type="http://schemas.openxmlformats.org/officeDocument/2006/relationships/image" Target="../media/image1010.png"/><Relationship Id="rId80" Type="http://schemas.openxmlformats.org/officeDocument/2006/relationships/image" Target="../media/image2500.png"/><Relationship Id="rId383" Type="http://schemas.openxmlformats.org/officeDocument/2006/relationships/customXml" Target="../ink/ink468.xml"/><Relationship Id="rId590" Type="http://schemas.openxmlformats.org/officeDocument/2006/relationships/image" Target="../media/image933.png"/><Relationship Id="rId604" Type="http://schemas.openxmlformats.org/officeDocument/2006/relationships/image" Target="../media/image940.png"/><Relationship Id="rId811" Type="http://schemas.openxmlformats.org/officeDocument/2006/relationships/customXml" Target="../ink/ink680.xml"/><Relationship Id="rId243" Type="http://schemas.openxmlformats.org/officeDocument/2006/relationships/customXml" Target="../ink/ink398.xml"/><Relationship Id="rId450" Type="http://schemas.openxmlformats.org/officeDocument/2006/relationships/image" Target="../media/image540.png"/><Relationship Id="rId688" Type="http://schemas.openxmlformats.org/officeDocument/2006/relationships/image" Target="../media/image982.png"/><Relationship Id="rId895" Type="http://schemas.openxmlformats.org/officeDocument/2006/relationships/customXml" Target="../ink/ink722.xml"/><Relationship Id="rId909" Type="http://schemas.openxmlformats.org/officeDocument/2006/relationships/customXml" Target="../ink/ink729.xml"/><Relationship Id="rId38" Type="http://schemas.openxmlformats.org/officeDocument/2006/relationships/customXml" Target="../ink/ink333.xml"/><Relationship Id="rId103" Type="http://schemas.openxmlformats.org/officeDocument/2006/relationships/customXml" Target="../ink/ink368.xml"/><Relationship Id="rId310" Type="http://schemas.openxmlformats.org/officeDocument/2006/relationships/image" Target="../media/image793.png"/><Relationship Id="rId548" Type="http://schemas.openxmlformats.org/officeDocument/2006/relationships/image" Target="../media/image912.png"/><Relationship Id="rId755" Type="http://schemas.openxmlformats.org/officeDocument/2006/relationships/customXml" Target="../ink/ink652.xml"/><Relationship Id="rId91" Type="http://schemas.openxmlformats.org/officeDocument/2006/relationships/customXml" Target="../ink/ink362.xml"/><Relationship Id="rId394" Type="http://schemas.openxmlformats.org/officeDocument/2006/relationships/image" Target="../media/image512.png"/><Relationship Id="rId408" Type="http://schemas.openxmlformats.org/officeDocument/2006/relationships/image" Target="../media/image519.png"/><Relationship Id="rId615" Type="http://schemas.openxmlformats.org/officeDocument/2006/relationships/customXml" Target="../ink/ink582.xml"/><Relationship Id="rId822" Type="http://schemas.openxmlformats.org/officeDocument/2006/relationships/image" Target="../media/image653.png"/><Relationship Id="rId254" Type="http://schemas.openxmlformats.org/officeDocument/2006/relationships/image" Target="../media/image765.png"/><Relationship Id="rId699" Type="http://schemas.openxmlformats.org/officeDocument/2006/relationships/customXml" Target="../ink/ink624.xml"/><Relationship Id="rId49" Type="http://schemas.openxmlformats.org/officeDocument/2006/relationships/image" Target="../media/image2441.png"/><Relationship Id="rId461" Type="http://schemas.openxmlformats.org/officeDocument/2006/relationships/customXml" Target="../ink/ink507.xml"/><Relationship Id="rId559" Type="http://schemas.openxmlformats.org/officeDocument/2006/relationships/customXml" Target="../ink/ink554.xml"/><Relationship Id="rId766" Type="http://schemas.openxmlformats.org/officeDocument/2006/relationships/image" Target="../media/image1021.png"/><Relationship Id="rId198" Type="http://schemas.openxmlformats.org/officeDocument/2006/relationships/image" Target="../media/image3110.png"/><Relationship Id="rId321" Type="http://schemas.openxmlformats.org/officeDocument/2006/relationships/customXml" Target="../ink/ink437.xml"/><Relationship Id="rId419" Type="http://schemas.openxmlformats.org/officeDocument/2006/relationships/customXml" Target="../ink/ink486.xml"/><Relationship Id="rId626" Type="http://schemas.openxmlformats.org/officeDocument/2006/relationships/image" Target="../media/image951.png"/><Relationship Id="rId833" Type="http://schemas.openxmlformats.org/officeDocument/2006/relationships/customXml" Target="../ink/ink691.xml"/><Relationship Id="rId265" Type="http://schemas.openxmlformats.org/officeDocument/2006/relationships/customXml" Target="../ink/ink409.xml"/><Relationship Id="rId472" Type="http://schemas.openxmlformats.org/officeDocument/2006/relationships/image" Target="../media/image551.png"/><Relationship Id="rId900" Type="http://schemas.openxmlformats.org/officeDocument/2006/relationships/image" Target="../media/image324.png"/><Relationship Id="rId332" Type="http://schemas.openxmlformats.org/officeDocument/2006/relationships/image" Target="../media/image804.png"/><Relationship Id="rId777" Type="http://schemas.openxmlformats.org/officeDocument/2006/relationships/customXml" Target="../ink/ink663.xml"/><Relationship Id="rId637" Type="http://schemas.openxmlformats.org/officeDocument/2006/relationships/customXml" Target="../ink/ink593.xml"/><Relationship Id="rId844" Type="http://schemas.openxmlformats.org/officeDocument/2006/relationships/image" Target="../media/image664.png"/><Relationship Id="rId276" Type="http://schemas.openxmlformats.org/officeDocument/2006/relationships/image" Target="../media/image776.png"/><Relationship Id="rId690" Type="http://schemas.openxmlformats.org/officeDocument/2006/relationships/image" Target="../media/image983.png"/><Relationship Id="rId704" Type="http://schemas.openxmlformats.org/officeDocument/2006/relationships/image" Target="../media/image990.png"/><Relationship Id="rId911" Type="http://schemas.openxmlformats.org/officeDocument/2006/relationships/customXml" Target="../ink/ink730.xml"/><Relationship Id="rId40" Type="http://schemas.openxmlformats.org/officeDocument/2006/relationships/customXml" Target="../ink/ink334.xml"/><Relationship Id="rId343" Type="http://schemas.openxmlformats.org/officeDocument/2006/relationships/customXml" Target="../ink/ink448.xml"/><Relationship Id="rId550" Type="http://schemas.openxmlformats.org/officeDocument/2006/relationships/image" Target="../media/image913.png"/><Relationship Id="rId788" Type="http://schemas.openxmlformats.org/officeDocument/2006/relationships/image" Target="../media/image1032.png"/><Relationship Id="rId203" Type="http://schemas.openxmlformats.org/officeDocument/2006/relationships/customXml" Target="../ink/ink378.xml"/><Relationship Id="rId648" Type="http://schemas.openxmlformats.org/officeDocument/2006/relationships/image" Target="../media/image823.png"/><Relationship Id="rId855" Type="http://schemas.openxmlformats.org/officeDocument/2006/relationships/customXml" Target="../ink/ink702.xml"/><Relationship Id="rId287" Type="http://schemas.openxmlformats.org/officeDocument/2006/relationships/customXml" Target="../ink/ink420.xml"/><Relationship Id="rId410" Type="http://schemas.openxmlformats.org/officeDocument/2006/relationships/image" Target="../media/image520.png"/><Relationship Id="rId494" Type="http://schemas.openxmlformats.org/officeDocument/2006/relationships/image" Target="../media/image885.png"/><Relationship Id="rId508" Type="http://schemas.openxmlformats.org/officeDocument/2006/relationships/image" Target="../media/image892.png"/><Relationship Id="rId715" Type="http://schemas.openxmlformats.org/officeDocument/2006/relationships/customXml" Target="../ink/ink632.xml"/><Relationship Id="rId922" Type="http://schemas.openxmlformats.org/officeDocument/2006/relationships/image" Target="../media/image843.png"/><Relationship Id="rId354" Type="http://schemas.openxmlformats.org/officeDocument/2006/relationships/image" Target="../media/image815.png"/><Relationship Id="rId799" Type="http://schemas.openxmlformats.org/officeDocument/2006/relationships/customXml" Target="../ink/ink674.xml"/><Relationship Id="rId51" Type="http://schemas.openxmlformats.org/officeDocument/2006/relationships/image" Target="../media/image2451.png"/><Relationship Id="rId561" Type="http://schemas.openxmlformats.org/officeDocument/2006/relationships/customXml" Target="../ink/ink555.xml"/><Relationship Id="rId659" Type="http://schemas.openxmlformats.org/officeDocument/2006/relationships/customXml" Target="../ink/ink604.xml"/><Relationship Id="rId866" Type="http://schemas.openxmlformats.org/officeDocument/2006/relationships/image" Target="../media/image834.png"/><Relationship Id="rId214" Type="http://schemas.openxmlformats.org/officeDocument/2006/relationships/image" Target="../media/image352.png"/><Relationship Id="rId298" Type="http://schemas.openxmlformats.org/officeDocument/2006/relationships/image" Target="../media/image787.png"/><Relationship Id="rId421" Type="http://schemas.openxmlformats.org/officeDocument/2006/relationships/customXml" Target="../ink/ink487.xml"/><Relationship Id="rId519" Type="http://schemas.openxmlformats.org/officeDocument/2006/relationships/customXml" Target="../ink/ink534.xml"/><Relationship Id="rId726" Type="http://schemas.openxmlformats.org/officeDocument/2006/relationships/image" Target="../media/image1001.png"/><Relationship Id="rId62" Type="http://schemas.openxmlformats.org/officeDocument/2006/relationships/image" Target="../media/image2410.png"/><Relationship Id="rId365" Type="http://schemas.openxmlformats.org/officeDocument/2006/relationships/customXml" Target="../ink/ink459.xml"/><Relationship Id="rId572" Type="http://schemas.openxmlformats.org/officeDocument/2006/relationships/image" Target="../media/image924.png"/><Relationship Id="rId225" Type="http://schemas.openxmlformats.org/officeDocument/2006/relationships/customXml" Target="../ink/ink389.xml"/><Relationship Id="rId432" Type="http://schemas.openxmlformats.org/officeDocument/2006/relationships/image" Target="../media/image531.png"/><Relationship Id="rId877" Type="http://schemas.openxmlformats.org/officeDocument/2006/relationships/customXml" Target="../ink/ink713.xml"/><Relationship Id="rId737" Type="http://schemas.openxmlformats.org/officeDocument/2006/relationships/customXml" Target="../ink/ink643.xml"/><Relationship Id="rId73" Type="http://schemas.openxmlformats.org/officeDocument/2006/relationships/customXml" Target="../ink/ink353.xml"/><Relationship Id="rId376" Type="http://schemas.openxmlformats.org/officeDocument/2006/relationships/image" Target="../media/image503.png"/><Relationship Id="rId583" Type="http://schemas.openxmlformats.org/officeDocument/2006/relationships/customXml" Target="../ink/ink566.xml"/><Relationship Id="rId790" Type="http://schemas.openxmlformats.org/officeDocument/2006/relationships/image" Target="../media/image1033.png"/><Relationship Id="rId804" Type="http://schemas.openxmlformats.org/officeDocument/2006/relationships/image" Target="../media/image1040.png"/><Relationship Id="rId4" Type="http://schemas.openxmlformats.org/officeDocument/2006/relationships/customXml" Target="../ink/ink316.xml"/><Relationship Id="rId236" Type="http://schemas.openxmlformats.org/officeDocument/2006/relationships/image" Target="../media/image756.png"/><Relationship Id="rId443" Type="http://schemas.openxmlformats.org/officeDocument/2006/relationships/customXml" Target="../ink/ink498.xml"/><Relationship Id="rId650" Type="http://schemas.openxmlformats.org/officeDocument/2006/relationships/image" Target="../media/image824.png"/><Relationship Id="rId888" Type="http://schemas.openxmlformats.org/officeDocument/2006/relationships/image" Target="../media/image318.png"/><Relationship Id="rId303" Type="http://schemas.openxmlformats.org/officeDocument/2006/relationships/customXml" Target="../ink/ink428.xml"/><Relationship Id="rId748" Type="http://schemas.openxmlformats.org/officeDocument/2006/relationships/image" Target="../media/image1012.png"/><Relationship Id="rId84" Type="http://schemas.openxmlformats.org/officeDocument/2006/relationships/image" Target="../media/image2520.png"/><Relationship Id="rId387" Type="http://schemas.openxmlformats.org/officeDocument/2006/relationships/customXml" Target="../ink/ink470.xml"/><Relationship Id="rId510" Type="http://schemas.openxmlformats.org/officeDocument/2006/relationships/image" Target="../media/image893.png"/><Relationship Id="rId594" Type="http://schemas.openxmlformats.org/officeDocument/2006/relationships/image" Target="../media/image935.png"/><Relationship Id="rId608" Type="http://schemas.openxmlformats.org/officeDocument/2006/relationships/image" Target="../media/image942.png"/><Relationship Id="rId815" Type="http://schemas.openxmlformats.org/officeDocument/2006/relationships/customXml" Target="../ink/ink682.xml"/><Relationship Id="rId247" Type="http://schemas.openxmlformats.org/officeDocument/2006/relationships/customXml" Target="../ink/ink400.xml"/><Relationship Id="rId899" Type="http://schemas.openxmlformats.org/officeDocument/2006/relationships/customXml" Target="../ink/ink724.xml"/><Relationship Id="rId107" Type="http://schemas.openxmlformats.org/officeDocument/2006/relationships/customXml" Target="../ink/ink370.xml"/><Relationship Id="rId454" Type="http://schemas.openxmlformats.org/officeDocument/2006/relationships/image" Target="../media/image542.png"/><Relationship Id="rId661" Type="http://schemas.openxmlformats.org/officeDocument/2006/relationships/customXml" Target="../ink/ink605.xml"/><Relationship Id="rId759" Type="http://schemas.openxmlformats.org/officeDocument/2006/relationships/customXml" Target="../ink/ink654.xml"/><Relationship Id="rId11" Type="http://schemas.openxmlformats.org/officeDocument/2006/relationships/image" Target="../media/image2810.png"/><Relationship Id="rId314" Type="http://schemas.openxmlformats.org/officeDocument/2006/relationships/image" Target="../media/image795.png"/><Relationship Id="rId398" Type="http://schemas.openxmlformats.org/officeDocument/2006/relationships/image" Target="../media/image514.png"/><Relationship Id="rId521" Type="http://schemas.openxmlformats.org/officeDocument/2006/relationships/customXml" Target="../ink/ink535.xml"/><Relationship Id="rId619" Type="http://schemas.openxmlformats.org/officeDocument/2006/relationships/customXml" Target="../ink/ink584.xml"/><Relationship Id="rId95" Type="http://schemas.openxmlformats.org/officeDocument/2006/relationships/customXml" Target="../ink/ink364.xml"/><Relationship Id="rId826" Type="http://schemas.openxmlformats.org/officeDocument/2006/relationships/image" Target="../media/image655.png"/><Relationship Id="rId258" Type="http://schemas.openxmlformats.org/officeDocument/2006/relationships/image" Target="../media/image767.png"/><Relationship Id="rId465" Type="http://schemas.openxmlformats.org/officeDocument/2006/relationships/customXml" Target="../ink/ink509.xml"/><Relationship Id="rId672" Type="http://schemas.openxmlformats.org/officeDocument/2006/relationships/image" Target="../media/image974.png"/><Relationship Id="rId22" Type="http://schemas.openxmlformats.org/officeDocument/2006/relationships/customXml" Target="../ink/ink325.xml"/><Relationship Id="rId325" Type="http://schemas.openxmlformats.org/officeDocument/2006/relationships/customXml" Target="../ink/ink439.xml"/><Relationship Id="rId532" Type="http://schemas.openxmlformats.org/officeDocument/2006/relationships/image" Target="../media/image904.png"/><Relationship Id="rId837" Type="http://schemas.openxmlformats.org/officeDocument/2006/relationships/customXml" Target="../ink/ink693.xml"/><Relationship Id="rId269" Type="http://schemas.openxmlformats.org/officeDocument/2006/relationships/customXml" Target="../ink/ink411.xml"/><Relationship Id="rId476" Type="http://schemas.openxmlformats.org/officeDocument/2006/relationships/image" Target="../media/image553.png"/><Relationship Id="rId683" Type="http://schemas.openxmlformats.org/officeDocument/2006/relationships/customXml" Target="../ink/ink616.xml"/><Relationship Id="rId890" Type="http://schemas.openxmlformats.org/officeDocument/2006/relationships/image" Target="../media/image319.png"/><Relationship Id="rId904" Type="http://schemas.openxmlformats.org/officeDocument/2006/relationships/image" Target="../media/image326.png"/><Relationship Id="rId33" Type="http://schemas.openxmlformats.org/officeDocument/2006/relationships/image" Target="../media/image39.png"/><Relationship Id="rId336" Type="http://schemas.openxmlformats.org/officeDocument/2006/relationships/image" Target="../media/image806.png"/><Relationship Id="rId543" Type="http://schemas.openxmlformats.org/officeDocument/2006/relationships/customXml" Target="../ink/ink546.xml"/><Relationship Id="rId403" Type="http://schemas.openxmlformats.org/officeDocument/2006/relationships/customXml" Target="../ink/ink478.xml"/><Relationship Id="rId750" Type="http://schemas.openxmlformats.org/officeDocument/2006/relationships/image" Target="../media/image1013.png"/><Relationship Id="rId848" Type="http://schemas.openxmlformats.org/officeDocument/2006/relationships/image" Target="../media/image666.png"/><Relationship Id="rId487" Type="http://schemas.openxmlformats.org/officeDocument/2006/relationships/customXml" Target="../ink/ink518.xml"/><Relationship Id="rId610" Type="http://schemas.openxmlformats.org/officeDocument/2006/relationships/image" Target="../media/image943.png"/><Relationship Id="rId694" Type="http://schemas.openxmlformats.org/officeDocument/2006/relationships/image" Target="../media/image985.png"/><Relationship Id="rId708" Type="http://schemas.openxmlformats.org/officeDocument/2006/relationships/image" Target="../media/image992.png"/><Relationship Id="rId915" Type="http://schemas.openxmlformats.org/officeDocument/2006/relationships/customXml" Target="../ink/ink732.xml"/><Relationship Id="rId347" Type="http://schemas.openxmlformats.org/officeDocument/2006/relationships/customXml" Target="../ink/ink450.xml"/><Relationship Id="rId44" Type="http://schemas.openxmlformats.org/officeDocument/2006/relationships/customXml" Target="../ink/ink336.xml"/><Relationship Id="rId554" Type="http://schemas.openxmlformats.org/officeDocument/2006/relationships/image" Target="../media/image915.png"/><Relationship Id="rId761" Type="http://schemas.openxmlformats.org/officeDocument/2006/relationships/customXml" Target="../ink/ink655.xml"/><Relationship Id="rId859" Type="http://schemas.openxmlformats.org/officeDocument/2006/relationships/customXml" Target="../ink/ink704.xml"/><Relationship Id="rId207" Type="http://schemas.openxmlformats.org/officeDocument/2006/relationships/customXml" Target="../ink/ink380.xml"/><Relationship Id="rId414" Type="http://schemas.openxmlformats.org/officeDocument/2006/relationships/image" Target="../media/image522.png"/><Relationship Id="rId498" Type="http://schemas.openxmlformats.org/officeDocument/2006/relationships/image" Target="../media/image887.png"/><Relationship Id="rId621" Type="http://schemas.openxmlformats.org/officeDocument/2006/relationships/customXml" Target="../ink/ink585.xml"/><Relationship Id="rId260" Type="http://schemas.openxmlformats.org/officeDocument/2006/relationships/image" Target="../media/image768.png"/><Relationship Id="rId719" Type="http://schemas.openxmlformats.org/officeDocument/2006/relationships/customXml" Target="../ink/ink634.xml"/><Relationship Id="rId926" Type="http://schemas.openxmlformats.org/officeDocument/2006/relationships/image" Target="../media/image845.png"/><Relationship Id="rId55" Type="http://schemas.openxmlformats.org/officeDocument/2006/relationships/image" Target="../media/image261.png"/><Relationship Id="rId358" Type="http://schemas.openxmlformats.org/officeDocument/2006/relationships/image" Target="../media/image817.png"/><Relationship Id="rId565" Type="http://schemas.openxmlformats.org/officeDocument/2006/relationships/customXml" Target="../ink/ink557.xml"/><Relationship Id="rId772" Type="http://schemas.openxmlformats.org/officeDocument/2006/relationships/image" Target="../media/image1024.png"/><Relationship Id="rId218" Type="http://schemas.openxmlformats.org/officeDocument/2006/relationships/image" Target="../media/image354.png"/><Relationship Id="rId425" Type="http://schemas.openxmlformats.org/officeDocument/2006/relationships/customXml" Target="../ink/ink489.xml"/><Relationship Id="rId632" Type="http://schemas.openxmlformats.org/officeDocument/2006/relationships/image" Target="../media/image954.png"/></Relationships>
</file>

<file path=ppt/slides/_rels/slide3.xml.rels><?xml version="1.0" encoding="UTF-8" standalone="yes"?>
<Relationships xmlns="http://schemas.openxmlformats.org/package/2006/relationships"><Relationship Id="rId671" Type="http://schemas.openxmlformats.org/officeDocument/2006/relationships/customXml" Target="../ink/ink1018.xml"/><Relationship Id="rId769" Type="http://schemas.openxmlformats.org/officeDocument/2006/relationships/customXml" Target="../ink/ink1067.xml"/><Relationship Id="rId21" Type="http://schemas.openxmlformats.org/officeDocument/2006/relationships/image" Target="../media/image2710.png"/><Relationship Id="rId324" Type="http://schemas.openxmlformats.org/officeDocument/2006/relationships/image" Target="../media/image490.png"/><Relationship Id="rId531" Type="http://schemas.openxmlformats.org/officeDocument/2006/relationships/customXml" Target="../ink/ink948.xml"/><Relationship Id="rId629" Type="http://schemas.openxmlformats.org/officeDocument/2006/relationships/customXml" Target="../ink/ink997.xml"/><Relationship Id="rId170" Type="http://schemas.openxmlformats.org/officeDocument/2006/relationships/image" Target="../media/image332.png"/><Relationship Id="rId836" Type="http://schemas.openxmlformats.org/officeDocument/2006/relationships/image" Target="../media/image880.png"/><Relationship Id="rId268" Type="http://schemas.openxmlformats.org/officeDocument/2006/relationships/image" Target="../media/image462.png"/><Relationship Id="rId682" Type="http://schemas.openxmlformats.org/officeDocument/2006/relationships/image" Target="../media/image1164.png"/><Relationship Id="rId335" Type="http://schemas.openxmlformats.org/officeDocument/2006/relationships/customXml" Target="../ink/ink862.xml"/><Relationship Id="rId542" Type="http://schemas.openxmlformats.org/officeDocument/2006/relationships/image" Target="../media/image1094.png"/><Relationship Id="rId181" Type="http://schemas.openxmlformats.org/officeDocument/2006/relationships/customXml" Target="../ink/ink785.xml"/><Relationship Id="rId402" Type="http://schemas.openxmlformats.org/officeDocument/2006/relationships/image" Target="../media/image853.png"/><Relationship Id="rId847" Type="http://schemas.openxmlformats.org/officeDocument/2006/relationships/customXml" Target="../ink/ink1106.xml"/><Relationship Id="rId279" Type="http://schemas.openxmlformats.org/officeDocument/2006/relationships/customXml" Target="../ink/ink834.xml"/><Relationship Id="rId486" Type="http://schemas.openxmlformats.org/officeDocument/2006/relationships/image" Target="../media/image1066.png"/><Relationship Id="rId693" Type="http://schemas.openxmlformats.org/officeDocument/2006/relationships/customXml" Target="../ink/ink1029.xml"/><Relationship Id="rId707" Type="http://schemas.openxmlformats.org/officeDocument/2006/relationships/customXml" Target="../ink/ink1036.xml"/><Relationship Id="rId43" Type="http://schemas.openxmlformats.org/officeDocument/2006/relationships/customXml" Target="../ink/ink756.xml"/><Relationship Id="rId346" Type="http://schemas.openxmlformats.org/officeDocument/2006/relationships/image" Target="../media/image8250.png"/><Relationship Id="rId553" Type="http://schemas.openxmlformats.org/officeDocument/2006/relationships/customXml" Target="../ink/ink959.xml"/><Relationship Id="rId760" Type="http://schemas.openxmlformats.org/officeDocument/2006/relationships/image" Target="../media/image1179.png"/><Relationship Id="rId192" Type="http://schemas.openxmlformats.org/officeDocument/2006/relationships/image" Target="../media/image3340.png"/><Relationship Id="rId206" Type="http://schemas.openxmlformats.org/officeDocument/2006/relationships/image" Target="../media/image755.png"/><Relationship Id="rId413" Type="http://schemas.openxmlformats.org/officeDocument/2006/relationships/customXml" Target="../ink/ink901.xml"/><Relationship Id="rId858" Type="http://schemas.openxmlformats.org/officeDocument/2006/relationships/image" Target="../media/image313.png"/><Relationship Id="rId497" Type="http://schemas.openxmlformats.org/officeDocument/2006/relationships/customXml" Target="../ink/ink931.xml"/><Relationship Id="rId620" Type="http://schemas.openxmlformats.org/officeDocument/2006/relationships/image" Target="../media/image1117.png"/><Relationship Id="rId718" Type="http://schemas.openxmlformats.org/officeDocument/2006/relationships/image" Target="../media/image6550.png"/><Relationship Id="rId357" Type="http://schemas.openxmlformats.org/officeDocument/2006/relationships/customXml" Target="../ink/ink873.xml"/><Relationship Id="rId54" Type="http://schemas.openxmlformats.org/officeDocument/2006/relationships/image" Target="../media/image272.png"/><Relationship Id="rId217" Type="http://schemas.openxmlformats.org/officeDocument/2006/relationships/customXml" Target="../ink/ink803.xml"/><Relationship Id="rId564" Type="http://schemas.openxmlformats.org/officeDocument/2006/relationships/image" Target="../media/image1105.png"/><Relationship Id="rId771" Type="http://schemas.openxmlformats.org/officeDocument/2006/relationships/customXml" Target="../ink/ink1068.xml"/><Relationship Id="rId869" Type="http://schemas.openxmlformats.org/officeDocument/2006/relationships/customXml" Target="../ink/ink1117.xml"/><Relationship Id="rId424" Type="http://schemas.openxmlformats.org/officeDocument/2006/relationships/image" Target="../media/image864.png"/><Relationship Id="rId631" Type="http://schemas.openxmlformats.org/officeDocument/2006/relationships/customXml" Target="../ink/ink998.xml"/><Relationship Id="rId729" Type="http://schemas.openxmlformats.org/officeDocument/2006/relationships/customXml" Target="../ink/ink1047.xml"/><Relationship Id="rId270" Type="http://schemas.openxmlformats.org/officeDocument/2006/relationships/image" Target="../media/image463.png"/><Relationship Id="rId65" Type="http://schemas.openxmlformats.org/officeDocument/2006/relationships/customXml" Target="../ink/ink767.xml"/><Relationship Id="rId368" Type="http://schemas.openxmlformats.org/officeDocument/2006/relationships/image" Target="../media/image8360.png"/><Relationship Id="rId575" Type="http://schemas.openxmlformats.org/officeDocument/2006/relationships/customXml" Target="../ink/ink970.xml"/><Relationship Id="rId782" Type="http://schemas.openxmlformats.org/officeDocument/2006/relationships/image" Target="../media/image1126.png"/><Relationship Id="rId228" Type="http://schemas.openxmlformats.org/officeDocument/2006/relationships/image" Target="../media/image766.png"/><Relationship Id="rId435" Type="http://schemas.openxmlformats.org/officeDocument/2006/relationships/customXml" Target="../ink/ink912.xml"/><Relationship Id="rId642" Type="http://schemas.openxmlformats.org/officeDocument/2006/relationships/image" Target="../media/image1144.png"/><Relationship Id="rId281" Type="http://schemas.openxmlformats.org/officeDocument/2006/relationships/customXml" Target="../ink/ink835.xml"/><Relationship Id="rId502" Type="http://schemas.openxmlformats.org/officeDocument/2006/relationships/image" Target="../media/image1074.png"/><Relationship Id="rId76" Type="http://schemas.openxmlformats.org/officeDocument/2006/relationships/image" Target="../media/image2620.png"/><Relationship Id="rId379" Type="http://schemas.openxmlformats.org/officeDocument/2006/relationships/customXml" Target="../ink/ink884.xml"/><Relationship Id="rId586" Type="http://schemas.openxmlformats.org/officeDocument/2006/relationships/image" Target="../media/image1047.png"/><Relationship Id="rId793" Type="http://schemas.openxmlformats.org/officeDocument/2006/relationships/customXml" Target="../ink/ink1079.xml"/><Relationship Id="rId807" Type="http://schemas.openxmlformats.org/officeDocument/2006/relationships/customXml" Target="../ink/ink1086.xml"/><Relationship Id="rId7" Type="http://schemas.openxmlformats.org/officeDocument/2006/relationships/image" Target="../media/image2431.png"/><Relationship Id="rId239" Type="http://schemas.openxmlformats.org/officeDocument/2006/relationships/customXml" Target="../ink/ink814.xml"/><Relationship Id="rId446" Type="http://schemas.openxmlformats.org/officeDocument/2006/relationships/image" Target="../media/image875.png"/><Relationship Id="rId653" Type="http://schemas.openxmlformats.org/officeDocument/2006/relationships/customXml" Target="../ink/ink1009.xml"/><Relationship Id="rId292" Type="http://schemas.openxmlformats.org/officeDocument/2006/relationships/image" Target="../media/image474.png"/><Relationship Id="rId306" Type="http://schemas.openxmlformats.org/officeDocument/2006/relationships/image" Target="../media/image481.png"/><Relationship Id="rId860" Type="http://schemas.openxmlformats.org/officeDocument/2006/relationships/image" Target="../media/image314.png"/><Relationship Id="rId513" Type="http://schemas.openxmlformats.org/officeDocument/2006/relationships/customXml" Target="../ink/ink939.xml"/><Relationship Id="rId597" Type="http://schemas.openxmlformats.org/officeDocument/2006/relationships/customXml" Target="../ink/ink981.xml"/><Relationship Id="rId720" Type="http://schemas.openxmlformats.org/officeDocument/2006/relationships/image" Target="../media/image6560.png"/><Relationship Id="rId818" Type="http://schemas.openxmlformats.org/officeDocument/2006/relationships/image" Target="../media/image1192.png"/><Relationship Id="rId664" Type="http://schemas.openxmlformats.org/officeDocument/2006/relationships/image" Target="../media/image1155.png"/><Relationship Id="rId871" Type="http://schemas.openxmlformats.org/officeDocument/2006/relationships/customXml" Target="../ink/ink1118.xml"/><Relationship Id="rId14" Type="http://schemas.openxmlformats.org/officeDocument/2006/relationships/customXml" Target="../ink/ink744.xml"/><Relationship Id="rId317" Type="http://schemas.openxmlformats.org/officeDocument/2006/relationships/customXml" Target="../ink/ink853.xml"/><Relationship Id="rId524" Type="http://schemas.openxmlformats.org/officeDocument/2006/relationships/image" Target="../media/image1085.png"/><Relationship Id="rId731" Type="http://schemas.openxmlformats.org/officeDocument/2006/relationships/customXml" Target="../ink/ink1048.xml"/><Relationship Id="rId370" Type="http://schemas.openxmlformats.org/officeDocument/2006/relationships/image" Target="../media/image8370.png"/><Relationship Id="rId829" Type="http://schemas.openxmlformats.org/officeDocument/2006/relationships/customXml" Target="../ink/ink1097.xml"/><Relationship Id="rId230" Type="http://schemas.openxmlformats.org/officeDocument/2006/relationships/image" Target="../media/image767.png"/><Relationship Id="rId675" Type="http://schemas.openxmlformats.org/officeDocument/2006/relationships/customXml" Target="../ink/ink1020.xml"/><Relationship Id="rId882" Type="http://schemas.openxmlformats.org/officeDocument/2006/relationships/image" Target="../media/image325.png"/><Relationship Id="rId25" Type="http://schemas.openxmlformats.org/officeDocument/2006/relationships/image" Target="../media/image43.png"/><Relationship Id="rId328" Type="http://schemas.openxmlformats.org/officeDocument/2006/relationships/image" Target="../media/image492.png"/><Relationship Id="rId535" Type="http://schemas.openxmlformats.org/officeDocument/2006/relationships/customXml" Target="../ink/ink950.xml"/><Relationship Id="rId742" Type="http://schemas.openxmlformats.org/officeDocument/2006/relationships/image" Target="../media/image6670.png"/><Relationship Id="rId174" Type="http://schemas.openxmlformats.org/officeDocument/2006/relationships/image" Target="../media/image334.png"/><Relationship Id="rId381" Type="http://schemas.openxmlformats.org/officeDocument/2006/relationships/customXml" Target="../ink/ink885.xml"/><Relationship Id="rId602" Type="http://schemas.openxmlformats.org/officeDocument/2006/relationships/image" Target="../media/image1055.png"/><Relationship Id="rId241" Type="http://schemas.openxmlformats.org/officeDocument/2006/relationships/customXml" Target="../ink/ink815.xml"/><Relationship Id="rId686" Type="http://schemas.openxmlformats.org/officeDocument/2006/relationships/image" Target="../media/image1166.png"/><Relationship Id="rId893" Type="http://schemas.openxmlformats.org/officeDocument/2006/relationships/customXml" Target="../ink/ink1130.xml"/><Relationship Id="rId36" Type="http://schemas.openxmlformats.org/officeDocument/2006/relationships/image" Target="../media/image263.png"/><Relationship Id="rId339" Type="http://schemas.openxmlformats.org/officeDocument/2006/relationships/customXml" Target="../ink/ink864.xml"/><Relationship Id="rId546" Type="http://schemas.openxmlformats.org/officeDocument/2006/relationships/image" Target="../media/image1096.png"/><Relationship Id="rId753" Type="http://schemas.openxmlformats.org/officeDocument/2006/relationships/customXml" Target="../ink/ink1059.xml"/><Relationship Id="rId185" Type="http://schemas.openxmlformats.org/officeDocument/2006/relationships/customXml" Target="../ink/ink787.xml"/><Relationship Id="rId406" Type="http://schemas.openxmlformats.org/officeDocument/2006/relationships/image" Target="../media/image855.png"/><Relationship Id="rId392" Type="http://schemas.openxmlformats.org/officeDocument/2006/relationships/image" Target="../media/image848.png"/><Relationship Id="rId613" Type="http://schemas.openxmlformats.org/officeDocument/2006/relationships/customXml" Target="../ink/ink989.xml"/><Relationship Id="rId697" Type="http://schemas.openxmlformats.org/officeDocument/2006/relationships/customXml" Target="../ink/ink1031.xml"/><Relationship Id="rId820" Type="http://schemas.openxmlformats.org/officeDocument/2006/relationships/image" Target="../media/image1193.png"/><Relationship Id="rId252" Type="http://schemas.openxmlformats.org/officeDocument/2006/relationships/image" Target="../media/image454.png"/><Relationship Id="rId47" Type="http://schemas.openxmlformats.org/officeDocument/2006/relationships/customXml" Target="../ink/ink758.xml"/><Relationship Id="rId557" Type="http://schemas.openxmlformats.org/officeDocument/2006/relationships/customXml" Target="../ink/ink961.xml"/><Relationship Id="rId764" Type="http://schemas.openxmlformats.org/officeDocument/2006/relationships/image" Target="../media/image1181.png"/><Relationship Id="rId196" Type="http://schemas.openxmlformats.org/officeDocument/2006/relationships/image" Target="../media/image3360.png"/><Relationship Id="rId417" Type="http://schemas.openxmlformats.org/officeDocument/2006/relationships/customXml" Target="../ink/ink903.xml"/><Relationship Id="rId624" Type="http://schemas.openxmlformats.org/officeDocument/2006/relationships/image" Target="../media/image1135.png"/><Relationship Id="rId831" Type="http://schemas.openxmlformats.org/officeDocument/2006/relationships/customXml" Target="../ink/ink1098.xml"/><Relationship Id="rId263" Type="http://schemas.openxmlformats.org/officeDocument/2006/relationships/customXml" Target="../ink/ink826.xml"/><Relationship Id="rId58" Type="http://schemas.openxmlformats.org/officeDocument/2006/relationships/image" Target="../media/image274.png"/><Relationship Id="rId330" Type="http://schemas.openxmlformats.org/officeDocument/2006/relationships/image" Target="../media/image493.png"/><Relationship Id="rId568" Type="http://schemas.openxmlformats.org/officeDocument/2006/relationships/image" Target="../media/image1107.png"/><Relationship Id="rId775" Type="http://schemas.openxmlformats.org/officeDocument/2006/relationships/customXml" Target="../ink/ink1070.xml"/><Relationship Id="rId428" Type="http://schemas.openxmlformats.org/officeDocument/2006/relationships/image" Target="../media/image866.png"/><Relationship Id="rId635" Type="http://schemas.openxmlformats.org/officeDocument/2006/relationships/customXml" Target="../ink/ink1000.xml"/><Relationship Id="rId842" Type="http://schemas.openxmlformats.org/officeDocument/2006/relationships/image" Target="../media/image1058.png"/><Relationship Id="rId274" Type="http://schemas.openxmlformats.org/officeDocument/2006/relationships/image" Target="../media/image465.png"/><Relationship Id="rId702" Type="http://schemas.openxmlformats.org/officeDocument/2006/relationships/image" Target="../media/image1174.png"/><Relationship Id="rId69" Type="http://schemas.openxmlformats.org/officeDocument/2006/relationships/customXml" Target="../ink/ink769.xml"/><Relationship Id="rId579" Type="http://schemas.openxmlformats.org/officeDocument/2006/relationships/customXml" Target="../ink/ink972.xml"/><Relationship Id="rId786" Type="http://schemas.openxmlformats.org/officeDocument/2006/relationships/image" Target="../media/image1128.png"/><Relationship Id="rId341" Type="http://schemas.openxmlformats.org/officeDocument/2006/relationships/customXml" Target="../ink/ink865.xml"/><Relationship Id="rId439" Type="http://schemas.openxmlformats.org/officeDocument/2006/relationships/customXml" Target="../ink/ink914.xml"/><Relationship Id="rId646" Type="http://schemas.openxmlformats.org/officeDocument/2006/relationships/image" Target="../media/image1146.png"/><Relationship Id="rId201" Type="http://schemas.openxmlformats.org/officeDocument/2006/relationships/customXml" Target="../ink/ink795.xml"/><Relationship Id="rId285" Type="http://schemas.openxmlformats.org/officeDocument/2006/relationships/customXml" Target="../ink/ink837.xml"/><Relationship Id="rId506" Type="http://schemas.openxmlformats.org/officeDocument/2006/relationships/image" Target="../media/image1076.png"/><Relationship Id="rId853" Type="http://schemas.openxmlformats.org/officeDocument/2006/relationships/customXml" Target="../ink/ink1109.xml"/><Relationship Id="rId492" Type="http://schemas.openxmlformats.org/officeDocument/2006/relationships/image" Target="../media/image1069.png"/><Relationship Id="rId713" Type="http://schemas.openxmlformats.org/officeDocument/2006/relationships/customXml" Target="../ink/ink1039.xml"/><Relationship Id="rId797" Type="http://schemas.openxmlformats.org/officeDocument/2006/relationships/customXml" Target="../ink/ink1081.xml"/><Relationship Id="rId352" Type="http://schemas.openxmlformats.org/officeDocument/2006/relationships/image" Target="../media/image8280.png"/><Relationship Id="rId212" Type="http://schemas.openxmlformats.org/officeDocument/2006/relationships/image" Target="../media/image758.png"/><Relationship Id="rId657" Type="http://schemas.openxmlformats.org/officeDocument/2006/relationships/customXml" Target="../ink/ink1011.xml"/><Relationship Id="rId864" Type="http://schemas.openxmlformats.org/officeDocument/2006/relationships/image" Target="../media/image316.png"/><Relationship Id="rId296" Type="http://schemas.openxmlformats.org/officeDocument/2006/relationships/image" Target="../media/image476.png"/><Relationship Id="rId517" Type="http://schemas.openxmlformats.org/officeDocument/2006/relationships/customXml" Target="../ink/ink941.xml"/><Relationship Id="rId724" Type="http://schemas.openxmlformats.org/officeDocument/2006/relationships/image" Target="../media/image6580.png"/><Relationship Id="rId60" Type="http://schemas.openxmlformats.org/officeDocument/2006/relationships/image" Target="../media/image275.png"/><Relationship Id="rId363" Type="http://schemas.openxmlformats.org/officeDocument/2006/relationships/customXml" Target="../ink/ink876.xml"/><Relationship Id="rId570" Type="http://schemas.openxmlformats.org/officeDocument/2006/relationships/image" Target="../media/image1108.png"/><Relationship Id="rId223" Type="http://schemas.openxmlformats.org/officeDocument/2006/relationships/customXml" Target="../ink/ink806.xml"/><Relationship Id="rId430" Type="http://schemas.openxmlformats.org/officeDocument/2006/relationships/image" Target="../media/image867.png"/><Relationship Id="rId668" Type="http://schemas.openxmlformats.org/officeDocument/2006/relationships/image" Target="../media/image1157.png"/><Relationship Id="rId875" Type="http://schemas.openxmlformats.org/officeDocument/2006/relationships/customXml" Target="../ink/ink1120.xml"/><Relationship Id="rId18" Type="http://schemas.openxmlformats.org/officeDocument/2006/relationships/customXml" Target="../ink/ink746.xml"/><Relationship Id="rId528" Type="http://schemas.openxmlformats.org/officeDocument/2006/relationships/image" Target="../media/image1087.png"/><Relationship Id="rId735" Type="http://schemas.openxmlformats.org/officeDocument/2006/relationships/customXml" Target="../ink/ink1050.xml"/><Relationship Id="rId167" Type="http://schemas.openxmlformats.org/officeDocument/2006/relationships/customXml" Target="../ink/ink778.xml"/><Relationship Id="rId374" Type="http://schemas.openxmlformats.org/officeDocument/2006/relationships/image" Target="../media/image8390.png"/><Relationship Id="rId581" Type="http://schemas.openxmlformats.org/officeDocument/2006/relationships/customXml" Target="../ink/ink973.xml"/><Relationship Id="rId71" Type="http://schemas.openxmlformats.org/officeDocument/2006/relationships/customXml" Target="../ink/ink770.xml"/><Relationship Id="rId234" Type="http://schemas.openxmlformats.org/officeDocument/2006/relationships/image" Target="../media/image769.png"/><Relationship Id="rId679" Type="http://schemas.openxmlformats.org/officeDocument/2006/relationships/customXml" Target="../ink/ink1022.xml"/><Relationship Id="rId802" Type="http://schemas.openxmlformats.org/officeDocument/2006/relationships/image" Target="../media/image1184.png"/><Relationship Id="rId886" Type="http://schemas.openxmlformats.org/officeDocument/2006/relationships/image" Target="../media/image328.png"/><Relationship Id="rId2" Type="http://schemas.openxmlformats.org/officeDocument/2006/relationships/customXml" Target="../ink/ink738.xml"/><Relationship Id="rId441" Type="http://schemas.openxmlformats.org/officeDocument/2006/relationships/customXml" Target="../ink/ink915.xml"/><Relationship Id="rId539" Type="http://schemas.openxmlformats.org/officeDocument/2006/relationships/customXml" Target="../ink/ink952.xml"/><Relationship Id="rId746" Type="http://schemas.openxmlformats.org/officeDocument/2006/relationships/image" Target="../media/image6690.png"/><Relationship Id="rId178" Type="http://schemas.openxmlformats.org/officeDocument/2006/relationships/image" Target="../media/image336.png"/><Relationship Id="rId301" Type="http://schemas.openxmlformats.org/officeDocument/2006/relationships/customXml" Target="../ink/ink845.xml"/><Relationship Id="rId82" Type="http://schemas.openxmlformats.org/officeDocument/2006/relationships/image" Target="../media/image2650.png"/><Relationship Id="rId385" Type="http://schemas.openxmlformats.org/officeDocument/2006/relationships/customXml" Target="../ink/ink887.xml"/><Relationship Id="rId592" Type="http://schemas.openxmlformats.org/officeDocument/2006/relationships/image" Target="../media/image1050.png"/><Relationship Id="rId606" Type="http://schemas.openxmlformats.org/officeDocument/2006/relationships/image" Target="../media/image1110.png"/><Relationship Id="rId813" Type="http://schemas.openxmlformats.org/officeDocument/2006/relationships/customXml" Target="../ink/ink1089.xml"/><Relationship Id="rId245" Type="http://schemas.openxmlformats.org/officeDocument/2006/relationships/customXml" Target="../ink/ink817.xml"/><Relationship Id="rId452" Type="http://schemas.openxmlformats.org/officeDocument/2006/relationships/image" Target="../media/image878.png"/><Relationship Id="rId897" Type="http://schemas.openxmlformats.org/officeDocument/2006/relationships/customXml" Target="../ink/ink1134.xml"/><Relationship Id="rId312" Type="http://schemas.openxmlformats.org/officeDocument/2006/relationships/image" Target="../media/image484.png"/><Relationship Id="rId757" Type="http://schemas.openxmlformats.org/officeDocument/2006/relationships/customXml" Target="../ink/ink1061.xml"/><Relationship Id="rId189" Type="http://schemas.openxmlformats.org/officeDocument/2006/relationships/customXml" Target="../ink/ink789.xml"/><Relationship Id="rId396" Type="http://schemas.openxmlformats.org/officeDocument/2006/relationships/image" Target="../media/image850.png"/><Relationship Id="rId617" Type="http://schemas.openxmlformats.org/officeDocument/2006/relationships/customXml" Target="../ink/ink991.xml"/><Relationship Id="rId824" Type="http://schemas.openxmlformats.org/officeDocument/2006/relationships/image" Target="../media/image1195.png"/><Relationship Id="rId256" Type="http://schemas.openxmlformats.org/officeDocument/2006/relationships/image" Target="../media/image456.png"/><Relationship Id="rId463" Type="http://schemas.openxmlformats.org/officeDocument/2006/relationships/customXml" Target="../ink/ink924.xml"/><Relationship Id="rId670" Type="http://schemas.openxmlformats.org/officeDocument/2006/relationships/image" Target="../media/image1158.png"/><Relationship Id="rId323" Type="http://schemas.openxmlformats.org/officeDocument/2006/relationships/customXml" Target="../ink/ink856.xml"/><Relationship Id="rId530" Type="http://schemas.openxmlformats.org/officeDocument/2006/relationships/image" Target="../media/image1088.png"/><Relationship Id="rId768" Type="http://schemas.openxmlformats.org/officeDocument/2006/relationships/image" Target="../media/image1119.png"/><Relationship Id="rId20" Type="http://schemas.openxmlformats.org/officeDocument/2006/relationships/customXml" Target="../ink/ink747.xml"/><Relationship Id="rId628" Type="http://schemas.openxmlformats.org/officeDocument/2006/relationships/image" Target="../media/image1137.png"/><Relationship Id="rId835" Type="http://schemas.openxmlformats.org/officeDocument/2006/relationships/customXml" Target="../ink/ink1100.xml"/><Relationship Id="rId267" Type="http://schemas.openxmlformats.org/officeDocument/2006/relationships/customXml" Target="../ink/ink828.xml"/><Relationship Id="rId681" Type="http://schemas.openxmlformats.org/officeDocument/2006/relationships/customXml" Target="../ink/ink1023.xml"/><Relationship Id="rId779" Type="http://schemas.openxmlformats.org/officeDocument/2006/relationships/customXml" Target="../ink/ink1072.xml"/><Relationship Id="rId334" Type="http://schemas.openxmlformats.org/officeDocument/2006/relationships/image" Target="../media/image495.png"/><Relationship Id="rId541" Type="http://schemas.openxmlformats.org/officeDocument/2006/relationships/customXml" Target="../ink/ink953.xml"/><Relationship Id="rId639" Type="http://schemas.openxmlformats.org/officeDocument/2006/relationships/customXml" Target="../ink/ink1002.xml"/><Relationship Id="rId180" Type="http://schemas.openxmlformats.org/officeDocument/2006/relationships/image" Target="../media/image337.png"/><Relationship Id="rId278" Type="http://schemas.openxmlformats.org/officeDocument/2006/relationships/image" Target="../media/image467.png"/><Relationship Id="rId401" Type="http://schemas.openxmlformats.org/officeDocument/2006/relationships/customXml" Target="../ink/ink895.xml"/><Relationship Id="rId846" Type="http://schemas.openxmlformats.org/officeDocument/2006/relationships/image" Target="../media/image1060.png"/><Relationship Id="rId692" Type="http://schemas.openxmlformats.org/officeDocument/2006/relationships/image" Target="../media/image1169.png"/><Relationship Id="rId706" Type="http://schemas.openxmlformats.org/officeDocument/2006/relationships/image" Target="../media/image1176.png"/><Relationship Id="rId42" Type="http://schemas.openxmlformats.org/officeDocument/2006/relationships/image" Target="../media/image266.png"/><Relationship Id="rId345" Type="http://schemas.openxmlformats.org/officeDocument/2006/relationships/customXml" Target="../ink/ink867.xml"/><Relationship Id="rId552" Type="http://schemas.openxmlformats.org/officeDocument/2006/relationships/image" Target="../media/image1099.png"/><Relationship Id="rId191" Type="http://schemas.openxmlformats.org/officeDocument/2006/relationships/customXml" Target="../ink/ink790.xml"/><Relationship Id="rId205" Type="http://schemas.openxmlformats.org/officeDocument/2006/relationships/customXml" Target="../ink/ink797.xml"/><Relationship Id="rId412" Type="http://schemas.openxmlformats.org/officeDocument/2006/relationships/image" Target="../media/image858.png"/><Relationship Id="rId857" Type="http://schemas.openxmlformats.org/officeDocument/2006/relationships/customXml" Target="../ink/ink1111.xml"/><Relationship Id="rId289" Type="http://schemas.openxmlformats.org/officeDocument/2006/relationships/customXml" Target="../ink/ink839.xml"/><Relationship Id="rId496" Type="http://schemas.openxmlformats.org/officeDocument/2006/relationships/image" Target="../media/image1071.png"/><Relationship Id="rId717" Type="http://schemas.openxmlformats.org/officeDocument/2006/relationships/customXml" Target="../ink/ink1041.xml"/><Relationship Id="rId53" Type="http://schemas.openxmlformats.org/officeDocument/2006/relationships/customXml" Target="../ink/ink761.xml"/><Relationship Id="rId356" Type="http://schemas.openxmlformats.org/officeDocument/2006/relationships/image" Target="../media/image8300.png"/><Relationship Id="rId563" Type="http://schemas.openxmlformats.org/officeDocument/2006/relationships/customXml" Target="../ink/ink964.xml"/><Relationship Id="rId770" Type="http://schemas.openxmlformats.org/officeDocument/2006/relationships/image" Target="../media/image1120.png"/><Relationship Id="rId216" Type="http://schemas.openxmlformats.org/officeDocument/2006/relationships/image" Target="../media/image760.png"/><Relationship Id="rId423" Type="http://schemas.openxmlformats.org/officeDocument/2006/relationships/customXml" Target="../ink/ink906.xml"/><Relationship Id="rId868" Type="http://schemas.openxmlformats.org/officeDocument/2006/relationships/image" Target="../media/image318.png"/><Relationship Id="rId258" Type="http://schemas.openxmlformats.org/officeDocument/2006/relationships/image" Target="../media/image457.png"/><Relationship Id="rId465" Type="http://schemas.openxmlformats.org/officeDocument/2006/relationships/customXml" Target="../ink/ink925.xml"/><Relationship Id="rId630" Type="http://schemas.openxmlformats.org/officeDocument/2006/relationships/image" Target="../media/image1138.png"/><Relationship Id="rId672" Type="http://schemas.openxmlformats.org/officeDocument/2006/relationships/image" Target="../media/image1159.png"/><Relationship Id="rId728" Type="http://schemas.openxmlformats.org/officeDocument/2006/relationships/image" Target="../media/image6600.png"/><Relationship Id="rId22" Type="http://schemas.openxmlformats.org/officeDocument/2006/relationships/customXml" Target="../ink/ink748.xml"/><Relationship Id="rId64" Type="http://schemas.openxmlformats.org/officeDocument/2006/relationships/image" Target="../media/image277.png"/><Relationship Id="rId325" Type="http://schemas.openxmlformats.org/officeDocument/2006/relationships/customXml" Target="../ink/ink857.xml"/><Relationship Id="rId367" Type="http://schemas.openxmlformats.org/officeDocument/2006/relationships/customXml" Target="../ink/ink878.xml"/><Relationship Id="rId532" Type="http://schemas.openxmlformats.org/officeDocument/2006/relationships/image" Target="../media/image1089.png"/><Relationship Id="rId574" Type="http://schemas.openxmlformats.org/officeDocument/2006/relationships/image" Target="../media/image967.png"/><Relationship Id="rId171" Type="http://schemas.openxmlformats.org/officeDocument/2006/relationships/customXml" Target="../ink/ink780.xml"/><Relationship Id="rId227" Type="http://schemas.openxmlformats.org/officeDocument/2006/relationships/customXml" Target="../ink/ink808.xml"/><Relationship Id="rId781" Type="http://schemas.openxmlformats.org/officeDocument/2006/relationships/customXml" Target="../ink/ink1073.xml"/><Relationship Id="rId837" Type="http://schemas.openxmlformats.org/officeDocument/2006/relationships/customXml" Target="../ink/ink1101.xml"/><Relationship Id="rId879" Type="http://schemas.openxmlformats.org/officeDocument/2006/relationships/customXml" Target="../ink/ink1122.xml"/><Relationship Id="rId269" Type="http://schemas.openxmlformats.org/officeDocument/2006/relationships/customXml" Target="../ink/ink829.xml"/><Relationship Id="rId434" Type="http://schemas.openxmlformats.org/officeDocument/2006/relationships/image" Target="../media/image869.png"/><Relationship Id="rId641" Type="http://schemas.openxmlformats.org/officeDocument/2006/relationships/customXml" Target="../ink/ink1003.xml"/><Relationship Id="rId683" Type="http://schemas.openxmlformats.org/officeDocument/2006/relationships/customXml" Target="../ink/ink1024.xml"/><Relationship Id="rId739" Type="http://schemas.openxmlformats.org/officeDocument/2006/relationships/customXml" Target="../ink/ink1052.xml"/><Relationship Id="rId890" Type="http://schemas.openxmlformats.org/officeDocument/2006/relationships/image" Target="../media/image561.png"/><Relationship Id="rId280" Type="http://schemas.openxmlformats.org/officeDocument/2006/relationships/image" Target="../media/image468.png"/><Relationship Id="rId336" Type="http://schemas.openxmlformats.org/officeDocument/2006/relationships/image" Target="../media/image496.png"/><Relationship Id="rId501" Type="http://schemas.openxmlformats.org/officeDocument/2006/relationships/customXml" Target="../ink/ink933.xml"/><Relationship Id="rId543" Type="http://schemas.openxmlformats.org/officeDocument/2006/relationships/customXml" Target="../ink/ink954.xml"/><Relationship Id="rId75" Type="http://schemas.openxmlformats.org/officeDocument/2006/relationships/customXml" Target="../ink/ink772.xml"/><Relationship Id="rId182" Type="http://schemas.openxmlformats.org/officeDocument/2006/relationships/image" Target="../media/image338.png"/><Relationship Id="rId378" Type="http://schemas.openxmlformats.org/officeDocument/2006/relationships/image" Target="../media/image8410.png"/><Relationship Id="rId403" Type="http://schemas.openxmlformats.org/officeDocument/2006/relationships/customXml" Target="../ink/ink896.xml"/><Relationship Id="rId585" Type="http://schemas.openxmlformats.org/officeDocument/2006/relationships/customXml" Target="../ink/ink975.xml"/><Relationship Id="rId750" Type="http://schemas.openxmlformats.org/officeDocument/2006/relationships/image" Target="../media/image6710.png"/><Relationship Id="rId792" Type="http://schemas.openxmlformats.org/officeDocument/2006/relationships/image" Target="../media/image1131.png"/><Relationship Id="rId806" Type="http://schemas.openxmlformats.org/officeDocument/2006/relationships/image" Target="../media/image1186.png"/><Relationship Id="rId848" Type="http://schemas.openxmlformats.org/officeDocument/2006/relationships/image" Target="../media/image1061.png"/><Relationship Id="rId6" Type="http://schemas.openxmlformats.org/officeDocument/2006/relationships/customXml" Target="../ink/ink740.xml"/><Relationship Id="rId238" Type="http://schemas.openxmlformats.org/officeDocument/2006/relationships/image" Target="../media/image771.png"/><Relationship Id="rId445" Type="http://schemas.openxmlformats.org/officeDocument/2006/relationships/customXml" Target="../ink/ink917.xml"/><Relationship Id="rId487" Type="http://schemas.openxmlformats.org/officeDocument/2006/relationships/customXml" Target="../ink/ink926.xml"/><Relationship Id="rId610" Type="http://schemas.openxmlformats.org/officeDocument/2006/relationships/image" Target="../media/image1112.png"/><Relationship Id="rId652" Type="http://schemas.openxmlformats.org/officeDocument/2006/relationships/image" Target="../media/image1149.png"/><Relationship Id="rId694" Type="http://schemas.openxmlformats.org/officeDocument/2006/relationships/image" Target="../media/image1170.png"/><Relationship Id="rId708" Type="http://schemas.openxmlformats.org/officeDocument/2006/relationships/image" Target="../media/image1177.png"/><Relationship Id="rId291" Type="http://schemas.openxmlformats.org/officeDocument/2006/relationships/customXml" Target="../ink/ink840.xml"/><Relationship Id="rId305" Type="http://schemas.openxmlformats.org/officeDocument/2006/relationships/customXml" Target="../ink/ink847.xml"/><Relationship Id="rId347" Type="http://schemas.openxmlformats.org/officeDocument/2006/relationships/customXml" Target="../ink/ink868.xml"/><Relationship Id="rId512" Type="http://schemas.openxmlformats.org/officeDocument/2006/relationships/image" Target="../media/image1079.png"/><Relationship Id="rId44" Type="http://schemas.openxmlformats.org/officeDocument/2006/relationships/image" Target="../media/image267.png"/><Relationship Id="rId389" Type="http://schemas.openxmlformats.org/officeDocument/2006/relationships/customXml" Target="../ink/ink889.xml"/><Relationship Id="rId554" Type="http://schemas.openxmlformats.org/officeDocument/2006/relationships/image" Target="../media/image1100.png"/><Relationship Id="rId596" Type="http://schemas.openxmlformats.org/officeDocument/2006/relationships/image" Target="../media/image1052.png"/><Relationship Id="rId761" Type="http://schemas.openxmlformats.org/officeDocument/2006/relationships/customXml" Target="../ink/ink1063.xml"/><Relationship Id="rId817" Type="http://schemas.openxmlformats.org/officeDocument/2006/relationships/customXml" Target="../ink/ink1091.xml"/><Relationship Id="rId859" Type="http://schemas.openxmlformats.org/officeDocument/2006/relationships/customXml" Target="../ink/ink1112.xml"/><Relationship Id="rId193" Type="http://schemas.openxmlformats.org/officeDocument/2006/relationships/customXml" Target="../ink/ink791.xml"/><Relationship Id="rId207" Type="http://schemas.openxmlformats.org/officeDocument/2006/relationships/customXml" Target="../ink/ink798.xml"/><Relationship Id="rId249" Type="http://schemas.openxmlformats.org/officeDocument/2006/relationships/customXml" Target="../ink/ink819.xml"/><Relationship Id="rId414" Type="http://schemas.openxmlformats.org/officeDocument/2006/relationships/image" Target="../media/image859.png"/><Relationship Id="rId498" Type="http://schemas.openxmlformats.org/officeDocument/2006/relationships/image" Target="../media/image1072.png"/><Relationship Id="rId621" Type="http://schemas.openxmlformats.org/officeDocument/2006/relationships/customXml" Target="../ink/ink993.xml"/><Relationship Id="rId663" Type="http://schemas.openxmlformats.org/officeDocument/2006/relationships/customXml" Target="../ink/ink1014.xml"/><Relationship Id="rId870" Type="http://schemas.openxmlformats.org/officeDocument/2006/relationships/image" Target="../media/image319.png"/><Relationship Id="rId13" Type="http://schemas.openxmlformats.org/officeDocument/2006/relationships/image" Target="../media/image261.png"/><Relationship Id="rId260" Type="http://schemas.openxmlformats.org/officeDocument/2006/relationships/image" Target="../media/image458.png"/><Relationship Id="rId316" Type="http://schemas.openxmlformats.org/officeDocument/2006/relationships/image" Target="../media/image486.png"/><Relationship Id="rId523" Type="http://schemas.openxmlformats.org/officeDocument/2006/relationships/customXml" Target="../ink/ink944.xml"/><Relationship Id="rId719" Type="http://schemas.openxmlformats.org/officeDocument/2006/relationships/customXml" Target="../ink/ink1042.xml"/><Relationship Id="rId55" Type="http://schemas.openxmlformats.org/officeDocument/2006/relationships/customXml" Target="../ink/ink762.xml"/><Relationship Id="rId358" Type="http://schemas.openxmlformats.org/officeDocument/2006/relationships/image" Target="../media/image8310.png"/><Relationship Id="rId565" Type="http://schemas.openxmlformats.org/officeDocument/2006/relationships/customXml" Target="../ink/ink965.xml"/><Relationship Id="rId730" Type="http://schemas.openxmlformats.org/officeDocument/2006/relationships/image" Target="../media/image6610.png"/><Relationship Id="rId772" Type="http://schemas.openxmlformats.org/officeDocument/2006/relationships/image" Target="../media/image1121.png"/><Relationship Id="rId828" Type="http://schemas.openxmlformats.org/officeDocument/2006/relationships/image" Target="../media/image46.png"/><Relationship Id="rId218" Type="http://schemas.openxmlformats.org/officeDocument/2006/relationships/image" Target="../media/image761.png"/><Relationship Id="rId425" Type="http://schemas.openxmlformats.org/officeDocument/2006/relationships/customXml" Target="../ink/ink907.xml"/><Relationship Id="rId632" Type="http://schemas.openxmlformats.org/officeDocument/2006/relationships/image" Target="../media/image1139.png"/><Relationship Id="rId271" Type="http://schemas.openxmlformats.org/officeDocument/2006/relationships/customXml" Target="../ink/ink830.xml"/><Relationship Id="rId674" Type="http://schemas.openxmlformats.org/officeDocument/2006/relationships/image" Target="../media/image1160.png"/><Relationship Id="rId881" Type="http://schemas.openxmlformats.org/officeDocument/2006/relationships/customXml" Target="../ink/ink1123.xml"/><Relationship Id="rId24" Type="http://schemas.openxmlformats.org/officeDocument/2006/relationships/customXml" Target="../ink/ink749.xml"/><Relationship Id="rId66" Type="http://schemas.openxmlformats.org/officeDocument/2006/relationships/image" Target="../media/image2570.png"/><Relationship Id="rId327" Type="http://schemas.openxmlformats.org/officeDocument/2006/relationships/customXml" Target="../ink/ink858.xml"/><Relationship Id="rId369" Type="http://schemas.openxmlformats.org/officeDocument/2006/relationships/customXml" Target="../ink/ink879.xml"/><Relationship Id="rId534" Type="http://schemas.openxmlformats.org/officeDocument/2006/relationships/image" Target="../media/image1090.png"/><Relationship Id="rId576" Type="http://schemas.openxmlformats.org/officeDocument/2006/relationships/image" Target="../media/image968.png"/><Relationship Id="rId741" Type="http://schemas.openxmlformats.org/officeDocument/2006/relationships/customXml" Target="../ink/ink1053.xml"/><Relationship Id="rId783" Type="http://schemas.openxmlformats.org/officeDocument/2006/relationships/customXml" Target="../ink/ink1074.xml"/><Relationship Id="rId839" Type="http://schemas.openxmlformats.org/officeDocument/2006/relationships/customXml" Target="../ink/ink1102.xml"/><Relationship Id="rId173" Type="http://schemas.openxmlformats.org/officeDocument/2006/relationships/customXml" Target="../ink/ink781.xml"/><Relationship Id="rId229" Type="http://schemas.openxmlformats.org/officeDocument/2006/relationships/customXml" Target="../ink/ink809.xml"/><Relationship Id="rId380" Type="http://schemas.openxmlformats.org/officeDocument/2006/relationships/image" Target="../media/image8420.png"/><Relationship Id="rId436" Type="http://schemas.openxmlformats.org/officeDocument/2006/relationships/image" Target="../media/image870.png"/><Relationship Id="rId601" Type="http://schemas.openxmlformats.org/officeDocument/2006/relationships/customXml" Target="../ink/ink983.xml"/><Relationship Id="rId643" Type="http://schemas.openxmlformats.org/officeDocument/2006/relationships/customXml" Target="../ink/ink1004.xml"/><Relationship Id="rId240" Type="http://schemas.openxmlformats.org/officeDocument/2006/relationships/image" Target="../media/image772.png"/><Relationship Id="rId685" Type="http://schemas.openxmlformats.org/officeDocument/2006/relationships/customXml" Target="../ink/ink1025.xml"/><Relationship Id="rId850" Type="http://schemas.openxmlformats.org/officeDocument/2006/relationships/image" Target="../media/image1062.png"/><Relationship Id="rId892" Type="http://schemas.openxmlformats.org/officeDocument/2006/relationships/customXml" Target="../ink/ink1129.xml"/><Relationship Id="rId35" Type="http://schemas.openxmlformats.org/officeDocument/2006/relationships/customXml" Target="../ink/ink752.xml"/><Relationship Id="rId77" Type="http://schemas.openxmlformats.org/officeDocument/2006/relationships/customXml" Target="../ink/ink773.xml"/><Relationship Id="rId282" Type="http://schemas.openxmlformats.org/officeDocument/2006/relationships/image" Target="../media/image469.png"/><Relationship Id="rId338" Type="http://schemas.openxmlformats.org/officeDocument/2006/relationships/image" Target="../media/image497.png"/><Relationship Id="rId503" Type="http://schemas.openxmlformats.org/officeDocument/2006/relationships/customXml" Target="../ink/ink934.xml"/><Relationship Id="rId545" Type="http://schemas.openxmlformats.org/officeDocument/2006/relationships/customXml" Target="../ink/ink955.xml"/><Relationship Id="rId587" Type="http://schemas.openxmlformats.org/officeDocument/2006/relationships/customXml" Target="../ink/ink976.xml"/><Relationship Id="rId710" Type="http://schemas.openxmlformats.org/officeDocument/2006/relationships/image" Target="../media/image6510.png"/><Relationship Id="rId752" Type="http://schemas.openxmlformats.org/officeDocument/2006/relationships/image" Target="../media/image879.png"/><Relationship Id="rId808" Type="http://schemas.openxmlformats.org/officeDocument/2006/relationships/image" Target="../media/image1187.png"/><Relationship Id="rId8" Type="http://schemas.openxmlformats.org/officeDocument/2006/relationships/customXml" Target="../ink/ink741.xml"/><Relationship Id="rId184" Type="http://schemas.openxmlformats.org/officeDocument/2006/relationships/image" Target="../media/image339.png"/><Relationship Id="rId391" Type="http://schemas.openxmlformats.org/officeDocument/2006/relationships/customXml" Target="../ink/ink890.xml"/><Relationship Id="rId405" Type="http://schemas.openxmlformats.org/officeDocument/2006/relationships/customXml" Target="../ink/ink897.xml"/><Relationship Id="rId447" Type="http://schemas.openxmlformats.org/officeDocument/2006/relationships/customXml" Target="../ink/ink918.xml"/><Relationship Id="rId612" Type="http://schemas.openxmlformats.org/officeDocument/2006/relationships/image" Target="../media/image1113.png"/><Relationship Id="rId794" Type="http://schemas.openxmlformats.org/officeDocument/2006/relationships/image" Target="../media/image1132.png"/><Relationship Id="rId251" Type="http://schemas.openxmlformats.org/officeDocument/2006/relationships/customXml" Target="../ink/ink820.xml"/><Relationship Id="rId489" Type="http://schemas.openxmlformats.org/officeDocument/2006/relationships/customXml" Target="../ink/ink927.xml"/><Relationship Id="rId654" Type="http://schemas.openxmlformats.org/officeDocument/2006/relationships/image" Target="../media/image1150.png"/><Relationship Id="rId696" Type="http://schemas.openxmlformats.org/officeDocument/2006/relationships/image" Target="../media/image1171.png"/><Relationship Id="rId861" Type="http://schemas.openxmlformats.org/officeDocument/2006/relationships/customXml" Target="../ink/ink1113.xml"/><Relationship Id="rId46" Type="http://schemas.openxmlformats.org/officeDocument/2006/relationships/image" Target="../media/image268.png"/><Relationship Id="rId293" Type="http://schemas.openxmlformats.org/officeDocument/2006/relationships/customXml" Target="../ink/ink841.xml"/><Relationship Id="rId307" Type="http://schemas.openxmlformats.org/officeDocument/2006/relationships/customXml" Target="../ink/ink848.xml"/><Relationship Id="rId349" Type="http://schemas.openxmlformats.org/officeDocument/2006/relationships/customXml" Target="../ink/ink869.xml"/><Relationship Id="rId514" Type="http://schemas.openxmlformats.org/officeDocument/2006/relationships/image" Target="../media/image1080.png"/><Relationship Id="rId556" Type="http://schemas.openxmlformats.org/officeDocument/2006/relationships/image" Target="../media/image1101.png"/><Relationship Id="rId721" Type="http://schemas.openxmlformats.org/officeDocument/2006/relationships/customXml" Target="../ink/ink1043.xml"/><Relationship Id="rId763" Type="http://schemas.openxmlformats.org/officeDocument/2006/relationships/customXml" Target="../ink/ink1064.xml"/><Relationship Id="rId195" Type="http://schemas.openxmlformats.org/officeDocument/2006/relationships/customXml" Target="../ink/ink792.xml"/><Relationship Id="rId209" Type="http://schemas.openxmlformats.org/officeDocument/2006/relationships/customXml" Target="../ink/ink799.xml"/><Relationship Id="rId360" Type="http://schemas.openxmlformats.org/officeDocument/2006/relationships/image" Target="../media/image8320.png"/><Relationship Id="rId416" Type="http://schemas.openxmlformats.org/officeDocument/2006/relationships/image" Target="../media/image860.png"/><Relationship Id="rId598" Type="http://schemas.openxmlformats.org/officeDocument/2006/relationships/image" Target="../media/image1053.png"/><Relationship Id="rId819" Type="http://schemas.openxmlformats.org/officeDocument/2006/relationships/customXml" Target="../ink/ink1092.xml"/><Relationship Id="rId220" Type="http://schemas.openxmlformats.org/officeDocument/2006/relationships/image" Target="../media/image762.png"/><Relationship Id="rId458" Type="http://schemas.openxmlformats.org/officeDocument/2006/relationships/image" Target="../media/image962.png"/><Relationship Id="rId623" Type="http://schemas.openxmlformats.org/officeDocument/2006/relationships/customXml" Target="../ink/ink994.xml"/><Relationship Id="rId665" Type="http://schemas.openxmlformats.org/officeDocument/2006/relationships/customXml" Target="../ink/ink1015.xml"/><Relationship Id="rId830" Type="http://schemas.openxmlformats.org/officeDocument/2006/relationships/image" Target="../media/image47.png"/><Relationship Id="rId872" Type="http://schemas.openxmlformats.org/officeDocument/2006/relationships/image" Target="../media/image320.png"/><Relationship Id="rId15" Type="http://schemas.openxmlformats.org/officeDocument/2006/relationships/image" Target="../media/image2412.png"/><Relationship Id="rId57" Type="http://schemas.openxmlformats.org/officeDocument/2006/relationships/customXml" Target="../ink/ink763.xml"/><Relationship Id="rId262" Type="http://schemas.openxmlformats.org/officeDocument/2006/relationships/image" Target="../media/image459.png"/><Relationship Id="rId318" Type="http://schemas.openxmlformats.org/officeDocument/2006/relationships/image" Target="../media/image487.png"/><Relationship Id="rId525" Type="http://schemas.openxmlformats.org/officeDocument/2006/relationships/customXml" Target="../ink/ink945.xml"/><Relationship Id="rId567" Type="http://schemas.openxmlformats.org/officeDocument/2006/relationships/customXml" Target="../ink/ink966.xml"/><Relationship Id="rId732" Type="http://schemas.openxmlformats.org/officeDocument/2006/relationships/image" Target="../media/image6620.png"/><Relationship Id="rId371" Type="http://schemas.openxmlformats.org/officeDocument/2006/relationships/customXml" Target="../ink/ink880.xml"/><Relationship Id="rId774" Type="http://schemas.openxmlformats.org/officeDocument/2006/relationships/image" Target="../media/image1122.png"/><Relationship Id="rId427" Type="http://schemas.openxmlformats.org/officeDocument/2006/relationships/customXml" Target="../ink/ink908.xml"/><Relationship Id="rId634" Type="http://schemas.openxmlformats.org/officeDocument/2006/relationships/image" Target="../media/image1140.png"/><Relationship Id="rId676" Type="http://schemas.openxmlformats.org/officeDocument/2006/relationships/image" Target="../media/image1161.png"/><Relationship Id="rId841" Type="http://schemas.openxmlformats.org/officeDocument/2006/relationships/customXml" Target="../ink/ink1103.xml"/><Relationship Id="rId883" Type="http://schemas.openxmlformats.org/officeDocument/2006/relationships/customXml" Target="../ink/ink1124.xml"/><Relationship Id="rId26" Type="http://schemas.openxmlformats.org/officeDocument/2006/relationships/customXml" Target="../ink/ink750.xml"/><Relationship Id="rId231" Type="http://schemas.openxmlformats.org/officeDocument/2006/relationships/customXml" Target="../ink/ink810.xml"/><Relationship Id="rId273" Type="http://schemas.openxmlformats.org/officeDocument/2006/relationships/customXml" Target="../ink/ink831.xml"/><Relationship Id="rId329" Type="http://schemas.openxmlformats.org/officeDocument/2006/relationships/customXml" Target="../ink/ink859.xml"/><Relationship Id="rId536" Type="http://schemas.openxmlformats.org/officeDocument/2006/relationships/image" Target="../media/image1091.png"/><Relationship Id="rId701" Type="http://schemas.openxmlformats.org/officeDocument/2006/relationships/customXml" Target="../ink/ink1033.xml"/><Relationship Id="rId68" Type="http://schemas.openxmlformats.org/officeDocument/2006/relationships/image" Target="../media/image2580.png"/><Relationship Id="rId175" Type="http://schemas.openxmlformats.org/officeDocument/2006/relationships/customXml" Target="../ink/ink782.xml"/><Relationship Id="rId340" Type="http://schemas.openxmlformats.org/officeDocument/2006/relationships/image" Target="../media/image498.png"/><Relationship Id="rId578" Type="http://schemas.openxmlformats.org/officeDocument/2006/relationships/image" Target="../media/image969.png"/><Relationship Id="rId743" Type="http://schemas.openxmlformats.org/officeDocument/2006/relationships/customXml" Target="../ink/ink1054.xml"/><Relationship Id="rId785" Type="http://schemas.openxmlformats.org/officeDocument/2006/relationships/customXml" Target="../ink/ink1075.xml"/><Relationship Id="rId200" Type="http://schemas.openxmlformats.org/officeDocument/2006/relationships/image" Target="../media/image3380.png"/><Relationship Id="rId382" Type="http://schemas.openxmlformats.org/officeDocument/2006/relationships/image" Target="../media/image8430.png"/><Relationship Id="rId438" Type="http://schemas.openxmlformats.org/officeDocument/2006/relationships/image" Target="../media/image871.png"/><Relationship Id="rId603" Type="http://schemas.openxmlformats.org/officeDocument/2006/relationships/customXml" Target="../ink/ink984.xml"/><Relationship Id="rId645" Type="http://schemas.openxmlformats.org/officeDocument/2006/relationships/customXml" Target="../ink/ink1005.xml"/><Relationship Id="rId687" Type="http://schemas.openxmlformats.org/officeDocument/2006/relationships/customXml" Target="../ink/ink1026.xml"/><Relationship Id="rId810" Type="http://schemas.openxmlformats.org/officeDocument/2006/relationships/image" Target="../media/image1188.png"/><Relationship Id="rId852" Type="http://schemas.openxmlformats.org/officeDocument/2006/relationships/image" Target="../media/image1063.png"/><Relationship Id="rId242" Type="http://schemas.openxmlformats.org/officeDocument/2006/relationships/image" Target="../media/image773.png"/><Relationship Id="rId284" Type="http://schemas.openxmlformats.org/officeDocument/2006/relationships/image" Target="../media/image470.png"/><Relationship Id="rId491" Type="http://schemas.openxmlformats.org/officeDocument/2006/relationships/customXml" Target="../ink/ink928.xml"/><Relationship Id="rId505" Type="http://schemas.openxmlformats.org/officeDocument/2006/relationships/customXml" Target="../ink/ink935.xml"/><Relationship Id="rId712" Type="http://schemas.openxmlformats.org/officeDocument/2006/relationships/image" Target="../media/image6520.png"/><Relationship Id="rId894" Type="http://schemas.openxmlformats.org/officeDocument/2006/relationships/customXml" Target="../ink/ink1131.xml"/><Relationship Id="rId37" Type="http://schemas.openxmlformats.org/officeDocument/2006/relationships/customXml" Target="../ink/ink753.xml"/><Relationship Id="rId79" Type="http://schemas.openxmlformats.org/officeDocument/2006/relationships/customXml" Target="../ink/ink774.xml"/><Relationship Id="rId547" Type="http://schemas.openxmlformats.org/officeDocument/2006/relationships/customXml" Target="../ink/ink956.xml"/><Relationship Id="rId589" Type="http://schemas.openxmlformats.org/officeDocument/2006/relationships/customXml" Target="../ink/ink977.xml"/><Relationship Id="rId754" Type="http://schemas.openxmlformats.org/officeDocument/2006/relationships/image" Target="../media/image6730.png"/><Relationship Id="rId796" Type="http://schemas.openxmlformats.org/officeDocument/2006/relationships/image" Target="../media/image1133.png"/><Relationship Id="rId186" Type="http://schemas.openxmlformats.org/officeDocument/2006/relationships/image" Target="../media/image3310.png"/><Relationship Id="rId351" Type="http://schemas.openxmlformats.org/officeDocument/2006/relationships/customXml" Target="../ink/ink870.xml"/><Relationship Id="rId393" Type="http://schemas.openxmlformats.org/officeDocument/2006/relationships/customXml" Target="../ink/ink891.xml"/><Relationship Id="rId407" Type="http://schemas.openxmlformats.org/officeDocument/2006/relationships/customXml" Target="../ink/ink898.xml"/><Relationship Id="rId449" Type="http://schemas.openxmlformats.org/officeDocument/2006/relationships/customXml" Target="../ink/ink919.xml"/><Relationship Id="rId614" Type="http://schemas.openxmlformats.org/officeDocument/2006/relationships/image" Target="../media/image1114.png"/><Relationship Id="rId656" Type="http://schemas.openxmlformats.org/officeDocument/2006/relationships/image" Target="../media/image1151.png"/><Relationship Id="rId821" Type="http://schemas.openxmlformats.org/officeDocument/2006/relationships/customXml" Target="../ink/ink1093.xml"/><Relationship Id="rId863" Type="http://schemas.openxmlformats.org/officeDocument/2006/relationships/customXml" Target="../ink/ink1114.xml"/><Relationship Id="rId211" Type="http://schemas.openxmlformats.org/officeDocument/2006/relationships/customXml" Target="../ink/ink800.xml"/><Relationship Id="rId253" Type="http://schemas.openxmlformats.org/officeDocument/2006/relationships/customXml" Target="../ink/ink821.xml"/><Relationship Id="rId295" Type="http://schemas.openxmlformats.org/officeDocument/2006/relationships/customXml" Target="../ink/ink842.xml"/><Relationship Id="rId309" Type="http://schemas.openxmlformats.org/officeDocument/2006/relationships/customXml" Target="../ink/ink849.xml"/><Relationship Id="rId460" Type="http://schemas.openxmlformats.org/officeDocument/2006/relationships/image" Target="../media/image963.png"/><Relationship Id="rId516" Type="http://schemas.openxmlformats.org/officeDocument/2006/relationships/image" Target="../media/image1081.png"/><Relationship Id="rId698" Type="http://schemas.openxmlformats.org/officeDocument/2006/relationships/image" Target="../media/image1172.png"/><Relationship Id="rId48" Type="http://schemas.openxmlformats.org/officeDocument/2006/relationships/image" Target="../media/image269.png"/><Relationship Id="rId320" Type="http://schemas.openxmlformats.org/officeDocument/2006/relationships/image" Target="../media/image488.png"/><Relationship Id="rId558" Type="http://schemas.openxmlformats.org/officeDocument/2006/relationships/image" Target="../media/image1102.png"/><Relationship Id="rId723" Type="http://schemas.openxmlformats.org/officeDocument/2006/relationships/customXml" Target="../ink/ink1044.xml"/><Relationship Id="rId765" Type="http://schemas.openxmlformats.org/officeDocument/2006/relationships/customXml" Target="../ink/ink1065.xml"/><Relationship Id="rId197" Type="http://schemas.openxmlformats.org/officeDocument/2006/relationships/customXml" Target="../ink/ink793.xml"/><Relationship Id="rId362" Type="http://schemas.openxmlformats.org/officeDocument/2006/relationships/image" Target="../media/image8330.png"/><Relationship Id="rId418" Type="http://schemas.openxmlformats.org/officeDocument/2006/relationships/image" Target="../media/image861.png"/><Relationship Id="rId625" Type="http://schemas.openxmlformats.org/officeDocument/2006/relationships/customXml" Target="../ink/ink995.xml"/><Relationship Id="rId832" Type="http://schemas.openxmlformats.org/officeDocument/2006/relationships/image" Target="../media/image48.png"/><Relationship Id="rId222" Type="http://schemas.openxmlformats.org/officeDocument/2006/relationships/image" Target="../media/image763.png"/><Relationship Id="rId264" Type="http://schemas.openxmlformats.org/officeDocument/2006/relationships/image" Target="../media/image460.png"/><Relationship Id="rId667" Type="http://schemas.openxmlformats.org/officeDocument/2006/relationships/customXml" Target="../ink/ink1016.xml"/><Relationship Id="rId874" Type="http://schemas.openxmlformats.org/officeDocument/2006/relationships/image" Target="../media/image321.png"/><Relationship Id="rId17" Type="http://schemas.openxmlformats.org/officeDocument/2006/relationships/image" Target="../media/image2512.png"/><Relationship Id="rId59" Type="http://schemas.openxmlformats.org/officeDocument/2006/relationships/customXml" Target="../ink/ink764.xml"/><Relationship Id="rId527" Type="http://schemas.openxmlformats.org/officeDocument/2006/relationships/customXml" Target="../ink/ink946.xml"/><Relationship Id="rId569" Type="http://schemas.openxmlformats.org/officeDocument/2006/relationships/customXml" Target="../ink/ink967.xml"/><Relationship Id="rId734" Type="http://schemas.openxmlformats.org/officeDocument/2006/relationships/image" Target="../media/image6630.png"/><Relationship Id="rId776" Type="http://schemas.openxmlformats.org/officeDocument/2006/relationships/image" Target="../media/image1123.png"/><Relationship Id="rId70" Type="http://schemas.openxmlformats.org/officeDocument/2006/relationships/image" Target="../media/image2590.png"/><Relationship Id="rId166" Type="http://schemas.openxmlformats.org/officeDocument/2006/relationships/image" Target="../media/image330.png"/><Relationship Id="rId331" Type="http://schemas.openxmlformats.org/officeDocument/2006/relationships/customXml" Target="../ink/ink860.xml"/><Relationship Id="rId373" Type="http://schemas.openxmlformats.org/officeDocument/2006/relationships/customXml" Target="../ink/ink881.xml"/><Relationship Id="rId429" Type="http://schemas.openxmlformats.org/officeDocument/2006/relationships/customXml" Target="../ink/ink909.xml"/><Relationship Id="rId580" Type="http://schemas.openxmlformats.org/officeDocument/2006/relationships/image" Target="../media/image970.png"/><Relationship Id="rId636" Type="http://schemas.openxmlformats.org/officeDocument/2006/relationships/image" Target="../media/image1141.png"/><Relationship Id="rId801" Type="http://schemas.openxmlformats.org/officeDocument/2006/relationships/customXml" Target="../ink/ink1083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811.xml"/><Relationship Id="rId440" Type="http://schemas.openxmlformats.org/officeDocument/2006/relationships/image" Target="../media/image872.png"/><Relationship Id="rId678" Type="http://schemas.openxmlformats.org/officeDocument/2006/relationships/image" Target="../media/image1162.png"/><Relationship Id="rId843" Type="http://schemas.openxmlformats.org/officeDocument/2006/relationships/customXml" Target="../ink/ink1104.xml"/><Relationship Id="rId885" Type="http://schemas.openxmlformats.org/officeDocument/2006/relationships/customXml" Target="../ink/ink1125.xml"/><Relationship Id="rId28" Type="http://schemas.openxmlformats.org/officeDocument/2006/relationships/customXml" Target="../ink/ink751.xml"/><Relationship Id="rId275" Type="http://schemas.openxmlformats.org/officeDocument/2006/relationships/customXml" Target="../ink/ink832.xml"/><Relationship Id="rId300" Type="http://schemas.openxmlformats.org/officeDocument/2006/relationships/image" Target="../media/image478.png"/><Relationship Id="rId538" Type="http://schemas.openxmlformats.org/officeDocument/2006/relationships/image" Target="../media/image1092.png"/><Relationship Id="rId703" Type="http://schemas.openxmlformats.org/officeDocument/2006/relationships/customXml" Target="../ink/ink1034.xml"/><Relationship Id="rId745" Type="http://schemas.openxmlformats.org/officeDocument/2006/relationships/customXml" Target="../ink/ink1055.xml"/><Relationship Id="rId81" Type="http://schemas.openxmlformats.org/officeDocument/2006/relationships/customXml" Target="../ink/ink775.xml"/><Relationship Id="rId177" Type="http://schemas.openxmlformats.org/officeDocument/2006/relationships/customXml" Target="../ink/ink783.xml"/><Relationship Id="rId342" Type="http://schemas.openxmlformats.org/officeDocument/2006/relationships/image" Target="../media/image8230.png"/><Relationship Id="rId384" Type="http://schemas.openxmlformats.org/officeDocument/2006/relationships/image" Target="../media/image8440.png"/><Relationship Id="rId591" Type="http://schemas.openxmlformats.org/officeDocument/2006/relationships/customXml" Target="../ink/ink978.xml"/><Relationship Id="rId605" Type="http://schemas.openxmlformats.org/officeDocument/2006/relationships/customXml" Target="../ink/ink985.xml"/><Relationship Id="rId787" Type="http://schemas.openxmlformats.org/officeDocument/2006/relationships/customXml" Target="../ink/ink1076.xml"/><Relationship Id="rId812" Type="http://schemas.openxmlformats.org/officeDocument/2006/relationships/image" Target="../media/image1189.png"/><Relationship Id="rId202" Type="http://schemas.openxmlformats.org/officeDocument/2006/relationships/image" Target="../media/image3390.png"/><Relationship Id="rId244" Type="http://schemas.openxmlformats.org/officeDocument/2006/relationships/image" Target="../media/image450.png"/><Relationship Id="rId647" Type="http://schemas.openxmlformats.org/officeDocument/2006/relationships/customXml" Target="../ink/ink1006.xml"/><Relationship Id="rId689" Type="http://schemas.openxmlformats.org/officeDocument/2006/relationships/customXml" Target="../ink/ink1027.xml"/><Relationship Id="rId854" Type="http://schemas.openxmlformats.org/officeDocument/2006/relationships/image" Target="../media/image1064.png"/><Relationship Id="rId896" Type="http://schemas.openxmlformats.org/officeDocument/2006/relationships/customXml" Target="../ink/ink1133.xml"/><Relationship Id="rId39" Type="http://schemas.openxmlformats.org/officeDocument/2006/relationships/customXml" Target="../ink/ink754.xml"/><Relationship Id="rId286" Type="http://schemas.openxmlformats.org/officeDocument/2006/relationships/image" Target="../media/image471.png"/><Relationship Id="rId451" Type="http://schemas.openxmlformats.org/officeDocument/2006/relationships/customXml" Target="../ink/ink920.xml"/><Relationship Id="rId493" Type="http://schemas.openxmlformats.org/officeDocument/2006/relationships/customXml" Target="../ink/ink929.xml"/><Relationship Id="rId507" Type="http://schemas.openxmlformats.org/officeDocument/2006/relationships/customXml" Target="../ink/ink936.xml"/><Relationship Id="rId549" Type="http://schemas.openxmlformats.org/officeDocument/2006/relationships/customXml" Target="../ink/ink957.xml"/><Relationship Id="rId714" Type="http://schemas.openxmlformats.org/officeDocument/2006/relationships/image" Target="../media/image6530.png"/><Relationship Id="rId756" Type="http://schemas.openxmlformats.org/officeDocument/2006/relationships/image" Target="../media/image6740.png"/><Relationship Id="rId50" Type="http://schemas.openxmlformats.org/officeDocument/2006/relationships/image" Target="../media/image270.png"/><Relationship Id="rId188" Type="http://schemas.openxmlformats.org/officeDocument/2006/relationships/image" Target="../media/image3320.png"/><Relationship Id="rId311" Type="http://schemas.openxmlformats.org/officeDocument/2006/relationships/customXml" Target="../ink/ink850.xml"/><Relationship Id="rId353" Type="http://schemas.openxmlformats.org/officeDocument/2006/relationships/customXml" Target="../ink/ink871.xml"/><Relationship Id="rId395" Type="http://schemas.openxmlformats.org/officeDocument/2006/relationships/customXml" Target="../ink/ink892.xml"/><Relationship Id="rId409" Type="http://schemas.openxmlformats.org/officeDocument/2006/relationships/customXml" Target="../ink/ink899.xml"/><Relationship Id="rId560" Type="http://schemas.openxmlformats.org/officeDocument/2006/relationships/image" Target="../media/image1103.png"/><Relationship Id="rId798" Type="http://schemas.openxmlformats.org/officeDocument/2006/relationships/image" Target="../media/image1134.png"/><Relationship Id="rId213" Type="http://schemas.openxmlformats.org/officeDocument/2006/relationships/customXml" Target="../ink/ink801.xml"/><Relationship Id="rId420" Type="http://schemas.openxmlformats.org/officeDocument/2006/relationships/image" Target="../media/image862.png"/><Relationship Id="rId616" Type="http://schemas.openxmlformats.org/officeDocument/2006/relationships/image" Target="../media/image1115.png"/><Relationship Id="rId658" Type="http://schemas.openxmlformats.org/officeDocument/2006/relationships/image" Target="../media/image1152.png"/><Relationship Id="rId823" Type="http://schemas.openxmlformats.org/officeDocument/2006/relationships/customXml" Target="../ink/ink1094.xml"/><Relationship Id="rId865" Type="http://schemas.openxmlformats.org/officeDocument/2006/relationships/customXml" Target="../ink/ink1115.xml"/><Relationship Id="rId255" Type="http://schemas.openxmlformats.org/officeDocument/2006/relationships/customXml" Target="../ink/ink822.xml"/><Relationship Id="rId297" Type="http://schemas.openxmlformats.org/officeDocument/2006/relationships/customXml" Target="../ink/ink843.xml"/><Relationship Id="rId462" Type="http://schemas.openxmlformats.org/officeDocument/2006/relationships/image" Target="../media/image964.png"/><Relationship Id="rId518" Type="http://schemas.openxmlformats.org/officeDocument/2006/relationships/image" Target="../media/image1082.png"/><Relationship Id="rId725" Type="http://schemas.openxmlformats.org/officeDocument/2006/relationships/customXml" Target="../ink/ink1045.xml"/><Relationship Id="rId322" Type="http://schemas.openxmlformats.org/officeDocument/2006/relationships/image" Target="../media/image489.png"/><Relationship Id="rId364" Type="http://schemas.openxmlformats.org/officeDocument/2006/relationships/image" Target="../media/image8340.png"/><Relationship Id="rId767" Type="http://schemas.openxmlformats.org/officeDocument/2006/relationships/customXml" Target="../ink/ink1066.xml"/><Relationship Id="rId61" Type="http://schemas.openxmlformats.org/officeDocument/2006/relationships/customXml" Target="../ink/ink765.xml"/><Relationship Id="rId199" Type="http://schemas.openxmlformats.org/officeDocument/2006/relationships/customXml" Target="../ink/ink794.xml"/><Relationship Id="rId571" Type="http://schemas.openxmlformats.org/officeDocument/2006/relationships/customXml" Target="../ink/ink968.xml"/><Relationship Id="rId627" Type="http://schemas.openxmlformats.org/officeDocument/2006/relationships/customXml" Target="../ink/ink996.xml"/><Relationship Id="rId669" Type="http://schemas.openxmlformats.org/officeDocument/2006/relationships/customXml" Target="../ink/ink1017.xml"/><Relationship Id="rId834" Type="http://schemas.openxmlformats.org/officeDocument/2006/relationships/image" Target="../media/image55.png"/><Relationship Id="rId876" Type="http://schemas.openxmlformats.org/officeDocument/2006/relationships/image" Target="../media/image322.png"/><Relationship Id="rId19" Type="http://schemas.openxmlformats.org/officeDocument/2006/relationships/image" Target="../media/image2611.png"/><Relationship Id="rId224" Type="http://schemas.openxmlformats.org/officeDocument/2006/relationships/image" Target="../media/image764.png"/><Relationship Id="rId266" Type="http://schemas.openxmlformats.org/officeDocument/2006/relationships/image" Target="../media/image461.png"/><Relationship Id="rId431" Type="http://schemas.openxmlformats.org/officeDocument/2006/relationships/customXml" Target="../ink/ink910.xml"/><Relationship Id="rId529" Type="http://schemas.openxmlformats.org/officeDocument/2006/relationships/customXml" Target="../ink/ink947.xml"/><Relationship Id="rId680" Type="http://schemas.openxmlformats.org/officeDocument/2006/relationships/image" Target="../media/image1163.png"/><Relationship Id="rId736" Type="http://schemas.openxmlformats.org/officeDocument/2006/relationships/image" Target="../media/image6640.png"/><Relationship Id="rId168" Type="http://schemas.openxmlformats.org/officeDocument/2006/relationships/image" Target="../media/image331.png"/><Relationship Id="rId333" Type="http://schemas.openxmlformats.org/officeDocument/2006/relationships/customXml" Target="../ink/ink861.xml"/><Relationship Id="rId540" Type="http://schemas.openxmlformats.org/officeDocument/2006/relationships/image" Target="../media/image1093.png"/><Relationship Id="rId778" Type="http://schemas.openxmlformats.org/officeDocument/2006/relationships/image" Target="../media/image1124.png"/><Relationship Id="rId72" Type="http://schemas.openxmlformats.org/officeDocument/2006/relationships/image" Target="../media/image2600.png"/><Relationship Id="rId375" Type="http://schemas.openxmlformats.org/officeDocument/2006/relationships/customXml" Target="../ink/ink882.xml"/><Relationship Id="rId582" Type="http://schemas.openxmlformats.org/officeDocument/2006/relationships/image" Target="../media/image971.png"/><Relationship Id="rId638" Type="http://schemas.openxmlformats.org/officeDocument/2006/relationships/image" Target="../media/image1142.png"/><Relationship Id="rId803" Type="http://schemas.openxmlformats.org/officeDocument/2006/relationships/customXml" Target="../ink/ink1084.xml"/><Relationship Id="rId845" Type="http://schemas.openxmlformats.org/officeDocument/2006/relationships/customXml" Target="../ink/ink1105.xml"/><Relationship Id="rId3" Type="http://schemas.openxmlformats.org/officeDocument/2006/relationships/image" Target="../media/image2411.png"/><Relationship Id="rId235" Type="http://schemas.openxmlformats.org/officeDocument/2006/relationships/customXml" Target="../ink/ink812.xml"/><Relationship Id="rId277" Type="http://schemas.openxmlformats.org/officeDocument/2006/relationships/customXml" Target="../ink/ink833.xml"/><Relationship Id="rId400" Type="http://schemas.openxmlformats.org/officeDocument/2006/relationships/image" Target="../media/image852.png"/><Relationship Id="rId442" Type="http://schemas.openxmlformats.org/officeDocument/2006/relationships/image" Target="../media/image873.png"/><Relationship Id="rId705" Type="http://schemas.openxmlformats.org/officeDocument/2006/relationships/customXml" Target="../ink/ink1035.xml"/><Relationship Id="rId887" Type="http://schemas.openxmlformats.org/officeDocument/2006/relationships/customXml" Target="../ink/ink1126.xml"/><Relationship Id="rId302" Type="http://schemas.openxmlformats.org/officeDocument/2006/relationships/image" Target="../media/image479.png"/><Relationship Id="rId344" Type="http://schemas.openxmlformats.org/officeDocument/2006/relationships/image" Target="../media/image8240.png"/><Relationship Id="rId691" Type="http://schemas.openxmlformats.org/officeDocument/2006/relationships/customXml" Target="../ink/ink1028.xml"/><Relationship Id="rId747" Type="http://schemas.openxmlformats.org/officeDocument/2006/relationships/customXml" Target="../ink/ink1056.xml"/><Relationship Id="rId789" Type="http://schemas.openxmlformats.org/officeDocument/2006/relationships/customXml" Target="../ink/ink1077.xml"/><Relationship Id="rId41" Type="http://schemas.openxmlformats.org/officeDocument/2006/relationships/customXml" Target="../ink/ink755.xml"/><Relationship Id="rId83" Type="http://schemas.openxmlformats.org/officeDocument/2006/relationships/customXml" Target="../ink/ink776.xml"/><Relationship Id="rId179" Type="http://schemas.openxmlformats.org/officeDocument/2006/relationships/customXml" Target="../ink/ink784.xml"/><Relationship Id="rId386" Type="http://schemas.openxmlformats.org/officeDocument/2006/relationships/image" Target="../media/image8450.png"/><Relationship Id="rId551" Type="http://schemas.openxmlformats.org/officeDocument/2006/relationships/customXml" Target="../ink/ink958.xml"/><Relationship Id="rId593" Type="http://schemas.openxmlformats.org/officeDocument/2006/relationships/customXml" Target="../ink/ink979.xml"/><Relationship Id="rId607" Type="http://schemas.openxmlformats.org/officeDocument/2006/relationships/customXml" Target="../ink/ink986.xml"/><Relationship Id="rId649" Type="http://schemas.openxmlformats.org/officeDocument/2006/relationships/customXml" Target="../ink/ink1007.xml"/><Relationship Id="rId814" Type="http://schemas.openxmlformats.org/officeDocument/2006/relationships/image" Target="../media/image1190.png"/><Relationship Id="rId856" Type="http://schemas.openxmlformats.org/officeDocument/2006/relationships/image" Target="../media/image312.png"/><Relationship Id="rId190" Type="http://schemas.openxmlformats.org/officeDocument/2006/relationships/image" Target="../media/image3330.png"/><Relationship Id="rId204" Type="http://schemas.openxmlformats.org/officeDocument/2006/relationships/image" Target="../media/image3400.png"/><Relationship Id="rId246" Type="http://schemas.openxmlformats.org/officeDocument/2006/relationships/image" Target="../media/image451.png"/><Relationship Id="rId288" Type="http://schemas.openxmlformats.org/officeDocument/2006/relationships/image" Target="../media/image472.png"/><Relationship Id="rId411" Type="http://schemas.openxmlformats.org/officeDocument/2006/relationships/customXml" Target="../ink/ink900.xml"/><Relationship Id="rId453" Type="http://schemas.openxmlformats.org/officeDocument/2006/relationships/customXml" Target="../ink/ink921.xml"/><Relationship Id="rId509" Type="http://schemas.openxmlformats.org/officeDocument/2006/relationships/customXml" Target="../ink/ink937.xml"/><Relationship Id="rId660" Type="http://schemas.openxmlformats.org/officeDocument/2006/relationships/image" Target="../media/image1153.png"/><Relationship Id="rId898" Type="http://schemas.openxmlformats.org/officeDocument/2006/relationships/customXml" Target="../ink/ink1135.xml"/><Relationship Id="rId313" Type="http://schemas.openxmlformats.org/officeDocument/2006/relationships/customXml" Target="../ink/ink851.xml"/><Relationship Id="rId495" Type="http://schemas.openxmlformats.org/officeDocument/2006/relationships/customXml" Target="../ink/ink930.xml"/><Relationship Id="rId716" Type="http://schemas.openxmlformats.org/officeDocument/2006/relationships/image" Target="../media/image6540.png"/><Relationship Id="rId758" Type="http://schemas.openxmlformats.org/officeDocument/2006/relationships/image" Target="../media/image1178.png"/><Relationship Id="rId10" Type="http://schemas.openxmlformats.org/officeDocument/2006/relationships/customXml" Target="../ink/ink742.xml"/><Relationship Id="rId52" Type="http://schemas.openxmlformats.org/officeDocument/2006/relationships/image" Target="../media/image271.png"/><Relationship Id="rId355" Type="http://schemas.openxmlformats.org/officeDocument/2006/relationships/customXml" Target="../ink/ink872.xml"/><Relationship Id="rId397" Type="http://schemas.openxmlformats.org/officeDocument/2006/relationships/customXml" Target="../ink/ink893.xml"/><Relationship Id="rId520" Type="http://schemas.openxmlformats.org/officeDocument/2006/relationships/image" Target="../media/image1083.png"/><Relationship Id="rId562" Type="http://schemas.openxmlformats.org/officeDocument/2006/relationships/image" Target="../media/image1104.png"/><Relationship Id="rId618" Type="http://schemas.openxmlformats.org/officeDocument/2006/relationships/image" Target="../media/image1116.png"/><Relationship Id="rId825" Type="http://schemas.openxmlformats.org/officeDocument/2006/relationships/customXml" Target="../ink/ink1095.xml"/><Relationship Id="rId215" Type="http://schemas.openxmlformats.org/officeDocument/2006/relationships/customXml" Target="../ink/ink802.xml"/><Relationship Id="rId257" Type="http://schemas.openxmlformats.org/officeDocument/2006/relationships/customXml" Target="../ink/ink823.xml"/><Relationship Id="rId422" Type="http://schemas.openxmlformats.org/officeDocument/2006/relationships/image" Target="../media/image863.png"/><Relationship Id="rId464" Type="http://schemas.openxmlformats.org/officeDocument/2006/relationships/image" Target="../media/image965.png"/><Relationship Id="rId867" Type="http://schemas.openxmlformats.org/officeDocument/2006/relationships/customXml" Target="../ink/ink1116.xml"/><Relationship Id="rId299" Type="http://schemas.openxmlformats.org/officeDocument/2006/relationships/customXml" Target="../ink/ink844.xml"/><Relationship Id="rId727" Type="http://schemas.openxmlformats.org/officeDocument/2006/relationships/customXml" Target="../ink/ink1046.xml"/><Relationship Id="rId63" Type="http://schemas.openxmlformats.org/officeDocument/2006/relationships/customXml" Target="../ink/ink766.xml"/><Relationship Id="rId366" Type="http://schemas.openxmlformats.org/officeDocument/2006/relationships/image" Target="../media/image8350.png"/><Relationship Id="rId573" Type="http://schemas.openxmlformats.org/officeDocument/2006/relationships/customXml" Target="../ink/ink969.xml"/><Relationship Id="rId780" Type="http://schemas.openxmlformats.org/officeDocument/2006/relationships/image" Target="../media/image1125.png"/><Relationship Id="rId226" Type="http://schemas.openxmlformats.org/officeDocument/2006/relationships/image" Target="../media/image765.png"/><Relationship Id="rId433" Type="http://schemas.openxmlformats.org/officeDocument/2006/relationships/customXml" Target="../ink/ink911.xml"/><Relationship Id="rId878" Type="http://schemas.openxmlformats.org/officeDocument/2006/relationships/image" Target="../media/image323.png"/><Relationship Id="rId640" Type="http://schemas.openxmlformats.org/officeDocument/2006/relationships/image" Target="../media/image1143.png"/><Relationship Id="rId738" Type="http://schemas.openxmlformats.org/officeDocument/2006/relationships/image" Target="../media/image6650.png"/><Relationship Id="rId74" Type="http://schemas.openxmlformats.org/officeDocument/2006/relationships/image" Target="../media/image2610.png"/><Relationship Id="rId377" Type="http://schemas.openxmlformats.org/officeDocument/2006/relationships/customXml" Target="../ink/ink883.xml"/><Relationship Id="rId500" Type="http://schemas.openxmlformats.org/officeDocument/2006/relationships/image" Target="../media/image1073.png"/><Relationship Id="rId584" Type="http://schemas.openxmlformats.org/officeDocument/2006/relationships/image" Target="../media/image972.png"/><Relationship Id="rId805" Type="http://schemas.openxmlformats.org/officeDocument/2006/relationships/customXml" Target="../ink/ink1085.xml"/><Relationship Id="rId5" Type="http://schemas.openxmlformats.org/officeDocument/2006/relationships/image" Target="../media/image2421.png"/><Relationship Id="rId237" Type="http://schemas.openxmlformats.org/officeDocument/2006/relationships/customXml" Target="../ink/ink813.xml"/><Relationship Id="rId791" Type="http://schemas.openxmlformats.org/officeDocument/2006/relationships/customXml" Target="../ink/ink1078.xml"/><Relationship Id="rId889" Type="http://schemas.openxmlformats.org/officeDocument/2006/relationships/customXml" Target="../ink/ink1127.xml"/><Relationship Id="rId444" Type="http://schemas.openxmlformats.org/officeDocument/2006/relationships/image" Target="../media/image874.png"/><Relationship Id="rId651" Type="http://schemas.openxmlformats.org/officeDocument/2006/relationships/customXml" Target="../ink/ink1008.xml"/><Relationship Id="rId749" Type="http://schemas.openxmlformats.org/officeDocument/2006/relationships/customXml" Target="../ink/ink1057.xml"/><Relationship Id="rId290" Type="http://schemas.openxmlformats.org/officeDocument/2006/relationships/image" Target="../media/image473.png"/><Relationship Id="rId304" Type="http://schemas.openxmlformats.org/officeDocument/2006/relationships/image" Target="../media/image480.png"/><Relationship Id="rId388" Type="http://schemas.openxmlformats.org/officeDocument/2006/relationships/image" Target="../media/image846.png"/><Relationship Id="rId511" Type="http://schemas.openxmlformats.org/officeDocument/2006/relationships/customXml" Target="../ink/ink938.xml"/><Relationship Id="rId609" Type="http://schemas.openxmlformats.org/officeDocument/2006/relationships/customXml" Target="../ink/ink987.xml"/><Relationship Id="rId85" Type="http://schemas.openxmlformats.org/officeDocument/2006/relationships/customXml" Target="../ink/ink777.xml"/><Relationship Id="rId595" Type="http://schemas.openxmlformats.org/officeDocument/2006/relationships/customXml" Target="../ink/ink980.xml"/><Relationship Id="rId816" Type="http://schemas.openxmlformats.org/officeDocument/2006/relationships/image" Target="../media/image1191.png"/><Relationship Id="rId248" Type="http://schemas.openxmlformats.org/officeDocument/2006/relationships/image" Target="../media/image452.png"/><Relationship Id="rId662" Type="http://schemas.openxmlformats.org/officeDocument/2006/relationships/image" Target="../media/image1154.png"/><Relationship Id="rId12" Type="http://schemas.openxmlformats.org/officeDocument/2006/relationships/customXml" Target="../ink/ink743.xml"/><Relationship Id="rId315" Type="http://schemas.openxmlformats.org/officeDocument/2006/relationships/customXml" Target="../ink/ink852.xml"/><Relationship Id="rId522" Type="http://schemas.openxmlformats.org/officeDocument/2006/relationships/image" Target="../media/image1084.png"/><Relationship Id="rId399" Type="http://schemas.openxmlformats.org/officeDocument/2006/relationships/customXml" Target="../ink/ink894.xml"/><Relationship Id="rId827" Type="http://schemas.openxmlformats.org/officeDocument/2006/relationships/customXml" Target="../ink/ink1096.xml"/><Relationship Id="rId259" Type="http://schemas.openxmlformats.org/officeDocument/2006/relationships/customXml" Target="../ink/ink824.xml"/><Relationship Id="rId673" Type="http://schemas.openxmlformats.org/officeDocument/2006/relationships/customXml" Target="../ink/ink1019.xml"/><Relationship Id="rId880" Type="http://schemas.openxmlformats.org/officeDocument/2006/relationships/image" Target="../media/image324.png"/><Relationship Id="rId23" Type="http://schemas.openxmlformats.org/officeDocument/2006/relationships/image" Target="../media/image2810.png"/><Relationship Id="rId326" Type="http://schemas.openxmlformats.org/officeDocument/2006/relationships/image" Target="../media/image491.png"/><Relationship Id="rId533" Type="http://schemas.openxmlformats.org/officeDocument/2006/relationships/customXml" Target="../ink/ink949.xml"/><Relationship Id="rId740" Type="http://schemas.openxmlformats.org/officeDocument/2006/relationships/image" Target="../media/image6660.png"/><Relationship Id="rId838" Type="http://schemas.openxmlformats.org/officeDocument/2006/relationships/image" Target="../media/image1056.png"/><Relationship Id="rId172" Type="http://schemas.openxmlformats.org/officeDocument/2006/relationships/image" Target="../media/image333.png"/><Relationship Id="rId600" Type="http://schemas.openxmlformats.org/officeDocument/2006/relationships/image" Target="../media/image1054.png"/><Relationship Id="rId684" Type="http://schemas.openxmlformats.org/officeDocument/2006/relationships/image" Target="../media/image1165.png"/><Relationship Id="rId337" Type="http://schemas.openxmlformats.org/officeDocument/2006/relationships/customXml" Target="../ink/ink863.xml"/><Relationship Id="rId891" Type="http://schemas.openxmlformats.org/officeDocument/2006/relationships/customXml" Target="../ink/ink1128.xml"/><Relationship Id="rId34" Type="http://schemas.openxmlformats.org/officeDocument/2006/relationships/image" Target="../media/image262.png"/><Relationship Id="rId544" Type="http://schemas.openxmlformats.org/officeDocument/2006/relationships/image" Target="../media/image1095.png"/><Relationship Id="rId751" Type="http://schemas.openxmlformats.org/officeDocument/2006/relationships/customXml" Target="../ink/ink1058.xml"/><Relationship Id="rId849" Type="http://schemas.openxmlformats.org/officeDocument/2006/relationships/customXml" Target="../ink/ink1107.xml"/><Relationship Id="rId183" Type="http://schemas.openxmlformats.org/officeDocument/2006/relationships/customXml" Target="../ink/ink786.xml"/><Relationship Id="rId390" Type="http://schemas.openxmlformats.org/officeDocument/2006/relationships/image" Target="../media/image847.png"/><Relationship Id="rId404" Type="http://schemas.openxmlformats.org/officeDocument/2006/relationships/image" Target="../media/image854.png"/><Relationship Id="rId611" Type="http://schemas.openxmlformats.org/officeDocument/2006/relationships/customXml" Target="../ink/ink988.xml"/><Relationship Id="rId250" Type="http://schemas.openxmlformats.org/officeDocument/2006/relationships/image" Target="../media/image453.png"/><Relationship Id="rId488" Type="http://schemas.openxmlformats.org/officeDocument/2006/relationships/image" Target="../media/image1067.png"/><Relationship Id="rId695" Type="http://schemas.openxmlformats.org/officeDocument/2006/relationships/customXml" Target="../ink/ink1030.xml"/><Relationship Id="rId709" Type="http://schemas.openxmlformats.org/officeDocument/2006/relationships/customXml" Target="../ink/ink1037.xml"/><Relationship Id="rId45" Type="http://schemas.openxmlformats.org/officeDocument/2006/relationships/customXml" Target="../ink/ink757.xml"/><Relationship Id="rId348" Type="http://schemas.openxmlformats.org/officeDocument/2006/relationships/image" Target="../media/image8260.png"/><Relationship Id="rId555" Type="http://schemas.openxmlformats.org/officeDocument/2006/relationships/customXml" Target="../ink/ink960.xml"/><Relationship Id="rId762" Type="http://schemas.openxmlformats.org/officeDocument/2006/relationships/image" Target="../media/image1180.png"/><Relationship Id="rId194" Type="http://schemas.openxmlformats.org/officeDocument/2006/relationships/image" Target="../media/image3350.png"/><Relationship Id="rId208" Type="http://schemas.openxmlformats.org/officeDocument/2006/relationships/image" Target="../media/image756.png"/><Relationship Id="rId415" Type="http://schemas.openxmlformats.org/officeDocument/2006/relationships/customXml" Target="../ink/ink902.xml"/><Relationship Id="rId622" Type="http://schemas.openxmlformats.org/officeDocument/2006/relationships/image" Target="../media/image1118.png"/><Relationship Id="rId261" Type="http://schemas.openxmlformats.org/officeDocument/2006/relationships/customXml" Target="../ink/ink825.xml"/><Relationship Id="rId499" Type="http://schemas.openxmlformats.org/officeDocument/2006/relationships/customXml" Target="../ink/ink932.xml"/><Relationship Id="rId56" Type="http://schemas.openxmlformats.org/officeDocument/2006/relationships/image" Target="../media/image273.png"/><Relationship Id="rId359" Type="http://schemas.openxmlformats.org/officeDocument/2006/relationships/customXml" Target="../ink/ink874.xml"/><Relationship Id="rId566" Type="http://schemas.openxmlformats.org/officeDocument/2006/relationships/image" Target="../media/image1106.png"/><Relationship Id="rId773" Type="http://schemas.openxmlformats.org/officeDocument/2006/relationships/customXml" Target="../ink/ink1069.xml"/><Relationship Id="rId219" Type="http://schemas.openxmlformats.org/officeDocument/2006/relationships/customXml" Target="../ink/ink804.xml"/><Relationship Id="rId426" Type="http://schemas.openxmlformats.org/officeDocument/2006/relationships/image" Target="../media/image865.png"/><Relationship Id="rId633" Type="http://schemas.openxmlformats.org/officeDocument/2006/relationships/customXml" Target="../ink/ink999.xml"/><Relationship Id="rId840" Type="http://schemas.openxmlformats.org/officeDocument/2006/relationships/image" Target="../media/image1057.png"/><Relationship Id="rId67" Type="http://schemas.openxmlformats.org/officeDocument/2006/relationships/customXml" Target="../ink/ink768.xml"/><Relationship Id="rId272" Type="http://schemas.openxmlformats.org/officeDocument/2006/relationships/image" Target="../media/image464.png"/><Relationship Id="rId577" Type="http://schemas.openxmlformats.org/officeDocument/2006/relationships/customXml" Target="../ink/ink971.xml"/><Relationship Id="rId700" Type="http://schemas.openxmlformats.org/officeDocument/2006/relationships/image" Target="../media/image1173.png"/><Relationship Id="rId784" Type="http://schemas.openxmlformats.org/officeDocument/2006/relationships/image" Target="../media/image1127.png"/><Relationship Id="rId437" Type="http://schemas.openxmlformats.org/officeDocument/2006/relationships/customXml" Target="../ink/ink913.xml"/><Relationship Id="rId644" Type="http://schemas.openxmlformats.org/officeDocument/2006/relationships/image" Target="../media/image1145.png"/><Relationship Id="rId851" Type="http://schemas.openxmlformats.org/officeDocument/2006/relationships/customXml" Target="../ink/ink1108.xml"/><Relationship Id="rId283" Type="http://schemas.openxmlformats.org/officeDocument/2006/relationships/customXml" Target="../ink/ink836.xml"/><Relationship Id="rId490" Type="http://schemas.openxmlformats.org/officeDocument/2006/relationships/image" Target="../media/image1068.png"/><Relationship Id="rId504" Type="http://schemas.openxmlformats.org/officeDocument/2006/relationships/image" Target="../media/image1075.png"/><Relationship Id="rId711" Type="http://schemas.openxmlformats.org/officeDocument/2006/relationships/customXml" Target="../ink/ink1038.xml"/><Relationship Id="rId78" Type="http://schemas.openxmlformats.org/officeDocument/2006/relationships/image" Target="../media/image2630.png"/><Relationship Id="rId350" Type="http://schemas.openxmlformats.org/officeDocument/2006/relationships/image" Target="../media/image8270.png"/><Relationship Id="rId588" Type="http://schemas.openxmlformats.org/officeDocument/2006/relationships/image" Target="../media/image1048.png"/><Relationship Id="rId795" Type="http://schemas.openxmlformats.org/officeDocument/2006/relationships/customXml" Target="../ink/ink1080.xml"/><Relationship Id="rId809" Type="http://schemas.openxmlformats.org/officeDocument/2006/relationships/customXml" Target="../ink/ink1087.xml"/><Relationship Id="rId9" Type="http://schemas.openxmlformats.org/officeDocument/2006/relationships/image" Target="../media/image2441.png"/><Relationship Id="rId210" Type="http://schemas.openxmlformats.org/officeDocument/2006/relationships/image" Target="../media/image757.png"/><Relationship Id="rId448" Type="http://schemas.openxmlformats.org/officeDocument/2006/relationships/image" Target="../media/image876.png"/><Relationship Id="rId655" Type="http://schemas.openxmlformats.org/officeDocument/2006/relationships/customXml" Target="../ink/ink1010.xml"/><Relationship Id="rId862" Type="http://schemas.openxmlformats.org/officeDocument/2006/relationships/image" Target="../media/image315.png"/><Relationship Id="rId294" Type="http://schemas.openxmlformats.org/officeDocument/2006/relationships/image" Target="../media/image475.png"/><Relationship Id="rId308" Type="http://schemas.openxmlformats.org/officeDocument/2006/relationships/image" Target="../media/image482.png"/><Relationship Id="rId515" Type="http://schemas.openxmlformats.org/officeDocument/2006/relationships/customXml" Target="../ink/ink940.xml"/><Relationship Id="rId722" Type="http://schemas.openxmlformats.org/officeDocument/2006/relationships/image" Target="../media/image6570.png"/><Relationship Id="rId361" Type="http://schemas.openxmlformats.org/officeDocument/2006/relationships/customXml" Target="../ink/ink875.xml"/><Relationship Id="rId599" Type="http://schemas.openxmlformats.org/officeDocument/2006/relationships/customXml" Target="../ink/ink982.xml"/><Relationship Id="rId459" Type="http://schemas.openxmlformats.org/officeDocument/2006/relationships/customXml" Target="../ink/ink922.xml"/><Relationship Id="rId666" Type="http://schemas.openxmlformats.org/officeDocument/2006/relationships/image" Target="../media/image1156.png"/><Relationship Id="rId873" Type="http://schemas.openxmlformats.org/officeDocument/2006/relationships/customXml" Target="../ink/ink1119.xml"/><Relationship Id="rId16" Type="http://schemas.openxmlformats.org/officeDocument/2006/relationships/customXml" Target="../ink/ink745.xml"/><Relationship Id="rId221" Type="http://schemas.openxmlformats.org/officeDocument/2006/relationships/customXml" Target="../ink/ink805.xml"/><Relationship Id="rId319" Type="http://schemas.openxmlformats.org/officeDocument/2006/relationships/customXml" Target="../ink/ink854.xml"/><Relationship Id="rId526" Type="http://schemas.openxmlformats.org/officeDocument/2006/relationships/image" Target="../media/image1086.png"/><Relationship Id="rId733" Type="http://schemas.openxmlformats.org/officeDocument/2006/relationships/customXml" Target="../ink/ink1049.xml"/><Relationship Id="rId372" Type="http://schemas.openxmlformats.org/officeDocument/2006/relationships/image" Target="../media/image8380.png"/><Relationship Id="rId677" Type="http://schemas.openxmlformats.org/officeDocument/2006/relationships/customXml" Target="../ink/ink1021.xml"/><Relationship Id="rId800" Type="http://schemas.openxmlformats.org/officeDocument/2006/relationships/image" Target="../media/image1183.png"/><Relationship Id="rId232" Type="http://schemas.openxmlformats.org/officeDocument/2006/relationships/image" Target="../media/image768.png"/><Relationship Id="rId884" Type="http://schemas.openxmlformats.org/officeDocument/2006/relationships/image" Target="../media/image327.png"/><Relationship Id="rId27" Type="http://schemas.openxmlformats.org/officeDocument/2006/relationships/image" Target="../media/image44.png"/><Relationship Id="rId537" Type="http://schemas.openxmlformats.org/officeDocument/2006/relationships/customXml" Target="../ink/ink951.xml"/><Relationship Id="rId744" Type="http://schemas.openxmlformats.org/officeDocument/2006/relationships/image" Target="../media/image6680.png"/><Relationship Id="rId80" Type="http://schemas.openxmlformats.org/officeDocument/2006/relationships/image" Target="../media/image2640.png"/><Relationship Id="rId176" Type="http://schemas.openxmlformats.org/officeDocument/2006/relationships/image" Target="../media/image335.png"/><Relationship Id="rId383" Type="http://schemas.openxmlformats.org/officeDocument/2006/relationships/customXml" Target="../ink/ink886.xml"/><Relationship Id="rId590" Type="http://schemas.openxmlformats.org/officeDocument/2006/relationships/image" Target="../media/image1049.png"/><Relationship Id="rId604" Type="http://schemas.openxmlformats.org/officeDocument/2006/relationships/image" Target="../media/image1109.png"/><Relationship Id="rId811" Type="http://schemas.openxmlformats.org/officeDocument/2006/relationships/customXml" Target="../ink/ink1088.xml"/><Relationship Id="rId243" Type="http://schemas.openxmlformats.org/officeDocument/2006/relationships/customXml" Target="../ink/ink816.xml"/><Relationship Id="rId450" Type="http://schemas.openxmlformats.org/officeDocument/2006/relationships/image" Target="../media/image877.png"/><Relationship Id="rId688" Type="http://schemas.openxmlformats.org/officeDocument/2006/relationships/image" Target="../media/image1167.png"/><Relationship Id="rId895" Type="http://schemas.openxmlformats.org/officeDocument/2006/relationships/customXml" Target="../ink/ink1132.xml"/><Relationship Id="rId38" Type="http://schemas.openxmlformats.org/officeDocument/2006/relationships/image" Target="../media/image264.png"/><Relationship Id="rId310" Type="http://schemas.openxmlformats.org/officeDocument/2006/relationships/image" Target="../media/image483.png"/><Relationship Id="rId548" Type="http://schemas.openxmlformats.org/officeDocument/2006/relationships/image" Target="../media/image1097.png"/><Relationship Id="rId755" Type="http://schemas.openxmlformats.org/officeDocument/2006/relationships/customXml" Target="../ink/ink1060.xml"/><Relationship Id="rId187" Type="http://schemas.openxmlformats.org/officeDocument/2006/relationships/customXml" Target="../ink/ink788.xml"/><Relationship Id="rId394" Type="http://schemas.openxmlformats.org/officeDocument/2006/relationships/image" Target="../media/image849.png"/><Relationship Id="rId408" Type="http://schemas.openxmlformats.org/officeDocument/2006/relationships/image" Target="../media/image856.png"/><Relationship Id="rId615" Type="http://schemas.openxmlformats.org/officeDocument/2006/relationships/customXml" Target="../ink/ink990.xml"/><Relationship Id="rId822" Type="http://schemas.openxmlformats.org/officeDocument/2006/relationships/image" Target="../media/image1194.png"/><Relationship Id="rId254" Type="http://schemas.openxmlformats.org/officeDocument/2006/relationships/image" Target="../media/image455.png"/><Relationship Id="rId699" Type="http://schemas.openxmlformats.org/officeDocument/2006/relationships/customXml" Target="../ink/ink1032.xml"/><Relationship Id="rId49" Type="http://schemas.openxmlformats.org/officeDocument/2006/relationships/customXml" Target="../ink/ink759.xml"/><Relationship Id="rId461" Type="http://schemas.openxmlformats.org/officeDocument/2006/relationships/customXml" Target="../ink/ink923.xml"/><Relationship Id="rId559" Type="http://schemas.openxmlformats.org/officeDocument/2006/relationships/customXml" Target="../ink/ink962.xml"/><Relationship Id="rId766" Type="http://schemas.openxmlformats.org/officeDocument/2006/relationships/image" Target="../media/image1182.png"/><Relationship Id="rId198" Type="http://schemas.openxmlformats.org/officeDocument/2006/relationships/image" Target="../media/image3370.png"/><Relationship Id="rId321" Type="http://schemas.openxmlformats.org/officeDocument/2006/relationships/customXml" Target="../ink/ink855.xml"/><Relationship Id="rId419" Type="http://schemas.openxmlformats.org/officeDocument/2006/relationships/customXml" Target="../ink/ink904.xml"/><Relationship Id="rId626" Type="http://schemas.openxmlformats.org/officeDocument/2006/relationships/image" Target="../media/image1136.png"/><Relationship Id="rId833" Type="http://schemas.openxmlformats.org/officeDocument/2006/relationships/customXml" Target="../ink/ink1099.xml"/><Relationship Id="rId265" Type="http://schemas.openxmlformats.org/officeDocument/2006/relationships/customXml" Target="../ink/ink827.xml"/><Relationship Id="rId332" Type="http://schemas.openxmlformats.org/officeDocument/2006/relationships/image" Target="../media/image494.png"/><Relationship Id="rId777" Type="http://schemas.openxmlformats.org/officeDocument/2006/relationships/customXml" Target="../ink/ink1071.xml"/><Relationship Id="rId637" Type="http://schemas.openxmlformats.org/officeDocument/2006/relationships/customXml" Target="../ink/ink1001.xml"/><Relationship Id="rId844" Type="http://schemas.openxmlformats.org/officeDocument/2006/relationships/image" Target="../media/image1059.png"/><Relationship Id="rId276" Type="http://schemas.openxmlformats.org/officeDocument/2006/relationships/image" Target="../media/image466.png"/><Relationship Id="rId690" Type="http://schemas.openxmlformats.org/officeDocument/2006/relationships/image" Target="../media/image1168.png"/><Relationship Id="rId704" Type="http://schemas.openxmlformats.org/officeDocument/2006/relationships/image" Target="../media/image1175.png"/><Relationship Id="rId40" Type="http://schemas.openxmlformats.org/officeDocument/2006/relationships/image" Target="../media/image265.png"/><Relationship Id="rId343" Type="http://schemas.openxmlformats.org/officeDocument/2006/relationships/customXml" Target="../ink/ink866.xml"/><Relationship Id="rId550" Type="http://schemas.openxmlformats.org/officeDocument/2006/relationships/image" Target="../media/image1098.png"/><Relationship Id="rId788" Type="http://schemas.openxmlformats.org/officeDocument/2006/relationships/image" Target="../media/image1129.png"/><Relationship Id="rId203" Type="http://schemas.openxmlformats.org/officeDocument/2006/relationships/customXml" Target="../ink/ink796.xml"/><Relationship Id="rId648" Type="http://schemas.openxmlformats.org/officeDocument/2006/relationships/image" Target="../media/image1147.png"/><Relationship Id="rId855" Type="http://schemas.openxmlformats.org/officeDocument/2006/relationships/customXml" Target="../ink/ink1110.xml"/><Relationship Id="rId287" Type="http://schemas.openxmlformats.org/officeDocument/2006/relationships/customXml" Target="../ink/ink838.xml"/><Relationship Id="rId410" Type="http://schemas.openxmlformats.org/officeDocument/2006/relationships/image" Target="../media/image857.png"/><Relationship Id="rId494" Type="http://schemas.openxmlformats.org/officeDocument/2006/relationships/image" Target="../media/image1070.png"/><Relationship Id="rId508" Type="http://schemas.openxmlformats.org/officeDocument/2006/relationships/image" Target="../media/image1077.png"/><Relationship Id="rId715" Type="http://schemas.openxmlformats.org/officeDocument/2006/relationships/customXml" Target="../ink/ink1040.xml"/><Relationship Id="rId354" Type="http://schemas.openxmlformats.org/officeDocument/2006/relationships/image" Target="../media/image8290.png"/><Relationship Id="rId799" Type="http://schemas.openxmlformats.org/officeDocument/2006/relationships/customXml" Target="../ink/ink1082.xml"/><Relationship Id="rId51" Type="http://schemas.openxmlformats.org/officeDocument/2006/relationships/customXml" Target="../ink/ink760.xml"/><Relationship Id="rId561" Type="http://schemas.openxmlformats.org/officeDocument/2006/relationships/customXml" Target="../ink/ink963.xml"/><Relationship Id="rId659" Type="http://schemas.openxmlformats.org/officeDocument/2006/relationships/customXml" Target="../ink/ink1012.xml"/><Relationship Id="rId866" Type="http://schemas.openxmlformats.org/officeDocument/2006/relationships/image" Target="../media/image317.png"/><Relationship Id="rId214" Type="http://schemas.openxmlformats.org/officeDocument/2006/relationships/image" Target="../media/image759.png"/><Relationship Id="rId298" Type="http://schemas.openxmlformats.org/officeDocument/2006/relationships/image" Target="../media/image477.png"/><Relationship Id="rId421" Type="http://schemas.openxmlformats.org/officeDocument/2006/relationships/customXml" Target="../ink/ink905.xml"/><Relationship Id="rId519" Type="http://schemas.openxmlformats.org/officeDocument/2006/relationships/customXml" Target="../ink/ink942.xml"/><Relationship Id="rId726" Type="http://schemas.openxmlformats.org/officeDocument/2006/relationships/image" Target="../media/image6590.png"/><Relationship Id="rId62" Type="http://schemas.openxmlformats.org/officeDocument/2006/relationships/image" Target="../media/image276.png"/><Relationship Id="rId365" Type="http://schemas.openxmlformats.org/officeDocument/2006/relationships/customXml" Target="../ink/ink877.xml"/><Relationship Id="rId572" Type="http://schemas.openxmlformats.org/officeDocument/2006/relationships/image" Target="../media/image966.png"/><Relationship Id="rId225" Type="http://schemas.openxmlformats.org/officeDocument/2006/relationships/customXml" Target="../ink/ink807.xml"/><Relationship Id="rId432" Type="http://schemas.openxmlformats.org/officeDocument/2006/relationships/image" Target="../media/image868.png"/><Relationship Id="rId877" Type="http://schemas.openxmlformats.org/officeDocument/2006/relationships/customXml" Target="../ink/ink1121.xml"/><Relationship Id="rId737" Type="http://schemas.openxmlformats.org/officeDocument/2006/relationships/customXml" Target="../ink/ink1051.xml"/><Relationship Id="rId73" Type="http://schemas.openxmlformats.org/officeDocument/2006/relationships/customXml" Target="../ink/ink771.xml"/><Relationship Id="rId169" Type="http://schemas.openxmlformats.org/officeDocument/2006/relationships/customXml" Target="../ink/ink779.xml"/><Relationship Id="rId376" Type="http://schemas.openxmlformats.org/officeDocument/2006/relationships/image" Target="../media/image8400.png"/><Relationship Id="rId583" Type="http://schemas.openxmlformats.org/officeDocument/2006/relationships/customXml" Target="../ink/ink974.xml"/><Relationship Id="rId790" Type="http://schemas.openxmlformats.org/officeDocument/2006/relationships/image" Target="../media/image1130.png"/><Relationship Id="rId804" Type="http://schemas.openxmlformats.org/officeDocument/2006/relationships/image" Target="../media/image1185.png"/><Relationship Id="rId4" Type="http://schemas.openxmlformats.org/officeDocument/2006/relationships/customXml" Target="../ink/ink739.xml"/><Relationship Id="rId236" Type="http://schemas.openxmlformats.org/officeDocument/2006/relationships/image" Target="../media/image770.png"/><Relationship Id="rId443" Type="http://schemas.openxmlformats.org/officeDocument/2006/relationships/customXml" Target="../ink/ink916.xml"/><Relationship Id="rId650" Type="http://schemas.openxmlformats.org/officeDocument/2006/relationships/image" Target="../media/image1148.png"/><Relationship Id="rId888" Type="http://schemas.openxmlformats.org/officeDocument/2006/relationships/image" Target="../media/image560.png"/><Relationship Id="rId303" Type="http://schemas.openxmlformats.org/officeDocument/2006/relationships/customXml" Target="../ink/ink846.xml"/><Relationship Id="rId748" Type="http://schemas.openxmlformats.org/officeDocument/2006/relationships/image" Target="../media/image6700.png"/><Relationship Id="rId84" Type="http://schemas.openxmlformats.org/officeDocument/2006/relationships/image" Target="../media/image2660.png"/><Relationship Id="rId387" Type="http://schemas.openxmlformats.org/officeDocument/2006/relationships/customXml" Target="../ink/ink888.xml"/><Relationship Id="rId510" Type="http://schemas.openxmlformats.org/officeDocument/2006/relationships/image" Target="../media/image1078.png"/><Relationship Id="rId594" Type="http://schemas.openxmlformats.org/officeDocument/2006/relationships/image" Target="../media/image1051.png"/><Relationship Id="rId608" Type="http://schemas.openxmlformats.org/officeDocument/2006/relationships/image" Target="../media/image1111.png"/><Relationship Id="rId815" Type="http://schemas.openxmlformats.org/officeDocument/2006/relationships/customXml" Target="../ink/ink1090.xml"/><Relationship Id="rId247" Type="http://schemas.openxmlformats.org/officeDocument/2006/relationships/customXml" Target="../ink/ink818.xml"/><Relationship Id="rId899" Type="http://schemas.openxmlformats.org/officeDocument/2006/relationships/image" Target="../media/image1065.png"/><Relationship Id="rId661" Type="http://schemas.openxmlformats.org/officeDocument/2006/relationships/customXml" Target="../ink/ink1013.xml"/><Relationship Id="rId759" Type="http://schemas.openxmlformats.org/officeDocument/2006/relationships/customXml" Target="../ink/ink1062.xml"/><Relationship Id="rId11" Type="http://schemas.openxmlformats.org/officeDocument/2006/relationships/image" Target="../media/image2451.png"/><Relationship Id="rId314" Type="http://schemas.openxmlformats.org/officeDocument/2006/relationships/image" Target="../media/image485.png"/><Relationship Id="rId398" Type="http://schemas.openxmlformats.org/officeDocument/2006/relationships/image" Target="../media/image851.png"/><Relationship Id="rId521" Type="http://schemas.openxmlformats.org/officeDocument/2006/relationships/customXml" Target="../ink/ink943.xml"/><Relationship Id="rId619" Type="http://schemas.openxmlformats.org/officeDocument/2006/relationships/customXml" Target="../ink/ink992.xml"/><Relationship Id="rId826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8.png"/><Relationship Id="rId299" Type="http://schemas.openxmlformats.org/officeDocument/2006/relationships/image" Target="../media/image1359.png"/><Relationship Id="rId21" Type="http://schemas.openxmlformats.org/officeDocument/2006/relationships/image" Target="../media/image1220.png"/><Relationship Id="rId63" Type="http://schemas.openxmlformats.org/officeDocument/2006/relationships/image" Target="../media/image1241.png"/><Relationship Id="rId159" Type="http://schemas.openxmlformats.org/officeDocument/2006/relationships/image" Target="../media/image1289.png"/><Relationship Id="rId324" Type="http://schemas.openxmlformats.org/officeDocument/2006/relationships/customXml" Target="../ink/ink1241.xml"/><Relationship Id="rId366" Type="http://schemas.openxmlformats.org/officeDocument/2006/relationships/customXml" Target="../ink/ink1252.xml"/><Relationship Id="rId531" Type="http://schemas.openxmlformats.org/officeDocument/2006/relationships/image" Target="../media/image1209.png"/><Relationship Id="rId433" Type="http://schemas.openxmlformats.org/officeDocument/2006/relationships/image" Target="../media/image1401.png"/><Relationship Id="rId475" Type="http://schemas.openxmlformats.org/officeDocument/2006/relationships/image" Target="../media/image1064.png"/><Relationship Id="rId32" Type="http://schemas.openxmlformats.org/officeDocument/2006/relationships/customXml" Target="../ink/ink1151.xml"/><Relationship Id="rId74" Type="http://schemas.openxmlformats.org/officeDocument/2006/relationships/customXml" Target="../ink/ink1172.xml"/><Relationship Id="rId128" Type="http://schemas.openxmlformats.org/officeDocument/2006/relationships/customXml" Target="../ink/ink1199.xml"/><Relationship Id="rId335" Type="http://schemas.openxmlformats.org/officeDocument/2006/relationships/image" Target="../media/image1377.png"/><Relationship Id="rId377" Type="http://schemas.openxmlformats.org/officeDocument/2006/relationships/image" Target="../media/image11910.png"/><Relationship Id="rId500" Type="http://schemas.openxmlformats.org/officeDocument/2006/relationships/customXml" Target="../ink/ink1319.xml"/><Relationship Id="rId542" Type="http://schemas.openxmlformats.org/officeDocument/2006/relationships/customXml" Target="../ink/ink1340.xml"/><Relationship Id="rId5" Type="http://schemas.openxmlformats.org/officeDocument/2006/relationships/image" Target="../media/image1212.png"/><Relationship Id="rId402" Type="http://schemas.openxmlformats.org/officeDocument/2006/relationships/customXml" Target="../ink/ink1270.xml"/><Relationship Id="rId444" Type="http://schemas.openxmlformats.org/officeDocument/2006/relationships/customXml" Target="../ink/ink1291.xml"/><Relationship Id="rId486" Type="http://schemas.openxmlformats.org/officeDocument/2006/relationships/customXml" Target="../ink/ink1312.xml"/><Relationship Id="rId43" Type="http://schemas.openxmlformats.org/officeDocument/2006/relationships/image" Target="../media/image1231.png"/><Relationship Id="rId139" Type="http://schemas.openxmlformats.org/officeDocument/2006/relationships/image" Target="../media/image1279.png"/><Relationship Id="rId290" Type="http://schemas.openxmlformats.org/officeDocument/2006/relationships/customXml" Target="../ink/ink1224.xml"/><Relationship Id="rId304" Type="http://schemas.openxmlformats.org/officeDocument/2006/relationships/customXml" Target="../ink/ink1231.xml"/><Relationship Id="rId388" Type="http://schemas.openxmlformats.org/officeDocument/2006/relationships/customXml" Target="../ink/ink1263.xml"/><Relationship Id="rId511" Type="http://schemas.openxmlformats.org/officeDocument/2006/relationships/image" Target="../media/image561.png"/><Relationship Id="rId85" Type="http://schemas.openxmlformats.org/officeDocument/2006/relationships/image" Target="../media/image1252.png"/><Relationship Id="rId150" Type="http://schemas.openxmlformats.org/officeDocument/2006/relationships/customXml" Target="../ink/ink1210.xml"/><Relationship Id="rId413" Type="http://schemas.openxmlformats.org/officeDocument/2006/relationships/image" Target="../media/image1391.png"/><Relationship Id="rId455" Type="http://schemas.openxmlformats.org/officeDocument/2006/relationships/image" Target="../media/image1412.png"/><Relationship Id="rId497" Type="http://schemas.openxmlformats.org/officeDocument/2006/relationships/image" Target="../media/image322.png"/><Relationship Id="rId12" Type="http://schemas.openxmlformats.org/officeDocument/2006/relationships/customXml" Target="../ink/ink1141.xml"/><Relationship Id="rId108" Type="http://schemas.openxmlformats.org/officeDocument/2006/relationships/customXml" Target="../ink/ink1189.xml"/><Relationship Id="rId315" Type="http://schemas.openxmlformats.org/officeDocument/2006/relationships/image" Target="../media/image1367.png"/><Relationship Id="rId522" Type="http://schemas.openxmlformats.org/officeDocument/2006/relationships/customXml" Target="../ink/ink1330.xml"/><Relationship Id="rId54" Type="http://schemas.openxmlformats.org/officeDocument/2006/relationships/customXml" Target="../ink/ink1162.xml"/><Relationship Id="rId96" Type="http://schemas.openxmlformats.org/officeDocument/2006/relationships/customXml" Target="../ink/ink1183.xml"/><Relationship Id="rId161" Type="http://schemas.openxmlformats.org/officeDocument/2006/relationships/image" Target="../media/image1290.png"/><Relationship Id="rId399" Type="http://schemas.openxmlformats.org/officeDocument/2006/relationships/image" Target="../media/image1202.png"/><Relationship Id="rId424" Type="http://schemas.openxmlformats.org/officeDocument/2006/relationships/customXml" Target="../ink/ink1281.xml"/><Relationship Id="rId466" Type="http://schemas.openxmlformats.org/officeDocument/2006/relationships/customXml" Target="../ink/ink1302.xml"/><Relationship Id="rId23" Type="http://schemas.openxmlformats.org/officeDocument/2006/relationships/image" Target="../media/image1221.png"/><Relationship Id="rId119" Type="http://schemas.openxmlformats.org/officeDocument/2006/relationships/image" Target="../media/image1269.png"/><Relationship Id="rId326" Type="http://schemas.openxmlformats.org/officeDocument/2006/relationships/customXml" Target="../ink/ink1242.xml"/><Relationship Id="rId533" Type="http://schemas.openxmlformats.org/officeDocument/2006/relationships/image" Target="../media/image1210.png"/><Relationship Id="rId65" Type="http://schemas.openxmlformats.org/officeDocument/2006/relationships/image" Target="../media/image1242.png"/><Relationship Id="rId130" Type="http://schemas.openxmlformats.org/officeDocument/2006/relationships/customXml" Target="../ink/ink1200.xml"/><Relationship Id="rId368" Type="http://schemas.openxmlformats.org/officeDocument/2006/relationships/customXml" Target="../ink/ink1253.xml"/><Relationship Id="rId435" Type="http://schemas.openxmlformats.org/officeDocument/2006/relationships/image" Target="../media/image1402.png"/><Relationship Id="rId477" Type="http://schemas.openxmlformats.org/officeDocument/2006/relationships/image" Target="../media/image312.png"/><Relationship Id="rId281" Type="http://schemas.openxmlformats.org/officeDocument/2006/relationships/image" Target="../media/image1350.png"/><Relationship Id="rId337" Type="http://schemas.openxmlformats.org/officeDocument/2006/relationships/image" Target="../media/image1378.png"/><Relationship Id="rId502" Type="http://schemas.openxmlformats.org/officeDocument/2006/relationships/customXml" Target="../ink/ink1320.xml"/><Relationship Id="rId34" Type="http://schemas.openxmlformats.org/officeDocument/2006/relationships/customXml" Target="../ink/ink1152.xml"/><Relationship Id="rId76" Type="http://schemas.openxmlformats.org/officeDocument/2006/relationships/customXml" Target="../ink/ink1173.xml"/><Relationship Id="rId141" Type="http://schemas.openxmlformats.org/officeDocument/2006/relationships/image" Target="../media/image1280.png"/><Relationship Id="rId379" Type="http://schemas.openxmlformats.org/officeDocument/2006/relationships/image" Target="../media/image11920.png"/><Relationship Id="rId544" Type="http://schemas.openxmlformats.org/officeDocument/2006/relationships/customXml" Target="../ink/ink1341.xml"/><Relationship Id="rId7" Type="http://schemas.openxmlformats.org/officeDocument/2006/relationships/image" Target="../media/image1213.png"/><Relationship Id="rId390" Type="http://schemas.openxmlformats.org/officeDocument/2006/relationships/customXml" Target="../ink/ink1264.xml"/><Relationship Id="rId404" Type="http://schemas.openxmlformats.org/officeDocument/2006/relationships/customXml" Target="../ink/ink1271.xml"/><Relationship Id="rId446" Type="http://schemas.openxmlformats.org/officeDocument/2006/relationships/customXml" Target="../ink/ink1292.xml"/><Relationship Id="rId292" Type="http://schemas.openxmlformats.org/officeDocument/2006/relationships/customXml" Target="../ink/ink1225.xml"/><Relationship Id="rId306" Type="http://schemas.openxmlformats.org/officeDocument/2006/relationships/customXml" Target="../ink/ink1232.xml"/><Relationship Id="rId488" Type="http://schemas.openxmlformats.org/officeDocument/2006/relationships/customXml" Target="../ink/ink1313.xml"/><Relationship Id="rId45" Type="http://schemas.openxmlformats.org/officeDocument/2006/relationships/image" Target="../media/image1232.png"/><Relationship Id="rId87" Type="http://schemas.openxmlformats.org/officeDocument/2006/relationships/image" Target="../media/image1253.png"/><Relationship Id="rId110" Type="http://schemas.openxmlformats.org/officeDocument/2006/relationships/customXml" Target="../ink/ink1190.xml"/><Relationship Id="rId513" Type="http://schemas.openxmlformats.org/officeDocument/2006/relationships/image" Target="../media/image839.png"/><Relationship Id="rId152" Type="http://schemas.openxmlformats.org/officeDocument/2006/relationships/customXml" Target="../ink/ink1211.xml"/><Relationship Id="rId415" Type="http://schemas.openxmlformats.org/officeDocument/2006/relationships/image" Target="../media/image1392.png"/><Relationship Id="rId457" Type="http://schemas.openxmlformats.org/officeDocument/2006/relationships/image" Target="../media/image1413.png"/><Relationship Id="rId499" Type="http://schemas.openxmlformats.org/officeDocument/2006/relationships/image" Target="../media/image323.png"/><Relationship Id="rId14" Type="http://schemas.openxmlformats.org/officeDocument/2006/relationships/customXml" Target="../ink/ink1142.xml"/><Relationship Id="rId56" Type="http://schemas.openxmlformats.org/officeDocument/2006/relationships/customXml" Target="../ink/ink1163.xml"/><Relationship Id="rId317" Type="http://schemas.openxmlformats.org/officeDocument/2006/relationships/image" Target="../media/image1368.png"/><Relationship Id="rId524" Type="http://schemas.openxmlformats.org/officeDocument/2006/relationships/customXml" Target="../ink/ink1331.xml"/><Relationship Id="rId98" Type="http://schemas.openxmlformats.org/officeDocument/2006/relationships/customXml" Target="../ink/ink1184.xml"/><Relationship Id="rId121" Type="http://schemas.openxmlformats.org/officeDocument/2006/relationships/image" Target="../media/image1270.png"/><Relationship Id="rId163" Type="http://schemas.openxmlformats.org/officeDocument/2006/relationships/image" Target="../media/image1291.png"/><Relationship Id="rId370" Type="http://schemas.openxmlformats.org/officeDocument/2006/relationships/customXml" Target="../ink/ink1254.xml"/><Relationship Id="rId426" Type="http://schemas.openxmlformats.org/officeDocument/2006/relationships/customXml" Target="../ink/ink1282.xml"/><Relationship Id="rId468" Type="http://schemas.openxmlformats.org/officeDocument/2006/relationships/customXml" Target="../ink/ink1303.xml"/><Relationship Id="rId25" Type="http://schemas.openxmlformats.org/officeDocument/2006/relationships/image" Target="../media/image1222.png"/><Relationship Id="rId67" Type="http://schemas.openxmlformats.org/officeDocument/2006/relationships/image" Target="../media/image1243.png"/><Relationship Id="rId328" Type="http://schemas.openxmlformats.org/officeDocument/2006/relationships/customXml" Target="../ink/ink1243.xml"/><Relationship Id="rId535" Type="http://schemas.openxmlformats.org/officeDocument/2006/relationships/image" Target="../media/image1211.png"/><Relationship Id="rId132" Type="http://schemas.openxmlformats.org/officeDocument/2006/relationships/customXml" Target="../ink/ink1201.xml"/><Relationship Id="rId381" Type="http://schemas.openxmlformats.org/officeDocument/2006/relationships/image" Target="../media/image11930.png"/><Relationship Id="rId437" Type="http://schemas.openxmlformats.org/officeDocument/2006/relationships/image" Target="../media/image1403.png"/><Relationship Id="rId479" Type="http://schemas.openxmlformats.org/officeDocument/2006/relationships/image" Target="../media/image313.png"/><Relationship Id="rId36" Type="http://schemas.openxmlformats.org/officeDocument/2006/relationships/customXml" Target="../ink/ink1153.xml"/><Relationship Id="rId283" Type="http://schemas.openxmlformats.org/officeDocument/2006/relationships/image" Target="../media/image1351.png"/><Relationship Id="rId339" Type="http://schemas.openxmlformats.org/officeDocument/2006/relationships/image" Target="../media/image1379.png"/><Relationship Id="rId490" Type="http://schemas.openxmlformats.org/officeDocument/2006/relationships/customXml" Target="../ink/ink1314.xml"/><Relationship Id="rId504" Type="http://schemas.openxmlformats.org/officeDocument/2006/relationships/customXml" Target="../ink/ink1321.xml"/><Relationship Id="rId546" Type="http://schemas.openxmlformats.org/officeDocument/2006/relationships/customXml" Target="../ink/ink1342.xml"/><Relationship Id="rId78" Type="http://schemas.openxmlformats.org/officeDocument/2006/relationships/customXml" Target="../ink/ink1174.xml"/><Relationship Id="rId101" Type="http://schemas.openxmlformats.org/officeDocument/2006/relationships/image" Target="../media/image1260.png"/><Relationship Id="rId143" Type="http://schemas.openxmlformats.org/officeDocument/2006/relationships/image" Target="../media/image1281.png"/><Relationship Id="rId406" Type="http://schemas.openxmlformats.org/officeDocument/2006/relationships/customXml" Target="../ink/ink1272.xml"/><Relationship Id="rId9" Type="http://schemas.openxmlformats.org/officeDocument/2006/relationships/image" Target="../media/image1214.png"/><Relationship Id="rId392" Type="http://schemas.openxmlformats.org/officeDocument/2006/relationships/customXml" Target="../ink/ink1265.xml"/><Relationship Id="rId448" Type="http://schemas.openxmlformats.org/officeDocument/2006/relationships/customXml" Target="../ink/ink1293.xml"/><Relationship Id="rId294" Type="http://schemas.openxmlformats.org/officeDocument/2006/relationships/customXml" Target="../ink/ink1226.xml"/><Relationship Id="rId308" Type="http://schemas.openxmlformats.org/officeDocument/2006/relationships/customXml" Target="../ink/ink1233.xml"/><Relationship Id="rId515" Type="http://schemas.openxmlformats.org/officeDocument/2006/relationships/image" Target="../media/image840.png"/><Relationship Id="rId47" Type="http://schemas.openxmlformats.org/officeDocument/2006/relationships/image" Target="../media/image1233.png"/><Relationship Id="rId89" Type="http://schemas.openxmlformats.org/officeDocument/2006/relationships/image" Target="../media/image1254.png"/><Relationship Id="rId112" Type="http://schemas.openxmlformats.org/officeDocument/2006/relationships/customXml" Target="../ink/ink1191.xml"/><Relationship Id="rId154" Type="http://schemas.openxmlformats.org/officeDocument/2006/relationships/customXml" Target="../ink/ink1212.xml"/><Relationship Id="rId361" Type="http://schemas.openxmlformats.org/officeDocument/2006/relationships/image" Target="../media/image11830.png"/><Relationship Id="rId417" Type="http://schemas.openxmlformats.org/officeDocument/2006/relationships/image" Target="../media/image1393.png"/><Relationship Id="rId459" Type="http://schemas.openxmlformats.org/officeDocument/2006/relationships/image" Target="../media/image45.png"/><Relationship Id="rId16" Type="http://schemas.openxmlformats.org/officeDocument/2006/relationships/customXml" Target="../ink/ink1143.xml"/><Relationship Id="rId319" Type="http://schemas.openxmlformats.org/officeDocument/2006/relationships/image" Target="../media/image1369.png"/><Relationship Id="rId470" Type="http://schemas.openxmlformats.org/officeDocument/2006/relationships/customXml" Target="../ink/ink1304.xml"/><Relationship Id="rId526" Type="http://schemas.openxmlformats.org/officeDocument/2006/relationships/customXml" Target="../ink/ink1332.xml"/><Relationship Id="rId58" Type="http://schemas.openxmlformats.org/officeDocument/2006/relationships/customXml" Target="../ink/ink1164.xml"/><Relationship Id="rId123" Type="http://schemas.openxmlformats.org/officeDocument/2006/relationships/image" Target="../media/image1271.png"/><Relationship Id="rId330" Type="http://schemas.openxmlformats.org/officeDocument/2006/relationships/customXml" Target="../ink/ink1244.xml"/><Relationship Id="rId165" Type="http://schemas.openxmlformats.org/officeDocument/2006/relationships/image" Target="../media/image1292.png"/><Relationship Id="rId372" Type="http://schemas.openxmlformats.org/officeDocument/2006/relationships/customXml" Target="../ink/ink1255.xml"/><Relationship Id="rId428" Type="http://schemas.openxmlformats.org/officeDocument/2006/relationships/customXml" Target="../ink/ink1283.xml"/><Relationship Id="rId481" Type="http://schemas.openxmlformats.org/officeDocument/2006/relationships/image" Target="../media/image314.png"/><Relationship Id="rId27" Type="http://schemas.openxmlformats.org/officeDocument/2006/relationships/image" Target="../media/image1223.png"/><Relationship Id="rId69" Type="http://schemas.openxmlformats.org/officeDocument/2006/relationships/image" Target="../media/image1244.png"/><Relationship Id="rId134" Type="http://schemas.openxmlformats.org/officeDocument/2006/relationships/customXml" Target="../ink/ink1202.xml"/><Relationship Id="rId537" Type="http://schemas.openxmlformats.org/officeDocument/2006/relationships/image" Target="../media/image1294.png"/><Relationship Id="rId80" Type="http://schemas.openxmlformats.org/officeDocument/2006/relationships/customXml" Target="../ink/ink1175.xml"/><Relationship Id="rId155" Type="http://schemas.openxmlformats.org/officeDocument/2006/relationships/image" Target="../media/image1287.png"/><Relationship Id="rId362" Type="http://schemas.openxmlformats.org/officeDocument/2006/relationships/customXml" Target="../ink/ink1250.xml"/><Relationship Id="rId383" Type="http://schemas.openxmlformats.org/officeDocument/2006/relationships/image" Target="../media/image11940.png"/><Relationship Id="rId418" Type="http://schemas.openxmlformats.org/officeDocument/2006/relationships/customXml" Target="../ink/ink1278.xml"/><Relationship Id="rId439" Type="http://schemas.openxmlformats.org/officeDocument/2006/relationships/image" Target="../media/image1404.png"/><Relationship Id="rId285" Type="http://schemas.openxmlformats.org/officeDocument/2006/relationships/image" Target="../media/image1352.png"/><Relationship Id="rId450" Type="http://schemas.openxmlformats.org/officeDocument/2006/relationships/customXml" Target="../ink/ink1294.xml"/><Relationship Id="rId471" Type="http://schemas.openxmlformats.org/officeDocument/2006/relationships/image" Target="../media/image1062.png"/><Relationship Id="rId506" Type="http://schemas.openxmlformats.org/officeDocument/2006/relationships/customXml" Target="../ink/ink1322.xml"/><Relationship Id="rId17" Type="http://schemas.openxmlformats.org/officeDocument/2006/relationships/image" Target="../media/image1218.png"/><Relationship Id="rId38" Type="http://schemas.openxmlformats.org/officeDocument/2006/relationships/customXml" Target="../ink/ink1154.xml"/><Relationship Id="rId59" Type="http://schemas.openxmlformats.org/officeDocument/2006/relationships/image" Target="../media/image1239.png"/><Relationship Id="rId103" Type="http://schemas.openxmlformats.org/officeDocument/2006/relationships/image" Target="../media/image1261.png"/><Relationship Id="rId124" Type="http://schemas.openxmlformats.org/officeDocument/2006/relationships/customXml" Target="../ink/ink1197.xml"/><Relationship Id="rId310" Type="http://schemas.openxmlformats.org/officeDocument/2006/relationships/customXml" Target="../ink/ink1234.xml"/><Relationship Id="rId492" Type="http://schemas.openxmlformats.org/officeDocument/2006/relationships/customXml" Target="../ink/ink1315.xml"/><Relationship Id="rId527" Type="http://schemas.openxmlformats.org/officeDocument/2006/relationships/image" Target="../media/image1065.png"/><Relationship Id="rId70" Type="http://schemas.openxmlformats.org/officeDocument/2006/relationships/customXml" Target="../ink/ink1170.xml"/><Relationship Id="rId91" Type="http://schemas.openxmlformats.org/officeDocument/2006/relationships/image" Target="../media/image1255.png"/><Relationship Id="rId145" Type="http://schemas.openxmlformats.org/officeDocument/2006/relationships/image" Target="../media/image1282.png"/><Relationship Id="rId166" Type="http://schemas.openxmlformats.org/officeDocument/2006/relationships/customXml" Target="../ink/ink1218.xml"/><Relationship Id="rId331" Type="http://schemas.openxmlformats.org/officeDocument/2006/relationships/image" Target="../media/image1375.png"/><Relationship Id="rId373" Type="http://schemas.openxmlformats.org/officeDocument/2006/relationships/image" Target="../media/image11890.png"/><Relationship Id="rId394" Type="http://schemas.openxmlformats.org/officeDocument/2006/relationships/customXml" Target="../ink/ink1266.xml"/><Relationship Id="rId408" Type="http://schemas.openxmlformats.org/officeDocument/2006/relationships/customXml" Target="../ink/ink1273.xml"/><Relationship Id="rId429" Type="http://schemas.openxmlformats.org/officeDocument/2006/relationships/image" Target="../media/image1399.png"/><Relationship Id="rId1" Type="http://schemas.openxmlformats.org/officeDocument/2006/relationships/slideLayout" Target="../slideLayouts/slideLayout7.xml"/><Relationship Id="rId440" Type="http://schemas.openxmlformats.org/officeDocument/2006/relationships/customXml" Target="../ink/ink1289.xml"/><Relationship Id="rId28" Type="http://schemas.openxmlformats.org/officeDocument/2006/relationships/customXml" Target="../ink/ink1149.xml"/><Relationship Id="rId49" Type="http://schemas.openxmlformats.org/officeDocument/2006/relationships/image" Target="../media/image1234.png"/><Relationship Id="rId114" Type="http://schemas.openxmlformats.org/officeDocument/2006/relationships/customXml" Target="../ink/ink1192.xml"/><Relationship Id="rId296" Type="http://schemas.openxmlformats.org/officeDocument/2006/relationships/customXml" Target="../ink/ink1227.xml"/><Relationship Id="rId300" Type="http://schemas.openxmlformats.org/officeDocument/2006/relationships/customXml" Target="../ink/ink1229.xml"/><Relationship Id="rId461" Type="http://schemas.openxmlformats.org/officeDocument/2006/relationships/image" Target="../media/image46.png"/><Relationship Id="rId482" Type="http://schemas.openxmlformats.org/officeDocument/2006/relationships/customXml" Target="../ink/ink1310.xml"/><Relationship Id="rId517" Type="http://schemas.openxmlformats.org/officeDocument/2006/relationships/image" Target="../media/image841.png"/><Relationship Id="rId538" Type="http://schemas.openxmlformats.org/officeDocument/2006/relationships/customXml" Target="../ink/ink1338.xml"/><Relationship Id="rId60" Type="http://schemas.openxmlformats.org/officeDocument/2006/relationships/customXml" Target="../ink/ink1165.xml"/><Relationship Id="rId81" Type="http://schemas.openxmlformats.org/officeDocument/2006/relationships/image" Target="../media/image1250.png"/><Relationship Id="rId135" Type="http://schemas.openxmlformats.org/officeDocument/2006/relationships/image" Target="../media/image1277.png"/><Relationship Id="rId156" Type="http://schemas.openxmlformats.org/officeDocument/2006/relationships/customXml" Target="../ink/ink1213.xml"/><Relationship Id="rId321" Type="http://schemas.openxmlformats.org/officeDocument/2006/relationships/image" Target="../media/image1370.png"/><Relationship Id="rId363" Type="http://schemas.openxmlformats.org/officeDocument/2006/relationships/image" Target="../media/image11840.png"/><Relationship Id="rId384" Type="http://schemas.openxmlformats.org/officeDocument/2006/relationships/customXml" Target="../ink/ink1261.xml"/><Relationship Id="rId419" Type="http://schemas.openxmlformats.org/officeDocument/2006/relationships/image" Target="../media/image1394.png"/><Relationship Id="rId430" Type="http://schemas.openxmlformats.org/officeDocument/2006/relationships/customXml" Target="../ink/ink1284.xml"/><Relationship Id="rId18" Type="http://schemas.openxmlformats.org/officeDocument/2006/relationships/customXml" Target="../ink/ink1144.xml"/><Relationship Id="rId39" Type="http://schemas.openxmlformats.org/officeDocument/2006/relationships/image" Target="../media/image1229.png"/><Relationship Id="rId286" Type="http://schemas.openxmlformats.org/officeDocument/2006/relationships/customXml" Target="../ink/ink1222.xml"/><Relationship Id="rId451" Type="http://schemas.openxmlformats.org/officeDocument/2006/relationships/image" Target="../media/image1410.png"/><Relationship Id="rId472" Type="http://schemas.openxmlformats.org/officeDocument/2006/relationships/customXml" Target="../ink/ink1305.xml"/><Relationship Id="rId493" Type="http://schemas.openxmlformats.org/officeDocument/2006/relationships/image" Target="../media/image320.png"/><Relationship Id="rId507" Type="http://schemas.openxmlformats.org/officeDocument/2006/relationships/image" Target="../media/image328.png"/><Relationship Id="rId528" Type="http://schemas.openxmlformats.org/officeDocument/2006/relationships/customXml" Target="../ink/ink1333.xml"/><Relationship Id="rId50" Type="http://schemas.openxmlformats.org/officeDocument/2006/relationships/customXml" Target="../ink/ink1160.xml"/><Relationship Id="rId104" Type="http://schemas.openxmlformats.org/officeDocument/2006/relationships/customXml" Target="../ink/ink1187.xml"/><Relationship Id="rId125" Type="http://schemas.openxmlformats.org/officeDocument/2006/relationships/image" Target="../media/image1272.png"/><Relationship Id="rId146" Type="http://schemas.openxmlformats.org/officeDocument/2006/relationships/customXml" Target="../ink/ink1208.xml"/><Relationship Id="rId167" Type="http://schemas.openxmlformats.org/officeDocument/2006/relationships/image" Target="../media/image1293.png"/><Relationship Id="rId311" Type="http://schemas.openxmlformats.org/officeDocument/2006/relationships/image" Target="../media/image1365.png"/><Relationship Id="rId332" Type="http://schemas.openxmlformats.org/officeDocument/2006/relationships/customXml" Target="../ink/ink1245.xml"/><Relationship Id="rId374" Type="http://schemas.openxmlformats.org/officeDocument/2006/relationships/customXml" Target="../ink/ink1256.xml"/><Relationship Id="rId395" Type="http://schemas.openxmlformats.org/officeDocument/2006/relationships/image" Target="../media/image1200.png"/><Relationship Id="rId409" Type="http://schemas.openxmlformats.org/officeDocument/2006/relationships/image" Target="../media/image1207.png"/><Relationship Id="rId71" Type="http://schemas.openxmlformats.org/officeDocument/2006/relationships/image" Target="../media/image1245.png"/><Relationship Id="rId92" Type="http://schemas.openxmlformats.org/officeDocument/2006/relationships/customXml" Target="../ink/ink1181.xml"/><Relationship Id="rId420" Type="http://schemas.openxmlformats.org/officeDocument/2006/relationships/customXml" Target="../ink/ink1279.xml"/><Relationship Id="rId2" Type="http://schemas.openxmlformats.org/officeDocument/2006/relationships/customXml" Target="../ink/ink1136.xml"/><Relationship Id="rId29" Type="http://schemas.openxmlformats.org/officeDocument/2006/relationships/image" Target="../media/image1224.png"/><Relationship Id="rId297" Type="http://schemas.openxmlformats.org/officeDocument/2006/relationships/image" Target="../media/image1358.png"/><Relationship Id="rId441" Type="http://schemas.openxmlformats.org/officeDocument/2006/relationships/image" Target="../media/image1405.png"/><Relationship Id="rId462" Type="http://schemas.openxmlformats.org/officeDocument/2006/relationships/customXml" Target="../ink/ink1300.xml"/><Relationship Id="rId483" Type="http://schemas.openxmlformats.org/officeDocument/2006/relationships/image" Target="../media/image315.png"/><Relationship Id="rId518" Type="http://schemas.openxmlformats.org/officeDocument/2006/relationships/customXml" Target="../ink/ink1328.xml"/><Relationship Id="rId539" Type="http://schemas.openxmlformats.org/officeDocument/2006/relationships/image" Target="../media/image1295.png"/><Relationship Id="rId40" Type="http://schemas.openxmlformats.org/officeDocument/2006/relationships/customXml" Target="../ink/ink1155.xml"/><Relationship Id="rId115" Type="http://schemas.openxmlformats.org/officeDocument/2006/relationships/image" Target="../media/image1267.png"/><Relationship Id="rId136" Type="http://schemas.openxmlformats.org/officeDocument/2006/relationships/customXml" Target="../ink/ink1203.xml"/><Relationship Id="rId157" Type="http://schemas.openxmlformats.org/officeDocument/2006/relationships/image" Target="../media/image1288.png"/><Relationship Id="rId301" Type="http://schemas.openxmlformats.org/officeDocument/2006/relationships/image" Target="../media/image1360.png"/><Relationship Id="rId322" Type="http://schemas.openxmlformats.org/officeDocument/2006/relationships/customXml" Target="../ink/ink1240.xml"/><Relationship Id="rId364" Type="http://schemas.openxmlformats.org/officeDocument/2006/relationships/customXml" Target="../ink/ink1251.xml"/><Relationship Id="rId61" Type="http://schemas.openxmlformats.org/officeDocument/2006/relationships/image" Target="../media/image1240.png"/><Relationship Id="rId82" Type="http://schemas.openxmlformats.org/officeDocument/2006/relationships/customXml" Target="../ink/ink1176.xml"/><Relationship Id="rId385" Type="http://schemas.openxmlformats.org/officeDocument/2006/relationships/image" Target="../media/image11950.png"/><Relationship Id="rId19" Type="http://schemas.openxmlformats.org/officeDocument/2006/relationships/image" Target="../media/image1219.png"/><Relationship Id="rId287" Type="http://schemas.openxmlformats.org/officeDocument/2006/relationships/image" Target="../media/image1353.png"/><Relationship Id="rId410" Type="http://schemas.openxmlformats.org/officeDocument/2006/relationships/customXml" Target="../ink/ink1274.xml"/><Relationship Id="rId431" Type="http://schemas.openxmlformats.org/officeDocument/2006/relationships/image" Target="../media/image1400.png"/><Relationship Id="rId452" Type="http://schemas.openxmlformats.org/officeDocument/2006/relationships/customXml" Target="../ink/ink1295.xml"/><Relationship Id="rId473" Type="http://schemas.openxmlformats.org/officeDocument/2006/relationships/image" Target="../media/image1063.png"/><Relationship Id="rId494" Type="http://schemas.openxmlformats.org/officeDocument/2006/relationships/customXml" Target="../ink/ink1316.xml"/><Relationship Id="rId508" Type="http://schemas.openxmlformats.org/officeDocument/2006/relationships/customXml" Target="../ink/ink1323.xml"/><Relationship Id="rId529" Type="http://schemas.openxmlformats.org/officeDocument/2006/relationships/image" Target="../media/image1208.png"/><Relationship Id="rId30" Type="http://schemas.openxmlformats.org/officeDocument/2006/relationships/customXml" Target="../ink/ink1150.xml"/><Relationship Id="rId105" Type="http://schemas.openxmlformats.org/officeDocument/2006/relationships/image" Target="../media/image1262.png"/><Relationship Id="rId126" Type="http://schemas.openxmlformats.org/officeDocument/2006/relationships/customXml" Target="../ink/ink1198.xml"/><Relationship Id="rId147" Type="http://schemas.openxmlformats.org/officeDocument/2006/relationships/image" Target="../media/image1283.png"/><Relationship Id="rId168" Type="http://schemas.openxmlformats.org/officeDocument/2006/relationships/customXml" Target="../ink/ink1219.xml"/><Relationship Id="rId312" Type="http://schemas.openxmlformats.org/officeDocument/2006/relationships/customXml" Target="../ink/ink1235.xml"/><Relationship Id="rId333" Type="http://schemas.openxmlformats.org/officeDocument/2006/relationships/image" Target="../media/image1376.png"/><Relationship Id="rId540" Type="http://schemas.openxmlformats.org/officeDocument/2006/relationships/customXml" Target="../ink/ink1339.xml"/><Relationship Id="rId51" Type="http://schemas.openxmlformats.org/officeDocument/2006/relationships/image" Target="../media/image1235.png"/><Relationship Id="rId72" Type="http://schemas.openxmlformats.org/officeDocument/2006/relationships/customXml" Target="../ink/ink1171.xml"/><Relationship Id="rId93" Type="http://schemas.openxmlformats.org/officeDocument/2006/relationships/image" Target="../media/image1256.png"/><Relationship Id="rId375" Type="http://schemas.openxmlformats.org/officeDocument/2006/relationships/image" Target="../media/image11900.png"/><Relationship Id="rId396" Type="http://schemas.openxmlformats.org/officeDocument/2006/relationships/customXml" Target="../ink/ink1267.xml"/><Relationship Id="rId3" Type="http://schemas.openxmlformats.org/officeDocument/2006/relationships/image" Target="../media/image1300.png"/><Relationship Id="rId298" Type="http://schemas.openxmlformats.org/officeDocument/2006/relationships/customXml" Target="../ink/ink1228.xml"/><Relationship Id="rId400" Type="http://schemas.openxmlformats.org/officeDocument/2006/relationships/customXml" Target="../ink/ink1269.xml"/><Relationship Id="rId421" Type="http://schemas.openxmlformats.org/officeDocument/2006/relationships/image" Target="../media/image1395.png"/><Relationship Id="rId442" Type="http://schemas.openxmlformats.org/officeDocument/2006/relationships/customXml" Target="../ink/ink1290.xml"/><Relationship Id="rId463" Type="http://schemas.openxmlformats.org/officeDocument/2006/relationships/image" Target="../media/image47.png"/><Relationship Id="rId484" Type="http://schemas.openxmlformats.org/officeDocument/2006/relationships/customXml" Target="../ink/ink1311.xml"/><Relationship Id="rId519" Type="http://schemas.openxmlformats.org/officeDocument/2006/relationships/image" Target="../media/image842.png"/><Relationship Id="rId116" Type="http://schemas.openxmlformats.org/officeDocument/2006/relationships/customXml" Target="../ink/ink1193.xml"/><Relationship Id="rId137" Type="http://schemas.openxmlformats.org/officeDocument/2006/relationships/image" Target="../media/image1278.png"/><Relationship Id="rId158" Type="http://schemas.openxmlformats.org/officeDocument/2006/relationships/customXml" Target="../ink/ink1214.xml"/><Relationship Id="rId302" Type="http://schemas.openxmlformats.org/officeDocument/2006/relationships/customXml" Target="../ink/ink1230.xml"/><Relationship Id="rId323" Type="http://schemas.openxmlformats.org/officeDocument/2006/relationships/image" Target="../media/image1371.png"/><Relationship Id="rId530" Type="http://schemas.openxmlformats.org/officeDocument/2006/relationships/customXml" Target="../ink/ink1334.xml"/><Relationship Id="rId20" Type="http://schemas.openxmlformats.org/officeDocument/2006/relationships/customXml" Target="../ink/ink1145.xml"/><Relationship Id="rId41" Type="http://schemas.openxmlformats.org/officeDocument/2006/relationships/image" Target="../media/image1230.png"/><Relationship Id="rId62" Type="http://schemas.openxmlformats.org/officeDocument/2006/relationships/customXml" Target="../ink/ink1166.xml"/><Relationship Id="rId83" Type="http://schemas.openxmlformats.org/officeDocument/2006/relationships/image" Target="../media/image1251.png"/><Relationship Id="rId365" Type="http://schemas.openxmlformats.org/officeDocument/2006/relationships/image" Target="../media/image11850.png"/><Relationship Id="rId386" Type="http://schemas.openxmlformats.org/officeDocument/2006/relationships/customXml" Target="../ink/ink1262.xml"/><Relationship Id="rId288" Type="http://schemas.openxmlformats.org/officeDocument/2006/relationships/customXml" Target="../ink/ink1223.xml"/><Relationship Id="rId411" Type="http://schemas.openxmlformats.org/officeDocument/2006/relationships/image" Target="../media/image1390.png"/><Relationship Id="rId432" Type="http://schemas.openxmlformats.org/officeDocument/2006/relationships/customXml" Target="../ink/ink1285.xml"/><Relationship Id="rId453" Type="http://schemas.openxmlformats.org/officeDocument/2006/relationships/image" Target="../media/image1411.png"/><Relationship Id="rId474" Type="http://schemas.openxmlformats.org/officeDocument/2006/relationships/customXml" Target="../ink/ink1306.xml"/><Relationship Id="rId509" Type="http://schemas.openxmlformats.org/officeDocument/2006/relationships/image" Target="../media/image560.png"/><Relationship Id="rId106" Type="http://schemas.openxmlformats.org/officeDocument/2006/relationships/customXml" Target="../ink/ink1188.xml"/><Relationship Id="rId127" Type="http://schemas.openxmlformats.org/officeDocument/2006/relationships/image" Target="../media/image1273.png"/><Relationship Id="rId313" Type="http://schemas.openxmlformats.org/officeDocument/2006/relationships/image" Target="../media/image1366.png"/><Relationship Id="rId495" Type="http://schemas.openxmlformats.org/officeDocument/2006/relationships/image" Target="../media/image321.png"/><Relationship Id="rId10" Type="http://schemas.openxmlformats.org/officeDocument/2006/relationships/customXml" Target="../ink/ink1140.xml"/><Relationship Id="rId31" Type="http://schemas.openxmlformats.org/officeDocument/2006/relationships/image" Target="../media/image1225.png"/><Relationship Id="rId52" Type="http://schemas.openxmlformats.org/officeDocument/2006/relationships/customXml" Target="../ink/ink1161.xml"/><Relationship Id="rId73" Type="http://schemas.openxmlformats.org/officeDocument/2006/relationships/image" Target="../media/image1246.png"/><Relationship Id="rId94" Type="http://schemas.openxmlformats.org/officeDocument/2006/relationships/customXml" Target="../ink/ink1182.xml"/><Relationship Id="rId148" Type="http://schemas.openxmlformats.org/officeDocument/2006/relationships/customXml" Target="../ink/ink1209.xml"/><Relationship Id="rId334" Type="http://schemas.openxmlformats.org/officeDocument/2006/relationships/customXml" Target="../ink/ink1246.xml"/><Relationship Id="rId376" Type="http://schemas.openxmlformats.org/officeDocument/2006/relationships/customXml" Target="../ink/ink1257.xml"/><Relationship Id="rId397" Type="http://schemas.openxmlformats.org/officeDocument/2006/relationships/image" Target="../media/image1201.png"/><Relationship Id="rId520" Type="http://schemas.openxmlformats.org/officeDocument/2006/relationships/customXml" Target="../ink/ink1329.xml"/><Relationship Id="rId541" Type="http://schemas.openxmlformats.org/officeDocument/2006/relationships/image" Target="../media/image1296.png"/><Relationship Id="rId4" Type="http://schemas.openxmlformats.org/officeDocument/2006/relationships/customXml" Target="../ink/ink1137.xml"/><Relationship Id="rId401" Type="http://schemas.openxmlformats.org/officeDocument/2006/relationships/image" Target="../media/image1203.png"/><Relationship Id="rId422" Type="http://schemas.openxmlformats.org/officeDocument/2006/relationships/customXml" Target="../ink/ink1280.xml"/><Relationship Id="rId443" Type="http://schemas.openxmlformats.org/officeDocument/2006/relationships/image" Target="../media/image1406.png"/><Relationship Id="rId464" Type="http://schemas.openxmlformats.org/officeDocument/2006/relationships/customXml" Target="../ink/ink1301.xml"/><Relationship Id="rId303" Type="http://schemas.openxmlformats.org/officeDocument/2006/relationships/image" Target="../media/image1361.png"/><Relationship Id="rId485" Type="http://schemas.openxmlformats.org/officeDocument/2006/relationships/image" Target="../media/image316.png"/><Relationship Id="rId42" Type="http://schemas.openxmlformats.org/officeDocument/2006/relationships/customXml" Target="../ink/ink1156.xml"/><Relationship Id="rId84" Type="http://schemas.openxmlformats.org/officeDocument/2006/relationships/customXml" Target="../ink/ink1177.xml"/><Relationship Id="rId138" Type="http://schemas.openxmlformats.org/officeDocument/2006/relationships/customXml" Target="../ink/ink1204.xml"/><Relationship Id="rId387" Type="http://schemas.openxmlformats.org/officeDocument/2006/relationships/image" Target="../media/image1196.png"/><Relationship Id="rId510" Type="http://schemas.openxmlformats.org/officeDocument/2006/relationships/customXml" Target="../ink/ink1324.xml"/><Relationship Id="rId412" Type="http://schemas.openxmlformats.org/officeDocument/2006/relationships/customXml" Target="../ink/ink1275.xml"/><Relationship Id="rId107" Type="http://schemas.openxmlformats.org/officeDocument/2006/relationships/image" Target="../media/image1263.png"/><Relationship Id="rId289" Type="http://schemas.openxmlformats.org/officeDocument/2006/relationships/image" Target="../media/image1354.png"/><Relationship Id="rId454" Type="http://schemas.openxmlformats.org/officeDocument/2006/relationships/customXml" Target="../ink/ink1296.xml"/><Relationship Id="rId496" Type="http://schemas.openxmlformats.org/officeDocument/2006/relationships/customXml" Target="../ink/ink1317.xml"/><Relationship Id="rId11" Type="http://schemas.openxmlformats.org/officeDocument/2006/relationships/image" Target="../media/image1215.png"/><Relationship Id="rId53" Type="http://schemas.openxmlformats.org/officeDocument/2006/relationships/image" Target="../media/image1236.png"/><Relationship Id="rId149" Type="http://schemas.openxmlformats.org/officeDocument/2006/relationships/image" Target="../media/image1284.png"/><Relationship Id="rId314" Type="http://schemas.openxmlformats.org/officeDocument/2006/relationships/customXml" Target="../ink/ink1236.xml"/><Relationship Id="rId398" Type="http://schemas.openxmlformats.org/officeDocument/2006/relationships/customXml" Target="../ink/ink1268.xml"/><Relationship Id="rId521" Type="http://schemas.openxmlformats.org/officeDocument/2006/relationships/image" Target="../media/image843.png"/><Relationship Id="rId95" Type="http://schemas.openxmlformats.org/officeDocument/2006/relationships/image" Target="../media/image1257.png"/><Relationship Id="rId160" Type="http://schemas.openxmlformats.org/officeDocument/2006/relationships/customXml" Target="../ink/ink1215.xml"/><Relationship Id="rId423" Type="http://schemas.openxmlformats.org/officeDocument/2006/relationships/image" Target="../media/image1396.png"/><Relationship Id="rId465" Type="http://schemas.openxmlformats.org/officeDocument/2006/relationships/image" Target="../media/image48.png"/><Relationship Id="rId22" Type="http://schemas.openxmlformats.org/officeDocument/2006/relationships/customXml" Target="../ink/ink1146.xml"/><Relationship Id="rId64" Type="http://schemas.openxmlformats.org/officeDocument/2006/relationships/customXml" Target="../ink/ink1167.xml"/><Relationship Id="rId118" Type="http://schemas.openxmlformats.org/officeDocument/2006/relationships/customXml" Target="../ink/ink1194.xml"/><Relationship Id="rId325" Type="http://schemas.openxmlformats.org/officeDocument/2006/relationships/image" Target="../media/image1372.png"/><Relationship Id="rId367" Type="http://schemas.openxmlformats.org/officeDocument/2006/relationships/image" Target="../media/image11860.png"/><Relationship Id="rId532" Type="http://schemas.openxmlformats.org/officeDocument/2006/relationships/customXml" Target="../ink/ink1335.xml"/><Relationship Id="rId434" Type="http://schemas.openxmlformats.org/officeDocument/2006/relationships/customXml" Target="../ink/ink1286.xml"/><Relationship Id="rId476" Type="http://schemas.openxmlformats.org/officeDocument/2006/relationships/customXml" Target="../ink/ink1307.xml"/><Relationship Id="rId33" Type="http://schemas.openxmlformats.org/officeDocument/2006/relationships/image" Target="../media/image1226.png"/><Relationship Id="rId129" Type="http://schemas.openxmlformats.org/officeDocument/2006/relationships/image" Target="../media/image1274.png"/><Relationship Id="rId336" Type="http://schemas.openxmlformats.org/officeDocument/2006/relationships/customXml" Target="../ink/ink1247.xml"/><Relationship Id="rId501" Type="http://schemas.openxmlformats.org/officeDocument/2006/relationships/image" Target="../media/image324.png"/><Relationship Id="rId543" Type="http://schemas.openxmlformats.org/officeDocument/2006/relationships/image" Target="../media/image1297.png"/><Relationship Id="rId75" Type="http://schemas.openxmlformats.org/officeDocument/2006/relationships/image" Target="../media/image1247.png"/><Relationship Id="rId140" Type="http://schemas.openxmlformats.org/officeDocument/2006/relationships/customXml" Target="../ink/ink1205.xml"/><Relationship Id="rId378" Type="http://schemas.openxmlformats.org/officeDocument/2006/relationships/customXml" Target="../ink/ink1258.xml"/><Relationship Id="rId403" Type="http://schemas.openxmlformats.org/officeDocument/2006/relationships/image" Target="../media/image1204.png"/><Relationship Id="rId6" Type="http://schemas.openxmlformats.org/officeDocument/2006/relationships/customXml" Target="../ink/ink1138.xml"/><Relationship Id="rId445" Type="http://schemas.openxmlformats.org/officeDocument/2006/relationships/image" Target="../media/image1407.png"/><Relationship Id="rId487" Type="http://schemas.openxmlformats.org/officeDocument/2006/relationships/image" Target="../media/image317.png"/><Relationship Id="rId291" Type="http://schemas.openxmlformats.org/officeDocument/2006/relationships/image" Target="../media/image1355.png"/><Relationship Id="rId305" Type="http://schemas.openxmlformats.org/officeDocument/2006/relationships/image" Target="../media/image1362.png"/><Relationship Id="rId512" Type="http://schemas.openxmlformats.org/officeDocument/2006/relationships/customXml" Target="../ink/ink1325.xml"/><Relationship Id="rId44" Type="http://schemas.openxmlformats.org/officeDocument/2006/relationships/customXml" Target="../ink/ink1157.xml"/><Relationship Id="rId86" Type="http://schemas.openxmlformats.org/officeDocument/2006/relationships/customXml" Target="../ink/ink1178.xml"/><Relationship Id="rId151" Type="http://schemas.openxmlformats.org/officeDocument/2006/relationships/image" Target="../media/image1285.png"/><Relationship Id="rId389" Type="http://schemas.openxmlformats.org/officeDocument/2006/relationships/image" Target="../media/image1197.png"/><Relationship Id="rId414" Type="http://schemas.openxmlformats.org/officeDocument/2006/relationships/customXml" Target="../ink/ink1276.xml"/><Relationship Id="rId456" Type="http://schemas.openxmlformats.org/officeDocument/2006/relationships/customXml" Target="../ink/ink1297.xml"/><Relationship Id="rId498" Type="http://schemas.openxmlformats.org/officeDocument/2006/relationships/customXml" Target="../ink/ink1318.xml"/><Relationship Id="rId13" Type="http://schemas.openxmlformats.org/officeDocument/2006/relationships/image" Target="../media/image1216.png"/><Relationship Id="rId109" Type="http://schemas.openxmlformats.org/officeDocument/2006/relationships/image" Target="../media/image1264.png"/><Relationship Id="rId316" Type="http://schemas.openxmlformats.org/officeDocument/2006/relationships/customXml" Target="../ink/ink1237.xml"/><Relationship Id="rId523" Type="http://schemas.openxmlformats.org/officeDocument/2006/relationships/image" Target="../media/image844.png"/><Relationship Id="rId55" Type="http://schemas.openxmlformats.org/officeDocument/2006/relationships/image" Target="../media/image1237.png"/><Relationship Id="rId97" Type="http://schemas.openxmlformats.org/officeDocument/2006/relationships/image" Target="../media/image1258.png"/><Relationship Id="rId120" Type="http://schemas.openxmlformats.org/officeDocument/2006/relationships/customXml" Target="../ink/ink1195.xml"/><Relationship Id="rId162" Type="http://schemas.openxmlformats.org/officeDocument/2006/relationships/customXml" Target="../ink/ink1216.xml"/><Relationship Id="rId425" Type="http://schemas.openxmlformats.org/officeDocument/2006/relationships/image" Target="../media/image1397.png"/><Relationship Id="rId467" Type="http://schemas.openxmlformats.org/officeDocument/2006/relationships/image" Target="../media/image55.png"/><Relationship Id="rId24" Type="http://schemas.openxmlformats.org/officeDocument/2006/relationships/customXml" Target="../ink/ink1147.xml"/><Relationship Id="rId66" Type="http://schemas.openxmlformats.org/officeDocument/2006/relationships/customXml" Target="../ink/ink1168.xml"/><Relationship Id="rId131" Type="http://schemas.openxmlformats.org/officeDocument/2006/relationships/image" Target="../media/image1275.png"/><Relationship Id="rId327" Type="http://schemas.openxmlformats.org/officeDocument/2006/relationships/image" Target="../media/image1373.png"/><Relationship Id="rId369" Type="http://schemas.openxmlformats.org/officeDocument/2006/relationships/image" Target="../media/image11870.png"/><Relationship Id="rId534" Type="http://schemas.openxmlformats.org/officeDocument/2006/relationships/customXml" Target="../ink/ink1336.xml"/><Relationship Id="rId380" Type="http://schemas.openxmlformats.org/officeDocument/2006/relationships/customXml" Target="../ink/ink1259.xml"/><Relationship Id="rId436" Type="http://schemas.openxmlformats.org/officeDocument/2006/relationships/customXml" Target="../ink/ink1287.xml"/><Relationship Id="rId478" Type="http://schemas.openxmlformats.org/officeDocument/2006/relationships/customXml" Target="../ink/ink1308.xml"/><Relationship Id="rId35" Type="http://schemas.openxmlformats.org/officeDocument/2006/relationships/image" Target="../media/image1227.png"/><Relationship Id="rId77" Type="http://schemas.openxmlformats.org/officeDocument/2006/relationships/image" Target="../media/image1248.png"/><Relationship Id="rId100" Type="http://schemas.openxmlformats.org/officeDocument/2006/relationships/customXml" Target="../ink/ink1185.xml"/><Relationship Id="rId282" Type="http://schemas.openxmlformats.org/officeDocument/2006/relationships/customXml" Target="../ink/ink1220.xml"/><Relationship Id="rId338" Type="http://schemas.openxmlformats.org/officeDocument/2006/relationships/customXml" Target="../ink/ink1248.xml"/><Relationship Id="rId503" Type="http://schemas.openxmlformats.org/officeDocument/2006/relationships/image" Target="../media/image325.png"/><Relationship Id="rId545" Type="http://schemas.openxmlformats.org/officeDocument/2006/relationships/image" Target="../media/image1298.png"/><Relationship Id="rId8" Type="http://schemas.openxmlformats.org/officeDocument/2006/relationships/customXml" Target="../ink/ink1139.xml"/><Relationship Id="rId142" Type="http://schemas.openxmlformats.org/officeDocument/2006/relationships/customXml" Target="../ink/ink1206.xml"/><Relationship Id="rId391" Type="http://schemas.openxmlformats.org/officeDocument/2006/relationships/image" Target="../media/image1198.png"/><Relationship Id="rId405" Type="http://schemas.openxmlformats.org/officeDocument/2006/relationships/image" Target="../media/image1205.png"/><Relationship Id="rId447" Type="http://schemas.openxmlformats.org/officeDocument/2006/relationships/image" Target="../media/image1408.png"/><Relationship Id="rId489" Type="http://schemas.openxmlformats.org/officeDocument/2006/relationships/image" Target="../media/image318.png"/><Relationship Id="rId46" Type="http://schemas.openxmlformats.org/officeDocument/2006/relationships/customXml" Target="../ink/ink1158.xml"/><Relationship Id="rId293" Type="http://schemas.openxmlformats.org/officeDocument/2006/relationships/image" Target="../media/image1356.png"/><Relationship Id="rId307" Type="http://schemas.openxmlformats.org/officeDocument/2006/relationships/image" Target="../media/image1363.png"/><Relationship Id="rId514" Type="http://schemas.openxmlformats.org/officeDocument/2006/relationships/customXml" Target="../ink/ink1326.xml"/><Relationship Id="rId88" Type="http://schemas.openxmlformats.org/officeDocument/2006/relationships/customXml" Target="../ink/ink1179.xml"/><Relationship Id="rId111" Type="http://schemas.openxmlformats.org/officeDocument/2006/relationships/image" Target="../media/image1265.png"/><Relationship Id="rId153" Type="http://schemas.openxmlformats.org/officeDocument/2006/relationships/image" Target="../media/image1286.png"/><Relationship Id="rId416" Type="http://schemas.openxmlformats.org/officeDocument/2006/relationships/customXml" Target="../ink/ink1277.xml"/><Relationship Id="rId458" Type="http://schemas.openxmlformats.org/officeDocument/2006/relationships/customXml" Target="../ink/ink1298.xml"/><Relationship Id="rId15" Type="http://schemas.openxmlformats.org/officeDocument/2006/relationships/image" Target="../media/image1217.png"/><Relationship Id="rId57" Type="http://schemas.openxmlformats.org/officeDocument/2006/relationships/image" Target="../media/image1238.png"/><Relationship Id="rId318" Type="http://schemas.openxmlformats.org/officeDocument/2006/relationships/customXml" Target="../ink/ink1238.xml"/><Relationship Id="rId525" Type="http://schemas.openxmlformats.org/officeDocument/2006/relationships/image" Target="../media/image845.png"/><Relationship Id="rId99" Type="http://schemas.openxmlformats.org/officeDocument/2006/relationships/image" Target="../media/image1259.png"/><Relationship Id="rId122" Type="http://schemas.openxmlformats.org/officeDocument/2006/relationships/customXml" Target="../ink/ink1196.xml"/><Relationship Id="rId164" Type="http://schemas.openxmlformats.org/officeDocument/2006/relationships/customXml" Target="../ink/ink1217.xml"/><Relationship Id="rId371" Type="http://schemas.openxmlformats.org/officeDocument/2006/relationships/image" Target="../media/image11880.png"/><Relationship Id="rId427" Type="http://schemas.openxmlformats.org/officeDocument/2006/relationships/image" Target="../media/image1398.png"/><Relationship Id="rId469" Type="http://schemas.openxmlformats.org/officeDocument/2006/relationships/image" Target="../media/image1061.png"/><Relationship Id="rId26" Type="http://schemas.openxmlformats.org/officeDocument/2006/relationships/customXml" Target="../ink/ink1148.xml"/><Relationship Id="rId329" Type="http://schemas.openxmlformats.org/officeDocument/2006/relationships/image" Target="../media/image1374.png"/><Relationship Id="rId480" Type="http://schemas.openxmlformats.org/officeDocument/2006/relationships/customXml" Target="../ink/ink1309.xml"/><Relationship Id="rId536" Type="http://schemas.openxmlformats.org/officeDocument/2006/relationships/customXml" Target="../ink/ink1337.xml"/><Relationship Id="rId68" Type="http://schemas.openxmlformats.org/officeDocument/2006/relationships/customXml" Target="../ink/ink1169.xml"/><Relationship Id="rId133" Type="http://schemas.openxmlformats.org/officeDocument/2006/relationships/image" Target="../media/image1276.png"/><Relationship Id="rId340" Type="http://schemas.openxmlformats.org/officeDocument/2006/relationships/customXml" Target="../ink/ink1249.xml"/><Relationship Id="rId382" Type="http://schemas.openxmlformats.org/officeDocument/2006/relationships/customXml" Target="../ink/ink1260.xml"/><Relationship Id="rId438" Type="http://schemas.openxmlformats.org/officeDocument/2006/relationships/customXml" Target="../ink/ink1288.xml"/><Relationship Id="rId284" Type="http://schemas.openxmlformats.org/officeDocument/2006/relationships/customXml" Target="../ink/ink1221.xml"/><Relationship Id="rId491" Type="http://schemas.openxmlformats.org/officeDocument/2006/relationships/image" Target="../media/image319.png"/><Relationship Id="rId505" Type="http://schemas.openxmlformats.org/officeDocument/2006/relationships/image" Target="../media/image327.png"/><Relationship Id="rId37" Type="http://schemas.openxmlformats.org/officeDocument/2006/relationships/image" Target="../media/image1228.png"/><Relationship Id="rId79" Type="http://schemas.openxmlformats.org/officeDocument/2006/relationships/image" Target="../media/image1249.png"/><Relationship Id="rId102" Type="http://schemas.openxmlformats.org/officeDocument/2006/relationships/customXml" Target="../ink/ink1186.xml"/><Relationship Id="rId144" Type="http://schemas.openxmlformats.org/officeDocument/2006/relationships/customXml" Target="../ink/ink1207.xml"/><Relationship Id="rId547" Type="http://schemas.openxmlformats.org/officeDocument/2006/relationships/image" Target="../media/image1299.png"/><Relationship Id="rId90" Type="http://schemas.openxmlformats.org/officeDocument/2006/relationships/customXml" Target="../ink/ink1180.xml"/><Relationship Id="rId393" Type="http://schemas.openxmlformats.org/officeDocument/2006/relationships/image" Target="../media/image1199.png"/><Relationship Id="rId407" Type="http://schemas.openxmlformats.org/officeDocument/2006/relationships/image" Target="../media/image1206.png"/><Relationship Id="rId449" Type="http://schemas.openxmlformats.org/officeDocument/2006/relationships/image" Target="../media/image1409.png"/><Relationship Id="rId295" Type="http://schemas.openxmlformats.org/officeDocument/2006/relationships/image" Target="../media/image1357.png"/><Relationship Id="rId309" Type="http://schemas.openxmlformats.org/officeDocument/2006/relationships/image" Target="../media/image1364.png"/><Relationship Id="rId460" Type="http://schemas.openxmlformats.org/officeDocument/2006/relationships/customXml" Target="../ink/ink1299.xml"/><Relationship Id="rId516" Type="http://schemas.openxmlformats.org/officeDocument/2006/relationships/customXml" Target="../ink/ink1327.xml"/><Relationship Id="rId48" Type="http://schemas.openxmlformats.org/officeDocument/2006/relationships/customXml" Target="../ink/ink1159.xml"/><Relationship Id="rId113" Type="http://schemas.openxmlformats.org/officeDocument/2006/relationships/image" Target="../media/image1266.png"/><Relationship Id="rId320" Type="http://schemas.openxmlformats.org/officeDocument/2006/relationships/customXml" Target="../ink/ink12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9D1796-8D30-BE17-9C95-784414E8EB44}"/>
                  </a:ext>
                </a:extLst>
              </p14:cNvPr>
              <p14:cNvContentPartPr/>
              <p14:nvPr/>
            </p14:nvContentPartPr>
            <p14:xfrm>
              <a:off x="594714" y="730977"/>
              <a:ext cx="3101400" cy="54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9D1796-8D30-BE17-9C95-784414E8EB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714" y="721977"/>
                <a:ext cx="311904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326CD5-5429-0516-653E-2B76E578AD8C}"/>
              </a:ext>
            </a:extLst>
          </p:cNvPr>
          <p:cNvGrpSpPr/>
          <p:nvPr/>
        </p:nvGrpSpPr>
        <p:grpSpPr>
          <a:xfrm>
            <a:off x="696234" y="282863"/>
            <a:ext cx="1226160" cy="304560"/>
            <a:chOff x="696234" y="282863"/>
            <a:chExt cx="122616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5479123-A562-E6EB-518A-CE944A6C9ADA}"/>
                    </a:ext>
                  </a:extLst>
                </p14:cNvPr>
                <p14:cNvContentPartPr/>
                <p14:nvPr/>
              </p14:nvContentPartPr>
              <p14:xfrm>
                <a:off x="696234" y="282863"/>
                <a:ext cx="115920" cy="274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5479123-A562-E6EB-518A-CE944A6C9A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7594" y="273863"/>
                  <a:ext cx="133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D8CFC6-CA97-1721-C3B8-C043D9FD0D85}"/>
                    </a:ext>
                  </a:extLst>
                </p14:cNvPr>
                <p14:cNvContentPartPr/>
                <p14:nvPr/>
              </p14:nvContentPartPr>
              <p14:xfrm>
                <a:off x="839874" y="403823"/>
                <a:ext cx="108720" cy="143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D8CFC6-CA97-1721-C3B8-C043D9FD0D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234" y="395183"/>
                  <a:ext cx="126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03199D-650D-E84A-585E-61A9295E720F}"/>
                    </a:ext>
                  </a:extLst>
                </p14:cNvPr>
                <p14:cNvContentPartPr/>
                <p14:nvPr/>
              </p14:nvContentPartPr>
              <p14:xfrm>
                <a:off x="946434" y="387623"/>
                <a:ext cx="96120" cy="19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03199D-650D-E84A-585E-61A9295E72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794" y="378983"/>
                  <a:ext cx="113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7218C0-ADA3-55BC-B66E-54740AD00B48}"/>
                    </a:ext>
                  </a:extLst>
                </p14:cNvPr>
                <p14:cNvContentPartPr/>
                <p14:nvPr/>
              </p14:nvContentPartPr>
              <p14:xfrm>
                <a:off x="1091514" y="406703"/>
                <a:ext cx="152280" cy="154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7218C0-ADA3-55BC-B66E-54740AD00B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2874" y="397703"/>
                  <a:ext cx="169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9874C2-40D4-CB4D-B191-8CFD46BFB05A}"/>
                    </a:ext>
                  </a:extLst>
                </p14:cNvPr>
                <p14:cNvContentPartPr/>
                <p14:nvPr/>
              </p14:nvContentPartPr>
              <p14:xfrm>
                <a:off x="1301034" y="382583"/>
                <a:ext cx="96840" cy="171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9874C2-40D4-CB4D-B191-8CFD46BFB0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2034" y="373943"/>
                  <a:ext cx="114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AC4844-C1CE-48F0-7968-2097A9747DA4}"/>
                    </a:ext>
                  </a:extLst>
                </p14:cNvPr>
                <p14:cNvContentPartPr/>
                <p14:nvPr/>
              </p14:nvContentPartPr>
              <p14:xfrm>
                <a:off x="1374834" y="396623"/>
                <a:ext cx="117000" cy="147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AC4844-C1CE-48F0-7968-2097A9747D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5834" y="387623"/>
                  <a:ext cx="134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A59715-D298-6DD0-DCC5-E471AE62BA0A}"/>
                    </a:ext>
                  </a:extLst>
                </p14:cNvPr>
                <p14:cNvContentPartPr/>
                <p14:nvPr/>
              </p14:nvContentPartPr>
              <p14:xfrm>
                <a:off x="1625034" y="344063"/>
                <a:ext cx="21600" cy="165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A59715-D298-6DD0-DCC5-E471AE62BA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16394" y="335423"/>
                  <a:ext cx="39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527A68-C6AF-C7FB-9119-5D0D97BF59FC}"/>
                    </a:ext>
                  </a:extLst>
                </p14:cNvPr>
                <p14:cNvContentPartPr/>
                <p14:nvPr/>
              </p14:nvContentPartPr>
              <p14:xfrm>
                <a:off x="1587954" y="310943"/>
                <a:ext cx="140040" cy="233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527A68-C6AF-C7FB-9119-5D0D97BF59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8954" y="301943"/>
                  <a:ext cx="157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F609CF-7466-7297-689C-C463B045822E}"/>
                    </a:ext>
                  </a:extLst>
                </p14:cNvPr>
                <p14:cNvContentPartPr/>
                <p14:nvPr/>
              </p14:nvContentPartPr>
              <p14:xfrm>
                <a:off x="1769034" y="326783"/>
                <a:ext cx="17280" cy="19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F609CF-7466-7297-689C-C463B04582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60034" y="317783"/>
                  <a:ext cx="34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120B6D-CE50-4F52-4973-B14E1CC10F75}"/>
                    </a:ext>
                  </a:extLst>
                </p14:cNvPr>
                <p14:cNvContentPartPr/>
                <p14:nvPr/>
              </p14:nvContentPartPr>
              <p14:xfrm>
                <a:off x="1755714" y="311663"/>
                <a:ext cx="166680" cy="20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120B6D-CE50-4F52-4973-B14E1CC10F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47074" y="303023"/>
                  <a:ext cx="1843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3B5439-DBAE-16BD-8371-A26EB19E83B5}"/>
              </a:ext>
            </a:extLst>
          </p:cNvPr>
          <p:cNvGrpSpPr/>
          <p:nvPr/>
        </p:nvGrpSpPr>
        <p:grpSpPr>
          <a:xfrm>
            <a:off x="2266914" y="299063"/>
            <a:ext cx="1317960" cy="247320"/>
            <a:chOff x="2266914" y="299063"/>
            <a:chExt cx="131796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6433B0-BC2E-BC79-4927-27D160FAF6B4}"/>
                    </a:ext>
                  </a:extLst>
                </p14:cNvPr>
                <p14:cNvContentPartPr/>
                <p14:nvPr/>
              </p14:nvContentPartPr>
              <p14:xfrm>
                <a:off x="2266914" y="377543"/>
                <a:ext cx="15120" cy="156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6433B0-BC2E-BC79-4927-27D160FAF6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58274" y="368543"/>
                  <a:ext cx="32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6A22D69-C6F8-CE6D-DFA9-BF80EE78E159}"/>
                    </a:ext>
                  </a:extLst>
                </p14:cNvPr>
                <p14:cNvContentPartPr/>
                <p14:nvPr/>
              </p14:nvContentPartPr>
              <p14:xfrm>
                <a:off x="2268714" y="342983"/>
                <a:ext cx="164880" cy="20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6A22D69-C6F8-CE6D-DFA9-BF80EE78E1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9714" y="333983"/>
                  <a:ext cx="182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AE6529-E5B5-564B-44F7-EB79C963097A}"/>
                    </a:ext>
                  </a:extLst>
                </p14:cNvPr>
                <p14:cNvContentPartPr/>
                <p14:nvPr/>
              </p14:nvContentPartPr>
              <p14:xfrm>
                <a:off x="2492274" y="353063"/>
                <a:ext cx="121680" cy="159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AE6529-E5B5-564B-44F7-EB79C96309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83274" y="344423"/>
                  <a:ext cx="139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13D3C8-9299-66E0-0EF7-998D21B7BC97}"/>
                    </a:ext>
                  </a:extLst>
                </p14:cNvPr>
                <p14:cNvContentPartPr/>
                <p14:nvPr/>
              </p14:nvContentPartPr>
              <p14:xfrm>
                <a:off x="2683074" y="354863"/>
                <a:ext cx="28440" cy="146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13D3C8-9299-66E0-0EF7-998D21B7BC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74074" y="345863"/>
                  <a:ext cx="46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77201E-EC67-2A60-3CA0-6F7E62F8F2BD}"/>
                    </a:ext>
                  </a:extLst>
                </p14:cNvPr>
                <p14:cNvContentPartPr/>
                <p14:nvPr/>
              </p14:nvContentPartPr>
              <p14:xfrm>
                <a:off x="2631954" y="334343"/>
                <a:ext cx="164880" cy="20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77201E-EC67-2A60-3CA0-6F7E62F8F2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23314" y="325703"/>
                  <a:ext cx="182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6094C7-A661-3758-AADC-8116045029AB}"/>
                    </a:ext>
                  </a:extLst>
                </p14:cNvPr>
                <p14:cNvContentPartPr/>
                <p14:nvPr/>
              </p14:nvContentPartPr>
              <p14:xfrm>
                <a:off x="2798274" y="341903"/>
                <a:ext cx="142200" cy="174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6094C7-A661-3758-AADC-8116045029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9274" y="333263"/>
                  <a:ext cx="159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07FF707-8231-B204-C054-A037E168FBE1}"/>
                    </a:ext>
                  </a:extLst>
                </p14:cNvPr>
                <p14:cNvContentPartPr/>
                <p14:nvPr/>
              </p14:nvContentPartPr>
              <p14:xfrm>
                <a:off x="2791794" y="330743"/>
                <a:ext cx="126720" cy="36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07FF707-8231-B204-C054-A037E168FB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83154" y="321743"/>
                  <a:ext cx="144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8C02D3-8C55-1904-3419-EA9AFC662BF6}"/>
                    </a:ext>
                  </a:extLst>
                </p14:cNvPr>
                <p14:cNvContentPartPr/>
                <p14:nvPr/>
              </p14:nvContentPartPr>
              <p14:xfrm>
                <a:off x="2994474" y="343703"/>
                <a:ext cx="115920" cy="191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8C02D3-8C55-1904-3419-EA9AFC662B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85834" y="334703"/>
                  <a:ext cx="133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42C1FDB-82E4-C549-3CAE-08F79516134A}"/>
                    </a:ext>
                  </a:extLst>
                </p14:cNvPr>
                <p14:cNvContentPartPr/>
                <p14:nvPr/>
              </p14:nvContentPartPr>
              <p14:xfrm>
                <a:off x="3130554" y="303383"/>
                <a:ext cx="32400" cy="222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42C1FDB-82E4-C549-3CAE-08F7951613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21914" y="294743"/>
                  <a:ext cx="50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B379F6-4888-D10E-8DB5-95AAEC663CB9}"/>
                    </a:ext>
                  </a:extLst>
                </p14:cNvPr>
                <p14:cNvContentPartPr/>
                <p14:nvPr/>
              </p14:nvContentPartPr>
              <p14:xfrm>
                <a:off x="3229194" y="354863"/>
                <a:ext cx="17640" cy="167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B379F6-4888-D10E-8DB5-95AAEC663C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20194" y="345863"/>
                  <a:ext cx="35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250105-080F-E284-5180-D5FD6B5043F1}"/>
                    </a:ext>
                  </a:extLst>
                </p14:cNvPr>
                <p14:cNvContentPartPr/>
                <p14:nvPr/>
              </p14:nvContentPartPr>
              <p14:xfrm>
                <a:off x="3214074" y="314903"/>
                <a:ext cx="180360" cy="210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250105-080F-E284-5180-D5FD6B5043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05074" y="306263"/>
                  <a:ext cx="198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270816-FB49-4B73-0A46-AEE06B90B78F}"/>
                    </a:ext>
                  </a:extLst>
                </p14:cNvPr>
                <p14:cNvContentPartPr/>
                <p14:nvPr/>
              </p14:nvContentPartPr>
              <p14:xfrm>
                <a:off x="3443754" y="299063"/>
                <a:ext cx="141120" cy="234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270816-FB49-4B73-0A46-AEE06B90B7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34754" y="290423"/>
                  <a:ext cx="15876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5B9F6CA-411E-1A2A-9297-C19E18D5046A}"/>
              </a:ext>
            </a:extLst>
          </p:cNvPr>
          <p:cNvGrpSpPr/>
          <p:nvPr/>
        </p:nvGrpSpPr>
        <p:grpSpPr>
          <a:xfrm>
            <a:off x="974634" y="1908572"/>
            <a:ext cx="2284920" cy="901800"/>
            <a:chOff x="822234" y="1756172"/>
            <a:chExt cx="2284920" cy="90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C9242ED-9FE2-A4E8-3CFC-B043D1D902B9}"/>
                    </a:ext>
                  </a:extLst>
                </p14:cNvPr>
                <p14:cNvContentPartPr/>
                <p14:nvPr/>
              </p14:nvContentPartPr>
              <p14:xfrm>
                <a:off x="822234" y="1770212"/>
                <a:ext cx="925920" cy="135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C9242ED-9FE2-A4E8-3CFC-B043D1D902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234" y="1761212"/>
                  <a:ext cx="943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0152B83-9315-A7EE-6242-04C95CA35312}"/>
                    </a:ext>
                  </a:extLst>
                </p14:cNvPr>
                <p14:cNvContentPartPr/>
                <p14:nvPr/>
              </p14:nvContentPartPr>
              <p14:xfrm>
                <a:off x="840954" y="1756172"/>
                <a:ext cx="947160" cy="92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0152B83-9315-A7EE-6242-04C95CA353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1954" y="1747137"/>
                  <a:ext cx="964800" cy="110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463DBCF-AD16-2FF0-2D6A-8E7C4B6235F4}"/>
                    </a:ext>
                  </a:extLst>
                </p14:cNvPr>
                <p14:cNvContentPartPr/>
                <p14:nvPr/>
              </p14:nvContentPartPr>
              <p14:xfrm>
                <a:off x="860394" y="1886132"/>
                <a:ext cx="62640" cy="69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463DBCF-AD16-2FF0-2D6A-8E7C4B6235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1445" y="1877127"/>
                  <a:ext cx="80179" cy="708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B3B82A8-A12F-AE08-8354-069F9E417CC4}"/>
                    </a:ext>
                  </a:extLst>
                </p14:cNvPr>
                <p14:cNvContentPartPr/>
                <p14:nvPr/>
              </p14:nvContentPartPr>
              <p14:xfrm>
                <a:off x="901794" y="2514692"/>
                <a:ext cx="853200" cy="143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B3B82A8-A12F-AE08-8354-069F9E417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2794" y="2505692"/>
                  <a:ext cx="870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148C600-8914-D5D0-6766-63917B05E3A8}"/>
                    </a:ext>
                  </a:extLst>
                </p14:cNvPr>
                <p14:cNvContentPartPr/>
                <p14:nvPr/>
              </p14:nvContentPartPr>
              <p14:xfrm>
                <a:off x="1733034" y="1792892"/>
                <a:ext cx="42480" cy="797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148C600-8914-D5D0-6766-63917B05E3A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24034" y="1783892"/>
                  <a:ext cx="6012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F1F3310-D073-89FA-F680-FF86248E645C}"/>
                    </a:ext>
                  </a:extLst>
                </p14:cNvPr>
                <p14:cNvContentPartPr/>
                <p14:nvPr/>
              </p14:nvContentPartPr>
              <p14:xfrm>
                <a:off x="2030034" y="2021392"/>
                <a:ext cx="104400" cy="235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F1F3310-D073-89FA-F680-FF86248E64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21034" y="2012392"/>
                  <a:ext cx="122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89F8296-FB9B-4FF8-071C-EE0B19BD7B8E}"/>
                    </a:ext>
                  </a:extLst>
                </p14:cNvPr>
                <p14:cNvContentPartPr/>
                <p14:nvPr/>
              </p14:nvContentPartPr>
              <p14:xfrm>
                <a:off x="2140554" y="2116072"/>
                <a:ext cx="91800" cy="131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89F8296-FB9B-4FF8-071C-EE0B19BD7B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31554" y="2107072"/>
                  <a:ext cx="109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46FE3A6-E172-468D-C418-83A63B78AF9B}"/>
                    </a:ext>
                  </a:extLst>
                </p14:cNvPr>
                <p14:cNvContentPartPr/>
                <p14:nvPr/>
              </p14:nvContentPartPr>
              <p14:xfrm>
                <a:off x="2240274" y="2089072"/>
                <a:ext cx="81000" cy="144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46FE3A6-E172-468D-C418-83A63B78AF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31314" y="2080072"/>
                  <a:ext cx="98562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C7134C2-85BC-06A2-FC74-1FEF8B8C9084}"/>
                    </a:ext>
                  </a:extLst>
                </p14:cNvPr>
                <p14:cNvContentPartPr/>
                <p14:nvPr/>
              </p14:nvContentPartPr>
              <p14:xfrm>
                <a:off x="2354394" y="2131192"/>
                <a:ext cx="17280" cy="111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C7134C2-85BC-06A2-FC74-1FEF8B8C90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45394" y="2122192"/>
                  <a:ext cx="34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9A17D2D-29A0-7702-B103-09499DC401EF}"/>
                    </a:ext>
                  </a:extLst>
                </p14:cNvPr>
                <p14:cNvContentPartPr/>
                <p14:nvPr/>
              </p14:nvContentPartPr>
              <p14:xfrm>
                <a:off x="2332074" y="2114632"/>
                <a:ext cx="177840" cy="118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9A17D2D-29A0-7702-B103-09499DC401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23056" y="2105632"/>
                  <a:ext cx="195516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4A7EA6C-3E53-91DF-D220-EE288BF844BC}"/>
                    </a:ext>
                  </a:extLst>
                </p14:cNvPr>
                <p14:cNvContentPartPr/>
                <p14:nvPr/>
              </p14:nvContentPartPr>
              <p14:xfrm>
                <a:off x="2540874" y="2107792"/>
                <a:ext cx="19080" cy="158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4A7EA6C-3E53-91DF-D220-EE288BF844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31874" y="2098792"/>
                  <a:ext cx="36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154DE25-62F5-6696-C408-AEE1793DBC21}"/>
                    </a:ext>
                  </a:extLst>
                </p14:cNvPr>
                <p14:cNvContentPartPr/>
                <p14:nvPr/>
              </p14:nvContentPartPr>
              <p14:xfrm>
                <a:off x="2522874" y="2102752"/>
                <a:ext cx="165600" cy="147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154DE25-62F5-6696-C408-AEE1793DBC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13854" y="2093752"/>
                  <a:ext cx="183278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C5E0CAE-CD24-9D38-C25E-E89DCD7C1CCF}"/>
                    </a:ext>
                  </a:extLst>
                </p14:cNvPr>
                <p14:cNvContentPartPr/>
                <p14:nvPr/>
              </p14:nvContentPartPr>
              <p14:xfrm>
                <a:off x="2712594" y="2120752"/>
                <a:ext cx="104040" cy="127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C5E0CAE-CD24-9D38-C25E-E89DCD7C1CC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03563" y="2111752"/>
                  <a:ext cx="121741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C11487F-F9F2-2E53-5F2E-3E592B4FE8E1}"/>
                    </a:ext>
                  </a:extLst>
                </p14:cNvPr>
                <p14:cNvContentPartPr/>
                <p14:nvPr/>
              </p14:nvContentPartPr>
              <p14:xfrm>
                <a:off x="2734914" y="2105992"/>
                <a:ext cx="119160" cy="179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C11487F-F9F2-2E53-5F2E-3E592B4FE8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5914" y="2096992"/>
                  <a:ext cx="13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D41D637-7856-5529-3CF1-1D990230798D}"/>
                    </a:ext>
                  </a:extLst>
                </p14:cNvPr>
                <p14:cNvContentPartPr/>
                <p14:nvPr/>
              </p14:nvContentPartPr>
              <p14:xfrm>
                <a:off x="2793594" y="2119312"/>
                <a:ext cx="176040" cy="136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D41D637-7856-5529-3CF1-1D99023079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84594" y="2110312"/>
                  <a:ext cx="193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16620D6-2ACD-A460-4E2C-2484754193B7}"/>
                    </a:ext>
                  </a:extLst>
                </p14:cNvPr>
                <p14:cNvContentPartPr/>
                <p14:nvPr/>
              </p14:nvContentPartPr>
              <p14:xfrm>
                <a:off x="1927074" y="1951552"/>
                <a:ext cx="1180080" cy="45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16620D6-2ACD-A460-4E2C-2484754193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18074" y="1942552"/>
                  <a:ext cx="1197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1869CD6-49CB-FE0E-6A05-ABFF7B392FD1}"/>
                    </a:ext>
                  </a:extLst>
                </p14:cNvPr>
                <p14:cNvContentPartPr/>
                <p14:nvPr/>
              </p14:nvContentPartPr>
              <p14:xfrm>
                <a:off x="1913034" y="2006992"/>
                <a:ext cx="61920" cy="404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1869CD6-49CB-FE0E-6A05-ABFF7B392F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04034" y="1997992"/>
                  <a:ext cx="79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6084E70-03B7-D4B3-EE30-533D4E36E88E}"/>
                    </a:ext>
                  </a:extLst>
                </p14:cNvPr>
                <p14:cNvContentPartPr/>
                <p14:nvPr/>
              </p14:nvContentPartPr>
              <p14:xfrm>
                <a:off x="2010234" y="2364832"/>
                <a:ext cx="1077120" cy="55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6084E70-03B7-D4B3-EE30-533D4E36E8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01231" y="2355832"/>
                  <a:ext cx="1094766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7FA7EC2-7E82-937A-BB15-7F63F3F53EFB}"/>
                    </a:ext>
                  </a:extLst>
                </p14:cNvPr>
                <p14:cNvContentPartPr/>
                <p14:nvPr/>
              </p14:nvContentPartPr>
              <p14:xfrm>
                <a:off x="3072954" y="1979632"/>
                <a:ext cx="18000" cy="4219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7FA7EC2-7E82-937A-BB15-7F63F3F53E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63954" y="1970640"/>
                  <a:ext cx="35640" cy="439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6F44F6D-33D2-EED6-CFCA-D0C773816123}"/>
                    </a:ext>
                  </a:extLst>
                </p14:cNvPr>
                <p14:cNvContentPartPr/>
                <p14:nvPr/>
              </p14:nvContentPartPr>
              <p14:xfrm>
                <a:off x="1631154" y="2225612"/>
                <a:ext cx="245160" cy="356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6F44F6D-33D2-EED6-CFCA-D0C7738161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22154" y="2216612"/>
                  <a:ext cx="262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35F50B1-E9B9-73B8-7D5B-660C025A0DD4}"/>
                    </a:ext>
                  </a:extLst>
                </p14:cNvPr>
                <p14:cNvContentPartPr/>
                <p14:nvPr/>
              </p14:nvContentPartPr>
              <p14:xfrm>
                <a:off x="909354" y="1912412"/>
                <a:ext cx="787320" cy="658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35F50B1-E9B9-73B8-7D5B-660C025A0D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0354" y="1903417"/>
                  <a:ext cx="804960" cy="6757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A8A957A-1AA6-C0C6-F73E-B8B84DD9D397}"/>
              </a:ext>
            </a:extLst>
          </p:cNvPr>
          <p:cNvGrpSpPr/>
          <p:nvPr/>
        </p:nvGrpSpPr>
        <p:grpSpPr>
          <a:xfrm>
            <a:off x="4661913" y="1852852"/>
            <a:ext cx="1152720" cy="901800"/>
            <a:chOff x="822234" y="1756172"/>
            <a:chExt cx="1152720" cy="90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C6CA8B6-1F84-CF26-1719-59D1329B813A}"/>
                    </a:ext>
                  </a:extLst>
                </p14:cNvPr>
                <p14:cNvContentPartPr/>
                <p14:nvPr/>
              </p14:nvContentPartPr>
              <p14:xfrm>
                <a:off x="822234" y="1770212"/>
                <a:ext cx="925920" cy="1357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C6CA8B6-1F84-CF26-1719-59D1329B81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234" y="1761212"/>
                  <a:ext cx="943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12DC376-9A81-0EBE-7DCC-4B07668BCE5F}"/>
                    </a:ext>
                  </a:extLst>
                </p14:cNvPr>
                <p14:cNvContentPartPr/>
                <p14:nvPr/>
              </p14:nvContentPartPr>
              <p14:xfrm>
                <a:off x="840954" y="1756172"/>
                <a:ext cx="947160" cy="92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12DC376-9A81-0EBE-7DCC-4B07668BCE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1954" y="1747137"/>
                  <a:ext cx="964800" cy="110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731621E-E167-CC8F-49C1-5A7192D2F7B2}"/>
                    </a:ext>
                  </a:extLst>
                </p14:cNvPr>
                <p14:cNvContentPartPr/>
                <p14:nvPr/>
              </p14:nvContentPartPr>
              <p14:xfrm>
                <a:off x="860394" y="1886132"/>
                <a:ext cx="62640" cy="6904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731621E-E167-CC8F-49C1-5A7192D2F7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1445" y="1877127"/>
                  <a:ext cx="80179" cy="708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DE8FDE2-96DE-9455-8656-82CD89D66DF9}"/>
                    </a:ext>
                  </a:extLst>
                </p14:cNvPr>
                <p14:cNvContentPartPr/>
                <p14:nvPr/>
              </p14:nvContentPartPr>
              <p14:xfrm>
                <a:off x="901794" y="2514692"/>
                <a:ext cx="853200" cy="1432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DE8FDE2-96DE-9455-8656-82CD89D66D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2794" y="2505692"/>
                  <a:ext cx="870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901448B-3E12-F574-BE4E-65A869790CDC}"/>
                    </a:ext>
                  </a:extLst>
                </p14:cNvPr>
                <p14:cNvContentPartPr/>
                <p14:nvPr/>
              </p14:nvContentPartPr>
              <p14:xfrm>
                <a:off x="1733034" y="1792892"/>
                <a:ext cx="42480" cy="797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901448B-3E12-F574-BE4E-65A869790C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24034" y="1783892"/>
                  <a:ext cx="6012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BA9D042-E33E-1459-4E43-2CD9EDB89A5F}"/>
                    </a:ext>
                  </a:extLst>
                </p14:cNvPr>
                <p14:cNvContentPartPr/>
                <p14:nvPr/>
              </p14:nvContentPartPr>
              <p14:xfrm>
                <a:off x="1913034" y="2006992"/>
                <a:ext cx="61920" cy="4042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BA9D042-E33E-1459-4E43-2CD9EDB89A5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04034" y="1997992"/>
                  <a:ext cx="79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2E2267B-45CC-D14A-4446-AEA014E75D0E}"/>
                    </a:ext>
                  </a:extLst>
                </p14:cNvPr>
                <p14:cNvContentPartPr/>
                <p14:nvPr/>
              </p14:nvContentPartPr>
              <p14:xfrm>
                <a:off x="1631154" y="2225612"/>
                <a:ext cx="245160" cy="35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2E2267B-45CC-D14A-4446-AEA014E75D0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22154" y="2216612"/>
                  <a:ext cx="262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C4E31E9-CBD1-F5E3-22E7-76FABA8D090E}"/>
                    </a:ext>
                  </a:extLst>
                </p14:cNvPr>
                <p14:cNvContentPartPr/>
                <p14:nvPr/>
              </p14:nvContentPartPr>
              <p14:xfrm>
                <a:off x="909354" y="1912412"/>
                <a:ext cx="787320" cy="658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C4E31E9-CBD1-F5E3-22E7-76FABA8D09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0354" y="1903417"/>
                  <a:ext cx="804960" cy="6757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B3A81028-78AF-111B-9357-C6C81E7B376D}"/>
              </a:ext>
            </a:extLst>
          </p:cNvPr>
          <p:cNvGrpSpPr/>
          <p:nvPr/>
        </p:nvGrpSpPr>
        <p:grpSpPr>
          <a:xfrm>
            <a:off x="8372232" y="1722892"/>
            <a:ext cx="1054080" cy="901800"/>
            <a:chOff x="822234" y="1756172"/>
            <a:chExt cx="1054080" cy="90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48EB110-AFC1-51BF-B9CF-61201C7D6DC5}"/>
                    </a:ext>
                  </a:extLst>
                </p14:cNvPr>
                <p14:cNvContentPartPr/>
                <p14:nvPr/>
              </p14:nvContentPartPr>
              <p14:xfrm>
                <a:off x="822234" y="1770212"/>
                <a:ext cx="925920" cy="1357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48EB110-AFC1-51BF-B9CF-61201C7D6DC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234" y="1761212"/>
                  <a:ext cx="943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E942047-D925-320A-15D7-4409AB3E3E7B}"/>
                    </a:ext>
                  </a:extLst>
                </p14:cNvPr>
                <p14:cNvContentPartPr/>
                <p14:nvPr/>
              </p14:nvContentPartPr>
              <p14:xfrm>
                <a:off x="840954" y="1756172"/>
                <a:ext cx="947160" cy="928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E942047-D925-320A-15D7-4409AB3E3E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1954" y="1747137"/>
                  <a:ext cx="964800" cy="110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DADE0DD-6F59-1780-4DB6-9FFCB74FE8D9}"/>
                    </a:ext>
                  </a:extLst>
                </p14:cNvPr>
                <p14:cNvContentPartPr/>
                <p14:nvPr/>
              </p14:nvContentPartPr>
              <p14:xfrm>
                <a:off x="860394" y="1886132"/>
                <a:ext cx="62640" cy="6904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DADE0DD-6F59-1780-4DB6-9FFCB74FE8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1445" y="1877127"/>
                  <a:ext cx="80179" cy="708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233B3E9-0BBA-9A66-4395-944D04DE9906}"/>
                    </a:ext>
                  </a:extLst>
                </p14:cNvPr>
                <p14:cNvContentPartPr/>
                <p14:nvPr/>
              </p14:nvContentPartPr>
              <p14:xfrm>
                <a:off x="901794" y="2514692"/>
                <a:ext cx="853200" cy="1432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233B3E9-0BBA-9A66-4395-944D04DE99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2794" y="2505692"/>
                  <a:ext cx="870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0D6A4EA-3523-18CA-D602-9EA290966D7A}"/>
                    </a:ext>
                  </a:extLst>
                </p14:cNvPr>
                <p14:cNvContentPartPr/>
                <p14:nvPr/>
              </p14:nvContentPartPr>
              <p14:xfrm>
                <a:off x="1733034" y="1792892"/>
                <a:ext cx="42480" cy="7977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0D6A4EA-3523-18CA-D602-9EA290966D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24034" y="1783892"/>
                  <a:ext cx="6012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B4293E9-EC2D-ABA7-4616-568CF30D7819}"/>
                    </a:ext>
                  </a:extLst>
                </p14:cNvPr>
                <p14:cNvContentPartPr/>
                <p14:nvPr/>
              </p14:nvContentPartPr>
              <p14:xfrm>
                <a:off x="1631154" y="2225612"/>
                <a:ext cx="245160" cy="35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B4293E9-EC2D-ABA7-4616-568CF30D78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22154" y="2216612"/>
                  <a:ext cx="262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1570E93-BCF9-037F-1184-CB9971A46E30}"/>
                    </a:ext>
                  </a:extLst>
                </p14:cNvPr>
                <p14:cNvContentPartPr/>
                <p14:nvPr/>
              </p14:nvContentPartPr>
              <p14:xfrm>
                <a:off x="909354" y="1912412"/>
                <a:ext cx="787320" cy="6580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1570E93-BCF9-037F-1184-CB9971A46E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0354" y="1903417"/>
                  <a:ext cx="804960" cy="6757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745E718F-E04C-ACDB-B408-DC00401F5AC9}"/>
                  </a:ext>
                </a:extLst>
              </p14:cNvPr>
              <p14:cNvContentPartPr/>
              <p14:nvPr/>
            </p14:nvContentPartPr>
            <p14:xfrm>
              <a:off x="1018194" y="3689789"/>
              <a:ext cx="925920" cy="1357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745E718F-E04C-ACDB-B408-DC00401F5AC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09194" y="3680789"/>
                <a:ext cx="943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9274B1F3-05E1-4E9A-23C1-5AE364673EAE}"/>
                  </a:ext>
                </a:extLst>
              </p14:cNvPr>
              <p14:cNvContentPartPr/>
              <p14:nvPr/>
            </p14:nvContentPartPr>
            <p14:xfrm>
              <a:off x="1036914" y="3675749"/>
              <a:ext cx="947160" cy="9288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9274B1F3-05E1-4E9A-23C1-5AE364673EA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27914" y="3666714"/>
                <a:ext cx="964800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D35B170B-0101-5EEE-6236-903B531E44A6}"/>
                  </a:ext>
                </a:extLst>
              </p14:cNvPr>
              <p14:cNvContentPartPr/>
              <p14:nvPr/>
            </p14:nvContentPartPr>
            <p14:xfrm>
              <a:off x="1056354" y="3805709"/>
              <a:ext cx="62640" cy="69048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D35B170B-0101-5EEE-6236-903B531E44A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47405" y="3796704"/>
                <a:ext cx="80179" cy="70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2FF934D9-EC0C-5A48-5441-7F7AEF475A0C}"/>
                  </a:ext>
                </a:extLst>
              </p14:cNvPr>
              <p14:cNvContentPartPr/>
              <p14:nvPr/>
            </p14:nvContentPartPr>
            <p14:xfrm>
              <a:off x="1097754" y="4434269"/>
              <a:ext cx="853200" cy="14328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2FF934D9-EC0C-5A48-5441-7F7AEF475A0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88754" y="4425269"/>
                <a:ext cx="870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16A1AA10-5507-2128-6341-D4ACA67D709A}"/>
                  </a:ext>
                </a:extLst>
              </p14:cNvPr>
              <p14:cNvContentPartPr/>
              <p14:nvPr/>
            </p14:nvContentPartPr>
            <p14:xfrm>
              <a:off x="1928994" y="3712469"/>
              <a:ext cx="42480" cy="7977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16A1AA10-5507-2128-6341-D4ACA67D709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919994" y="3703469"/>
                <a:ext cx="6012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DA466058-CB58-A850-4381-E15BE07FD83A}"/>
                  </a:ext>
                </a:extLst>
              </p14:cNvPr>
              <p14:cNvContentPartPr/>
              <p14:nvPr/>
            </p14:nvContentPartPr>
            <p14:xfrm>
              <a:off x="2123034" y="3871129"/>
              <a:ext cx="1180080" cy="4572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DA466058-CB58-A850-4381-E15BE07FD83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114034" y="3862129"/>
                <a:ext cx="11977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6CD9C04D-86CD-3FE5-950E-285B296C13F2}"/>
                  </a:ext>
                </a:extLst>
              </p14:cNvPr>
              <p14:cNvContentPartPr/>
              <p14:nvPr/>
            </p14:nvContentPartPr>
            <p14:xfrm>
              <a:off x="2108994" y="3926569"/>
              <a:ext cx="61920" cy="40428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6CD9C04D-86CD-3FE5-950E-285B296C13F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99994" y="3917569"/>
                <a:ext cx="795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CF0734AB-3FD1-4A31-CB9C-9FF8F01E8B8E}"/>
                  </a:ext>
                </a:extLst>
              </p14:cNvPr>
              <p14:cNvContentPartPr/>
              <p14:nvPr/>
            </p14:nvContentPartPr>
            <p14:xfrm>
              <a:off x="2206194" y="4284409"/>
              <a:ext cx="1077120" cy="5508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CF0734AB-3FD1-4A31-CB9C-9FF8F01E8B8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197191" y="4275409"/>
                <a:ext cx="1094766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B762BDC7-2879-2020-3431-5BD1C50013BE}"/>
                  </a:ext>
                </a:extLst>
              </p14:cNvPr>
              <p14:cNvContentPartPr/>
              <p14:nvPr/>
            </p14:nvContentPartPr>
            <p14:xfrm>
              <a:off x="3268914" y="3899209"/>
              <a:ext cx="18000" cy="42192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B762BDC7-2879-2020-3431-5BD1C50013B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259914" y="3890217"/>
                <a:ext cx="35640" cy="439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D22F0F79-5D50-025E-81CD-8244B4576A4D}"/>
                  </a:ext>
                </a:extLst>
              </p14:cNvPr>
              <p14:cNvContentPartPr/>
              <p14:nvPr/>
            </p14:nvContentPartPr>
            <p14:xfrm>
              <a:off x="1827114" y="4145189"/>
              <a:ext cx="245160" cy="3564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D22F0F79-5D50-025E-81CD-8244B4576A4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818114" y="4136189"/>
                <a:ext cx="262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53455CB4-E0F9-F899-FA34-A184B8581B3D}"/>
                  </a:ext>
                </a:extLst>
              </p14:cNvPr>
              <p14:cNvContentPartPr/>
              <p14:nvPr/>
            </p14:nvContentPartPr>
            <p14:xfrm>
              <a:off x="1105314" y="3831989"/>
              <a:ext cx="787320" cy="65808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53455CB4-E0F9-F899-FA34-A184B8581B3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96314" y="3822994"/>
                <a:ext cx="804960" cy="675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3A474701-378E-631E-F681-EDD8DF62376F}"/>
                  </a:ext>
                </a:extLst>
              </p14:cNvPr>
              <p14:cNvContentPartPr/>
              <p14:nvPr/>
            </p14:nvContentPartPr>
            <p14:xfrm>
              <a:off x="4705473" y="3634069"/>
              <a:ext cx="925920" cy="13572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3A474701-378E-631E-F681-EDD8DF62376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696473" y="3625069"/>
                <a:ext cx="943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EAABE153-8B87-6688-3BF0-D23903C8AF1D}"/>
                  </a:ext>
                </a:extLst>
              </p14:cNvPr>
              <p14:cNvContentPartPr/>
              <p14:nvPr/>
            </p14:nvContentPartPr>
            <p14:xfrm>
              <a:off x="4724193" y="3620029"/>
              <a:ext cx="947160" cy="9288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EAABE153-8B87-6688-3BF0-D23903C8AF1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715193" y="3610994"/>
                <a:ext cx="964800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F8C3D8D7-6C50-6539-D2FB-30BB0F1160F3}"/>
                  </a:ext>
                </a:extLst>
              </p14:cNvPr>
              <p14:cNvContentPartPr/>
              <p14:nvPr/>
            </p14:nvContentPartPr>
            <p14:xfrm>
              <a:off x="4743633" y="3749989"/>
              <a:ext cx="62640" cy="69048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F8C3D8D7-6C50-6539-D2FB-30BB0F1160F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734684" y="3740984"/>
                <a:ext cx="80179" cy="70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E888DFCD-6295-9585-A630-2E3908EAF1F4}"/>
                  </a:ext>
                </a:extLst>
              </p14:cNvPr>
              <p14:cNvContentPartPr/>
              <p14:nvPr/>
            </p14:nvContentPartPr>
            <p14:xfrm>
              <a:off x="4785033" y="4378549"/>
              <a:ext cx="853200" cy="14328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E888DFCD-6295-9585-A630-2E3908EAF1F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776033" y="4369549"/>
                <a:ext cx="870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FD1F5B89-9FE0-75E5-6700-870656A4A167}"/>
                  </a:ext>
                </a:extLst>
              </p14:cNvPr>
              <p14:cNvContentPartPr/>
              <p14:nvPr/>
            </p14:nvContentPartPr>
            <p14:xfrm>
              <a:off x="5616273" y="3656749"/>
              <a:ext cx="42480" cy="7977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FD1F5B89-9FE0-75E5-6700-870656A4A16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607273" y="3647749"/>
                <a:ext cx="6012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4B5F765D-1A6A-D75D-2AD2-C67C343A24DE}"/>
                  </a:ext>
                </a:extLst>
              </p14:cNvPr>
              <p14:cNvContentPartPr/>
              <p14:nvPr/>
            </p14:nvContentPartPr>
            <p14:xfrm>
              <a:off x="5514393" y="4089469"/>
              <a:ext cx="245160" cy="3564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4B5F765D-1A6A-D75D-2AD2-C67C343A24D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505393" y="4080469"/>
                <a:ext cx="262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E233B5CD-458F-0E3F-5C28-1E7887CBD9EC}"/>
                  </a:ext>
                </a:extLst>
              </p14:cNvPr>
              <p14:cNvContentPartPr/>
              <p14:nvPr/>
            </p14:nvContentPartPr>
            <p14:xfrm>
              <a:off x="4792593" y="3776269"/>
              <a:ext cx="787320" cy="65808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E233B5CD-458F-0E3F-5C28-1E7887CBD9E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783593" y="3767274"/>
                <a:ext cx="804960" cy="675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0E5A691D-D354-6E8A-B089-9845697262C0}"/>
                  </a:ext>
                </a:extLst>
              </p14:cNvPr>
              <p14:cNvContentPartPr/>
              <p14:nvPr/>
            </p14:nvContentPartPr>
            <p14:xfrm>
              <a:off x="8415792" y="3504109"/>
              <a:ext cx="925920" cy="13572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0E5A691D-D354-6E8A-B089-9845697262C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406792" y="3495109"/>
                <a:ext cx="943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4C76CDE7-2D8B-D7CF-716B-68F4CEBE8CE3}"/>
                  </a:ext>
                </a:extLst>
              </p14:cNvPr>
              <p14:cNvContentPartPr/>
              <p14:nvPr/>
            </p14:nvContentPartPr>
            <p14:xfrm>
              <a:off x="8434512" y="3490069"/>
              <a:ext cx="947160" cy="9288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4C76CDE7-2D8B-D7CF-716B-68F4CEBE8CE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425512" y="3481034"/>
                <a:ext cx="964800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09ADA941-40AB-3162-23AD-E81DF44214E4}"/>
                  </a:ext>
                </a:extLst>
              </p14:cNvPr>
              <p14:cNvContentPartPr/>
              <p14:nvPr/>
            </p14:nvContentPartPr>
            <p14:xfrm>
              <a:off x="8453952" y="3620029"/>
              <a:ext cx="62640" cy="69048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09ADA941-40AB-3162-23AD-E81DF44214E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445003" y="3611024"/>
                <a:ext cx="80179" cy="70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CD5E20BF-9C0E-0BB6-ECAA-4700BEDF7F02}"/>
                  </a:ext>
                </a:extLst>
              </p14:cNvPr>
              <p14:cNvContentPartPr/>
              <p14:nvPr/>
            </p14:nvContentPartPr>
            <p14:xfrm>
              <a:off x="8495352" y="4248589"/>
              <a:ext cx="853200" cy="14328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CD5E20BF-9C0E-0BB6-ECAA-4700BEDF7F0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486352" y="4239589"/>
                <a:ext cx="870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A9E7D509-0A4C-A4B5-C176-75686A7EDC20}"/>
                  </a:ext>
                </a:extLst>
              </p14:cNvPr>
              <p14:cNvContentPartPr/>
              <p14:nvPr/>
            </p14:nvContentPartPr>
            <p14:xfrm>
              <a:off x="9326592" y="3526789"/>
              <a:ext cx="42480" cy="79776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A9E7D509-0A4C-A4B5-C176-75686A7EDC2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317592" y="3517789"/>
                <a:ext cx="6012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DB0355B9-F7F9-57A3-C109-567F410E7982}"/>
                  </a:ext>
                </a:extLst>
              </p14:cNvPr>
              <p14:cNvContentPartPr/>
              <p14:nvPr/>
            </p14:nvContentPartPr>
            <p14:xfrm>
              <a:off x="9224712" y="3959509"/>
              <a:ext cx="245160" cy="3564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DB0355B9-F7F9-57A3-C109-567F410E798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215712" y="3950509"/>
                <a:ext cx="262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32D7DFE2-A6F0-9F77-C66F-BE28B515992A}"/>
                  </a:ext>
                </a:extLst>
              </p14:cNvPr>
              <p14:cNvContentPartPr/>
              <p14:nvPr/>
            </p14:nvContentPartPr>
            <p14:xfrm>
              <a:off x="8502912" y="3646309"/>
              <a:ext cx="787320" cy="65808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32D7DFE2-A6F0-9F77-C66F-BE28B515992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93912" y="3637314"/>
                <a:ext cx="804960" cy="67571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F13AB8A-3BCB-CD10-4886-07A01D22CEB1}"/>
              </a:ext>
            </a:extLst>
          </p:cNvPr>
          <p:cNvGrpSpPr/>
          <p:nvPr/>
        </p:nvGrpSpPr>
        <p:grpSpPr>
          <a:xfrm>
            <a:off x="5757834" y="2032103"/>
            <a:ext cx="1783440" cy="582840"/>
            <a:chOff x="5757834" y="2032103"/>
            <a:chExt cx="178344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805373-C5FF-9237-371D-5CA69E96E334}"/>
                    </a:ext>
                  </a:extLst>
                </p14:cNvPr>
                <p14:cNvContentPartPr/>
                <p14:nvPr/>
              </p14:nvContentPartPr>
              <p14:xfrm>
                <a:off x="5874114" y="2158823"/>
                <a:ext cx="128880" cy="239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805373-C5FF-9237-371D-5CA69E96E33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865474" y="2150183"/>
                  <a:ext cx="146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452BB4-4B03-5EB2-A17B-4A92A48ACB1C}"/>
                    </a:ext>
                  </a:extLst>
                </p14:cNvPr>
                <p14:cNvContentPartPr/>
                <p14:nvPr/>
              </p14:nvContentPartPr>
              <p14:xfrm>
                <a:off x="6010194" y="2223623"/>
                <a:ext cx="101520" cy="177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452BB4-4B03-5EB2-A17B-4A92A48ACB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01194" y="2214983"/>
                  <a:ext cx="119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015F37-491C-95DF-7294-33780950EBFD}"/>
                    </a:ext>
                  </a:extLst>
                </p14:cNvPr>
                <p14:cNvContentPartPr/>
                <p14:nvPr/>
              </p14:nvContentPartPr>
              <p14:xfrm>
                <a:off x="5993274" y="2308943"/>
                <a:ext cx="115560" cy="1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015F37-491C-95DF-7294-33780950EBF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984274" y="2300303"/>
                  <a:ext cx="133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2787AE-6363-EB57-830A-049241174F82}"/>
                    </a:ext>
                  </a:extLst>
                </p14:cNvPr>
                <p14:cNvContentPartPr/>
                <p14:nvPr/>
              </p14:nvContentPartPr>
              <p14:xfrm>
                <a:off x="6149874" y="2229383"/>
                <a:ext cx="88920" cy="14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2787AE-6363-EB57-830A-049241174F8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1234" y="2220383"/>
                  <a:ext cx="106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AF5AD1-6500-7936-0196-9F68932E76BD}"/>
                    </a:ext>
                  </a:extLst>
                </p14:cNvPr>
                <p14:cNvContentPartPr/>
                <p14:nvPr/>
              </p14:nvContentPartPr>
              <p14:xfrm>
                <a:off x="6242034" y="2248103"/>
                <a:ext cx="110160" cy="127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AF5AD1-6500-7936-0196-9F68932E76B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33034" y="2239463"/>
                  <a:ext cx="127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8E7FDE-E616-E2F4-2C8B-75A261B34146}"/>
                    </a:ext>
                  </a:extLst>
                </p14:cNvPr>
                <p14:cNvContentPartPr/>
                <p14:nvPr/>
              </p14:nvContentPartPr>
              <p14:xfrm>
                <a:off x="6230514" y="2224343"/>
                <a:ext cx="120600" cy="87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8E7FDE-E616-E2F4-2C8B-75A261B3414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21874" y="2215703"/>
                  <a:ext cx="138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9EAC5A-F3C1-08EA-5CC8-93B708ED4091}"/>
                    </a:ext>
                  </a:extLst>
                </p14:cNvPr>
                <p14:cNvContentPartPr/>
                <p14:nvPr/>
              </p14:nvContentPartPr>
              <p14:xfrm>
                <a:off x="6341034" y="2243063"/>
                <a:ext cx="97560" cy="128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9EAC5A-F3C1-08EA-5CC8-93B708ED409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332394" y="2234423"/>
                  <a:ext cx="115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A238F2-5B6A-7F3A-B5E2-35D2581B2271}"/>
                    </a:ext>
                  </a:extLst>
                </p14:cNvPr>
                <p14:cNvContentPartPr/>
                <p14:nvPr/>
              </p14:nvContentPartPr>
              <p14:xfrm>
                <a:off x="6557394" y="2187623"/>
                <a:ext cx="147240" cy="161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A238F2-5B6A-7F3A-B5E2-35D2581B227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548754" y="2178983"/>
                  <a:ext cx="164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AA82EC-A612-8589-E2C4-BC6D4B2E3AC3}"/>
                    </a:ext>
                  </a:extLst>
                </p14:cNvPr>
                <p14:cNvContentPartPr/>
                <p14:nvPr/>
              </p14:nvContentPartPr>
              <p14:xfrm>
                <a:off x="6738114" y="2253503"/>
                <a:ext cx="28800" cy="104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AA82EC-A612-8589-E2C4-BC6D4B2E3AC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729474" y="2244503"/>
                  <a:ext cx="46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634DBB-27BF-83CB-D30C-F163F070C5A6}"/>
                    </a:ext>
                  </a:extLst>
                </p14:cNvPr>
                <p14:cNvContentPartPr/>
                <p14:nvPr/>
              </p14:nvContentPartPr>
              <p14:xfrm>
                <a:off x="6712914" y="2229743"/>
                <a:ext cx="155880" cy="140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634DBB-27BF-83CB-D30C-F163F070C5A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03914" y="2221103"/>
                  <a:ext cx="173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ECCDF8-260C-7C06-98CF-C4846137D318}"/>
                    </a:ext>
                  </a:extLst>
                </p14:cNvPr>
                <p14:cNvContentPartPr/>
                <p14:nvPr/>
              </p14:nvContentPartPr>
              <p14:xfrm>
                <a:off x="6895794" y="2232983"/>
                <a:ext cx="12600" cy="12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ECCDF8-260C-7C06-98CF-C4846137D31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887154" y="2224343"/>
                  <a:ext cx="30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064EB75-467A-170C-4240-721FC77EFC28}"/>
                    </a:ext>
                  </a:extLst>
                </p14:cNvPr>
                <p14:cNvContentPartPr/>
                <p14:nvPr/>
              </p14:nvContentPartPr>
              <p14:xfrm>
                <a:off x="6839274" y="2224343"/>
                <a:ext cx="138240" cy="148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064EB75-467A-170C-4240-721FC77EFC2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830274" y="2215343"/>
                  <a:ext cx="155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9A9B0F-2967-0B5A-3A26-64D597CA273A}"/>
                    </a:ext>
                  </a:extLst>
                </p14:cNvPr>
                <p14:cNvContentPartPr/>
                <p14:nvPr/>
              </p14:nvContentPartPr>
              <p14:xfrm>
                <a:off x="6991914" y="2226863"/>
                <a:ext cx="129240" cy="154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9A9B0F-2967-0B5A-3A26-64D597CA273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83274" y="2217863"/>
                  <a:ext cx="146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29FE69-AEB0-4C8B-BE77-534054731B7B}"/>
                    </a:ext>
                  </a:extLst>
                </p14:cNvPr>
                <p14:cNvContentPartPr/>
                <p14:nvPr/>
              </p14:nvContentPartPr>
              <p14:xfrm>
                <a:off x="6975354" y="2229023"/>
                <a:ext cx="145080" cy="97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29FE69-AEB0-4C8B-BE77-534054731B7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66714" y="2220023"/>
                  <a:ext cx="162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834F17-6ACE-1235-4E21-EE888371C081}"/>
                    </a:ext>
                  </a:extLst>
                </p14:cNvPr>
                <p14:cNvContentPartPr/>
                <p14:nvPr/>
              </p14:nvContentPartPr>
              <p14:xfrm>
                <a:off x="7157514" y="2251343"/>
                <a:ext cx="14400" cy="119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834F17-6ACE-1235-4E21-EE888371C0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48514" y="2242343"/>
                  <a:ext cx="32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A5EBB2-FDBA-7B2F-5D2C-E83758DD8541}"/>
                    </a:ext>
                  </a:extLst>
                </p14:cNvPr>
                <p14:cNvContentPartPr/>
                <p14:nvPr/>
              </p14:nvContentPartPr>
              <p14:xfrm>
                <a:off x="7108554" y="2233343"/>
                <a:ext cx="181440" cy="13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A5EBB2-FDBA-7B2F-5D2C-E83758DD854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099554" y="2224703"/>
                  <a:ext cx="199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61B0B1-AF79-5EB0-ED39-9BC03674340D}"/>
                    </a:ext>
                  </a:extLst>
                </p14:cNvPr>
                <p14:cNvContentPartPr/>
                <p14:nvPr/>
              </p14:nvContentPartPr>
              <p14:xfrm>
                <a:off x="5757834" y="2032103"/>
                <a:ext cx="1653840" cy="47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61B0B1-AF79-5EB0-ED39-9BC03674340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49194" y="2023103"/>
                  <a:ext cx="1671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35AF7E9-5B00-C158-90E4-2BC19777F7DB}"/>
                    </a:ext>
                  </a:extLst>
                </p14:cNvPr>
                <p14:cNvContentPartPr/>
                <p14:nvPr/>
              </p14:nvContentPartPr>
              <p14:xfrm>
                <a:off x="7380714" y="2123183"/>
                <a:ext cx="54720" cy="432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35AF7E9-5B00-C158-90E4-2BC19777F7D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371714" y="2114543"/>
                  <a:ext cx="723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85609E-1C7F-50E0-F025-3EDFA58659F4}"/>
                    </a:ext>
                  </a:extLst>
                </p14:cNvPr>
                <p14:cNvContentPartPr/>
                <p14:nvPr/>
              </p14:nvContentPartPr>
              <p14:xfrm>
                <a:off x="5830554" y="2542223"/>
                <a:ext cx="1710720" cy="72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85609E-1C7F-50E0-F025-3EDFA58659F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21554" y="2533223"/>
                  <a:ext cx="172836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3AE854-41CA-C6C0-7B99-FC1E178D65CD}"/>
              </a:ext>
            </a:extLst>
          </p:cNvPr>
          <p:cNvGrpSpPr/>
          <p:nvPr/>
        </p:nvGrpSpPr>
        <p:grpSpPr>
          <a:xfrm>
            <a:off x="9584994" y="1842023"/>
            <a:ext cx="1860840" cy="800280"/>
            <a:chOff x="9584994" y="1842023"/>
            <a:chExt cx="1860840" cy="80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6A0D76-10A6-2BC2-B618-CCE15031A9F3}"/>
                    </a:ext>
                  </a:extLst>
                </p14:cNvPr>
                <p14:cNvContentPartPr/>
                <p14:nvPr/>
              </p14:nvContentPartPr>
              <p14:xfrm>
                <a:off x="9715674" y="1976663"/>
                <a:ext cx="100080" cy="21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6A0D76-10A6-2BC2-B618-CCE15031A9F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706674" y="1968023"/>
                  <a:ext cx="117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A3937A7-496D-99CE-E43E-6F459E8A9D2F}"/>
                    </a:ext>
                  </a:extLst>
                </p14:cNvPr>
                <p14:cNvContentPartPr/>
                <p14:nvPr/>
              </p14:nvContentPartPr>
              <p14:xfrm>
                <a:off x="9883794" y="2037503"/>
                <a:ext cx="96840" cy="144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A3937A7-496D-99CE-E43E-6F459E8A9D2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874794" y="2028503"/>
                  <a:ext cx="114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3D5106F-77BD-1C24-64A5-818A0C5A3DFC}"/>
                    </a:ext>
                  </a:extLst>
                </p14:cNvPr>
                <p14:cNvContentPartPr/>
                <p14:nvPr/>
              </p14:nvContentPartPr>
              <p14:xfrm>
                <a:off x="9849594" y="2133983"/>
                <a:ext cx="136440" cy="14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3D5106F-77BD-1C24-64A5-818A0C5A3DF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0594" y="2124983"/>
                  <a:ext cx="154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F5ADD11-6868-D36C-7935-734D103FC229}"/>
                    </a:ext>
                  </a:extLst>
                </p14:cNvPr>
                <p14:cNvContentPartPr/>
                <p14:nvPr/>
              </p14:nvContentPartPr>
              <p14:xfrm>
                <a:off x="10017714" y="2043623"/>
                <a:ext cx="117360" cy="134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F5ADD11-6868-D36C-7935-734D103FC22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009074" y="2034623"/>
                  <a:ext cx="135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CAE80AF-ACC8-7F32-748F-3C6F05C3C1AC}"/>
                    </a:ext>
                  </a:extLst>
                </p14:cNvPr>
                <p14:cNvContentPartPr/>
                <p14:nvPr/>
              </p14:nvContentPartPr>
              <p14:xfrm>
                <a:off x="10096194" y="2034983"/>
                <a:ext cx="147960" cy="133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CAE80AF-ACC8-7F32-748F-3C6F05C3C1A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087554" y="2026343"/>
                  <a:ext cx="165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10A0D71-9FD0-248F-4F18-FEC004CC0091}"/>
                    </a:ext>
                  </a:extLst>
                </p14:cNvPr>
                <p14:cNvContentPartPr/>
                <p14:nvPr/>
              </p14:nvContentPartPr>
              <p14:xfrm>
                <a:off x="10254594" y="2043623"/>
                <a:ext cx="90360" cy="126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10A0D71-9FD0-248F-4F18-FEC004CC009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245954" y="2034623"/>
                  <a:ext cx="108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1817CAF-FF33-3236-0BEF-2F8F4CDD6CF5}"/>
                    </a:ext>
                  </a:extLst>
                </p14:cNvPr>
                <p14:cNvContentPartPr/>
                <p14:nvPr/>
              </p14:nvContentPartPr>
              <p14:xfrm>
                <a:off x="10450794" y="1990343"/>
                <a:ext cx="145800" cy="155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1817CAF-FF33-3236-0BEF-2F8F4CDD6CF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441794" y="1981343"/>
                  <a:ext cx="163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24ED947-6090-BB1E-11C1-D99A34274FD2}"/>
                    </a:ext>
                  </a:extLst>
                </p14:cNvPr>
                <p14:cNvContentPartPr/>
                <p14:nvPr/>
              </p14:nvContentPartPr>
              <p14:xfrm>
                <a:off x="10647354" y="2031383"/>
                <a:ext cx="11880" cy="125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24ED947-6090-BB1E-11C1-D99A34274FD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638354" y="2022383"/>
                  <a:ext cx="29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BF090DA-74E4-BC20-8A92-E3FA284248CE}"/>
                    </a:ext>
                  </a:extLst>
                </p14:cNvPr>
                <p14:cNvContentPartPr/>
                <p14:nvPr/>
              </p14:nvContentPartPr>
              <p14:xfrm>
                <a:off x="10619274" y="2031743"/>
                <a:ext cx="163080" cy="129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BF090DA-74E4-BC20-8A92-E3FA284248C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610634" y="2023103"/>
                  <a:ext cx="180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F6FEDA6-ED80-7B07-EEC8-9F60F6C8F3AF}"/>
                    </a:ext>
                  </a:extLst>
                </p14:cNvPr>
                <p14:cNvContentPartPr/>
                <p14:nvPr/>
              </p14:nvContentPartPr>
              <p14:xfrm>
                <a:off x="10816554" y="2037503"/>
                <a:ext cx="7560" cy="112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F6FEDA6-ED80-7B07-EEC8-9F60F6C8F3A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807914" y="2028863"/>
                  <a:ext cx="25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8E6E4F4-3FC0-1EA2-73B1-F2594CDF2534}"/>
                    </a:ext>
                  </a:extLst>
                </p14:cNvPr>
                <p14:cNvContentPartPr/>
                <p14:nvPr/>
              </p14:nvContentPartPr>
              <p14:xfrm>
                <a:off x="10751394" y="2011223"/>
                <a:ext cx="302040" cy="158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8E6E4F4-3FC0-1EA2-73B1-F2594CDF253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42394" y="2002583"/>
                  <a:ext cx="319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84CF25E-C7AA-E14D-2AD2-27BEF0BDF48A}"/>
                    </a:ext>
                  </a:extLst>
                </p14:cNvPr>
                <p14:cNvContentPartPr/>
                <p14:nvPr/>
              </p14:nvContentPartPr>
              <p14:xfrm>
                <a:off x="10935354" y="2009783"/>
                <a:ext cx="151560" cy="138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4CF25E-C7AA-E14D-2AD2-27BEF0BDF48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926354" y="2001143"/>
                  <a:ext cx="169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03A2A8E-5B2C-20CA-C3B4-25969C2A2E5B}"/>
                    </a:ext>
                  </a:extLst>
                </p14:cNvPr>
                <p14:cNvContentPartPr/>
                <p14:nvPr/>
              </p14:nvContentPartPr>
              <p14:xfrm>
                <a:off x="11050914" y="2023463"/>
                <a:ext cx="179280" cy="147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03A2A8E-5B2C-20CA-C3B4-25969C2A2E5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042274" y="2014823"/>
                  <a:ext cx="196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A03DAC4-0E1E-9BB2-647C-4C27F3455DE8}"/>
                    </a:ext>
                  </a:extLst>
                </p14:cNvPr>
                <p14:cNvContentPartPr/>
                <p14:nvPr/>
              </p14:nvContentPartPr>
              <p14:xfrm>
                <a:off x="9971274" y="2362943"/>
                <a:ext cx="12240" cy="78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A03DAC4-0E1E-9BB2-647C-4C27F3455DE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962634" y="2354303"/>
                  <a:ext cx="29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335B9C-4361-ECD9-8217-AD679B9B55FE}"/>
                    </a:ext>
                  </a:extLst>
                </p14:cNvPr>
                <p14:cNvContentPartPr/>
                <p14:nvPr/>
              </p14:nvContentPartPr>
              <p14:xfrm>
                <a:off x="9919074" y="2324423"/>
                <a:ext cx="136800" cy="140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335B9C-4361-ECD9-8217-AD679B9B55F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10434" y="2315423"/>
                  <a:ext cx="154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D01D57-B85E-1087-69D0-31C6DA222C95}"/>
                    </a:ext>
                  </a:extLst>
                </p14:cNvPr>
                <p14:cNvContentPartPr/>
                <p14:nvPr/>
              </p14:nvContentPartPr>
              <p14:xfrm>
                <a:off x="10080714" y="2347823"/>
                <a:ext cx="106920" cy="109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D01D57-B85E-1087-69D0-31C6DA222C9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072074" y="2339183"/>
                  <a:ext cx="124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B44D339-30F1-1033-3415-B23BE9DF541F}"/>
                    </a:ext>
                  </a:extLst>
                </p14:cNvPr>
                <p14:cNvContentPartPr/>
                <p14:nvPr/>
              </p14:nvContentPartPr>
              <p14:xfrm>
                <a:off x="10060554" y="2322623"/>
                <a:ext cx="140760" cy="77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B44D339-30F1-1033-3415-B23BE9DF541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051554" y="2313983"/>
                  <a:ext cx="158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736C983-C28C-A10F-B2EF-C00061330469}"/>
                    </a:ext>
                  </a:extLst>
                </p14:cNvPr>
                <p14:cNvContentPartPr/>
                <p14:nvPr/>
              </p14:nvContentPartPr>
              <p14:xfrm>
                <a:off x="10192314" y="2323703"/>
                <a:ext cx="185760" cy="128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736C983-C28C-A10F-B2EF-C0006133046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183314" y="2314703"/>
                  <a:ext cx="203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4C80160-63EA-EE25-F0A1-B6C3A7B97E56}"/>
                    </a:ext>
                  </a:extLst>
                </p14:cNvPr>
                <p14:cNvContentPartPr/>
                <p14:nvPr/>
              </p14:nvContentPartPr>
              <p14:xfrm>
                <a:off x="10354674" y="2312903"/>
                <a:ext cx="164160" cy="146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4C80160-63EA-EE25-F0A1-B6C3A7B97E5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346034" y="2303903"/>
                  <a:ext cx="181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9B9C0D5-DBAB-51D7-950C-121CDE4466CF}"/>
                    </a:ext>
                  </a:extLst>
                </p14:cNvPr>
                <p14:cNvContentPartPr/>
                <p14:nvPr/>
              </p14:nvContentPartPr>
              <p14:xfrm>
                <a:off x="10335594" y="2338103"/>
                <a:ext cx="230400" cy="122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9B9C0D5-DBAB-51D7-950C-121CDE4466C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326594" y="2329463"/>
                  <a:ext cx="248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9269DD5-8F06-FC39-867A-B06D7306B6AB}"/>
                    </a:ext>
                  </a:extLst>
                </p14:cNvPr>
                <p14:cNvContentPartPr/>
                <p14:nvPr/>
              </p14:nvContentPartPr>
              <p14:xfrm>
                <a:off x="10526754" y="2270783"/>
                <a:ext cx="230760" cy="212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9269DD5-8F06-FC39-867A-B06D7306B6A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517754" y="2262143"/>
                  <a:ext cx="248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805C3A3-896D-7C25-1E4B-21F50A07F5C1}"/>
                    </a:ext>
                  </a:extLst>
                </p14:cNvPr>
                <p14:cNvContentPartPr/>
                <p14:nvPr/>
              </p14:nvContentPartPr>
              <p14:xfrm>
                <a:off x="9584994" y="1885223"/>
                <a:ext cx="49320" cy="565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805C3A3-896D-7C25-1E4B-21F50A07F5C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76354" y="1876583"/>
                  <a:ext cx="6696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1D9FCFE-9EFA-2A08-603C-1A52B48D6A62}"/>
                    </a:ext>
                  </a:extLst>
                </p14:cNvPr>
                <p14:cNvContentPartPr/>
                <p14:nvPr/>
              </p14:nvContentPartPr>
              <p14:xfrm>
                <a:off x="9587514" y="1874423"/>
                <a:ext cx="1767600" cy="15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1D9FCFE-9EFA-2A08-603C-1A52B48D6A6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578874" y="1865423"/>
                  <a:ext cx="1785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51AC5B9-8F63-5DBA-E5C2-54FFFFC9A158}"/>
                    </a:ext>
                  </a:extLst>
                </p14:cNvPr>
                <p14:cNvContentPartPr/>
                <p14:nvPr/>
              </p14:nvContentPartPr>
              <p14:xfrm>
                <a:off x="9621354" y="2421983"/>
                <a:ext cx="12600" cy="1393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51AC5B9-8F63-5DBA-E5C2-54FFFFC9A15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612714" y="2412983"/>
                  <a:ext cx="30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75C3EB0-7809-971B-2BFA-D0FE954A94E3}"/>
                    </a:ext>
                  </a:extLst>
                </p14:cNvPr>
                <p14:cNvContentPartPr/>
                <p14:nvPr/>
              </p14:nvContentPartPr>
              <p14:xfrm>
                <a:off x="9672114" y="2606303"/>
                <a:ext cx="1763280" cy="36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75C3EB0-7809-971B-2BFA-D0FE954A94E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663114" y="2597303"/>
                  <a:ext cx="1780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8846D76-B409-44A3-7F3D-F0BDFC7F860B}"/>
                    </a:ext>
                  </a:extLst>
                </p14:cNvPr>
                <p14:cNvContentPartPr/>
                <p14:nvPr/>
              </p14:nvContentPartPr>
              <p14:xfrm>
                <a:off x="11369874" y="1842023"/>
                <a:ext cx="75960" cy="726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8846D76-B409-44A3-7F3D-F0BDFC7F860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360874" y="1833023"/>
                  <a:ext cx="93600" cy="74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9774641-FC6A-1428-0A0C-9CCAFEC14ECD}"/>
              </a:ext>
            </a:extLst>
          </p:cNvPr>
          <p:cNvGrpSpPr/>
          <p:nvPr/>
        </p:nvGrpSpPr>
        <p:grpSpPr>
          <a:xfrm>
            <a:off x="2243154" y="3985085"/>
            <a:ext cx="791640" cy="205200"/>
            <a:chOff x="2243154" y="3985085"/>
            <a:chExt cx="7916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2517FA0-47B1-77B4-9F81-1D5E001FAD41}"/>
                    </a:ext>
                  </a:extLst>
                </p14:cNvPr>
                <p14:cNvContentPartPr/>
                <p14:nvPr/>
              </p14:nvContentPartPr>
              <p14:xfrm>
                <a:off x="2304354" y="4034045"/>
                <a:ext cx="7560" cy="1508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2517FA0-47B1-77B4-9F81-1D5E001FAD4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95354" y="4025045"/>
                  <a:ext cx="25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3CD90DF-430A-D6F7-3048-B697A9D9413D}"/>
                    </a:ext>
                  </a:extLst>
                </p14:cNvPr>
                <p14:cNvContentPartPr/>
                <p14:nvPr/>
              </p14:nvContentPartPr>
              <p14:xfrm>
                <a:off x="2243154" y="3985085"/>
                <a:ext cx="138240" cy="106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3CD90DF-430A-D6F7-3048-B697A9D9413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34131" y="3976085"/>
                  <a:ext cx="155926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B5ED755-3DB2-BEE7-B27B-E9FF730A84D3}"/>
                    </a:ext>
                  </a:extLst>
                </p14:cNvPr>
                <p14:cNvContentPartPr/>
                <p14:nvPr/>
              </p14:nvContentPartPr>
              <p14:xfrm>
                <a:off x="2402634" y="4071845"/>
                <a:ext cx="8280" cy="111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B5ED755-3DB2-BEE7-B27B-E9FF730A84D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393634" y="4062845"/>
                  <a:ext cx="25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7EDDFD2-003C-CE00-86E3-114402046B55}"/>
                    </a:ext>
                  </a:extLst>
                </p14:cNvPr>
                <p14:cNvContentPartPr/>
                <p14:nvPr/>
              </p14:nvContentPartPr>
              <p14:xfrm>
                <a:off x="2381034" y="4040525"/>
                <a:ext cx="120240" cy="149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7EDDFD2-003C-CE00-86E3-114402046B5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72034" y="4031525"/>
                  <a:ext cx="137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F3493DC-9D87-B114-F9D5-8AC44381E0CD}"/>
                    </a:ext>
                  </a:extLst>
                </p14:cNvPr>
                <p14:cNvContentPartPr/>
                <p14:nvPr/>
              </p14:nvContentPartPr>
              <p14:xfrm>
                <a:off x="2507034" y="4070405"/>
                <a:ext cx="75960" cy="11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F3493DC-9D87-B114-F9D5-8AC44381E0C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498034" y="4061405"/>
                  <a:ext cx="93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09DB34-D346-D307-3BA4-B4B96CC1ACCA}"/>
                    </a:ext>
                  </a:extLst>
                </p14:cNvPr>
                <p14:cNvContentPartPr/>
                <p14:nvPr/>
              </p14:nvContentPartPr>
              <p14:xfrm>
                <a:off x="2616474" y="4065365"/>
                <a:ext cx="14760" cy="104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09DB34-D346-D307-3BA4-B4B96CC1ACC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607474" y="4056334"/>
                  <a:ext cx="32400" cy="121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2CA21AA-311E-DD68-E2B4-3FE1A5E94928}"/>
                    </a:ext>
                  </a:extLst>
                </p14:cNvPr>
                <p14:cNvContentPartPr/>
                <p14:nvPr/>
              </p14:nvContentPartPr>
              <p14:xfrm>
                <a:off x="2569314" y="4044485"/>
                <a:ext cx="132480" cy="127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2CA21AA-311E-DD68-E2B4-3FE1A5E9492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560314" y="4035485"/>
                  <a:ext cx="150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CE2740E-575A-8FFA-03E9-5C642000D916}"/>
                    </a:ext>
                  </a:extLst>
                </p14:cNvPr>
                <p14:cNvContentPartPr/>
                <p14:nvPr/>
              </p14:nvContentPartPr>
              <p14:xfrm>
                <a:off x="2725194" y="4030085"/>
                <a:ext cx="83160" cy="142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CE2740E-575A-8FFA-03E9-5C642000D91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716194" y="4021108"/>
                  <a:ext cx="100800" cy="1605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3EF9F03-C12F-53EE-89CE-9D1E33C6E2D6}"/>
                    </a:ext>
                  </a:extLst>
                </p14:cNvPr>
                <p14:cNvContentPartPr/>
                <p14:nvPr/>
              </p14:nvContentPartPr>
              <p14:xfrm>
                <a:off x="2849394" y="4047365"/>
                <a:ext cx="95040" cy="126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3EF9F03-C12F-53EE-89CE-9D1E33C6E2D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840428" y="4038365"/>
                  <a:ext cx="112613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65EC7A4-1992-E82F-3101-D2479201363C}"/>
                    </a:ext>
                  </a:extLst>
                </p14:cNvPr>
                <p14:cNvContentPartPr/>
                <p14:nvPr/>
              </p14:nvContentPartPr>
              <p14:xfrm>
                <a:off x="2921034" y="4036925"/>
                <a:ext cx="113760" cy="128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65EC7A4-1992-E82F-3101-D2479201363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912034" y="4027925"/>
                  <a:ext cx="1314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4402E0FE-33D7-BA8E-BC3F-CD25A4AB6677}"/>
              </a:ext>
            </a:extLst>
          </p:cNvPr>
          <p:cNvGrpSpPr/>
          <p:nvPr/>
        </p:nvGrpSpPr>
        <p:grpSpPr>
          <a:xfrm>
            <a:off x="6166434" y="4099925"/>
            <a:ext cx="1030680" cy="184320"/>
            <a:chOff x="6166434" y="4099925"/>
            <a:chExt cx="103068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670B0910-EBF2-F378-A65C-8001EDBB5334}"/>
                    </a:ext>
                  </a:extLst>
                </p14:cNvPr>
                <p14:cNvContentPartPr/>
                <p14:nvPr/>
              </p14:nvContentPartPr>
              <p14:xfrm>
                <a:off x="6166434" y="4103165"/>
                <a:ext cx="127440" cy="15120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670B0910-EBF2-F378-A65C-8001EDBB533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157459" y="4094144"/>
                  <a:ext cx="145030" cy="168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EB8B8485-D651-D065-FB33-A1A0895426D2}"/>
                    </a:ext>
                  </a:extLst>
                </p14:cNvPr>
                <p14:cNvContentPartPr/>
                <p14:nvPr/>
              </p14:nvContentPartPr>
              <p14:xfrm>
                <a:off x="6311154" y="4110365"/>
                <a:ext cx="108360" cy="15228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EB8B8485-D651-D065-FB33-A1A0895426D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302154" y="4101365"/>
                  <a:ext cx="126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530E370F-65ED-B789-C279-F0D4A6ACFB74}"/>
                    </a:ext>
                  </a:extLst>
                </p14:cNvPr>
                <p14:cNvContentPartPr/>
                <p14:nvPr/>
              </p14:nvContentPartPr>
              <p14:xfrm>
                <a:off x="6294234" y="4142045"/>
                <a:ext cx="207000" cy="10836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530E370F-65ED-B789-C279-F0D4A6ACFB7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285234" y="4133045"/>
                  <a:ext cx="224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7394C1C0-9446-4EA2-6FBC-9D19817C68E2}"/>
                    </a:ext>
                  </a:extLst>
                </p14:cNvPr>
                <p14:cNvContentPartPr/>
                <p14:nvPr/>
              </p14:nvContentPartPr>
              <p14:xfrm>
                <a:off x="6406554" y="4108205"/>
                <a:ext cx="258840" cy="14436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7394C1C0-9446-4EA2-6FBC-9D19817C68E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397554" y="4099205"/>
                  <a:ext cx="276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ED0E26F9-FEDD-57BB-9583-6EB2DFC2D562}"/>
                    </a:ext>
                  </a:extLst>
                </p14:cNvPr>
                <p14:cNvContentPartPr/>
                <p14:nvPr/>
              </p14:nvContentPartPr>
              <p14:xfrm>
                <a:off x="6499434" y="4104965"/>
                <a:ext cx="141840" cy="939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ED0E26F9-FEDD-57BB-9583-6EB2DFC2D5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490434" y="4095930"/>
                  <a:ext cx="159480" cy="111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5EA65327-43F4-C199-70CC-FA367688ABEF}"/>
                    </a:ext>
                  </a:extLst>
                </p14:cNvPr>
                <p14:cNvContentPartPr/>
                <p14:nvPr/>
              </p14:nvContentPartPr>
              <p14:xfrm>
                <a:off x="6657474" y="4102085"/>
                <a:ext cx="135360" cy="1785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5EA65327-43F4-C199-70CC-FA367688ABE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648474" y="4093085"/>
                  <a:ext cx="153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F903F015-7C5F-4DBA-E0F8-AC3FAAACC962}"/>
                    </a:ext>
                  </a:extLst>
                </p14:cNvPr>
                <p14:cNvContentPartPr/>
                <p14:nvPr/>
              </p14:nvContentPartPr>
              <p14:xfrm>
                <a:off x="6808674" y="4102085"/>
                <a:ext cx="105840" cy="15552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F903F015-7C5F-4DBA-E0F8-AC3FAAACC96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99674" y="4093064"/>
                  <a:ext cx="123480" cy="173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7675C34F-44C1-1201-7937-A27615C9CDEA}"/>
                    </a:ext>
                  </a:extLst>
                </p14:cNvPr>
                <p14:cNvContentPartPr/>
                <p14:nvPr/>
              </p14:nvContentPartPr>
              <p14:xfrm>
                <a:off x="6936474" y="4130885"/>
                <a:ext cx="11880" cy="1159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7675C34F-44C1-1201-7937-A27615C9CDE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927474" y="4121913"/>
                  <a:ext cx="29520" cy="133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249D6559-1522-CFAA-8E66-47CEC281DCA9}"/>
                    </a:ext>
                  </a:extLst>
                </p14:cNvPr>
                <p14:cNvContentPartPr/>
                <p14:nvPr/>
              </p14:nvContentPartPr>
              <p14:xfrm>
                <a:off x="6899394" y="4099925"/>
                <a:ext cx="297720" cy="11700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249D6559-1522-CFAA-8E66-47CEC281DCA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890394" y="4090925"/>
                  <a:ext cx="315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6F356886-0872-52A9-70D1-18479DB5ECA7}"/>
                    </a:ext>
                  </a:extLst>
                </p14:cNvPr>
                <p14:cNvContentPartPr/>
                <p14:nvPr/>
              </p14:nvContentPartPr>
              <p14:xfrm>
                <a:off x="7121514" y="4180205"/>
                <a:ext cx="9720" cy="10404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6F356886-0872-52A9-70D1-18479DB5ECA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112514" y="4171205"/>
                  <a:ext cx="27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50F0BF1-2A96-707C-309D-651861226E06}"/>
                    </a:ext>
                  </a:extLst>
                </p14:cNvPr>
                <p14:cNvContentPartPr/>
                <p14:nvPr/>
              </p14:nvContentPartPr>
              <p14:xfrm>
                <a:off x="6953754" y="4202885"/>
                <a:ext cx="82080" cy="309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50F0BF1-2A96-707C-309D-651861226E0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944754" y="4193779"/>
                  <a:ext cx="99720" cy="4880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1801CB7E-5E4A-9100-DB35-EB85DCDE7633}"/>
                  </a:ext>
                </a:extLst>
              </p14:cNvPr>
              <p14:cNvContentPartPr/>
              <p14:nvPr/>
            </p14:nvContentPartPr>
            <p14:xfrm>
              <a:off x="9338394" y="3953045"/>
              <a:ext cx="257040" cy="3168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1801CB7E-5E4A-9100-DB35-EB85DCDE7633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329394" y="3944045"/>
                <a:ext cx="2746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6" name="Group 635">
            <a:extLst>
              <a:ext uri="{FF2B5EF4-FFF2-40B4-BE49-F238E27FC236}">
                <a16:creationId xmlns:a16="http://schemas.microsoft.com/office/drawing/2014/main" id="{F58B2FB8-A344-0071-669E-530EE21F2100}"/>
              </a:ext>
            </a:extLst>
          </p:cNvPr>
          <p:cNvGrpSpPr/>
          <p:nvPr/>
        </p:nvGrpSpPr>
        <p:grpSpPr>
          <a:xfrm>
            <a:off x="1055274" y="2852132"/>
            <a:ext cx="926280" cy="267480"/>
            <a:chOff x="1699554" y="2854703"/>
            <a:chExt cx="9262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B0CF7019-3F85-189A-A4F8-B788CC2E87D8}"/>
                    </a:ext>
                  </a:extLst>
                </p14:cNvPr>
                <p14:cNvContentPartPr/>
                <p14:nvPr/>
              </p14:nvContentPartPr>
              <p14:xfrm>
                <a:off x="1699554" y="2932103"/>
                <a:ext cx="72360" cy="16740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B0CF7019-3F85-189A-A4F8-B788CC2E87D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695234" y="2927783"/>
                  <a:ext cx="81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F1CBBB00-4643-7E18-84C4-DE205371249A}"/>
                    </a:ext>
                  </a:extLst>
                </p14:cNvPr>
                <p14:cNvContentPartPr/>
                <p14:nvPr/>
              </p14:nvContentPartPr>
              <p14:xfrm>
                <a:off x="1801074" y="3001223"/>
                <a:ext cx="116640" cy="10656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F1CBBB00-4643-7E18-84C4-DE205371249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796754" y="2996903"/>
                  <a:ext cx="125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6CFBAA99-8678-8EB5-1C3F-5FB5E5AC00A3}"/>
                    </a:ext>
                  </a:extLst>
                </p14:cNvPr>
                <p14:cNvContentPartPr/>
                <p14:nvPr/>
              </p14:nvContentPartPr>
              <p14:xfrm>
                <a:off x="1932114" y="3000143"/>
                <a:ext cx="37080" cy="8748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6CFBAA99-8678-8EB5-1C3F-5FB5E5AC00A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927794" y="2995823"/>
                  <a:ext cx="45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56BCE2FF-5804-A6E7-F50F-8ED96CB27816}"/>
                    </a:ext>
                  </a:extLst>
                </p14:cNvPr>
                <p14:cNvContentPartPr/>
                <p14:nvPr/>
              </p14:nvContentPartPr>
              <p14:xfrm>
                <a:off x="1990074" y="2897183"/>
                <a:ext cx="24480" cy="20772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56BCE2FF-5804-A6E7-F50F-8ED96CB2781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985754" y="2892863"/>
                  <a:ext cx="33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7E86D472-08CB-1974-F170-25F68561F824}"/>
                    </a:ext>
                  </a:extLst>
                </p14:cNvPr>
                <p14:cNvContentPartPr/>
                <p14:nvPr/>
              </p14:nvContentPartPr>
              <p14:xfrm>
                <a:off x="1980354" y="3009143"/>
                <a:ext cx="145080" cy="1130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7E86D472-08CB-1974-F170-25F68561F82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976034" y="3004823"/>
                  <a:ext cx="153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E2CAF33B-3521-1019-10E7-53101E88D69A}"/>
                    </a:ext>
                  </a:extLst>
                </p14:cNvPr>
                <p14:cNvContentPartPr/>
                <p14:nvPr/>
              </p14:nvContentPartPr>
              <p14:xfrm>
                <a:off x="2143794" y="2983583"/>
                <a:ext cx="133920" cy="1112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E2CAF33B-3521-1019-10E7-53101E88D69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139474" y="2979263"/>
                  <a:ext cx="142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8FDE024D-2187-062F-CCE4-97768A28ABDF}"/>
                    </a:ext>
                  </a:extLst>
                </p14:cNvPr>
                <p14:cNvContentPartPr/>
                <p14:nvPr/>
              </p14:nvContentPartPr>
              <p14:xfrm>
                <a:off x="2294994" y="2994023"/>
                <a:ext cx="102240" cy="10188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8FDE024D-2187-062F-CCE4-97768A28ABD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290674" y="2989703"/>
                  <a:ext cx="110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3E8C8E64-F657-611F-E194-3FCB9C178B8A}"/>
                    </a:ext>
                  </a:extLst>
                </p14:cNvPr>
                <p14:cNvContentPartPr/>
                <p14:nvPr/>
              </p14:nvContentPartPr>
              <p14:xfrm>
                <a:off x="2472834" y="2949023"/>
                <a:ext cx="3600" cy="936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3E8C8E64-F657-611F-E194-3FCB9C178B8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468514" y="2944703"/>
                  <a:ext cx="12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AD8AA785-D83E-90B0-FD9C-033A4CC1F21D}"/>
                    </a:ext>
                  </a:extLst>
                </p14:cNvPr>
                <p14:cNvContentPartPr/>
                <p14:nvPr/>
              </p14:nvContentPartPr>
              <p14:xfrm>
                <a:off x="2393994" y="2913743"/>
                <a:ext cx="162000" cy="18288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AD8AA785-D83E-90B0-FD9C-033A4CC1F21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89674" y="2909423"/>
                  <a:ext cx="170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8A4BDD96-B451-F9E3-B815-BB2B6F9845AC}"/>
                    </a:ext>
                  </a:extLst>
                </p14:cNvPr>
                <p14:cNvContentPartPr/>
                <p14:nvPr/>
              </p14:nvContentPartPr>
              <p14:xfrm>
                <a:off x="2529354" y="2854703"/>
                <a:ext cx="96480" cy="2512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8A4BDD96-B451-F9E3-B815-BB2B6F9845A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525034" y="2850383"/>
                  <a:ext cx="10512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7F738107-1BD6-08BB-23A7-DC9706C6AF06}"/>
              </a:ext>
            </a:extLst>
          </p:cNvPr>
          <p:cNvGrpSpPr/>
          <p:nvPr/>
        </p:nvGrpSpPr>
        <p:grpSpPr>
          <a:xfrm>
            <a:off x="4607965" y="2812674"/>
            <a:ext cx="1201680" cy="249840"/>
            <a:chOff x="5801394" y="2751023"/>
            <a:chExt cx="12016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AA859249-A511-395D-3943-8C5E50150E6A}"/>
                    </a:ext>
                  </a:extLst>
                </p14:cNvPr>
                <p14:cNvContentPartPr/>
                <p14:nvPr/>
              </p14:nvContentPartPr>
              <p14:xfrm>
                <a:off x="5801394" y="2839223"/>
                <a:ext cx="104040" cy="16164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AA859249-A511-395D-3943-8C5E50150E6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797074" y="2834903"/>
                  <a:ext cx="112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76251B2E-5C6C-46AE-2A83-1D332011AFFD}"/>
                    </a:ext>
                  </a:extLst>
                </p14:cNvPr>
                <p14:cNvContentPartPr/>
                <p14:nvPr/>
              </p14:nvContentPartPr>
              <p14:xfrm>
                <a:off x="5914794" y="2895023"/>
                <a:ext cx="91440" cy="1036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76251B2E-5C6C-46AE-2A83-1D332011AFF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910474" y="2890703"/>
                  <a:ext cx="100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DF02CE0B-BE85-0B3C-0640-B850C38B9866}"/>
                    </a:ext>
                  </a:extLst>
                </p14:cNvPr>
                <p14:cNvContentPartPr/>
                <p14:nvPr/>
              </p14:nvContentPartPr>
              <p14:xfrm>
                <a:off x="6010554" y="2799623"/>
                <a:ext cx="52560" cy="18108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DF02CE0B-BE85-0B3C-0640-B850C38B986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006234" y="2795303"/>
                  <a:ext cx="61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B7D1D176-DDC9-A923-E68B-69FDC35250C2}"/>
                    </a:ext>
                  </a:extLst>
                </p14:cNvPr>
                <p14:cNvContentPartPr/>
                <p14:nvPr/>
              </p14:nvContentPartPr>
              <p14:xfrm>
                <a:off x="6051234" y="2907623"/>
                <a:ext cx="73440" cy="8640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B7D1D176-DDC9-A923-E68B-69FDC35250C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046914" y="2903303"/>
                  <a:ext cx="82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AE0FA0B8-ABB6-B78A-FD16-B2940386C4BA}"/>
                    </a:ext>
                  </a:extLst>
                </p14:cNvPr>
                <p14:cNvContentPartPr/>
                <p14:nvPr/>
              </p14:nvContentPartPr>
              <p14:xfrm>
                <a:off x="6128274" y="2881703"/>
                <a:ext cx="92880" cy="1155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AE0FA0B8-ABB6-B78A-FD16-B2940386C4B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123954" y="2877383"/>
                  <a:ext cx="101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A4CB843B-CD2B-EDAA-ABC0-B357E9D48E57}"/>
                    </a:ext>
                  </a:extLst>
                </p14:cNvPr>
                <p14:cNvContentPartPr/>
                <p14:nvPr/>
              </p14:nvContentPartPr>
              <p14:xfrm>
                <a:off x="6280194" y="2822303"/>
                <a:ext cx="102960" cy="17028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A4CB843B-CD2B-EDAA-ABC0-B357E9D48E5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275874" y="2817623"/>
                  <a:ext cx="111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944A4F2D-1555-7954-FC52-FE0218E7310F}"/>
                    </a:ext>
                  </a:extLst>
                </p14:cNvPr>
                <p14:cNvContentPartPr/>
                <p14:nvPr/>
              </p14:nvContentPartPr>
              <p14:xfrm>
                <a:off x="6387114" y="2890343"/>
                <a:ext cx="85680" cy="885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944A4F2D-1555-7954-FC52-FE0218E7310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382794" y="2886023"/>
                  <a:ext cx="94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0556DE0A-7891-225F-A90D-AAF70CB76DF3}"/>
                    </a:ext>
                  </a:extLst>
                </p14:cNvPr>
                <p14:cNvContentPartPr/>
                <p14:nvPr/>
              </p14:nvContentPartPr>
              <p14:xfrm>
                <a:off x="6459834" y="2770103"/>
                <a:ext cx="131040" cy="21600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0556DE0A-7891-225F-A90D-AAF70CB76DF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455514" y="2765783"/>
                  <a:ext cx="139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3FBE498F-B9D1-DB51-E87A-E6B54462C497}"/>
                    </a:ext>
                  </a:extLst>
                </p14:cNvPr>
                <p14:cNvContentPartPr/>
                <p14:nvPr/>
              </p14:nvContentPartPr>
              <p14:xfrm>
                <a:off x="6577554" y="2892143"/>
                <a:ext cx="128160" cy="9000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3FBE498F-B9D1-DB51-E87A-E6B54462C49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573234" y="2887823"/>
                  <a:ext cx="136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376CEA7A-D3B7-6639-F6B6-905AC4C40894}"/>
                    </a:ext>
                  </a:extLst>
                </p14:cNvPr>
                <p14:cNvContentPartPr/>
                <p14:nvPr/>
              </p14:nvContentPartPr>
              <p14:xfrm>
                <a:off x="6796074" y="2844983"/>
                <a:ext cx="4320" cy="939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376CEA7A-D3B7-6639-F6B6-905AC4C4089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791754" y="2840663"/>
                  <a:ext cx="12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30DC53CF-D149-F4DE-7586-186BC781C1D9}"/>
                    </a:ext>
                  </a:extLst>
                </p14:cNvPr>
                <p14:cNvContentPartPr/>
                <p14:nvPr/>
              </p14:nvContentPartPr>
              <p14:xfrm>
                <a:off x="6750714" y="2809343"/>
                <a:ext cx="154440" cy="1710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30DC53CF-D149-F4DE-7586-186BC781C1D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746394" y="2805023"/>
                  <a:ext cx="163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007BF59E-3EE5-8EA9-014C-0D5D3B96DDEE}"/>
                    </a:ext>
                  </a:extLst>
                </p14:cNvPr>
                <p14:cNvContentPartPr/>
                <p14:nvPr/>
              </p14:nvContentPartPr>
              <p14:xfrm>
                <a:off x="6882834" y="2751023"/>
                <a:ext cx="120240" cy="23472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007BF59E-3EE5-8EA9-014C-0D5D3B96DDE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878514" y="2746703"/>
                  <a:ext cx="1288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0" name="Group 699">
            <a:extLst>
              <a:ext uri="{FF2B5EF4-FFF2-40B4-BE49-F238E27FC236}">
                <a16:creationId xmlns:a16="http://schemas.microsoft.com/office/drawing/2014/main" id="{6B1C4CE5-8125-59C9-37ED-9DD4E9712E43}"/>
              </a:ext>
            </a:extLst>
          </p:cNvPr>
          <p:cNvGrpSpPr/>
          <p:nvPr/>
        </p:nvGrpSpPr>
        <p:grpSpPr>
          <a:xfrm>
            <a:off x="8081172" y="2802100"/>
            <a:ext cx="1697400" cy="241920"/>
            <a:chOff x="9600114" y="2755343"/>
            <a:chExt cx="169740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4899A5AF-B063-5B6D-EBC8-8CD21DA4C81F}"/>
                    </a:ext>
                  </a:extLst>
                </p14:cNvPr>
                <p14:cNvContentPartPr/>
                <p14:nvPr/>
              </p14:nvContentPartPr>
              <p14:xfrm>
                <a:off x="9600114" y="2818343"/>
                <a:ext cx="98640" cy="17496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4899A5AF-B063-5B6D-EBC8-8CD21DA4C81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595794" y="2814023"/>
                  <a:ext cx="107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198D009D-8778-4DDE-E847-3DB6C44076A4}"/>
                    </a:ext>
                  </a:extLst>
                </p14:cNvPr>
                <p14:cNvContentPartPr/>
                <p14:nvPr/>
              </p14:nvContentPartPr>
              <p14:xfrm>
                <a:off x="9712794" y="2878103"/>
                <a:ext cx="93600" cy="1191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198D009D-8778-4DDE-E847-3DB6C44076A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708474" y="2873783"/>
                  <a:ext cx="102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295A7869-A70E-FEFD-663F-D6EA749F2845}"/>
                    </a:ext>
                  </a:extLst>
                </p14:cNvPr>
                <p14:cNvContentPartPr/>
                <p14:nvPr/>
              </p14:nvContentPartPr>
              <p14:xfrm>
                <a:off x="9836634" y="2755343"/>
                <a:ext cx="45360" cy="21996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295A7869-A70E-FEFD-663F-D6EA749F284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832314" y="2751023"/>
                  <a:ext cx="54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96CA1741-7A8B-8B22-5244-F0672780C895}"/>
                    </a:ext>
                  </a:extLst>
                </p14:cNvPr>
                <p14:cNvContentPartPr/>
                <p14:nvPr/>
              </p14:nvContentPartPr>
              <p14:xfrm>
                <a:off x="9863994" y="2908343"/>
                <a:ext cx="45720" cy="7632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96CA1741-7A8B-8B22-5244-F0672780C89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859674" y="2904023"/>
                  <a:ext cx="54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CBE90B7E-A9CE-4B06-286E-CE2E1DFA2A33}"/>
                    </a:ext>
                  </a:extLst>
                </p14:cNvPr>
                <p14:cNvContentPartPr/>
                <p14:nvPr/>
              </p14:nvContentPartPr>
              <p14:xfrm>
                <a:off x="9937074" y="2889983"/>
                <a:ext cx="70560" cy="10512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CBE90B7E-A9CE-4B06-286E-CE2E1DFA2A3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932754" y="2885663"/>
                  <a:ext cx="79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92502D1E-2E78-9096-30F8-36FE60479920}"/>
                    </a:ext>
                  </a:extLst>
                </p14:cNvPr>
                <p14:cNvContentPartPr/>
                <p14:nvPr/>
              </p14:nvContentPartPr>
              <p14:xfrm>
                <a:off x="10019874" y="2819423"/>
                <a:ext cx="125280" cy="1764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92502D1E-2E78-9096-30F8-36FE6047992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015554" y="2815103"/>
                  <a:ext cx="133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20498B5C-AD80-75CD-50AC-B9CB0025380C}"/>
                    </a:ext>
                  </a:extLst>
                </p14:cNvPr>
                <p14:cNvContentPartPr/>
                <p14:nvPr/>
              </p14:nvContentPartPr>
              <p14:xfrm>
                <a:off x="10171074" y="2892503"/>
                <a:ext cx="80280" cy="925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20498B5C-AD80-75CD-50AC-B9CB0025380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166754" y="2888183"/>
                  <a:ext cx="88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10F27481-3A5F-5B24-1831-EF7220D312D0}"/>
                    </a:ext>
                  </a:extLst>
                </p14:cNvPr>
                <p14:cNvContentPartPr/>
                <p14:nvPr/>
              </p14:nvContentPartPr>
              <p14:xfrm>
                <a:off x="10238394" y="2776223"/>
                <a:ext cx="160200" cy="2080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10F27481-3A5F-5B24-1831-EF7220D312D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234074" y="2771903"/>
                  <a:ext cx="168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7A327784-3DBE-332F-F614-FB53C17A6FB2}"/>
                    </a:ext>
                  </a:extLst>
                </p14:cNvPr>
                <p14:cNvContentPartPr/>
                <p14:nvPr/>
              </p14:nvContentPartPr>
              <p14:xfrm>
                <a:off x="10396074" y="2906183"/>
                <a:ext cx="77400" cy="7884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7A327784-3DBE-332F-F614-FB53C17A6FB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391754" y="2901863"/>
                  <a:ext cx="86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276C3AB7-E2CD-9FFA-9C09-3E1694365801}"/>
                    </a:ext>
                  </a:extLst>
                </p14:cNvPr>
                <p14:cNvContentPartPr/>
                <p14:nvPr/>
              </p14:nvContentPartPr>
              <p14:xfrm>
                <a:off x="10478154" y="2904383"/>
                <a:ext cx="47880" cy="8316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276C3AB7-E2CD-9FFA-9C09-3E169436580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473834" y="2900063"/>
                  <a:ext cx="56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40588067-35FB-C674-9985-A8D2674918FE}"/>
                    </a:ext>
                  </a:extLst>
                </p14:cNvPr>
                <p14:cNvContentPartPr/>
                <p14:nvPr/>
              </p14:nvContentPartPr>
              <p14:xfrm>
                <a:off x="10574634" y="2841023"/>
                <a:ext cx="22320" cy="11736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40588067-35FB-C674-9985-A8D2674918F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570314" y="2836703"/>
                  <a:ext cx="30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1BFEDEF1-53D6-6246-DA57-B251062C2B7E}"/>
                    </a:ext>
                  </a:extLst>
                </p14:cNvPr>
                <p14:cNvContentPartPr/>
                <p14:nvPr/>
              </p14:nvContentPartPr>
              <p14:xfrm>
                <a:off x="10547634" y="2794583"/>
                <a:ext cx="104040" cy="1861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1BFEDEF1-53D6-6246-DA57-B251062C2B7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543314" y="2790263"/>
                  <a:ext cx="112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4B0AE586-4731-36EF-C84C-50048E091C4E}"/>
                    </a:ext>
                  </a:extLst>
                </p14:cNvPr>
                <p14:cNvContentPartPr/>
                <p14:nvPr/>
              </p14:nvContentPartPr>
              <p14:xfrm>
                <a:off x="10659234" y="2891063"/>
                <a:ext cx="108000" cy="910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4B0AE586-4731-36EF-C84C-50048E091C4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654914" y="2886743"/>
                  <a:ext cx="116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AFEF4B59-CF02-6111-628C-E2F303E57E58}"/>
                    </a:ext>
                  </a:extLst>
                </p14:cNvPr>
                <p14:cNvContentPartPr/>
                <p14:nvPr/>
              </p14:nvContentPartPr>
              <p14:xfrm>
                <a:off x="10779114" y="2770823"/>
                <a:ext cx="49320" cy="2066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AFEF4B59-CF02-6111-628C-E2F303E57E5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774794" y="2766503"/>
                  <a:ext cx="57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919018E9-FC33-1944-5301-01D37CC84181}"/>
                    </a:ext>
                  </a:extLst>
                </p14:cNvPr>
                <p14:cNvContentPartPr/>
                <p14:nvPr/>
              </p14:nvContentPartPr>
              <p14:xfrm>
                <a:off x="10834914" y="2837783"/>
                <a:ext cx="163800" cy="14004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919018E9-FC33-1944-5301-01D37CC8418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830594" y="2833463"/>
                  <a:ext cx="172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ADD05EC0-F1B8-A7F9-6C08-BF04442A8451}"/>
                    </a:ext>
                  </a:extLst>
                </p14:cNvPr>
                <p14:cNvContentPartPr/>
                <p14:nvPr/>
              </p14:nvContentPartPr>
              <p14:xfrm>
                <a:off x="11036874" y="2792063"/>
                <a:ext cx="24120" cy="18792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ADD05EC0-F1B8-A7F9-6C08-BF04442A845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032554" y="2787743"/>
                  <a:ext cx="32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50CBE9E6-B0DA-A4C5-1543-965576812526}"/>
                    </a:ext>
                  </a:extLst>
                </p14:cNvPr>
                <p14:cNvContentPartPr/>
                <p14:nvPr/>
              </p14:nvContentPartPr>
              <p14:xfrm>
                <a:off x="11125434" y="2859383"/>
                <a:ext cx="5760" cy="8172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50CBE9E6-B0DA-A4C5-1543-96557681252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121114" y="2855063"/>
                  <a:ext cx="14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117D712B-B8E9-DCC6-0D6C-CE53802A4D7E}"/>
                    </a:ext>
                  </a:extLst>
                </p14:cNvPr>
                <p14:cNvContentPartPr/>
                <p14:nvPr/>
              </p14:nvContentPartPr>
              <p14:xfrm>
                <a:off x="11075754" y="2802863"/>
                <a:ext cx="114480" cy="15444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117D712B-B8E9-DCC6-0D6C-CE53802A4D7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071434" y="2798543"/>
                  <a:ext cx="123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111F2C13-FF56-81FA-650E-9D03B3D886B8}"/>
                    </a:ext>
                  </a:extLst>
                </p14:cNvPr>
                <p14:cNvContentPartPr/>
                <p14:nvPr/>
              </p14:nvContentPartPr>
              <p14:xfrm>
                <a:off x="11188074" y="2763263"/>
                <a:ext cx="109440" cy="22032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111F2C13-FF56-81FA-650E-9D03B3D886B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183754" y="2758943"/>
                  <a:ext cx="1180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F1D5E48B-6FDA-FF1E-BFA8-66F1F77BC147}"/>
              </a:ext>
            </a:extLst>
          </p:cNvPr>
          <p:cNvGrpSpPr/>
          <p:nvPr/>
        </p:nvGrpSpPr>
        <p:grpSpPr>
          <a:xfrm>
            <a:off x="1047114" y="4669042"/>
            <a:ext cx="931680" cy="262080"/>
            <a:chOff x="1852914" y="4621205"/>
            <a:chExt cx="93168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E0DBDC7C-4181-280A-0688-D1AD5D19C86C}"/>
                    </a:ext>
                  </a:extLst>
                </p14:cNvPr>
                <p14:cNvContentPartPr/>
                <p14:nvPr/>
              </p14:nvContentPartPr>
              <p14:xfrm>
                <a:off x="1902954" y="4718765"/>
                <a:ext cx="3240" cy="1429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E0DBDC7C-4181-280A-0688-D1AD5D19C86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898634" y="4714434"/>
                  <a:ext cx="11880" cy="151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2CBA7C45-E74D-E4F4-D4B7-B449D6E2863C}"/>
                    </a:ext>
                  </a:extLst>
                </p14:cNvPr>
                <p14:cNvContentPartPr/>
                <p14:nvPr/>
              </p14:nvContentPartPr>
              <p14:xfrm>
                <a:off x="1852914" y="4653605"/>
                <a:ext cx="158400" cy="9360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2CBA7C45-E74D-E4F4-D4B7-B449D6E2863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848594" y="4649285"/>
                  <a:ext cx="167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5BBCD6F2-BF99-9E93-F13A-1D31FC1542D0}"/>
                    </a:ext>
                  </a:extLst>
                </p14:cNvPr>
                <p14:cNvContentPartPr/>
                <p14:nvPr/>
              </p14:nvContentPartPr>
              <p14:xfrm>
                <a:off x="1959114" y="4784285"/>
                <a:ext cx="9000" cy="9900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5BBCD6F2-BF99-9E93-F13A-1D31FC1542D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954794" y="4779965"/>
                  <a:ext cx="17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E9009CDD-5074-A851-4C30-41F295EF9399}"/>
                    </a:ext>
                  </a:extLst>
                </p14:cNvPr>
                <p14:cNvContentPartPr/>
                <p14:nvPr/>
              </p14:nvContentPartPr>
              <p14:xfrm>
                <a:off x="1949394" y="4769165"/>
                <a:ext cx="156960" cy="10908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E9009CDD-5074-A851-4C30-41F295EF939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945074" y="4764845"/>
                  <a:ext cx="165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4A25EDC1-D756-BA6C-BA07-49A97A64857C}"/>
                    </a:ext>
                  </a:extLst>
                </p14:cNvPr>
                <p14:cNvContentPartPr/>
                <p14:nvPr/>
              </p14:nvContentPartPr>
              <p14:xfrm>
                <a:off x="2134074" y="4666205"/>
                <a:ext cx="221040" cy="199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4A25EDC1-D756-BA6C-BA07-49A97A64857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129754" y="4661885"/>
                  <a:ext cx="229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9E82344D-6225-210D-3344-789E91095BBD}"/>
                    </a:ext>
                  </a:extLst>
                </p14:cNvPr>
                <p14:cNvContentPartPr/>
                <p14:nvPr/>
              </p14:nvContentPartPr>
              <p14:xfrm>
                <a:off x="2387514" y="4736765"/>
                <a:ext cx="96480" cy="1076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9E82344D-6225-210D-3344-789E91095BB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383194" y="4732445"/>
                  <a:ext cx="105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45544115-38E6-3E4A-3C4A-25C91BFACAA1}"/>
                    </a:ext>
                  </a:extLst>
                </p14:cNvPr>
                <p14:cNvContentPartPr/>
                <p14:nvPr/>
              </p14:nvContentPartPr>
              <p14:xfrm>
                <a:off x="2491914" y="4621205"/>
                <a:ext cx="51840" cy="2347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45544115-38E6-3E4A-3C4A-25C91BFACAA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487594" y="4616885"/>
                  <a:ext cx="60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B69E0DA-F4DC-246F-74A4-452D1964CCBC}"/>
                    </a:ext>
                  </a:extLst>
                </p14:cNvPr>
                <p14:cNvContentPartPr/>
                <p14:nvPr/>
              </p14:nvContentPartPr>
              <p14:xfrm>
                <a:off x="2539794" y="4678085"/>
                <a:ext cx="100440" cy="14436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B69E0DA-F4DC-246F-74A4-452D1964CCB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535474" y="4673754"/>
                  <a:ext cx="109080" cy="153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99173EBC-D01A-6B3B-96BF-90C54C5E47E7}"/>
                    </a:ext>
                  </a:extLst>
                </p14:cNvPr>
                <p14:cNvContentPartPr/>
                <p14:nvPr/>
              </p14:nvContentPartPr>
              <p14:xfrm>
                <a:off x="2527914" y="4826765"/>
                <a:ext cx="142560" cy="288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99173EBC-D01A-6B3B-96BF-90C54C5E47E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523605" y="4822445"/>
                  <a:ext cx="151178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19E82D21-D719-95E8-7D81-690BD2E72B17}"/>
                    </a:ext>
                  </a:extLst>
                </p14:cNvPr>
                <p14:cNvContentPartPr/>
                <p14:nvPr/>
              </p14:nvContentPartPr>
              <p14:xfrm>
                <a:off x="2642754" y="4628045"/>
                <a:ext cx="141840" cy="22572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19E82D21-D719-95E8-7D81-690BD2E72B1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638434" y="4623725"/>
                  <a:ext cx="15048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7" name="Group 806">
            <a:extLst>
              <a:ext uri="{FF2B5EF4-FFF2-40B4-BE49-F238E27FC236}">
                <a16:creationId xmlns:a16="http://schemas.microsoft.com/office/drawing/2014/main" id="{DF95BBB5-B7EB-BA50-0765-F16A41F160DD}"/>
              </a:ext>
            </a:extLst>
          </p:cNvPr>
          <p:cNvGrpSpPr/>
          <p:nvPr/>
        </p:nvGrpSpPr>
        <p:grpSpPr>
          <a:xfrm>
            <a:off x="4716633" y="4624232"/>
            <a:ext cx="942120" cy="436320"/>
            <a:chOff x="5856114" y="4581605"/>
            <a:chExt cx="942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D48E5667-73CA-7849-BDC8-B388DC3190EA}"/>
                    </a:ext>
                  </a:extLst>
                </p14:cNvPr>
                <p14:cNvContentPartPr/>
                <p14:nvPr/>
              </p14:nvContentPartPr>
              <p14:xfrm>
                <a:off x="5856114" y="4647125"/>
                <a:ext cx="90000" cy="19692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D48E5667-73CA-7849-BDC8-B388DC3190E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851794" y="4642797"/>
                  <a:ext cx="98640" cy="205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73A46483-876C-8394-4294-56567D1C82FD}"/>
                    </a:ext>
                  </a:extLst>
                </p14:cNvPr>
                <p14:cNvContentPartPr/>
                <p14:nvPr/>
              </p14:nvContentPartPr>
              <p14:xfrm>
                <a:off x="5960514" y="4716965"/>
                <a:ext cx="108360" cy="11700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73A46483-876C-8394-4294-56567D1C82F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956180" y="4712645"/>
                  <a:ext cx="117029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DAE37BF5-D594-6EA2-6469-32F4A868A83A}"/>
                    </a:ext>
                  </a:extLst>
                </p14:cNvPr>
                <p14:cNvContentPartPr/>
                <p14:nvPr/>
              </p14:nvContentPartPr>
              <p14:xfrm>
                <a:off x="6099114" y="4581605"/>
                <a:ext cx="12600" cy="23256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DAE37BF5-D594-6EA2-6469-32F4A868A83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094794" y="4577292"/>
                  <a:ext cx="21240" cy="241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C2FFF525-72FF-C4D7-F446-757AC108A5EB}"/>
                    </a:ext>
                  </a:extLst>
                </p14:cNvPr>
                <p14:cNvContentPartPr/>
                <p14:nvPr/>
              </p14:nvContentPartPr>
              <p14:xfrm>
                <a:off x="6085074" y="4725245"/>
                <a:ext cx="119880" cy="12924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C2FFF525-72FF-C4D7-F446-757AC108A5E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080754" y="4720937"/>
                  <a:ext cx="128520" cy="137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7438ED2F-9843-88DD-6095-A8D25147DF82}"/>
                    </a:ext>
                  </a:extLst>
                </p14:cNvPr>
                <p14:cNvContentPartPr/>
                <p14:nvPr/>
              </p14:nvContentPartPr>
              <p14:xfrm>
                <a:off x="6171114" y="4732805"/>
                <a:ext cx="140040" cy="28512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7438ED2F-9843-88DD-6095-A8D25147DF8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166794" y="4728485"/>
                  <a:ext cx="148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C70200D1-ABC2-D6DB-18D2-5B162FE9A137}"/>
                    </a:ext>
                  </a:extLst>
                </p14:cNvPr>
                <p14:cNvContentPartPr/>
                <p14:nvPr/>
              </p14:nvContentPartPr>
              <p14:xfrm>
                <a:off x="6320874" y="4740725"/>
                <a:ext cx="62280" cy="11520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C70200D1-ABC2-D6DB-18D2-5B162FE9A13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316554" y="4736405"/>
                  <a:ext cx="70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BB23F9DE-C0B5-B142-8E54-642558205793}"/>
                    </a:ext>
                  </a:extLst>
                </p14:cNvPr>
                <p14:cNvContentPartPr/>
                <p14:nvPr/>
              </p14:nvContentPartPr>
              <p14:xfrm>
                <a:off x="6419154" y="4739285"/>
                <a:ext cx="18720" cy="9648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BB23F9DE-C0B5-B142-8E54-642558205793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414834" y="4734965"/>
                  <a:ext cx="27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BB0868CE-5C73-3D9A-62EB-95F862C4CBD2}"/>
                    </a:ext>
                  </a:extLst>
                </p14:cNvPr>
                <p14:cNvContentPartPr/>
                <p14:nvPr/>
              </p14:nvContentPartPr>
              <p14:xfrm>
                <a:off x="6469554" y="4720565"/>
                <a:ext cx="77040" cy="23400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BB0868CE-5C73-3D9A-62EB-95F862C4CBD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465234" y="4716245"/>
                  <a:ext cx="85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D74D5FD3-DA19-6505-D101-2CF0A093ECC1}"/>
                    </a:ext>
                  </a:extLst>
                </p14:cNvPr>
                <p14:cNvContentPartPr/>
                <p14:nvPr/>
              </p14:nvContentPartPr>
              <p14:xfrm>
                <a:off x="6575394" y="4673405"/>
                <a:ext cx="110880" cy="14652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D74D5FD3-DA19-6505-D101-2CF0A093ECC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571074" y="4669096"/>
                  <a:ext cx="119520" cy="155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5872336F-B3A7-75B7-6C74-7B167C282A49}"/>
                    </a:ext>
                  </a:extLst>
                </p14:cNvPr>
                <p14:cNvContentPartPr/>
                <p14:nvPr/>
              </p14:nvContentPartPr>
              <p14:xfrm>
                <a:off x="6557754" y="4830365"/>
                <a:ext cx="103320" cy="1260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5872336F-B3A7-75B7-6C74-7B167C282A4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553434" y="4826045"/>
                  <a:ext cx="11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55131E95-D328-AC65-CD3C-EFFB0E643E13}"/>
                    </a:ext>
                  </a:extLst>
                </p14:cNvPr>
                <p14:cNvContentPartPr/>
                <p14:nvPr/>
              </p14:nvContentPartPr>
              <p14:xfrm>
                <a:off x="6693834" y="4608605"/>
                <a:ext cx="104400" cy="23220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55131E95-D328-AC65-CD3C-EFFB0E643E1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689514" y="4604292"/>
                  <a:ext cx="113040" cy="240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04ADB15A-5407-D468-6DBD-63F4FE9987AC}"/>
                    </a:ext>
                  </a:extLst>
                </p14:cNvPr>
                <p14:cNvContentPartPr/>
                <p14:nvPr/>
              </p14:nvContentPartPr>
              <p14:xfrm>
                <a:off x="6414114" y="4720925"/>
                <a:ext cx="64440" cy="1584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04ADB15A-5407-D468-6DBD-63F4FE9987A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409770" y="4716605"/>
                  <a:ext cx="73129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F6265EDA-D274-8CCD-C374-40CF86AD43BC}"/>
              </a:ext>
            </a:extLst>
          </p:cNvPr>
          <p:cNvGrpSpPr/>
          <p:nvPr/>
        </p:nvGrpSpPr>
        <p:grpSpPr>
          <a:xfrm>
            <a:off x="8642592" y="4533213"/>
            <a:ext cx="632520" cy="384120"/>
            <a:chOff x="9381594" y="4534085"/>
            <a:chExt cx="63252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391FD213-C671-A07B-A6E8-FE83C517DC88}"/>
                    </a:ext>
                  </a:extLst>
                </p14:cNvPr>
                <p14:cNvContentPartPr/>
                <p14:nvPr/>
              </p14:nvContentPartPr>
              <p14:xfrm>
                <a:off x="9487794" y="4636325"/>
                <a:ext cx="7920" cy="11448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391FD213-C671-A07B-A6E8-FE83C517DC8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483474" y="4632005"/>
                  <a:ext cx="16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C1389073-9668-8576-41F6-9DCA4055E6EC}"/>
                    </a:ext>
                  </a:extLst>
                </p14:cNvPr>
                <p14:cNvContentPartPr/>
                <p14:nvPr/>
              </p14:nvContentPartPr>
              <p14:xfrm>
                <a:off x="9381594" y="4583405"/>
                <a:ext cx="176400" cy="1620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C1389073-9668-8576-41F6-9DCA4055E6E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377274" y="4579085"/>
                  <a:ext cx="185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00091FC5-A916-728D-78D3-87A39DFB30CE}"/>
                    </a:ext>
                  </a:extLst>
                </p14:cNvPr>
                <p14:cNvContentPartPr/>
                <p14:nvPr/>
              </p14:nvContentPartPr>
              <p14:xfrm>
                <a:off x="9545754" y="4661885"/>
                <a:ext cx="115200" cy="10044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00091FC5-A916-728D-78D3-87A39DFB30C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541434" y="4657549"/>
                  <a:ext cx="123840" cy="1091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CEBB9C70-A72B-C577-A2A3-F1BE59166A63}"/>
                    </a:ext>
                  </a:extLst>
                </p14:cNvPr>
                <p14:cNvContentPartPr/>
                <p14:nvPr/>
              </p14:nvContentPartPr>
              <p14:xfrm>
                <a:off x="9631074" y="4666925"/>
                <a:ext cx="109080" cy="25128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CEBB9C70-A72B-C577-A2A3-F1BE59166A6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626754" y="4662605"/>
                  <a:ext cx="117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19CE366C-F0D6-8A74-47E6-D359229EA319}"/>
                    </a:ext>
                  </a:extLst>
                </p14:cNvPr>
                <p14:cNvContentPartPr/>
                <p14:nvPr/>
              </p14:nvContentPartPr>
              <p14:xfrm>
                <a:off x="9829434" y="4629125"/>
                <a:ext cx="9720" cy="9180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19CE366C-F0D6-8A74-47E6-D359229EA319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825114" y="4624805"/>
                  <a:ext cx="18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BEA81DE7-658F-EAE9-54CD-735EA999FF47}"/>
                    </a:ext>
                  </a:extLst>
                </p14:cNvPr>
                <p14:cNvContentPartPr/>
                <p14:nvPr/>
              </p14:nvContentPartPr>
              <p14:xfrm>
                <a:off x="9752394" y="4577285"/>
                <a:ext cx="134280" cy="16164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BEA81DE7-658F-EAE9-54CD-735EA999FF4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748074" y="4572965"/>
                  <a:ext cx="142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E7D9043C-4987-7374-72F1-626E4AB5786B}"/>
                    </a:ext>
                  </a:extLst>
                </p14:cNvPr>
                <p14:cNvContentPartPr/>
                <p14:nvPr/>
              </p14:nvContentPartPr>
              <p14:xfrm>
                <a:off x="9889914" y="4534085"/>
                <a:ext cx="124200" cy="22068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E7D9043C-4987-7374-72F1-626E4AB5786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885594" y="4529765"/>
                  <a:ext cx="13284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065A7CEF-E950-70A7-4F19-439F0BAC2226}"/>
              </a:ext>
            </a:extLst>
          </p:cNvPr>
          <p:cNvGrpSpPr/>
          <p:nvPr/>
        </p:nvGrpSpPr>
        <p:grpSpPr>
          <a:xfrm>
            <a:off x="5905074" y="405983"/>
            <a:ext cx="420480" cy="252720"/>
            <a:chOff x="5905074" y="405983"/>
            <a:chExt cx="42048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DF4BD916-6723-2F94-0885-EAD11744AC22}"/>
                    </a:ext>
                  </a:extLst>
                </p14:cNvPr>
                <p14:cNvContentPartPr/>
                <p14:nvPr/>
              </p14:nvContentPartPr>
              <p14:xfrm>
                <a:off x="5905074" y="405983"/>
                <a:ext cx="165960" cy="24948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DF4BD916-6723-2F94-0885-EAD11744AC2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896074" y="396983"/>
                  <a:ext cx="183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943960C1-942F-0B84-AEF5-34330D6B50C7}"/>
                    </a:ext>
                  </a:extLst>
                </p14:cNvPr>
                <p14:cNvContentPartPr/>
                <p14:nvPr/>
              </p14:nvContentPartPr>
              <p14:xfrm>
                <a:off x="6089034" y="497063"/>
                <a:ext cx="73440" cy="16164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943960C1-942F-0B84-AEF5-34330D6B50C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080034" y="488423"/>
                  <a:ext cx="91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FD6DEE7B-171A-616F-35A2-1FAF2B8EF7D0}"/>
                    </a:ext>
                  </a:extLst>
                </p14:cNvPr>
                <p14:cNvContentPartPr/>
                <p14:nvPr/>
              </p14:nvContentPartPr>
              <p14:xfrm>
                <a:off x="6207834" y="547463"/>
                <a:ext cx="117720" cy="10332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FD6DEE7B-171A-616F-35A2-1FAF2B8EF7D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199194" y="538463"/>
                  <a:ext cx="1353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6DA19053-052A-32FB-C84F-D0A1825244F0}"/>
              </a:ext>
            </a:extLst>
          </p:cNvPr>
          <p:cNvGrpSpPr/>
          <p:nvPr/>
        </p:nvGrpSpPr>
        <p:grpSpPr>
          <a:xfrm>
            <a:off x="6530394" y="319583"/>
            <a:ext cx="1009080" cy="361800"/>
            <a:chOff x="6530394" y="319583"/>
            <a:chExt cx="100908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20241838-64B9-BABF-5769-66BD4811AD16}"/>
                    </a:ext>
                  </a:extLst>
                </p14:cNvPr>
                <p14:cNvContentPartPr/>
                <p14:nvPr/>
              </p14:nvContentPartPr>
              <p14:xfrm>
                <a:off x="6530394" y="516863"/>
                <a:ext cx="59400" cy="14040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20241838-64B9-BABF-5769-66BD4811AD1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521754" y="508223"/>
                  <a:ext cx="77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87B1AE23-F05E-5A8E-3C93-93D5E5DABF9C}"/>
                    </a:ext>
                  </a:extLst>
                </p14:cNvPr>
                <p14:cNvContentPartPr/>
                <p14:nvPr/>
              </p14:nvContentPartPr>
              <p14:xfrm>
                <a:off x="6630474" y="513263"/>
                <a:ext cx="110880" cy="13500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87B1AE23-F05E-5A8E-3C93-93D5E5DABF9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621834" y="504263"/>
                  <a:ext cx="128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B6BADC3E-CA3D-D4D2-9055-097E89DD01EE}"/>
                    </a:ext>
                  </a:extLst>
                </p14:cNvPr>
                <p14:cNvContentPartPr/>
                <p14:nvPr/>
              </p14:nvContentPartPr>
              <p14:xfrm>
                <a:off x="6781314" y="363863"/>
                <a:ext cx="13320" cy="30132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B6BADC3E-CA3D-D4D2-9055-097E89DD01E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772314" y="355223"/>
                  <a:ext cx="309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79242623-4237-FD1E-059C-F120392360B4}"/>
                    </a:ext>
                  </a:extLst>
                </p14:cNvPr>
                <p14:cNvContentPartPr/>
                <p14:nvPr/>
              </p14:nvContentPartPr>
              <p14:xfrm>
                <a:off x="6848994" y="366023"/>
                <a:ext cx="34560" cy="31536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79242623-4237-FD1E-059C-F120392360B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840354" y="357023"/>
                  <a:ext cx="52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7FF098AA-C1D9-6CF7-22CB-1C01DB09648B}"/>
                    </a:ext>
                  </a:extLst>
                </p14:cNvPr>
                <p14:cNvContentPartPr/>
                <p14:nvPr/>
              </p14:nvContentPartPr>
              <p14:xfrm>
                <a:off x="6903354" y="521183"/>
                <a:ext cx="64440" cy="13248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7FF098AA-C1D9-6CF7-22CB-1C01DB09648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894354" y="512543"/>
                  <a:ext cx="82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FA289741-DBC0-2159-1C8A-0EE0A069B47C}"/>
                    </a:ext>
                  </a:extLst>
                </p14:cNvPr>
                <p14:cNvContentPartPr/>
                <p14:nvPr/>
              </p14:nvContentPartPr>
              <p14:xfrm>
                <a:off x="7018554" y="521903"/>
                <a:ext cx="110880" cy="14148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FA289741-DBC0-2159-1C8A-0EE0A069B47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009914" y="513263"/>
                  <a:ext cx="128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3471AA0A-4D48-2D56-1A82-883B3DBE7131}"/>
                    </a:ext>
                  </a:extLst>
                </p14:cNvPr>
                <p14:cNvContentPartPr/>
                <p14:nvPr/>
              </p14:nvContentPartPr>
              <p14:xfrm>
                <a:off x="7143834" y="319583"/>
                <a:ext cx="13320" cy="34200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3471AA0A-4D48-2D56-1A82-883B3DBE713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135194" y="310943"/>
                  <a:ext cx="309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ECC0CE07-883E-BBBD-9140-90DC667CC05F}"/>
                    </a:ext>
                  </a:extLst>
                </p14:cNvPr>
                <p14:cNvContentPartPr/>
                <p14:nvPr/>
              </p14:nvContentPartPr>
              <p14:xfrm>
                <a:off x="7056354" y="440543"/>
                <a:ext cx="154080" cy="4392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ECC0CE07-883E-BBBD-9140-90DC667CC05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047714" y="431543"/>
                  <a:ext cx="171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896" name="Ink 895">
                  <a:extLst>
                    <a:ext uri="{FF2B5EF4-FFF2-40B4-BE49-F238E27FC236}">
                      <a16:creationId xmlns:a16="http://schemas.microsoft.com/office/drawing/2014/main" id="{A0A0BFBB-FACC-3432-7DFB-960257F1F373}"/>
                    </a:ext>
                  </a:extLst>
                </p14:cNvPr>
                <p14:cNvContentPartPr/>
                <p14:nvPr/>
              </p14:nvContentPartPr>
              <p14:xfrm>
                <a:off x="7229874" y="537023"/>
                <a:ext cx="7920" cy="107280"/>
              </p14:xfrm>
            </p:contentPart>
          </mc:Choice>
          <mc:Fallback xmlns="">
            <p:pic>
              <p:nvPicPr>
                <p:cNvPr id="896" name="Ink 895">
                  <a:extLst>
                    <a:ext uri="{FF2B5EF4-FFF2-40B4-BE49-F238E27FC236}">
                      <a16:creationId xmlns:a16="http://schemas.microsoft.com/office/drawing/2014/main" id="{A0A0BFBB-FACC-3432-7DFB-960257F1F37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221234" y="528023"/>
                  <a:ext cx="25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897" name="Ink 896">
                  <a:extLst>
                    <a:ext uri="{FF2B5EF4-FFF2-40B4-BE49-F238E27FC236}">
                      <a16:creationId xmlns:a16="http://schemas.microsoft.com/office/drawing/2014/main" id="{C06E785F-8501-F5B5-4295-445BC8038C7D}"/>
                    </a:ext>
                  </a:extLst>
                </p14:cNvPr>
                <p14:cNvContentPartPr/>
                <p14:nvPr/>
              </p14:nvContentPartPr>
              <p14:xfrm>
                <a:off x="7246074" y="465023"/>
                <a:ext cx="10080" cy="8640"/>
              </p14:xfrm>
            </p:contentPart>
          </mc:Choice>
          <mc:Fallback xmlns="">
            <p:pic>
              <p:nvPicPr>
                <p:cNvPr id="897" name="Ink 896">
                  <a:extLst>
                    <a:ext uri="{FF2B5EF4-FFF2-40B4-BE49-F238E27FC236}">
                      <a16:creationId xmlns:a16="http://schemas.microsoft.com/office/drawing/2014/main" id="{C06E785F-8501-F5B5-4295-445BC8038C7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237074" y="456383"/>
                  <a:ext cx="27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898" name="Ink 897">
                  <a:extLst>
                    <a:ext uri="{FF2B5EF4-FFF2-40B4-BE49-F238E27FC236}">
                      <a16:creationId xmlns:a16="http://schemas.microsoft.com/office/drawing/2014/main" id="{C648DDB5-3548-0B7A-3B64-25480ED1C72A}"/>
                    </a:ext>
                  </a:extLst>
                </p14:cNvPr>
                <p14:cNvContentPartPr/>
                <p14:nvPr/>
              </p14:nvContentPartPr>
              <p14:xfrm>
                <a:off x="7286754" y="526583"/>
                <a:ext cx="100440" cy="121320"/>
              </p14:xfrm>
            </p:contentPart>
          </mc:Choice>
          <mc:Fallback xmlns="">
            <p:pic>
              <p:nvPicPr>
                <p:cNvPr id="898" name="Ink 897">
                  <a:extLst>
                    <a:ext uri="{FF2B5EF4-FFF2-40B4-BE49-F238E27FC236}">
                      <a16:creationId xmlns:a16="http://schemas.microsoft.com/office/drawing/2014/main" id="{C648DDB5-3548-0B7A-3B64-25480ED1C72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277754" y="517583"/>
                  <a:ext cx="118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899" name="Ink 898">
                  <a:extLst>
                    <a:ext uri="{FF2B5EF4-FFF2-40B4-BE49-F238E27FC236}">
                      <a16:creationId xmlns:a16="http://schemas.microsoft.com/office/drawing/2014/main" id="{1503B596-511A-0F4C-D8A0-8B2647DC4CF4}"/>
                    </a:ext>
                  </a:extLst>
                </p14:cNvPr>
                <p14:cNvContentPartPr/>
                <p14:nvPr/>
              </p14:nvContentPartPr>
              <p14:xfrm>
                <a:off x="7413474" y="515423"/>
                <a:ext cx="126000" cy="122400"/>
              </p14:xfrm>
            </p:contentPart>
          </mc:Choice>
          <mc:Fallback xmlns="">
            <p:pic>
              <p:nvPicPr>
                <p:cNvPr id="899" name="Ink 898">
                  <a:extLst>
                    <a:ext uri="{FF2B5EF4-FFF2-40B4-BE49-F238E27FC236}">
                      <a16:creationId xmlns:a16="http://schemas.microsoft.com/office/drawing/2014/main" id="{1503B596-511A-0F4C-D8A0-8B2647DC4CF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404834" y="506423"/>
                  <a:ext cx="1436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B47FCA9E-2C61-59E8-2BDD-7456DF6D5C04}"/>
              </a:ext>
            </a:extLst>
          </p:cNvPr>
          <p:cNvGrpSpPr/>
          <p:nvPr/>
        </p:nvGrpSpPr>
        <p:grpSpPr>
          <a:xfrm>
            <a:off x="7754754" y="330023"/>
            <a:ext cx="1153800" cy="474840"/>
            <a:chOff x="7754754" y="330023"/>
            <a:chExt cx="115380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900" name="Ink 899">
                  <a:extLst>
                    <a:ext uri="{FF2B5EF4-FFF2-40B4-BE49-F238E27FC236}">
                      <a16:creationId xmlns:a16="http://schemas.microsoft.com/office/drawing/2014/main" id="{93E27296-4469-3183-81F2-D4F7CEF159AE}"/>
                    </a:ext>
                  </a:extLst>
                </p14:cNvPr>
                <p14:cNvContentPartPr/>
                <p14:nvPr/>
              </p14:nvContentPartPr>
              <p14:xfrm>
                <a:off x="7806594" y="523703"/>
                <a:ext cx="13320" cy="281160"/>
              </p14:xfrm>
            </p:contentPart>
          </mc:Choice>
          <mc:Fallback xmlns="">
            <p:pic>
              <p:nvPicPr>
                <p:cNvPr id="900" name="Ink 899">
                  <a:extLst>
                    <a:ext uri="{FF2B5EF4-FFF2-40B4-BE49-F238E27FC236}">
                      <a16:creationId xmlns:a16="http://schemas.microsoft.com/office/drawing/2014/main" id="{93E27296-4469-3183-81F2-D4F7CEF159A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797594" y="515063"/>
                  <a:ext cx="30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901" name="Ink 900">
                  <a:extLst>
                    <a:ext uri="{FF2B5EF4-FFF2-40B4-BE49-F238E27FC236}">
                      <a16:creationId xmlns:a16="http://schemas.microsoft.com/office/drawing/2014/main" id="{649A6ED6-18C8-71AC-DE35-71624E8106CC}"/>
                    </a:ext>
                  </a:extLst>
                </p14:cNvPr>
                <p14:cNvContentPartPr/>
                <p14:nvPr/>
              </p14:nvContentPartPr>
              <p14:xfrm>
                <a:off x="7754754" y="521903"/>
                <a:ext cx="144000" cy="122400"/>
              </p14:xfrm>
            </p:contentPart>
          </mc:Choice>
          <mc:Fallback xmlns="">
            <p:pic>
              <p:nvPicPr>
                <p:cNvPr id="901" name="Ink 900">
                  <a:extLst>
                    <a:ext uri="{FF2B5EF4-FFF2-40B4-BE49-F238E27FC236}">
                      <a16:creationId xmlns:a16="http://schemas.microsoft.com/office/drawing/2014/main" id="{649A6ED6-18C8-71AC-DE35-71624E8106C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45754" y="513263"/>
                  <a:ext cx="161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63111CD6-8824-4DF2-D25F-92200A7C76E4}"/>
                    </a:ext>
                  </a:extLst>
                </p14:cNvPr>
                <p14:cNvContentPartPr/>
                <p14:nvPr/>
              </p14:nvContentPartPr>
              <p14:xfrm>
                <a:off x="7896234" y="523343"/>
                <a:ext cx="128160" cy="122400"/>
              </p14:xfrm>
            </p:contentPart>
          </mc:Choice>
          <mc:Fallback xmlns=""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63111CD6-8824-4DF2-D25F-92200A7C76E4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887234" y="514343"/>
                  <a:ext cx="145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903" name="Ink 902">
                  <a:extLst>
                    <a:ext uri="{FF2B5EF4-FFF2-40B4-BE49-F238E27FC236}">
                      <a16:creationId xmlns:a16="http://schemas.microsoft.com/office/drawing/2014/main" id="{B060611C-2B46-62EF-EB7C-73337488757D}"/>
                    </a:ext>
                  </a:extLst>
                </p14:cNvPr>
                <p14:cNvContentPartPr/>
                <p14:nvPr/>
              </p14:nvContentPartPr>
              <p14:xfrm>
                <a:off x="8031234" y="516863"/>
                <a:ext cx="83520" cy="146520"/>
              </p14:xfrm>
            </p:contentPart>
          </mc:Choice>
          <mc:Fallback xmlns="">
            <p:pic>
              <p:nvPicPr>
                <p:cNvPr id="903" name="Ink 902">
                  <a:extLst>
                    <a:ext uri="{FF2B5EF4-FFF2-40B4-BE49-F238E27FC236}">
                      <a16:creationId xmlns:a16="http://schemas.microsoft.com/office/drawing/2014/main" id="{B060611C-2B46-62EF-EB7C-73337488757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022234" y="508223"/>
                  <a:ext cx="101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906" name="Ink 905">
                  <a:extLst>
                    <a:ext uri="{FF2B5EF4-FFF2-40B4-BE49-F238E27FC236}">
                      <a16:creationId xmlns:a16="http://schemas.microsoft.com/office/drawing/2014/main" id="{ABBAD9A0-E2AB-2E07-4B10-A479E027A5A2}"/>
                    </a:ext>
                  </a:extLst>
                </p14:cNvPr>
                <p14:cNvContentPartPr/>
                <p14:nvPr/>
              </p14:nvContentPartPr>
              <p14:xfrm>
                <a:off x="8337594" y="350543"/>
                <a:ext cx="11520" cy="297000"/>
              </p14:xfrm>
            </p:contentPart>
          </mc:Choice>
          <mc:Fallback xmlns="">
            <p:pic>
              <p:nvPicPr>
                <p:cNvPr id="906" name="Ink 905">
                  <a:extLst>
                    <a:ext uri="{FF2B5EF4-FFF2-40B4-BE49-F238E27FC236}">
                      <a16:creationId xmlns:a16="http://schemas.microsoft.com/office/drawing/2014/main" id="{ABBAD9A0-E2AB-2E07-4B10-A479E027A5A2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328594" y="341543"/>
                  <a:ext cx="29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907" name="Ink 906">
                  <a:extLst>
                    <a:ext uri="{FF2B5EF4-FFF2-40B4-BE49-F238E27FC236}">
                      <a16:creationId xmlns:a16="http://schemas.microsoft.com/office/drawing/2014/main" id="{0515D066-0A54-AA67-3D85-C7A59A79FA74}"/>
                    </a:ext>
                  </a:extLst>
                </p14:cNvPr>
                <p14:cNvContentPartPr/>
                <p14:nvPr/>
              </p14:nvContentPartPr>
              <p14:xfrm>
                <a:off x="8296914" y="512183"/>
                <a:ext cx="133920" cy="31320"/>
              </p14:xfrm>
            </p:contentPart>
          </mc:Choice>
          <mc:Fallback xmlns="">
            <p:pic>
              <p:nvPicPr>
                <p:cNvPr id="907" name="Ink 906">
                  <a:extLst>
                    <a:ext uri="{FF2B5EF4-FFF2-40B4-BE49-F238E27FC236}">
                      <a16:creationId xmlns:a16="http://schemas.microsoft.com/office/drawing/2014/main" id="{0515D066-0A54-AA67-3D85-C7A59A79FA74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288274" y="503543"/>
                  <a:ext cx="151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908" name="Ink 907">
                  <a:extLst>
                    <a:ext uri="{FF2B5EF4-FFF2-40B4-BE49-F238E27FC236}">
                      <a16:creationId xmlns:a16="http://schemas.microsoft.com/office/drawing/2014/main" id="{058EA4D8-5922-E876-C4B6-9ECD2C2AD5FE}"/>
                    </a:ext>
                  </a:extLst>
                </p14:cNvPr>
                <p14:cNvContentPartPr/>
                <p14:nvPr/>
              </p14:nvContentPartPr>
              <p14:xfrm>
                <a:off x="8427234" y="508943"/>
                <a:ext cx="141480" cy="137520"/>
              </p14:xfrm>
            </p:contentPart>
          </mc:Choice>
          <mc:Fallback xmlns="">
            <p:pic>
              <p:nvPicPr>
                <p:cNvPr id="908" name="Ink 907">
                  <a:extLst>
                    <a:ext uri="{FF2B5EF4-FFF2-40B4-BE49-F238E27FC236}">
                      <a16:creationId xmlns:a16="http://schemas.microsoft.com/office/drawing/2014/main" id="{058EA4D8-5922-E876-C4B6-9ECD2C2AD5FE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418594" y="499943"/>
                  <a:ext cx="159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909" name="Ink 908">
                  <a:extLst>
                    <a:ext uri="{FF2B5EF4-FFF2-40B4-BE49-F238E27FC236}">
                      <a16:creationId xmlns:a16="http://schemas.microsoft.com/office/drawing/2014/main" id="{56FDD30A-FDE8-86CC-B124-1462407D97DC}"/>
                    </a:ext>
                  </a:extLst>
                </p14:cNvPr>
                <p14:cNvContentPartPr/>
                <p14:nvPr/>
              </p14:nvContentPartPr>
              <p14:xfrm>
                <a:off x="8557194" y="338303"/>
                <a:ext cx="118440" cy="311040"/>
              </p14:xfrm>
            </p:contentPart>
          </mc:Choice>
          <mc:Fallback xmlns="">
            <p:pic>
              <p:nvPicPr>
                <p:cNvPr id="909" name="Ink 908">
                  <a:extLst>
                    <a:ext uri="{FF2B5EF4-FFF2-40B4-BE49-F238E27FC236}">
                      <a16:creationId xmlns:a16="http://schemas.microsoft.com/office/drawing/2014/main" id="{56FDD30A-FDE8-86CC-B124-1462407D97D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8548194" y="329663"/>
                  <a:ext cx="136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910" name="Ink 909">
                  <a:extLst>
                    <a:ext uri="{FF2B5EF4-FFF2-40B4-BE49-F238E27FC236}">
                      <a16:creationId xmlns:a16="http://schemas.microsoft.com/office/drawing/2014/main" id="{8661C5E8-B8CA-DB09-C72C-C9DE6FA9DDB4}"/>
                    </a:ext>
                  </a:extLst>
                </p14:cNvPr>
                <p14:cNvContentPartPr/>
                <p14:nvPr/>
              </p14:nvContentPartPr>
              <p14:xfrm>
                <a:off x="8704794" y="330023"/>
                <a:ext cx="35640" cy="298440"/>
              </p14:xfrm>
            </p:contentPart>
          </mc:Choice>
          <mc:Fallback xmlns="">
            <p:pic>
              <p:nvPicPr>
                <p:cNvPr id="910" name="Ink 909">
                  <a:extLst>
                    <a:ext uri="{FF2B5EF4-FFF2-40B4-BE49-F238E27FC236}">
                      <a16:creationId xmlns:a16="http://schemas.microsoft.com/office/drawing/2014/main" id="{8661C5E8-B8CA-DB09-C72C-C9DE6FA9DDB4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8695794" y="321383"/>
                  <a:ext cx="53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911" name="Ink 910">
                  <a:extLst>
                    <a:ext uri="{FF2B5EF4-FFF2-40B4-BE49-F238E27FC236}">
                      <a16:creationId xmlns:a16="http://schemas.microsoft.com/office/drawing/2014/main" id="{B7F68C4E-6A36-A7EF-CE3A-1AF68DF357EE}"/>
                    </a:ext>
                  </a:extLst>
                </p14:cNvPr>
                <p14:cNvContentPartPr/>
                <p14:nvPr/>
              </p14:nvContentPartPr>
              <p14:xfrm>
                <a:off x="8741514" y="524423"/>
                <a:ext cx="167040" cy="113760"/>
              </p14:xfrm>
            </p:contentPart>
          </mc:Choice>
          <mc:Fallback xmlns="">
            <p:pic>
              <p:nvPicPr>
                <p:cNvPr id="911" name="Ink 910">
                  <a:extLst>
                    <a:ext uri="{FF2B5EF4-FFF2-40B4-BE49-F238E27FC236}">
                      <a16:creationId xmlns:a16="http://schemas.microsoft.com/office/drawing/2014/main" id="{B7F68C4E-6A36-A7EF-CE3A-1AF68DF357E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732874" y="515783"/>
                  <a:ext cx="1846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5" name="Group 914">
            <a:extLst>
              <a:ext uri="{FF2B5EF4-FFF2-40B4-BE49-F238E27FC236}">
                <a16:creationId xmlns:a16="http://schemas.microsoft.com/office/drawing/2014/main" id="{1D438E3E-7F1E-6E0F-DB99-51BCD655F4BE}"/>
              </a:ext>
            </a:extLst>
          </p:cNvPr>
          <p:cNvGrpSpPr/>
          <p:nvPr/>
        </p:nvGrpSpPr>
        <p:grpSpPr>
          <a:xfrm>
            <a:off x="6023154" y="850223"/>
            <a:ext cx="2945520" cy="182160"/>
            <a:chOff x="6023154" y="850223"/>
            <a:chExt cx="294552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913" name="Ink 912">
                  <a:extLst>
                    <a:ext uri="{FF2B5EF4-FFF2-40B4-BE49-F238E27FC236}">
                      <a16:creationId xmlns:a16="http://schemas.microsoft.com/office/drawing/2014/main" id="{AD9B9E6B-FA1C-F1A4-A9EF-D8C8FEA73CE8}"/>
                    </a:ext>
                  </a:extLst>
                </p14:cNvPr>
                <p14:cNvContentPartPr/>
                <p14:nvPr/>
              </p14:nvContentPartPr>
              <p14:xfrm>
                <a:off x="6023154" y="871823"/>
                <a:ext cx="2945520" cy="54720"/>
              </p14:xfrm>
            </p:contentPart>
          </mc:Choice>
          <mc:Fallback xmlns="">
            <p:pic>
              <p:nvPicPr>
                <p:cNvPr id="913" name="Ink 912">
                  <a:extLst>
                    <a:ext uri="{FF2B5EF4-FFF2-40B4-BE49-F238E27FC236}">
                      <a16:creationId xmlns:a16="http://schemas.microsoft.com/office/drawing/2014/main" id="{AD9B9E6B-FA1C-F1A4-A9EF-D8C8FEA73CE8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014154" y="862823"/>
                  <a:ext cx="2963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914" name="Ink 913">
                  <a:extLst>
                    <a:ext uri="{FF2B5EF4-FFF2-40B4-BE49-F238E27FC236}">
                      <a16:creationId xmlns:a16="http://schemas.microsoft.com/office/drawing/2014/main" id="{957CEE4B-59B0-53BA-D87F-BDBE4D339C2E}"/>
                    </a:ext>
                  </a:extLst>
                </p14:cNvPr>
                <p14:cNvContentPartPr/>
                <p14:nvPr/>
              </p14:nvContentPartPr>
              <p14:xfrm>
                <a:off x="6769794" y="850223"/>
                <a:ext cx="1937160" cy="182160"/>
              </p14:xfrm>
            </p:contentPart>
          </mc:Choice>
          <mc:Fallback xmlns="">
            <p:pic>
              <p:nvPicPr>
                <p:cNvPr id="914" name="Ink 913">
                  <a:extLst>
                    <a:ext uri="{FF2B5EF4-FFF2-40B4-BE49-F238E27FC236}">
                      <a16:creationId xmlns:a16="http://schemas.microsoft.com/office/drawing/2014/main" id="{957CEE4B-59B0-53BA-D87F-BDBE4D339C2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760794" y="841223"/>
                  <a:ext cx="195480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2617E-AC1B-FF20-32AF-B7D8C81C7430}"/>
              </a:ext>
            </a:extLst>
          </p:cNvPr>
          <p:cNvGrpSpPr/>
          <p:nvPr/>
        </p:nvGrpSpPr>
        <p:grpSpPr>
          <a:xfrm>
            <a:off x="5983554" y="3783714"/>
            <a:ext cx="1384200" cy="610560"/>
            <a:chOff x="5983554" y="3783714"/>
            <a:chExt cx="138420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AA51FE6-E6B9-7EF8-04D5-1559E5DD612A}"/>
                    </a:ext>
                  </a:extLst>
                </p14:cNvPr>
                <p14:cNvContentPartPr/>
                <p14:nvPr/>
              </p14:nvContentPartPr>
              <p14:xfrm>
                <a:off x="6006954" y="3956514"/>
                <a:ext cx="39240" cy="35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AA51FE6-E6B9-7EF8-04D5-1559E5DD612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997954" y="3947874"/>
                  <a:ext cx="568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5289C3-0F62-404C-254B-ED9CBF9BC012}"/>
                    </a:ext>
                  </a:extLst>
                </p14:cNvPr>
                <p14:cNvContentPartPr/>
                <p14:nvPr/>
              </p14:nvContentPartPr>
              <p14:xfrm>
                <a:off x="5983554" y="3783714"/>
                <a:ext cx="1384200" cy="61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5289C3-0F62-404C-254B-ED9CBF9BC012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974554" y="3775074"/>
                  <a:ext cx="1401840" cy="62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1A7D8B-6BFD-33DB-0A1B-C73EFC641F1E}"/>
              </a:ext>
            </a:extLst>
          </p:cNvPr>
          <p:cNvGrpSpPr/>
          <p:nvPr/>
        </p:nvGrpSpPr>
        <p:grpSpPr>
          <a:xfrm>
            <a:off x="9695514" y="3725754"/>
            <a:ext cx="1138320" cy="649800"/>
            <a:chOff x="9695514" y="3725754"/>
            <a:chExt cx="1138320" cy="6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831360B-C71F-5BD8-AB4B-381BF3F72BE7}"/>
                    </a:ext>
                  </a:extLst>
                </p14:cNvPr>
                <p14:cNvContentPartPr/>
                <p14:nvPr/>
              </p14:nvContentPartPr>
              <p14:xfrm>
                <a:off x="10028514" y="3915474"/>
                <a:ext cx="14400" cy="20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831360B-C71F-5BD8-AB4B-381BF3F72BE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0019874" y="3906834"/>
                  <a:ext cx="32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E63E2E-250C-0A7E-7E05-85812A833536}"/>
                    </a:ext>
                  </a:extLst>
                </p14:cNvPr>
                <p14:cNvContentPartPr/>
                <p14:nvPr/>
              </p14:nvContentPartPr>
              <p14:xfrm>
                <a:off x="9910074" y="3843834"/>
                <a:ext cx="362160" cy="93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E63E2E-250C-0A7E-7E05-85812A83353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901434" y="3835194"/>
                  <a:ext cx="379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D959BA-6D5E-05D3-4024-6FCFD605442A}"/>
                    </a:ext>
                  </a:extLst>
                </p14:cNvPr>
                <p14:cNvContentPartPr/>
                <p14:nvPr/>
              </p14:nvContentPartPr>
              <p14:xfrm>
                <a:off x="10131114" y="3907914"/>
                <a:ext cx="154800" cy="213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D959BA-6D5E-05D3-4024-6FCFD605442A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0122474" y="3898914"/>
                  <a:ext cx="172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C822CC-5BE1-B496-A181-35DCC24B3068}"/>
                    </a:ext>
                  </a:extLst>
                </p14:cNvPr>
                <p14:cNvContentPartPr/>
                <p14:nvPr/>
              </p14:nvContentPartPr>
              <p14:xfrm>
                <a:off x="10116714" y="4027434"/>
                <a:ext cx="177120" cy="33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C822CC-5BE1-B496-A181-35DCC24B306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0107714" y="4018434"/>
                  <a:ext cx="194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68BA86-325A-612E-B38C-0E8AC2AAC663}"/>
                    </a:ext>
                  </a:extLst>
                </p14:cNvPr>
                <p14:cNvContentPartPr/>
                <p14:nvPr/>
              </p14:nvContentPartPr>
              <p14:xfrm>
                <a:off x="10353954" y="3867594"/>
                <a:ext cx="172080" cy="224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68BA86-325A-612E-B38C-0E8AC2AAC66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345314" y="3858954"/>
                  <a:ext cx="189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F8F6DF-4267-727C-E4FD-6F408C1687F3}"/>
                    </a:ext>
                  </a:extLst>
                </p14:cNvPr>
                <p14:cNvContentPartPr/>
                <p14:nvPr/>
              </p14:nvContentPartPr>
              <p14:xfrm>
                <a:off x="10411554" y="4014834"/>
                <a:ext cx="117360" cy="122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F8F6DF-4267-727C-E4FD-6F408C1687F3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402554" y="4005834"/>
                  <a:ext cx="135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29D630-13D5-D176-712F-24975A3D9FC5}"/>
                    </a:ext>
                  </a:extLst>
                </p14:cNvPr>
                <p14:cNvContentPartPr/>
                <p14:nvPr/>
              </p14:nvContentPartPr>
              <p14:xfrm>
                <a:off x="9714234" y="3725754"/>
                <a:ext cx="11196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29D630-13D5-D176-712F-24975A3D9FC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705594" y="3717114"/>
                  <a:ext cx="113724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AE485F-1D1E-EC99-4D4B-F64B898B20C5}"/>
                    </a:ext>
                  </a:extLst>
                </p14:cNvPr>
                <p14:cNvContentPartPr/>
                <p14:nvPr/>
              </p14:nvContentPartPr>
              <p14:xfrm>
                <a:off x="9695514" y="3772914"/>
                <a:ext cx="23400" cy="52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AE485F-1D1E-EC99-4D4B-F64B898B20C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686874" y="3764274"/>
                  <a:ext cx="41040" cy="54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972A611-BA37-EF84-9451-E52BECF9C3B3}"/>
                  </a:ext>
                </a:extLst>
              </p14:cNvPr>
              <p14:cNvContentPartPr/>
              <p14:nvPr/>
            </p14:nvContentPartPr>
            <p14:xfrm>
              <a:off x="4753353" y="5354384"/>
              <a:ext cx="925920" cy="1357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972A611-BA37-EF84-9451-E52BECF9C3B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744353" y="5345384"/>
                <a:ext cx="943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1F757342-93FC-3077-0CC3-9CBEDE84454A}"/>
                  </a:ext>
                </a:extLst>
              </p14:cNvPr>
              <p14:cNvContentPartPr/>
              <p14:nvPr/>
            </p14:nvContentPartPr>
            <p14:xfrm>
              <a:off x="4772073" y="5340344"/>
              <a:ext cx="947160" cy="928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1F757342-93FC-3077-0CC3-9CBEDE84454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763073" y="5331309"/>
                <a:ext cx="964800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C47AF939-39AF-9991-E568-9E664839057E}"/>
                  </a:ext>
                </a:extLst>
              </p14:cNvPr>
              <p14:cNvContentPartPr/>
              <p14:nvPr/>
            </p14:nvContentPartPr>
            <p14:xfrm>
              <a:off x="4791513" y="5470304"/>
              <a:ext cx="62640" cy="69048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C47AF939-39AF-9991-E568-9E664839057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782564" y="5461299"/>
                <a:ext cx="80179" cy="70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F71989BD-4CC3-4E71-E96B-A8A4F000F437}"/>
                  </a:ext>
                </a:extLst>
              </p14:cNvPr>
              <p14:cNvContentPartPr/>
              <p14:nvPr/>
            </p14:nvContentPartPr>
            <p14:xfrm>
              <a:off x="4832913" y="6098864"/>
              <a:ext cx="853200" cy="1432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F71989BD-4CC3-4E71-E96B-A8A4F000F43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823913" y="6089864"/>
                <a:ext cx="870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06D0B381-CF07-9B4B-B6DF-A0FCAB8432ED}"/>
                  </a:ext>
                </a:extLst>
              </p14:cNvPr>
              <p14:cNvContentPartPr/>
              <p14:nvPr/>
            </p14:nvContentPartPr>
            <p14:xfrm>
              <a:off x="5664153" y="5377064"/>
              <a:ext cx="42480" cy="7977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06D0B381-CF07-9B4B-B6DF-A0FCAB8432E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655153" y="5368064"/>
                <a:ext cx="6012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D7F04D6-4B6B-8384-0AEF-EE0C792EB876}"/>
                  </a:ext>
                </a:extLst>
              </p14:cNvPr>
              <p14:cNvContentPartPr/>
              <p14:nvPr/>
            </p14:nvContentPartPr>
            <p14:xfrm>
              <a:off x="5562273" y="5809784"/>
              <a:ext cx="245160" cy="356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D7F04D6-4B6B-8384-0AEF-EE0C792EB87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553273" y="5800784"/>
                <a:ext cx="262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41347AB2-B819-9F62-707D-2E7B25317BD7}"/>
                  </a:ext>
                </a:extLst>
              </p14:cNvPr>
              <p14:cNvContentPartPr/>
              <p14:nvPr/>
            </p14:nvContentPartPr>
            <p14:xfrm>
              <a:off x="4840473" y="5496584"/>
              <a:ext cx="787320" cy="6580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41347AB2-B819-9F62-707D-2E7B25317BD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831473" y="5487589"/>
                <a:ext cx="804960" cy="675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98B6764-92A0-78A7-4F60-F5E9C55A8713}"/>
                  </a:ext>
                </a:extLst>
              </p14:cNvPr>
              <p14:cNvContentPartPr/>
              <p14:nvPr/>
            </p14:nvContentPartPr>
            <p14:xfrm>
              <a:off x="8463672" y="5224424"/>
              <a:ext cx="925920" cy="1357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98B6764-92A0-78A7-4F60-F5E9C55A871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454672" y="5215424"/>
                <a:ext cx="943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0CD70EFC-D271-171E-84D0-B0A1ABB969B5}"/>
                  </a:ext>
                </a:extLst>
              </p14:cNvPr>
              <p14:cNvContentPartPr/>
              <p14:nvPr/>
            </p14:nvContentPartPr>
            <p14:xfrm>
              <a:off x="8482392" y="5210384"/>
              <a:ext cx="947160" cy="928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0CD70EFC-D271-171E-84D0-B0A1ABB969B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473392" y="5201349"/>
                <a:ext cx="964800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E853953E-7129-1F88-D906-C8D784E746FE}"/>
                  </a:ext>
                </a:extLst>
              </p14:cNvPr>
              <p14:cNvContentPartPr/>
              <p14:nvPr/>
            </p14:nvContentPartPr>
            <p14:xfrm>
              <a:off x="8501832" y="5340344"/>
              <a:ext cx="62640" cy="69048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E853953E-7129-1F88-D906-C8D784E746F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492883" y="5331339"/>
                <a:ext cx="80179" cy="70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6D103C73-2C7B-3144-07B7-B45ACDF00754}"/>
                  </a:ext>
                </a:extLst>
              </p14:cNvPr>
              <p14:cNvContentPartPr/>
              <p14:nvPr/>
            </p14:nvContentPartPr>
            <p14:xfrm>
              <a:off x="8543232" y="5968904"/>
              <a:ext cx="853200" cy="1432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6D103C73-2C7B-3144-07B7-B45ACDF0075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534232" y="5959904"/>
                <a:ext cx="870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8785D57D-1CB9-2C34-0B11-7B655CD7AE8F}"/>
                  </a:ext>
                </a:extLst>
              </p14:cNvPr>
              <p14:cNvContentPartPr/>
              <p14:nvPr/>
            </p14:nvContentPartPr>
            <p14:xfrm>
              <a:off x="9374472" y="5247104"/>
              <a:ext cx="42480" cy="7977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8785D57D-1CB9-2C34-0B11-7B655CD7AE8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365472" y="5238104"/>
                <a:ext cx="6012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6BBC3707-9F57-48CF-6904-7038A351F5A4}"/>
                  </a:ext>
                </a:extLst>
              </p14:cNvPr>
              <p14:cNvContentPartPr/>
              <p14:nvPr/>
            </p14:nvContentPartPr>
            <p14:xfrm>
              <a:off x="9272592" y="5679824"/>
              <a:ext cx="245160" cy="356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6BBC3707-9F57-48CF-6904-7038A351F5A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263592" y="5670824"/>
                <a:ext cx="262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45E262E-11A9-1955-0397-7DDBBACAF5B6}"/>
                  </a:ext>
                </a:extLst>
              </p14:cNvPr>
              <p14:cNvContentPartPr/>
              <p14:nvPr/>
            </p14:nvContentPartPr>
            <p14:xfrm>
              <a:off x="8550792" y="5366624"/>
              <a:ext cx="787320" cy="6580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45E262E-11A9-1955-0397-7DDBBACAF5B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541792" y="5357629"/>
                <a:ext cx="804960" cy="675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D13F8DF1-C1AF-3347-B9BB-F74B9ED584E5}"/>
                  </a:ext>
                </a:extLst>
              </p14:cNvPr>
              <p14:cNvContentPartPr/>
              <p14:nvPr/>
            </p14:nvContentPartPr>
            <p14:xfrm>
              <a:off x="6214314" y="5823480"/>
              <a:ext cx="127440" cy="15120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D13F8DF1-C1AF-3347-B9BB-F74B9ED584E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205339" y="5814459"/>
                <a:ext cx="145030" cy="168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4763BFDC-A11A-E791-ECCB-CD1AF456D862}"/>
                  </a:ext>
                </a:extLst>
              </p14:cNvPr>
              <p14:cNvContentPartPr/>
              <p14:nvPr/>
            </p14:nvContentPartPr>
            <p14:xfrm>
              <a:off x="6359034" y="5830680"/>
              <a:ext cx="108360" cy="15228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4763BFDC-A11A-E791-ECCB-CD1AF456D86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350034" y="5821680"/>
                <a:ext cx="126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89BA74DB-E155-D8E2-147E-58F84BFCD02D}"/>
                  </a:ext>
                </a:extLst>
              </p14:cNvPr>
              <p14:cNvContentPartPr/>
              <p14:nvPr/>
            </p14:nvContentPartPr>
            <p14:xfrm>
              <a:off x="6342114" y="5862360"/>
              <a:ext cx="207000" cy="1083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89BA74DB-E155-D8E2-147E-58F84BFCD02D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333114" y="5853360"/>
                <a:ext cx="224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D7020165-6C04-F236-209A-5E33D5290C5D}"/>
                  </a:ext>
                </a:extLst>
              </p14:cNvPr>
              <p14:cNvContentPartPr/>
              <p14:nvPr/>
            </p14:nvContentPartPr>
            <p14:xfrm>
              <a:off x="6454434" y="5828520"/>
              <a:ext cx="258840" cy="1443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D7020165-6C04-F236-209A-5E33D5290C5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445434" y="5819520"/>
                <a:ext cx="2764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537809C3-C382-8665-AFB8-CC3566B35068}"/>
                  </a:ext>
                </a:extLst>
              </p14:cNvPr>
              <p14:cNvContentPartPr/>
              <p14:nvPr/>
            </p14:nvContentPartPr>
            <p14:xfrm>
              <a:off x="6547314" y="5825280"/>
              <a:ext cx="141840" cy="939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537809C3-C382-8665-AFB8-CC3566B35068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538314" y="5816245"/>
                <a:ext cx="159480" cy="111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75CFA074-3BE2-F678-0ED2-2DA705F7543E}"/>
                  </a:ext>
                </a:extLst>
              </p14:cNvPr>
              <p14:cNvContentPartPr/>
              <p14:nvPr/>
            </p14:nvContentPartPr>
            <p14:xfrm>
              <a:off x="6705354" y="5822400"/>
              <a:ext cx="135360" cy="1785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75CFA074-3BE2-F678-0ED2-2DA705F7543E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696354" y="5813400"/>
                <a:ext cx="153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F0099510-C5E7-B851-72BD-BB9D5949291C}"/>
                  </a:ext>
                </a:extLst>
              </p14:cNvPr>
              <p14:cNvContentPartPr/>
              <p14:nvPr/>
            </p14:nvContentPartPr>
            <p14:xfrm>
              <a:off x="6856554" y="5822400"/>
              <a:ext cx="105840" cy="15552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F0099510-C5E7-B851-72BD-BB9D5949291C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6847554" y="5813379"/>
                <a:ext cx="123480" cy="173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90C2528D-9275-FCD0-F8F0-29902C82C69C}"/>
                  </a:ext>
                </a:extLst>
              </p14:cNvPr>
              <p14:cNvContentPartPr/>
              <p14:nvPr/>
            </p14:nvContentPartPr>
            <p14:xfrm>
              <a:off x="6984354" y="5851200"/>
              <a:ext cx="11880" cy="11592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90C2528D-9275-FCD0-F8F0-29902C82C69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975354" y="5842228"/>
                <a:ext cx="29520" cy="133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D3EE7A7-2E1E-ADE5-FA95-3D3A71B3F2BE}"/>
                  </a:ext>
                </a:extLst>
              </p14:cNvPr>
              <p14:cNvContentPartPr/>
              <p14:nvPr/>
            </p14:nvContentPartPr>
            <p14:xfrm>
              <a:off x="6947274" y="5820240"/>
              <a:ext cx="297720" cy="1170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D3EE7A7-2E1E-ADE5-FA95-3D3A71B3F2B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938274" y="5811240"/>
                <a:ext cx="315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55B40412-9A1B-0851-F9A0-81C4C9F4DB6C}"/>
                  </a:ext>
                </a:extLst>
              </p14:cNvPr>
              <p14:cNvContentPartPr/>
              <p14:nvPr/>
            </p14:nvContentPartPr>
            <p14:xfrm>
              <a:off x="7169394" y="5900520"/>
              <a:ext cx="9720" cy="10404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55B40412-9A1B-0851-F9A0-81C4C9F4DB6C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160394" y="5891520"/>
                <a:ext cx="273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6871E0AF-A644-CB57-E6CF-172E0A0A4C41}"/>
                  </a:ext>
                </a:extLst>
              </p14:cNvPr>
              <p14:cNvContentPartPr/>
              <p14:nvPr/>
            </p14:nvContentPartPr>
            <p14:xfrm>
              <a:off x="7001634" y="5923200"/>
              <a:ext cx="82080" cy="309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6871E0AF-A644-CB57-E6CF-172E0A0A4C41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992634" y="5914094"/>
                <a:ext cx="99720" cy="48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081DBAD-CBA1-A776-2BE1-AAFAE8F4F041}"/>
                  </a:ext>
                </a:extLst>
              </p14:cNvPr>
              <p14:cNvContentPartPr/>
              <p14:nvPr/>
            </p14:nvContentPartPr>
            <p14:xfrm>
              <a:off x="9386274" y="5673360"/>
              <a:ext cx="257040" cy="316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081DBAD-CBA1-A776-2BE1-AAFAE8F4F041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377274" y="5664360"/>
                <a:ext cx="2746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7433149-05F6-E66B-A609-AC399234E5DC}"/>
              </a:ext>
            </a:extLst>
          </p:cNvPr>
          <p:cNvGrpSpPr/>
          <p:nvPr/>
        </p:nvGrpSpPr>
        <p:grpSpPr>
          <a:xfrm>
            <a:off x="9715314" y="5213274"/>
            <a:ext cx="1312560" cy="810360"/>
            <a:chOff x="9715314" y="5213274"/>
            <a:chExt cx="1312560" cy="81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4E1D239-12D1-B249-ACA2-A0E24149A227}"/>
                    </a:ext>
                  </a:extLst>
                </p14:cNvPr>
                <p14:cNvContentPartPr/>
                <p14:nvPr/>
              </p14:nvContentPartPr>
              <p14:xfrm>
                <a:off x="9934554" y="5391114"/>
                <a:ext cx="9000" cy="146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4E1D239-12D1-B249-ACA2-A0E24149A227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925914" y="5382114"/>
                  <a:ext cx="26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34DBBA5-2832-FF18-B688-CE186936E19B}"/>
                    </a:ext>
                  </a:extLst>
                </p14:cNvPr>
                <p14:cNvContentPartPr/>
                <p14:nvPr/>
              </p14:nvContentPartPr>
              <p14:xfrm>
                <a:off x="9885594" y="5332434"/>
                <a:ext cx="148680" cy="108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34DBBA5-2832-FF18-B688-CE186936E19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876954" y="5323794"/>
                  <a:ext cx="166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DD5F18D-7B2A-22ED-E424-24B575BC44EA}"/>
                    </a:ext>
                  </a:extLst>
                </p14:cNvPr>
                <p14:cNvContentPartPr/>
                <p14:nvPr/>
              </p14:nvContentPartPr>
              <p14:xfrm>
                <a:off x="10040754" y="5400474"/>
                <a:ext cx="9360" cy="119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DD5F18D-7B2A-22ED-E424-24B575BC44EA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031754" y="5391834"/>
                  <a:ext cx="27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912694E-A03C-C08B-669E-7138B5D98B62}"/>
                    </a:ext>
                  </a:extLst>
                </p14:cNvPr>
                <p14:cNvContentPartPr/>
                <p14:nvPr/>
              </p14:nvContentPartPr>
              <p14:xfrm>
                <a:off x="9979554" y="5383194"/>
                <a:ext cx="194400" cy="162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912694E-A03C-C08B-669E-7138B5D98B6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9970914" y="5374554"/>
                  <a:ext cx="212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2199EA9-EBE9-D68A-1B6D-13F7CE482499}"/>
                    </a:ext>
                  </a:extLst>
                </p14:cNvPr>
                <p14:cNvContentPartPr/>
                <p14:nvPr/>
              </p14:nvContentPartPr>
              <p14:xfrm>
                <a:off x="10158834" y="5400834"/>
                <a:ext cx="125640" cy="135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2199EA9-EBE9-D68A-1B6D-13F7CE48249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149834" y="5391834"/>
                  <a:ext cx="143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AAAF784-FC6C-9E91-60BC-216FFB02627D}"/>
                    </a:ext>
                  </a:extLst>
                </p14:cNvPr>
                <p14:cNvContentPartPr/>
                <p14:nvPr/>
              </p14:nvContentPartPr>
              <p14:xfrm>
                <a:off x="10252794" y="5379594"/>
                <a:ext cx="165600" cy="174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AAAF784-FC6C-9E91-60BC-216FFB02627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243794" y="5370594"/>
                  <a:ext cx="183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AE2902F-3137-5585-D04E-FB3F235D416D}"/>
                    </a:ext>
                  </a:extLst>
                </p14:cNvPr>
                <p14:cNvContentPartPr/>
                <p14:nvPr/>
              </p14:nvContentPartPr>
              <p14:xfrm>
                <a:off x="10423434" y="5373114"/>
                <a:ext cx="106920" cy="164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AE2902F-3137-5585-D04E-FB3F235D416D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414794" y="5364114"/>
                  <a:ext cx="124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369C656-FCFF-4D5A-9B07-A4D9BA25E606}"/>
                    </a:ext>
                  </a:extLst>
                </p14:cNvPr>
                <p14:cNvContentPartPr/>
                <p14:nvPr/>
              </p14:nvContentPartPr>
              <p14:xfrm>
                <a:off x="10557354" y="5372754"/>
                <a:ext cx="115560" cy="164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369C656-FCFF-4D5A-9B07-A4D9BA25E60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0548714" y="5363754"/>
                  <a:ext cx="133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2B3C91A-731A-9D1D-BEE5-7ECAFF13A84F}"/>
                    </a:ext>
                  </a:extLst>
                </p14:cNvPr>
                <p14:cNvContentPartPr/>
                <p14:nvPr/>
              </p14:nvContentPartPr>
              <p14:xfrm>
                <a:off x="10663194" y="5366274"/>
                <a:ext cx="128520" cy="160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2B3C91A-731A-9D1D-BEE5-7ECAFF13A84F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654194" y="5357634"/>
                  <a:ext cx="146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0A3B819-BFBD-E97B-DD46-B8989964BF40}"/>
                    </a:ext>
                  </a:extLst>
                </p14:cNvPr>
                <p14:cNvContentPartPr/>
                <p14:nvPr/>
              </p14:nvContentPartPr>
              <p14:xfrm>
                <a:off x="10112754" y="5707914"/>
                <a:ext cx="6840" cy="177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0A3B819-BFBD-E97B-DD46-B8989964BF4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103754" y="5699274"/>
                  <a:ext cx="24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2346E0E-A942-C953-C824-9BABB02DB15F}"/>
                    </a:ext>
                  </a:extLst>
                </p14:cNvPr>
                <p14:cNvContentPartPr/>
                <p14:nvPr/>
              </p14:nvContentPartPr>
              <p14:xfrm>
                <a:off x="10019874" y="5685954"/>
                <a:ext cx="295560" cy="182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2346E0E-A942-C953-C824-9BABB02DB15F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0010874" y="5676954"/>
                  <a:ext cx="313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8492BF-371C-7547-23EE-341421A1E22F}"/>
                    </a:ext>
                  </a:extLst>
                </p14:cNvPr>
                <p14:cNvContentPartPr/>
                <p14:nvPr/>
              </p14:nvContentPartPr>
              <p14:xfrm>
                <a:off x="10167834" y="5789274"/>
                <a:ext cx="159120" cy="32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8492BF-371C-7547-23EE-341421A1E22F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0159194" y="5780634"/>
                  <a:ext cx="176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8C476E5-E3AB-31E2-D7B2-8EF196C6E872}"/>
                    </a:ext>
                  </a:extLst>
                </p14:cNvPr>
                <p14:cNvContentPartPr/>
                <p14:nvPr/>
              </p14:nvContentPartPr>
              <p14:xfrm>
                <a:off x="10344594" y="5720874"/>
                <a:ext cx="119160" cy="159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8C476E5-E3AB-31E2-D7B2-8EF196C6E872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0335594" y="5712234"/>
                  <a:ext cx="136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931352F-A264-246F-C775-6DBFD1555F0C}"/>
                    </a:ext>
                  </a:extLst>
                </p14:cNvPr>
                <p14:cNvContentPartPr/>
                <p14:nvPr/>
              </p14:nvContentPartPr>
              <p14:xfrm>
                <a:off x="10383834" y="5820594"/>
                <a:ext cx="88920" cy="76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931352F-A264-246F-C775-6DBFD1555F0C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0375194" y="5811594"/>
                  <a:ext cx="106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F5EEBF0-1D5E-F279-C3F4-C599EDAC1EBC}"/>
                    </a:ext>
                  </a:extLst>
                </p14:cNvPr>
                <p14:cNvContentPartPr/>
                <p14:nvPr/>
              </p14:nvContentPartPr>
              <p14:xfrm>
                <a:off x="9746274" y="5311194"/>
                <a:ext cx="65880" cy="557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F5EEBF0-1D5E-F279-C3F4-C599EDAC1EBC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737634" y="5302194"/>
                  <a:ext cx="835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F16D564-CDAA-6DA4-1CAB-DCC3C46B5560}"/>
                    </a:ext>
                  </a:extLst>
                </p14:cNvPr>
                <p14:cNvContentPartPr/>
                <p14:nvPr/>
              </p14:nvContentPartPr>
              <p14:xfrm>
                <a:off x="9715314" y="5213274"/>
                <a:ext cx="1312560" cy="810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F16D564-CDAA-6DA4-1CAB-DCC3C46B5560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706674" y="5204274"/>
                  <a:ext cx="1330200" cy="82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888EDBE-A7C0-B297-2B76-80785EE3B8DC}"/>
                    </a:ext>
                  </a:extLst>
                </p14:cNvPr>
                <p14:cNvContentPartPr/>
                <p14:nvPr/>
              </p14:nvContentPartPr>
              <p14:xfrm>
                <a:off x="10800714" y="5303274"/>
                <a:ext cx="132480" cy="338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888EDBE-A7C0-B297-2B76-80785EE3B8DC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0791714" y="5294634"/>
                  <a:ext cx="15012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EF37831-61C5-ECEA-3FCC-1CEE4E47D4EC}"/>
              </a:ext>
            </a:extLst>
          </p:cNvPr>
          <p:cNvGrpSpPr/>
          <p:nvPr/>
        </p:nvGrpSpPr>
        <p:grpSpPr>
          <a:xfrm>
            <a:off x="5992914" y="5325594"/>
            <a:ext cx="1629360" cy="861480"/>
            <a:chOff x="5992914" y="5325594"/>
            <a:chExt cx="1629360" cy="86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2A7927B-E3A6-66A1-4662-27ED9F2BC88F}"/>
                    </a:ext>
                  </a:extLst>
                </p14:cNvPr>
                <p14:cNvContentPartPr/>
                <p14:nvPr/>
              </p14:nvContentPartPr>
              <p14:xfrm>
                <a:off x="6264714" y="5477514"/>
                <a:ext cx="10800" cy="158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2A7927B-E3A6-66A1-4662-27ED9F2BC88F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6256074" y="5468874"/>
                  <a:ext cx="28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CA8DB60-ACEB-1498-50B5-11333EDB5437}"/>
                    </a:ext>
                  </a:extLst>
                </p14:cNvPr>
                <p14:cNvContentPartPr/>
                <p14:nvPr/>
              </p14:nvContentPartPr>
              <p14:xfrm>
                <a:off x="6201714" y="5420634"/>
                <a:ext cx="170640" cy="132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CA8DB60-ACEB-1498-50B5-11333EDB5437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193074" y="5411994"/>
                  <a:ext cx="188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232AC01-281D-1F7C-A8FC-8B18292E1612}"/>
                    </a:ext>
                  </a:extLst>
                </p14:cNvPr>
                <p14:cNvContentPartPr/>
                <p14:nvPr/>
              </p14:nvContentPartPr>
              <p14:xfrm>
                <a:off x="6390714" y="5463474"/>
                <a:ext cx="5040" cy="162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232AC01-281D-1F7C-A8FC-8B18292E1612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6381714" y="5454834"/>
                  <a:ext cx="22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0CC6FE2-4FC0-4D14-F9C1-3D8F23D03F40}"/>
                    </a:ext>
                  </a:extLst>
                </p14:cNvPr>
                <p14:cNvContentPartPr/>
                <p14:nvPr/>
              </p14:nvContentPartPr>
              <p14:xfrm>
                <a:off x="6375954" y="5472474"/>
                <a:ext cx="143280" cy="165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0CC6FE2-4FC0-4D14-F9C1-3D8F23D03F4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6367314" y="5463834"/>
                  <a:ext cx="160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CAA2887-F631-9A0F-7D74-729A0DCC1AFD}"/>
                    </a:ext>
                  </a:extLst>
                </p14:cNvPr>
                <p14:cNvContentPartPr/>
                <p14:nvPr/>
              </p14:nvContentPartPr>
              <p14:xfrm>
                <a:off x="6538314" y="5485794"/>
                <a:ext cx="111240" cy="153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CAA2887-F631-9A0F-7D74-729A0DCC1AF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6529314" y="5477154"/>
                  <a:ext cx="128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F1F29AB-9901-2531-9596-D3F8CED1B562}"/>
                    </a:ext>
                  </a:extLst>
                </p14:cNvPr>
                <p14:cNvContentPartPr/>
                <p14:nvPr/>
              </p14:nvContentPartPr>
              <p14:xfrm>
                <a:off x="6696354" y="5466354"/>
                <a:ext cx="5400" cy="121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F1F29AB-9901-2531-9596-D3F8CED1B562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6687354" y="5457714"/>
                  <a:ext cx="23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857853C-F820-31D8-36CB-8C80E28A5DED}"/>
                    </a:ext>
                  </a:extLst>
                </p14:cNvPr>
                <p14:cNvContentPartPr/>
                <p14:nvPr/>
              </p14:nvContentPartPr>
              <p14:xfrm>
                <a:off x="6627234" y="5454114"/>
                <a:ext cx="153360" cy="176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857853C-F820-31D8-36CB-8C80E28A5DED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6618594" y="5445474"/>
                  <a:ext cx="171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229D657-F6A6-B9C5-8BD6-25D82F354ED0}"/>
                    </a:ext>
                  </a:extLst>
                </p14:cNvPr>
                <p14:cNvContentPartPr/>
                <p14:nvPr/>
              </p14:nvContentPartPr>
              <p14:xfrm>
                <a:off x="6797154" y="5464194"/>
                <a:ext cx="104760" cy="166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229D657-F6A6-B9C5-8BD6-25D82F354ED0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788514" y="5455194"/>
                  <a:ext cx="122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A01A5CB-1A44-3DEF-5254-0171E1141FBB}"/>
                    </a:ext>
                  </a:extLst>
                </p14:cNvPr>
                <p14:cNvContentPartPr/>
                <p14:nvPr/>
              </p14:nvContentPartPr>
              <p14:xfrm>
                <a:off x="6944394" y="5440794"/>
                <a:ext cx="162720" cy="183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A01A5CB-1A44-3DEF-5254-0171E1141FBB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6935754" y="5432154"/>
                  <a:ext cx="180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1090808-9215-1742-7B02-C9B86EC4D36D}"/>
                    </a:ext>
                  </a:extLst>
                </p14:cNvPr>
                <p14:cNvContentPartPr/>
                <p14:nvPr/>
              </p14:nvContentPartPr>
              <p14:xfrm>
                <a:off x="7025754" y="5437194"/>
                <a:ext cx="166320" cy="35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1090808-9215-1742-7B02-C9B86EC4D36D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7016754" y="5428554"/>
                  <a:ext cx="183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4F8E84B-79A2-FDF9-BB2B-B3077B024A61}"/>
                    </a:ext>
                  </a:extLst>
                </p14:cNvPr>
                <p14:cNvContentPartPr/>
                <p14:nvPr/>
              </p14:nvContentPartPr>
              <p14:xfrm>
                <a:off x="5992914" y="5398674"/>
                <a:ext cx="46080" cy="6350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4F8E84B-79A2-FDF9-BB2B-B3077B024A6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984274" y="5390034"/>
                  <a:ext cx="6372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D09E517-27E5-2D8C-9C5F-82C4A3537B22}"/>
                    </a:ext>
                  </a:extLst>
                </p14:cNvPr>
                <p14:cNvContentPartPr/>
                <p14:nvPr/>
              </p14:nvContentPartPr>
              <p14:xfrm>
                <a:off x="6002994" y="5325594"/>
                <a:ext cx="1619280" cy="861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D09E517-27E5-2D8C-9C5F-82C4A3537B22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993994" y="5316954"/>
                  <a:ext cx="163692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F370951-D177-841A-860A-A602F8C232CA}"/>
                    </a:ext>
                  </a:extLst>
                </p14:cNvPr>
                <p14:cNvContentPartPr/>
                <p14:nvPr/>
              </p14:nvContentPartPr>
              <p14:xfrm>
                <a:off x="7238874" y="5388234"/>
                <a:ext cx="115560" cy="341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F370951-D177-841A-860A-A602F8C232C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229874" y="5379234"/>
                  <a:ext cx="133200" cy="35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16986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5B9F6CA-411E-1A2A-9297-C19E18D5046A}"/>
              </a:ext>
            </a:extLst>
          </p:cNvPr>
          <p:cNvGrpSpPr/>
          <p:nvPr/>
        </p:nvGrpSpPr>
        <p:grpSpPr>
          <a:xfrm>
            <a:off x="282054" y="1118783"/>
            <a:ext cx="2455712" cy="1073606"/>
            <a:chOff x="129654" y="966383"/>
            <a:chExt cx="2455712" cy="10736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C9242ED-9FE2-A4E8-3CFC-B043D1D902B9}"/>
                    </a:ext>
                  </a:extLst>
                </p14:cNvPr>
                <p14:cNvContentPartPr/>
                <p14:nvPr/>
              </p14:nvContentPartPr>
              <p14:xfrm>
                <a:off x="129654" y="1152229"/>
                <a:ext cx="925920" cy="135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C9242ED-9FE2-A4E8-3CFC-B043D1D902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654" y="1143229"/>
                  <a:ext cx="943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0152B83-9315-A7EE-6242-04C95CA35312}"/>
                    </a:ext>
                  </a:extLst>
                </p14:cNvPr>
                <p14:cNvContentPartPr/>
                <p14:nvPr/>
              </p14:nvContentPartPr>
              <p14:xfrm>
                <a:off x="148374" y="1138189"/>
                <a:ext cx="947160" cy="92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0152B83-9315-A7EE-6242-04C95CA353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9374" y="1129154"/>
                  <a:ext cx="964800" cy="110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463DBCF-AD16-2FF0-2D6A-8E7C4B6235F4}"/>
                    </a:ext>
                  </a:extLst>
                </p14:cNvPr>
                <p14:cNvContentPartPr/>
                <p14:nvPr/>
              </p14:nvContentPartPr>
              <p14:xfrm>
                <a:off x="167814" y="1268149"/>
                <a:ext cx="62640" cy="69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463DBCF-AD16-2FF0-2D6A-8E7C4B6235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8865" y="1259144"/>
                  <a:ext cx="80179" cy="708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B3B82A8-A12F-AE08-8354-069F9E417CC4}"/>
                    </a:ext>
                  </a:extLst>
                </p14:cNvPr>
                <p14:cNvContentPartPr/>
                <p14:nvPr/>
              </p14:nvContentPartPr>
              <p14:xfrm>
                <a:off x="209214" y="1896709"/>
                <a:ext cx="853200" cy="143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B3B82A8-A12F-AE08-8354-069F9E417C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214" y="1887709"/>
                  <a:ext cx="870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148C600-8914-D5D0-6766-63917B05E3A8}"/>
                    </a:ext>
                  </a:extLst>
                </p14:cNvPr>
                <p14:cNvContentPartPr/>
                <p14:nvPr/>
              </p14:nvContentPartPr>
              <p14:xfrm>
                <a:off x="1040454" y="1174909"/>
                <a:ext cx="42480" cy="797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148C600-8914-D5D0-6766-63917B05E3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1454" y="1165909"/>
                  <a:ext cx="6012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F1F3310-D073-89FA-F680-FF86248E645C}"/>
                    </a:ext>
                  </a:extLst>
                </p14:cNvPr>
                <p14:cNvContentPartPr/>
                <p14:nvPr/>
              </p14:nvContentPartPr>
              <p14:xfrm>
                <a:off x="1508246" y="1036223"/>
                <a:ext cx="104400" cy="2350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F1F3310-D073-89FA-F680-FF86248E64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9246" y="1027223"/>
                  <a:ext cx="122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89F8296-FB9B-4FF8-071C-EE0B19BD7B8E}"/>
                    </a:ext>
                  </a:extLst>
                </p14:cNvPr>
                <p14:cNvContentPartPr/>
                <p14:nvPr/>
              </p14:nvContentPartPr>
              <p14:xfrm>
                <a:off x="1618766" y="1130903"/>
                <a:ext cx="91800" cy="131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89F8296-FB9B-4FF8-071C-EE0B19BD7B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9766" y="1121903"/>
                  <a:ext cx="109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46FE3A6-E172-468D-C418-83A63B78AF9B}"/>
                    </a:ext>
                  </a:extLst>
                </p14:cNvPr>
                <p14:cNvContentPartPr/>
                <p14:nvPr/>
              </p14:nvContentPartPr>
              <p14:xfrm>
                <a:off x="1718486" y="1103903"/>
                <a:ext cx="81000" cy="144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46FE3A6-E172-468D-C418-83A63B78AF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09526" y="1094903"/>
                  <a:ext cx="98562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C7134C2-85BC-06A2-FC74-1FEF8B8C9084}"/>
                    </a:ext>
                  </a:extLst>
                </p14:cNvPr>
                <p14:cNvContentPartPr/>
                <p14:nvPr/>
              </p14:nvContentPartPr>
              <p14:xfrm>
                <a:off x="1832606" y="1146023"/>
                <a:ext cx="17280" cy="111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C7134C2-85BC-06A2-FC74-1FEF8B8C90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3606" y="1137023"/>
                  <a:ext cx="34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9A17D2D-29A0-7702-B103-09499DC401EF}"/>
                    </a:ext>
                  </a:extLst>
                </p14:cNvPr>
                <p14:cNvContentPartPr/>
                <p14:nvPr/>
              </p14:nvContentPartPr>
              <p14:xfrm>
                <a:off x="1810286" y="1129463"/>
                <a:ext cx="177840" cy="118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9A17D2D-29A0-7702-B103-09499DC401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01268" y="1120463"/>
                  <a:ext cx="195516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4A7EA6C-3E53-91DF-D220-EE288BF844BC}"/>
                    </a:ext>
                  </a:extLst>
                </p14:cNvPr>
                <p14:cNvContentPartPr/>
                <p14:nvPr/>
              </p14:nvContentPartPr>
              <p14:xfrm>
                <a:off x="2019086" y="1122623"/>
                <a:ext cx="19080" cy="158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4A7EA6C-3E53-91DF-D220-EE288BF844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0086" y="1113623"/>
                  <a:ext cx="36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154DE25-62F5-6696-C408-AEE1793DBC21}"/>
                    </a:ext>
                  </a:extLst>
                </p14:cNvPr>
                <p14:cNvContentPartPr/>
                <p14:nvPr/>
              </p14:nvContentPartPr>
              <p14:xfrm>
                <a:off x="2001086" y="1117583"/>
                <a:ext cx="165600" cy="147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154DE25-62F5-6696-C408-AEE1793DBC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2066" y="1108583"/>
                  <a:ext cx="183278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C5E0CAE-CD24-9D38-C25E-E89DCD7C1CCF}"/>
                    </a:ext>
                  </a:extLst>
                </p14:cNvPr>
                <p14:cNvContentPartPr/>
                <p14:nvPr/>
              </p14:nvContentPartPr>
              <p14:xfrm>
                <a:off x="2190806" y="1135583"/>
                <a:ext cx="104040" cy="127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C5E0CAE-CD24-9D38-C25E-E89DCD7C1C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81775" y="1126583"/>
                  <a:ext cx="121741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C11487F-F9F2-2E53-5F2E-3E592B4FE8E1}"/>
                    </a:ext>
                  </a:extLst>
                </p14:cNvPr>
                <p14:cNvContentPartPr/>
                <p14:nvPr/>
              </p14:nvContentPartPr>
              <p14:xfrm>
                <a:off x="2213126" y="1120823"/>
                <a:ext cx="119160" cy="179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C11487F-F9F2-2E53-5F2E-3E592B4FE8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04126" y="1111823"/>
                  <a:ext cx="13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D41D637-7856-5529-3CF1-1D990230798D}"/>
                    </a:ext>
                  </a:extLst>
                </p14:cNvPr>
                <p14:cNvContentPartPr/>
                <p14:nvPr/>
              </p14:nvContentPartPr>
              <p14:xfrm>
                <a:off x="2271806" y="1134143"/>
                <a:ext cx="176040" cy="136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D41D637-7856-5529-3CF1-1D99023079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62806" y="1125143"/>
                  <a:ext cx="193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16620D6-2ACD-A460-4E2C-2484754193B7}"/>
                    </a:ext>
                  </a:extLst>
                </p14:cNvPr>
                <p14:cNvContentPartPr/>
                <p14:nvPr/>
              </p14:nvContentPartPr>
              <p14:xfrm>
                <a:off x="1405286" y="966383"/>
                <a:ext cx="1180080" cy="45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16620D6-2ACD-A460-4E2C-2484754193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6286" y="957383"/>
                  <a:ext cx="1197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1869CD6-49CB-FE0E-6A05-ABFF7B392FD1}"/>
                    </a:ext>
                  </a:extLst>
                </p14:cNvPr>
                <p14:cNvContentPartPr/>
                <p14:nvPr/>
              </p14:nvContentPartPr>
              <p14:xfrm>
                <a:off x="1391246" y="1021823"/>
                <a:ext cx="61920" cy="404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1869CD6-49CB-FE0E-6A05-ABFF7B392F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82246" y="1012823"/>
                  <a:ext cx="79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6084E70-03B7-D4B3-EE30-533D4E36E88E}"/>
                    </a:ext>
                  </a:extLst>
                </p14:cNvPr>
                <p14:cNvContentPartPr/>
                <p14:nvPr/>
              </p14:nvContentPartPr>
              <p14:xfrm>
                <a:off x="1488446" y="1379663"/>
                <a:ext cx="1077120" cy="55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6084E70-03B7-D4B3-EE30-533D4E36E8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79443" y="1370663"/>
                  <a:ext cx="1094766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7FA7EC2-7E82-937A-BB15-7F63F3F53EFB}"/>
                    </a:ext>
                  </a:extLst>
                </p14:cNvPr>
                <p14:cNvContentPartPr/>
                <p14:nvPr/>
              </p14:nvContentPartPr>
              <p14:xfrm>
                <a:off x="2551166" y="994463"/>
                <a:ext cx="18000" cy="4219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7FA7EC2-7E82-937A-BB15-7F63F3F53E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42166" y="985471"/>
                  <a:ext cx="35640" cy="439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35F50B1-E9B9-73B8-7D5B-660C025A0DD4}"/>
                    </a:ext>
                  </a:extLst>
                </p14:cNvPr>
                <p14:cNvContentPartPr/>
                <p14:nvPr/>
              </p14:nvContentPartPr>
              <p14:xfrm>
                <a:off x="216774" y="1294429"/>
                <a:ext cx="787320" cy="658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35F50B1-E9B9-73B8-7D5B-660C025A0DD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7774" y="1285434"/>
                  <a:ext cx="804960" cy="6757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745E718F-E04C-ACDB-B408-DC00401F5AC9}"/>
                  </a:ext>
                </a:extLst>
              </p14:cNvPr>
              <p14:cNvContentPartPr/>
              <p14:nvPr/>
            </p14:nvContentPartPr>
            <p14:xfrm>
              <a:off x="443117" y="4262387"/>
              <a:ext cx="925920" cy="1357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745E718F-E04C-ACDB-B408-DC00401F5A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4117" y="4253387"/>
                <a:ext cx="943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9274B1F3-05E1-4E9A-23C1-5AE364673EAE}"/>
                  </a:ext>
                </a:extLst>
              </p14:cNvPr>
              <p14:cNvContentPartPr/>
              <p14:nvPr/>
            </p14:nvContentPartPr>
            <p14:xfrm>
              <a:off x="461837" y="4248347"/>
              <a:ext cx="947160" cy="9288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9274B1F3-05E1-4E9A-23C1-5AE364673EA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2837" y="4239312"/>
                <a:ext cx="964800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D35B170B-0101-5EEE-6236-903B531E44A6}"/>
                  </a:ext>
                </a:extLst>
              </p14:cNvPr>
              <p14:cNvContentPartPr/>
              <p14:nvPr/>
            </p14:nvContentPartPr>
            <p14:xfrm>
              <a:off x="481277" y="4378307"/>
              <a:ext cx="62640" cy="69048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D35B170B-0101-5EEE-6236-903B531E44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2328" y="4369302"/>
                <a:ext cx="80179" cy="70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2FF934D9-EC0C-5A48-5441-7F7AEF475A0C}"/>
                  </a:ext>
                </a:extLst>
              </p14:cNvPr>
              <p14:cNvContentPartPr/>
              <p14:nvPr/>
            </p14:nvContentPartPr>
            <p14:xfrm>
              <a:off x="522677" y="5006867"/>
              <a:ext cx="853200" cy="14328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2FF934D9-EC0C-5A48-5441-7F7AEF475A0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3677" y="4997867"/>
                <a:ext cx="870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16A1AA10-5507-2128-6341-D4ACA67D709A}"/>
                  </a:ext>
                </a:extLst>
              </p14:cNvPr>
              <p14:cNvContentPartPr/>
              <p14:nvPr/>
            </p14:nvContentPartPr>
            <p14:xfrm>
              <a:off x="1353917" y="4285067"/>
              <a:ext cx="42480" cy="7977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16A1AA10-5507-2128-6341-D4ACA67D709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44917" y="4276067"/>
                <a:ext cx="6012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D22F0F79-5D50-025E-81CD-8244B4576A4D}"/>
                  </a:ext>
                </a:extLst>
              </p14:cNvPr>
              <p14:cNvContentPartPr/>
              <p14:nvPr/>
            </p14:nvContentPartPr>
            <p14:xfrm>
              <a:off x="1252037" y="4717787"/>
              <a:ext cx="245160" cy="3564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D22F0F79-5D50-025E-81CD-8244B4576A4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43037" y="4708787"/>
                <a:ext cx="262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53455CB4-E0F9-F899-FA34-A184B8581B3D}"/>
                  </a:ext>
                </a:extLst>
              </p14:cNvPr>
              <p14:cNvContentPartPr/>
              <p14:nvPr/>
            </p14:nvContentPartPr>
            <p14:xfrm>
              <a:off x="530237" y="4404587"/>
              <a:ext cx="787320" cy="65808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53455CB4-E0F9-F899-FA34-A184B8581B3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1237" y="4395592"/>
                <a:ext cx="804960" cy="675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3A474701-378E-631E-F681-EDD8DF62376F}"/>
                  </a:ext>
                </a:extLst>
              </p14:cNvPr>
              <p14:cNvContentPartPr/>
              <p14:nvPr/>
            </p14:nvContentPartPr>
            <p14:xfrm>
              <a:off x="4388676" y="4570103"/>
              <a:ext cx="925920" cy="13572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3A474701-378E-631E-F681-EDD8DF62376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79676" y="4561103"/>
                <a:ext cx="943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EAABE153-8B87-6688-3BF0-D23903C8AF1D}"/>
                  </a:ext>
                </a:extLst>
              </p14:cNvPr>
              <p14:cNvContentPartPr/>
              <p14:nvPr/>
            </p14:nvContentPartPr>
            <p14:xfrm>
              <a:off x="4407396" y="4556063"/>
              <a:ext cx="947160" cy="9288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EAABE153-8B87-6688-3BF0-D23903C8AF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98396" y="4547028"/>
                <a:ext cx="964800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F8C3D8D7-6C50-6539-D2FB-30BB0F1160F3}"/>
                  </a:ext>
                </a:extLst>
              </p14:cNvPr>
              <p14:cNvContentPartPr/>
              <p14:nvPr/>
            </p14:nvContentPartPr>
            <p14:xfrm>
              <a:off x="4426836" y="4686023"/>
              <a:ext cx="62640" cy="69048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F8C3D8D7-6C50-6539-D2FB-30BB0F1160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17887" y="4677018"/>
                <a:ext cx="80179" cy="70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E888DFCD-6295-9585-A630-2E3908EAF1F4}"/>
                  </a:ext>
                </a:extLst>
              </p14:cNvPr>
              <p14:cNvContentPartPr/>
              <p14:nvPr/>
            </p14:nvContentPartPr>
            <p14:xfrm>
              <a:off x="4468236" y="5314583"/>
              <a:ext cx="853200" cy="14328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E888DFCD-6295-9585-A630-2E3908EAF1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59236" y="5305583"/>
                <a:ext cx="870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E233B5CD-458F-0E3F-5C28-1E7887CBD9EC}"/>
                  </a:ext>
                </a:extLst>
              </p14:cNvPr>
              <p14:cNvContentPartPr/>
              <p14:nvPr/>
            </p14:nvContentPartPr>
            <p14:xfrm>
              <a:off x="4475796" y="4712303"/>
              <a:ext cx="787320" cy="65808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E233B5CD-458F-0E3F-5C28-1E7887CBD9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66796" y="4703308"/>
                <a:ext cx="804960" cy="67571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F13AB8A-3BCB-CD10-4886-07A01D22CEB1}"/>
              </a:ext>
            </a:extLst>
          </p:cNvPr>
          <p:cNvGrpSpPr/>
          <p:nvPr/>
        </p:nvGrpSpPr>
        <p:grpSpPr>
          <a:xfrm>
            <a:off x="1714673" y="1832913"/>
            <a:ext cx="1415880" cy="242640"/>
            <a:chOff x="1714673" y="1832913"/>
            <a:chExt cx="14158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805373-C5FF-9237-371D-5CA69E96E334}"/>
                    </a:ext>
                  </a:extLst>
                </p14:cNvPr>
                <p14:cNvContentPartPr/>
                <p14:nvPr/>
              </p14:nvContentPartPr>
              <p14:xfrm>
                <a:off x="1714673" y="1832913"/>
                <a:ext cx="128880" cy="239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805373-C5FF-9237-371D-5CA69E96E33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05673" y="1823913"/>
                  <a:ext cx="146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452BB4-4B03-5EB2-A17B-4A92A48ACB1C}"/>
                    </a:ext>
                  </a:extLst>
                </p14:cNvPr>
                <p14:cNvContentPartPr/>
                <p14:nvPr/>
              </p14:nvContentPartPr>
              <p14:xfrm>
                <a:off x="1850753" y="1897713"/>
                <a:ext cx="101520" cy="177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452BB4-4B03-5EB2-A17B-4A92A48ACB1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41785" y="1888713"/>
                  <a:ext cx="119098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015F37-491C-95DF-7294-33780950EBFD}"/>
                    </a:ext>
                  </a:extLst>
                </p14:cNvPr>
                <p14:cNvContentPartPr/>
                <p14:nvPr/>
              </p14:nvContentPartPr>
              <p14:xfrm>
                <a:off x="1833833" y="1983033"/>
                <a:ext cx="115560" cy="1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015F37-491C-95DF-7294-33780950EBF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24833" y="1974033"/>
                  <a:ext cx="133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2787AE-6363-EB57-830A-049241174F82}"/>
                    </a:ext>
                  </a:extLst>
                </p14:cNvPr>
                <p14:cNvContentPartPr/>
                <p14:nvPr/>
              </p14:nvContentPartPr>
              <p14:xfrm>
                <a:off x="1990433" y="1903473"/>
                <a:ext cx="88920" cy="14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2787AE-6363-EB57-830A-049241174F8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81433" y="1894473"/>
                  <a:ext cx="106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AF5AD1-6500-7936-0196-9F68932E76BD}"/>
                    </a:ext>
                  </a:extLst>
                </p14:cNvPr>
                <p14:cNvContentPartPr/>
                <p14:nvPr/>
              </p14:nvContentPartPr>
              <p14:xfrm>
                <a:off x="2082593" y="1922193"/>
                <a:ext cx="110160" cy="127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AF5AD1-6500-7936-0196-9F68932E76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73622" y="1913193"/>
                  <a:ext cx="127743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8E7FDE-E616-E2F4-2C8B-75A261B34146}"/>
                    </a:ext>
                  </a:extLst>
                </p14:cNvPr>
                <p14:cNvContentPartPr/>
                <p14:nvPr/>
              </p14:nvContentPartPr>
              <p14:xfrm>
                <a:off x="2071073" y="1898433"/>
                <a:ext cx="120600" cy="87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8E7FDE-E616-E2F4-2C8B-75A261B341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062073" y="1889433"/>
                  <a:ext cx="138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9EAC5A-F3C1-08EA-5CC8-93B708ED4091}"/>
                    </a:ext>
                  </a:extLst>
                </p14:cNvPr>
                <p14:cNvContentPartPr/>
                <p14:nvPr/>
              </p14:nvContentPartPr>
              <p14:xfrm>
                <a:off x="2181593" y="1917153"/>
                <a:ext cx="97560" cy="128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9EAC5A-F3C1-08EA-5CC8-93B708ED409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72593" y="1908153"/>
                  <a:ext cx="115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A238F2-5B6A-7F3A-B5E2-35D2581B2271}"/>
                    </a:ext>
                  </a:extLst>
                </p14:cNvPr>
                <p14:cNvContentPartPr/>
                <p14:nvPr/>
              </p14:nvContentPartPr>
              <p14:xfrm>
                <a:off x="2397953" y="1861713"/>
                <a:ext cx="147240" cy="161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A238F2-5B6A-7F3A-B5E2-35D2581B227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88953" y="1852713"/>
                  <a:ext cx="164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AA82EC-A612-8589-E2C4-BC6D4B2E3AC3}"/>
                    </a:ext>
                  </a:extLst>
                </p14:cNvPr>
                <p14:cNvContentPartPr/>
                <p14:nvPr/>
              </p14:nvContentPartPr>
              <p14:xfrm>
                <a:off x="2578673" y="1927593"/>
                <a:ext cx="28800" cy="104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AA82EC-A612-8589-E2C4-BC6D4B2E3AC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69673" y="1918624"/>
                  <a:ext cx="46440" cy="121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634DBB-27BF-83CB-D30C-F163F070C5A6}"/>
                    </a:ext>
                  </a:extLst>
                </p14:cNvPr>
                <p14:cNvContentPartPr/>
                <p14:nvPr/>
              </p14:nvContentPartPr>
              <p14:xfrm>
                <a:off x="2553473" y="1903833"/>
                <a:ext cx="155880" cy="140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634DBB-27BF-83CB-D30C-F163F070C5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44473" y="1894833"/>
                  <a:ext cx="173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ECCDF8-260C-7C06-98CF-C4846137D318}"/>
                    </a:ext>
                  </a:extLst>
                </p14:cNvPr>
                <p14:cNvContentPartPr/>
                <p14:nvPr/>
              </p14:nvContentPartPr>
              <p14:xfrm>
                <a:off x="2736353" y="1907073"/>
                <a:ext cx="12600" cy="12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ECCDF8-260C-7C06-98CF-C4846137D31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27353" y="1898048"/>
                  <a:ext cx="30240" cy="145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064EB75-467A-170C-4240-721FC77EFC28}"/>
                    </a:ext>
                  </a:extLst>
                </p14:cNvPr>
                <p14:cNvContentPartPr/>
                <p14:nvPr/>
              </p14:nvContentPartPr>
              <p14:xfrm>
                <a:off x="2679833" y="1898433"/>
                <a:ext cx="138240" cy="148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064EB75-467A-170C-4240-721FC77EFC2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70856" y="1889433"/>
                  <a:ext cx="155834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9A9B0F-2967-0B5A-3A26-64D597CA273A}"/>
                    </a:ext>
                  </a:extLst>
                </p14:cNvPr>
                <p14:cNvContentPartPr/>
                <p14:nvPr/>
              </p14:nvContentPartPr>
              <p14:xfrm>
                <a:off x="2832473" y="1900953"/>
                <a:ext cx="129240" cy="154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9A9B0F-2967-0B5A-3A26-64D597CA273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823473" y="1891953"/>
                  <a:ext cx="146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29FE69-AEB0-4C8B-BE77-534054731B7B}"/>
                    </a:ext>
                  </a:extLst>
                </p14:cNvPr>
                <p14:cNvContentPartPr/>
                <p14:nvPr/>
              </p14:nvContentPartPr>
              <p14:xfrm>
                <a:off x="2815913" y="1903113"/>
                <a:ext cx="145080" cy="97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29FE69-AEB0-4C8B-BE77-534054731B7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06913" y="1894113"/>
                  <a:ext cx="162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834F17-6ACE-1235-4E21-EE888371C081}"/>
                    </a:ext>
                  </a:extLst>
                </p14:cNvPr>
                <p14:cNvContentPartPr/>
                <p14:nvPr/>
              </p14:nvContentPartPr>
              <p14:xfrm>
                <a:off x="2998073" y="1925433"/>
                <a:ext cx="14400" cy="119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834F17-6ACE-1235-4E21-EE888371C0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989073" y="1916433"/>
                  <a:ext cx="32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A5EBB2-FDBA-7B2F-5D2C-E83758DD8541}"/>
                    </a:ext>
                  </a:extLst>
                </p14:cNvPr>
                <p14:cNvContentPartPr/>
                <p14:nvPr/>
              </p14:nvContentPartPr>
              <p14:xfrm>
                <a:off x="2949113" y="1907433"/>
                <a:ext cx="181440" cy="13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A5EBB2-FDBA-7B2F-5D2C-E83758DD854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40113" y="1898433"/>
                  <a:ext cx="1990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9774641-FC6A-1428-0A0C-9CCAFEC14ECD}"/>
              </a:ext>
            </a:extLst>
          </p:cNvPr>
          <p:cNvGrpSpPr/>
          <p:nvPr/>
        </p:nvGrpSpPr>
        <p:grpSpPr>
          <a:xfrm>
            <a:off x="1668077" y="4557683"/>
            <a:ext cx="791640" cy="205200"/>
            <a:chOff x="1668077" y="4557683"/>
            <a:chExt cx="7916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2517FA0-47B1-77B4-9F81-1D5E001FAD41}"/>
                    </a:ext>
                  </a:extLst>
                </p14:cNvPr>
                <p14:cNvContentPartPr/>
                <p14:nvPr/>
              </p14:nvContentPartPr>
              <p14:xfrm>
                <a:off x="1729277" y="4606643"/>
                <a:ext cx="7560" cy="1508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2517FA0-47B1-77B4-9F81-1D5E001FAD4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20277" y="4597643"/>
                  <a:ext cx="25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3CD90DF-430A-D6F7-3048-B697A9D9413D}"/>
                    </a:ext>
                  </a:extLst>
                </p14:cNvPr>
                <p14:cNvContentPartPr/>
                <p14:nvPr/>
              </p14:nvContentPartPr>
              <p14:xfrm>
                <a:off x="1668077" y="4557683"/>
                <a:ext cx="138240" cy="106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3CD90DF-430A-D6F7-3048-B697A9D9413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59054" y="4548683"/>
                  <a:ext cx="155926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B5ED755-3DB2-BEE7-B27B-E9FF730A84D3}"/>
                    </a:ext>
                  </a:extLst>
                </p14:cNvPr>
                <p14:cNvContentPartPr/>
                <p14:nvPr/>
              </p14:nvContentPartPr>
              <p14:xfrm>
                <a:off x="1827557" y="4644443"/>
                <a:ext cx="8280" cy="111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B5ED755-3DB2-BEE7-B27B-E9FF730A84D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818557" y="4635443"/>
                  <a:ext cx="25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7EDDFD2-003C-CE00-86E3-114402046B55}"/>
                    </a:ext>
                  </a:extLst>
                </p14:cNvPr>
                <p14:cNvContentPartPr/>
                <p14:nvPr/>
              </p14:nvContentPartPr>
              <p14:xfrm>
                <a:off x="1805957" y="4613123"/>
                <a:ext cx="120240" cy="149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7EDDFD2-003C-CE00-86E3-114402046B5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796957" y="4604123"/>
                  <a:ext cx="137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F3493DC-9D87-B114-F9D5-8AC44381E0CD}"/>
                    </a:ext>
                  </a:extLst>
                </p14:cNvPr>
                <p14:cNvContentPartPr/>
                <p14:nvPr/>
              </p14:nvContentPartPr>
              <p14:xfrm>
                <a:off x="1931957" y="4643003"/>
                <a:ext cx="75960" cy="11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F3493DC-9D87-B114-F9D5-8AC44381E0C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22957" y="4634003"/>
                  <a:ext cx="93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09DB34-D346-D307-3BA4-B4B96CC1ACCA}"/>
                    </a:ext>
                  </a:extLst>
                </p14:cNvPr>
                <p14:cNvContentPartPr/>
                <p14:nvPr/>
              </p14:nvContentPartPr>
              <p14:xfrm>
                <a:off x="2041397" y="4637963"/>
                <a:ext cx="14760" cy="104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09DB34-D346-D307-3BA4-B4B96CC1ACC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32397" y="4628932"/>
                  <a:ext cx="32400" cy="121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2CA21AA-311E-DD68-E2B4-3FE1A5E94928}"/>
                    </a:ext>
                  </a:extLst>
                </p14:cNvPr>
                <p14:cNvContentPartPr/>
                <p14:nvPr/>
              </p14:nvContentPartPr>
              <p14:xfrm>
                <a:off x="1994237" y="4617083"/>
                <a:ext cx="132480" cy="127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2CA21AA-311E-DD68-E2B4-3FE1A5E9492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985237" y="4608083"/>
                  <a:ext cx="150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CE2740E-575A-8FFA-03E9-5C642000D916}"/>
                    </a:ext>
                  </a:extLst>
                </p14:cNvPr>
                <p14:cNvContentPartPr/>
                <p14:nvPr/>
              </p14:nvContentPartPr>
              <p14:xfrm>
                <a:off x="2150117" y="4602683"/>
                <a:ext cx="83160" cy="142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CE2740E-575A-8FFA-03E9-5C642000D91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41117" y="4593706"/>
                  <a:ext cx="100800" cy="1605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3EF9F03-C12F-53EE-89CE-9D1E33C6E2D6}"/>
                    </a:ext>
                  </a:extLst>
                </p14:cNvPr>
                <p14:cNvContentPartPr/>
                <p14:nvPr/>
              </p14:nvContentPartPr>
              <p14:xfrm>
                <a:off x="2274317" y="4619963"/>
                <a:ext cx="95040" cy="126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3EF9F03-C12F-53EE-89CE-9D1E33C6E2D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65351" y="4610963"/>
                  <a:ext cx="112613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65EC7A4-1992-E82F-3101-D2479201363C}"/>
                    </a:ext>
                  </a:extLst>
                </p14:cNvPr>
                <p14:cNvContentPartPr/>
                <p14:nvPr/>
              </p14:nvContentPartPr>
              <p14:xfrm>
                <a:off x="2345957" y="4609523"/>
                <a:ext cx="113760" cy="128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65EC7A4-1992-E82F-3101-D2479201363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36957" y="4600523"/>
                  <a:ext cx="1314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F58B2FB8-A344-0071-669E-530EE21F2100}"/>
              </a:ext>
            </a:extLst>
          </p:cNvPr>
          <p:cNvGrpSpPr/>
          <p:nvPr/>
        </p:nvGrpSpPr>
        <p:grpSpPr>
          <a:xfrm>
            <a:off x="362694" y="2234149"/>
            <a:ext cx="926280" cy="267480"/>
            <a:chOff x="1006974" y="2236720"/>
            <a:chExt cx="9262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B0CF7019-3F85-189A-A4F8-B788CC2E87D8}"/>
                    </a:ext>
                  </a:extLst>
                </p14:cNvPr>
                <p14:cNvContentPartPr/>
                <p14:nvPr/>
              </p14:nvContentPartPr>
              <p14:xfrm>
                <a:off x="1006974" y="2314120"/>
                <a:ext cx="72360" cy="16740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B0CF7019-3F85-189A-A4F8-B788CC2E87D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02654" y="2309800"/>
                  <a:ext cx="81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F1CBBB00-4643-7E18-84C4-DE205371249A}"/>
                    </a:ext>
                  </a:extLst>
                </p14:cNvPr>
                <p14:cNvContentPartPr/>
                <p14:nvPr/>
              </p14:nvContentPartPr>
              <p14:xfrm>
                <a:off x="1108494" y="2383240"/>
                <a:ext cx="116640" cy="10656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F1CBBB00-4643-7E18-84C4-DE205371249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04174" y="2378920"/>
                  <a:ext cx="125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6CFBAA99-8678-8EB5-1C3F-5FB5E5AC00A3}"/>
                    </a:ext>
                  </a:extLst>
                </p14:cNvPr>
                <p14:cNvContentPartPr/>
                <p14:nvPr/>
              </p14:nvContentPartPr>
              <p14:xfrm>
                <a:off x="1239534" y="2382160"/>
                <a:ext cx="37080" cy="8748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6CFBAA99-8678-8EB5-1C3F-5FB5E5AC00A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235214" y="2377840"/>
                  <a:ext cx="45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56BCE2FF-5804-A6E7-F50F-8ED96CB27816}"/>
                    </a:ext>
                  </a:extLst>
                </p14:cNvPr>
                <p14:cNvContentPartPr/>
                <p14:nvPr/>
              </p14:nvContentPartPr>
              <p14:xfrm>
                <a:off x="1297494" y="2279200"/>
                <a:ext cx="24480" cy="20772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56BCE2FF-5804-A6E7-F50F-8ED96CB2781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293174" y="2274872"/>
                  <a:ext cx="33120" cy="2163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7E86D472-08CB-1974-F170-25F68561F824}"/>
                    </a:ext>
                  </a:extLst>
                </p14:cNvPr>
                <p14:cNvContentPartPr/>
                <p14:nvPr/>
              </p14:nvContentPartPr>
              <p14:xfrm>
                <a:off x="1287774" y="2391160"/>
                <a:ext cx="145080" cy="1130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7E86D472-08CB-1974-F170-25F68561F82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83454" y="2386840"/>
                  <a:ext cx="153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E2CAF33B-3521-1019-10E7-53101E88D69A}"/>
                    </a:ext>
                  </a:extLst>
                </p14:cNvPr>
                <p14:cNvContentPartPr/>
                <p14:nvPr/>
              </p14:nvContentPartPr>
              <p14:xfrm>
                <a:off x="1451214" y="2365600"/>
                <a:ext cx="133920" cy="1112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E2CAF33B-3521-1019-10E7-53101E88D69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446894" y="2361280"/>
                  <a:ext cx="142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8FDE024D-2187-062F-CCE4-97768A28ABDF}"/>
                    </a:ext>
                  </a:extLst>
                </p14:cNvPr>
                <p14:cNvContentPartPr/>
                <p14:nvPr/>
              </p14:nvContentPartPr>
              <p14:xfrm>
                <a:off x="1602414" y="2376040"/>
                <a:ext cx="102240" cy="10188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8FDE024D-2187-062F-CCE4-97768A28ABD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598094" y="2371735"/>
                  <a:ext cx="110880" cy="110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3E8C8E64-F657-611F-E194-3FCB9C178B8A}"/>
                    </a:ext>
                  </a:extLst>
                </p14:cNvPr>
                <p14:cNvContentPartPr/>
                <p14:nvPr/>
              </p14:nvContentPartPr>
              <p14:xfrm>
                <a:off x="1780254" y="2331040"/>
                <a:ext cx="3600" cy="936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3E8C8E64-F657-611F-E194-3FCB9C178B8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776327" y="2326720"/>
                  <a:ext cx="11455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AD8AA785-D83E-90B0-FD9C-033A4CC1F21D}"/>
                    </a:ext>
                  </a:extLst>
                </p14:cNvPr>
                <p14:cNvContentPartPr/>
                <p14:nvPr/>
              </p14:nvContentPartPr>
              <p14:xfrm>
                <a:off x="1701414" y="2295760"/>
                <a:ext cx="162000" cy="18288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AD8AA785-D83E-90B0-FD9C-033A4CC1F21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697094" y="2291431"/>
                  <a:ext cx="170640" cy="191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8A4BDD96-B451-F9E3-B815-BB2B6F9845AC}"/>
                    </a:ext>
                  </a:extLst>
                </p14:cNvPr>
                <p14:cNvContentPartPr/>
                <p14:nvPr/>
              </p14:nvContentPartPr>
              <p14:xfrm>
                <a:off x="1836774" y="2236720"/>
                <a:ext cx="96480" cy="2512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8A4BDD96-B451-F9E3-B815-BB2B6F9845A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832454" y="2232400"/>
                  <a:ext cx="10512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F1D5E48B-6FDA-FF1E-BFA8-66F1F77BC147}"/>
              </a:ext>
            </a:extLst>
          </p:cNvPr>
          <p:cNvGrpSpPr/>
          <p:nvPr/>
        </p:nvGrpSpPr>
        <p:grpSpPr>
          <a:xfrm>
            <a:off x="472037" y="5241640"/>
            <a:ext cx="931680" cy="262080"/>
            <a:chOff x="1277837" y="5193803"/>
            <a:chExt cx="93168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E0DBDC7C-4181-280A-0688-D1AD5D19C86C}"/>
                    </a:ext>
                  </a:extLst>
                </p14:cNvPr>
                <p14:cNvContentPartPr/>
                <p14:nvPr/>
              </p14:nvContentPartPr>
              <p14:xfrm>
                <a:off x="1327877" y="5291363"/>
                <a:ext cx="3240" cy="1429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E0DBDC7C-4181-280A-0688-D1AD5D19C86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323557" y="5287032"/>
                  <a:ext cx="11880" cy="151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2CBA7C45-E74D-E4F4-D4B7-B449D6E2863C}"/>
                    </a:ext>
                  </a:extLst>
                </p14:cNvPr>
                <p14:cNvContentPartPr/>
                <p14:nvPr/>
              </p14:nvContentPartPr>
              <p14:xfrm>
                <a:off x="1277837" y="5226203"/>
                <a:ext cx="158400" cy="9360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2CBA7C45-E74D-E4F4-D4B7-B449D6E2863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273517" y="5221883"/>
                  <a:ext cx="167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5BBCD6F2-BF99-9E93-F13A-1D31FC1542D0}"/>
                    </a:ext>
                  </a:extLst>
                </p14:cNvPr>
                <p14:cNvContentPartPr/>
                <p14:nvPr/>
              </p14:nvContentPartPr>
              <p14:xfrm>
                <a:off x="1384037" y="5356883"/>
                <a:ext cx="9000" cy="9900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5BBCD6F2-BF99-9E93-F13A-1D31FC1542D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379717" y="5352563"/>
                  <a:ext cx="17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E9009CDD-5074-A851-4C30-41F295EF9399}"/>
                    </a:ext>
                  </a:extLst>
                </p14:cNvPr>
                <p14:cNvContentPartPr/>
                <p14:nvPr/>
              </p14:nvContentPartPr>
              <p14:xfrm>
                <a:off x="1374317" y="5341763"/>
                <a:ext cx="156960" cy="10908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E9009CDD-5074-A851-4C30-41F295EF939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369997" y="5337443"/>
                  <a:ext cx="165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4A25EDC1-D756-BA6C-BA07-49A97A64857C}"/>
                    </a:ext>
                  </a:extLst>
                </p14:cNvPr>
                <p14:cNvContentPartPr/>
                <p14:nvPr/>
              </p14:nvContentPartPr>
              <p14:xfrm>
                <a:off x="1558997" y="5238803"/>
                <a:ext cx="221040" cy="199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4A25EDC1-D756-BA6C-BA07-49A97A64857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554677" y="5234483"/>
                  <a:ext cx="229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9E82344D-6225-210D-3344-789E91095BBD}"/>
                    </a:ext>
                  </a:extLst>
                </p14:cNvPr>
                <p14:cNvContentPartPr/>
                <p14:nvPr/>
              </p14:nvContentPartPr>
              <p14:xfrm>
                <a:off x="1812437" y="5309363"/>
                <a:ext cx="96480" cy="1076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9E82344D-6225-210D-3344-789E91095BB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08117" y="5305043"/>
                  <a:ext cx="105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45544115-38E6-3E4A-3C4A-25C91BFACAA1}"/>
                    </a:ext>
                  </a:extLst>
                </p14:cNvPr>
                <p14:cNvContentPartPr/>
                <p14:nvPr/>
              </p14:nvContentPartPr>
              <p14:xfrm>
                <a:off x="1916837" y="5193803"/>
                <a:ext cx="51840" cy="2347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45544115-38E6-3E4A-3C4A-25C91BFACAA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12517" y="5189483"/>
                  <a:ext cx="60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B69E0DA-F4DC-246F-74A4-452D1964CCBC}"/>
                    </a:ext>
                  </a:extLst>
                </p14:cNvPr>
                <p14:cNvContentPartPr/>
                <p14:nvPr/>
              </p14:nvContentPartPr>
              <p14:xfrm>
                <a:off x="1964717" y="5250683"/>
                <a:ext cx="100440" cy="14436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B69E0DA-F4DC-246F-74A4-452D1964CCB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960397" y="5246352"/>
                  <a:ext cx="109080" cy="153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99173EBC-D01A-6B3B-96BF-90C54C5E47E7}"/>
                    </a:ext>
                  </a:extLst>
                </p14:cNvPr>
                <p14:cNvContentPartPr/>
                <p14:nvPr/>
              </p14:nvContentPartPr>
              <p14:xfrm>
                <a:off x="1952837" y="5399363"/>
                <a:ext cx="142560" cy="288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99173EBC-D01A-6B3B-96BF-90C54C5E47E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948528" y="5395043"/>
                  <a:ext cx="151178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19E82D21-D719-95E8-7D81-690BD2E72B17}"/>
                    </a:ext>
                  </a:extLst>
                </p14:cNvPr>
                <p14:cNvContentPartPr/>
                <p14:nvPr/>
              </p14:nvContentPartPr>
              <p14:xfrm>
                <a:off x="2067677" y="5200643"/>
                <a:ext cx="141840" cy="22572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19E82D21-D719-95E8-7D81-690BD2E72B1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063357" y="5196323"/>
                  <a:ext cx="15048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239F85DF-7EAB-6307-1785-2E9AFE120D55}"/>
              </a:ext>
            </a:extLst>
          </p:cNvPr>
          <p:cNvGrpSpPr/>
          <p:nvPr/>
        </p:nvGrpSpPr>
        <p:grpSpPr>
          <a:xfrm>
            <a:off x="623874" y="262343"/>
            <a:ext cx="1753560" cy="266760"/>
            <a:chOff x="623874" y="262343"/>
            <a:chExt cx="175356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29A25A-6DAB-36DC-B0B1-3DE2394C6DEC}"/>
                    </a:ext>
                  </a:extLst>
                </p14:cNvPr>
                <p14:cNvContentPartPr/>
                <p14:nvPr/>
              </p14:nvContentPartPr>
              <p14:xfrm>
                <a:off x="623874" y="286463"/>
                <a:ext cx="147240" cy="19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29A25A-6DAB-36DC-B0B1-3DE2394C6DE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14874" y="277480"/>
                  <a:ext cx="164880" cy="208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DF52E6-F419-C11E-6CC5-E607F678035C}"/>
                    </a:ext>
                  </a:extLst>
                </p14:cNvPr>
                <p14:cNvContentPartPr/>
                <p14:nvPr/>
              </p14:nvContentPartPr>
              <p14:xfrm>
                <a:off x="796314" y="318503"/>
                <a:ext cx="36720" cy="208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DF52E6-F419-C11E-6CC5-E607F678035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87314" y="309503"/>
                  <a:ext cx="54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AEBAF6-DA83-28EB-7E41-D89F201F81CA}"/>
                    </a:ext>
                  </a:extLst>
                </p14:cNvPr>
                <p14:cNvContentPartPr/>
                <p14:nvPr/>
              </p14:nvContentPartPr>
              <p14:xfrm>
                <a:off x="794154" y="306263"/>
                <a:ext cx="132480" cy="14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AEBAF6-DA83-28EB-7E41-D89F201F81C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5154" y="297263"/>
                  <a:ext cx="150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F27AC5-42F9-EEE4-ADAA-FCFB8AD3A60D}"/>
                    </a:ext>
                  </a:extLst>
                </p14:cNvPr>
                <p14:cNvContentPartPr/>
                <p14:nvPr/>
              </p14:nvContentPartPr>
              <p14:xfrm>
                <a:off x="951834" y="352343"/>
                <a:ext cx="29880" cy="16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F27AC5-42F9-EEE4-ADAA-FCFB8AD3A60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42834" y="343343"/>
                  <a:ext cx="47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FFD258-E428-B45C-1A50-7803F6882951}"/>
                    </a:ext>
                  </a:extLst>
                </p14:cNvPr>
                <p14:cNvContentPartPr/>
                <p14:nvPr/>
              </p14:nvContentPartPr>
              <p14:xfrm>
                <a:off x="913674" y="294383"/>
                <a:ext cx="162000" cy="19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FFD258-E428-B45C-1A50-7803F688295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04674" y="285400"/>
                  <a:ext cx="179640" cy="2094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EC92F9-F679-649B-9A04-D45F926390AE}"/>
                    </a:ext>
                  </a:extLst>
                </p14:cNvPr>
                <p14:cNvContentPartPr/>
                <p14:nvPr/>
              </p14:nvContentPartPr>
              <p14:xfrm>
                <a:off x="1119954" y="334703"/>
                <a:ext cx="14400" cy="18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EC92F9-F679-649B-9A04-D45F926390A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10954" y="325703"/>
                  <a:ext cx="32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4200B8-B1BF-360C-FE79-E50B77B2ECEF}"/>
                    </a:ext>
                  </a:extLst>
                </p14:cNvPr>
                <p14:cNvContentPartPr/>
                <p14:nvPr/>
              </p14:nvContentPartPr>
              <p14:xfrm>
                <a:off x="1113114" y="308063"/>
                <a:ext cx="244440" cy="22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4200B8-B1BF-360C-FE79-E50B77B2ECE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04114" y="299063"/>
                  <a:ext cx="262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6C9CB1-4807-E8FE-E014-48ED63055024}"/>
                    </a:ext>
                  </a:extLst>
                </p14:cNvPr>
                <p14:cNvContentPartPr/>
                <p14:nvPr/>
              </p14:nvContentPartPr>
              <p14:xfrm>
                <a:off x="1342074" y="266663"/>
                <a:ext cx="14040" cy="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6C9CB1-4807-E8FE-E014-48ED6305502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333074" y="257663"/>
                  <a:ext cx="31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3C939C-D2F6-692A-9973-EBAAEBA83C09}"/>
                    </a:ext>
                  </a:extLst>
                </p14:cNvPr>
                <p14:cNvContentPartPr/>
                <p14:nvPr/>
              </p14:nvContentPartPr>
              <p14:xfrm>
                <a:off x="1395714" y="307343"/>
                <a:ext cx="140760" cy="19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3C939C-D2F6-692A-9973-EBAAEBA83C0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386691" y="298343"/>
                  <a:ext cx="158445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B61E51-42F7-69C2-1EB6-73002E9D9A2E}"/>
                    </a:ext>
                  </a:extLst>
                </p14:cNvPr>
                <p14:cNvContentPartPr/>
                <p14:nvPr/>
              </p14:nvContentPartPr>
              <p14:xfrm>
                <a:off x="1565634" y="294743"/>
                <a:ext cx="157320" cy="205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B61E51-42F7-69C2-1EB6-73002E9D9A2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556613" y="285743"/>
                  <a:ext cx="175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83048F-30D6-4938-1C1A-0CAF4A609260}"/>
                    </a:ext>
                  </a:extLst>
                </p14:cNvPr>
                <p14:cNvContentPartPr/>
                <p14:nvPr/>
              </p14:nvContentPartPr>
              <p14:xfrm>
                <a:off x="1584354" y="366023"/>
                <a:ext cx="212760" cy="117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83048F-30D6-4938-1C1A-0CAF4A60926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75354" y="357023"/>
                  <a:ext cx="230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DB4D90-B9B0-9FF9-ADEE-08C58FBA62B8}"/>
                    </a:ext>
                  </a:extLst>
                </p14:cNvPr>
                <p14:cNvContentPartPr/>
                <p14:nvPr/>
              </p14:nvContentPartPr>
              <p14:xfrm>
                <a:off x="1722954" y="279263"/>
                <a:ext cx="247320" cy="220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DB4D90-B9B0-9FF9-ADEE-08C58FBA62B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13941" y="270263"/>
                  <a:ext cx="26498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79A51F-E3C2-5D0A-4713-09EBABDBA300}"/>
                    </a:ext>
                  </a:extLst>
                </p14:cNvPr>
                <p14:cNvContentPartPr/>
                <p14:nvPr/>
              </p14:nvContentPartPr>
              <p14:xfrm>
                <a:off x="1967034" y="338663"/>
                <a:ext cx="151560" cy="161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79A51F-E3C2-5D0A-4713-09EBABDBA30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958034" y="329663"/>
                  <a:ext cx="169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DC1DF3-65FD-0A1F-AACD-05487D0B740E}"/>
                    </a:ext>
                  </a:extLst>
                </p14:cNvPr>
                <p14:cNvContentPartPr/>
                <p14:nvPr/>
              </p14:nvContentPartPr>
              <p14:xfrm>
                <a:off x="2126874" y="321023"/>
                <a:ext cx="59040" cy="181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DC1DF3-65FD-0A1F-AACD-05487D0B74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117874" y="312005"/>
                  <a:ext cx="76680" cy="199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D57000-C79D-8B3E-4F0D-7514F2C5AE06}"/>
                    </a:ext>
                  </a:extLst>
                </p14:cNvPr>
                <p14:cNvContentPartPr/>
                <p14:nvPr/>
              </p14:nvContentPartPr>
              <p14:xfrm>
                <a:off x="2155674" y="262343"/>
                <a:ext cx="221760" cy="228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D57000-C79D-8B3E-4F0D-7514F2C5AE0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146674" y="253343"/>
                  <a:ext cx="23940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7AD8546-BB93-1666-799C-5B9FB63F3798}"/>
              </a:ext>
            </a:extLst>
          </p:cNvPr>
          <p:cNvGrpSpPr/>
          <p:nvPr/>
        </p:nvGrpSpPr>
        <p:grpSpPr>
          <a:xfrm>
            <a:off x="2670474" y="245423"/>
            <a:ext cx="199800" cy="303480"/>
            <a:chOff x="2670474" y="245423"/>
            <a:chExt cx="19980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26E5E86-CD0F-3407-F5E9-963953EDB893}"/>
                    </a:ext>
                  </a:extLst>
                </p14:cNvPr>
                <p14:cNvContentPartPr/>
                <p14:nvPr/>
              </p14:nvContentPartPr>
              <p14:xfrm>
                <a:off x="2716554" y="279623"/>
                <a:ext cx="34920" cy="269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26E5E86-CD0F-3407-F5E9-963953EDB89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707646" y="270623"/>
                  <a:ext cx="523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E367E2-C5C0-0212-2052-84440B94D667}"/>
                    </a:ext>
                  </a:extLst>
                </p14:cNvPr>
                <p14:cNvContentPartPr/>
                <p14:nvPr/>
              </p14:nvContentPartPr>
              <p14:xfrm>
                <a:off x="2793594" y="245423"/>
                <a:ext cx="19080" cy="268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E367E2-C5C0-0212-2052-84440B94D66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784594" y="236423"/>
                  <a:ext cx="36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69377EC-54B0-EFB8-06AE-F53AFF07CDEF}"/>
                    </a:ext>
                  </a:extLst>
                </p14:cNvPr>
                <p14:cNvContentPartPr/>
                <p14:nvPr/>
              </p14:nvContentPartPr>
              <p14:xfrm>
                <a:off x="2670474" y="359903"/>
                <a:ext cx="199800" cy="1069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69377EC-54B0-EFB8-06AE-F53AFF07CDE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61474" y="350903"/>
                  <a:ext cx="21744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57855B88-B820-D1AA-CA2E-3D71AAC5E535}"/>
                  </a:ext>
                </a:extLst>
              </p14:cNvPr>
              <p14:cNvContentPartPr/>
              <p14:nvPr/>
            </p14:nvContentPartPr>
            <p14:xfrm>
              <a:off x="505074" y="710543"/>
              <a:ext cx="2690280" cy="1224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57855B88-B820-D1AA-CA2E-3D71AAC5E535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96075" y="701543"/>
                <a:ext cx="2707918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F5DC99E-A2A9-2DC9-100E-A82E5F905756}"/>
              </a:ext>
            </a:extLst>
          </p:cNvPr>
          <p:cNvGrpSpPr/>
          <p:nvPr/>
        </p:nvGrpSpPr>
        <p:grpSpPr>
          <a:xfrm>
            <a:off x="1620752" y="1763367"/>
            <a:ext cx="2717640" cy="1421640"/>
            <a:chOff x="1620752" y="1763367"/>
            <a:chExt cx="2717640" cy="14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0CC11AE7-6CDE-7272-023C-814E055A9A80}"/>
                    </a:ext>
                  </a:extLst>
                </p14:cNvPr>
                <p14:cNvContentPartPr/>
                <p14:nvPr/>
              </p14:nvContentPartPr>
              <p14:xfrm>
                <a:off x="2310264" y="2682243"/>
                <a:ext cx="108360" cy="1328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0CC11AE7-6CDE-7272-023C-814E055A9A8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301294" y="2673267"/>
                  <a:ext cx="125942" cy="150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3353C150-FCC8-60D4-6413-CEF567C3280F}"/>
                    </a:ext>
                  </a:extLst>
                </p14:cNvPr>
                <p14:cNvContentPartPr/>
                <p14:nvPr/>
              </p14:nvContentPartPr>
              <p14:xfrm>
                <a:off x="2426544" y="2709603"/>
                <a:ext cx="61560" cy="1206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3353C150-FCC8-60D4-6413-CEF567C3280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417544" y="2700603"/>
                  <a:ext cx="79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E733366-9CFA-D840-0072-80589B09FB86}"/>
                    </a:ext>
                  </a:extLst>
                </p14:cNvPr>
                <p14:cNvContentPartPr/>
                <p14:nvPr/>
              </p14:nvContentPartPr>
              <p14:xfrm>
                <a:off x="2409984" y="2771523"/>
                <a:ext cx="92160" cy="25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E733366-9CFA-D840-0072-80589B09FB8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400984" y="2762523"/>
                  <a:ext cx="109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6A0CE851-580B-C42F-8E86-660C991E3043}"/>
                    </a:ext>
                  </a:extLst>
                </p14:cNvPr>
                <p14:cNvContentPartPr/>
                <p14:nvPr/>
              </p14:nvContentPartPr>
              <p14:xfrm>
                <a:off x="2524464" y="2692323"/>
                <a:ext cx="89280" cy="1119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6A0CE851-580B-C42F-8E86-660C991E304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515500" y="2683352"/>
                  <a:ext cx="106849" cy="129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6B489040-476A-2F68-9196-895724280835}"/>
                    </a:ext>
                  </a:extLst>
                </p14:cNvPr>
                <p14:cNvContentPartPr/>
                <p14:nvPr/>
              </p14:nvContentPartPr>
              <p14:xfrm>
                <a:off x="2566944" y="2712123"/>
                <a:ext cx="119880" cy="1072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6B489040-476A-2F68-9196-89572428083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557971" y="2703123"/>
                  <a:ext cx="137467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6684E4FE-C3BC-214D-1EEE-7CE39829CB4C}"/>
                    </a:ext>
                  </a:extLst>
                </p14:cNvPr>
                <p14:cNvContentPartPr/>
                <p14:nvPr/>
              </p14:nvContentPartPr>
              <p14:xfrm>
                <a:off x="2563704" y="2688363"/>
                <a:ext cx="181800" cy="1242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6684E4FE-C3BC-214D-1EEE-7CE39829CB4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554704" y="2679363"/>
                  <a:ext cx="199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105D4514-D288-B595-0F3C-5A85B666BD1F}"/>
                    </a:ext>
                  </a:extLst>
                </p14:cNvPr>
                <p14:cNvContentPartPr/>
                <p14:nvPr/>
              </p14:nvContentPartPr>
              <p14:xfrm>
                <a:off x="2873304" y="2694123"/>
                <a:ext cx="88560" cy="1022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105D4514-D288-B595-0F3C-5A85B666BD1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864304" y="2685123"/>
                  <a:ext cx="106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320377D-BA45-16CD-A5A1-37BF463BF0C4}"/>
                    </a:ext>
                  </a:extLst>
                </p14:cNvPr>
                <p14:cNvContentPartPr/>
                <p14:nvPr/>
              </p14:nvContentPartPr>
              <p14:xfrm>
                <a:off x="2975544" y="2689803"/>
                <a:ext cx="18360" cy="11952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320377D-BA45-16CD-A5A1-37BF463BF0C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966544" y="2680776"/>
                  <a:ext cx="36000" cy="137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986C0E9-9FC7-ACB3-6922-93AA5185EC57}"/>
                    </a:ext>
                  </a:extLst>
                </p14:cNvPr>
                <p14:cNvContentPartPr/>
                <p14:nvPr/>
              </p14:nvContentPartPr>
              <p14:xfrm>
                <a:off x="2971584" y="2675043"/>
                <a:ext cx="99720" cy="1303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986C0E9-9FC7-ACB3-6922-93AA5185EC5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962551" y="2666043"/>
                  <a:ext cx="117424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C54E46D2-1360-CF65-B991-C088B10C031C}"/>
                    </a:ext>
                  </a:extLst>
                </p14:cNvPr>
                <p14:cNvContentPartPr/>
                <p14:nvPr/>
              </p14:nvContentPartPr>
              <p14:xfrm>
                <a:off x="3059784" y="2682603"/>
                <a:ext cx="122040" cy="1303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C54E46D2-1360-CF65-B991-C088B10C031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050784" y="2673603"/>
                  <a:ext cx="139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4C038D9-1750-149F-00F8-D6AB4B224396}"/>
                    </a:ext>
                  </a:extLst>
                </p14:cNvPr>
                <p14:cNvContentPartPr/>
                <p14:nvPr/>
              </p14:nvContentPartPr>
              <p14:xfrm>
                <a:off x="3177144" y="2689443"/>
                <a:ext cx="123480" cy="1249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4C038D9-1750-149F-00F8-D6AB4B22439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168144" y="2680443"/>
                  <a:ext cx="141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FBC51A61-45FE-4CF4-B596-897389A2BCA5}"/>
                    </a:ext>
                  </a:extLst>
                </p14:cNvPr>
                <p14:cNvContentPartPr/>
                <p14:nvPr/>
              </p14:nvContentPartPr>
              <p14:xfrm>
                <a:off x="3183264" y="2676123"/>
                <a:ext cx="95760" cy="766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FBC51A61-45FE-4CF4-B596-897389A2BCA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174264" y="2667123"/>
                  <a:ext cx="113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FFBD349E-4B15-4D36-30F7-0FDFA340182E}"/>
                    </a:ext>
                  </a:extLst>
                </p14:cNvPr>
                <p14:cNvContentPartPr/>
                <p14:nvPr/>
              </p14:nvContentPartPr>
              <p14:xfrm>
                <a:off x="3181824" y="2673963"/>
                <a:ext cx="109800" cy="57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FFBD349E-4B15-4D36-30F7-0FDFA340182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172824" y="2664963"/>
                  <a:ext cx="127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6E39EB8F-8A73-828C-18D6-BEEAFB58F98E}"/>
                    </a:ext>
                  </a:extLst>
                </p14:cNvPr>
                <p14:cNvContentPartPr/>
                <p14:nvPr/>
              </p14:nvContentPartPr>
              <p14:xfrm>
                <a:off x="3325464" y="2677203"/>
                <a:ext cx="17280" cy="1335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6E39EB8F-8A73-828C-18D6-BEEAFB58F98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316464" y="2668179"/>
                  <a:ext cx="34920" cy="151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7ECE09B-2172-539A-EB31-64C23326F890}"/>
                    </a:ext>
                  </a:extLst>
                </p14:cNvPr>
                <p14:cNvContentPartPr/>
                <p14:nvPr/>
              </p14:nvContentPartPr>
              <p14:xfrm>
                <a:off x="3308544" y="2679723"/>
                <a:ext cx="135360" cy="1141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7ECE09B-2172-539A-EB31-64C23326F89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299544" y="2670723"/>
                  <a:ext cx="153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D3CE8380-2FED-F27C-1191-314BA76B4AD4}"/>
                    </a:ext>
                  </a:extLst>
                </p14:cNvPr>
                <p14:cNvContentPartPr/>
                <p14:nvPr/>
              </p14:nvContentPartPr>
              <p14:xfrm>
                <a:off x="3573864" y="2710323"/>
                <a:ext cx="18360" cy="1065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D3CE8380-2FED-F27C-1191-314BA76B4AD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565037" y="2701353"/>
                  <a:ext cx="35661" cy="124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052A7E20-8502-E0CB-DC2C-267A87A02B1A}"/>
                    </a:ext>
                  </a:extLst>
                </p14:cNvPr>
                <p14:cNvContentPartPr/>
                <p14:nvPr/>
              </p14:nvContentPartPr>
              <p14:xfrm>
                <a:off x="3544344" y="2694123"/>
                <a:ext cx="135000" cy="1270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052A7E20-8502-E0CB-DC2C-267A87A02B1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535368" y="2685123"/>
                  <a:ext cx="152593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4D753E10-68DE-365A-A0CD-EC766C7F8DC3}"/>
                    </a:ext>
                  </a:extLst>
                </p14:cNvPr>
                <p14:cNvContentPartPr/>
                <p14:nvPr/>
              </p14:nvContentPartPr>
              <p14:xfrm>
                <a:off x="3675024" y="2697723"/>
                <a:ext cx="90720" cy="1292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4D753E10-68DE-365A-A0CD-EC766C7F8DC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666024" y="2688748"/>
                  <a:ext cx="108360" cy="146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A560C8C4-F2E8-5742-0014-52866020B57B}"/>
                    </a:ext>
                  </a:extLst>
                </p14:cNvPr>
                <p14:cNvContentPartPr/>
                <p14:nvPr/>
              </p14:nvContentPartPr>
              <p14:xfrm>
                <a:off x="3670704" y="2704923"/>
                <a:ext cx="115920" cy="673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A560C8C4-F2E8-5742-0014-52866020B57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661732" y="2695923"/>
                  <a:ext cx="133505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BE1615D-E42B-52E3-14D3-3085F6ADF3CB}"/>
                    </a:ext>
                  </a:extLst>
                </p14:cNvPr>
                <p14:cNvContentPartPr/>
                <p14:nvPr/>
              </p14:nvContentPartPr>
              <p14:xfrm>
                <a:off x="3767904" y="2699883"/>
                <a:ext cx="117000" cy="1364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BE1615D-E42B-52E3-14D3-3085F6ADF3C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758904" y="2690883"/>
                  <a:ext cx="134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86753009-BF8B-3483-3FEB-9A80EA053E22}"/>
                    </a:ext>
                  </a:extLst>
                </p14:cNvPr>
                <p14:cNvContentPartPr/>
                <p14:nvPr/>
              </p14:nvContentPartPr>
              <p14:xfrm>
                <a:off x="3887784" y="2694483"/>
                <a:ext cx="113040" cy="13716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86753009-BF8B-3483-3FEB-9A80EA053E2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878784" y="2685483"/>
                  <a:ext cx="130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A15C7858-AA97-2AC9-33A0-CB56B5C31556}"/>
                    </a:ext>
                  </a:extLst>
                </p14:cNvPr>
                <p14:cNvContentPartPr/>
                <p14:nvPr/>
              </p14:nvContentPartPr>
              <p14:xfrm>
                <a:off x="3876984" y="2675763"/>
                <a:ext cx="212400" cy="1479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A15C7858-AA97-2AC9-33A0-CB56B5C3155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867984" y="2666763"/>
                  <a:ext cx="230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96A7BD7-1380-7FC7-C08F-FDC0A7FC4C60}"/>
                    </a:ext>
                  </a:extLst>
                </p14:cNvPr>
                <p14:cNvContentPartPr/>
                <p14:nvPr/>
              </p14:nvContentPartPr>
              <p14:xfrm>
                <a:off x="4119624" y="2692323"/>
                <a:ext cx="130680" cy="1461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96A7BD7-1380-7FC7-C08F-FDC0A7FC4C6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110624" y="2683323"/>
                  <a:ext cx="148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58B0EE9-5BAC-0A5A-C52F-AAFAA0362EFF}"/>
                    </a:ext>
                  </a:extLst>
                </p14:cNvPr>
                <p14:cNvContentPartPr/>
                <p14:nvPr/>
              </p14:nvContentPartPr>
              <p14:xfrm>
                <a:off x="2383772" y="2261157"/>
                <a:ext cx="100440" cy="218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58B0EE9-5BAC-0A5A-C52F-AAFAA0362EF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374772" y="2252157"/>
                  <a:ext cx="118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995760F-77F7-CEAB-3BB7-21BD4282EB74}"/>
                    </a:ext>
                  </a:extLst>
                </p14:cNvPr>
                <p14:cNvContentPartPr/>
                <p14:nvPr/>
              </p14:nvContentPartPr>
              <p14:xfrm>
                <a:off x="2487812" y="2348997"/>
                <a:ext cx="125280" cy="129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995760F-77F7-CEAB-3BB7-21BD4282EB7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478838" y="2339997"/>
                  <a:ext cx="142869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2DB1E5-DA7F-7A31-DC3D-1F67B619CE38}"/>
                    </a:ext>
                  </a:extLst>
                </p14:cNvPr>
                <p14:cNvContentPartPr/>
                <p14:nvPr/>
              </p14:nvContentPartPr>
              <p14:xfrm>
                <a:off x="2627492" y="2356197"/>
                <a:ext cx="62640" cy="151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2DB1E5-DA7F-7A31-DC3D-1F67B619CE3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618440" y="2347197"/>
                  <a:ext cx="80382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4409470-7567-7D4F-4F49-071822CC1E32}"/>
                    </a:ext>
                  </a:extLst>
                </p14:cNvPr>
                <p14:cNvContentPartPr/>
                <p14:nvPr/>
              </p14:nvContentPartPr>
              <p14:xfrm>
                <a:off x="2748812" y="2253597"/>
                <a:ext cx="15120" cy="229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4409470-7567-7D4F-4F49-071822CC1E3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739812" y="2244597"/>
                  <a:ext cx="32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D13EB37-6836-E1FB-D58A-B7CDD128D543}"/>
                    </a:ext>
                  </a:extLst>
                </p14:cNvPr>
                <p14:cNvContentPartPr/>
                <p14:nvPr/>
              </p14:nvContentPartPr>
              <p14:xfrm>
                <a:off x="2698052" y="2374557"/>
                <a:ext cx="173880" cy="107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13EB37-6836-E1FB-D58A-B7CDD128D54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689052" y="2365557"/>
                  <a:ext cx="191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72EB8F2-E5DD-6190-504F-5D9135A4449D}"/>
                    </a:ext>
                  </a:extLst>
                </p14:cNvPr>
                <p14:cNvContentPartPr/>
                <p14:nvPr/>
              </p14:nvContentPartPr>
              <p14:xfrm>
                <a:off x="2900372" y="2363037"/>
                <a:ext cx="192960" cy="119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72EB8F2-E5DD-6190-504F-5D9135A4449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891389" y="2354037"/>
                  <a:ext cx="210567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3779882-4E3C-F212-1B15-89068663087B}"/>
                    </a:ext>
                  </a:extLst>
                </p14:cNvPr>
                <p14:cNvContentPartPr/>
                <p14:nvPr/>
              </p14:nvContentPartPr>
              <p14:xfrm>
                <a:off x="3096932" y="2379237"/>
                <a:ext cx="110160" cy="111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3779882-4E3C-F212-1B15-89068663087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087961" y="2370237"/>
                  <a:ext cx="127743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EBD9FA7-5FD3-8DE4-39FA-4C8E6B617606}"/>
                    </a:ext>
                  </a:extLst>
                </p14:cNvPr>
                <p14:cNvContentPartPr/>
                <p14:nvPr/>
              </p14:nvContentPartPr>
              <p14:xfrm>
                <a:off x="3225452" y="2399037"/>
                <a:ext cx="66960" cy="92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EBD9FA7-5FD3-8DE4-39FA-4C8E6B61760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216452" y="2390037"/>
                  <a:ext cx="84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9FE7D1A-27B0-C001-7CCE-5F6EE92A1143}"/>
                    </a:ext>
                  </a:extLst>
                </p14:cNvPr>
                <p14:cNvContentPartPr/>
                <p14:nvPr/>
              </p14:nvContentPartPr>
              <p14:xfrm>
                <a:off x="3300332" y="2295357"/>
                <a:ext cx="137880" cy="142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9FE7D1A-27B0-C001-7CCE-5F6EE92A114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291332" y="2286357"/>
                  <a:ext cx="155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EF43F8F-EB67-37B1-07C0-C41F203B3E56}"/>
                    </a:ext>
                  </a:extLst>
                </p14:cNvPr>
                <p14:cNvContentPartPr/>
                <p14:nvPr/>
              </p14:nvContentPartPr>
              <p14:xfrm>
                <a:off x="3298892" y="2444037"/>
                <a:ext cx="147600" cy="49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EF43F8F-EB67-37B1-07C0-C41F203B3E5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289892" y="2435037"/>
                  <a:ext cx="165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0EC5100-5D83-048B-AA9B-24233B0FE0DF}"/>
                    </a:ext>
                  </a:extLst>
                </p14:cNvPr>
                <p14:cNvContentPartPr/>
                <p14:nvPr/>
              </p14:nvContentPartPr>
              <p14:xfrm>
                <a:off x="3449732" y="2220117"/>
                <a:ext cx="118800" cy="256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0EC5100-5D83-048B-AA9B-24233B0FE0D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440732" y="2211130"/>
                  <a:ext cx="136440" cy="274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3AE5522-748C-F1FE-0582-897D7BA0A330}"/>
                    </a:ext>
                  </a:extLst>
                </p14:cNvPr>
                <p14:cNvContentPartPr/>
                <p14:nvPr/>
              </p14:nvContentPartPr>
              <p14:xfrm>
                <a:off x="2166512" y="2233887"/>
                <a:ext cx="36360" cy="684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3AE5522-748C-F1FE-0582-897D7BA0A33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162192" y="2229567"/>
                  <a:ext cx="4500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D44A0A6-7B3D-23B8-974F-C2192D7E447C}"/>
                    </a:ext>
                  </a:extLst>
                </p14:cNvPr>
                <p14:cNvContentPartPr/>
                <p14:nvPr/>
              </p14:nvContentPartPr>
              <p14:xfrm>
                <a:off x="1878872" y="2279967"/>
                <a:ext cx="65520" cy="120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D44A0A6-7B3D-23B8-974F-C2192D7E447C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874552" y="2275647"/>
                  <a:ext cx="74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F4EA7A2-46CF-68FA-0F5E-7FE19388112C}"/>
                    </a:ext>
                  </a:extLst>
                </p14:cNvPr>
                <p14:cNvContentPartPr/>
                <p14:nvPr/>
              </p14:nvContentPartPr>
              <p14:xfrm>
                <a:off x="1864832" y="2317407"/>
                <a:ext cx="87840" cy="43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F4EA7A2-46CF-68FA-0F5E-7FE19388112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860512" y="2313087"/>
                  <a:ext cx="96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E359AF2-94A1-277B-2903-86E45B1F999D}"/>
                    </a:ext>
                  </a:extLst>
                </p14:cNvPr>
                <p14:cNvContentPartPr/>
                <p14:nvPr/>
              </p14:nvContentPartPr>
              <p14:xfrm>
                <a:off x="1879592" y="2269887"/>
                <a:ext cx="84600" cy="20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E359AF2-94A1-277B-2903-86E45B1F999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875272" y="2265641"/>
                  <a:ext cx="93240" cy="29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3F704F3-8F25-0B7F-E835-DBA25D8B1F6C}"/>
                    </a:ext>
                  </a:extLst>
                </p14:cNvPr>
                <p14:cNvContentPartPr/>
                <p14:nvPr/>
              </p14:nvContentPartPr>
              <p14:xfrm>
                <a:off x="1890752" y="2455287"/>
                <a:ext cx="8280" cy="96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3F704F3-8F25-0B7F-E835-DBA25D8B1F6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886432" y="2450967"/>
                  <a:ext cx="16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A3798F4-B2B2-2159-B9AE-367940877C55}"/>
                    </a:ext>
                  </a:extLst>
                </p14:cNvPr>
                <p14:cNvContentPartPr/>
                <p14:nvPr/>
              </p14:nvContentPartPr>
              <p14:xfrm>
                <a:off x="1887152" y="2474367"/>
                <a:ext cx="78480" cy="97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A3798F4-B2B2-2159-B9AE-367940877C5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882832" y="2470047"/>
                  <a:ext cx="87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C863636-94D0-A297-A647-5E705E0F9A64}"/>
                    </a:ext>
                  </a:extLst>
                </p14:cNvPr>
                <p14:cNvContentPartPr/>
                <p14:nvPr/>
              </p14:nvContentPartPr>
              <p14:xfrm>
                <a:off x="1898312" y="2610447"/>
                <a:ext cx="6480" cy="104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C863636-94D0-A297-A647-5E705E0F9A6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893992" y="2606127"/>
                  <a:ext cx="15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45BB85-5541-4D18-C4CA-13B189D38BDD}"/>
                    </a:ext>
                  </a:extLst>
                </p14:cNvPr>
                <p14:cNvContentPartPr/>
                <p14:nvPr/>
              </p14:nvContentPartPr>
              <p14:xfrm>
                <a:off x="1902992" y="2597847"/>
                <a:ext cx="71640" cy="131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45BB85-5541-4D18-C4CA-13B189D38BD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898650" y="2593527"/>
                  <a:ext cx="80324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F1C1AEB-4352-B789-A8EA-487210970C83}"/>
                    </a:ext>
                  </a:extLst>
                </p14:cNvPr>
                <p14:cNvContentPartPr/>
                <p14:nvPr/>
              </p14:nvContentPartPr>
              <p14:xfrm>
                <a:off x="1890752" y="2776407"/>
                <a:ext cx="66960" cy="95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F1C1AEB-4352-B789-A8EA-487210970C8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886432" y="2772087"/>
                  <a:ext cx="75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2FA659F-4E5E-BBEA-AF9A-CBE7427E2276}"/>
                    </a:ext>
                  </a:extLst>
                </p14:cNvPr>
                <p14:cNvContentPartPr/>
                <p14:nvPr/>
              </p14:nvContentPartPr>
              <p14:xfrm>
                <a:off x="1894712" y="2764527"/>
                <a:ext cx="74520" cy="82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2FA659F-4E5E-BBEA-AF9A-CBE7427E227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890392" y="2760226"/>
                  <a:ext cx="83160" cy="90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AA5FC95-F7FA-C896-A804-ED9CDCFC4245}"/>
                    </a:ext>
                  </a:extLst>
                </p14:cNvPr>
                <p14:cNvContentPartPr/>
                <p14:nvPr/>
              </p14:nvContentPartPr>
              <p14:xfrm>
                <a:off x="1887152" y="2938767"/>
                <a:ext cx="11160" cy="83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AA5FC95-F7FA-C896-A804-ED9CDCFC424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882832" y="2934447"/>
                  <a:ext cx="19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6B4768-D88C-B1A8-C9F5-A6ED71AB6854}"/>
                    </a:ext>
                  </a:extLst>
                </p14:cNvPr>
                <p14:cNvContentPartPr/>
                <p14:nvPr/>
              </p14:nvContentPartPr>
              <p14:xfrm>
                <a:off x="1861952" y="2920407"/>
                <a:ext cx="102240" cy="107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6B4768-D88C-B1A8-C9F5-A6ED71AB685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857632" y="2916101"/>
                  <a:ext cx="110880" cy="115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F2924D5-FF26-E669-A980-0C273B636DD4}"/>
                    </a:ext>
                  </a:extLst>
                </p14:cNvPr>
                <p14:cNvContentPartPr/>
                <p14:nvPr/>
              </p14:nvContentPartPr>
              <p14:xfrm>
                <a:off x="1620752" y="1763367"/>
                <a:ext cx="33120" cy="1421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F2924D5-FF26-E669-A980-0C273B636DD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611752" y="1754367"/>
                  <a:ext cx="50760" cy="14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23D0668-CF12-9101-D4F5-C3980B86B672}"/>
                    </a:ext>
                  </a:extLst>
                </p14:cNvPr>
                <p14:cNvContentPartPr/>
                <p14:nvPr/>
              </p14:nvContentPartPr>
              <p14:xfrm>
                <a:off x="1665392" y="3157287"/>
                <a:ext cx="2603160" cy="22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23D0668-CF12-9101-D4F5-C3980B86B67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656393" y="3148139"/>
                  <a:ext cx="2620798" cy="40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3064BEC-FBC2-7F0F-0A01-5931A71CFFDA}"/>
                    </a:ext>
                  </a:extLst>
                </p14:cNvPr>
                <p14:cNvContentPartPr/>
                <p14:nvPr/>
              </p14:nvContentPartPr>
              <p14:xfrm>
                <a:off x="4307072" y="2082327"/>
                <a:ext cx="31320" cy="1008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3064BEC-FBC2-7F0F-0A01-5931A71CFFD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298174" y="2073327"/>
                  <a:ext cx="48760" cy="10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7B1A8582-3C47-4393-1B7D-5197F04FB35B}"/>
                  </a:ext>
                </a:extLst>
              </p14:cNvPr>
              <p14:cNvContentPartPr/>
              <p14:nvPr/>
            </p14:nvContentPartPr>
            <p14:xfrm>
              <a:off x="1552157" y="4463723"/>
              <a:ext cx="65160" cy="2045160"/>
            </p14:xfrm>
          </p:contentPart>
        </mc:Choice>
        <mc:Fallback xmlns=""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7B1A8582-3C47-4393-1B7D-5197F04FB35B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543157" y="4454721"/>
                <a:ext cx="82800" cy="2062803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oup 660">
            <a:extLst>
              <a:ext uri="{FF2B5EF4-FFF2-40B4-BE49-F238E27FC236}">
                <a16:creationId xmlns:a16="http://schemas.microsoft.com/office/drawing/2014/main" id="{88902B48-3B88-E8B8-0149-65C4779151E8}"/>
              </a:ext>
            </a:extLst>
          </p:cNvPr>
          <p:cNvGrpSpPr/>
          <p:nvPr/>
        </p:nvGrpSpPr>
        <p:grpSpPr>
          <a:xfrm>
            <a:off x="1579877" y="4420163"/>
            <a:ext cx="2272680" cy="2158560"/>
            <a:chOff x="1579877" y="4420163"/>
            <a:chExt cx="2272680" cy="21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0656204-EFCF-BAC6-20A4-026E880D71C2}"/>
                    </a:ext>
                  </a:extLst>
                </p14:cNvPr>
                <p14:cNvContentPartPr/>
                <p14:nvPr/>
              </p14:nvContentPartPr>
              <p14:xfrm>
                <a:off x="2051196" y="4949358"/>
                <a:ext cx="70920" cy="164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0656204-EFCF-BAC6-20A4-026E880D71C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042196" y="4940358"/>
                  <a:ext cx="88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063F55-03C8-5643-EC9F-04FA30824207}"/>
                    </a:ext>
                  </a:extLst>
                </p14:cNvPr>
                <p14:cNvContentPartPr/>
                <p14:nvPr/>
              </p14:nvContentPartPr>
              <p14:xfrm>
                <a:off x="2142636" y="5033598"/>
                <a:ext cx="100800" cy="75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063F55-03C8-5643-EC9F-04FA3082420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133604" y="5024598"/>
                  <a:ext cx="118503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E20C88-6867-09A0-6B33-B37B14B5A935}"/>
                    </a:ext>
                  </a:extLst>
                </p14:cNvPr>
                <p14:cNvContentPartPr/>
                <p14:nvPr/>
              </p14:nvContentPartPr>
              <p14:xfrm>
                <a:off x="2264316" y="4908678"/>
                <a:ext cx="15480" cy="205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E20C88-6867-09A0-6B33-B37B14B5A93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255316" y="4899678"/>
                  <a:ext cx="33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F4B4179B-B4E2-1FE6-1D8F-324FAEFC2F3B}"/>
                    </a:ext>
                  </a:extLst>
                </p14:cNvPr>
                <p14:cNvContentPartPr/>
                <p14:nvPr/>
              </p14:nvContentPartPr>
              <p14:xfrm>
                <a:off x="2223276" y="4982838"/>
                <a:ext cx="87840" cy="4392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F4B4179B-B4E2-1FE6-1D8F-324FAEFC2F3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214313" y="4973838"/>
                  <a:ext cx="105408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7F91AC65-C9B2-FA2F-D16D-158417C28235}"/>
                    </a:ext>
                  </a:extLst>
                </p14:cNvPr>
                <p14:cNvContentPartPr/>
                <p14:nvPr/>
              </p14:nvContentPartPr>
              <p14:xfrm>
                <a:off x="2280516" y="5020278"/>
                <a:ext cx="56160" cy="9612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7F91AC65-C9B2-FA2F-D16D-158417C2823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271516" y="5011278"/>
                  <a:ext cx="73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DC031A57-428A-5560-CF72-05A088450B60}"/>
                    </a:ext>
                  </a:extLst>
                </p14:cNvPr>
                <p14:cNvContentPartPr/>
                <p14:nvPr/>
              </p14:nvContentPartPr>
              <p14:xfrm>
                <a:off x="2318316" y="5036838"/>
                <a:ext cx="126720" cy="2782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DC031A57-428A-5560-CF72-05A088450B6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309316" y="5027838"/>
                  <a:ext cx="144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14AB7A7-1879-419D-3FB6-FFA70BA779C6}"/>
                    </a:ext>
                  </a:extLst>
                </p14:cNvPr>
                <p14:cNvContentPartPr/>
                <p14:nvPr/>
              </p14:nvContentPartPr>
              <p14:xfrm>
                <a:off x="2448636" y="5011278"/>
                <a:ext cx="83880" cy="12528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F14AB7A7-1879-419D-3FB6-FFA70BA779C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439636" y="5002278"/>
                  <a:ext cx="101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5D183FAF-A8B1-0DDF-BB4D-B09F862325AC}"/>
                    </a:ext>
                  </a:extLst>
                </p14:cNvPr>
                <p14:cNvContentPartPr/>
                <p14:nvPr/>
              </p14:nvContentPartPr>
              <p14:xfrm>
                <a:off x="2551596" y="5023878"/>
                <a:ext cx="38520" cy="9720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5D183FAF-A8B1-0DDF-BB4D-B09F862325A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542596" y="5014878"/>
                  <a:ext cx="56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81F59208-66AF-329D-F7FA-9765E340813D}"/>
                    </a:ext>
                  </a:extLst>
                </p14:cNvPr>
                <p14:cNvContentPartPr/>
                <p14:nvPr/>
              </p14:nvContentPartPr>
              <p14:xfrm>
                <a:off x="2625036" y="4996158"/>
                <a:ext cx="96120" cy="25128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81F59208-66AF-329D-F7FA-9765E340813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616070" y="4987145"/>
                  <a:ext cx="113694" cy="268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A4BE1F39-EC5B-9510-7931-F2562D412880}"/>
                    </a:ext>
                  </a:extLst>
                </p14:cNvPr>
                <p14:cNvContentPartPr/>
                <p14:nvPr/>
              </p14:nvContentPartPr>
              <p14:xfrm>
                <a:off x="2749236" y="4937118"/>
                <a:ext cx="132120" cy="1602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A4BE1F39-EC5B-9510-7931-F2562D41288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740236" y="4928118"/>
                  <a:ext cx="149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29ECA3AB-9926-1641-A136-C5BDD5985652}"/>
                    </a:ext>
                  </a:extLst>
                </p14:cNvPr>
                <p14:cNvContentPartPr/>
                <p14:nvPr/>
              </p14:nvContentPartPr>
              <p14:xfrm>
                <a:off x="2753916" y="5094438"/>
                <a:ext cx="109800" cy="2232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29ECA3AB-9926-1641-A136-C5BDD598565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744916" y="5085290"/>
                  <a:ext cx="127440" cy="40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A287A3D5-D821-B768-EAA1-B16130EB80DD}"/>
                    </a:ext>
                  </a:extLst>
                </p14:cNvPr>
                <p14:cNvContentPartPr/>
                <p14:nvPr/>
              </p14:nvContentPartPr>
              <p14:xfrm>
                <a:off x="2889996" y="4914078"/>
                <a:ext cx="135360" cy="20664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A287A3D5-D821-B768-EAA1-B16130EB80DD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880996" y="4905078"/>
                  <a:ext cx="153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ABA0EF40-AA1F-5EEB-1B04-A3BB7A6C5942}"/>
                    </a:ext>
                  </a:extLst>
                </p14:cNvPr>
                <p14:cNvContentPartPr/>
                <p14:nvPr/>
              </p14:nvContentPartPr>
              <p14:xfrm>
                <a:off x="2069556" y="5297118"/>
                <a:ext cx="72000" cy="21600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ABA0EF40-AA1F-5EEB-1B04-A3BB7A6C594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060556" y="5288118"/>
                  <a:ext cx="89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6439F64-45DD-5876-87DC-0A369C8E553C}"/>
                    </a:ext>
                  </a:extLst>
                </p14:cNvPr>
                <p14:cNvContentPartPr/>
                <p14:nvPr/>
              </p14:nvContentPartPr>
              <p14:xfrm>
                <a:off x="2168196" y="5388918"/>
                <a:ext cx="126000" cy="11988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6439F64-45DD-5876-87DC-0A369C8E553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159196" y="5379891"/>
                  <a:ext cx="143640" cy="137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6580A7EA-A0A6-03B8-F7C2-34C86B535026}"/>
                    </a:ext>
                  </a:extLst>
                </p14:cNvPr>
                <p14:cNvContentPartPr/>
                <p14:nvPr/>
              </p14:nvContentPartPr>
              <p14:xfrm>
                <a:off x="2295996" y="5256798"/>
                <a:ext cx="61200" cy="23400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6580A7EA-A0A6-03B8-F7C2-34C86B53502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286943" y="5247812"/>
                  <a:ext cx="78944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8DF41990-CE0D-71BB-924F-EE42100D6A4A}"/>
                    </a:ext>
                  </a:extLst>
                </p14:cNvPr>
                <p14:cNvContentPartPr/>
                <p14:nvPr/>
              </p14:nvContentPartPr>
              <p14:xfrm>
                <a:off x="2334156" y="5402958"/>
                <a:ext cx="67320" cy="11088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8DF41990-CE0D-71BB-924F-EE42100D6A4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325204" y="5393958"/>
                  <a:ext cx="84866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05868874-6ACD-CADA-92A9-BA4165312FCD}"/>
                    </a:ext>
                  </a:extLst>
                </p14:cNvPr>
                <p14:cNvContentPartPr/>
                <p14:nvPr/>
              </p14:nvContentPartPr>
              <p14:xfrm>
                <a:off x="2392476" y="5394678"/>
                <a:ext cx="144360" cy="2872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05868874-6ACD-CADA-92A9-BA4165312FC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383498" y="5385678"/>
                  <a:ext cx="161956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71F8509A-3852-E09E-1494-1A80452E7FD6}"/>
                    </a:ext>
                  </a:extLst>
                </p14:cNvPr>
                <p14:cNvContentPartPr/>
                <p14:nvPr/>
              </p14:nvContentPartPr>
              <p14:xfrm>
                <a:off x="2536116" y="5384238"/>
                <a:ext cx="96840" cy="12780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71F8509A-3852-E09E-1494-1A80452E7FD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527116" y="5375238"/>
                  <a:ext cx="114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F87C8D3A-48A2-B0AB-2FC0-D58DF982A7CA}"/>
                    </a:ext>
                  </a:extLst>
                </p14:cNvPr>
                <p14:cNvContentPartPr/>
                <p14:nvPr/>
              </p14:nvContentPartPr>
              <p14:xfrm>
                <a:off x="2642316" y="5385678"/>
                <a:ext cx="53280" cy="10512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F87C8D3A-48A2-B0AB-2FC0-D58DF982A7CA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633316" y="5376678"/>
                  <a:ext cx="70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7531A1AA-821C-9079-6F52-8B75F96F4DA4}"/>
                    </a:ext>
                  </a:extLst>
                </p14:cNvPr>
                <p14:cNvContentPartPr/>
                <p14:nvPr/>
              </p14:nvContentPartPr>
              <p14:xfrm>
                <a:off x="2695956" y="5377758"/>
                <a:ext cx="90000" cy="24912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7531A1AA-821C-9079-6F52-8B75F96F4DA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686956" y="5368758"/>
                  <a:ext cx="107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26913FEC-3AF4-CEB6-4432-CCEB15455384}"/>
                    </a:ext>
                  </a:extLst>
                </p14:cNvPr>
                <p14:cNvContentPartPr/>
                <p14:nvPr/>
              </p14:nvContentPartPr>
              <p14:xfrm>
                <a:off x="2875236" y="5369118"/>
                <a:ext cx="12960" cy="11664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26913FEC-3AF4-CEB6-4432-CCEB1545538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866236" y="5360118"/>
                  <a:ext cx="30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F8D79024-6B56-F55D-1D11-0CBCB6C1F80D}"/>
                    </a:ext>
                  </a:extLst>
                </p14:cNvPr>
                <p14:cNvContentPartPr/>
                <p14:nvPr/>
              </p14:nvContentPartPr>
              <p14:xfrm>
                <a:off x="2879196" y="5320158"/>
                <a:ext cx="110160" cy="15660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F8D79024-6B56-F55D-1D11-0CBCB6C1F80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870196" y="5311158"/>
                  <a:ext cx="127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B9F62D5-FD2D-A313-0F06-FCCEF26CE6E4}"/>
                    </a:ext>
                  </a:extLst>
                </p14:cNvPr>
                <p14:cNvContentPartPr/>
                <p14:nvPr/>
              </p14:nvContentPartPr>
              <p14:xfrm>
                <a:off x="3022476" y="5375958"/>
                <a:ext cx="120600" cy="12348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B9F62D5-FD2D-A313-0F06-FCCEF26CE6E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013476" y="5366984"/>
                  <a:ext cx="138240" cy="1410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77CFEEBB-22CC-0DAE-2FB9-D7CEB0EE1E20}"/>
                    </a:ext>
                  </a:extLst>
                </p14:cNvPr>
                <p14:cNvContentPartPr/>
                <p14:nvPr/>
              </p14:nvContentPartPr>
              <p14:xfrm>
                <a:off x="3186276" y="5335278"/>
                <a:ext cx="143640" cy="16524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77CFEEBB-22CC-0DAE-2FB9-D7CEB0EE1E2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177276" y="5326298"/>
                  <a:ext cx="161280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768B4722-3259-FA31-E297-9BC3CDE75057}"/>
                    </a:ext>
                  </a:extLst>
                </p14:cNvPr>
                <p14:cNvContentPartPr/>
                <p14:nvPr/>
              </p14:nvContentPartPr>
              <p14:xfrm>
                <a:off x="3360156" y="5385318"/>
                <a:ext cx="105120" cy="11520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768B4722-3259-FA31-E297-9BC3CDE7505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351125" y="5376318"/>
                  <a:ext cx="122821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DDB17D24-F5D3-E7F5-63F9-84ACD0E2F824}"/>
                    </a:ext>
                  </a:extLst>
                </p14:cNvPr>
                <p14:cNvContentPartPr/>
                <p14:nvPr/>
              </p14:nvContentPartPr>
              <p14:xfrm>
                <a:off x="2128956" y="5724078"/>
                <a:ext cx="10080" cy="15228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DDB17D24-F5D3-E7F5-63F9-84ACD0E2F82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119956" y="5715057"/>
                  <a:ext cx="27720" cy="169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D1127B0-9D8D-2DC0-FF1B-FFF39A85AB45}"/>
                    </a:ext>
                  </a:extLst>
                </p14:cNvPr>
                <p14:cNvContentPartPr/>
                <p14:nvPr/>
              </p14:nvContentPartPr>
              <p14:xfrm>
                <a:off x="2034276" y="5673318"/>
                <a:ext cx="188640" cy="3996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D1127B0-9D8D-2DC0-FF1B-FFF39A85AB4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025276" y="5664318"/>
                  <a:ext cx="206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94790BCC-EBBC-0BC1-5743-65E6BB8AFBCE}"/>
                    </a:ext>
                  </a:extLst>
                </p14:cNvPr>
                <p14:cNvContentPartPr/>
                <p14:nvPr/>
              </p14:nvContentPartPr>
              <p14:xfrm>
                <a:off x="2193396" y="5770158"/>
                <a:ext cx="111960" cy="11664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94790BCC-EBBC-0BC1-5743-65E6BB8AFBC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184425" y="5761186"/>
                  <a:ext cx="129543" cy="134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C25EFCAA-319D-993B-C486-925E809B7C6A}"/>
                    </a:ext>
                  </a:extLst>
                </p14:cNvPr>
                <p14:cNvContentPartPr/>
                <p14:nvPr/>
              </p14:nvContentPartPr>
              <p14:xfrm>
                <a:off x="2300676" y="5779158"/>
                <a:ext cx="110160" cy="2840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C25EFCAA-319D-993B-C486-925E809B7C6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291676" y="5770169"/>
                  <a:ext cx="127800" cy="301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9BE78E96-7235-9A65-86C3-A0F1721794D9}"/>
                    </a:ext>
                  </a:extLst>
                </p14:cNvPr>
                <p14:cNvContentPartPr/>
                <p14:nvPr/>
              </p14:nvContentPartPr>
              <p14:xfrm>
                <a:off x="2520276" y="5733438"/>
                <a:ext cx="8640" cy="11808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9BE78E96-7235-9A65-86C3-A0F1721794D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511276" y="5724438"/>
                  <a:ext cx="26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D1B64720-5620-3B72-2432-71C0C9AB99AB}"/>
                    </a:ext>
                  </a:extLst>
                </p14:cNvPr>
                <p14:cNvContentPartPr/>
                <p14:nvPr/>
              </p14:nvContentPartPr>
              <p14:xfrm>
                <a:off x="2461236" y="5671878"/>
                <a:ext cx="127800" cy="206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D1B64720-5620-3B72-2432-71C0C9AB99A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452236" y="5662862"/>
                  <a:ext cx="145440" cy="223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9572FCA3-D880-AD15-5FF4-E811742D7DE3}"/>
                    </a:ext>
                  </a:extLst>
                </p14:cNvPr>
                <p14:cNvContentPartPr/>
                <p14:nvPr/>
              </p14:nvContentPartPr>
              <p14:xfrm>
                <a:off x="2602716" y="5648478"/>
                <a:ext cx="129600" cy="2466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9572FCA3-D880-AD15-5FF4-E811742D7DE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593716" y="5639478"/>
                  <a:ext cx="147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5BEEBDD-6185-CBAF-B008-8051450BACFC}"/>
                    </a:ext>
                  </a:extLst>
                </p14:cNvPr>
                <p14:cNvContentPartPr/>
                <p14:nvPr/>
              </p14:nvContentPartPr>
              <p14:xfrm>
                <a:off x="2126796" y="6117558"/>
                <a:ext cx="10080" cy="140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5BEEBDD-6185-CBAF-B008-8051450BACF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17796" y="6108558"/>
                  <a:ext cx="27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A7AB4D1-4076-DC36-6024-8ABECDB079E5}"/>
                    </a:ext>
                  </a:extLst>
                </p14:cNvPr>
                <p14:cNvContentPartPr/>
                <p14:nvPr/>
              </p14:nvContentPartPr>
              <p14:xfrm>
                <a:off x="2046876" y="6066798"/>
                <a:ext cx="209880" cy="44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A7AB4D1-4076-DC36-6024-8ABECDB079E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37876" y="6057724"/>
                  <a:ext cx="227520" cy="62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6C4171D-7E2F-1E0E-6AE1-667A7AB130F0}"/>
                    </a:ext>
                  </a:extLst>
                </p14:cNvPr>
                <p14:cNvContentPartPr/>
                <p14:nvPr/>
              </p14:nvContentPartPr>
              <p14:xfrm>
                <a:off x="2209596" y="6172998"/>
                <a:ext cx="120600" cy="116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6C4171D-7E2F-1E0E-6AE1-667A7AB130F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200596" y="6163998"/>
                  <a:ext cx="138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89D2BB2-EDA0-B3E5-4771-2823BF85D39F}"/>
                    </a:ext>
                  </a:extLst>
                </p14:cNvPr>
                <p14:cNvContentPartPr/>
                <p14:nvPr/>
              </p14:nvContentPartPr>
              <p14:xfrm>
                <a:off x="2323716" y="6160758"/>
                <a:ext cx="132840" cy="342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89D2BB2-EDA0-B3E5-4771-2823BF85D39F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314716" y="6151758"/>
                  <a:ext cx="1504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106B8AA-391D-B680-3F70-EAAA1A2C6806}"/>
                    </a:ext>
                  </a:extLst>
                </p14:cNvPr>
                <p14:cNvContentPartPr/>
                <p14:nvPr/>
              </p14:nvContentPartPr>
              <p14:xfrm>
                <a:off x="2526396" y="6115398"/>
                <a:ext cx="16560" cy="154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106B8AA-391D-B680-3F70-EAAA1A2C680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517396" y="6106398"/>
                  <a:ext cx="34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54D625E-A8FD-CC84-F0E3-15FD5BB7A1A5}"/>
                    </a:ext>
                  </a:extLst>
                </p14:cNvPr>
                <p14:cNvContentPartPr/>
                <p14:nvPr/>
              </p14:nvContentPartPr>
              <p14:xfrm>
                <a:off x="2533596" y="6103158"/>
                <a:ext cx="143640" cy="175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54D625E-A8FD-CC84-F0E3-15FD5BB7A1A5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524596" y="6094158"/>
                  <a:ext cx="161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F580114-1FF7-ED14-6A64-58D5F69038CB}"/>
                    </a:ext>
                  </a:extLst>
                </p14:cNvPr>
                <p14:cNvContentPartPr/>
                <p14:nvPr/>
              </p14:nvContentPartPr>
              <p14:xfrm>
                <a:off x="2686236" y="6161118"/>
                <a:ext cx="109800" cy="103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F580114-1FF7-ED14-6A64-58D5F69038CB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677236" y="6152118"/>
                  <a:ext cx="127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AF86814-9311-1BEF-1488-CF539AF0BF15}"/>
                    </a:ext>
                  </a:extLst>
                </p14:cNvPr>
                <p14:cNvContentPartPr/>
                <p14:nvPr/>
              </p14:nvContentPartPr>
              <p14:xfrm>
                <a:off x="2832756" y="6148878"/>
                <a:ext cx="159120" cy="155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AF86814-9311-1BEF-1488-CF539AF0BF1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823756" y="6139878"/>
                  <a:ext cx="176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5C11CE1-5B91-CA7D-731E-7ABA12D2A725}"/>
                    </a:ext>
                  </a:extLst>
                </p14:cNvPr>
                <p14:cNvContentPartPr/>
                <p14:nvPr/>
              </p14:nvContentPartPr>
              <p14:xfrm>
                <a:off x="3018156" y="6170838"/>
                <a:ext cx="125280" cy="106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5C11CE1-5B91-CA7D-731E-7ABA12D2A72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009130" y="6161838"/>
                  <a:ext cx="14297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01873AE-3433-9893-E876-645FE58ED4C8}"/>
                    </a:ext>
                  </a:extLst>
                </p14:cNvPr>
                <p14:cNvContentPartPr/>
                <p14:nvPr/>
              </p14:nvContentPartPr>
              <p14:xfrm>
                <a:off x="1676357" y="5042603"/>
                <a:ext cx="82080" cy="136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01873AE-3433-9893-E876-645FE58ED4C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672056" y="5038283"/>
                  <a:ext cx="90682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8F5B00F-425E-DCBE-1D92-077DC69A9EE1}"/>
                    </a:ext>
                  </a:extLst>
                </p14:cNvPr>
                <p14:cNvContentPartPr/>
                <p14:nvPr/>
              </p14:nvContentPartPr>
              <p14:xfrm>
                <a:off x="1684637" y="5032163"/>
                <a:ext cx="88560" cy="1123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8F5B00F-425E-DCBE-1D92-077DC69A9EE1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680317" y="5027843"/>
                  <a:ext cx="97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F9FB8FB-77FB-CF1E-076F-424D42ACC105}"/>
                    </a:ext>
                  </a:extLst>
                </p14:cNvPr>
                <p14:cNvContentPartPr/>
                <p14:nvPr/>
              </p14:nvContentPartPr>
              <p14:xfrm>
                <a:off x="1704437" y="5257523"/>
                <a:ext cx="8280" cy="1170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F9FB8FB-77FB-CF1E-076F-424D42ACC105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700117" y="5253203"/>
                  <a:ext cx="16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7849677-0F76-B921-9717-0B214DA95531}"/>
                    </a:ext>
                  </a:extLst>
                </p14:cNvPr>
                <p14:cNvContentPartPr/>
                <p14:nvPr/>
              </p14:nvContentPartPr>
              <p14:xfrm>
                <a:off x="1698677" y="5252843"/>
                <a:ext cx="82800" cy="133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7849677-0F76-B921-9717-0B214DA95531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694357" y="5248535"/>
                  <a:ext cx="91440" cy="142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9E239D4-ECB3-EC6C-BE75-B1E20264A0F7}"/>
                    </a:ext>
                  </a:extLst>
                </p14:cNvPr>
                <p14:cNvContentPartPr/>
                <p14:nvPr/>
              </p14:nvContentPartPr>
              <p14:xfrm>
                <a:off x="1713797" y="5464523"/>
                <a:ext cx="10440" cy="98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9E239D4-ECB3-EC6C-BE75-B1E20264A0F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709477" y="5460203"/>
                  <a:ext cx="19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E517229-9CDA-A483-A481-755B0A1B0054}"/>
                    </a:ext>
                  </a:extLst>
                </p14:cNvPr>
                <p14:cNvContentPartPr/>
                <p14:nvPr/>
              </p14:nvContentPartPr>
              <p14:xfrm>
                <a:off x="1704797" y="5437883"/>
                <a:ext cx="69840" cy="158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E517229-9CDA-A483-A481-755B0A1B005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700477" y="5433573"/>
                  <a:ext cx="78480" cy="166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D1D4129-A862-735B-50E1-1A53627762AA}"/>
                    </a:ext>
                  </a:extLst>
                </p14:cNvPr>
                <p14:cNvContentPartPr/>
                <p14:nvPr/>
              </p14:nvContentPartPr>
              <p14:xfrm>
                <a:off x="1685717" y="5675483"/>
                <a:ext cx="62640" cy="134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D1D4129-A862-735B-50E1-1A53627762A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681397" y="5671175"/>
                  <a:ext cx="71280" cy="142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55AE956-58CE-D4FF-E9F7-E97B8B86A28C}"/>
                    </a:ext>
                  </a:extLst>
                </p14:cNvPr>
                <p14:cNvContentPartPr/>
                <p14:nvPr/>
              </p14:nvContentPartPr>
              <p14:xfrm>
                <a:off x="1690757" y="5685923"/>
                <a:ext cx="81360" cy="79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55AE956-58CE-D4FF-E9F7-E97B8B86A28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686437" y="5681603"/>
                  <a:ext cx="90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1C5DEDF-58AF-8453-D675-46B867EF803A}"/>
                    </a:ext>
                  </a:extLst>
                </p14:cNvPr>
                <p14:cNvContentPartPr/>
                <p14:nvPr/>
              </p14:nvContentPartPr>
              <p14:xfrm>
                <a:off x="1687517" y="5899403"/>
                <a:ext cx="4320" cy="752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1C5DEDF-58AF-8453-D675-46B867EF803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683197" y="5895083"/>
                  <a:ext cx="12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850F591-ECF8-9A6B-BCAE-6070B90F3D0E}"/>
                    </a:ext>
                  </a:extLst>
                </p14:cNvPr>
                <p14:cNvContentPartPr/>
                <p14:nvPr/>
              </p14:nvContentPartPr>
              <p14:xfrm>
                <a:off x="1659077" y="5873123"/>
                <a:ext cx="90720" cy="1180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850F591-ECF8-9A6B-BCAE-6070B90F3D0E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654757" y="5868803"/>
                  <a:ext cx="99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C1925EE-7909-BDFB-2581-FADAEF4679F1}"/>
                    </a:ext>
                  </a:extLst>
                </p14:cNvPr>
                <p14:cNvContentPartPr/>
                <p14:nvPr/>
              </p14:nvContentPartPr>
              <p14:xfrm>
                <a:off x="1906397" y="4886723"/>
                <a:ext cx="16560" cy="13334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C1925EE-7909-BDFB-2581-FADAEF4679F1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902169" y="4882403"/>
                  <a:ext cx="25016" cy="13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0162ED61-84A7-7726-8015-2D6B96FF836B}"/>
                    </a:ext>
                  </a:extLst>
                </p14:cNvPr>
                <p14:cNvContentPartPr/>
                <p14:nvPr/>
              </p14:nvContentPartPr>
              <p14:xfrm>
                <a:off x="1579877" y="4420163"/>
                <a:ext cx="2052000" cy="5184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0162ED61-84A7-7726-8015-2D6B96FF836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570877" y="4411100"/>
                  <a:ext cx="2069640" cy="69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17DCB316-E992-5729-D679-E4E9FAD4EBB0}"/>
                    </a:ext>
                  </a:extLst>
                </p14:cNvPr>
                <p14:cNvContentPartPr/>
                <p14:nvPr/>
              </p14:nvContentPartPr>
              <p14:xfrm>
                <a:off x="3611357" y="4461923"/>
                <a:ext cx="53280" cy="2009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17DCB316-E992-5729-D679-E4E9FAD4EBB0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602357" y="4452923"/>
                  <a:ext cx="70920" cy="20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EE2AFFC0-82C7-7117-D61E-69F090E5CF0D}"/>
                    </a:ext>
                  </a:extLst>
                </p14:cNvPr>
                <p14:cNvContentPartPr/>
                <p14:nvPr/>
              </p14:nvContentPartPr>
              <p14:xfrm>
                <a:off x="1607237" y="6536243"/>
                <a:ext cx="2245320" cy="4248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EE2AFFC0-82C7-7117-D61E-69F090E5CF0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598238" y="6527243"/>
                  <a:ext cx="2262957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768005-721F-0B18-1D3E-0C3FDC645D0E}"/>
                  </a:ext>
                </a:extLst>
              </p14:cNvPr>
              <p14:cNvContentPartPr/>
              <p14:nvPr/>
            </p14:nvContentPartPr>
            <p14:xfrm>
              <a:off x="2951634" y="306983"/>
              <a:ext cx="166320" cy="20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768005-721F-0B18-1D3E-0C3FDC645D0E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2942994" y="298343"/>
                <a:ext cx="18396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BA6BF30-E052-FC83-89BC-D8C0E259E1DE}"/>
              </a:ext>
            </a:extLst>
          </p:cNvPr>
          <p:cNvGrpSpPr/>
          <p:nvPr/>
        </p:nvGrpSpPr>
        <p:grpSpPr>
          <a:xfrm>
            <a:off x="1170714" y="1394543"/>
            <a:ext cx="3227222" cy="454780"/>
            <a:chOff x="1170714" y="1394543"/>
            <a:chExt cx="3227222" cy="4547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467A81-82D1-371E-AC7C-BF28241E09F3}"/>
                    </a:ext>
                  </a:extLst>
                </p14:cNvPr>
                <p14:cNvContentPartPr/>
                <p14:nvPr/>
              </p14:nvContentPartPr>
              <p14:xfrm>
                <a:off x="1628816" y="1730523"/>
                <a:ext cx="11160" cy="6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467A81-82D1-371E-AC7C-BF28241E09F3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620176" y="1721883"/>
                  <a:ext cx="2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71E0E5-01C9-80FA-429E-76BED8670F92}"/>
                    </a:ext>
                  </a:extLst>
                </p14:cNvPr>
                <p14:cNvContentPartPr/>
                <p14:nvPr/>
              </p14:nvContentPartPr>
              <p14:xfrm>
                <a:off x="1635656" y="1725483"/>
                <a:ext cx="2762280" cy="12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71E0E5-01C9-80FA-429E-76BED8670F92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626656" y="1716843"/>
                  <a:ext cx="2779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AD6B91-C660-2AC0-72D8-862FF5A79203}"/>
                    </a:ext>
                  </a:extLst>
                </p14:cNvPr>
                <p14:cNvContentPartPr/>
                <p14:nvPr/>
              </p14:nvContentPartPr>
              <p14:xfrm>
                <a:off x="1170714" y="1394543"/>
                <a:ext cx="412560" cy="313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AD6B91-C660-2AC0-72D8-862FF5A7920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161714" y="1385903"/>
                  <a:ext cx="43020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0039BD-D98A-B619-43FD-DDB7ED3713AA}"/>
                  </a:ext>
                </a:extLst>
              </p14:cNvPr>
              <p14:cNvContentPartPr/>
              <p14:nvPr/>
            </p14:nvContentPartPr>
            <p14:xfrm>
              <a:off x="1203474" y="1931663"/>
              <a:ext cx="412920" cy="488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0039BD-D98A-B619-43FD-DDB7ED3713AA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1194834" y="1922663"/>
                <a:ext cx="4305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9996A17C-D815-B857-5915-0CC95619569F}"/>
                  </a:ext>
                </a:extLst>
              </p14:cNvPr>
              <p14:cNvContentPartPr/>
              <p14:nvPr/>
            </p14:nvContentPartPr>
            <p14:xfrm>
              <a:off x="7332474" y="726657"/>
              <a:ext cx="19440" cy="27792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9996A17C-D815-B857-5915-0CC95619569F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7323474" y="717657"/>
                <a:ext cx="37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DC4BCE14-36C3-484F-9B87-EA45778878BB}"/>
                  </a:ext>
                </a:extLst>
              </p14:cNvPr>
              <p14:cNvContentPartPr/>
              <p14:nvPr/>
            </p14:nvContentPartPr>
            <p14:xfrm>
              <a:off x="7338954" y="731337"/>
              <a:ext cx="184680" cy="26136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DC4BCE14-36C3-484F-9B87-EA45778878BB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7329972" y="722325"/>
                <a:ext cx="202286" cy="279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B627FF1F-55B2-58FA-ABA4-18DAA69BE6B5}"/>
                  </a:ext>
                </a:extLst>
              </p14:cNvPr>
              <p14:cNvContentPartPr/>
              <p14:nvPr/>
            </p14:nvContentPartPr>
            <p14:xfrm>
              <a:off x="7535154" y="837897"/>
              <a:ext cx="102240" cy="13788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B627FF1F-55B2-58FA-ABA4-18DAA69BE6B5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7526154" y="828897"/>
                <a:ext cx="1198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1145B4B8-7C4E-C1D3-A1A8-D595003D2F6E}"/>
                  </a:ext>
                </a:extLst>
              </p14:cNvPr>
              <p14:cNvContentPartPr/>
              <p14:nvPr/>
            </p14:nvContentPartPr>
            <p14:xfrm>
              <a:off x="7671234" y="836097"/>
              <a:ext cx="64800" cy="14652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1145B4B8-7C4E-C1D3-A1A8-D595003D2F6E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7662234" y="827119"/>
                <a:ext cx="82440" cy="164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60BF7484-C68C-EF2B-33AE-74A493106F3E}"/>
                  </a:ext>
                </a:extLst>
              </p14:cNvPr>
              <p14:cNvContentPartPr/>
              <p14:nvPr/>
            </p14:nvContentPartPr>
            <p14:xfrm>
              <a:off x="7689594" y="848337"/>
              <a:ext cx="117720" cy="34812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60BF7484-C68C-EF2B-33AE-74A493106F3E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7680594" y="839346"/>
                <a:ext cx="135360" cy="36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D29CAE78-4FE6-4E97-11DE-ACC004A54F9A}"/>
                  </a:ext>
                </a:extLst>
              </p14:cNvPr>
              <p14:cNvContentPartPr/>
              <p14:nvPr/>
            </p14:nvContentPartPr>
            <p14:xfrm>
              <a:off x="7860954" y="863097"/>
              <a:ext cx="108000" cy="12780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D29CAE78-4FE6-4E97-11DE-ACC004A54F9A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7851984" y="854097"/>
                <a:ext cx="125581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087A7EAE-853D-3807-DBC1-3F72B4E53F31}"/>
                  </a:ext>
                </a:extLst>
              </p14:cNvPr>
              <p14:cNvContentPartPr/>
              <p14:nvPr/>
            </p14:nvContentPartPr>
            <p14:xfrm>
              <a:off x="7303674" y="1409937"/>
              <a:ext cx="40680" cy="15480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087A7EAE-853D-3807-DBC1-3F72B4E53F31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7294753" y="1400937"/>
                <a:ext cx="58165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83BD04B0-8FB1-0BC0-CA0C-12167C26301E}"/>
                  </a:ext>
                </a:extLst>
              </p14:cNvPr>
              <p14:cNvContentPartPr/>
              <p14:nvPr/>
            </p14:nvContentPartPr>
            <p14:xfrm>
              <a:off x="7351914" y="1343337"/>
              <a:ext cx="28800" cy="1044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83BD04B0-8FB1-0BC0-CA0C-12167C26301E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7342914" y="1334637"/>
                <a:ext cx="46440" cy="27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68EB873F-A4C1-7096-59AA-C9B696514747}"/>
                  </a:ext>
                </a:extLst>
              </p14:cNvPr>
              <p14:cNvContentPartPr/>
              <p14:nvPr/>
            </p14:nvContentPartPr>
            <p14:xfrm>
              <a:off x="7408794" y="1371417"/>
              <a:ext cx="150120" cy="16596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68EB873F-A4C1-7096-59AA-C9B696514747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7399794" y="1362417"/>
                <a:ext cx="167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5E8A37DA-825E-F616-4E1B-9E0B1AF00A6E}"/>
                  </a:ext>
                </a:extLst>
              </p14:cNvPr>
              <p14:cNvContentPartPr/>
              <p14:nvPr/>
            </p14:nvContentPartPr>
            <p14:xfrm>
              <a:off x="7841874" y="1277097"/>
              <a:ext cx="30240" cy="30780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5E8A37DA-825E-F616-4E1B-9E0B1AF00A6E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7832874" y="1268097"/>
                <a:ext cx="478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F1B7A994-25BB-EFDB-B45E-92B563D1C57E}"/>
                  </a:ext>
                </a:extLst>
              </p14:cNvPr>
              <p14:cNvContentPartPr/>
              <p14:nvPr/>
            </p14:nvContentPartPr>
            <p14:xfrm>
              <a:off x="7741794" y="1272777"/>
              <a:ext cx="334440" cy="30420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F1B7A994-25BB-EFDB-B45E-92B563D1C57E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7732794" y="1263777"/>
                <a:ext cx="3520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54C42C74-8C5A-7277-CAAE-F39CBD9AC9E4}"/>
                  </a:ext>
                </a:extLst>
              </p14:cNvPr>
              <p14:cNvContentPartPr/>
              <p14:nvPr/>
            </p14:nvContentPartPr>
            <p14:xfrm>
              <a:off x="8080194" y="1462497"/>
              <a:ext cx="120960" cy="11628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54C42C74-8C5A-7277-CAAE-F39CBD9AC9E4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8071194" y="1453497"/>
                <a:ext cx="138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89D016AA-8B66-29B6-928F-3C87CE466845}"/>
                  </a:ext>
                </a:extLst>
              </p14:cNvPr>
              <p14:cNvContentPartPr/>
              <p14:nvPr/>
            </p14:nvContentPartPr>
            <p14:xfrm>
              <a:off x="8407074" y="1434777"/>
              <a:ext cx="128880" cy="15156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89D016AA-8B66-29B6-928F-3C87CE466845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8398049" y="1425777"/>
                <a:ext cx="146569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0CBE0005-7030-1F0B-3FFB-161BA811ABD2}"/>
                  </a:ext>
                </a:extLst>
              </p14:cNvPr>
              <p14:cNvContentPartPr/>
              <p14:nvPr/>
            </p14:nvContentPartPr>
            <p14:xfrm>
              <a:off x="8559714" y="1452417"/>
              <a:ext cx="187200" cy="13104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0CBE0005-7030-1F0B-3FFB-161BA811ABD2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8550714" y="1443417"/>
                <a:ext cx="2048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72B186FD-4E85-5E57-5037-DF7BADF07040}"/>
                  </a:ext>
                </a:extLst>
              </p14:cNvPr>
              <p14:cNvContentPartPr/>
              <p14:nvPr/>
            </p14:nvContentPartPr>
            <p14:xfrm>
              <a:off x="8774274" y="1453857"/>
              <a:ext cx="185400" cy="13428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72B186FD-4E85-5E57-5037-DF7BADF07040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8765274" y="1444857"/>
                <a:ext cx="2030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B1CF971D-4928-8E9E-3F2D-EA285265A69C}"/>
                  </a:ext>
                </a:extLst>
              </p14:cNvPr>
              <p14:cNvContentPartPr/>
              <p14:nvPr/>
            </p14:nvContentPartPr>
            <p14:xfrm>
              <a:off x="8957874" y="1477977"/>
              <a:ext cx="108360" cy="10512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B1CF971D-4928-8E9E-3F2D-EA285265A69C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8948874" y="1468977"/>
                <a:ext cx="1260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EA53CCF4-E9CC-EDBD-6B3C-5AFF31DF7E9C}"/>
                  </a:ext>
                </a:extLst>
              </p14:cNvPr>
              <p14:cNvContentPartPr/>
              <p14:nvPr/>
            </p14:nvContentPartPr>
            <p14:xfrm>
              <a:off x="6911274" y="850497"/>
              <a:ext cx="15120" cy="12996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EA53CCF4-E9CC-EDBD-6B3C-5AFF31DF7E9C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6902274" y="841497"/>
                <a:ext cx="327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207858AA-7784-166F-243A-41DBCDCA5940}"/>
                  </a:ext>
                </a:extLst>
              </p14:cNvPr>
              <p14:cNvContentPartPr/>
              <p14:nvPr/>
            </p14:nvContentPartPr>
            <p14:xfrm>
              <a:off x="6734874" y="686337"/>
              <a:ext cx="345960" cy="41868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207858AA-7784-166F-243A-41DBCDCA5940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6725874" y="677337"/>
                <a:ext cx="3636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DF5395B7-F44A-D490-5A66-80A9D1666F82}"/>
                  </a:ext>
                </a:extLst>
              </p14:cNvPr>
              <p14:cNvContentPartPr/>
              <p14:nvPr/>
            </p14:nvContentPartPr>
            <p14:xfrm>
              <a:off x="8321034" y="711537"/>
              <a:ext cx="126360" cy="30888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DF5395B7-F44A-D490-5A66-80A9D1666F82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8312034" y="702537"/>
                <a:ext cx="1440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41015CA4-1234-20A6-825B-5C1F6FEA2DD2}"/>
                  </a:ext>
                </a:extLst>
              </p14:cNvPr>
              <p14:cNvContentPartPr/>
              <p14:nvPr/>
            </p14:nvContentPartPr>
            <p14:xfrm>
              <a:off x="8469354" y="885417"/>
              <a:ext cx="143280" cy="15120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41015CA4-1234-20A6-825B-5C1F6FEA2DD2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8460354" y="876438"/>
                <a:ext cx="160920" cy="168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E572CFDE-5F82-F98F-AE5E-118638C81EA0}"/>
                  </a:ext>
                </a:extLst>
              </p14:cNvPr>
              <p14:cNvContentPartPr/>
              <p14:nvPr/>
            </p14:nvContentPartPr>
            <p14:xfrm>
              <a:off x="8638914" y="876777"/>
              <a:ext cx="72360" cy="17532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E572CFDE-5F82-F98F-AE5E-118638C81EA0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8629914" y="867777"/>
                <a:ext cx="90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1A0090F8-E64F-FB9F-A145-3C9AF357351A}"/>
                  </a:ext>
                </a:extLst>
              </p14:cNvPr>
              <p14:cNvContentPartPr/>
              <p14:nvPr/>
            </p14:nvContentPartPr>
            <p14:xfrm>
              <a:off x="8777154" y="676257"/>
              <a:ext cx="27360" cy="32364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1A0090F8-E64F-FB9F-A145-3C9AF357351A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8768154" y="667257"/>
                <a:ext cx="450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1CCA0E5D-FAF3-D6FB-0764-574CCE189144}"/>
                  </a:ext>
                </a:extLst>
              </p14:cNvPr>
              <p14:cNvContentPartPr/>
              <p14:nvPr/>
            </p14:nvContentPartPr>
            <p14:xfrm>
              <a:off x="8736474" y="881817"/>
              <a:ext cx="185760" cy="13716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1CCA0E5D-FAF3-D6FB-0764-574CCE189144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8727457" y="872841"/>
                <a:ext cx="203434" cy="154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CB1939E8-B666-0213-0100-70D4EE69FD77}"/>
                  </a:ext>
                </a:extLst>
              </p14:cNvPr>
              <p14:cNvContentPartPr/>
              <p14:nvPr/>
            </p14:nvContentPartPr>
            <p14:xfrm>
              <a:off x="8977674" y="874257"/>
              <a:ext cx="212760" cy="16344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CB1939E8-B666-0213-0100-70D4EE69FD77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8968689" y="865277"/>
                <a:ext cx="230370" cy="181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E8C45023-0EFC-55D5-B079-B1C440DA3F9E}"/>
                  </a:ext>
                </a:extLst>
              </p14:cNvPr>
              <p14:cNvContentPartPr/>
              <p14:nvPr/>
            </p14:nvContentPartPr>
            <p14:xfrm>
              <a:off x="9195474" y="881817"/>
              <a:ext cx="235080" cy="151200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E8C45023-0EFC-55D5-B079-B1C440DA3F9E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9186474" y="872796"/>
                <a:ext cx="252720" cy="168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6389C7C9-5065-7E8D-4424-E8E804EFFF70}"/>
                  </a:ext>
                </a:extLst>
              </p14:cNvPr>
              <p14:cNvContentPartPr/>
              <p14:nvPr/>
            </p14:nvContentPartPr>
            <p14:xfrm>
              <a:off x="9633594" y="846177"/>
              <a:ext cx="223920" cy="17352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6389C7C9-5065-7E8D-4424-E8E804EFFF70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9624608" y="837177"/>
                <a:ext cx="241532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581" name="Ink 580">
                <a:extLst>
                  <a:ext uri="{FF2B5EF4-FFF2-40B4-BE49-F238E27FC236}">
                    <a16:creationId xmlns:a16="http://schemas.microsoft.com/office/drawing/2014/main" id="{6F0DEC03-FC46-CDF4-A834-38EEFA6E4619}"/>
                  </a:ext>
                </a:extLst>
              </p14:cNvPr>
              <p14:cNvContentPartPr/>
              <p14:nvPr/>
            </p14:nvContentPartPr>
            <p14:xfrm>
              <a:off x="9854634" y="847977"/>
              <a:ext cx="76320" cy="187560"/>
            </p14:xfrm>
          </p:contentPart>
        </mc:Choice>
        <mc:Fallback xmlns="">
          <p:pic>
            <p:nvPicPr>
              <p:cNvPr id="581" name="Ink 580">
                <a:extLst>
                  <a:ext uri="{FF2B5EF4-FFF2-40B4-BE49-F238E27FC236}">
                    <a16:creationId xmlns:a16="http://schemas.microsoft.com/office/drawing/2014/main" id="{6F0DEC03-FC46-CDF4-A834-38EEFA6E4619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9845634" y="838977"/>
                <a:ext cx="939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582" name="Ink 581">
                <a:extLst>
                  <a:ext uri="{FF2B5EF4-FFF2-40B4-BE49-F238E27FC236}">
                    <a16:creationId xmlns:a16="http://schemas.microsoft.com/office/drawing/2014/main" id="{A6EEB7F4-17AA-9886-F264-ACE7AFDF915F}"/>
                  </a:ext>
                </a:extLst>
              </p14:cNvPr>
              <p14:cNvContentPartPr/>
              <p14:nvPr/>
            </p14:nvContentPartPr>
            <p14:xfrm>
              <a:off x="9960834" y="729897"/>
              <a:ext cx="169200" cy="273960"/>
            </p14:xfrm>
          </p:contentPart>
        </mc:Choice>
        <mc:Fallback xmlns="">
          <p:pic>
            <p:nvPicPr>
              <p:cNvPr id="582" name="Ink 581">
                <a:extLst>
                  <a:ext uri="{FF2B5EF4-FFF2-40B4-BE49-F238E27FC236}">
                    <a16:creationId xmlns:a16="http://schemas.microsoft.com/office/drawing/2014/main" id="{A6EEB7F4-17AA-9886-F264-ACE7AFDF915F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9951834" y="720885"/>
                <a:ext cx="186840" cy="291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04FC21BF-D070-4B52-107D-4ED8FF1475C3}"/>
                  </a:ext>
                </a:extLst>
              </p14:cNvPr>
              <p14:cNvContentPartPr/>
              <p14:nvPr/>
            </p14:nvContentPartPr>
            <p14:xfrm>
              <a:off x="10288794" y="689217"/>
              <a:ext cx="147960" cy="26064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04FC21BF-D070-4B52-107D-4ED8FF1475C3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10279794" y="680217"/>
                <a:ext cx="1656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93BAE4A8-5F81-0712-B44A-CA0D38720252}"/>
                  </a:ext>
                </a:extLst>
              </p14:cNvPr>
              <p14:cNvContentPartPr/>
              <p14:nvPr/>
            </p14:nvContentPartPr>
            <p14:xfrm>
              <a:off x="10427034" y="831417"/>
              <a:ext cx="163440" cy="14760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93BAE4A8-5F81-0712-B44A-CA0D38720252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10418034" y="822395"/>
                <a:ext cx="181080" cy="165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5098A900-C72E-2B27-6FD1-BFD4E9476039}"/>
                  </a:ext>
                </a:extLst>
              </p14:cNvPr>
              <p14:cNvContentPartPr/>
              <p14:nvPr/>
            </p14:nvContentPartPr>
            <p14:xfrm>
              <a:off x="10621794" y="612897"/>
              <a:ext cx="29880" cy="32832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5098A900-C72E-2B27-6FD1-BFD4E9476039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10612794" y="603897"/>
                <a:ext cx="475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5D7BBDEB-2CAA-D14E-7C68-3337D230DC52}"/>
                  </a:ext>
                </a:extLst>
              </p14:cNvPr>
              <p14:cNvContentPartPr/>
              <p14:nvPr/>
            </p14:nvContentPartPr>
            <p14:xfrm>
              <a:off x="10691274" y="822057"/>
              <a:ext cx="57960" cy="13320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5D7BBDEB-2CAA-D14E-7C68-3337D230DC52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10682274" y="813057"/>
                <a:ext cx="756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C8D5C4F8-E376-8AF1-6787-2558660B41FE}"/>
                  </a:ext>
                </a:extLst>
              </p14:cNvPr>
              <p14:cNvContentPartPr/>
              <p14:nvPr/>
            </p14:nvContentPartPr>
            <p14:xfrm>
              <a:off x="10826274" y="819177"/>
              <a:ext cx="58680" cy="11772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C8D5C4F8-E376-8AF1-6787-2558660B41FE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10817274" y="810177"/>
                <a:ext cx="763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4EA6F299-3379-CC09-EE76-D6B1F8BBE600}"/>
                  </a:ext>
                </a:extLst>
              </p14:cNvPr>
              <p14:cNvContentPartPr/>
              <p14:nvPr/>
            </p14:nvContentPartPr>
            <p14:xfrm>
              <a:off x="11040834" y="680577"/>
              <a:ext cx="150120" cy="251280"/>
            </p14:xfrm>
          </p:contentPart>
        </mc:Choice>
        <mc:Fallback xmlns=""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4EA6F299-3379-CC09-EE76-D6B1F8BBE600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11031834" y="671590"/>
                <a:ext cx="167760" cy="268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B6D180FD-CBEA-85A1-8397-D4BE83B0BA96}"/>
                  </a:ext>
                </a:extLst>
              </p14:cNvPr>
              <p14:cNvContentPartPr/>
              <p14:nvPr/>
            </p14:nvContentPartPr>
            <p14:xfrm>
              <a:off x="11195274" y="808377"/>
              <a:ext cx="118800" cy="13572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B6D180FD-CBEA-85A1-8397-D4BE83B0BA96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11186274" y="799377"/>
                <a:ext cx="1364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B97489DE-38B8-BC0E-0A73-EC9574C1F36F}"/>
                  </a:ext>
                </a:extLst>
              </p14:cNvPr>
              <p14:cNvContentPartPr/>
              <p14:nvPr/>
            </p14:nvContentPartPr>
            <p14:xfrm>
              <a:off x="11303994" y="614337"/>
              <a:ext cx="213480" cy="33408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B97489DE-38B8-BC0E-0A73-EC9574C1F36F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11294979" y="605337"/>
                <a:ext cx="23115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63824E75-32E4-ADB2-F48B-3F70BEB4C60F}"/>
                  </a:ext>
                </a:extLst>
              </p14:cNvPr>
              <p14:cNvContentPartPr/>
              <p14:nvPr/>
            </p14:nvContentPartPr>
            <p14:xfrm>
              <a:off x="11487234" y="790377"/>
              <a:ext cx="232560" cy="14508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63824E75-32E4-ADB2-F48B-3F70BEB4C60F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11478248" y="781399"/>
                <a:ext cx="250173" cy="162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D534F134-795C-8025-FCB3-64E56D337ACE}"/>
                  </a:ext>
                </a:extLst>
              </p14:cNvPr>
              <p14:cNvContentPartPr/>
              <p14:nvPr/>
            </p14:nvContentPartPr>
            <p14:xfrm>
              <a:off x="11699634" y="809097"/>
              <a:ext cx="139320" cy="12240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D534F134-795C-8025-FCB3-64E56D337ACE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11690634" y="800097"/>
                <a:ext cx="1569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71559608-2B35-D1BD-B20C-D9636C22E0EF}"/>
                  </a:ext>
                </a:extLst>
              </p14:cNvPr>
              <p14:cNvContentPartPr/>
              <p14:nvPr/>
            </p14:nvContentPartPr>
            <p14:xfrm>
              <a:off x="9335874" y="1454937"/>
              <a:ext cx="105120" cy="15696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71559608-2B35-D1BD-B20C-D9636C22E0EF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9326874" y="1445937"/>
                <a:ext cx="122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3B4D5480-ADB9-7BA3-CA78-6A9F6E9B736F}"/>
                  </a:ext>
                </a:extLst>
              </p14:cNvPr>
              <p14:cNvContentPartPr/>
              <p14:nvPr/>
            </p14:nvContentPartPr>
            <p14:xfrm>
              <a:off x="9459354" y="1486977"/>
              <a:ext cx="124560" cy="10080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3B4D5480-ADB9-7BA3-CA78-6A9F6E9B736F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9450354" y="1477977"/>
                <a:ext cx="1422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01F6E35F-B18C-8285-EBC4-4AC6C4663ECD}"/>
                  </a:ext>
                </a:extLst>
              </p14:cNvPr>
              <p14:cNvContentPartPr/>
              <p14:nvPr/>
            </p14:nvContentPartPr>
            <p14:xfrm>
              <a:off x="9614514" y="1331097"/>
              <a:ext cx="37080" cy="30564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01F6E35F-B18C-8285-EBC4-4AC6C4663ECD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9605514" y="1322097"/>
                <a:ext cx="547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8206EE35-E388-7571-6011-3BF7018FFE91}"/>
                  </a:ext>
                </a:extLst>
              </p14:cNvPr>
              <p14:cNvContentPartPr/>
              <p14:nvPr/>
            </p14:nvContentPartPr>
            <p14:xfrm>
              <a:off x="9701994" y="1305177"/>
              <a:ext cx="54720" cy="33444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8206EE35-E388-7571-6011-3BF7018FFE91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9692994" y="1296177"/>
                <a:ext cx="723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09EA54B8-CCE1-6297-8D29-9D9131057317}"/>
                  </a:ext>
                </a:extLst>
              </p14:cNvPr>
              <p14:cNvContentPartPr/>
              <p14:nvPr/>
            </p14:nvContentPartPr>
            <p14:xfrm>
              <a:off x="9771834" y="1480857"/>
              <a:ext cx="330120" cy="15516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09EA54B8-CCE1-6297-8D29-9D9131057317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9762834" y="1471857"/>
                <a:ext cx="3477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72259115-8C36-F062-B601-316C74F5C256}"/>
                  </a:ext>
                </a:extLst>
              </p14:cNvPr>
              <p14:cNvContentPartPr/>
              <p14:nvPr/>
            </p14:nvContentPartPr>
            <p14:xfrm>
              <a:off x="10118874" y="1284657"/>
              <a:ext cx="15120" cy="34308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72259115-8C36-F062-B601-316C74F5C25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109874" y="1275657"/>
                <a:ext cx="327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3C33B827-2B05-2B15-CECB-883CE70DAA73}"/>
                  </a:ext>
                </a:extLst>
              </p14:cNvPr>
              <p14:cNvContentPartPr/>
              <p14:nvPr/>
            </p14:nvContentPartPr>
            <p14:xfrm>
              <a:off x="10070994" y="1430817"/>
              <a:ext cx="191160" cy="17316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3C33B827-2B05-2B15-CECB-883CE70DAA73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10061994" y="1421798"/>
                <a:ext cx="208800" cy="190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BF126908-437E-D3AE-599B-A2C540C71771}"/>
                  </a:ext>
                </a:extLst>
              </p14:cNvPr>
              <p14:cNvContentPartPr/>
              <p14:nvPr/>
            </p14:nvContentPartPr>
            <p14:xfrm>
              <a:off x="10250634" y="1470777"/>
              <a:ext cx="114120" cy="115560"/>
            </p14:xfrm>
          </p:contentPart>
        </mc:Choice>
        <mc:Fallback xmlns=""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BF126908-437E-D3AE-599B-A2C540C71771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10241606" y="1461777"/>
                <a:ext cx="131816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7">
            <p14:nvContentPartPr>
              <p14:cNvPr id="641" name="Ink 640">
                <a:extLst>
                  <a:ext uri="{FF2B5EF4-FFF2-40B4-BE49-F238E27FC236}">
                    <a16:creationId xmlns:a16="http://schemas.microsoft.com/office/drawing/2014/main" id="{20A7F041-D980-62EC-E06A-7A8367D28B47}"/>
                  </a:ext>
                </a:extLst>
              </p14:cNvPr>
              <p14:cNvContentPartPr/>
              <p14:nvPr/>
            </p14:nvContentPartPr>
            <p14:xfrm>
              <a:off x="10386354" y="1457817"/>
              <a:ext cx="101880" cy="146160"/>
            </p14:xfrm>
          </p:contentPart>
        </mc:Choice>
        <mc:Fallback xmlns="">
          <p:pic>
            <p:nvPicPr>
              <p:cNvPr id="641" name="Ink 640">
                <a:extLst>
                  <a:ext uri="{FF2B5EF4-FFF2-40B4-BE49-F238E27FC236}">
                    <a16:creationId xmlns:a16="http://schemas.microsoft.com/office/drawing/2014/main" id="{20A7F041-D980-62EC-E06A-7A8367D28B47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10377386" y="1448795"/>
                <a:ext cx="119458" cy="163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9">
            <p14:nvContentPartPr>
              <p14:cNvPr id="643" name="Ink 642">
                <a:extLst>
                  <a:ext uri="{FF2B5EF4-FFF2-40B4-BE49-F238E27FC236}">
                    <a16:creationId xmlns:a16="http://schemas.microsoft.com/office/drawing/2014/main" id="{A4687D22-332F-517D-B76D-88E93B9C75B9}"/>
                  </a:ext>
                </a:extLst>
              </p14:cNvPr>
              <p14:cNvContentPartPr/>
              <p14:nvPr/>
            </p14:nvContentPartPr>
            <p14:xfrm>
              <a:off x="10642314" y="1593983"/>
              <a:ext cx="21960" cy="37800"/>
            </p14:xfrm>
          </p:contentPart>
        </mc:Choice>
        <mc:Fallback xmlns="">
          <p:pic>
            <p:nvPicPr>
              <p:cNvPr id="643" name="Ink 642">
                <a:extLst>
                  <a:ext uri="{FF2B5EF4-FFF2-40B4-BE49-F238E27FC236}">
                    <a16:creationId xmlns:a16="http://schemas.microsoft.com/office/drawing/2014/main" id="{A4687D22-332F-517D-B76D-88E93B9C75B9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10633674" y="1584983"/>
                <a:ext cx="396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2CED5942-8465-CCAE-15B4-76F7A9DCC7F3}"/>
                  </a:ext>
                </a:extLst>
              </p14:cNvPr>
              <p14:cNvContentPartPr/>
              <p14:nvPr/>
            </p14:nvContentPartPr>
            <p14:xfrm>
              <a:off x="7354794" y="1937423"/>
              <a:ext cx="18000" cy="258480"/>
            </p14:xfrm>
          </p:contentPart>
        </mc:Choice>
        <mc:Fallback xmlns=""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2CED5942-8465-CCAE-15B4-76F7A9DCC7F3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7345794" y="1928423"/>
                <a:ext cx="356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005F0A69-6EF2-C196-3BA9-E83FD017F792}"/>
                  </a:ext>
                </a:extLst>
              </p14:cNvPr>
              <p14:cNvContentPartPr/>
              <p14:nvPr/>
            </p14:nvContentPartPr>
            <p14:xfrm>
              <a:off x="7337874" y="1933823"/>
              <a:ext cx="136800" cy="12924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005F0A69-6EF2-C196-3BA9-E83FD017F792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7328874" y="1925183"/>
                <a:ext cx="1544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93D6FBC2-355E-E159-B28F-EBEE3D515E20}"/>
                  </a:ext>
                </a:extLst>
              </p14:cNvPr>
              <p14:cNvContentPartPr/>
              <p14:nvPr/>
            </p14:nvContentPartPr>
            <p14:xfrm>
              <a:off x="7517154" y="1939943"/>
              <a:ext cx="98280" cy="13608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93D6FBC2-355E-E159-B28F-EBEE3D515E20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7508154" y="1931303"/>
                <a:ext cx="1159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4220DAF8-3A0B-5CB9-3453-C29740ADF3DB}"/>
                  </a:ext>
                </a:extLst>
              </p14:cNvPr>
              <p14:cNvContentPartPr/>
              <p14:nvPr/>
            </p14:nvContentPartPr>
            <p14:xfrm>
              <a:off x="7642074" y="1955063"/>
              <a:ext cx="68040" cy="9576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4220DAF8-3A0B-5CB9-3453-C29740ADF3DB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7633434" y="1946423"/>
                <a:ext cx="856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64A4EF9F-D2F7-1FC8-EF65-15CA6475F84C}"/>
                  </a:ext>
                </a:extLst>
              </p14:cNvPr>
              <p14:cNvContentPartPr/>
              <p14:nvPr/>
            </p14:nvContentPartPr>
            <p14:xfrm>
              <a:off x="7743594" y="1805303"/>
              <a:ext cx="25200" cy="27540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64A4EF9F-D2F7-1FC8-EF65-15CA6475F84C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7734954" y="1796303"/>
                <a:ext cx="428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1F63E244-D6CD-9848-17E5-AB8BBA7EB4AF}"/>
                  </a:ext>
                </a:extLst>
              </p14:cNvPr>
              <p14:cNvContentPartPr/>
              <p14:nvPr/>
            </p14:nvContentPartPr>
            <p14:xfrm>
              <a:off x="7725234" y="1782983"/>
              <a:ext cx="199800" cy="27000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1F63E244-D6CD-9848-17E5-AB8BBA7EB4AF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7716234" y="1773983"/>
                <a:ext cx="2174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87ECFBFC-5D8D-60DB-31B9-7DC4FB300CB1}"/>
                  </a:ext>
                </a:extLst>
              </p14:cNvPr>
              <p14:cNvContentPartPr/>
              <p14:nvPr/>
            </p14:nvContentPartPr>
            <p14:xfrm>
              <a:off x="7858434" y="1941743"/>
              <a:ext cx="132480" cy="12132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87ECFBFC-5D8D-60DB-31B9-7DC4FB300CB1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7849434" y="1932743"/>
                <a:ext cx="1501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DC7D23D1-10FE-9302-61EC-0DE8313B8ABE}"/>
                  </a:ext>
                </a:extLst>
              </p14:cNvPr>
              <p14:cNvContentPartPr/>
              <p14:nvPr/>
            </p14:nvContentPartPr>
            <p14:xfrm>
              <a:off x="8003514" y="1872983"/>
              <a:ext cx="15840" cy="1008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DC7D23D1-10FE-9302-61EC-0DE8313B8ABE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7994874" y="1863983"/>
                <a:ext cx="334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704FB16A-7632-0699-1207-9BC3500323AF}"/>
                  </a:ext>
                </a:extLst>
              </p14:cNvPr>
              <p14:cNvContentPartPr/>
              <p14:nvPr/>
            </p14:nvContentPartPr>
            <p14:xfrm>
              <a:off x="8044914" y="1951103"/>
              <a:ext cx="98640" cy="10440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704FB16A-7632-0699-1207-9BC3500323AF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8035914" y="1942463"/>
                <a:ext cx="116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4E0A9BD0-B145-8ABB-0406-1F24DA93FC00}"/>
                  </a:ext>
                </a:extLst>
              </p14:cNvPr>
              <p14:cNvContentPartPr/>
              <p14:nvPr/>
            </p14:nvContentPartPr>
            <p14:xfrm>
              <a:off x="8187834" y="1954703"/>
              <a:ext cx="75240" cy="14472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4E0A9BD0-B145-8ABB-0406-1F24DA93FC00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8179194" y="1946063"/>
                <a:ext cx="928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CACA1F0B-4E9C-E71F-DB95-59B63A9B9BD4}"/>
                  </a:ext>
                </a:extLst>
              </p14:cNvPr>
              <p14:cNvContentPartPr/>
              <p14:nvPr/>
            </p14:nvContentPartPr>
            <p14:xfrm>
              <a:off x="8294034" y="1980263"/>
              <a:ext cx="61200" cy="10116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CACA1F0B-4E9C-E71F-DB95-59B63A9B9BD4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8285034" y="1971623"/>
                <a:ext cx="788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3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8A47B97D-66F2-DC45-59D3-075550FE335C}"/>
                  </a:ext>
                </a:extLst>
              </p14:cNvPr>
              <p14:cNvContentPartPr/>
              <p14:nvPr/>
            </p14:nvContentPartPr>
            <p14:xfrm>
              <a:off x="8394114" y="1879823"/>
              <a:ext cx="105480" cy="20808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8A47B97D-66F2-DC45-59D3-075550FE335C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8385114" y="1870823"/>
                <a:ext cx="1231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C46F95A2-D732-2325-5AF8-41623D32A329}"/>
                  </a:ext>
                </a:extLst>
              </p14:cNvPr>
              <p14:cNvContentPartPr/>
              <p14:nvPr/>
            </p14:nvContentPartPr>
            <p14:xfrm>
              <a:off x="8740434" y="1861823"/>
              <a:ext cx="119520" cy="21168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C46F95A2-D732-2325-5AF8-41623D32A329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8731434" y="1852823"/>
                <a:ext cx="1371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F98D78C0-9E9A-120E-73C8-E5AB9E4AC0E5}"/>
                  </a:ext>
                </a:extLst>
              </p14:cNvPr>
              <p14:cNvContentPartPr/>
              <p14:nvPr/>
            </p14:nvContentPartPr>
            <p14:xfrm>
              <a:off x="8890554" y="1962983"/>
              <a:ext cx="80640" cy="26316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F98D78C0-9E9A-120E-73C8-E5AB9E4AC0E5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8881554" y="1953983"/>
                <a:ext cx="982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E5CBEE18-36A3-EF0F-C632-CCA9CA564C08}"/>
                  </a:ext>
                </a:extLst>
              </p14:cNvPr>
              <p14:cNvContentPartPr/>
              <p14:nvPr/>
            </p14:nvContentPartPr>
            <p14:xfrm>
              <a:off x="9280074" y="1847423"/>
              <a:ext cx="7560" cy="6660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E5CBEE18-36A3-EF0F-C632-CCA9CA564C08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9271434" y="1838423"/>
                <a:ext cx="25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1565A628-61BE-F563-682B-DF077B9C6760}"/>
                  </a:ext>
                </a:extLst>
              </p14:cNvPr>
              <p14:cNvContentPartPr/>
              <p14:nvPr/>
            </p14:nvContentPartPr>
            <p14:xfrm>
              <a:off x="9309234" y="1853903"/>
              <a:ext cx="30240" cy="6192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1565A628-61BE-F563-682B-DF077B9C6760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300234" y="1845263"/>
                <a:ext cx="47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CDEBD8C2-FE63-3546-0459-4E98CD708785}"/>
                  </a:ext>
                </a:extLst>
              </p14:cNvPr>
              <p14:cNvContentPartPr/>
              <p14:nvPr/>
            </p14:nvContentPartPr>
            <p14:xfrm>
              <a:off x="9447474" y="1852463"/>
              <a:ext cx="260280" cy="25992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CDEBD8C2-FE63-3546-0459-4E98CD708785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438834" y="1843823"/>
                <a:ext cx="2779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5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D13104B1-3799-CBB5-D4D4-657E383DE132}"/>
                  </a:ext>
                </a:extLst>
              </p14:cNvPr>
              <p14:cNvContentPartPr/>
              <p14:nvPr/>
            </p14:nvContentPartPr>
            <p14:xfrm>
              <a:off x="9739074" y="1974143"/>
              <a:ext cx="70920" cy="13284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D13104B1-3799-CBB5-D4D4-657E383DE132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9730434" y="1965143"/>
                <a:ext cx="88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7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429E2272-2887-1D9F-860E-C0AFE477755D}"/>
                  </a:ext>
                </a:extLst>
              </p14:cNvPr>
              <p14:cNvContentPartPr/>
              <p14:nvPr/>
            </p14:nvContentPartPr>
            <p14:xfrm>
              <a:off x="9890994" y="1836983"/>
              <a:ext cx="18720" cy="25776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429E2272-2887-1D9F-860E-C0AFE477755D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9882354" y="1828343"/>
                <a:ext cx="363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6B35F0F9-8BB9-FDC7-6ED8-480DA7B28061}"/>
                  </a:ext>
                </a:extLst>
              </p14:cNvPr>
              <p14:cNvContentPartPr/>
              <p14:nvPr/>
            </p14:nvContentPartPr>
            <p14:xfrm>
              <a:off x="9843114" y="1988183"/>
              <a:ext cx="196920" cy="8892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6B35F0F9-8BB9-FDC7-6ED8-480DA7B28061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834474" y="1979543"/>
                <a:ext cx="2145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1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A0E81680-E0A8-094D-3D12-5FE7046733E7}"/>
                  </a:ext>
                </a:extLst>
              </p14:cNvPr>
              <p14:cNvContentPartPr/>
              <p14:nvPr/>
            </p14:nvContentPartPr>
            <p14:xfrm>
              <a:off x="10095474" y="1953263"/>
              <a:ext cx="159480" cy="137880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A0E81680-E0A8-094D-3D12-5FE7046733E7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10086474" y="1944623"/>
                <a:ext cx="1771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3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29751DEF-75A0-60F8-6654-B2DE86EC81C6}"/>
                  </a:ext>
                </a:extLst>
              </p14:cNvPr>
              <p14:cNvContentPartPr/>
              <p14:nvPr/>
            </p14:nvContentPartPr>
            <p14:xfrm>
              <a:off x="10276554" y="1989263"/>
              <a:ext cx="162000" cy="12528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29751DEF-75A0-60F8-6654-B2DE86EC81C6}"/>
                  </a:ext>
                </a:extLst>
              </p:cNvPr>
              <p:cNvPicPr/>
              <p:nvPr/>
            </p:nvPicPr>
            <p:blipFill>
              <a:blip r:embed="rId634"/>
              <a:stretch>
                <a:fillRect/>
              </a:stretch>
            </p:blipFill>
            <p:spPr>
              <a:xfrm>
                <a:off x="10267554" y="1980263"/>
                <a:ext cx="1796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5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BEECF67D-1125-FC5F-E16B-485F90CC74C8}"/>
                  </a:ext>
                </a:extLst>
              </p14:cNvPr>
              <p14:cNvContentPartPr/>
              <p14:nvPr/>
            </p14:nvContentPartPr>
            <p14:xfrm>
              <a:off x="10569234" y="1917983"/>
              <a:ext cx="23040" cy="11556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BEECF67D-1125-FC5F-E16B-485F90CC74C8}"/>
                  </a:ext>
                </a:extLst>
              </p:cNvPr>
              <p:cNvPicPr/>
              <p:nvPr/>
            </p:nvPicPr>
            <p:blipFill>
              <a:blip r:embed="rId636"/>
              <a:stretch>
                <a:fillRect/>
              </a:stretch>
            </p:blipFill>
            <p:spPr>
              <a:xfrm>
                <a:off x="10560594" y="1908983"/>
                <a:ext cx="40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7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3DFB6FA5-627C-760C-3822-7D49447B1DAC}"/>
                  </a:ext>
                </a:extLst>
              </p14:cNvPr>
              <p14:cNvContentPartPr/>
              <p14:nvPr/>
            </p14:nvContentPartPr>
            <p14:xfrm>
              <a:off x="10493274" y="1881623"/>
              <a:ext cx="189000" cy="21528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3DFB6FA5-627C-760C-3822-7D49447B1DAC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10484274" y="1872623"/>
                <a:ext cx="2066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221C8722-47FC-2B55-80FC-5AA05B46C51F}"/>
                  </a:ext>
                </a:extLst>
              </p14:cNvPr>
              <p14:cNvContentPartPr/>
              <p14:nvPr/>
            </p14:nvContentPartPr>
            <p14:xfrm>
              <a:off x="10682634" y="1883063"/>
              <a:ext cx="110880" cy="227880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221C8722-47FC-2B55-80FC-5AA05B46C51F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0673994" y="1874423"/>
                <a:ext cx="1285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1">
            <p14:nvContentPartPr>
              <p14:cNvPr id="690" name="Ink 689">
                <a:extLst>
                  <a:ext uri="{FF2B5EF4-FFF2-40B4-BE49-F238E27FC236}">
                    <a16:creationId xmlns:a16="http://schemas.microsoft.com/office/drawing/2014/main" id="{1B49CE7E-CDE6-02B6-5BBD-AD81CFE16636}"/>
                  </a:ext>
                </a:extLst>
              </p14:cNvPr>
              <p14:cNvContentPartPr/>
              <p14:nvPr/>
            </p14:nvContentPartPr>
            <p14:xfrm>
              <a:off x="10945074" y="1822583"/>
              <a:ext cx="28080" cy="63360"/>
            </p14:xfrm>
          </p:contentPart>
        </mc:Choice>
        <mc:Fallback xmlns="">
          <p:pic>
            <p:nvPicPr>
              <p:cNvPr id="690" name="Ink 689">
                <a:extLst>
                  <a:ext uri="{FF2B5EF4-FFF2-40B4-BE49-F238E27FC236}">
                    <a16:creationId xmlns:a16="http://schemas.microsoft.com/office/drawing/2014/main" id="{1B49CE7E-CDE6-02B6-5BBD-AD81CFE16636}"/>
                  </a:ext>
                </a:extLst>
              </p:cNvPr>
              <p:cNvPicPr/>
              <p:nvPr/>
            </p:nvPicPr>
            <p:blipFill>
              <a:blip r:embed="rId642"/>
              <a:stretch>
                <a:fillRect/>
              </a:stretch>
            </p:blipFill>
            <p:spPr>
              <a:xfrm>
                <a:off x="10936074" y="1813943"/>
                <a:ext cx="457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91" name="Ink 690">
                <a:extLst>
                  <a:ext uri="{FF2B5EF4-FFF2-40B4-BE49-F238E27FC236}">
                    <a16:creationId xmlns:a16="http://schemas.microsoft.com/office/drawing/2014/main" id="{6B04BFC7-293D-C4C5-9C45-1E32A890B6C0}"/>
                  </a:ext>
                </a:extLst>
              </p14:cNvPr>
              <p14:cNvContentPartPr/>
              <p14:nvPr/>
            </p14:nvContentPartPr>
            <p14:xfrm>
              <a:off x="10990074" y="1844543"/>
              <a:ext cx="11520" cy="49320"/>
            </p14:xfrm>
          </p:contentPart>
        </mc:Choice>
        <mc:Fallback xmlns="">
          <p:pic>
            <p:nvPicPr>
              <p:cNvPr id="691" name="Ink 690">
                <a:extLst>
                  <a:ext uri="{FF2B5EF4-FFF2-40B4-BE49-F238E27FC236}">
                    <a16:creationId xmlns:a16="http://schemas.microsoft.com/office/drawing/2014/main" id="{6B04BFC7-293D-C4C5-9C45-1E32A890B6C0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10981074" y="1835543"/>
                <a:ext cx="291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6E18211-D239-0519-5A72-03E34E216A57}"/>
                  </a:ext>
                </a:extLst>
              </p14:cNvPr>
              <p14:cNvContentPartPr/>
              <p14:nvPr/>
            </p14:nvContentPartPr>
            <p14:xfrm>
              <a:off x="350994" y="2333063"/>
              <a:ext cx="898920" cy="143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6E18211-D239-0519-5A72-03E34E216A57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297354" y="2225063"/>
                <a:ext cx="1006560" cy="35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8375EB6-A310-F294-5687-E8ED5794EA2C}"/>
              </a:ext>
            </a:extLst>
          </p:cNvPr>
          <p:cNvGrpSpPr/>
          <p:nvPr/>
        </p:nvGrpSpPr>
        <p:grpSpPr>
          <a:xfrm>
            <a:off x="4654205" y="5487854"/>
            <a:ext cx="390960" cy="307440"/>
            <a:chOff x="4654205" y="5487854"/>
            <a:chExt cx="39096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8A43A0-BB10-611E-3FA2-926C27722DC8}"/>
                    </a:ext>
                  </a:extLst>
                </p14:cNvPr>
                <p14:cNvContentPartPr/>
                <p14:nvPr/>
              </p14:nvContentPartPr>
              <p14:xfrm>
                <a:off x="4713245" y="5536454"/>
                <a:ext cx="4320" cy="122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8A43A0-BB10-611E-3FA2-926C27722DC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4708532" y="5532134"/>
                  <a:ext cx="13745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102021-FC98-730F-9DA3-A41E21850E4B}"/>
                    </a:ext>
                  </a:extLst>
                </p14:cNvPr>
                <p14:cNvContentPartPr/>
                <p14:nvPr/>
              </p14:nvContentPartPr>
              <p14:xfrm>
                <a:off x="4654205" y="5487854"/>
                <a:ext cx="133920" cy="53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102021-FC98-730F-9DA3-A41E21850E4B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4649873" y="5483534"/>
                  <a:ext cx="142583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7F6F0E-6618-83A1-5E5C-A5EB8005BCE4}"/>
                    </a:ext>
                  </a:extLst>
                </p14:cNvPr>
                <p14:cNvContentPartPr/>
                <p14:nvPr/>
              </p14:nvContentPartPr>
              <p14:xfrm>
                <a:off x="4762565" y="5556974"/>
                <a:ext cx="59760" cy="22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7F6F0E-6618-83A1-5E5C-A5EB8005BCE4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4758245" y="5552654"/>
                  <a:ext cx="68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625051-3A08-F092-54BA-B67E998ED788}"/>
                    </a:ext>
                  </a:extLst>
                </p14:cNvPr>
                <p14:cNvContentPartPr/>
                <p14:nvPr/>
              </p14:nvContentPartPr>
              <p14:xfrm>
                <a:off x="4861925" y="5597654"/>
                <a:ext cx="14040" cy="197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625051-3A08-F092-54BA-B67E998ED788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4857605" y="5593334"/>
                  <a:ext cx="22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A53943-83AD-7A80-2308-B3CA7A5CBE7C}"/>
                    </a:ext>
                  </a:extLst>
                </p14:cNvPr>
                <p14:cNvContentPartPr/>
                <p14:nvPr/>
              </p14:nvContentPartPr>
              <p14:xfrm>
                <a:off x="4825565" y="5572814"/>
                <a:ext cx="90360" cy="114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A53943-83AD-7A80-2308-B3CA7A5CBE7C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4821245" y="5568507"/>
                  <a:ext cx="99000" cy="123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2CD976-CAA9-65DF-3D7D-D31E96210E56}"/>
                    </a:ext>
                  </a:extLst>
                </p14:cNvPr>
                <p14:cNvContentPartPr/>
                <p14:nvPr/>
              </p14:nvContentPartPr>
              <p14:xfrm>
                <a:off x="4897205" y="5589014"/>
                <a:ext cx="147960" cy="10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2CD976-CAA9-65DF-3D7D-D31E96210E56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4892885" y="5584709"/>
                  <a:ext cx="156600" cy="1090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5C35609-5BAA-324D-2EB5-53695E7AAAD4}"/>
                  </a:ext>
                </a:extLst>
              </p14:cNvPr>
              <p14:cNvContentPartPr/>
              <p14:nvPr/>
            </p14:nvContentPartPr>
            <p14:xfrm>
              <a:off x="4597685" y="5485334"/>
              <a:ext cx="462960" cy="254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5C35609-5BAA-324D-2EB5-53695E7AAAD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4543685" y="5377334"/>
                <a:ext cx="570600" cy="47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2FFA2C5-A71C-D442-B523-4F643DDA1221}"/>
              </a:ext>
            </a:extLst>
          </p:cNvPr>
          <p:cNvGrpSpPr/>
          <p:nvPr/>
        </p:nvGrpSpPr>
        <p:grpSpPr>
          <a:xfrm>
            <a:off x="5277979" y="4468026"/>
            <a:ext cx="475200" cy="1102320"/>
            <a:chOff x="5277979" y="4468026"/>
            <a:chExt cx="475200" cy="11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512547-5F4E-B54D-D525-CF05A6AF1709}"/>
                    </a:ext>
                  </a:extLst>
                </p14:cNvPr>
                <p14:cNvContentPartPr/>
                <p14:nvPr/>
              </p14:nvContentPartPr>
              <p14:xfrm>
                <a:off x="5295619" y="4611306"/>
                <a:ext cx="28080" cy="723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512547-5F4E-B54D-D525-CF05A6AF1709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286619" y="4602306"/>
                  <a:ext cx="4572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8FDE7D6-E213-C92E-E5F7-8AC493BAD46F}"/>
                    </a:ext>
                  </a:extLst>
                </p14:cNvPr>
                <p14:cNvContentPartPr/>
                <p14:nvPr/>
              </p14:nvContentPartPr>
              <p14:xfrm>
                <a:off x="5308939" y="4468026"/>
                <a:ext cx="336240" cy="496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8FDE7D6-E213-C92E-E5F7-8AC493BAD46F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299949" y="4459026"/>
                  <a:ext cx="353861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3D9E1E6-D4DC-4939-6C04-F331CAA32ADF}"/>
                    </a:ext>
                  </a:extLst>
                </p14:cNvPr>
                <p14:cNvContentPartPr/>
                <p14:nvPr/>
              </p14:nvContentPartPr>
              <p14:xfrm>
                <a:off x="5277979" y="5031066"/>
                <a:ext cx="452160" cy="539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3D9E1E6-D4DC-4939-6C04-F331CAA32AD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268979" y="5022066"/>
                  <a:ext cx="4698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F85BED6-991C-0BF6-35DA-ACA14B16C69A}"/>
                    </a:ext>
                  </a:extLst>
                </p14:cNvPr>
                <p14:cNvContentPartPr/>
                <p14:nvPr/>
              </p14:nvContentPartPr>
              <p14:xfrm>
                <a:off x="5699899" y="5551986"/>
                <a:ext cx="53280" cy="5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F85BED6-991C-0BF6-35DA-ACA14B16C69A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5690838" y="5542386"/>
                  <a:ext cx="71040" cy="245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3EE708C-E39C-00F0-0560-DE17761525EC}"/>
              </a:ext>
            </a:extLst>
          </p:cNvPr>
          <p:cNvGrpSpPr/>
          <p:nvPr/>
        </p:nvGrpSpPr>
        <p:grpSpPr>
          <a:xfrm>
            <a:off x="7516794" y="3488663"/>
            <a:ext cx="426240" cy="412560"/>
            <a:chOff x="7516794" y="3488663"/>
            <a:chExt cx="42624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1DD2564-2E22-2603-1880-0792D3B529CA}"/>
                    </a:ext>
                  </a:extLst>
                </p14:cNvPr>
                <p14:cNvContentPartPr/>
                <p14:nvPr/>
              </p14:nvContentPartPr>
              <p14:xfrm>
                <a:off x="7678794" y="3624023"/>
                <a:ext cx="170640" cy="154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1DD2564-2E22-2603-1880-0792D3B529CA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669794" y="3615023"/>
                  <a:ext cx="188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4442422-1C83-A72E-13A1-3F22BEA86051}"/>
                    </a:ext>
                  </a:extLst>
                </p14:cNvPr>
                <p14:cNvContentPartPr/>
                <p14:nvPr/>
              </p14:nvContentPartPr>
              <p14:xfrm>
                <a:off x="7516794" y="3488663"/>
                <a:ext cx="426240" cy="41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4442422-1C83-A72E-13A1-3F22BEA86051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508154" y="3479663"/>
                  <a:ext cx="443880" cy="43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4891480-7CA0-FC52-F1EC-37FB5FBAB169}"/>
              </a:ext>
            </a:extLst>
          </p:cNvPr>
          <p:cNvGrpSpPr/>
          <p:nvPr/>
        </p:nvGrpSpPr>
        <p:grpSpPr>
          <a:xfrm>
            <a:off x="8206554" y="3584063"/>
            <a:ext cx="561240" cy="396360"/>
            <a:chOff x="8206554" y="3584063"/>
            <a:chExt cx="56124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6D8299-D2BA-CC76-1807-CB4951573EAF}"/>
                    </a:ext>
                  </a:extLst>
                </p14:cNvPr>
                <p14:cNvContentPartPr/>
                <p14:nvPr/>
              </p14:nvContentPartPr>
              <p14:xfrm>
                <a:off x="8210154" y="3584063"/>
                <a:ext cx="25920" cy="188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6D8299-D2BA-CC76-1807-CB4951573EAF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8201514" y="3575063"/>
                  <a:ext cx="43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134B3B0-CADA-F813-2A88-E6D8D90440C0}"/>
                    </a:ext>
                  </a:extLst>
                </p14:cNvPr>
                <p14:cNvContentPartPr/>
                <p14:nvPr/>
              </p14:nvContentPartPr>
              <p14:xfrm>
                <a:off x="8206554" y="3584423"/>
                <a:ext cx="173520" cy="186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134B3B0-CADA-F813-2A88-E6D8D90440C0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8197554" y="3575783"/>
                  <a:ext cx="191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28D276A-B523-3BF9-93A2-6AA12BAFEB25}"/>
                    </a:ext>
                  </a:extLst>
                </p14:cNvPr>
                <p14:cNvContentPartPr/>
                <p14:nvPr/>
              </p14:nvContentPartPr>
              <p14:xfrm>
                <a:off x="8399154" y="3675503"/>
                <a:ext cx="81720" cy="113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28D276A-B523-3BF9-93A2-6AA12BAFEB25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8390154" y="3666503"/>
                  <a:ext cx="99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C2C085C-85CC-AEAF-7AEA-D9967D9D1B2A}"/>
                    </a:ext>
                  </a:extLst>
                </p14:cNvPr>
                <p14:cNvContentPartPr/>
                <p14:nvPr/>
              </p14:nvContentPartPr>
              <p14:xfrm>
                <a:off x="8517234" y="3678023"/>
                <a:ext cx="51840" cy="95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C2C085C-85CC-AEAF-7AEA-D9967D9D1B2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8508234" y="3669383"/>
                  <a:ext cx="69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C0A15DF-DD94-BDB2-A3D0-8B5846505C6A}"/>
                    </a:ext>
                  </a:extLst>
                </p14:cNvPr>
                <p14:cNvContentPartPr/>
                <p14:nvPr/>
              </p14:nvContentPartPr>
              <p14:xfrm>
                <a:off x="8497434" y="3676583"/>
                <a:ext cx="134280" cy="303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C0A15DF-DD94-BDB2-A3D0-8B5846505C6A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8488794" y="3667583"/>
                  <a:ext cx="151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8783945-C3FB-C5C8-B095-B865ED980B71}"/>
                    </a:ext>
                  </a:extLst>
                </p14:cNvPr>
                <p14:cNvContentPartPr/>
                <p14:nvPr/>
              </p14:nvContentPartPr>
              <p14:xfrm>
                <a:off x="8670954" y="3710783"/>
                <a:ext cx="96840" cy="94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8783945-C3FB-C5C8-B095-B865ED980B71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8661954" y="3701783"/>
                  <a:ext cx="1144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69061B6-C47C-A706-0630-EAC8527ACEB5}"/>
              </a:ext>
            </a:extLst>
          </p:cNvPr>
          <p:cNvGrpSpPr/>
          <p:nvPr/>
        </p:nvGrpSpPr>
        <p:grpSpPr>
          <a:xfrm>
            <a:off x="8978394" y="3470303"/>
            <a:ext cx="1644480" cy="525240"/>
            <a:chOff x="8978394" y="3470303"/>
            <a:chExt cx="164448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AE112F5-ACCD-5EEE-6341-8B06DFD0F8AF}"/>
                    </a:ext>
                  </a:extLst>
                </p14:cNvPr>
                <p14:cNvContentPartPr/>
                <p14:nvPr/>
              </p14:nvContentPartPr>
              <p14:xfrm>
                <a:off x="9054714" y="3560663"/>
                <a:ext cx="37800" cy="220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AE112F5-ACCD-5EEE-6341-8B06DFD0F8AF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9045714" y="3552023"/>
                  <a:ext cx="55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A2F9E72-87FF-32A2-3306-3F90C7981C47}"/>
                    </a:ext>
                  </a:extLst>
                </p14:cNvPr>
                <p14:cNvContentPartPr/>
                <p14:nvPr/>
              </p14:nvContentPartPr>
              <p14:xfrm>
                <a:off x="8978394" y="3539783"/>
                <a:ext cx="196920" cy="16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A2F9E72-87FF-32A2-3306-3F90C7981C47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8969394" y="3530783"/>
                  <a:ext cx="214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F4A1354-146E-0A84-F7DC-A3E8DC750CB4}"/>
                    </a:ext>
                  </a:extLst>
                </p14:cNvPr>
                <p14:cNvContentPartPr/>
                <p14:nvPr/>
              </p14:nvContentPartPr>
              <p14:xfrm>
                <a:off x="9131034" y="3687383"/>
                <a:ext cx="12240" cy="110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F4A1354-146E-0A84-F7DC-A3E8DC750CB4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9122394" y="3678383"/>
                  <a:ext cx="29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91F9DF1-8696-AAA8-E714-3DF76C9804C9}"/>
                    </a:ext>
                  </a:extLst>
                </p14:cNvPr>
                <p14:cNvContentPartPr/>
                <p14:nvPr/>
              </p14:nvContentPartPr>
              <p14:xfrm>
                <a:off x="9124194" y="3670103"/>
                <a:ext cx="170640" cy="109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91F9DF1-8696-AAA8-E714-3DF76C9804C9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9115554" y="3661463"/>
                  <a:ext cx="188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25D88F5-3930-EB15-6AD3-6CA7074E2DB8}"/>
                    </a:ext>
                  </a:extLst>
                </p14:cNvPr>
                <p14:cNvContentPartPr/>
                <p14:nvPr/>
              </p14:nvContentPartPr>
              <p14:xfrm>
                <a:off x="9295554" y="3546623"/>
                <a:ext cx="245520" cy="275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25D88F5-3930-EB15-6AD3-6CA7074E2DB8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286554" y="3537983"/>
                  <a:ext cx="263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7BAAC27-8678-773F-CA73-074265C26C48}"/>
                    </a:ext>
                  </a:extLst>
                </p14:cNvPr>
                <p14:cNvContentPartPr/>
                <p14:nvPr/>
              </p14:nvContentPartPr>
              <p14:xfrm>
                <a:off x="9576714" y="3517103"/>
                <a:ext cx="183960" cy="284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7BAAC27-8678-773F-CA73-074265C26C4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568074" y="3508463"/>
                  <a:ext cx="201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BF3A643-F834-757B-545A-E7591EB1D8B9}"/>
                    </a:ext>
                  </a:extLst>
                </p14:cNvPr>
                <p14:cNvContentPartPr/>
                <p14:nvPr/>
              </p14:nvContentPartPr>
              <p14:xfrm>
                <a:off x="9873714" y="3575063"/>
                <a:ext cx="91440" cy="223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BF3A643-F834-757B-545A-E7591EB1D8B9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9865074" y="3566423"/>
                  <a:ext cx="109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BA87D5F-B324-E2CA-8EE7-0E410D82D7DA}"/>
                    </a:ext>
                  </a:extLst>
                </p14:cNvPr>
                <p14:cNvContentPartPr/>
                <p14:nvPr/>
              </p14:nvContentPartPr>
              <p14:xfrm>
                <a:off x="9970194" y="3675503"/>
                <a:ext cx="132840" cy="134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BA87D5F-B324-E2CA-8EE7-0E410D82D7DA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9961194" y="3666863"/>
                  <a:ext cx="150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85E0A8E-5F9C-22D2-212A-9C3ACAEBFC29}"/>
                    </a:ext>
                  </a:extLst>
                </p14:cNvPr>
                <p14:cNvContentPartPr/>
                <p14:nvPr/>
              </p14:nvContentPartPr>
              <p14:xfrm>
                <a:off x="10115634" y="3470303"/>
                <a:ext cx="79200" cy="320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85E0A8E-5F9C-22D2-212A-9C3ACAEBFC29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06994" y="3461663"/>
                  <a:ext cx="96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E48E188-3BA8-D335-8249-262733391CAD}"/>
                    </a:ext>
                  </a:extLst>
                </p14:cNvPr>
                <p14:cNvContentPartPr/>
                <p14:nvPr/>
              </p14:nvContentPartPr>
              <p14:xfrm>
                <a:off x="10178994" y="3681983"/>
                <a:ext cx="80280" cy="120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E48E188-3BA8-D335-8249-262733391CA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170354" y="3673343"/>
                  <a:ext cx="97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47EF3AF-79AB-6F8C-3A8A-2AE639AF45D6}"/>
                    </a:ext>
                  </a:extLst>
                </p14:cNvPr>
                <p14:cNvContentPartPr/>
                <p14:nvPr/>
              </p14:nvContentPartPr>
              <p14:xfrm>
                <a:off x="10209954" y="3679823"/>
                <a:ext cx="151560" cy="315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47EF3AF-79AB-6F8C-3A8A-2AE639AF45D6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201314" y="3670823"/>
                  <a:ext cx="1692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8A8F951-2BA2-B48F-BFA7-C8DB396578D7}"/>
                    </a:ext>
                  </a:extLst>
                </p14:cNvPr>
                <p14:cNvContentPartPr/>
                <p14:nvPr/>
              </p14:nvContentPartPr>
              <p14:xfrm>
                <a:off x="10378434" y="3688463"/>
                <a:ext cx="75240" cy="94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8A8F951-2BA2-B48F-BFA7-C8DB396578D7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369794" y="3679463"/>
                  <a:ext cx="92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51D2ABA-4ABD-0EE4-74AA-DF498C09A534}"/>
                    </a:ext>
                  </a:extLst>
                </p14:cNvPr>
                <p14:cNvContentPartPr/>
                <p14:nvPr/>
              </p14:nvContentPartPr>
              <p14:xfrm>
                <a:off x="10489674" y="3670463"/>
                <a:ext cx="58320" cy="101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51D2ABA-4ABD-0EE4-74AA-DF498C09A534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480674" y="3661463"/>
                  <a:ext cx="75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479CC42-AB74-7A3E-DA84-C3D7C8F480CA}"/>
                    </a:ext>
                  </a:extLst>
                </p14:cNvPr>
                <p14:cNvContentPartPr/>
                <p14:nvPr/>
              </p14:nvContentPartPr>
              <p14:xfrm>
                <a:off x="10552314" y="3707183"/>
                <a:ext cx="70560" cy="2685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479CC42-AB74-7A3E-DA84-C3D7C8F480CA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543674" y="3698183"/>
                  <a:ext cx="8820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D84BF0C-15F0-9D1D-463A-B67814118EBB}"/>
              </a:ext>
            </a:extLst>
          </p:cNvPr>
          <p:cNvGrpSpPr/>
          <p:nvPr/>
        </p:nvGrpSpPr>
        <p:grpSpPr>
          <a:xfrm>
            <a:off x="10827354" y="3550223"/>
            <a:ext cx="420480" cy="214560"/>
            <a:chOff x="10827354" y="3550223"/>
            <a:chExt cx="42048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B6AECCC-6299-73D1-E783-EEFE0619BDCC}"/>
                    </a:ext>
                  </a:extLst>
                </p14:cNvPr>
                <p14:cNvContentPartPr/>
                <p14:nvPr/>
              </p14:nvContentPartPr>
              <p14:xfrm>
                <a:off x="10827354" y="3644183"/>
                <a:ext cx="250560" cy="120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B6AECCC-6299-73D1-E783-EEFE0619BDCC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818714" y="3635543"/>
                  <a:ext cx="268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23BE3A4-1829-0B8F-6BFA-2189B901FD2A}"/>
                    </a:ext>
                  </a:extLst>
                </p14:cNvPr>
                <p14:cNvContentPartPr/>
                <p14:nvPr/>
              </p14:nvContentPartPr>
              <p14:xfrm>
                <a:off x="11125074" y="3550223"/>
                <a:ext cx="122760" cy="2134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23BE3A4-1829-0B8F-6BFA-2189B901FD2A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1116434" y="3541583"/>
                  <a:ext cx="14040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0C03482-61E5-8A87-CFDB-C1FA6E374A7B}"/>
              </a:ext>
            </a:extLst>
          </p:cNvPr>
          <p:cNvGrpSpPr/>
          <p:nvPr/>
        </p:nvGrpSpPr>
        <p:grpSpPr>
          <a:xfrm>
            <a:off x="8153994" y="4095263"/>
            <a:ext cx="1233720" cy="460440"/>
            <a:chOff x="8153994" y="4095263"/>
            <a:chExt cx="123372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89C4C37-956A-5F5D-D88E-300EA1F722D7}"/>
                    </a:ext>
                  </a:extLst>
                </p14:cNvPr>
                <p14:cNvContentPartPr/>
                <p14:nvPr/>
              </p14:nvContentPartPr>
              <p14:xfrm>
                <a:off x="8236074" y="4197863"/>
                <a:ext cx="17280" cy="181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89C4C37-956A-5F5D-D88E-300EA1F722D7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8227434" y="4188863"/>
                  <a:ext cx="34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9232D7D-35FF-C063-1BC7-D1F01CE673F9}"/>
                    </a:ext>
                  </a:extLst>
                </p14:cNvPr>
                <p14:cNvContentPartPr/>
                <p14:nvPr/>
              </p14:nvContentPartPr>
              <p14:xfrm>
                <a:off x="8153994" y="4126223"/>
                <a:ext cx="195840" cy="138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9232D7D-35FF-C063-1BC7-D1F01CE673F9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8144994" y="4117223"/>
                  <a:ext cx="213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7728664-9F11-13A4-8D10-220D06DEEBA9}"/>
                    </a:ext>
                  </a:extLst>
                </p14:cNvPr>
                <p14:cNvContentPartPr/>
                <p14:nvPr/>
              </p14:nvContentPartPr>
              <p14:xfrm>
                <a:off x="8324274" y="4234583"/>
                <a:ext cx="7560" cy="1234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7728664-9F11-13A4-8D10-220D06DEEBA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8315274" y="4225943"/>
                  <a:ext cx="25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1E08D49-1F35-339A-5A60-AF06835E64FF}"/>
                    </a:ext>
                  </a:extLst>
                </p14:cNvPr>
                <p14:cNvContentPartPr/>
                <p14:nvPr/>
              </p14:nvContentPartPr>
              <p14:xfrm>
                <a:off x="8303754" y="4253303"/>
                <a:ext cx="146880" cy="107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1E08D49-1F35-339A-5A60-AF06835E64FF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8295114" y="4244663"/>
                  <a:ext cx="164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9B567F0-2A58-CAE3-06AF-8C6B92206398}"/>
                    </a:ext>
                  </a:extLst>
                </p14:cNvPr>
                <p14:cNvContentPartPr/>
                <p14:nvPr/>
              </p14:nvContentPartPr>
              <p14:xfrm>
                <a:off x="8480874" y="4124423"/>
                <a:ext cx="271800" cy="2491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9B567F0-2A58-CAE3-06AF-8C6B92206398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8472234" y="4115423"/>
                  <a:ext cx="2894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67F7866-E4D5-C102-3B7A-DAC5D2BE35AF}"/>
                    </a:ext>
                  </a:extLst>
                </p14:cNvPr>
                <p14:cNvContentPartPr/>
                <p14:nvPr/>
              </p14:nvContentPartPr>
              <p14:xfrm>
                <a:off x="8794434" y="4095263"/>
                <a:ext cx="163440" cy="268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67F7866-E4D5-C102-3B7A-DAC5D2BE35A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8785794" y="4086263"/>
                  <a:ext cx="181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5989AA6-20EF-F75B-4347-43A5622F864C}"/>
                    </a:ext>
                  </a:extLst>
                </p14:cNvPr>
                <p14:cNvContentPartPr/>
                <p14:nvPr/>
              </p14:nvContentPartPr>
              <p14:xfrm>
                <a:off x="9100794" y="4187063"/>
                <a:ext cx="5040" cy="1591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5989AA6-20EF-F75B-4347-43A5622F864C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9091794" y="4178423"/>
                  <a:ext cx="22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2A6A001-9F76-A0CE-7970-66173844C704}"/>
                    </a:ext>
                  </a:extLst>
                </p14:cNvPr>
                <p14:cNvContentPartPr/>
                <p14:nvPr/>
              </p14:nvContentPartPr>
              <p14:xfrm>
                <a:off x="9030594" y="4121543"/>
                <a:ext cx="182880" cy="558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2A6A001-9F76-A0CE-7970-66173844C704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9021594" y="4112543"/>
                  <a:ext cx="200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F77B1A0-E317-3196-8BE0-7589342D936A}"/>
                    </a:ext>
                  </a:extLst>
                </p14:cNvPr>
                <p14:cNvContentPartPr/>
                <p14:nvPr/>
              </p14:nvContentPartPr>
              <p14:xfrm>
                <a:off x="9168474" y="4240703"/>
                <a:ext cx="127440" cy="1314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F77B1A0-E317-3196-8BE0-7589342D936A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9159474" y="4232063"/>
                  <a:ext cx="145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5B9F681-ACCC-F095-02F7-8BB160E45CDE}"/>
                    </a:ext>
                  </a:extLst>
                </p14:cNvPr>
                <p14:cNvContentPartPr/>
                <p14:nvPr/>
              </p14:nvContentPartPr>
              <p14:xfrm>
                <a:off x="9197994" y="4251863"/>
                <a:ext cx="189720" cy="303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5B9F681-ACCC-F095-02F7-8BB160E45CDE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9189354" y="4243223"/>
                  <a:ext cx="20736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5B1C3061-DBDB-3884-1F25-9F0E499B613A}"/>
              </a:ext>
            </a:extLst>
          </p:cNvPr>
          <p:cNvGrpSpPr/>
          <p:nvPr/>
        </p:nvGrpSpPr>
        <p:grpSpPr>
          <a:xfrm>
            <a:off x="9656994" y="4024343"/>
            <a:ext cx="714960" cy="331560"/>
            <a:chOff x="9656994" y="4024343"/>
            <a:chExt cx="71496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021A078-A2AF-FD86-18F8-78CF57CF8875}"/>
                    </a:ext>
                  </a:extLst>
                </p14:cNvPr>
                <p14:cNvContentPartPr/>
                <p14:nvPr/>
              </p14:nvContentPartPr>
              <p14:xfrm>
                <a:off x="9656994" y="4249703"/>
                <a:ext cx="10080" cy="79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021A078-A2AF-FD86-18F8-78CF57CF8875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9647994" y="4240703"/>
                  <a:ext cx="27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494D151-3FCA-04E5-5307-099D36F00A06}"/>
                    </a:ext>
                  </a:extLst>
                </p14:cNvPr>
                <p14:cNvContentPartPr/>
                <p14:nvPr/>
              </p14:nvContentPartPr>
              <p14:xfrm>
                <a:off x="9668874" y="4187783"/>
                <a:ext cx="17280" cy="43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494D151-3FCA-04E5-5307-099D36F00A06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660234" y="4178783"/>
                  <a:ext cx="34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5ACEF85D-E76A-4BA0-E6DF-BECDD1A0F8C0}"/>
                    </a:ext>
                  </a:extLst>
                </p14:cNvPr>
                <p14:cNvContentPartPr/>
                <p14:nvPr/>
              </p14:nvContentPartPr>
              <p14:xfrm>
                <a:off x="9712434" y="4024343"/>
                <a:ext cx="332280" cy="321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5ACEF85D-E76A-4BA0-E6DF-BECDD1A0F8C0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9703794" y="4015703"/>
                  <a:ext cx="349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E4E11C5-C9B3-0CF4-B351-D8F08A211CDA}"/>
                    </a:ext>
                  </a:extLst>
                </p14:cNvPr>
                <p14:cNvContentPartPr/>
                <p14:nvPr/>
              </p14:nvContentPartPr>
              <p14:xfrm>
                <a:off x="9956514" y="4051343"/>
                <a:ext cx="286920" cy="3045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E4E11C5-C9B3-0CF4-B351-D8F08A211CDA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947874" y="4042343"/>
                  <a:ext cx="3045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21EB1CB-5B0D-A396-E04E-822EE75BE297}"/>
                    </a:ext>
                  </a:extLst>
                </p14:cNvPr>
                <p14:cNvContentPartPr/>
                <p14:nvPr/>
              </p14:nvContentPartPr>
              <p14:xfrm>
                <a:off x="10252434" y="4266983"/>
                <a:ext cx="119520" cy="853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21EB1CB-5B0D-A396-E04E-822EE75BE297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0243434" y="4258343"/>
                  <a:ext cx="1371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1C930BE-5EB9-7EA3-24C1-F32F6F2418CD}"/>
              </a:ext>
            </a:extLst>
          </p:cNvPr>
          <p:cNvGrpSpPr/>
          <p:nvPr/>
        </p:nvGrpSpPr>
        <p:grpSpPr>
          <a:xfrm>
            <a:off x="10550154" y="4229903"/>
            <a:ext cx="537120" cy="152640"/>
            <a:chOff x="10550154" y="4229903"/>
            <a:chExt cx="53712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0B8E91D-55A8-AE66-1C42-1465AB173B23}"/>
                    </a:ext>
                  </a:extLst>
                </p14:cNvPr>
                <p14:cNvContentPartPr/>
                <p14:nvPr/>
              </p14:nvContentPartPr>
              <p14:xfrm>
                <a:off x="10550154" y="4232783"/>
                <a:ext cx="91800" cy="124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0B8E91D-55A8-AE66-1C42-1465AB173B23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541514" y="4224143"/>
                  <a:ext cx="109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017B897-BB3A-D28C-E902-503AAD6F428E}"/>
                    </a:ext>
                  </a:extLst>
                </p14:cNvPr>
                <p14:cNvContentPartPr/>
                <p14:nvPr/>
              </p14:nvContentPartPr>
              <p14:xfrm>
                <a:off x="10638354" y="4242863"/>
                <a:ext cx="139320" cy="111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017B897-BB3A-D28C-E902-503AAD6F42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10629714" y="4233863"/>
                  <a:ext cx="156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8DC7813-BDEB-55EA-E87E-AFBE00654899}"/>
                    </a:ext>
                  </a:extLst>
                </p14:cNvPr>
                <p14:cNvContentPartPr/>
                <p14:nvPr/>
              </p14:nvContentPartPr>
              <p14:xfrm>
                <a:off x="10807554" y="4229903"/>
                <a:ext cx="150480" cy="126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8DC7813-BDEB-55EA-E87E-AFBE00654899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0798914" y="4220903"/>
                  <a:ext cx="168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27E7475-20CE-96C6-3204-20BF1A7CC323}"/>
                    </a:ext>
                  </a:extLst>
                </p14:cNvPr>
                <p14:cNvContentPartPr/>
                <p14:nvPr/>
              </p14:nvContentPartPr>
              <p14:xfrm>
                <a:off x="10963074" y="4272743"/>
                <a:ext cx="124200" cy="1098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27E7475-20CE-96C6-3204-20BF1A7CC323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10954074" y="4263743"/>
                  <a:ext cx="14184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5411730-A107-C02F-7D09-44D1B7410637}"/>
              </a:ext>
            </a:extLst>
          </p:cNvPr>
          <p:cNvGrpSpPr/>
          <p:nvPr/>
        </p:nvGrpSpPr>
        <p:grpSpPr>
          <a:xfrm>
            <a:off x="8243274" y="4675223"/>
            <a:ext cx="1136160" cy="306000"/>
            <a:chOff x="8243274" y="4675223"/>
            <a:chExt cx="113616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34F6324-E024-DFE5-03FB-FEF880DC3A76}"/>
                    </a:ext>
                  </a:extLst>
                </p14:cNvPr>
                <p14:cNvContentPartPr/>
                <p14:nvPr/>
              </p14:nvContentPartPr>
              <p14:xfrm>
                <a:off x="8243274" y="4733543"/>
                <a:ext cx="113400" cy="222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34F6324-E024-DFE5-03FB-FEF880DC3A76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8234634" y="4724543"/>
                  <a:ext cx="131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B82264D-9A78-C276-0731-9680047D7E5B}"/>
                    </a:ext>
                  </a:extLst>
                </p14:cNvPr>
                <p14:cNvContentPartPr/>
                <p14:nvPr/>
              </p14:nvContentPartPr>
              <p14:xfrm>
                <a:off x="8371434" y="4815983"/>
                <a:ext cx="109080" cy="131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B82264D-9A78-C276-0731-9680047D7E5B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8362434" y="4806983"/>
                  <a:ext cx="126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E08ABCB-71CE-0F68-5905-7E1AC2914342}"/>
                    </a:ext>
                  </a:extLst>
                </p14:cNvPr>
                <p14:cNvContentPartPr/>
                <p14:nvPr/>
              </p14:nvContentPartPr>
              <p14:xfrm>
                <a:off x="8516154" y="4707623"/>
                <a:ext cx="23760" cy="2379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E08ABCB-71CE-0F68-5905-7E1AC2914342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8507514" y="4698983"/>
                  <a:ext cx="41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2B776101-F956-5C53-1AA7-0235F491F23A}"/>
                    </a:ext>
                  </a:extLst>
                </p14:cNvPr>
                <p14:cNvContentPartPr/>
                <p14:nvPr/>
              </p14:nvContentPartPr>
              <p14:xfrm>
                <a:off x="8565114" y="4696823"/>
                <a:ext cx="17640" cy="2196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2B776101-F956-5C53-1AA7-0235F491F23A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8556474" y="4687823"/>
                  <a:ext cx="35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73921B1-C157-AF2B-5F42-6DC8BB69E47C}"/>
                    </a:ext>
                  </a:extLst>
                </p14:cNvPr>
                <p14:cNvContentPartPr/>
                <p14:nvPr/>
              </p14:nvContentPartPr>
              <p14:xfrm>
                <a:off x="8620914" y="4819223"/>
                <a:ext cx="68040" cy="1278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73921B1-C157-AF2B-5F42-6DC8BB69E47C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8611914" y="4810223"/>
                  <a:ext cx="85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B5EB912-8507-3D58-5566-4587C981065C}"/>
                    </a:ext>
                  </a:extLst>
                </p14:cNvPr>
                <p14:cNvContentPartPr/>
                <p14:nvPr/>
              </p14:nvContentPartPr>
              <p14:xfrm>
                <a:off x="8726394" y="4675223"/>
                <a:ext cx="137520" cy="263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B5EB912-8507-3D58-5566-4587C981065C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8717754" y="4666583"/>
                  <a:ext cx="155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5D8627A-A8D8-47FF-8973-D1AF90601B11}"/>
                    </a:ext>
                  </a:extLst>
                </p14:cNvPr>
                <p14:cNvContentPartPr/>
                <p14:nvPr/>
              </p14:nvContentPartPr>
              <p14:xfrm>
                <a:off x="8807034" y="4753343"/>
                <a:ext cx="149400" cy="171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5D8627A-A8D8-47FF-8973-D1AF90601B11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8798394" y="4744343"/>
                  <a:ext cx="167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8B2ED15-5064-0C8E-0CAA-D0072CF7F225}"/>
                    </a:ext>
                  </a:extLst>
                </p14:cNvPr>
                <p14:cNvContentPartPr/>
                <p14:nvPr/>
              </p14:nvContentPartPr>
              <p14:xfrm>
                <a:off x="8991714" y="4808423"/>
                <a:ext cx="109080" cy="1188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8B2ED15-5064-0C8E-0CAA-D0072CF7F225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8983074" y="4799423"/>
                  <a:ext cx="126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0337D160-8356-2C33-105A-7469FD27EAE5}"/>
                    </a:ext>
                  </a:extLst>
                </p14:cNvPr>
                <p14:cNvContentPartPr/>
                <p14:nvPr/>
              </p14:nvContentPartPr>
              <p14:xfrm>
                <a:off x="9127074" y="4793303"/>
                <a:ext cx="125280" cy="1368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0337D160-8356-2C33-105A-7469FD27EAE5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9118434" y="4784663"/>
                  <a:ext cx="142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FDA50BD-DD6A-3460-B714-709C7C64E217}"/>
                    </a:ext>
                  </a:extLst>
                </p14:cNvPr>
                <p14:cNvContentPartPr/>
                <p14:nvPr/>
              </p14:nvContentPartPr>
              <p14:xfrm>
                <a:off x="9362874" y="4938743"/>
                <a:ext cx="16560" cy="424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FDA50BD-DD6A-3460-B714-709C7C64E21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9354234" y="4929743"/>
                  <a:ext cx="3420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D3DFE1B0-147F-994E-28F4-3FDDDB0797E7}"/>
              </a:ext>
            </a:extLst>
          </p:cNvPr>
          <p:cNvGrpSpPr/>
          <p:nvPr/>
        </p:nvGrpSpPr>
        <p:grpSpPr>
          <a:xfrm>
            <a:off x="9629994" y="4624463"/>
            <a:ext cx="1185120" cy="450720"/>
            <a:chOff x="9629994" y="4624463"/>
            <a:chExt cx="118512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4D223DD-023B-6EDE-7E3B-94E9417C41EA}"/>
                    </a:ext>
                  </a:extLst>
                </p14:cNvPr>
                <p14:cNvContentPartPr/>
                <p14:nvPr/>
              </p14:nvContentPartPr>
              <p14:xfrm>
                <a:off x="9655914" y="4781783"/>
                <a:ext cx="21240" cy="2934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4D223DD-023B-6EDE-7E3B-94E9417C41EA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9646914" y="4773143"/>
                  <a:ext cx="38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1848E53-EBC8-3A73-43C3-7D570AA93531}"/>
                    </a:ext>
                  </a:extLst>
                </p14:cNvPr>
                <p14:cNvContentPartPr/>
                <p14:nvPr/>
              </p14:nvContentPartPr>
              <p14:xfrm>
                <a:off x="9629994" y="4785743"/>
                <a:ext cx="13536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1848E53-EBC8-3A73-43C3-7D570AA93531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9621354" y="4777103"/>
                  <a:ext cx="153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03CA475-405D-10BC-878D-7A4AB21E7C13}"/>
                    </a:ext>
                  </a:extLst>
                </p14:cNvPr>
                <p14:cNvContentPartPr/>
                <p14:nvPr/>
              </p14:nvContentPartPr>
              <p14:xfrm>
                <a:off x="9808914" y="4770263"/>
                <a:ext cx="136800" cy="1303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03CA475-405D-10BC-878D-7A4AB21E7C13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9799914" y="4761263"/>
                  <a:ext cx="154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16A39D9-D8DC-C755-0DAA-BF5A7A7139C5}"/>
                    </a:ext>
                  </a:extLst>
                </p14:cNvPr>
                <p14:cNvContentPartPr/>
                <p14:nvPr/>
              </p14:nvContentPartPr>
              <p14:xfrm>
                <a:off x="9951114" y="4794743"/>
                <a:ext cx="64800" cy="936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16A39D9-D8DC-C755-0DAA-BF5A7A7139C5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9942114" y="4786103"/>
                  <a:ext cx="82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58867C5-17F9-CE75-6FBE-72C5A79B7B25}"/>
                    </a:ext>
                  </a:extLst>
                </p14:cNvPr>
                <p14:cNvContentPartPr/>
                <p14:nvPr/>
              </p14:nvContentPartPr>
              <p14:xfrm>
                <a:off x="10066674" y="4639943"/>
                <a:ext cx="6840" cy="2466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58867C5-17F9-CE75-6FBE-72C5A79B7B25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10057674" y="4631303"/>
                  <a:ext cx="24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18A36D3-226E-AFE4-8D80-641FEAC03547}"/>
                    </a:ext>
                  </a:extLst>
                </p14:cNvPr>
                <p14:cNvContentPartPr/>
                <p14:nvPr/>
              </p14:nvContentPartPr>
              <p14:xfrm>
                <a:off x="10024194" y="4697543"/>
                <a:ext cx="111600" cy="182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18A36D3-226E-AFE4-8D80-641FEAC03547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10015194" y="4688903"/>
                  <a:ext cx="129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1BD6326-9135-06E1-E678-7A7363C7046A}"/>
                    </a:ext>
                  </a:extLst>
                </p14:cNvPr>
                <p14:cNvContentPartPr/>
                <p14:nvPr/>
              </p14:nvContentPartPr>
              <p14:xfrm>
                <a:off x="10151994" y="4624463"/>
                <a:ext cx="118440" cy="2782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1BD6326-9135-06E1-E678-7A7363C7046A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10142994" y="4615823"/>
                  <a:ext cx="1360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2EC5B8A-ACB9-90AE-58C5-F66EF49A2EE5}"/>
                    </a:ext>
                  </a:extLst>
                </p14:cNvPr>
                <p14:cNvContentPartPr/>
                <p14:nvPr/>
              </p14:nvContentPartPr>
              <p14:xfrm>
                <a:off x="10299594" y="4733543"/>
                <a:ext cx="97560" cy="1432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2EC5B8A-ACB9-90AE-58C5-F66EF49A2EE5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10290954" y="4724543"/>
                  <a:ext cx="115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486D148B-2A95-DFF6-0F5A-9B1B0220818C}"/>
                    </a:ext>
                  </a:extLst>
                </p14:cNvPr>
                <p14:cNvContentPartPr/>
                <p14:nvPr/>
              </p14:nvContentPartPr>
              <p14:xfrm>
                <a:off x="10431354" y="4778903"/>
                <a:ext cx="83880" cy="1292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486D148B-2A95-DFF6-0F5A-9B1B0220818C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10422714" y="4770263"/>
                  <a:ext cx="101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9C326B3-614B-1C89-1E22-641D0D08C087}"/>
                    </a:ext>
                  </a:extLst>
                </p14:cNvPr>
                <p14:cNvContentPartPr/>
                <p14:nvPr/>
              </p14:nvContentPartPr>
              <p14:xfrm>
                <a:off x="10547634" y="4787903"/>
                <a:ext cx="75960" cy="1299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9C326B3-614B-1C89-1E22-641D0D08C087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10538634" y="4778903"/>
                  <a:ext cx="93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75A64C8-65A1-2421-F27A-82803097CA20}"/>
                    </a:ext>
                  </a:extLst>
                </p14:cNvPr>
                <p14:cNvContentPartPr/>
                <p14:nvPr/>
              </p14:nvContentPartPr>
              <p14:xfrm>
                <a:off x="10652034" y="4694663"/>
                <a:ext cx="163080" cy="234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75A64C8-65A1-2421-F27A-82803097CA20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10643034" y="4686023"/>
                  <a:ext cx="18072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2347811A-82C7-C1AB-6B3B-27F1F9481662}"/>
              </a:ext>
            </a:extLst>
          </p:cNvPr>
          <p:cNvGrpSpPr/>
          <p:nvPr/>
        </p:nvGrpSpPr>
        <p:grpSpPr>
          <a:xfrm>
            <a:off x="11028594" y="4642103"/>
            <a:ext cx="210960" cy="380160"/>
            <a:chOff x="11028594" y="4642103"/>
            <a:chExt cx="2109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2BB0A835-2062-DCD1-F5A6-ED099A1728E7}"/>
                    </a:ext>
                  </a:extLst>
                </p14:cNvPr>
                <p14:cNvContentPartPr/>
                <p14:nvPr/>
              </p14:nvContentPartPr>
              <p14:xfrm>
                <a:off x="11028594" y="4642103"/>
                <a:ext cx="102600" cy="2250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2BB0A835-2062-DCD1-F5A6-ED099A1728E7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11019954" y="4633103"/>
                  <a:ext cx="120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CDF32C3-50BB-DCA7-E540-1428E32266DD}"/>
                    </a:ext>
                  </a:extLst>
                </p14:cNvPr>
                <p14:cNvContentPartPr/>
                <p14:nvPr/>
              </p14:nvContentPartPr>
              <p14:xfrm>
                <a:off x="11137674" y="4756223"/>
                <a:ext cx="101880" cy="2660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CDF32C3-50BB-DCA7-E540-1428E32266DD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11129034" y="4747223"/>
                  <a:ext cx="11952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5CB5D714-6043-64C4-1901-309650EFE8A9}"/>
              </a:ext>
            </a:extLst>
          </p:cNvPr>
          <p:cNvGrpSpPr/>
          <p:nvPr/>
        </p:nvGrpSpPr>
        <p:grpSpPr>
          <a:xfrm>
            <a:off x="11447994" y="4643903"/>
            <a:ext cx="576000" cy="432000"/>
            <a:chOff x="11447994" y="4643903"/>
            <a:chExt cx="57600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35A1FFA-B127-BC7B-8224-27AEDC9741DF}"/>
                    </a:ext>
                  </a:extLst>
                </p14:cNvPr>
                <p14:cNvContentPartPr/>
                <p14:nvPr/>
              </p14:nvContentPartPr>
              <p14:xfrm>
                <a:off x="11447994" y="4656863"/>
                <a:ext cx="6120" cy="532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35A1FFA-B127-BC7B-8224-27AEDC9741DF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11438994" y="4648223"/>
                  <a:ext cx="23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ADCFA5D-27F7-7533-6BA1-1372B28EAF94}"/>
                    </a:ext>
                  </a:extLst>
                </p14:cNvPr>
                <p14:cNvContentPartPr/>
                <p14:nvPr/>
              </p14:nvContentPartPr>
              <p14:xfrm>
                <a:off x="11476434" y="4652903"/>
                <a:ext cx="22680" cy="676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ADCFA5D-27F7-7533-6BA1-1372B28EAF94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11467794" y="4644263"/>
                  <a:ext cx="40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51C9FD60-D915-5C7B-68EC-52719FAD0CB5}"/>
                    </a:ext>
                  </a:extLst>
                </p14:cNvPr>
                <p14:cNvContentPartPr/>
                <p14:nvPr/>
              </p14:nvContentPartPr>
              <p14:xfrm>
                <a:off x="11511714" y="4711223"/>
                <a:ext cx="158760" cy="1699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51C9FD60-D915-5C7B-68EC-52719FAD0CB5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11502714" y="4702223"/>
                  <a:ext cx="176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C670371A-6D8D-612C-A0E1-8273ECF5C709}"/>
                    </a:ext>
                  </a:extLst>
                </p14:cNvPr>
                <p14:cNvContentPartPr/>
                <p14:nvPr/>
              </p14:nvContentPartPr>
              <p14:xfrm>
                <a:off x="11662914" y="4787183"/>
                <a:ext cx="64080" cy="2887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C670371A-6D8D-612C-A0E1-8273ECF5C709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11654274" y="4778183"/>
                  <a:ext cx="817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71259687-C67B-8D31-BFEA-B92CE8E16842}"/>
                    </a:ext>
                  </a:extLst>
                </p14:cNvPr>
                <p14:cNvContentPartPr/>
                <p14:nvPr/>
              </p14:nvContentPartPr>
              <p14:xfrm>
                <a:off x="11752554" y="4782503"/>
                <a:ext cx="15480" cy="2599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71259687-C67B-8D31-BFEA-B92CE8E16842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11743554" y="4773503"/>
                  <a:ext cx="33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9492ED8-7813-6448-0D5E-814E57F422C1}"/>
                    </a:ext>
                  </a:extLst>
                </p14:cNvPr>
                <p14:cNvContentPartPr/>
                <p14:nvPr/>
              </p14:nvContentPartPr>
              <p14:xfrm>
                <a:off x="11743554" y="4785023"/>
                <a:ext cx="94680" cy="1116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9492ED8-7813-6448-0D5E-814E57F422C1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11734914" y="4776023"/>
                  <a:ext cx="112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C4B085EE-36E7-0BD9-B40F-B896DB8E2660}"/>
                    </a:ext>
                  </a:extLst>
                </p14:cNvPr>
                <p14:cNvContentPartPr/>
                <p14:nvPr/>
              </p14:nvContentPartPr>
              <p14:xfrm>
                <a:off x="11820954" y="4798703"/>
                <a:ext cx="99720" cy="878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C4B085EE-36E7-0BD9-B40F-B896DB8E2660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11812314" y="4790063"/>
                  <a:ext cx="117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10CD961-2A51-22D8-71B3-05262F1B37CC}"/>
                    </a:ext>
                  </a:extLst>
                </p14:cNvPr>
                <p14:cNvContentPartPr/>
                <p14:nvPr/>
              </p14:nvContentPartPr>
              <p14:xfrm>
                <a:off x="11987274" y="4643903"/>
                <a:ext cx="36720" cy="763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10CD961-2A51-22D8-71B3-05262F1B37CC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11978274" y="4634903"/>
                  <a:ext cx="5436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7">
            <p14:nvContentPartPr>
              <p14:cNvPr id="794" name="Ink 793">
                <a:extLst>
                  <a:ext uri="{FF2B5EF4-FFF2-40B4-BE49-F238E27FC236}">
                    <a16:creationId xmlns:a16="http://schemas.microsoft.com/office/drawing/2014/main" id="{27DF7F05-85BD-0C4D-0F08-4420ECD19BDA}"/>
                  </a:ext>
                </a:extLst>
              </p14:cNvPr>
              <p14:cNvContentPartPr/>
              <p14:nvPr/>
            </p14:nvContentPartPr>
            <p14:xfrm>
              <a:off x="3752068" y="4153883"/>
              <a:ext cx="1038240" cy="134640"/>
            </p14:xfrm>
          </p:contentPart>
        </mc:Choice>
        <mc:Fallback xmlns="">
          <p:pic>
            <p:nvPicPr>
              <p:cNvPr id="794" name="Ink 793">
                <a:extLst>
                  <a:ext uri="{FF2B5EF4-FFF2-40B4-BE49-F238E27FC236}">
                    <a16:creationId xmlns:a16="http://schemas.microsoft.com/office/drawing/2014/main" id="{27DF7F05-85BD-0C4D-0F08-4420ECD19BDA}"/>
                  </a:ext>
                </a:extLst>
              </p:cNvPr>
              <p:cNvPicPr/>
              <p:nvPr/>
            </p:nvPicPr>
            <p:blipFill>
              <a:blip r:embed="rId818"/>
              <a:stretch>
                <a:fillRect/>
              </a:stretch>
            </p:blipFill>
            <p:spPr>
              <a:xfrm>
                <a:off x="3743068" y="4144883"/>
                <a:ext cx="10558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9">
            <p14:nvContentPartPr>
              <p14:cNvPr id="795" name="Ink 794">
                <a:extLst>
                  <a:ext uri="{FF2B5EF4-FFF2-40B4-BE49-F238E27FC236}">
                    <a16:creationId xmlns:a16="http://schemas.microsoft.com/office/drawing/2014/main" id="{301C25FF-6134-B0D5-85FB-E60A9D09C2C9}"/>
                  </a:ext>
                </a:extLst>
              </p14:cNvPr>
              <p14:cNvContentPartPr/>
              <p14:nvPr/>
            </p14:nvContentPartPr>
            <p14:xfrm>
              <a:off x="3934228" y="3648443"/>
              <a:ext cx="147600" cy="209160"/>
            </p14:xfrm>
          </p:contentPart>
        </mc:Choice>
        <mc:Fallback xmlns="">
          <p:pic>
            <p:nvPicPr>
              <p:cNvPr id="795" name="Ink 794">
                <a:extLst>
                  <a:ext uri="{FF2B5EF4-FFF2-40B4-BE49-F238E27FC236}">
                    <a16:creationId xmlns:a16="http://schemas.microsoft.com/office/drawing/2014/main" id="{301C25FF-6134-B0D5-85FB-E60A9D09C2C9}"/>
                  </a:ext>
                </a:extLst>
              </p:cNvPr>
              <p:cNvPicPr/>
              <p:nvPr/>
            </p:nvPicPr>
            <p:blipFill>
              <a:blip r:embed="rId820"/>
              <a:stretch>
                <a:fillRect/>
              </a:stretch>
            </p:blipFill>
            <p:spPr>
              <a:xfrm>
                <a:off x="3925228" y="3639443"/>
                <a:ext cx="165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1">
            <p14:nvContentPartPr>
              <p14:cNvPr id="796" name="Ink 795">
                <a:extLst>
                  <a:ext uri="{FF2B5EF4-FFF2-40B4-BE49-F238E27FC236}">
                    <a16:creationId xmlns:a16="http://schemas.microsoft.com/office/drawing/2014/main" id="{35E8DAFB-DAEC-F949-B170-D2AB31F836A1}"/>
                  </a:ext>
                </a:extLst>
              </p14:cNvPr>
              <p14:cNvContentPartPr/>
              <p14:nvPr/>
            </p14:nvContentPartPr>
            <p14:xfrm>
              <a:off x="3928828" y="3778763"/>
              <a:ext cx="123840" cy="24120"/>
            </p14:xfrm>
          </p:contentPart>
        </mc:Choice>
        <mc:Fallback xmlns="">
          <p:pic>
            <p:nvPicPr>
              <p:cNvPr id="796" name="Ink 795">
                <a:extLst>
                  <a:ext uri="{FF2B5EF4-FFF2-40B4-BE49-F238E27FC236}">
                    <a16:creationId xmlns:a16="http://schemas.microsoft.com/office/drawing/2014/main" id="{35E8DAFB-DAEC-F949-B170-D2AB31F836A1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3919828" y="3769763"/>
                <a:ext cx="1414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3">
            <p14:nvContentPartPr>
              <p14:cNvPr id="797" name="Ink 796">
                <a:extLst>
                  <a:ext uri="{FF2B5EF4-FFF2-40B4-BE49-F238E27FC236}">
                    <a16:creationId xmlns:a16="http://schemas.microsoft.com/office/drawing/2014/main" id="{96236230-3F09-6307-5939-C9054B7E07E8}"/>
                  </a:ext>
                </a:extLst>
              </p14:cNvPr>
              <p14:cNvContentPartPr/>
              <p14:nvPr/>
            </p14:nvContentPartPr>
            <p14:xfrm>
              <a:off x="4098748" y="3672923"/>
              <a:ext cx="120240" cy="135000"/>
            </p14:xfrm>
          </p:contentPart>
        </mc:Choice>
        <mc:Fallback xmlns="">
          <p:pic>
            <p:nvPicPr>
              <p:cNvPr id="797" name="Ink 796">
                <a:extLst>
                  <a:ext uri="{FF2B5EF4-FFF2-40B4-BE49-F238E27FC236}">
                    <a16:creationId xmlns:a16="http://schemas.microsoft.com/office/drawing/2014/main" id="{96236230-3F09-6307-5939-C9054B7E07E8}"/>
                  </a:ext>
                </a:extLst>
              </p:cNvPr>
              <p:cNvPicPr/>
              <p:nvPr/>
            </p:nvPicPr>
            <p:blipFill>
              <a:blip r:embed="rId824"/>
              <a:stretch>
                <a:fillRect/>
              </a:stretch>
            </p:blipFill>
            <p:spPr>
              <a:xfrm>
                <a:off x="4089748" y="3663923"/>
                <a:ext cx="1378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5">
            <p14:nvContentPartPr>
              <p14:cNvPr id="798" name="Ink 797">
                <a:extLst>
                  <a:ext uri="{FF2B5EF4-FFF2-40B4-BE49-F238E27FC236}">
                    <a16:creationId xmlns:a16="http://schemas.microsoft.com/office/drawing/2014/main" id="{C2EAF6EE-F280-9C6D-2026-F0227D3E6D5F}"/>
                  </a:ext>
                </a:extLst>
              </p14:cNvPr>
              <p14:cNvContentPartPr/>
              <p14:nvPr/>
            </p14:nvContentPartPr>
            <p14:xfrm>
              <a:off x="4218628" y="3663203"/>
              <a:ext cx="97200" cy="145440"/>
            </p14:xfrm>
          </p:contentPart>
        </mc:Choice>
        <mc:Fallback xmlns="">
          <p:pic>
            <p:nvPicPr>
              <p:cNvPr id="798" name="Ink 797">
                <a:extLst>
                  <a:ext uri="{FF2B5EF4-FFF2-40B4-BE49-F238E27FC236}">
                    <a16:creationId xmlns:a16="http://schemas.microsoft.com/office/drawing/2014/main" id="{C2EAF6EE-F280-9C6D-2026-F0227D3E6D5F}"/>
                  </a:ext>
                </a:extLst>
              </p:cNvPr>
              <p:cNvPicPr/>
              <p:nvPr/>
            </p:nvPicPr>
            <p:blipFill>
              <a:blip r:embed="rId826"/>
              <a:stretch>
                <a:fillRect/>
              </a:stretch>
            </p:blipFill>
            <p:spPr>
              <a:xfrm>
                <a:off x="4209628" y="3654203"/>
                <a:ext cx="1148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7">
            <p14:nvContentPartPr>
              <p14:cNvPr id="799" name="Ink 798">
                <a:extLst>
                  <a:ext uri="{FF2B5EF4-FFF2-40B4-BE49-F238E27FC236}">
                    <a16:creationId xmlns:a16="http://schemas.microsoft.com/office/drawing/2014/main" id="{6E04AF1B-1D10-1765-B3F7-E48B978303BF}"/>
                  </a:ext>
                </a:extLst>
              </p14:cNvPr>
              <p14:cNvContentPartPr/>
              <p14:nvPr/>
            </p14:nvContentPartPr>
            <p14:xfrm>
              <a:off x="4341388" y="3674003"/>
              <a:ext cx="11880" cy="120240"/>
            </p14:xfrm>
          </p:contentPart>
        </mc:Choice>
        <mc:Fallback xmlns="">
          <p:pic>
            <p:nvPicPr>
              <p:cNvPr id="799" name="Ink 798">
                <a:extLst>
                  <a:ext uri="{FF2B5EF4-FFF2-40B4-BE49-F238E27FC236}">
                    <a16:creationId xmlns:a16="http://schemas.microsoft.com/office/drawing/2014/main" id="{6E04AF1B-1D10-1765-B3F7-E48B978303BF}"/>
                  </a:ext>
                </a:extLst>
              </p:cNvPr>
              <p:cNvPicPr/>
              <p:nvPr/>
            </p:nvPicPr>
            <p:blipFill>
              <a:blip r:embed="rId828"/>
              <a:stretch>
                <a:fillRect/>
              </a:stretch>
            </p:blipFill>
            <p:spPr>
              <a:xfrm>
                <a:off x="4332388" y="3665003"/>
                <a:ext cx="295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9">
            <p14:nvContentPartPr>
              <p14:cNvPr id="800" name="Ink 799">
                <a:extLst>
                  <a:ext uri="{FF2B5EF4-FFF2-40B4-BE49-F238E27FC236}">
                    <a16:creationId xmlns:a16="http://schemas.microsoft.com/office/drawing/2014/main" id="{CD4EFB00-BE08-2D1D-553A-9DD481BD3200}"/>
                  </a:ext>
                </a:extLst>
              </p14:cNvPr>
              <p14:cNvContentPartPr/>
              <p14:nvPr/>
            </p14:nvContentPartPr>
            <p14:xfrm>
              <a:off x="4316188" y="3661763"/>
              <a:ext cx="144720" cy="161280"/>
            </p14:xfrm>
          </p:contentPart>
        </mc:Choice>
        <mc:Fallback xmlns="">
          <p:pic>
            <p:nvPicPr>
              <p:cNvPr id="800" name="Ink 799">
                <a:extLst>
                  <a:ext uri="{FF2B5EF4-FFF2-40B4-BE49-F238E27FC236}">
                    <a16:creationId xmlns:a16="http://schemas.microsoft.com/office/drawing/2014/main" id="{CD4EFB00-BE08-2D1D-553A-9DD481BD3200}"/>
                  </a:ext>
                </a:extLst>
              </p:cNvPr>
              <p:cNvPicPr/>
              <p:nvPr/>
            </p:nvPicPr>
            <p:blipFill>
              <a:blip r:embed="rId830"/>
              <a:stretch>
                <a:fillRect/>
              </a:stretch>
            </p:blipFill>
            <p:spPr>
              <a:xfrm>
                <a:off x="4307188" y="3652743"/>
                <a:ext cx="162360" cy="178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1">
            <p14:nvContentPartPr>
              <p14:cNvPr id="801" name="Ink 800">
                <a:extLst>
                  <a:ext uri="{FF2B5EF4-FFF2-40B4-BE49-F238E27FC236}">
                    <a16:creationId xmlns:a16="http://schemas.microsoft.com/office/drawing/2014/main" id="{58B5C1A7-97C9-DED3-845C-DFF8490EBAB4}"/>
                  </a:ext>
                </a:extLst>
              </p14:cNvPr>
              <p14:cNvContentPartPr/>
              <p14:nvPr/>
            </p14:nvContentPartPr>
            <p14:xfrm>
              <a:off x="4463788" y="3671483"/>
              <a:ext cx="128160" cy="144360"/>
            </p14:xfrm>
          </p:contentPart>
        </mc:Choice>
        <mc:Fallback xmlns="">
          <p:pic>
            <p:nvPicPr>
              <p:cNvPr id="801" name="Ink 800">
                <a:extLst>
                  <a:ext uri="{FF2B5EF4-FFF2-40B4-BE49-F238E27FC236}">
                    <a16:creationId xmlns:a16="http://schemas.microsoft.com/office/drawing/2014/main" id="{58B5C1A7-97C9-DED3-845C-DFF8490EBAB4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4454788" y="3662483"/>
                <a:ext cx="1458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3">
            <p14:nvContentPartPr>
              <p14:cNvPr id="802" name="Ink 801">
                <a:extLst>
                  <a:ext uri="{FF2B5EF4-FFF2-40B4-BE49-F238E27FC236}">
                    <a16:creationId xmlns:a16="http://schemas.microsoft.com/office/drawing/2014/main" id="{669873C6-2975-6666-4BF9-16A745A5B3A1}"/>
                  </a:ext>
                </a:extLst>
              </p14:cNvPr>
              <p14:cNvContentPartPr/>
              <p14:nvPr/>
            </p14:nvContentPartPr>
            <p14:xfrm>
              <a:off x="4457308" y="3663923"/>
              <a:ext cx="109800" cy="15480"/>
            </p14:xfrm>
          </p:contentPart>
        </mc:Choice>
        <mc:Fallback xmlns="">
          <p:pic>
            <p:nvPicPr>
              <p:cNvPr id="802" name="Ink 801">
                <a:extLst>
                  <a:ext uri="{FF2B5EF4-FFF2-40B4-BE49-F238E27FC236}">
                    <a16:creationId xmlns:a16="http://schemas.microsoft.com/office/drawing/2014/main" id="{669873C6-2975-6666-4BF9-16A745A5B3A1}"/>
                  </a:ext>
                </a:extLst>
              </p:cNvPr>
              <p:cNvPicPr/>
              <p:nvPr/>
            </p:nvPicPr>
            <p:blipFill>
              <a:blip r:embed="rId834"/>
              <a:stretch>
                <a:fillRect/>
              </a:stretch>
            </p:blipFill>
            <p:spPr>
              <a:xfrm>
                <a:off x="4448308" y="3654923"/>
                <a:ext cx="1274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5">
            <p14:nvContentPartPr>
              <p14:cNvPr id="803" name="Ink 802">
                <a:extLst>
                  <a:ext uri="{FF2B5EF4-FFF2-40B4-BE49-F238E27FC236}">
                    <a16:creationId xmlns:a16="http://schemas.microsoft.com/office/drawing/2014/main" id="{F8535FD9-5A42-7511-C3FA-FD5A661BA8B5}"/>
                  </a:ext>
                </a:extLst>
              </p14:cNvPr>
              <p14:cNvContentPartPr/>
              <p14:nvPr/>
            </p14:nvContentPartPr>
            <p14:xfrm>
              <a:off x="3923068" y="3942563"/>
              <a:ext cx="6480" cy="130320"/>
            </p14:xfrm>
          </p:contentPart>
        </mc:Choice>
        <mc:Fallback xmlns="">
          <p:pic>
            <p:nvPicPr>
              <p:cNvPr id="803" name="Ink 802">
                <a:extLst>
                  <a:ext uri="{FF2B5EF4-FFF2-40B4-BE49-F238E27FC236}">
                    <a16:creationId xmlns:a16="http://schemas.microsoft.com/office/drawing/2014/main" id="{F8535FD9-5A42-7511-C3FA-FD5A661BA8B5}"/>
                  </a:ext>
                </a:extLst>
              </p:cNvPr>
              <p:cNvPicPr/>
              <p:nvPr/>
            </p:nvPicPr>
            <p:blipFill>
              <a:blip r:embed="rId836"/>
              <a:stretch>
                <a:fillRect/>
              </a:stretch>
            </p:blipFill>
            <p:spPr>
              <a:xfrm>
                <a:off x="3914542" y="3933563"/>
                <a:ext cx="23192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7">
            <p14:nvContentPartPr>
              <p14:cNvPr id="804" name="Ink 803">
                <a:extLst>
                  <a:ext uri="{FF2B5EF4-FFF2-40B4-BE49-F238E27FC236}">
                    <a16:creationId xmlns:a16="http://schemas.microsoft.com/office/drawing/2014/main" id="{FD42859B-4527-5337-C7F9-626B51AB0E12}"/>
                  </a:ext>
                </a:extLst>
              </p14:cNvPr>
              <p14:cNvContentPartPr/>
              <p14:nvPr/>
            </p14:nvContentPartPr>
            <p14:xfrm>
              <a:off x="3889228" y="3918803"/>
              <a:ext cx="135720" cy="98280"/>
            </p14:xfrm>
          </p:contentPart>
        </mc:Choice>
        <mc:Fallback xmlns="">
          <p:pic>
            <p:nvPicPr>
              <p:cNvPr id="804" name="Ink 803">
                <a:extLst>
                  <a:ext uri="{FF2B5EF4-FFF2-40B4-BE49-F238E27FC236}">
                    <a16:creationId xmlns:a16="http://schemas.microsoft.com/office/drawing/2014/main" id="{FD42859B-4527-5337-C7F9-626B51AB0E12}"/>
                  </a:ext>
                </a:extLst>
              </p:cNvPr>
              <p:cNvPicPr/>
              <p:nvPr/>
            </p:nvPicPr>
            <p:blipFill>
              <a:blip r:embed="rId838"/>
              <a:stretch>
                <a:fillRect/>
              </a:stretch>
            </p:blipFill>
            <p:spPr>
              <a:xfrm>
                <a:off x="3880228" y="3909836"/>
                <a:ext cx="153360" cy="115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9">
            <p14:nvContentPartPr>
              <p14:cNvPr id="806" name="Ink 805">
                <a:extLst>
                  <a:ext uri="{FF2B5EF4-FFF2-40B4-BE49-F238E27FC236}">
                    <a16:creationId xmlns:a16="http://schemas.microsoft.com/office/drawing/2014/main" id="{87FE1F5A-F24E-2B4F-12B8-2B4C6FD90696}"/>
                  </a:ext>
                </a:extLst>
              </p14:cNvPr>
              <p14:cNvContentPartPr/>
              <p14:nvPr/>
            </p14:nvContentPartPr>
            <p14:xfrm>
              <a:off x="4013068" y="3953003"/>
              <a:ext cx="88920" cy="123480"/>
            </p14:xfrm>
          </p:contentPart>
        </mc:Choice>
        <mc:Fallback xmlns="">
          <p:pic>
            <p:nvPicPr>
              <p:cNvPr id="806" name="Ink 805">
                <a:extLst>
                  <a:ext uri="{FF2B5EF4-FFF2-40B4-BE49-F238E27FC236}">
                    <a16:creationId xmlns:a16="http://schemas.microsoft.com/office/drawing/2014/main" id="{87FE1F5A-F24E-2B4F-12B8-2B4C6FD90696}"/>
                  </a:ext>
                </a:extLst>
              </p:cNvPr>
              <p:cNvPicPr/>
              <p:nvPr/>
            </p:nvPicPr>
            <p:blipFill>
              <a:blip r:embed="rId840"/>
              <a:stretch>
                <a:fillRect/>
              </a:stretch>
            </p:blipFill>
            <p:spPr>
              <a:xfrm>
                <a:off x="4004068" y="3944003"/>
                <a:ext cx="1065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1">
            <p14:nvContentPartPr>
              <p14:cNvPr id="807" name="Ink 806">
                <a:extLst>
                  <a:ext uri="{FF2B5EF4-FFF2-40B4-BE49-F238E27FC236}">
                    <a16:creationId xmlns:a16="http://schemas.microsoft.com/office/drawing/2014/main" id="{A3E28F81-8DA3-AAC2-9D63-3B3D7B50268E}"/>
                  </a:ext>
                </a:extLst>
              </p14:cNvPr>
              <p14:cNvContentPartPr/>
              <p14:nvPr/>
            </p14:nvContentPartPr>
            <p14:xfrm>
              <a:off x="4125748" y="3983963"/>
              <a:ext cx="20160" cy="89280"/>
            </p14:xfrm>
          </p:contentPart>
        </mc:Choice>
        <mc:Fallback xmlns="">
          <p:pic>
            <p:nvPicPr>
              <p:cNvPr id="807" name="Ink 806">
                <a:extLst>
                  <a:ext uri="{FF2B5EF4-FFF2-40B4-BE49-F238E27FC236}">
                    <a16:creationId xmlns:a16="http://schemas.microsoft.com/office/drawing/2014/main" id="{A3E28F81-8DA3-AAC2-9D63-3B3D7B50268E}"/>
                  </a:ext>
                </a:extLst>
              </p:cNvPr>
              <p:cNvPicPr/>
              <p:nvPr/>
            </p:nvPicPr>
            <p:blipFill>
              <a:blip r:embed="rId842"/>
              <a:stretch>
                <a:fillRect/>
              </a:stretch>
            </p:blipFill>
            <p:spPr>
              <a:xfrm>
                <a:off x="4116748" y="3974999"/>
                <a:ext cx="37800" cy="106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3">
            <p14:nvContentPartPr>
              <p14:cNvPr id="808" name="Ink 807">
                <a:extLst>
                  <a:ext uri="{FF2B5EF4-FFF2-40B4-BE49-F238E27FC236}">
                    <a16:creationId xmlns:a16="http://schemas.microsoft.com/office/drawing/2014/main" id="{FAA6A1BC-C756-39B8-59AF-A76616AD817A}"/>
                  </a:ext>
                </a:extLst>
              </p14:cNvPr>
              <p14:cNvContentPartPr/>
              <p14:nvPr/>
            </p14:nvContentPartPr>
            <p14:xfrm>
              <a:off x="4118188" y="3976043"/>
              <a:ext cx="118800" cy="96120"/>
            </p14:xfrm>
          </p:contentPart>
        </mc:Choice>
        <mc:Fallback xmlns="">
          <p:pic>
            <p:nvPicPr>
              <p:cNvPr id="808" name="Ink 807">
                <a:extLst>
                  <a:ext uri="{FF2B5EF4-FFF2-40B4-BE49-F238E27FC236}">
                    <a16:creationId xmlns:a16="http://schemas.microsoft.com/office/drawing/2014/main" id="{FAA6A1BC-C756-39B8-59AF-A76616AD817A}"/>
                  </a:ext>
                </a:extLst>
              </p:cNvPr>
              <p:cNvPicPr/>
              <p:nvPr/>
            </p:nvPicPr>
            <p:blipFill>
              <a:blip r:embed="rId844"/>
              <a:stretch>
                <a:fillRect/>
              </a:stretch>
            </p:blipFill>
            <p:spPr>
              <a:xfrm>
                <a:off x="4109215" y="3967043"/>
                <a:ext cx="136387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5">
            <p14:nvContentPartPr>
              <p14:cNvPr id="809" name="Ink 808">
                <a:extLst>
                  <a:ext uri="{FF2B5EF4-FFF2-40B4-BE49-F238E27FC236}">
                    <a16:creationId xmlns:a16="http://schemas.microsoft.com/office/drawing/2014/main" id="{7289D9B6-AF42-FE8B-457D-AFDA30C99BF5}"/>
                  </a:ext>
                </a:extLst>
              </p14:cNvPr>
              <p14:cNvContentPartPr/>
              <p14:nvPr/>
            </p14:nvContentPartPr>
            <p14:xfrm>
              <a:off x="4270108" y="3941123"/>
              <a:ext cx="119880" cy="126720"/>
            </p14:xfrm>
          </p:contentPart>
        </mc:Choice>
        <mc:Fallback xmlns="">
          <p:pic>
            <p:nvPicPr>
              <p:cNvPr id="809" name="Ink 808">
                <a:extLst>
                  <a:ext uri="{FF2B5EF4-FFF2-40B4-BE49-F238E27FC236}">
                    <a16:creationId xmlns:a16="http://schemas.microsoft.com/office/drawing/2014/main" id="{7289D9B6-AF42-FE8B-457D-AFDA30C99BF5}"/>
                  </a:ext>
                </a:extLst>
              </p:cNvPr>
              <p:cNvPicPr/>
              <p:nvPr/>
            </p:nvPicPr>
            <p:blipFill>
              <a:blip r:embed="rId846"/>
              <a:stretch>
                <a:fillRect/>
              </a:stretch>
            </p:blipFill>
            <p:spPr>
              <a:xfrm>
                <a:off x="4261108" y="3932123"/>
                <a:ext cx="137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7">
            <p14:nvContentPartPr>
              <p14:cNvPr id="810" name="Ink 809">
                <a:extLst>
                  <a:ext uri="{FF2B5EF4-FFF2-40B4-BE49-F238E27FC236}">
                    <a16:creationId xmlns:a16="http://schemas.microsoft.com/office/drawing/2014/main" id="{CCF56C01-CA6B-AD15-47B0-4CE41C1DB32E}"/>
                  </a:ext>
                </a:extLst>
              </p14:cNvPr>
              <p14:cNvContentPartPr/>
              <p14:nvPr/>
            </p14:nvContentPartPr>
            <p14:xfrm>
              <a:off x="4339948" y="3904403"/>
              <a:ext cx="147600" cy="146160"/>
            </p14:xfrm>
          </p:contentPart>
        </mc:Choice>
        <mc:Fallback xmlns="">
          <p:pic>
            <p:nvPicPr>
              <p:cNvPr id="810" name="Ink 809">
                <a:extLst>
                  <a:ext uri="{FF2B5EF4-FFF2-40B4-BE49-F238E27FC236}">
                    <a16:creationId xmlns:a16="http://schemas.microsoft.com/office/drawing/2014/main" id="{CCF56C01-CA6B-AD15-47B0-4CE41C1DB32E}"/>
                  </a:ext>
                </a:extLst>
              </p:cNvPr>
              <p:cNvPicPr/>
              <p:nvPr/>
            </p:nvPicPr>
            <p:blipFill>
              <a:blip r:embed="rId848"/>
              <a:stretch>
                <a:fillRect/>
              </a:stretch>
            </p:blipFill>
            <p:spPr>
              <a:xfrm>
                <a:off x="4330948" y="3895381"/>
                <a:ext cx="165240" cy="163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9">
            <p14:nvContentPartPr>
              <p14:cNvPr id="811" name="Ink 810">
                <a:extLst>
                  <a:ext uri="{FF2B5EF4-FFF2-40B4-BE49-F238E27FC236}">
                    <a16:creationId xmlns:a16="http://schemas.microsoft.com/office/drawing/2014/main" id="{060B523A-6AA8-56E2-A238-4666BDFF0ACA}"/>
                  </a:ext>
                </a:extLst>
              </p14:cNvPr>
              <p14:cNvContentPartPr/>
              <p14:nvPr/>
            </p14:nvContentPartPr>
            <p14:xfrm>
              <a:off x="4503748" y="3937883"/>
              <a:ext cx="105840" cy="114480"/>
            </p14:xfrm>
          </p:contentPart>
        </mc:Choice>
        <mc:Fallback xmlns="">
          <p:pic>
            <p:nvPicPr>
              <p:cNvPr id="811" name="Ink 810">
                <a:extLst>
                  <a:ext uri="{FF2B5EF4-FFF2-40B4-BE49-F238E27FC236}">
                    <a16:creationId xmlns:a16="http://schemas.microsoft.com/office/drawing/2014/main" id="{060B523A-6AA8-56E2-A238-4666BDFF0ACA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4494748" y="3928883"/>
                <a:ext cx="1234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1">
            <p14:nvContentPartPr>
              <p14:cNvPr id="812" name="Ink 811">
                <a:extLst>
                  <a:ext uri="{FF2B5EF4-FFF2-40B4-BE49-F238E27FC236}">
                    <a16:creationId xmlns:a16="http://schemas.microsoft.com/office/drawing/2014/main" id="{41231BB7-550A-E9B2-C56D-201D1E02113E}"/>
                  </a:ext>
                </a:extLst>
              </p14:cNvPr>
              <p14:cNvContentPartPr/>
              <p14:nvPr/>
            </p14:nvContentPartPr>
            <p14:xfrm>
              <a:off x="4640548" y="3924923"/>
              <a:ext cx="120960" cy="136440"/>
            </p14:xfrm>
          </p:contentPart>
        </mc:Choice>
        <mc:Fallback xmlns="">
          <p:pic>
            <p:nvPicPr>
              <p:cNvPr id="812" name="Ink 811">
                <a:extLst>
                  <a:ext uri="{FF2B5EF4-FFF2-40B4-BE49-F238E27FC236}">
                    <a16:creationId xmlns:a16="http://schemas.microsoft.com/office/drawing/2014/main" id="{41231BB7-550A-E9B2-C56D-201D1E02113E}"/>
                  </a:ext>
                </a:extLst>
              </p:cNvPr>
              <p:cNvPicPr/>
              <p:nvPr/>
            </p:nvPicPr>
            <p:blipFill>
              <a:blip r:embed="rId852"/>
              <a:stretch>
                <a:fillRect/>
              </a:stretch>
            </p:blipFill>
            <p:spPr>
              <a:xfrm>
                <a:off x="4631548" y="3915923"/>
                <a:ext cx="1386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3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935F3769-82F5-73AD-E0C9-3126E4936953}"/>
                  </a:ext>
                </a:extLst>
              </p14:cNvPr>
              <p14:cNvContentPartPr/>
              <p14:nvPr/>
            </p14:nvContentPartPr>
            <p14:xfrm>
              <a:off x="3667828" y="3505883"/>
              <a:ext cx="1165680" cy="55440"/>
            </p14:xfrm>
          </p:contentPart>
        </mc:Choice>
        <mc:Fallback xmlns=""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935F3769-82F5-73AD-E0C9-3126E4936953}"/>
                  </a:ext>
                </a:extLst>
              </p:cNvPr>
              <p:cNvPicPr/>
              <p:nvPr/>
            </p:nvPicPr>
            <p:blipFill>
              <a:blip r:embed="rId854"/>
              <a:stretch>
                <a:fillRect/>
              </a:stretch>
            </p:blipFill>
            <p:spPr>
              <a:xfrm>
                <a:off x="3658825" y="3496883"/>
                <a:ext cx="1183325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5">
            <p14:nvContentPartPr>
              <p14:cNvPr id="814" name="Ink 813">
                <a:extLst>
                  <a:ext uri="{FF2B5EF4-FFF2-40B4-BE49-F238E27FC236}">
                    <a16:creationId xmlns:a16="http://schemas.microsoft.com/office/drawing/2014/main" id="{780AD690-0A50-9BC1-45A5-F20E35EF970C}"/>
                  </a:ext>
                </a:extLst>
              </p14:cNvPr>
              <p14:cNvContentPartPr/>
              <p14:nvPr/>
            </p14:nvContentPartPr>
            <p14:xfrm>
              <a:off x="3676108" y="3586523"/>
              <a:ext cx="40320" cy="653040"/>
            </p14:xfrm>
          </p:contentPart>
        </mc:Choice>
        <mc:Fallback xmlns="">
          <p:pic>
            <p:nvPicPr>
              <p:cNvPr id="814" name="Ink 813">
                <a:extLst>
                  <a:ext uri="{FF2B5EF4-FFF2-40B4-BE49-F238E27FC236}">
                    <a16:creationId xmlns:a16="http://schemas.microsoft.com/office/drawing/2014/main" id="{780AD690-0A50-9BC1-45A5-F20E35EF970C}"/>
                  </a:ext>
                </a:extLst>
              </p:cNvPr>
              <p:cNvPicPr/>
              <p:nvPr/>
            </p:nvPicPr>
            <p:blipFill>
              <a:blip r:embed="rId856"/>
              <a:stretch>
                <a:fillRect/>
              </a:stretch>
            </p:blipFill>
            <p:spPr>
              <a:xfrm>
                <a:off x="3667108" y="3577523"/>
                <a:ext cx="5796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7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7844177C-49BD-D3F7-596C-799746905A85}"/>
                  </a:ext>
                </a:extLst>
              </p14:cNvPr>
              <p14:cNvContentPartPr/>
              <p14:nvPr/>
            </p14:nvContentPartPr>
            <p14:xfrm>
              <a:off x="3660628" y="4226243"/>
              <a:ext cx="1205640" cy="40680"/>
            </p14:xfrm>
          </p:contentPart>
        </mc:Choice>
        <mc:Fallback xmlns=""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7844177C-49BD-D3F7-596C-799746905A85}"/>
                  </a:ext>
                </a:extLst>
              </p:cNvPr>
              <p:cNvPicPr/>
              <p:nvPr/>
            </p:nvPicPr>
            <p:blipFill>
              <a:blip r:embed="rId858"/>
              <a:stretch>
                <a:fillRect/>
              </a:stretch>
            </p:blipFill>
            <p:spPr>
              <a:xfrm>
                <a:off x="3651628" y="4217243"/>
                <a:ext cx="12232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9">
            <p14:nvContentPartPr>
              <p14:cNvPr id="818" name="Ink 817">
                <a:extLst>
                  <a:ext uri="{FF2B5EF4-FFF2-40B4-BE49-F238E27FC236}">
                    <a16:creationId xmlns:a16="http://schemas.microsoft.com/office/drawing/2014/main" id="{EB9AC8F1-88E9-8D0E-69BF-1E8F728AF285}"/>
                  </a:ext>
                </a:extLst>
              </p14:cNvPr>
              <p14:cNvContentPartPr/>
              <p14:nvPr/>
            </p14:nvContentPartPr>
            <p14:xfrm>
              <a:off x="4855828" y="3499043"/>
              <a:ext cx="35280" cy="705600"/>
            </p14:xfrm>
          </p:contentPart>
        </mc:Choice>
        <mc:Fallback xmlns="">
          <p:pic>
            <p:nvPicPr>
              <p:cNvPr id="818" name="Ink 817">
                <a:extLst>
                  <a:ext uri="{FF2B5EF4-FFF2-40B4-BE49-F238E27FC236}">
                    <a16:creationId xmlns:a16="http://schemas.microsoft.com/office/drawing/2014/main" id="{EB9AC8F1-88E9-8D0E-69BF-1E8F728AF285}"/>
                  </a:ext>
                </a:extLst>
              </p:cNvPr>
              <p:cNvPicPr/>
              <p:nvPr/>
            </p:nvPicPr>
            <p:blipFill>
              <a:blip r:embed="rId860"/>
              <a:stretch>
                <a:fillRect/>
              </a:stretch>
            </p:blipFill>
            <p:spPr>
              <a:xfrm>
                <a:off x="4846735" y="3490043"/>
                <a:ext cx="53102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1">
            <p14:nvContentPartPr>
              <p14:cNvPr id="832" name="Ink 831">
                <a:extLst>
                  <a:ext uri="{FF2B5EF4-FFF2-40B4-BE49-F238E27FC236}">
                    <a16:creationId xmlns:a16="http://schemas.microsoft.com/office/drawing/2014/main" id="{99144C6D-439B-C1F4-BC59-5AD4A901F25F}"/>
                  </a:ext>
                </a:extLst>
              </p14:cNvPr>
              <p14:cNvContentPartPr/>
              <p14:nvPr/>
            </p14:nvContentPartPr>
            <p14:xfrm>
              <a:off x="3675028" y="3898283"/>
              <a:ext cx="112680" cy="239040"/>
            </p14:xfrm>
          </p:contentPart>
        </mc:Choice>
        <mc:Fallback xmlns="">
          <p:pic>
            <p:nvPicPr>
              <p:cNvPr id="832" name="Ink 831">
                <a:extLst>
                  <a:ext uri="{FF2B5EF4-FFF2-40B4-BE49-F238E27FC236}">
                    <a16:creationId xmlns:a16="http://schemas.microsoft.com/office/drawing/2014/main" id="{99144C6D-439B-C1F4-BC59-5AD4A901F25F}"/>
                  </a:ext>
                </a:extLst>
              </p:cNvPr>
              <p:cNvPicPr/>
              <p:nvPr/>
            </p:nvPicPr>
            <p:blipFill>
              <a:blip r:embed="rId862"/>
              <a:stretch>
                <a:fillRect/>
              </a:stretch>
            </p:blipFill>
            <p:spPr>
              <a:xfrm>
                <a:off x="3666028" y="3889283"/>
                <a:ext cx="130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3">
            <p14:nvContentPartPr>
              <p14:cNvPr id="833" name="Ink 832">
                <a:extLst>
                  <a:ext uri="{FF2B5EF4-FFF2-40B4-BE49-F238E27FC236}">
                    <a16:creationId xmlns:a16="http://schemas.microsoft.com/office/drawing/2014/main" id="{E65AE43C-7B8D-2B58-6630-2D9AC918B2FC}"/>
                  </a:ext>
                </a:extLst>
              </p14:cNvPr>
              <p14:cNvContentPartPr/>
              <p14:nvPr/>
            </p14:nvContentPartPr>
            <p14:xfrm>
              <a:off x="3691228" y="4013483"/>
              <a:ext cx="139680" cy="198720"/>
            </p14:xfrm>
          </p:contentPart>
        </mc:Choice>
        <mc:Fallback xmlns="">
          <p:pic>
            <p:nvPicPr>
              <p:cNvPr id="833" name="Ink 832">
                <a:extLst>
                  <a:ext uri="{FF2B5EF4-FFF2-40B4-BE49-F238E27FC236}">
                    <a16:creationId xmlns:a16="http://schemas.microsoft.com/office/drawing/2014/main" id="{E65AE43C-7B8D-2B58-6630-2D9AC918B2FC}"/>
                  </a:ext>
                </a:extLst>
              </p:cNvPr>
              <p:cNvPicPr/>
              <p:nvPr/>
            </p:nvPicPr>
            <p:blipFill>
              <a:blip r:embed="rId864"/>
              <a:stretch>
                <a:fillRect/>
              </a:stretch>
            </p:blipFill>
            <p:spPr>
              <a:xfrm>
                <a:off x="3682228" y="4004499"/>
                <a:ext cx="157320" cy="216328"/>
              </a:xfrm>
              <a:prstGeom prst="rect">
                <a:avLst/>
              </a:prstGeom>
            </p:spPr>
          </p:pic>
        </mc:Fallback>
      </mc:AlternateContent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672E249-3EE1-82F4-FB32-A8B479EE724E}"/>
              </a:ext>
            </a:extLst>
          </p:cNvPr>
          <p:cNvGrpSpPr/>
          <p:nvPr/>
        </p:nvGrpSpPr>
        <p:grpSpPr>
          <a:xfrm>
            <a:off x="3534899" y="4489549"/>
            <a:ext cx="291792" cy="720140"/>
            <a:chOff x="3534899" y="4489549"/>
            <a:chExt cx="326160" cy="80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5D3F11EC-248A-2FA7-A64E-92068A5A3421}"/>
                    </a:ext>
                  </a:extLst>
                </p14:cNvPr>
                <p14:cNvContentPartPr/>
                <p14:nvPr/>
              </p14:nvContentPartPr>
              <p14:xfrm>
                <a:off x="3586019" y="4489549"/>
                <a:ext cx="275040" cy="79848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5D3F11EC-248A-2FA7-A64E-92068A5A3421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3575952" y="4479488"/>
                  <a:ext cx="294772" cy="818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EDB1801E-A555-3DAC-17D1-5F929582DB07}"/>
                    </a:ext>
                  </a:extLst>
                </p14:cNvPr>
                <p14:cNvContentPartPr/>
                <p14:nvPr/>
              </p14:nvContentPartPr>
              <p14:xfrm>
                <a:off x="3534899" y="5211709"/>
                <a:ext cx="106920" cy="828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EDB1801E-A555-3DAC-17D1-5F929582DB07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3524850" y="5201660"/>
                  <a:ext cx="126616" cy="102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78E24442-78F7-B158-4732-D0D94D8B4A25}"/>
                    </a:ext>
                  </a:extLst>
                </p14:cNvPr>
                <p14:cNvContentPartPr/>
                <p14:nvPr/>
              </p14:nvContentPartPr>
              <p14:xfrm>
                <a:off x="3557939" y="5234029"/>
                <a:ext cx="38160" cy="331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78E24442-78F7-B158-4732-D0D94D8B4A25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3548001" y="5223931"/>
                  <a:ext cx="57638" cy="529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4" name="Group 833">
            <a:extLst>
              <a:ext uri="{FF2B5EF4-FFF2-40B4-BE49-F238E27FC236}">
                <a16:creationId xmlns:a16="http://schemas.microsoft.com/office/drawing/2014/main" id="{5C36A811-8717-C6AB-9238-034726D03B57}"/>
              </a:ext>
            </a:extLst>
          </p:cNvPr>
          <p:cNvGrpSpPr/>
          <p:nvPr/>
        </p:nvGrpSpPr>
        <p:grpSpPr>
          <a:xfrm>
            <a:off x="4979656" y="3579409"/>
            <a:ext cx="963360" cy="312120"/>
            <a:chOff x="4979656" y="3579409"/>
            <a:chExt cx="96336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7513FF97-0408-4435-2685-226FA5BDDD1E}"/>
                    </a:ext>
                  </a:extLst>
                </p14:cNvPr>
                <p14:cNvContentPartPr/>
                <p14:nvPr/>
              </p14:nvContentPartPr>
              <p14:xfrm>
                <a:off x="4979656" y="3579409"/>
                <a:ext cx="934560" cy="28332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7513FF97-0408-4435-2685-226FA5BDDD1E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4970659" y="3570409"/>
                  <a:ext cx="952193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519EACB3-6B0F-30C3-634F-302BB627925B}"/>
                    </a:ext>
                  </a:extLst>
                </p14:cNvPr>
                <p14:cNvContentPartPr/>
                <p14:nvPr/>
              </p14:nvContentPartPr>
              <p14:xfrm>
                <a:off x="5832856" y="3833569"/>
                <a:ext cx="110160" cy="579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519EACB3-6B0F-30C3-634F-302BB627925B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5823826" y="3824569"/>
                  <a:ext cx="127858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E0582B50-74FE-8EBE-960E-5D9B7265B15E}"/>
              </a:ext>
            </a:extLst>
          </p:cNvPr>
          <p:cNvGrpSpPr/>
          <p:nvPr/>
        </p:nvGrpSpPr>
        <p:grpSpPr>
          <a:xfrm>
            <a:off x="5691594" y="4204914"/>
            <a:ext cx="1305720" cy="491760"/>
            <a:chOff x="5691594" y="4204914"/>
            <a:chExt cx="130572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A06AB38-197C-97EE-14D4-8997200903F2}"/>
                    </a:ext>
                  </a:extLst>
                </p14:cNvPr>
                <p14:cNvContentPartPr/>
                <p14:nvPr/>
              </p14:nvContentPartPr>
              <p14:xfrm>
                <a:off x="5787354" y="4311834"/>
                <a:ext cx="92880" cy="169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A06AB38-197C-97EE-14D4-8997200903F2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5778354" y="4302834"/>
                  <a:ext cx="110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A788BD1-21AE-0E42-778D-C3DDA360DD0E}"/>
                    </a:ext>
                  </a:extLst>
                </p14:cNvPr>
                <p14:cNvContentPartPr/>
                <p14:nvPr/>
              </p14:nvContentPartPr>
              <p14:xfrm>
                <a:off x="5916234" y="4350354"/>
                <a:ext cx="110160" cy="164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A788BD1-21AE-0E42-778D-C3DDA360DD0E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5907594" y="4341354"/>
                  <a:ext cx="127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0C5CDF-316A-9A3F-1BF2-3E7DDD1D0E42}"/>
                    </a:ext>
                  </a:extLst>
                </p14:cNvPr>
                <p14:cNvContentPartPr/>
                <p14:nvPr/>
              </p14:nvContentPartPr>
              <p14:xfrm>
                <a:off x="5938554" y="4410114"/>
                <a:ext cx="112320" cy="1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0C5CDF-316A-9A3F-1BF2-3E7DDD1D0E42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5929554" y="4401474"/>
                  <a:ext cx="12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5ED150-6055-83E5-9D30-760969BFD36A}"/>
                    </a:ext>
                  </a:extLst>
                </p14:cNvPr>
                <p14:cNvContentPartPr/>
                <p14:nvPr/>
              </p14:nvContentPartPr>
              <p14:xfrm>
                <a:off x="6043314" y="4330914"/>
                <a:ext cx="136080" cy="13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5ED150-6055-83E5-9D30-760969BFD36A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6034674" y="4322274"/>
                  <a:ext cx="153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95F7E1-7A8C-F9E8-8E34-30F5853FD30B}"/>
                    </a:ext>
                  </a:extLst>
                </p14:cNvPr>
                <p14:cNvContentPartPr/>
                <p14:nvPr/>
              </p14:nvContentPartPr>
              <p14:xfrm>
                <a:off x="6172914" y="4357554"/>
                <a:ext cx="129600" cy="145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95F7E1-7A8C-F9E8-8E34-30F5853FD30B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6163914" y="4348554"/>
                  <a:ext cx="147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1AE1AB-E364-B862-9812-717CDDD5269C}"/>
                    </a:ext>
                  </a:extLst>
                </p14:cNvPr>
                <p14:cNvContentPartPr/>
                <p14:nvPr/>
              </p14:nvContentPartPr>
              <p14:xfrm>
                <a:off x="6155634" y="4333074"/>
                <a:ext cx="131400" cy="43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1AE1AB-E364-B862-9812-717CDDD5269C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6146994" y="4324434"/>
                  <a:ext cx="1490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35D618-B89C-76FB-6831-EC7EE019AAAC}"/>
                    </a:ext>
                  </a:extLst>
                </p14:cNvPr>
                <p14:cNvContentPartPr/>
                <p14:nvPr/>
              </p14:nvContentPartPr>
              <p14:xfrm>
                <a:off x="6304314" y="4353234"/>
                <a:ext cx="104760" cy="142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35D618-B89C-76FB-6831-EC7EE019AAAC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6295314" y="4344234"/>
                  <a:ext cx="122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8FC5BD-1D9B-ADC2-386A-73900E584687}"/>
                    </a:ext>
                  </a:extLst>
                </p14:cNvPr>
                <p14:cNvContentPartPr/>
                <p14:nvPr/>
              </p14:nvContentPartPr>
              <p14:xfrm>
                <a:off x="6358314" y="4408314"/>
                <a:ext cx="80280" cy="88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8FC5BD-1D9B-ADC2-386A-73900E584687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6349314" y="4399314"/>
                  <a:ext cx="97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9868659-1567-05A5-2035-C7D8AE236857}"/>
                    </a:ext>
                  </a:extLst>
                </p14:cNvPr>
                <p14:cNvContentPartPr/>
                <p14:nvPr/>
              </p14:nvContentPartPr>
              <p14:xfrm>
                <a:off x="6461994" y="4362954"/>
                <a:ext cx="106920" cy="131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9868659-1567-05A5-2035-C7D8AE236857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6452994" y="4353954"/>
                  <a:ext cx="124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44ACC94-1444-264A-C6F0-4F1637DAC04D}"/>
                    </a:ext>
                  </a:extLst>
                </p14:cNvPr>
                <p14:cNvContentPartPr/>
                <p14:nvPr/>
              </p14:nvContentPartPr>
              <p14:xfrm>
                <a:off x="6607794" y="4384554"/>
                <a:ext cx="5040" cy="113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44ACC94-1444-264A-C6F0-4F1637DAC04D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6599154" y="4375554"/>
                  <a:ext cx="22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883FFE-AEAA-E7B3-8AF7-A2E79B51AD74}"/>
                    </a:ext>
                  </a:extLst>
                </p14:cNvPr>
                <p14:cNvContentPartPr/>
                <p14:nvPr/>
              </p14:nvContentPartPr>
              <p14:xfrm>
                <a:off x="6565314" y="4351074"/>
                <a:ext cx="181440" cy="13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883FFE-AEAA-E7B3-8AF7-A2E79B51AD74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6556674" y="4342074"/>
                  <a:ext cx="199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28A528-30DF-C926-F677-2CE5825A8893}"/>
                    </a:ext>
                  </a:extLst>
                </p14:cNvPr>
                <p14:cNvContentPartPr/>
                <p14:nvPr/>
              </p14:nvContentPartPr>
              <p14:xfrm>
                <a:off x="6734154" y="4386354"/>
                <a:ext cx="84600" cy="131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28A528-30DF-C926-F677-2CE5825A8893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6725514" y="4377714"/>
                  <a:ext cx="102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BC073B4-7EBE-A098-560D-4E05C6264D3E}"/>
                    </a:ext>
                  </a:extLst>
                </p14:cNvPr>
                <p14:cNvContentPartPr/>
                <p14:nvPr/>
              </p14:nvContentPartPr>
              <p14:xfrm>
                <a:off x="5691594" y="4228314"/>
                <a:ext cx="9720" cy="337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BC073B4-7EBE-A098-560D-4E05C6264D3E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5682594" y="4219314"/>
                  <a:ext cx="273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CDCD390-BD5F-AA8F-1A88-19FC175ABB33}"/>
                    </a:ext>
                  </a:extLst>
                </p14:cNvPr>
                <p14:cNvContentPartPr/>
                <p14:nvPr/>
              </p14:nvContentPartPr>
              <p14:xfrm>
                <a:off x="5701674" y="4204914"/>
                <a:ext cx="1294920" cy="50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CDCD390-BD5F-AA8F-1A88-19FC175ABB33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5693034" y="4196274"/>
                  <a:ext cx="1312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34F1B97-ACBD-1ECE-BFB1-7DAAE185E015}"/>
                    </a:ext>
                  </a:extLst>
                </p14:cNvPr>
                <p14:cNvContentPartPr/>
                <p14:nvPr/>
              </p14:nvContentPartPr>
              <p14:xfrm>
                <a:off x="6920994" y="4269354"/>
                <a:ext cx="25560" cy="4273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34F1B97-ACBD-1ECE-BFB1-7DAAE185E015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6911994" y="4260354"/>
                  <a:ext cx="432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DD92510-A1BC-F0E6-7ADA-2E7D396D9653}"/>
                    </a:ext>
                  </a:extLst>
                </p14:cNvPr>
                <p14:cNvContentPartPr/>
                <p14:nvPr/>
              </p14:nvContentPartPr>
              <p14:xfrm>
                <a:off x="5747034" y="4635834"/>
                <a:ext cx="1250280" cy="482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DD92510-A1BC-F0E6-7ADA-2E7D396D9653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5738394" y="4626834"/>
                  <a:ext cx="126792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986C04E-7921-CF7C-8CEE-2B29D453AA56}"/>
              </a:ext>
            </a:extLst>
          </p:cNvPr>
          <p:cNvGrpSpPr/>
          <p:nvPr/>
        </p:nvGrpSpPr>
        <p:grpSpPr>
          <a:xfrm>
            <a:off x="5777274" y="5247834"/>
            <a:ext cx="1143720" cy="445680"/>
            <a:chOff x="5777274" y="5247834"/>
            <a:chExt cx="114372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567DA2-5CB1-C5F1-B6EC-7863146C6C3A}"/>
                    </a:ext>
                  </a:extLst>
                </p14:cNvPr>
                <p14:cNvContentPartPr/>
                <p14:nvPr/>
              </p14:nvContentPartPr>
              <p14:xfrm>
                <a:off x="6158154" y="5410554"/>
                <a:ext cx="12600" cy="122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567DA2-5CB1-C5F1-B6EC-7863146C6C3A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6149514" y="5401554"/>
                  <a:ext cx="30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048DF4D-49C3-1079-6C26-B2DC925E9174}"/>
                    </a:ext>
                  </a:extLst>
                </p14:cNvPr>
                <p14:cNvContentPartPr/>
                <p14:nvPr/>
              </p14:nvContentPartPr>
              <p14:xfrm>
                <a:off x="6100194" y="5358354"/>
                <a:ext cx="159480" cy="28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048DF4D-49C3-1079-6C26-B2DC925E9174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6091194" y="5349714"/>
                  <a:ext cx="177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7DF0AE4-268C-9CA9-16FA-F940316D0B41}"/>
                    </a:ext>
                  </a:extLst>
                </p14:cNvPr>
                <p14:cNvContentPartPr/>
                <p14:nvPr/>
              </p14:nvContentPartPr>
              <p14:xfrm>
                <a:off x="6255354" y="5348274"/>
                <a:ext cx="101160" cy="159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7DF0AE4-268C-9CA9-16FA-F940316D0B41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6246714" y="5339634"/>
                  <a:ext cx="118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35F2994-54B1-EF95-ECD6-7EC23D98F4DC}"/>
                    </a:ext>
                  </a:extLst>
                </p14:cNvPr>
                <p14:cNvContentPartPr/>
                <p14:nvPr/>
              </p14:nvContentPartPr>
              <p14:xfrm>
                <a:off x="6225834" y="5451954"/>
                <a:ext cx="164160" cy="19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35F2994-54B1-EF95-ECD6-7EC23D98F4DC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6217194" y="5443314"/>
                  <a:ext cx="181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06F9A53-7117-5CCE-5357-796A3E59B8AE}"/>
                    </a:ext>
                  </a:extLst>
                </p14:cNvPr>
                <p14:cNvContentPartPr/>
                <p14:nvPr/>
              </p14:nvContentPartPr>
              <p14:xfrm>
                <a:off x="6403314" y="5360874"/>
                <a:ext cx="126000" cy="172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06F9A53-7117-5CCE-5357-796A3E59B8AE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6394674" y="5352234"/>
                  <a:ext cx="143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D20558-AD92-5168-A6B0-F8D8AEFA0E6C}"/>
                    </a:ext>
                  </a:extLst>
                </p14:cNvPr>
                <p14:cNvContentPartPr/>
                <p14:nvPr/>
              </p14:nvContentPartPr>
              <p14:xfrm>
                <a:off x="6472074" y="5451954"/>
                <a:ext cx="75600" cy="88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D20558-AD92-5168-A6B0-F8D8AEFA0E6C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6463074" y="5443314"/>
                  <a:ext cx="93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38423F9-AF4B-8B8D-C019-D7413F8030EB}"/>
                    </a:ext>
                  </a:extLst>
                </p14:cNvPr>
                <p14:cNvContentPartPr/>
                <p14:nvPr/>
              </p14:nvContentPartPr>
              <p14:xfrm>
                <a:off x="5847834" y="5352954"/>
                <a:ext cx="8640" cy="2786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38423F9-AF4B-8B8D-C019-D7413F8030EB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5839194" y="5343954"/>
                  <a:ext cx="262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0ABCD7F-45C8-C149-C3B3-E4C69A7447FE}"/>
                    </a:ext>
                  </a:extLst>
                </p14:cNvPr>
                <p14:cNvContentPartPr/>
                <p14:nvPr/>
              </p14:nvContentPartPr>
              <p14:xfrm>
                <a:off x="5855754" y="5247834"/>
                <a:ext cx="1045440" cy="40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0ABCD7F-45C8-C149-C3B3-E4C69A7447FE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5846754" y="5239194"/>
                  <a:ext cx="1063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B371F02-E243-9E9A-DF45-DA9304DD9E50}"/>
                    </a:ext>
                  </a:extLst>
                </p14:cNvPr>
                <p14:cNvContentPartPr/>
                <p14:nvPr/>
              </p14:nvContentPartPr>
              <p14:xfrm>
                <a:off x="6828834" y="5287434"/>
                <a:ext cx="55440" cy="3945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B371F02-E243-9E9A-DF45-DA9304DD9E50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6819834" y="5278434"/>
                  <a:ext cx="730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D7AD153-7AD2-9DCF-6466-E41CE26FE6EC}"/>
                    </a:ext>
                  </a:extLst>
                </p14:cNvPr>
                <p14:cNvContentPartPr/>
                <p14:nvPr/>
              </p14:nvContentPartPr>
              <p14:xfrm>
                <a:off x="5777274" y="5650314"/>
                <a:ext cx="1143720" cy="432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D7AD153-7AD2-9DCF-6466-E41CE26FE6EC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5768274" y="5641674"/>
                  <a:ext cx="1161360" cy="6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64029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5B9F6CA-411E-1A2A-9297-C19E18D5046A}"/>
              </a:ext>
            </a:extLst>
          </p:cNvPr>
          <p:cNvGrpSpPr/>
          <p:nvPr/>
        </p:nvGrpSpPr>
        <p:grpSpPr>
          <a:xfrm>
            <a:off x="457025" y="1573363"/>
            <a:ext cx="965880" cy="901800"/>
            <a:chOff x="304625" y="1420963"/>
            <a:chExt cx="965880" cy="90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C9242ED-9FE2-A4E8-3CFC-B043D1D902B9}"/>
                    </a:ext>
                  </a:extLst>
                </p14:cNvPr>
                <p14:cNvContentPartPr/>
                <p14:nvPr/>
              </p14:nvContentPartPr>
              <p14:xfrm>
                <a:off x="304625" y="1435003"/>
                <a:ext cx="925920" cy="135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C9242ED-9FE2-A4E8-3CFC-B043D1D902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5625" y="1426003"/>
                  <a:ext cx="943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0152B83-9315-A7EE-6242-04C95CA35312}"/>
                    </a:ext>
                  </a:extLst>
                </p14:cNvPr>
                <p14:cNvContentPartPr/>
                <p14:nvPr/>
              </p14:nvContentPartPr>
              <p14:xfrm>
                <a:off x="323345" y="1420963"/>
                <a:ext cx="947160" cy="92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0152B83-9315-A7EE-6242-04C95CA353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4345" y="1411928"/>
                  <a:ext cx="964800" cy="110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463DBCF-AD16-2FF0-2D6A-8E7C4B6235F4}"/>
                    </a:ext>
                  </a:extLst>
                </p14:cNvPr>
                <p14:cNvContentPartPr/>
                <p14:nvPr/>
              </p14:nvContentPartPr>
              <p14:xfrm>
                <a:off x="342785" y="1550923"/>
                <a:ext cx="62640" cy="69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463DBCF-AD16-2FF0-2D6A-8E7C4B6235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836" y="1541918"/>
                  <a:ext cx="80179" cy="708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B3B82A8-A12F-AE08-8354-069F9E417CC4}"/>
                    </a:ext>
                  </a:extLst>
                </p14:cNvPr>
                <p14:cNvContentPartPr/>
                <p14:nvPr/>
              </p14:nvContentPartPr>
              <p14:xfrm>
                <a:off x="384185" y="2179483"/>
                <a:ext cx="853200" cy="143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B3B82A8-A12F-AE08-8354-069F9E417C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5185" y="2170483"/>
                  <a:ext cx="870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148C600-8914-D5D0-6766-63917B05E3A8}"/>
                    </a:ext>
                  </a:extLst>
                </p14:cNvPr>
                <p14:cNvContentPartPr/>
                <p14:nvPr/>
              </p14:nvContentPartPr>
              <p14:xfrm>
                <a:off x="1215425" y="1457683"/>
                <a:ext cx="42480" cy="797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148C600-8914-D5D0-6766-63917B05E3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6425" y="1448683"/>
                  <a:ext cx="6012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35F50B1-E9B9-73B8-7D5B-660C025A0DD4}"/>
                    </a:ext>
                  </a:extLst>
                </p14:cNvPr>
                <p14:cNvContentPartPr/>
                <p14:nvPr/>
              </p14:nvContentPartPr>
              <p14:xfrm>
                <a:off x="391745" y="1577203"/>
                <a:ext cx="787320" cy="658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35F50B1-E9B9-73B8-7D5B-660C025A0D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2745" y="1568208"/>
                  <a:ext cx="804960" cy="6757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745E718F-E04C-ACDB-B408-DC00401F5AC9}"/>
                  </a:ext>
                </a:extLst>
              </p14:cNvPr>
              <p14:cNvContentPartPr/>
              <p14:nvPr/>
            </p14:nvContentPartPr>
            <p14:xfrm>
              <a:off x="595254" y="4257939"/>
              <a:ext cx="925920" cy="1357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745E718F-E04C-ACDB-B408-DC00401F5A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6254" y="4248939"/>
                <a:ext cx="943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9274B1F3-05E1-4E9A-23C1-5AE364673EAE}"/>
                  </a:ext>
                </a:extLst>
              </p14:cNvPr>
              <p14:cNvContentPartPr/>
              <p14:nvPr/>
            </p14:nvContentPartPr>
            <p14:xfrm>
              <a:off x="613974" y="4243899"/>
              <a:ext cx="947160" cy="9288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9274B1F3-05E1-4E9A-23C1-5AE364673E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4974" y="4234864"/>
                <a:ext cx="964800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D35B170B-0101-5EEE-6236-903B531E44A6}"/>
                  </a:ext>
                </a:extLst>
              </p14:cNvPr>
              <p14:cNvContentPartPr/>
              <p14:nvPr/>
            </p14:nvContentPartPr>
            <p14:xfrm>
              <a:off x="633414" y="4373859"/>
              <a:ext cx="62640" cy="69048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D35B170B-0101-5EEE-6236-903B531E44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4465" y="4364854"/>
                <a:ext cx="80179" cy="70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2FF934D9-EC0C-5A48-5441-7F7AEF475A0C}"/>
                  </a:ext>
                </a:extLst>
              </p14:cNvPr>
              <p14:cNvContentPartPr/>
              <p14:nvPr/>
            </p14:nvContentPartPr>
            <p14:xfrm>
              <a:off x="674814" y="5002419"/>
              <a:ext cx="853200" cy="14328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2FF934D9-EC0C-5A48-5441-7F7AEF475A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814" y="4993419"/>
                <a:ext cx="870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16A1AA10-5507-2128-6341-D4ACA67D709A}"/>
                  </a:ext>
                </a:extLst>
              </p14:cNvPr>
              <p14:cNvContentPartPr/>
              <p14:nvPr/>
            </p14:nvContentPartPr>
            <p14:xfrm>
              <a:off x="1506054" y="4280619"/>
              <a:ext cx="42480" cy="7977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16A1AA10-5507-2128-6341-D4ACA67D70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97054" y="4271619"/>
                <a:ext cx="60120" cy="8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D22F0F79-5D50-025E-81CD-8244B4576A4D}"/>
                  </a:ext>
                </a:extLst>
              </p14:cNvPr>
              <p14:cNvContentPartPr/>
              <p14:nvPr/>
            </p14:nvContentPartPr>
            <p14:xfrm>
              <a:off x="1404174" y="4713339"/>
              <a:ext cx="245160" cy="3564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D22F0F79-5D50-025E-81CD-8244B4576A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95174" y="4704339"/>
                <a:ext cx="262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53455CB4-E0F9-F899-FA34-A184B8581B3D}"/>
                  </a:ext>
                </a:extLst>
              </p14:cNvPr>
              <p14:cNvContentPartPr/>
              <p14:nvPr/>
            </p14:nvContentPartPr>
            <p14:xfrm>
              <a:off x="682374" y="4400139"/>
              <a:ext cx="787320" cy="65808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53455CB4-E0F9-F899-FA34-A184B8581B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3374" y="4391144"/>
                <a:ext cx="804960" cy="67571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F13AB8A-3BCB-CD10-4886-07A01D22CEB1}"/>
              </a:ext>
            </a:extLst>
          </p:cNvPr>
          <p:cNvGrpSpPr/>
          <p:nvPr/>
        </p:nvGrpSpPr>
        <p:grpSpPr>
          <a:xfrm>
            <a:off x="1889644" y="2115687"/>
            <a:ext cx="1415880" cy="242640"/>
            <a:chOff x="1889644" y="2115687"/>
            <a:chExt cx="14158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805373-C5FF-9237-371D-5CA69E96E334}"/>
                    </a:ext>
                  </a:extLst>
                </p14:cNvPr>
                <p14:cNvContentPartPr/>
                <p14:nvPr/>
              </p14:nvContentPartPr>
              <p14:xfrm>
                <a:off x="1889644" y="2115687"/>
                <a:ext cx="128880" cy="239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805373-C5FF-9237-371D-5CA69E96E33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80644" y="2106687"/>
                  <a:ext cx="146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452BB4-4B03-5EB2-A17B-4A92A48ACB1C}"/>
                    </a:ext>
                  </a:extLst>
                </p14:cNvPr>
                <p14:cNvContentPartPr/>
                <p14:nvPr/>
              </p14:nvContentPartPr>
              <p14:xfrm>
                <a:off x="2025724" y="2180487"/>
                <a:ext cx="101520" cy="177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452BB4-4B03-5EB2-A17B-4A92A48ACB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16756" y="2171487"/>
                  <a:ext cx="119098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015F37-491C-95DF-7294-33780950EBFD}"/>
                    </a:ext>
                  </a:extLst>
                </p14:cNvPr>
                <p14:cNvContentPartPr/>
                <p14:nvPr/>
              </p14:nvContentPartPr>
              <p14:xfrm>
                <a:off x="2008804" y="2265807"/>
                <a:ext cx="115560" cy="12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015F37-491C-95DF-7294-33780950EB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99804" y="2256807"/>
                  <a:ext cx="133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2787AE-6363-EB57-830A-049241174F82}"/>
                    </a:ext>
                  </a:extLst>
                </p14:cNvPr>
                <p14:cNvContentPartPr/>
                <p14:nvPr/>
              </p14:nvContentPartPr>
              <p14:xfrm>
                <a:off x="2165404" y="2186247"/>
                <a:ext cx="88920" cy="14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2787AE-6363-EB57-830A-049241174F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56404" y="2177247"/>
                  <a:ext cx="106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AF5AD1-6500-7936-0196-9F68932E76BD}"/>
                    </a:ext>
                  </a:extLst>
                </p14:cNvPr>
                <p14:cNvContentPartPr/>
                <p14:nvPr/>
              </p14:nvContentPartPr>
              <p14:xfrm>
                <a:off x="2257564" y="2204967"/>
                <a:ext cx="110160" cy="127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AF5AD1-6500-7936-0196-9F68932E76B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48593" y="2195967"/>
                  <a:ext cx="127743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8E7FDE-E616-E2F4-2C8B-75A261B34146}"/>
                    </a:ext>
                  </a:extLst>
                </p14:cNvPr>
                <p14:cNvContentPartPr/>
                <p14:nvPr/>
              </p14:nvContentPartPr>
              <p14:xfrm>
                <a:off x="2246044" y="2181207"/>
                <a:ext cx="120600" cy="87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8E7FDE-E616-E2F4-2C8B-75A261B3414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37044" y="2172207"/>
                  <a:ext cx="138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9EAC5A-F3C1-08EA-5CC8-93B708ED4091}"/>
                    </a:ext>
                  </a:extLst>
                </p14:cNvPr>
                <p14:cNvContentPartPr/>
                <p14:nvPr/>
              </p14:nvContentPartPr>
              <p14:xfrm>
                <a:off x="2356564" y="2199927"/>
                <a:ext cx="97560" cy="128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9EAC5A-F3C1-08EA-5CC8-93B708ED40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47564" y="2190927"/>
                  <a:ext cx="115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A238F2-5B6A-7F3A-B5E2-35D2581B2271}"/>
                    </a:ext>
                  </a:extLst>
                </p14:cNvPr>
                <p14:cNvContentPartPr/>
                <p14:nvPr/>
              </p14:nvContentPartPr>
              <p14:xfrm>
                <a:off x="2572924" y="2144487"/>
                <a:ext cx="147240" cy="161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A238F2-5B6A-7F3A-B5E2-35D2581B22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563924" y="2135487"/>
                  <a:ext cx="164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AA82EC-A612-8589-E2C4-BC6D4B2E3AC3}"/>
                    </a:ext>
                  </a:extLst>
                </p14:cNvPr>
                <p14:cNvContentPartPr/>
                <p14:nvPr/>
              </p14:nvContentPartPr>
              <p14:xfrm>
                <a:off x="2753644" y="2210367"/>
                <a:ext cx="28800" cy="104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AA82EC-A612-8589-E2C4-BC6D4B2E3A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44644" y="2201398"/>
                  <a:ext cx="46440" cy="121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634DBB-27BF-83CB-D30C-F163F070C5A6}"/>
                    </a:ext>
                  </a:extLst>
                </p14:cNvPr>
                <p14:cNvContentPartPr/>
                <p14:nvPr/>
              </p14:nvContentPartPr>
              <p14:xfrm>
                <a:off x="2728444" y="2186607"/>
                <a:ext cx="155880" cy="140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634DBB-27BF-83CB-D30C-F163F070C5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19444" y="2177607"/>
                  <a:ext cx="173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ECCDF8-260C-7C06-98CF-C4846137D318}"/>
                    </a:ext>
                  </a:extLst>
                </p14:cNvPr>
                <p14:cNvContentPartPr/>
                <p14:nvPr/>
              </p14:nvContentPartPr>
              <p14:xfrm>
                <a:off x="2911324" y="2189847"/>
                <a:ext cx="12600" cy="12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ECCDF8-260C-7C06-98CF-C4846137D31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02324" y="2180822"/>
                  <a:ext cx="30240" cy="145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064EB75-467A-170C-4240-721FC77EFC28}"/>
                    </a:ext>
                  </a:extLst>
                </p14:cNvPr>
                <p14:cNvContentPartPr/>
                <p14:nvPr/>
              </p14:nvContentPartPr>
              <p14:xfrm>
                <a:off x="2854804" y="2181207"/>
                <a:ext cx="138240" cy="148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064EB75-467A-170C-4240-721FC77EFC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45827" y="2172207"/>
                  <a:ext cx="155834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9A9B0F-2967-0B5A-3A26-64D597CA273A}"/>
                    </a:ext>
                  </a:extLst>
                </p14:cNvPr>
                <p14:cNvContentPartPr/>
                <p14:nvPr/>
              </p14:nvContentPartPr>
              <p14:xfrm>
                <a:off x="3007444" y="2183727"/>
                <a:ext cx="129240" cy="154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9A9B0F-2967-0B5A-3A26-64D597CA273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98444" y="2174727"/>
                  <a:ext cx="146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29FE69-AEB0-4C8B-BE77-534054731B7B}"/>
                    </a:ext>
                  </a:extLst>
                </p14:cNvPr>
                <p14:cNvContentPartPr/>
                <p14:nvPr/>
              </p14:nvContentPartPr>
              <p14:xfrm>
                <a:off x="2990884" y="2185887"/>
                <a:ext cx="145080" cy="97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29FE69-AEB0-4C8B-BE77-534054731B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81884" y="2176887"/>
                  <a:ext cx="162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834F17-6ACE-1235-4E21-EE888371C081}"/>
                    </a:ext>
                  </a:extLst>
                </p14:cNvPr>
                <p14:cNvContentPartPr/>
                <p14:nvPr/>
              </p14:nvContentPartPr>
              <p14:xfrm>
                <a:off x="3173044" y="2208207"/>
                <a:ext cx="14400" cy="119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834F17-6ACE-1235-4E21-EE888371C08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64044" y="2199207"/>
                  <a:ext cx="32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A5EBB2-FDBA-7B2F-5D2C-E83758DD8541}"/>
                    </a:ext>
                  </a:extLst>
                </p14:cNvPr>
                <p14:cNvContentPartPr/>
                <p14:nvPr/>
              </p14:nvContentPartPr>
              <p14:xfrm>
                <a:off x="3124084" y="2190207"/>
                <a:ext cx="181440" cy="13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A5EBB2-FDBA-7B2F-5D2C-E83758DD854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15084" y="2181207"/>
                  <a:ext cx="1990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9774641-FC6A-1428-0A0C-9CCAFEC14ECD}"/>
              </a:ext>
            </a:extLst>
          </p:cNvPr>
          <p:cNvGrpSpPr/>
          <p:nvPr/>
        </p:nvGrpSpPr>
        <p:grpSpPr>
          <a:xfrm>
            <a:off x="1820214" y="4553235"/>
            <a:ext cx="791640" cy="205200"/>
            <a:chOff x="1820214" y="4553235"/>
            <a:chExt cx="7916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2517FA0-47B1-77B4-9F81-1D5E001FAD41}"/>
                    </a:ext>
                  </a:extLst>
                </p14:cNvPr>
                <p14:cNvContentPartPr/>
                <p14:nvPr/>
              </p14:nvContentPartPr>
              <p14:xfrm>
                <a:off x="1881414" y="4602195"/>
                <a:ext cx="7560" cy="1508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2517FA0-47B1-77B4-9F81-1D5E001FAD4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72414" y="4593195"/>
                  <a:ext cx="25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3CD90DF-430A-D6F7-3048-B697A9D9413D}"/>
                    </a:ext>
                  </a:extLst>
                </p14:cNvPr>
                <p14:cNvContentPartPr/>
                <p14:nvPr/>
              </p14:nvContentPartPr>
              <p14:xfrm>
                <a:off x="1820214" y="4553235"/>
                <a:ext cx="138240" cy="106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3CD90DF-430A-D6F7-3048-B697A9D9413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811191" y="4544235"/>
                  <a:ext cx="155926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B5ED755-3DB2-BEE7-B27B-E9FF730A84D3}"/>
                    </a:ext>
                  </a:extLst>
                </p14:cNvPr>
                <p14:cNvContentPartPr/>
                <p14:nvPr/>
              </p14:nvContentPartPr>
              <p14:xfrm>
                <a:off x="1979694" y="4639995"/>
                <a:ext cx="8280" cy="111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B5ED755-3DB2-BEE7-B27B-E9FF730A84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70694" y="4630995"/>
                  <a:ext cx="25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7EDDFD2-003C-CE00-86E3-114402046B55}"/>
                    </a:ext>
                  </a:extLst>
                </p14:cNvPr>
                <p14:cNvContentPartPr/>
                <p14:nvPr/>
              </p14:nvContentPartPr>
              <p14:xfrm>
                <a:off x="1958094" y="4608675"/>
                <a:ext cx="120240" cy="149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7EDDFD2-003C-CE00-86E3-114402046B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49094" y="4599675"/>
                  <a:ext cx="137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F3493DC-9D87-B114-F9D5-8AC44381E0CD}"/>
                    </a:ext>
                  </a:extLst>
                </p14:cNvPr>
                <p14:cNvContentPartPr/>
                <p14:nvPr/>
              </p14:nvContentPartPr>
              <p14:xfrm>
                <a:off x="2084094" y="4638555"/>
                <a:ext cx="75960" cy="11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F3493DC-9D87-B114-F9D5-8AC44381E0C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75094" y="4629555"/>
                  <a:ext cx="93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09DB34-D346-D307-3BA4-B4B96CC1ACCA}"/>
                    </a:ext>
                  </a:extLst>
                </p14:cNvPr>
                <p14:cNvContentPartPr/>
                <p14:nvPr/>
              </p14:nvContentPartPr>
              <p14:xfrm>
                <a:off x="2193534" y="4633515"/>
                <a:ext cx="14760" cy="104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09DB34-D346-D307-3BA4-B4B96CC1ACC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184534" y="4624484"/>
                  <a:ext cx="32400" cy="121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2CA21AA-311E-DD68-E2B4-3FE1A5E94928}"/>
                    </a:ext>
                  </a:extLst>
                </p14:cNvPr>
                <p14:cNvContentPartPr/>
                <p14:nvPr/>
              </p14:nvContentPartPr>
              <p14:xfrm>
                <a:off x="2146374" y="4612635"/>
                <a:ext cx="132480" cy="1278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2CA21AA-311E-DD68-E2B4-3FE1A5E949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137374" y="4603635"/>
                  <a:ext cx="150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CE2740E-575A-8FFA-03E9-5C642000D916}"/>
                    </a:ext>
                  </a:extLst>
                </p14:cNvPr>
                <p14:cNvContentPartPr/>
                <p14:nvPr/>
              </p14:nvContentPartPr>
              <p14:xfrm>
                <a:off x="2302254" y="4598235"/>
                <a:ext cx="83160" cy="142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CE2740E-575A-8FFA-03E9-5C642000D91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293254" y="4589258"/>
                  <a:ext cx="100800" cy="1605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3EF9F03-C12F-53EE-89CE-9D1E33C6E2D6}"/>
                    </a:ext>
                  </a:extLst>
                </p14:cNvPr>
                <p14:cNvContentPartPr/>
                <p14:nvPr/>
              </p14:nvContentPartPr>
              <p14:xfrm>
                <a:off x="2426454" y="4615515"/>
                <a:ext cx="95040" cy="126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3EF9F03-C12F-53EE-89CE-9D1E33C6E2D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17488" y="4606515"/>
                  <a:ext cx="112613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65EC7A4-1992-E82F-3101-D2479201363C}"/>
                    </a:ext>
                  </a:extLst>
                </p14:cNvPr>
                <p14:cNvContentPartPr/>
                <p14:nvPr/>
              </p14:nvContentPartPr>
              <p14:xfrm>
                <a:off x="2498094" y="4605075"/>
                <a:ext cx="113760" cy="128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65EC7A4-1992-E82F-3101-D2479201363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89094" y="4596075"/>
                  <a:ext cx="1314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F58B2FB8-A344-0071-669E-530EE21F2100}"/>
              </a:ext>
            </a:extLst>
          </p:cNvPr>
          <p:cNvGrpSpPr/>
          <p:nvPr/>
        </p:nvGrpSpPr>
        <p:grpSpPr>
          <a:xfrm>
            <a:off x="537665" y="2516923"/>
            <a:ext cx="926280" cy="267480"/>
            <a:chOff x="1181945" y="2519494"/>
            <a:chExt cx="9262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B0CF7019-3F85-189A-A4F8-B788CC2E87D8}"/>
                    </a:ext>
                  </a:extLst>
                </p14:cNvPr>
                <p14:cNvContentPartPr/>
                <p14:nvPr/>
              </p14:nvContentPartPr>
              <p14:xfrm>
                <a:off x="1181945" y="2596894"/>
                <a:ext cx="72360" cy="16740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B0CF7019-3F85-189A-A4F8-B788CC2E87D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77625" y="2592574"/>
                  <a:ext cx="81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F1CBBB00-4643-7E18-84C4-DE205371249A}"/>
                    </a:ext>
                  </a:extLst>
                </p14:cNvPr>
                <p14:cNvContentPartPr/>
                <p14:nvPr/>
              </p14:nvContentPartPr>
              <p14:xfrm>
                <a:off x="1283465" y="2666014"/>
                <a:ext cx="116640" cy="10656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F1CBBB00-4643-7E18-84C4-DE20537124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79145" y="2661694"/>
                  <a:ext cx="125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6CFBAA99-8678-8EB5-1C3F-5FB5E5AC00A3}"/>
                    </a:ext>
                  </a:extLst>
                </p14:cNvPr>
                <p14:cNvContentPartPr/>
                <p14:nvPr/>
              </p14:nvContentPartPr>
              <p14:xfrm>
                <a:off x="1414505" y="2664934"/>
                <a:ext cx="37080" cy="8748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6CFBAA99-8678-8EB5-1C3F-5FB5E5AC00A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410185" y="2660614"/>
                  <a:ext cx="45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56BCE2FF-5804-A6E7-F50F-8ED96CB27816}"/>
                    </a:ext>
                  </a:extLst>
                </p14:cNvPr>
                <p14:cNvContentPartPr/>
                <p14:nvPr/>
              </p14:nvContentPartPr>
              <p14:xfrm>
                <a:off x="1472465" y="2561974"/>
                <a:ext cx="24480" cy="20772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56BCE2FF-5804-A6E7-F50F-8ED96CB2781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468145" y="2557646"/>
                  <a:ext cx="33120" cy="2163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7E86D472-08CB-1974-F170-25F68561F824}"/>
                    </a:ext>
                  </a:extLst>
                </p14:cNvPr>
                <p14:cNvContentPartPr/>
                <p14:nvPr/>
              </p14:nvContentPartPr>
              <p14:xfrm>
                <a:off x="1462745" y="2673934"/>
                <a:ext cx="145080" cy="1130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7E86D472-08CB-1974-F170-25F68561F82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58425" y="2669614"/>
                  <a:ext cx="153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E2CAF33B-3521-1019-10E7-53101E88D69A}"/>
                    </a:ext>
                  </a:extLst>
                </p14:cNvPr>
                <p14:cNvContentPartPr/>
                <p14:nvPr/>
              </p14:nvContentPartPr>
              <p14:xfrm>
                <a:off x="1626185" y="2648374"/>
                <a:ext cx="133920" cy="1112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E2CAF33B-3521-1019-10E7-53101E88D69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21865" y="2644054"/>
                  <a:ext cx="142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8FDE024D-2187-062F-CCE4-97768A28ABDF}"/>
                    </a:ext>
                  </a:extLst>
                </p14:cNvPr>
                <p14:cNvContentPartPr/>
                <p14:nvPr/>
              </p14:nvContentPartPr>
              <p14:xfrm>
                <a:off x="1777385" y="2658814"/>
                <a:ext cx="102240" cy="10188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8FDE024D-2187-062F-CCE4-97768A28ABD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3065" y="2654509"/>
                  <a:ext cx="110880" cy="1104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3E8C8E64-F657-611F-E194-3FCB9C178B8A}"/>
                    </a:ext>
                  </a:extLst>
                </p14:cNvPr>
                <p14:cNvContentPartPr/>
                <p14:nvPr/>
              </p14:nvContentPartPr>
              <p14:xfrm>
                <a:off x="1955225" y="2613814"/>
                <a:ext cx="3600" cy="936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3E8C8E64-F657-611F-E194-3FCB9C178B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51298" y="2609494"/>
                  <a:ext cx="11455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AD8AA785-D83E-90B0-FD9C-033A4CC1F21D}"/>
                    </a:ext>
                  </a:extLst>
                </p14:cNvPr>
                <p14:cNvContentPartPr/>
                <p14:nvPr/>
              </p14:nvContentPartPr>
              <p14:xfrm>
                <a:off x="1876385" y="2578534"/>
                <a:ext cx="162000" cy="18288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AD8AA785-D83E-90B0-FD9C-033A4CC1F21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72065" y="2574205"/>
                  <a:ext cx="170640" cy="191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8A4BDD96-B451-F9E3-B815-BB2B6F9845AC}"/>
                    </a:ext>
                  </a:extLst>
                </p14:cNvPr>
                <p14:cNvContentPartPr/>
                <p14:nvPr/>
              </p14:nvContentPartPr>
              <p14:xfrm>
                <a:off x="2011745" y="2519494"/>
                <a:ext cx="96480" cy="2512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8A4BDD96-B451-F9E3-B815-BB2B6F9845A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07425" y="2515174"/>
                  <a:ext cx="10512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F1D5E48B-6FDA-FF1E-BFA8-66F1F77BC147}"/>
              </a:ext>
            </a:extLst>
          </p:cNvPr>
          <p:cNvGrpSpPr/>
          <p:nvPr/>
        </p:nvGrpSpPr>
        <p:grpSpPr>
          <a:xfrm>
            <a:off x="624174" y="5237192"/>
            <a:ext cx="931680" cy="262080"/>
            <a:chOff x="1429974" y="5189355"/>
            <a:chExt cx="93168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E0DBDC7C-4181-280A-0688-D1AD5D19C86C}"/>
                    </a:ext>
                  </a:extLst>
                </p14:cNvPr>
                <p14:cNvContentPartPr/>
                <p14:nvPr/>
              </p14:nvContentPartPr>
              <p14:xfrm>
                <a:off x="1480014" y="5286915"/>
                <a:ext cx="3240" cy="1429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E0DBDC7C-4181-280A-0688-D1AD5D19C86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475694" y="5282584"/>
                  <a:ext cx="11880" cy="151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2CBA7C45-E74D-E4F4-D4B7-B449D6E2863C}"/>
                    </a:ext>
                  </a:extLst>
                </p14:cNvPr>
                <p14:cNvContentPartPr/>
                <p14:nvPr/>
              </p14:nvContentPartPr>
              <p14:xfrm>
                <a:off x="1429974" y="5221755"/>
                <a:ext cx="158400" cy="9360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2CBA7C45-E74D-E4F4-D4B7-B449D6E2863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425654" y="5217435"/>
                  <a:ext cx="167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5BBCD6F2-BF99-9E93-F13A-1D31FC1542D0}"/>
                    </a:ext>
                  </a:extLst>
                </p14:cNvPr>
                <p14:cNvContentPartPr/>
                <p14:nvPr/>
              </p14:nvContentPartPr>
              <p14:xfrm>
                <a:off x="1536174" y="5352435"/>
                <a:ext cx="9000" cy="9900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5BBCD6F2-BF99-9E93-F13A-1D31FC1542D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531854" y="5348115"/>
                  <a:ext cx="17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E9009CDD-5074-A851-4C30-41F295EF9399}"/>
                    </a:ext>
                  </a:extLst>
                </p14:cNvPr>
                <p14:cNvContentPartPr/>
                <p14:nvPr/>
              </p14:nvContentPartPr>
              <p14:xfrm>
                <a:off x="1526454" y="5337315"/>
                <a:ext cx="156960" cy="10908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E9009CDD-5074-A851-4C30-41F295EF939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522134" y="5332995"/>
                  <a:ext cx="165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4A25EDC1-D756-BA6C-BA07-49A97A64857C}"/>
                    </a:ext>
                  </a:extLst>
                </p14:cNvPr>
                <p14:cNvContentPartPr/>
                <p14:nvPr/>
              </p14:nvContentPartPr>
              <p14:xfrm>
                <a:off x="1711134" y="5234355"/>
                <a:ext cx="221040" cy="199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4A25EDC1-D756-BA6C-BA07-49A97A64857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06814" y="5230035"/>
                  <a:ext cx="2296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9E82344D-6225-210D-3344-789E91095BBD}"/>
                    </a:ext>
                  </a:extLst>
                </p14:cNvPr>
                <p14:cNvContentPartPr/>
                <p14:nvPr/>
              </p14:nvContentPartPr>
              <p14:xfrm>
                <a:off x="1964574" y="5304915"/>
                <a:ext cx="96480" cy="1076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9E82344D-6225-210D-3344-789E91095BB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60254" y="5300595"/>
                  <a:ext cx="105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45544115-38E6-3E4A-3C4A-25C91BFACAA1}"/>
                    </a:ext>
                  </a:extLst>
                </p14:cNvPr>
                <p14:cNvContentPartPr/>
                <p14:nvPr/>
              </p14:nvContentPartPr>
              <p14:xfrm>
                <a:off x="2068974" y="5189355"/>
                <a:ext cx="51840" cy="2347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45544115-38E6-3E4A-3C4A-25C91BFACAA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64654" y="5185035"/>
                  <a:ext cx="60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B69E0DA-F4DC-246F-74A4-452D1964CCBC}"/>
                    </a:ext>
                  </a:extLst>
                </p14:cNvPr>
                <p14:cNvContentPartPr/>
                <p14:nvPr/>
              </p14:nvContentPartPr>
              <p14:xfrm>
                <a:off x="2116854" y="5246235"/>
                <a:ext cx="100440" cy="14436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B69E0DA-F4DC-246F-74A4-452D1964CCB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112534" y="5241904"/>
                  <a:ext cx="109080" cy="153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99173EBC-D01A-6B3B-96BF-90C54C5E47E7}"/>
                    </a:ext>
                  </a:extLst>
                </p14:cNvPr>
                <p14:cNvContentPartPr/>
                <p14:nvPr/>
              </p14:nvContentPartPr>
              <p14:xfrm>
                <a:off x="2104974" y="5394915"/>
                <a:ext cx="142560" cy="288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99173EBC-D01A-6B3B-96BF-90C54C5E47E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100665" y="5390595"/>
                  <a:ext cx="151178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19E82D21-D719-95E8-7D81-690BD2E72B17}"/>
                    </a:ext>
                  </a:extLst>
                </p14:cNvPr>
                <p14:cNvContentPartPr/>
                <p14:nvPr/>
              </p14:nvContentPartPr>
              <p14:xfrm>
                <a:off x="2219814" y="5196195"/>
                <a:ext cx="141840" cy="22572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19E82D21-D719-95E8-7D81-690BD2E72B1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215494" y="5191875"/>
                  <a:ext cx="15048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239F85DF-7EAB-6307-1785-2E9AFE120D55}"/>
              </a:ext>
            </a:extLst>
          </p:cNvPr>
          <p:cNvGrpSpPr/>
          <p:nvPr/>
        </p:nvGrpSpPr>
        <p:grpSpPr>
          <a:xfrm>
            <a:off x="623874" y="262343"/>
            <a:ext cx="1753560" cy="266760"/>
            <a:chOff x="623874" y="262343"/>
            <a:chExt cx="175356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29A25A-6DAB-36DC-B0B1-3DE2394C6DEC}"/>
                    </a:ext>
                  </a:extLst>
                </p14:cNvPr>
                <p14:cNvContentPartPr/>
                <p14:nvPr/>
              </p14:nvContentPartPr>
              <p14:xfrm>
                <a:off x="623874" y="286463"/>
                <a:ext cx="147240" cy="19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29A25A-6DAB-36DC-B0B1-3DE2394C6DE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14874" y="277480"/>
                  <a:ext cx="164880" cy="208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DF52E6-F419-C11E-6CC5-E607F678035C}"/>
                    </a:ext>
                  </a:extLst>
                </p14:cNvPr>
                <p14:cNvContentPartPr/>
                <p14:nvPr/>
              </p14:nvContentPartPr>
              <p14:xfrm>
                <a:off x="796314" y="318503"/>
                <a:ext cx="36720" cy="208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DF52E6-F419-C11E-6CC5-E607F678035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7314" y="309503"/>
                  <a:ext cx="54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AEBAF6-DA83-28EB-7E41-D89F201F81CA}"/>
                    </a:ext>
                  </a:extLst>
                </p14:cNvPr>
                <p14:cNvContentPartPr/>
                <p14:nvPr/>
              </p14:nvContentPartPr>
              <p14:xfrm>
                <a:off x="794154" y="306263"/>
                <a:ext cx="132480" cy="14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AEBAF6-DA83-28EB-7E41-D89F201F81C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85154" y="297263"/>
                  <a:ext cx="150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F27AC5-42F9-EEE4-ADAA-FCFB8AD3A60D}"/>
                    </a:ext>
                  </a:extLst>
                </p14:cNvPr>
                <p14:cNvContentPartPr/>
                <p14:nvPr/>
              </p14:nvContentPartPr>
              <p14:xfrm>
                <a:off x="951834" y="352343"/>
                <a:ext cx="29880" cy="16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F27AC5-42F9-EEE4-ADAA-FCFB8AD3A60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42834" y="343343"/>
                  <a:ext cx="47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FFD258-E428-B45C-1A50-7803F6882951}"/>
                    </a:ext>
                  </a:extLst>
                </p14:cNvPr>
                <p14:cNvContentPartPr/>
                <p14:nvPr/>
              </p14:nvContentPartPr>
              <p14:xfrm>
                <a:off x="913674" y="294383"/>
                <a:ext cx="162000" cy="19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FFD258-E428-B45C-1A50-7803F688295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04674" y="285400"/>
                  <a:ext cx="179640" cy="2094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EC92F9-F679-649B-9A04-D45F926390AE}"/>
                    </a:ext>
                  </a:extLst>
                </p14:cNvPr>
                <p14:cNvContentPartPr/>
                <p14:nvPr/>
              </p14:nvContentPartPr>
              <p14:xfrm>
                <a:off x="1119954" y="334703"/>
                <a:ext cx="14400" cy="18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EC92F9-F679-649B-9A04-D45F926390A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0954" y="325703"/>
                  <a:ext cx="32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4200B8-B1BF-360C-FE79-E50B77B2ECEF}"/>
                    </a:ext>
                  </a:extLst>
                </p14:cNvPr>
                <p14:cNvContentPartPr/>
                <p14:nvPr/>
              </p14:nvContentPartPr>
              <p14:xfrm>
                <a:off x="1113114" y="308063"/>
                <a:ext cx="244440" cy="22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4200B8-B1BF-360C-FE79-E50B77B2ECE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04114" y="299063"/>
                  <a:ext cx="262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6C9CB1-4807-E8FE-E014-48ED63055024}"/>
                    </a:ext>
                  </a:extLst>
                </p14:cNvPr>
                <p14:cNvContentPartPr/>
                <p14:nvPr/>
              </p14:nvContentPartPr>
              <p14:xfrm>
                <a:off x="1342074" y="266663"/>
                <a:ext cx="14040" cy="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6C9CB1-4807-E8FE-E014-48ED6305502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333074" y="257663"/>
                  <a:ext cx="31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3C939C-D2F6-692A-9973-EBAAEBA83C09}"/>
                    </a:ext>
                  </a:extLst>
                </p14:cNvPr>
                <p14:cNvContentPartPr/>
                <p14:nvPr/>
              </p14:nvContentPartPr>
              <p14:xfrm>
                <a:off x="1395714" y="307343"/>
                <a:ext cx="140760" cy="19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3C939C-D2F6-692A-9973-EBAAEBA83C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386691" y="298343"/>
                  <a:ext cx="158445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B61E51-42F7-69C2-1EB6-73002E9D9A2E}"/>
                    </a:ext>
                  </a:extLst>
                </p14:cNvPr>
                <p14:cNvContentPartPr/>
                <p14:nvPr/>
              </p14:nvContentPartPr>
              <p14:xfrm>
                <a:off x="1565634" y="294743"/>
                <a:ext cx="157320" cy="205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B61E51-42F7-69C2-1EB6-73002E9D9A2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556613" y="285743"/>
                  <a:ext cx="175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83048F-30D6-4938-1C1A-0CAF4A609260}"/>
                    </a:ext>
                  </a:extLst>
                </p14:cNvPr>
                <p14:cNvContentPartPr/>
                <p14:nvPr/>
              </p14:nvContentPartPr>
              <p14:xfrm>
                <a:off x="1584354" y="366023"/>
                <a:ext cx="212760" cy="117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83048F-30D6-4938-1C1A-0CAF4A60926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575354" y="357023"/>
                  <a:ext cx="230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DB4D90-B9B0-9FF9-ADEE-08C58FBA62B8}"/>
                    </a:ext>
                  </a:extLst>
                </p14:cNvPr>
                <p14:cNvContentPartPr/>
                <p14:nvPr/>
              </p14:nvContentPartPr>
              <p14:xfrm>
                <a:off x="1722954" y="279263"/>
                <a:ext cx="247320" cy="220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DB4D90-B9B0-9FF9-ADEE-08C58FBA62B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13941" y="270263"/>
                  <a:ext cx="26498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79A51F-E3C2-5D0A-4713-09EBABDBA300}"/>
                    </a:ext>
                  </a:extLst>
                </p14:cNvPr>
                <p14:cNvContentPartPr/>
                <p14:nvPr/>
              </p14:nvContentPartPr>
              <p14:xfrm>
                <a:off x="1967034" y="338663"/>
                <a:ext cx="151560" cy="161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79A51F-E3C2-5D0A-4713-09EBABDBA30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958034" y="329663"/>
                  <a:ext cx="169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DC1DF3-65FD-0A1F-AACD-05487D0B740E}"/>
                    </a:ext>
                  </a:extLst>
                </p14:cNvPr>
                <p14:cNvContentPartPr/>
                <p14:nvPr/>
              </p14:nvContentPartPr>
              <p14:xfrm>
                <a:off x="2126874" y="321023"/>
                <a:ext cx="59040" cy="181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DC1DF3-65FD-0A1F-AACD-05487D0B740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17874" y="312005"/>
                  <a:ext cx="76680" cy="199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D57000-C79D-8B3E-4F0D-7514F2C5AE06}"/>
                    </a:ext>
                  </a:extLst>
                </p14:cNvPr>
                <p14:cNvContentPartPr/>
                <p14:nvPr/>
              </p14:nvContentPartPr>
              <p14:xfrm>
                <a:off x="2155674" y="262343"/>
                <a:ext cx="221760" cy="228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D57000-C79D-8B3E-4F0D-7514F2C5AE0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46674" y="253343"/>
                  <a:ext cx="23940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7AD8546-BB93-1666-799C-5B9FB63F3798}"/>
              </a:ext>
            </a:extLst>
          </p:cNvPr>
          <p:cNvGrpSpPr/>
          <p:nvPr/>
        </p:nvGrpSpPr>
        <p:grpSpPr>
          <a:xfrm>
            <a:off x="2670474" y="245423"/>
            <a:ext cx="199800" cy="303480"/>
            <a:chOff x="2670474" y="245423"/>
            <a:chExt cx="19980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26E5E86-CD0F-3407-F5E9-963953EDB893}"/>
                    </a:ext>
                  </a:extLst>
                </p14:cNvPr>
                <p14:cNvContentPartPr/>
                <p14:nvPr/>
              </p14:nvContentPartPr>
              <p14:xfrm>
                <a:off x="2716554" y="279623"/>
                <a:ext cx="34920" cy="269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26E5E86-CD0F-3407-F5E9-963953EDB89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707646" y="270623"/>
                  <a:ext cx="523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E367E2-C5C0-0212-2052-84440B94D667}"/>
                    </a:ext>
                  </a:extLst>
                </p14:cNvPr>
                <p14:cNvContentPartPr/>
                <p14:nvPr/>
              </p14:nvContentPartPr>
              <p14:xfrm>
                <a:off x="2793594" y="245423"/>
                <a:ext cx="19080" cy="268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E367E2-C5C0-0212-2052-84440B94D66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784594" y="236423"/>
                  <a:ext cx="36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69377EC-54B0-EFB8-06AE-F53AFF07CDEF}"/>
                    </a:ext>
                  </a:extLst>
                </p14:cNvPr>
                <p14:cNvContentPartPr/>
                <p14:nvPr/>
              </p14:nvContentPartPr>
              <p14:xfrm>
                <a:off x="2670474" y="359903"/>
                <a:ext cx="199800" cy="1069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69377EC-54B0-EFB8-06AE-F53AFF07CDE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661474" y="350903"/>
                  <a:ext cx="21744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57855B88-B820-D1AA-CA2E-3D71AAC5E535}"/>
                  </a:ext>
                </a:extLst>
              </p14:cNvPr>
              <p14:cNvContentPartPr/>
              <p14:nvPr/>
            </p14:nvContentPartPr>
            <p14:xfrm>
              <a:off x="505074" y="710543"/>
              <a:ext cx="2690280" cy="1224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57855B88-B820-D1AA-CA2E-3D71AAC5E535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96075" y="701543"/>
                <a:ext cx="2707918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F5DC99E-A2A9-2DC9-100E-A82E5F905756}"/>
              </a:ext>
            </a:extLst>
          </p:cNvPr>
          <p:cNvGrpSpPr/>
          <p:nvPr/>
        </p:nvGrpSpPr>
        <p:grpSpPr>
          <a:xfrm>
            <a:off x="1795723" y="2046141"/>
            <a:ext cx="2717640" cy="1421640"/>
            <a:chOff x="1795723" y="2046141"/>
            <a:chExt cx="2717640" cy="14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0CC11AE7-6CDE-7272-023C-814E055A9A80}"/>
                    </a:ext>
                  </a:extLst>
                </p14:cNvPr>
                <p14:cNvContentPartPr/>
                <p14:nvPr/>
              </p14:nvContentPartPr>
              <p14:xfrm>
                <a:off x="2485235" y="2965017"/>
                <a:ext cx="108360" cy="1328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0CC11AE7-6CDE-7272-023C-814E055A9A8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76265" y="2956041"/>
                  <a:ext cx="125942" cy="150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3353C150-FCC8-60D4-6413-CEF567C3280F}"/>
                    </a:ext>
                  </a:extLst>
                </p14:cNvPr>
                <p14:cNvContentPartPr/>
                <p14:nvPr/>
              </p14:nvContentPartPr>
              <p14:xfrm>
                <a:off x="2601515" y="2992377"/>
                <a:ext cx="61560" cy="1206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3353C150-FCC8-60D4-6413-CEF567C3280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592515" y="2983377"/>
                  <a:ext cx="79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E733366-9CFA-D840-0072-80589B09FB86}"/>
                    </a:ext>
                  </a:extLst>
                </p14:cNvPr>
                <p14:cNvContentPartPr/>
                <p14:nvPr/>
              </p14:nvContentPartPr>
              <p14:xfrm>
                <a:off x="2584955" y="3054297"/>
                <a:ext cx="92160" cy="25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E733366-9CFA-D840-0072-80589B09FB8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75955" y="3045297"/>
                  <a:ext cx="109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6A0CE851-580B-C42F-8E86-660C991E3043}"/>
                    </a:ext>
                  </a:extLst>
                </p14:cNvPr>
                <p14:cNvContentPartPr/>
                <p14:nvPr/>
              </p14:nvContentPartPr>
              <p14:xfrm>
                <a:off x="2699435" y="2975097"/>
                <a:ext cx="89280" cy="1119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6A0CE851-580B-C42F-8E86-660C991E304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690471" y="2966126"/>
                  <a:ext cx="106849" cy="129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6B489040-476A-2F68-9196-895724280835}"/>
                    </a:ext>
                  </a:extLst>
                </p14:cNvPr>
                <p14:cNvContentPartPr/>
                <p14:nvPr/>
              </p14:nvContentPartPr>
              <p14:xfrm>
                <a:off x="2741915" y="2994897"/>
                <a:ext cx="119880" cy="1072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6B489040-476A-2F68-9196-89572428083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732942" y="2985897"/>
                  <a:ext cx="137467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6684E4FE-C3BC-214D-1EEE-7CE39829CB4C}"/>
                    </a:ext>
                  </a:extLst>
                </p14:cNvPr>
                <p14:cNvContentPartPr/>
                <p14:nvPr/>
              </p14:nvContentPartPr>
              <p14:xfrm>
                <a:off x="2738675" y="2971137"/>
                <a:ext cx="181800" cy="1242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6684E4FE-C3BC-214D-1EEE-7CE39829CB4C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729675" y="2962137"/>
                  <a:ext cx="199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105D4514-D288-B595-0F3C-5A85B666BD1F}"/>
                    </a:ext>
                  </a:extLst>
                </p14:cNvPr>
                <p14:cNvContentPartPr/>
                <p14:nvPr/>
              </p14:nvContentPartPr>
              <p14:xfrm>
                <a:off x="3048275" y="2976897"/>
                <a:ext cx="88560" cy="1022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105D4514-D288-B595-0F3C-5A85B666BD1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039275" y="2967897"/>
                  <a:ext cx="106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320377D-BA45-16CD-A5A1-37BF463BF0C4}"/>
                    </a:ext>
                  </a:extLst>
                </p14:cNvPr>
                <p14:cNvContentPartPr/>
                <p14:nvPr/>
              </p14:nvContentPartPr>
              <p14:xfrm>
                <a:off x="3150515" y="2972577"/>
                <a:ext cx="18360" cy="11952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320377D-BA45-16CD-A5A1-37BF463BF0C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141515" y="2963550"/>
                  <a:ext cx="36000" cy="137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986C0E9-9FC7-ACB3-6922-93AA5185EC57}"/>
                    </a:ext>
                  </a:extLst>
                </p14:cNvPr>
                <p14:cNvContentPartPr/>
                <p14:nvPr/>
              </p14:nvContentPartPr>
              <p14:xfrm>
                <a:off x="3146555" y="2957817"/>
                <a:ext cx="99720" cy="1303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986C0E9-9FC7-ACB3-6922-93AA5185EC5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137522" y="2948817"/>
                  <a:ext cx="117424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C54E46D2-1360-CF65-B991-C088B10C031C}"/>
                    </a:ext>
                  </a:extLst>
                </p14:cNvPr>
                <p14:cNvContentPartPr/>
                <p14:nvPr/>
              </p14:nvContentPartPr>
              <p14:xfrm>
                <a:off x="3234755" y="2965377"/>
                <a:ext cx="122040" cy="1303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C54E46D2-1360-CF65-B991-C088B10C031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225755" y="2956377"/>
                  <a:ext cx="139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4C038D9-1750-149F-00F8-D6AB4B224396}"/>
                    </a:ext>
                  </a:extLst>
                </p14:cNvPr>
                <p14:cNvContentPartPr/>
                <p14:nvPr/>
              </p14:nvContentPartPr>
              <p14:xfrm>
                <a:off x="3352115" y="2972217"/>
                <a:ext cx="123480" cy="1249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4C038D9-1750-149F-00F8-D6AB4B22439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343115" y="2963217"/>
                  <a:ext cx="141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FBC51A61-45FE-4CF4-B596-897389A2BCA5}"/>
                    </a:ext>
                  </a:extLst>
                </p14:cNvPr>
                <p14:cNvContentPartPr/>
                <p14:nvPr/>
              </p14:nvContentPartPr>
              <p14:xfrm>
                <a:off x="3358235" y="2958897"/>
                <a:ext cx="95760" cy="766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FBC51A61-45FE-4CF4-B596-897389A2BCA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349235" y="2949897"/>
                  <a:ext cx="113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FFBD349E-4B15-4D36-30F7-0FDFA340182E}"/>
                    </a:ext>
                  </a:extLst>
                </p14:cNvPr>
                <p14:cNvContentPartPr/>
                <p14:nvPr/>
              </p14:nvContentPartPr>
              <p14:xfrm>
                <a:off x="3356795" y="2956737"/>
                <a:ext cx="109800" cy="57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FFBD349E-4B15-4D36-30F7-0FDFA340182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347795" y="2947737"/>
                  <a:ext cx="127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6E39EB8F-8A73-828C-18D6-BEEAFB58F98E}"/>
                    </a:ext>
                  </a:extLst>
                </p14:cNvPr>
                <p14:cNvContentPartPr/>
                <p14:nvPr/>
              </p14:nvContentPartPr>
              <p14:xfrm>
                <a:off x="3500435" y="2959977"/>
                <a:ext cx="17280" cy="1335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6E39EB8F-8A73-828C-18D6-BEEAFB58F98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491435" y="2950953"/>
                  <a:ext cx="34920" cy="151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7ECE09B-2172-539A-EB31-64C23326F890}"/>
                    </a:ext>
                  </a:extLst>
                </p14:cNvPr>
                <p14:cNvContentPartPr/>
                <p14:nvPr/>
              </p14:nvContentPartPr>
              <p14:xfrm>
                <a:off x="3483515" y="2962497"/>
                <a:ext cx="135360" cy="1141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7ECE09B-2172-539A-EB31-64C23326F89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474515" y="2953497"/>
                  <a:ext cx="153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D3CE8380-2FED-F27C-1191-314BA76B4AD4}"/>
                    </a:ext>
                  </a:extLst>
                </p14:cNvPr>
                <p14:cNvContentPartPr/>
                <p14:nvPr/>
              </p14:nvContentPartPr>
              <p14:xfrm>
                <a:off x="3748835" y="2993097"/>
                <a:ext cx="18360" cy="1065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D3CE8380-2FED-F27C-1191-314BA76B4AD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740008" y="2984127"/>
                  <a:ext cx="35661" cy="124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052A7E20-8502-E0CB-DC2C-267A87A02B1A}"/>
                    </a:ext>
                  </a:extLst>
                </p14:cNvPr>
                <p14:cNvContentPartPr/>
                <p14:nvPr/>
              </p14:nvContentPartPr>
              <p14:xfrm>
                <a:off x="3719315" y="2976897"/>
                <a:ext cx="135000" cy="1270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052A7E20-8502-E0CB-DC2C-267A87A02B1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710339" y="2967897"/>
                  <a:ext cx="152593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4D753E10-68DE-365A-A0CD-EC766C7F8DC3}"/>
                    </a:ext>
                  </a:extLst>
                </p14:cNvPr>
                <p14:cNvContentPartPr/>
                <p14:nvPr/>
              </p14:nvContentPartPr>
              <p14:xfrm>
                <a:off x="3849995" y="2980497"/>
                <a:ext cx="90720" cy="1292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4D753E10-68DE-365A-A0CD-EC766C7F8DC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840995" y="2971522"/>
                  <a:ext cx="108360" cy="146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A560C8C4-F2E8-5742-0014-52866020B57B}"/>
                    </a:ext>
                  </a:extLst>
                </p14:cNvPr>
                <p14:cNvContentPartPr/>
                <p14:nvPr/>
              </p14:nvContentPartPr>
              <p14:xfrm>
                <a:off x="3845675" y="2987697"/>
                <a:ext cx="115920" cy="673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A560C8C4-F2E8-5742-0014-52866020B57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836703" y="2978697"/>
                  <a:ext cx="133505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BE1615D-E42B-52E3-14D3-3085F6ADF3CB}"/>
                    </a:ext>
                  </a:extLst>
                </p14:cNvPr>
                <p14:cNvContentPartPr/>
                <p14:nvPr/>
              </p14:nvContentPartPr>
              <p14:xfrm>
                <a:off x="3942875" y="2982657"/>
                <a:ext cx="117000" cy="1364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BE1615D-E42B-52E3-14D3-3085F6ADF3C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933875" y="2973657"/>
                  <a:ext cx="134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86753009-BF8B-3483-3FEB-9A80EA053E22}"/>
                    </a:ext>
                  </a:extLst>
                </p14:cNvPr>
                <p14:cNvContentPartPr/>
                <p14:nvPr/>
              </p14:nvContentPartPr>
              <p14:xfrm>
                <a:off x="4062755" y="2977257"/>
                <a:ext cx="113040" cy="13716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86753009-BF8B-3483-3FEB-9A80EA053E2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053755" y="2968257"/>
                  <a:ext cx="130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A15C7858-AA97-2AC9-33A0-CB56B5C31556}"/>
                    </a:ext>
                  </a:extLst>
                </p14:cNvPr>
                <p14:cNvContentPartPr/>
                <p14:nvPr/>
              </p14:nvContentPartPr>
              <p14:xfrm>
                <a:off x="4051955" y="2958537"/>
                <a:ext cx="212400" cy="1479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A15C7858-AA97-2AC9-33A0-CB56B5C3155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042955" y="2949537"/>
                  <a:ext cx="230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96A7BD7-1380-7FC7-C08F-FDC0A7FC4C60}"/>
                    </a:ext>
                  </a:extLst>
                </p14:cNvPr>
                <p14:cNvContentPartPr/>
                <p14:nvPr/>
              </p14:nvContentPartPr>
              <p14:xfrm>
                <a:off x="4294595" y="2975097"/>
                <a:ext cx="130680" cy="1461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96A7BD7-1380-7FC7-C08F-FDC0A7FC4C6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285595" y="2966097"/>
                  <a:ext cx="148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58B0EE9-5BAC-0A5A-C52F-AAFAA0362EFF}"/>
                    </a:ext>
                  </a:extLst>
                </p14:cNvPr>
                <p14:cNvContentPartPr/>
                <p14:nvPr/>
              </p14:nvContentPartPr>
              <p14:xfrm>
                <a:off x="2558743" y="2543931"/>
                <a:ext cx="100440" cy="218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58B0EE9-5BAC-0A5A-C52F-AAFAA0362EF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549743" y="2534931"/>
                  <a:ext cx="118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995760F-77F7-CEAB-3BB7-21BD4282EB74}"/>
                    </a:ext>
                  </a:extLst>
                </p14:cNvPr>
                <p14:cNvContentPartPr/>
                <p14:nvPr/>
              </p14:nvContentPartPr>
              <p14:xfrm>
                <a:off x="2662783" y="2631771"/>
                <a:ext cx="125280" cy="129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995760F-77F7-CEAB-3BB7-21BD4282EB7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653809" y="2622771"/>
                  <a:ext cx="142869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2DB1E5-DA7F-7A31-DC3D-1F67B619CE38}"/>
                    </a:ext>
                  </a:extLst>
                </p14:cNvPr>
                <p14:cNvContentPartPr/>
                <p14:nvPr/>
              </p14:nvContentPartPr>
              <p14:xfrm>
                <a:off x="2802463" y="2638971"/>
                <a:ext cx="62640" cy="151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2DB1E5-DA7F-7A31-DC3D-1F67B619CE3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793411" y="2629971"/>
                  <a:ext cx="80382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4409470-7567-7D4F-4F49-071822CC1E32}"/>
                    </a:ext>
                  </a:extLst>
                </p14:cNvPr>
                <p14:cNvContentPartPr/>
                <p14:nvPr/>
              </p14:nvContentPartPr>
              <p14:xfrm>
                <a:off x="2923783" y="2536371"/>
                <a:ext cx="15120" cy="229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4409470-7567-7D4F-4F49-071822CC1E3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914783" y="2527371"/>
                  <a:ext cx="32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D13EB37-6836-E1FB-D58A-B7CDD128D543}"/>
                    </a:ext>
                  </a:extLst>
                </p14:cNvPr>
                <p14:cNvContentPartPr/>
                <p14:nvPr/>
              </p14:nvContentPartPr>
              <p14:xfrm>
                <a:off x="2873023" y="2657331"/>
                <a:ext cx="173880" cy="107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13EB37-6836-E1FB-D58A-B7CDD128D54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64023" y="2648331"/>
                  <a:ext cx="191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72EB8F2-E5DD-6190-504F-5D9135A4449D}"/>
                    </a:ext>
                  </a:extLst>
                </p14:cNvPr>
                <p14:cNvContentPartPr/>
                <p14:nvPr/>
              </p14:nvContentPartPr>
              <p14:xfrm>
                <a:off x="3075343" y="2645811"/>
                <a:ext cx="192960" cy="119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72EB8F2-E5DD-6190-504F-5D9135A4449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066360" y="2636811"/>
                  <a:ext cx="210567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3779882-4E3C-F212-1B15-89068663087B}"/>
                    </a:ext>
                  </a:extLst>
                </p14:cNvPr>
                <p14:cNvContentPartPr/>
                <p14:nvPr/>
              </p14:nvContentPartPr>
              <p14:xfrm>
                <a:off x="3271903" y="2662011"/>
                <a:ext cx="110160" cy="111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3779882-4E3C-F212-1B15-89068663087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262932" y="2653011"/>
                  <a:ext cx="127743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EBD9FA7-5FD3-8DE4-39FA-4C8E6B617606}"/>
                    </a:ext>
                  </a:extLst>
                </p14:cNvPr>
                <p14:cNvContentPartPr/>
                <p14:nvPr/>
              </p14:nvContentPartPr>
              <p14:xfrm>
                <a:off x="3400423" y="2681811"/>
                <a:ext cx="66960" cy="92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EBD9FA7-5FD3-8DE4-39FA-4C8E6B61760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391423" y="2672811"/>
                  <a:ext cx="84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9FE7D1A-27B0-C001-7CCE-5F6EE92A1143}"/>
                    </a:ext>
                  </a:extLst>
                </p14:cNvPr>
                <p14:cNvContentPartPr/>
                <p14:nvPr/>
              </p14:nvContentPartPr>
              <p14:xfrm>
                <a:off x="3475303" y="2578131"/>
                <a:ext cx="137880" cy="142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9FE7D1A-27B0-C001-7CCE-5F6EE92A114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466303" y="2569131"/>
                  <a:ext cx="155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EF43F8F-EB67-37B1-07C0-C41F203B3E56}"/>
                    </a:ext>
                  </a:extLst>
                </p14:cNvPr>
                <p14:cNvContentPartPr/>
                <p14:nvPr/>
              </p14:nvContentPartPr>
              <p14:xfrm>
                <a:off x="3473863" y="2726811"/>
                <a:ext cx="147600" cy="496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EF43F8F-EB67-37B1-07C0-C41F203B3E5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464863" y="2717811"/>
                  <a:ext cx="165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0EC5100-5D83-048B-AA9B-24233B0FE0DF}"/>
                    </a:ext>
                  </a:extLst>
                </p14:cNvPr>
                <p14:cNvContentPartPr/>
                <p14:nvPr/>
              </p14:nvContentPartPr>
              <p14:xfrm>
                <a:off x="3624703" y="2502891"/>
                <a:ext cx="118800" cy="256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0EC5100-5D83-048B-AA9B-24233B0FE0D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15703" y="2493904"/>
                  <a:ext cx="136440" cy="274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3AE5522-748C-F1FE-0582-897D7BA0A330}"/>
                    </a:ext>
                  </a:extLst>
                </p14:cNvPr>
                <p14:cNvContentPartPr/>
                <p14:nvPr/>
              </p14:nvContentPartPr>
              <p14:xfrm>
                <a:off x="2341483" y="2516661"/>
                <a:ext cx="36360" cy="684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3AE5522-748C-F1FE-0582-897D7BA0A33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337163" y="2512341"/>
                  <a:ext cx="4500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D44A0A6-7B3D-23B8-974F-C2192D7E447C}"/>
                    </a:ext>
                  </a:extLst>
                </p14:cNvPr>
                <p14:cNvContentPartPr/>
                <p14:nvPr/>
              </p14:nvContentPartPr>
              <p14:xfrm>
                <a:off x="2053843" y="2562741"/>
                <a:ext cx="65520" cy="120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D44A0A6-7B3D-23B8-974F-C2192D7E447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049523" y="2558421"/>
                  <a:ext cx="74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F4EA7A2-46CF-68FA-0F5E-7FE19388112C}"/>
                    </a:ext>
                  </a:extLst>
                </p14:cNvPr>
                <p14:cNvContentPartPr/>
                <p14:nvPr/>
              </p14:nvContentPartPr>
              <p14:xfrm>
                <a:off x="2039803" y="2600181"/>
                <a:ext cx="87840" cy="43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F4EA7A2-46CF-68FA-0F5E-7FE19388112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035483" y="2595861"/>
                  <a:ext cx="96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E359AF2-94A1-277B-2903-86E45B1F999D}"/>
                    </a:ext>
                  </a:extLst>
                </p14:cNvPr>
                <p14:cNvContentPartPr/>
                <p14:nvPr/>
              </p14:nvContentPartPr>
              <p14:xfrm>
                <a:off x="2054563" y="2552661"/>
                <a:ext cx="84600" cy="20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E359AF2-94A1-277B-2903-86E45B1F999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50243" y="2548415"/>
                  <a:ext cx="93240" cy="29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3F704F3-8F25-0B7F-E835-DBA25D8B1F6C}"/>
                    </a:ext>
                  </a:extLst>
                </p14:cNvPr>
                <p14:cNvContentPartPr/>
                <p14:nvPr/>
              </p14:nvContentPartPr>
              <p14:xfrm>
                <a:off x="2065723" y="2738061"/>
                <a:ext cx="8280" cy="96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3F704F3-8F25-0B7F-E835-DBA25D8B1F6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061403" y="2733741"/>
                  <a:ext cx="16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A3798F4-B2B2-2159-B9AE-367940877C55}"/>
                    </a:ext>
                  </a:extLst>
                </p14:cNvPr>
                <p14:cNvContentPartPr/>
                <p14:nvPr/>
              </p14:nvContentPartPr>
              <p14:xfrm>
                <a:off x="2062123" y="2757141"/>
                <a:ext cx="78480" cy="97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A3798F4-B2B2-2159-B9AE-367940877C5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057803" y="2752821"/>
                  <a:ext cx="87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C863636-94D0-A297-A647-5E705E0F9A64}"/>
                    </a:ext>
                  </a:extLst>
                </p14:cNvPr>
                <p14:cNvContentPartPr/>
                <p14:nvPr/>
              </p14:nvContentPartPr>
              <p14:xfrm>
                <a:off x="2073283" y="2893221"/>
                <a:ext cx="6480" cy="104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C863636-94D0-A297-A647-5E705E0F9A6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068963" y="2888901"/>
                  <a:ext cx="15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45BB85-5541-4D18-C4CA-13B189D38BDD}"/>
                    </a:ext>
                  </a:extLst>
                </p14:cNvPr>
                <p14:cNvContentPartPr/>
                <p14:nvPr/>
              </p14:nvContentPartPr>
              <p14:xfrm>
                <a:off x="2077963" y="2880621"/>
                <a:ext cx="71640" cy="131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45BB85-5541-4D18-C4CA-13B189D38BD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073621" y="2876301"/>
                  <a:ext cx="80324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F1C1AEB-4352-B789-A8EA-487210970C83}"/>
                    </a:ext>
                  </a:extLst>
                </p14:cNvPr>
                <p14:cNvContentPartPr/>
                <p14:nvPr/>
              </p14:nvContentPartPr>
              <p14:xfrm>
                <a:off x="2065723" y="3059181"/>
                <a:ext cx="66960" cy="95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F1C1AEB-4352-B789-A8EA-487210970C8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061403" y="3054861"/>
                  <a:ext cx="75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2FA659F-4E5E-BBEA-AF9A-CBE7427E2276}"/>
                    </a:ext>
                  </a:extLst>
                </p14:cNvPr>
                <p14:cNvContentPartPr/>
                <p14:nvPr/>
              </p14:nvContentPartPr>
              <p14:xfrm>
                <a:off x="2069683" y="3047301"/>
                <a:ext cx="74520" cy="82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2FA659F-4E5E-BBEA-AF9A-CBE7427E227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065363" y="3043000"/>
                  <a:ext cx="83160" cy="90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AA5FC95-F7FA-C896-A804-ED9CDCFC4245}"/>
                    </a:ext>
                  </a:extLst>
                </p14:cNvPr>
                <p14:cNvContentPartPr/>
                <p14:nvPr/>
              </p14:nvContentPartPr>
              <p14:xfrm>
                <a:off x="2062123" y="3221541"/>
                <a:ext cx="11160" cy="83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AA5FC95-F7FA-C896-A804-ED9CDCFC424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057803" y="3217221"/>
                  <a:ext cx="19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6B4768-D88C-B1A8-C9F5-A6ED71AB6854}"/>
                    </a:ext>
                  </a:extLst>
                </p14:cNvPr>
                <p14:cNvContentPartPr/>
                <p14:nvPr/>
              </p14:nvContentPartPr>
              <p14:xfrm>
                <a:off x="2036923" y="3203181"/>
                <a:ext cx="102240" cy="107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6B4768-D88C-B1A8-C9F5-A6ED71AB685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032603" y="3198875"/>
                  <a:ext cx="110880" cy="115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F2924D5-FF26-E669-A980-0C273B636DD4}"/>
                    </a:ext>
                  </a:extLst>
                </p14:cNvPr>
                <p14:cNvContentPartPr/>
                <p14:nvPr/>
              </p14:nvContentPartPr>
              <p14:xfrm>
                <a:off x="1795723" y="2046141"/>
                <a:ext cx="33120" cy="1421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F2924D5-FF26-E669-A980-0C273B636DD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786723" y="2037141"/>
                  <a:ext cx="50760" cy="14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23D0668-CF12-9101-D4F5-C3980B86B672}"/>
                    </a:ext>
                  </a:extLst>
                </p14:cNvPr>
                <p14:cNvContentPartPr/>
                <p14:nvPr/>
              </p14:nvContentPartPr>
              <p14:xfrm>
                <a:off x="1840363" y="3440061"/>
                <a:ext cx="2603160" cy="22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23D0668-CF12-9101-D4F5-C3980B86B67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831364" y="3430913"/>
                  <a:ext cx="2620798" cy="40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3064BEC-FBC2-7F0F-0A01-5931A71CFFDA}"/>
                    </a:ext>
                  </a:extLst>
                </p14:cNvPr>
                <p14:cNvContentPartPr/>
                <p14:nvPr/>
              </p14:nvContentPartPr>
              <p14:xfrm>
                <a:off x="4482043" y="2365101"/>
                <a:ext cx="31320" cy="1008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3064BEC-FBC2-7F0F-0A01-5931A71CFFD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473145" y="2356101"/>
                  <a:ext cx="48760" cy="10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7B1A8582-3C47-4393-1B7D-5197F04FB35B}"/>
                  </a:ext>
                </a:extLst>
              </p14:cNvPr>
              <p14:cNvContentPartPr/>
              <p14:nvPr/>
            </p14:nvContentPartPr>
            <p14:xfrm>
              <a:off x="1704294" y="4459275"/>
              <a:ext cx="65160" cy="2045160"/>
            </p14:xfrm>
          </p:contentPart>
        </mc:Choice>
        <mc:Fallback xmlns=""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7B1A8582-3C47-4393-1B7D-5197F04FB35B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695294" y="4450273"/>
                <a:ext cx="82800" cy="2062803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oup 660">
            <a:extLst>
              <a:ext uri="{FF2B5EF4-FFF2-40B4-BE49-F238E27FC236}">
                <a16:creationId xmlns:a16="http://schemas.microsoft.com/office/drawing/2014/main" id="{88902B48-3B88-E8B8-0149-65C4779151E8}"/>
              </a:ext>
            </a:extLst>
          </p:cNvPr>
          <p:cNvGrpSpPr/>
          <p:nvPr/>
        </p:nvGrpSpPr>
        <p:grpSpPr>
          <a:xfrm>
            <a:off x="1732014" y="4415715"/>
            <a:ext cx="2272680" cy="2158560"/>
            <a:chOff x="1732014" y="4415715"/>
            <a:chExt cx="2272680" cy="21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0656204-EFCF-BAC6-20A4-026E880D71C2}"/>
                    </a:ext>
                  </a:extLst>
                </p14:cNvPr>
                <p14:cNvContentPartPr/>
                <p14:nvPr/>
              </p14:nvContentPartPr>
              <p14:xfrm>
                <a:off x="2203333" y="4944910"/>
                <a:ext cx="70920" cy="164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0656204-EFCF-BAC6-20A4-026E880D71C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194333" y="4935910"/>
                  <a:ext cx="88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063F55-03C8-5643-EC9F-04FA30824207}"/>
                    </a:ext>
                  </a:extLst>
                </p14:cNvPr>
                <p14:cNvContentPartPr/>
                <p14:nvPr/>
              </p14:nvContentPartPr>
              <p14:xfrm>
                <a:off x="2294773" y="5029150"/>
                <a:ext cx="100800" cy="75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063F55-03C8-5643-EC9F-04FA3082420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285741" y="5020150"/>
                  <a:ext cx="118503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BE20C88-6867-09A0-6B33-B37B14B5A935}"/>
                    </a:ext>
                  </a:extLst>
                </p14:cNvPr>
                <p14:cNvContentPartPr/>
                <p14:nvPr/>
              </p14:nvContentPartPr>
              <p14:xfrm>
                <a:off x="2416453" y="4904230"/>
                <a:ext cx="15480" cy="205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BE20C88-6867-09A0-6B33-B37B14B5A93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407453" y="4895230"/>
                  <a:ext cx="33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F4B4179B-B4E2-1FE6-1D8F-324FAEFC2F3B}"/>
                    </a:ext>
                  </a:extLst>
                </p14:cNvPr>
                <p14:cNvContentPartPr/>
                <p14:nvPr/>
              </p14:nvContentPartPr>
              <p14:xfrm>
                <a:off x="2375413" y="4978390"/>
                <a:ext cx="87840" cy="4392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F4B4179B-B4E2-1FE6-1D8F-324FAEFC2F3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366450" y="4969390"/>
                  <a:ext cx="105408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7F91AC65-C9B2-FA2F-D16D-158417C28235}"/>
                    </a:ext>
                  </a:extLst>
                </p14:cNvPr>
                <p14:cNvContentPartPr/>
                <p14:nvPr/>
              </p14:nvContentPartPr>
              <p14:xfrm>
                <a:off x="2432653" y="5015830"/>
                <a:ext cx="56160" cy="9612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7F91AC65-C9B2-FA2F-D16D-158417C2823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423653" y="5006830"/>
                  <a:ext cx="73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DC031A57-428A-5560-CF72-05A088450B60}"/>
                    </a:ext>
                  </a:extLst>
                </p14:cNvPr>
                <p14:cNvContentPartPr/>
                <p14:nvPr/>
              </p14:nvContentPartPr>
              <p14:xfrm>
                <a:off x="2470453" y="5032390"/>
                <a:ext cx="126720" cy="2782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DC031A57-428A-5560-CF72-05A088450B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461453" y="5023390"/>
                  <a:ext cx="144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14AB7A7-1879-419D-3FB6-FFA70BA779C6}"/>
                    </a:ext>
                  </a:extLst>
                </p14:cNvPr>
                <p14:cNvContentPartPr/>
                <p14:nvPr/>
              </p14:nvContentPartPr>
              <p14:xfrm>
                <a:off x="2600773" y="5006830"/>
                <a:ext cx="83880" cy="12528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F14AB7A7-1879-419D-3FB6-FFA70BA779C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591773" y="4997830"/>
                  <a:ext cx="101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5D183FAF-A8B1-0DDF-BB4D-B09F862325AC}"/>
                    </a:ext>
                  </a:extLst>
                </p14:cNvPr>
                <p14:cNvContentPartPr/>
                <p14:nvPr/>
              </p14:nvContentPartPr>
              <p14:xfrm>
                <a:off x="2703733" y="5019430"/>
                <a:ext cx="38520" cy="9720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5D183FAF-A8B1-0DDF-BB4D-B09F862325AC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694733" y="5010430"/>
                  <a:ext cx="56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81F59208-66AF-329D-F7FA-9765E340813D}"/>
                    </a:ext>
                  </a:extLst>
                </p14:cNvPr>
                <p14:cNvContentPartPr/>
                <p14:nvPr/>
              </p14:nvContentPartPr>
              <p14:xfrm>
                <a:off x="2777173" y="4991710"/>
                <a:ext cx="96120" cy="25128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81F59208-66AF-329D-F7FA-9765E340813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768207" y="4982697"/>
                  <a:ext cx="113694" cy="268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A4BE1F39-EC5B-9510-7931-F2562D412880}"/>
                    </a:ext>
                  </a:extLst>
                </p14:cNvPr>
                <p14:cNvContentPartPr/>
                <p14:nvPr/>
              </p14:nvContentPartPr>
              <p14:xfrm>
                <a:off x="2901373" y="4932670"/>
                <a:ext cx="132120" cy="1602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A4BE1F39-EC5B-9510-7931-F2562D41288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892373" y="4923670"/>
                  <a:ext cx="149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29ECA3AB-9926-1641-A136-C5BDD5985652}"/>
                    </a:ext>
                  </a:extLst>
                </p14:cNvPr>
                <p14:cNvContentPartPr/>
                <p14:nvPr/>
              </p14:nvContentPartPr>
              <p14:xfrm>
                <a:off x="2906053" y="5089990"/>
                <a:ext cx="109800" cy="2232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29ECA3AB-9926-1641-A136-C5BDD598565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897053" y="5080842"/>
                  <a:ext cx="127440" cy="40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A287A3D5-D821-B768-EAA1-B16130EB80DD}"/>
                    </a:ext>
                  </a:extLst>
                </p14:cNvPr>
                <p14:cNvContentPartPr/>
                <p14:nvPr/>
              </p14:nvContentPartPr>
              <p14:xfrm>
                <a:off x="3042133" y="4909630"/>
                <a:ext cx="135360" cy="20664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A287A3D5-D821-B768-EAA1-B16130EB80D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033133" y="4900630"/>
                  <a:ext cx="153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ABA0EF40-AA1F-5EEB-1B04-A3BB7A6C5942}"/>
                    </a:ext>
                  </a:extLst>
                </p14:cNvPr>
                <p14:cNvContentPartPr/>
                <p14:nvPr/>
              </p14:nvContentPartPr>
              <p14:xfrm>
                <a:off x="2221693" y="5292670"/>
                <a:ext cx="72000" cy="21600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ABA0EF40-AA1F-5EEB-1B04-A3BB7A6C594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212693" y="5283670"/>
                  <a:ext cx="89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6439F64-45DD-5876-87DC-0A369C8E553C}"/>
                    </a:ext>
                  </a:extLst>
                </p14:cNvPr>
                <p14:cNvContentPartPr/>
                <p14:nvPr/>
              </p14:nvContentPartPr>
              <p14:xfrm>
                <a:off x="2320333" y="5384470"/>
                <a:ext cx="126000" cy="11988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6439F64-45DD-5876-87DC-0A369C8E553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311333" y="5375443"/>
                  <a:ext cx="143640" cy="1375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6580A7EA-A0A6-03B8-F7C2-34C86B535026}"/>
                    </a:ext>
                  </a:extLst>
                </p14:cNvPr>
                <p14:cNvContentPartPr/>
                <p14:nvPr/>
              </p14:nvContentPartPr>
              <p14:xfrm>
                <a:off x="2448133" y="5252350"/>
                <a:ext cx="61200" cy="23400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6580A7EA-A0A6-03B8-F7C2-34C86B53502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439080" y="5243364"/>
                  <a:ext cx="78944" cy="25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8DF41990-CE0D-71BB-924F-EE42100D6A4A}"/>
                    </a:ext>
                  </a:extLst>
                </p14:cNvPr>
                <p14:cNvContentPartPr/>
                <p14:nvPr/>
              </p14:nvContentPartPr>
              <p14:xfrm>
                <a:off x="2486293" y="5398510"/>
                <a:ext cx="67320" cy="11088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8DF41990-CE0D-71BB-924F-EE42100D6A4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477341" y="5389510"/>
                  <a:ext cx="84866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05868874-6ACD-CADA-92A9-BA4165312FCD}"/>
                    </a:ext>
                  </a:extLst>
                </p14:cNvPr>
                <p14:cNvContentPartPr/>
                <p14:nvPr/>
              </p14:nvContentPartPr>
              <p14:xfrm>
                <a:off x="2544613" y="5390230"/>
                <a:ext cx="144360" cy="2872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05868874-6ACD-CADA-92A9-BA4165312FC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535635" y="5381230"/>
                  <a:ext cx="161956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71F8509A-3852-E09E-1494-1A80452E7FD6}"/>
                    </a:ext>
                  </a:extLst>
                </p14:cNvPr>
                <p14:cNvContentPartPr/>
                <p14:nvPr/>
              </p14:nvContentPartPr>
              <p14:xfrm>
                <a:off x="2688253" y="5379790"/>
                <a:ext cx="96840" cy="12780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71F8509A-3852-E09E-1494-1A80452E7FD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679253" y="5370790"/>
                  <a:ext cx="114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F87C8D3A-48A2-B0AB-2FC0-D58DF982A7CA}"/>
                    </a:ext>
                  </a:extLst>
                </p14:cNvPr>
                <p14:cNvContentPartPr/>
                <p14:nvPr/>
              </p14:nvContentPartPr>
              <p14:xfrm>
                <a:off x="2794453" y="5381230"/>
                <a:ext cx="53280" cy="10512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F87C8D3A-48A2-B0AB-2FC0-D58DF982A7C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785453" y="5372230"/>
                  <a:ext cx="70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7531A1AA-821C-9079-6F52-8B75F96F4DA4}"/>
                    </a:ext>
                  </a:extLst>
                </p14:cNvPr>
                <p14:cNvContentPartPr/>
                <p14:nvPr/>
              </p14:nvContentPartPr>
              <p14:xfrm>
                <a:off x="2848093" y="5373310"/>
                <a:ext cx="90000" cy="24912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7531A1AA-821C-9079-6F52-8B75F96F4DA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839093" y="5364310"/>
                  <a:ext cx="107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26913FEC-3AF4-CEB6-4432-CCEB15455384}"/>
                    </a:ext>
                  </a:extLst>
                </p14:cNvPr>
                <p14:cNvContentPartPr/>
                <p14:nvPr/>
              </p14:nvContentPartPr>
              <p14:xfrm>
                <a:off x="3027373" y="5364670"/>
                <a:ext cx="12960" cy="11664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26913FEC-3AF4-CEB6-4432-CCEB1545538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018373" y="5355670"/>
                  <a:ext cx="30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F8D79024-6B56-F55D-1D11-0CBCB6C1F80D}"/>
                    </a:ext>
                  </a:extLst>
                </p14:cNvPr>
                <p14:cNvContentPartPr/>
                <p14:nvPr/>
              </p14:nvContentPartPr>
              <p14:xfrm>
                <a:off x="3031333" y="5315710"/>
                <a:ext cx="110160" cy="15660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F8D79024-6B56-F55D-1D11-0CBCB6C1F80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3022333" y="5306710"/>
                  <a:ext cx="127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B9F62D5-FD2D-A313-0F06-FCCEF26CE6E4}"/>
                    </a:ext>
                  </a:extLst>
                </p14:cNvPr>
                <p14:cNvContentPartPr/>
                <p14:nvPr/>
              </p14:nvContentPartPr>
              <p14:xfrm>
                <a:off x="3174613" y="5371510"/>
                <a:ext cx="120600" cy="12348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B9F62D5-FD2D-A313-0F06-FCCEF26CE6E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165613" y="5362536"/>
                  <a:ext cx="138240" cy="1410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77CFEEBB-22CC-0DAE-2FB9-D7CEB0EE1E20}"/>
                    </a:ext>
                  </a:extLst>
                </p14:cNvPr>
                <p14:cNvContentPartPr/>
                <p14:nvPr/>
              </p14:nvContentPartPr>
              <p14:xfrm>
                <a:off x="3338413" y="5330830"/>
                <a:ext cx="143640" cy="16524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77CFEEBB-22CC-0DAE-2FB9-D7CEB0EE1E2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329413" y="5321850"/>
                  <a:ext cx="161280" cy="182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768B4722-3259-FA31-E297-9BC3CDE75057}"/>
                    </a:ext>
                  </a:extLst>
                </p14:cNvPr>
                <p14:cNvContentPartPr/>
                <p14:nvPr/>
              </p14:nvContentPartPr>
              <p14:xfrm>
                <a:off x="3512293" y="5380870"/>
                <a:ext cx="105120" cy="11520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768B4722-3259-FA31-E297-9BC3CDE7505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503262" y="5371870"/>
                  <a:ext cx="122821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DDB17D24-F5D3-E7F5-63F9-84ACD0E2F824}"/>
                    </a:ext>
                  </a:extLst>
                </p14:cNvPr>
                <p14:cNvContentPartPr/>
                <p14:nvPr/>
              </p14:nvContentPartPr>
              <p14:xfrm>
                <a:off x="2281093" y="5719630"/>
                <a:ext cx="10080" cy="15228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DDB17D24-F5D3-E7F5-63F9-84ACD0E2F82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272093" y="5710609"/>
                  <a:ext cx="27720" cy="169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D1127B0-9D8D-2DC0-FF1B-FFF39A85AB45}"/>
                    </a:ext>
                  </a:extLst>
                </p14:cNvPr>
                <p14:cNvContentPartPr/>
                <p14:nvPr/>
              </p14:nvContentPartPr>
              <p14:xfrm>
                <a:off x="2186413" y="5668870"/>
                <a:ext cx="188640" cy="3996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D1127B0-9D8D-2DC0-FF1B-FFF39A85AB4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177413" y="5659870"/>
                  <a:ext cx="206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94790BCC-EBBC-0BC1-5743-65E6BB8AFBCE}"/>
                    </a:ext>
                  </a:extLst>
                </p14:cNvPr>
                <p14:cNvContentPartPr/>
                <p14:nvPr/>
              </p14:nvContentPartPr>
              <p14:xfrm>
                <a:off x="2345533" y="5765710"/>
                <a:ext cx="111960" cy="11664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94790BCC-EBBC-0BC1-5743-65E6BB8AFBC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336562" y="5756738"/>
                  <a:ext cx="129543" cy="1342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C25EFCAA-319D-993B-C486-925E809B7C6A}"/>
                    </a:ext>
                  </a:extLst>
                </p14:cNvPr>
                <p14:cNvContentPartPr/>
                <p14:nvPr/>
              </p14:nvContentPartPr>
              <p14:xfrm>
                <a:off x="2452813" y="5774710"/>
                <a:ext cx="110160" cy="2840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C25EFCAA-319D-993B-C486-925E809B7C6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443813" y="5765721"/>
                  <a:ext cx="127800" cy="301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9BE78E96-7235-9A65-86C3-A0F1721794D9}"/>
                    </a:ext>
                  </a:extLst>
                </p14:cNvPr>
                <p14:cNvContentPartPr/>
                <p14:nvPr/>
              </p14:nvContentPartPr>
              <p14:xfrm>
                <a:off x="2672413" y="5728990"/>
                <a:ext cx="8640" cy="11808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9BE78E96-7235-9A65-86C3-A0F1721794D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663413" y="5719990"/>
                  <a:ext cx="26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D1B64720-5620-3B72-2432-71C0C9AB99AB}"/>
                    </a:ext>
                  </a:extLst>
                </p14:cNvPr>
                <p14:cNvContentPartPr/>
                <p14:nvPr/>
              </p14:nvContentPartPr>
              <p14:xfrm>
                <a:off x="2613373" y="5667430"/>
                <a:ext cx="127800" cy="206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D1B64720-5620-3B72-2432-71C0C9AB99AB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604373" y="5658414"/>
                  <a:ext cx="145440" cy="223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9572FCA3-D880-AD15-5FF4-E811742D7DE3}"/>
                    </a:ext>
                  </a:extLst>
                </p14:cNvPr>
                <p14:cNvContentPartPr/>
                <p14:nvPr/>
              </p14:nvContentPartPr>
              <p14:xfrm>
                <a:off x="2754853" y="5644030"/>
                <a:ext cx="129600" cy="2466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9572FCA3-D880-AD15-5FF4-E811742D7DE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745853" y="5635030"/>
                  <a:ext cx="147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5BEEBDD-6185-CBAF-B008-8051450BACFC}"/>
                    </a:ext>
                  </a:extLst>
                </p14:cNvPr>
                <p14:cNvContentPartPr/>
                <p14:nvPr/>
              </p14:nvContentPartPr>
              <p14:xfrm>
                <a:off x="2278933" y="6113110"/>
                <a:ext cx="10080" cy="140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5BEEBDD-6185-CBAF-B008-8051450BACF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269933" y="6104110"/>
                  <a:ext cx="27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A7AB4D1-4076-DC36-6024-8ABECDB079E5}"/>
                    </a:ext>
                  </a:extLst>
                </p14:cNvPr>
                <p14:cNvContentPartPr/>
                <p14:nvPr/>
              </p14:nvContentPartPr>
              <p14:xfrm>
                <a:off x="2199013" y="6062350"/>
                <a:ext cx="209880" cy="44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A7AB4D1-4076-DC36-6024-8ABECDB079E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190013" y="6053276"/>
                  <a:ext cx="227520" cy="62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6C4171D-7E2F-1E0E-6AE1-667A7AB130F0}"/>
                    </a:ext>
                  </a:extLst>
                </p14:cNvPr>
                <p14:cNvContentPartPr/>
                <p14:nvPr/>
              </p14:nvContentPartPr>
              <p14:xfrm>
                <a:off x="2361733" y="6168550"/>
                <a:ext cx="120600" cy="116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6C4171D-7E2F-1E0E-6AE1-667A7AB130F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352733" y="6159550"/>
                  <a:ext cx="138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89D2BB2-EDA0-B3E5-4771-2823BF85D39F}"/>
                    </a:ext>
                  </a:extLst>
                </p14:cNvPr>
                <p14:cNvContentPartPr/>
                <p14:nvPr/>
              </p14:nvContentPartPr>
              <p14:xfrm>
                <a:off x="2475853" y="6156310"/>
                <a:ext cx="132840" cy="342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89D2BB2-EDA0-B3E5-4771-2823BF85D39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466853" y="6147310"/>
                  <a:ext cx="1504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106B8AA-391D-B680-3F70-EAAA1A2C6806}"/>
                    </a:ext>
                  </a:extLst>
                </p14:cNvPr>
                <p14:cNvContentPartPr/>
                <p14:nvPr/>
              </p14:nvContentPartPr>
              <p14:xfrm>
                <a:off x="2678533" y="6110950"/>
                <a:ext cx="16560" cy="154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106B8AA-391D-B680-3F70-EAAA1A2C680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669533" y="6101950"/>
                  <a:ext cx="34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54D625E-A8FD-CC84-F0E3-15FD5BB7A1A5}"/>
                    </a:ext>
                  </a:extLst>
                </p14:cNvPr>
                <p14:cNvContentPartPr/>
                <p14:nvPr/>
              </p14:nvContentPartPr>
              <p14:xfrm>
                <a:off x="2685733" y="6098710"/>
                <a:ext cx="143640" cy="1753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54D625E-A8FD-CC84-F0E3-15FD5BB7A1A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2676733" y="6089710"/>
                  <a:ext cx="161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F580114-1FF7-ED14-6A64-58D5F69038CB}"/>
                    </a:ext>
                  </a:extLst>
                </p14:cNvPr>
                <p14:cNvContentPartPr/>
                <p14:nvPr/>
              </p14:nvContentPartPr>
              <p14:xfrm>
                <a:off x="2838373" y="6156670"/>
                <a:ext cx="109800" cy="103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F580114-1FF7-ED14-6A64-58D5F69038C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829373" y="6147670"/>
                  <a:ext cx="127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AF86814-9311-1BEF-1488-CF539AF0BF15}"/>
                    </a:ext>
                  </a:extLst>
                </p14:cNvPr>
                <p14:cNvContentPartPr/>
                <p14:nvPr/>
              </p14:nvContentPartPr>
              <p14:xfrm>
                <a:off x="2984893" y="6144430"/>
                <a:ext cx="159120" cy="155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AF86814-9311-1BEF-1488-CF539AF0BF15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975893" y="6135430"/>
                  <a:ext cx="176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5C11CE1-5B91-CA7D-731E-7ABA12D2A725}"/>
                    </a:ext>
                  </a:extLst>
                </p14:cNvPr>
                <p14:cNvContentPartPr/>
                <p14:nvPr/>
              </p14:nvContentPartPr>
              <p14:xfrm>
                <a:off x="3170293" y="6166390"/>
                <a:ext cx="125280" cy="106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5C11CE1-5B91-CA7D-731E-7ABA12D2A72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161267" y="6157390"/>
                  <a:ext cx="14297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01873AE-3433-9893-E876-645FE58ED4C8}"/>
                    </a:ext>
                  </a:extLst>
                </p14:cNvPr>
                <p14:cNvContentPartPr/>
                <p14:nvPr/>
              </p14:nvContentPartPr>
              <p14:xfrm>
                <a:off x="1828494" y="5038155"/>
                <a:ext cx="82080" cy="136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01873AE-3433-9893-E876-645FE58ED4C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24193" y="5033835"/>
                  <a:ext cx="90682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8F5B00F-425E-DCBE-1D92-077DC69A9EE1}"/>
                    </a:ext>
                  </a:extLst>
                </p14:cNvPr>
                <p14:cNvContentPartPr/>
                <p14:nvPr/>
              </p14:nvContentPartPr>
              <p14:xfrm>
                <a:off x="1836774" y="5027715"/>
                <a:ext cx="88560" cy="1123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8F5B00F-425E-DCBE-1D92-077DC69A9EE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832454" y="5023395"/>
                  <a:ext cx="97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F9FB8FB-77FB-CF1E-076F-424D42ACC105}"/>
                    </a:ext>
                  </a:extLst>
                </p14:cNvPr>
                <p14:cNvContentPartPr/>
                <p14:nvPr/>
              </p14:nvContentPartPr>
              <p14:xfrm>
                <a:off x="1856574" y="5253075"/>
                <a:ext cx="8280" cy="1170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F9FB8FB-77FB-CF1E-076F-424D42ACC105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852254" y="5248755"/>
                  <a:ext cx="16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7849677-0F76-B921-9717-0B214DA95531}"/>
                    </a:ext>
                  </a:extLst>
                </p14:cNvPr>
                <p14:cNvContentPartPr/>
                <p14:nvPr/>
              </p14:nvContentPartPr>
              <p14:xfrm>
                <a:off x="1850814" y="5248395"/>
                <a:ext cx="82800" cy="133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7849677-0F76-B921-9717-0B214DA9553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846494" y="5244087"/>
                  <a:ext cx="91440" cy="142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9E239D4-ECB3-EC6C-BE75-B1E20264A0F7}"/>
                    </a:ext>
                  </a:extLst>
                </p14:cNvPr>
                <p14:cNvContentPartPr/>
                <p14:nvPr/>
              </p14:nvContentPartPr>
              <p14:xfrm>
                <a:off x="1865934" y="5460075"/>
                <a:ext cx="10440" cy="98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9E239D4-ECB3-EC6C-BE75-B1E20264A0F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861614" y="5455755"/>
                  <a:ext cx="19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E517229-9CDA-A483-A481-755B0A1B0054}"/>
                    </a:ext>
                  </a:extLst>
                </p14:cNvPr>
                <p14:cNvContentPartPr/>
                <p14:nvPr/>
              </p14:nvContentPartPr>
              <p14:xfrm>
                <a:off x="1856934" y="5433435"/>
                <a:ext cx="69840" cy="158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E517229-9CDA-A483-A481-755B0A1B005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852614" y="5429125"/>
                  <a:ext cx="78480" cy="1666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D1D4129-A862-735B-50E1-1A53627762AA}"/>
                    </a:ext>
                  </a:extLst>
                </p14:cNvPr>
                <p14:cNvContentPartPr/>
                <p14:nvPr/>
              </p14:nvContentPartPr>
              <p14:xfrm>
                <a:off x="1837854" y="5671035"/>
                <a:ext cx="62640" cy="134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D1D4129-A862-735B-50E1-1A53627762A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833534" y="5666727"/>
                  <a:ext cx="71280" cy="142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55AE956-58CE-D4FF-E9F7-E97B8B86A28C}"/>
                    </a:ext>
                  </a:extLst>
                </p14:cNvPr>
                <p14:cNvContentPartPr/>
                <p14:nvPr/>
              </p14:nvContentPartPr>
              <p14:xfrm>
                <a:off x="1842894" y="5681475"/>
                <a:ext cx="81360" cy="79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55AE956-58CE-D4FF-E9F7-E97B8B86A28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838574" y="5677155"/>
                  <a:ext cx="90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1C5DEDF-58AF-8453-D675-46B867EF803A}"/>
                    </a:ext>
                  </a:extLst>
                </p14:cNvPr>
                <p14:cNvContentPartPr/>
                <p14:nvPr/>
              </p14:nvContentPartPr>
              <p14:xfrm>
                <a:off x="1839654" y="5894955"/>
                <a:ext cx="4320" cy="752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1C5DEDF-58AF-8453-D675-46B867EF803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835334" y="5890635"/>
                  <a:ext cx="12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850F591-ECF8-9A6B-BCAE-6070B90F3D0E}"/>
                    </a:ext>
                  </a:extLst>
                </p14:cNvPr>
                <p14:cNvContentPartPr/>
                <p14:nvPr/>
              </p14:nvContentPartPr>
              <p14:xfrm>
                <a:off x="1811214" y="5868675"/>
                <a:ext cx="90720" cy="1180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850F591-ECF8-9A6B-BCAE-6070B90F3D0E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806894" y="5864355"/>
                  <a:ext cx="99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C1925EE-7909-BDFB-2581-FADAEF4679F1}"/>
                    </a:ext>
                  </a:extLst>
                </p14:cNvPr>
                <p14:cNvContentPartPr/>
                <p14:nvPr/>
              </p14:nvContentPartPr>
              <p14:xfrm>
                <a:off x="2058534" y="4882275"/>
                <a:ext cx="16560" cy="13334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C1925EE-7909-BDFB-2581-FADAEF4679F1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054306" y="4877955"/>
                  <a:ext cx="25016" cy="13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0162ED61-84A7-7726-8015-2D6B96FF836B}"/>
                    </a:ext>
                  </a:extLst>
                </p14:cNvPr>
                <p14:cNvContentPartPr/>
                <p14:nvPr/>
              </p14:nvContentPartPr>
              <p14:xfrm>
                <a:off x="1732014" y="4415715"/>
                <a:ext cx="2052000" cy="5184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0162ED61-84A7-7726-8015-2D6B96FF836B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723014" y="4406652"/>
                  <a:ext cx="2069640" cy="69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17DCB316-E992-5729-D679-E4E9FAD4EBB0}"/>
                    </a:ext>
                  </a:extLst>
                </p14:cNvPr>
                <p14:cNvContentPartPr/>
                <p14:nvPr/>
              </p14:nvContentPartPr>
              <p14:xfrm>
                <a:off x="3763494" y="4457475"/>
                <a:ext cx="53280" cy="2009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17DCB316-E992-5729-D679-E4E9FAD4EBB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754494" y="4448475"/>
                  <a:ext cx="70920" cy="20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EE2AFFC0-82C7-7117-D61E-69F090E5CF0D}"/>
                    </a:ext>
                  </a:extLst>
                </p14:cNvPr>
                <p14:cNvContentPartPr/>
                <p14:nvPr/>
              </p14:nvContentPartPr>
              <p14:xfrm>
                <a:off x="1759374" y="6531795"/>
                <a:ext cx="2245320" cy="4248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EE2AFFC0-82C7-7117-D61E-69F090E5CF0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750375" y="6522795"/>
                  <a:ext cx="2262957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A6BF30-E052-FC83-89BC-D8C0E259E1DE}"/>
              </a:ext>
            </a:extLst>
          </p:cNvPr>
          <p:cNvGrpSpPr/>
          <p:nvPr/>
        </p:nvGrpSpPr>
        <p:grpSpPr>
          <a:xfrm>
            <a:off x="1345685" y="1677317"/>
            <a:ext cx="3227222" cy="454780"/>
            <a:chOff x="1345685" y="1677317"/>
            <a:chExt cx="3227222" cy="4547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467A81-82D1-371E-AC7C-BF28241E09F3}"/>
                    </a:ext>
                  </a:extLst>
                </p14:cNvPr>
                <p14:cNvContentPartPr/>
                <p14:nvPr/>
              </p14:nvContentPartPr>
              <p14:xfrm>
                <a:off x="1803787" y="2013297"/>
                <a:ext cx="11160" cy="6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467A81-82D1-371E-AC7C-BF28241E09F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794487" y="2004297"/>
                  <a:ext cx="29388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71E0E5-01C9-80FA-429E-76BED8670F92}"/>
                    </a:ext>
                  </a:extLst>
                </p14:cNvPr>
                <p14:cNvContentPartPr/>
                <p14:nvPr/>
              </p14:nvContentPartPr>
              <p14:xfrm>
                <a:off x="1810627" y="2008257"/>
                <a:ext cx="2762280" cy="12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71E0E5-01C9-80FA-429E-76BED8670F9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801627" y="1999257"/>
                  <a:ext cx="2779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AD6B91-C660-2AC0-72D8-862FF5A79203}"/>
                    </a:ext>
                  </a:extLst>
                </p14:cNvPr>
                <p14:cNvContentPartPr/>
                <p14:nvPr/>
              </p14:nvContentPartPr>
              <p14:xfrm>
                <a:off x="1345685" y="1677317"/>
                <a:ext cx="412560" cy="313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AD6B91-C660-2AC0-72D8-862FF5A79203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336685" y="1668317"/>
                  <a:ext cx="43020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0039BD-D98A-B619-43FD-DDB7ED3713AA}"/>
                  </a:ext>
                </a:extLst>
              </p14:cNvPr>
              <p14:cNvContentPartPr/>
              <p14:nvPr/>
            </p14:nvContentPartPr>
            <p14:xfrm>
              <a:off x="1378445" y="2214437"/>
              <a:ext cx="412920" cy="488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0039BD-D98A-B619-43FD-DDB7ED3713AA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369445" y="2205437"/>
                <a:ext cx="43056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921075-316D-DB80-A9D2-A54CE720DDE6}"/>
                  </a:ext>
                </a:extLst>
              </p14:cNvPr>
              <p14:cNvContentPartPr/>
              <p14:nvPr/>
            </p14:nvContentPartPr>
            <p14:xfrm>
              <a:off x="2887554" y="290783"/>
              <a:ext cx="140760" cy="26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921075-316D-DB80-A9D2-A54CE720DDE6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2878914" y="282143"/>
                <a:ext cx="15840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5" name="Group 544">
            <a:extLst>
              <a:ext uri="{FF2B5EF4-FFF2-40B4-BE49-F238E27FC236}">
                <a16:creationId xmlns:a16="http://schemas.microsoft.com/office/drawing/2014/main" id="{F235E1FE-F0CF-DF00-3663-16988974BFC9}"/>
              </a:ext>
            </a:extLst>
          </p:cNvPr>
          <p:cNvGrpSpPr/>
          <p:nvPr/>
        </p:nvGrpSpPr>
        <p:grpSpPr>
          <a:xfrm>
            <a:off x="6981474" y="615503"/>
            <a:ext cx="326880" cy="397800"/>
            <a:chOff x="6981474" y="615503"/>
            <a:chExt cx="32688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445250D9-0FDA-6D13-CCA7-92F776FA9088}"/>
                    </a:ext>
                  </a:extLst>
                </p14:cNvPr>
                <p14:cNvContentPartPr/>
                <p14:nvPr/>
              </p14:nvContentPartPr>
              <p14:xfrm>
                <a:off x="7169034" y="755903"/>
                <a:ext cx="12240" cy="13608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445250D9-0FDA-6D13-CCA7-92F776FA9088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160034" y="746903"/>
                  <a:ext cx="29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7F07314A-29B6-CCB1-1CC9-0266F35AEEA7}"/>
                    </a:ext>
                  </a:extLst>
                </p14:cNvPr>
                <p14:cNvContentPartPr/>
                <p14:nvPr/>
              </p14:nvContentPartPr>
              <p14:xfrm>
                <a:off x="6981474" y="615503"/>
                <a:ext cx="326880" cy="39780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7F07314A-29B6-CCB1-1CC9-0266F35AEEA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972474" y="606503"/>
                  <a:ext cx="34452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55D266AF-AE33-3B0A-54B8-3EB716372EEE}"/>
              </a:ext>
            </a:extLst>
          </p:cNvPr>
          <p:cNvGrpSpPr/>
          <p:nvPr/>
        </p:nvGrpSpPr>
        <p:grpSpPr>
          <a:xfrm>
            <a:off x="7642074" y="699023"/>
            <a:ext cx="453960" cy="237600"/>
            <a:chOff x="7642074" y="699023"/>
            <a:chExt cx="45396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5EFD3DD3-7DF3-82E4-0A66-48C26244F7C8}"/>
                    </a:ext>
                  </a:extLst>
                </p14:cNvPr>
                <p14:cNvContentPartPr/>
                <p14:nvPr/>
              </p14:nvContentPartPr>
              <p14:xfrm>
                <a:off x="7642074" y="699383"/>
                <a:ext cx="118800" cy="21060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5EFD3DD3-7DF3-82E4-0A66-48C26244F7C8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633074" y="690743"/>
                  <a:ext cx="136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20DEF1C8-B843-74D0-7D1A-3071511D3667}"/>
                    </a:ext>
                  </a:extLst>
                </p14:cNvPr>
                <p14:cNvContentPartPr/>
                <p14:nvPr/>
              </p14:nvContentPartPr>
              <p14:xfrm>
                <a:off x="7643874" y="832223"/>
                <a:ext cx="123480" cy="3276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20DEF1C8-B843-74D0-7D1A-3071511D3667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635234" y="823223"/>
                  <a:ext cx="141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88F8DF1A-D9C9-91CD-1B0E-B1A954B079FF}"/>
                    </a:ext>
                  </a:extLst>
                </p14:cNvPr>
                <p14:cNvContentPartPr/>
                <p14:nvPr/>
              </p14:nvContentPartPr>
              <p14:xfrm>
                <a:off x="7823514" y="699023"/>
                <a:ext cx="119520" cy="2199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88F8DF1A-D9C9-91CD-1B0E-B1A954B079FF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814874" y="690023"/>
                  <a:ext cx="137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73B9ADC8-B3C3-53CA-18B7-5557F32DDCC8}"/>
                    </a:ext>
                  </a:extLst>
                </p14:cNvPr>
                <p14:cNvContentPartPr/>
                <p14:nvPr/>
              </p14:nvContentPartPr>
              <p14:xfrm>
                <a:off x="7954554" y="703703"/>
                <a:ext cx="141480" cy="2329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73B9ADC8-B3C3-53CA-18B7-5557F32DDCC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945554" y="695063"/>
                  <a:ext cx="15912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8C257984-C536-9109-0617-A31115759790}"/>
              </a:ext>
            </a:extLst>
          </p:cNvPr>
          <p:cNvGrpSpPr/>
          <p:nvPr/>
        </p:nvGrpSpPr>
        <p:grpSpPr>
          <a:xfrm>
            <a:off x="8383674" y="514703"/>
            <a:ext cx="1844640" cy="405720"/>
            <a:chOff x="8383674" y="514703"/>
            <a:chExt cx="184464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8E5B5CFC-A98F-03C9-BF26-8C1A1EB2633B}"/>
                    </a:ext>
                  </a:extLst>
                </p14:cNvPr>
                <p14:cNvContentPartPr/>
                <p14:nvPr/>
              </p14:nvContentPartPr>
              <p14:xfrm>
                <a:off x="8383674" y="666983"/>
                <a:ext cx="107640" cy="23472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8E5B5CFC-A98F-03C9-BF26-8C1A1EB2633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374674" y="657983"/>
                  <a:ext cx="125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54BC3064-25F0-CDD2-62A6-2C82C6916C30}"/>
                    </a:ext>
                  </a:extLst>
                </p14:cNvPr>
                <p14:cNvContentPartPr/>
                <p14:nvPr/>
              </p14:nvContentPartPr>
              <p14:xfrm>
                <a:off x="8508594" y="754463"/>
                <a:ext cx="117000" cy="13536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54BC3064-25F0-CDD2-62A6-2C82C6916C30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499594" y="745463"/>
                  <a:ext cx="134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67E03F92-2F4A-B29A-E7E1-A461536DB417}"/>
                    </a:ext>
                  </a:extLst>
                </p14:cNvPr>
                <p14:cNvContentPartPr/>
                <p14:nvPr/>
              </p14:nvContentPartPr>
              <p14:xfrm>
                <a:off x="8668074" y="596423"/>
                <a:ext cx="48600" cy="28620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67E03F92-2F4A-B29A-E7E1-A461536DB41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659074" y="587423"/>
                  <a:ext cx="662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9B1CD60C-A6AF-DA34-8960-59405A879261}"/>
                    </a:ext>
                  </a:extLst>
                </p14:cNvPr>
                <p14:cNvContentPartPr/>
                <p14:nvPr/>
              </p14:nvContentPartPr>
              <p14:xfrm>
                <a:off x="8710194" y="780023"/>
                <a:ext cx="51480" cy="1216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9B1CD60C-A6AF-DA34-8960-59405A87926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701554" y="771023"/>
                  <a:ext cx="69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68C71CF5-F8DA-F880-E72D-E81D9E5D1704}"/>
                    </a:ext>
                  </a:extLst>
                </p14:cNvPr>
                <p14:cNvContentPartPr/>
                <p14:nvPr/>
              </p14:nvContentPartPr>
              <p14:xfrm>
                <a:off x="8817834" y="776423"/>
                <a:ext cx="61200" cy="13680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68C71CF5-F8DA-F880-E72D-E81D9E5D1704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808834" y="767783"/>
                  <a:ext cx="78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AB615085-F52B-F8A0-3853-3816BDC8A3DC}"/>
                    </a:ext>
                  </a:extLst>
                </p14:cNvPr>
                <p14:cNvContentPartPr/>
                <p14:nvPr/>
              </p14:nvContentPartPr>
              <p14:xfrm>
                <a:off x="8907474" y="682823"/>
                <a:ext cx="127800" cy="22932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AB615085-F52B-F8A0-3853-3816BDC8A3D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898474" y="673823"/>
                  <a:ext cx="145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BF09573-EAC5-41D8-A61B-63DD6CDAC8A6}"/>
                    </a:ext>
                  </a:extLst>
                </p14:cNvPr>
                <p14:cNvContentPartPr/>
                <p14:nvPr/>
              </p14:nvContentPartPr>
              <p14:xfrm>
                <a:off x="9057594" y="795863"/>
                <a:ext cx="61920" cy="1141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BF09573-EAC5-41D8-A61B-63DD6CDAC8A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048954" y="787223"/>
                  <a:ext cx="79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5312BC2-D3F9-D604-57A5-0ABEA06F3273}"/>
                    </a:ext>
                  </a:extLst>
                </p14:cNvPr>
                <p14:cNvContentPartPr/>
                <p14:nvPr/>
              </p14:nvContentPartPr>
              <p14:xfrm>
                <a:off x="9131754" y="801263"/>
                <a:ext cx="95400" cy="107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5312BC2-D3F9-D604-57A5-0ABEA06F3273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123114" y="792623"/>
                  <a:ext cx="1130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BD1F427-1F54-0D76-A117-6E46D04042E0}"/>
                    </a:ext>
                  </a:extLst>
                </p14:cNvPr>
                <p14:cNvContentPartPr/>
                <p14:nvPr/>
              </p14:nvContentPartPr>
              <p14:xfrm>
                <a:off x="9232194" y="629903"/>
                <a:ext cx="86760" cy="283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BD1F427-1F54-0D76-A117-6E46D04042E0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223554" y="620903"/>
                  <a:ext cx="104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6D461D-25A1-634B-164D-ED4C5FEAD38F}"/>
                    </a:ext>
                  </a:extLst>
                </p14:cNvPr>
                <p14:cNvContentPartPr/>
                <p14:nvPr/>
              </p14:nvContentPartPr>
              <p14:xfrm>
                <a:off x="9302034" y="795863"/>
                <a:ext cx="213120" cy="124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6D461D-25A1-634B-164D-ED4C5FEAD38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293034" y="786863"/>
                  <a:ext cx="230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42F49FE-C4CB-26F7-DA95-873328027860}"/>
                    </a:ext>
                  </a:extLst>
                </p14:cNvPr>
                <p14:cNvContentPartPr/>
                <p14:nvPr/>
              </p14:nvContentPartPr>
              <p14:xfrm>
                <a:off x="9564114" y="647543"/>
                <a:ext cx="93240" cy="269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42F49FE-C4CB-26F7-DA95-87332802786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555474" y="638543"/>
                  <a:ext cx="110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750AF99-80A6-EFBB-6133-ED2CB48F939C}"/>
                    </a:ext>
                  </a:extLst>
                </p14:cNvPr>
                <p14:cNvContentPartPr/>
                <p14:nvPr/>
              </p14:nvContentPartPr>
              <p14:xfrm>
                <a:off x="9689034" y="791543"/>
                <a:ext cx="115920" cy="109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750AF99-80A6-EFBB-6133-ED2CB48F939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680394" y="782543"/>
                  <a:ext cx="133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F199D31-9FCB-66D2-8239-6FF51E6C1F3D}"/>
                    </a:ext>
                  </a:extLst>
                </p14:cNvPr>
                <p14:cNvContentPartPr/>
                <p14:nvPr/>
              </p14:nvContentPartPr>
              <p14:xfrm>
                <a:off x="9860034" y="777503"/>
                <a:ext cx="135000" cy="118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F199D31-9FCB-66D2-8239-6FF51E6C1F3D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851394" y="768503"/>
                  <a:ext cx="152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B0BDCD8-EF80-682B-F672-BCAAC5D5A886}"/>
                    </a:ext>
                  </a:extLst>
                </p14:cNvPr>
                <p14:cNvContentPartPr/>
                <p14:nvPr/>
              </p14:nvContentPartPr>
              <p14:xfrm>
                <a:off x="9990714" y="800543"/>
                <a:ext cx="77400" cy="108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B0BDCD8-EF80-682B-F672-BCAAC5D5A88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981714" y="791903"/>
                  <a:ext cx="95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A0E1B5E-D4D8-E2DC-84D9-170A2365065F}"/>
                    </a:ext>
                  </a:extLst>
                </p14:cNvPr>
                <p14:cNvContentPartPr/>
                <p14:nvPr/>
              </p14:nvContentPartPr>
              <p14:xfrm>
                <a:off x="10125714" y="514703"/>
                <a:ext cx="102600" cy="367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A0E1B5E-D4D8-E2DC-84D9-170A2365065F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0116714" y="505703"/>
                  <a:ext cx="12024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73F5214C-CE9D-680E-2879-A8937A28F85D}"/>
              </a:ext>
            </a:extLst>
          </p:cNvPr>
          <p:cNvGrpSpPr/>
          <p:nvPr/>
        </p:nvGrpSpPr>
        <p:grpSpPr>
          <a:xfrm>
            <a:off x="10414794" y="583823"/>
            <a:ext cx="587880" cy="398520"/>
            <a:chOff x="10414794" y="583823"/>
            <a:chExt cx="58788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1F76A0C-EE43-0564-08BB-9D49AE3C7D5F}"/>
                    </a:ext>
                  </a:extLst>
                </p14:cNvPr>
                <p14:cNvContentPartPr/>
                <p14:nvPr/>
              </p14:nvContentPartPr>
              <p14:xfrm>
                <a:off x="10488594" y="584903"/>
                <a:ext cx="68040" cy="397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1F76A0C-EE43-0564-08BB-9D49AE3C7D5F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479594" y="575903"/>
                  <a:ext cx="856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B299254-35C8-29E8-4F67-26F5B2A3EE7A}"/>
                    </a:ext>
                  </a:extLst>
                </p14:cNvPr>
                <p14:cNvContentPartPr/>
                <p14:nvPr/>
              </p14:nvContentPartPr>
              <p14:xfrm>
                <a:off x="10414794" y="755903"/>
                <a:ext cx="175320" cy="108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B299254-35C8-29E8-4F67-26F5B2A3EE7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406154" y="747263"/>
                  <a:ext cx="192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7CC7A19D-A523-444A-ECBB-148DE1B30420}"/>
                    </a:ext>
                  </a:extLst>
                </p14:cNvPr>
                <p14:cNvContentPartPr/>
                <p14:nvPr/>
              </p14:nvContentPartPr>
              <p14:xfrm>
                <a:off x="10625754" y="717743"/>
                <a:ext cx="15480" cy="576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7CC7A19D-A523-444A-ECBB-148DE1B30420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617114" y="709103"/>
                  <a:ext cx="33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631A69D8-6314-88AB-819D-EFFF47039A77}"/>
                    </a:ext>
                  </a:extLst>
                </p14:cNvPr>
                <p14:cNvContentPartPr/>
                <p14:nvPr/>
              </p14:nvContentPartPr>
              <p14:xfrm>
                <a:off x="10691274" y="583823"/>
                <a:ext cx="150480" cy="29232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631A69D8-6314-88AB-819D-EFFF47039A7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682274" y="574823"/>
                  <a:ext cx="168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F721CF97-8AF5-D640-5FDB-DC6DFA405CDC}"/>
                    </a:ext>
                  </a:extLst>
                </p14:cNvPr>
                <p14:cNvContentPartPr/>
                <p14:nvPr/>
              </p14:nvContentPartPr>
              <p14:xfrm>
                <a:off x="10877034" y="625583"/>
                <a:ext cx="125640" cy="24732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F721CF97-8AF5-D640-5FDB-DC6DFA405CDC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868394" y="616943"/>
                  <a:ext cx="14328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F10DD1C5-A380-C93B-AF20-D529EB07BD1C}"/>
              </a:ext>
            </a:extLst>
          </p:cNvPr>
          <p:cNvGrpSpPr/>
          <p:nvPr/>
        </p:nvGrpSpPr>
        <p:grpSpPr>
          <a:xfrm>
            <a:off x="7645674" y="1194383"/>
            <a:ext cx="210600" cy="310680"/>
            <a:chOff x="7645674" y="1194383"/>
            <a:chExt cx="21060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5A7BAEC7-6CF3-2AB1-DDE2-8C9D39B1BEEC}"/>
                    </a:ext>
                  </a:extLst>
                </p14:cNvPr>
                <p14:cNvContentPartPr/>
                <p14:nvPr/>
              </p14:nvContentPartPr>
              <p14:xfrm>
                <a:off x="7694634" y="1194383"/>
                <a:ext cx="11160" cy="31068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5A7BAEC7-6CF3-2AB1-DDE2-8C9D39B1BEE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685994" y="1185743"/>
                  <a:ext cx="288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24E79845-EA40-6118-1ED5-DE257E5C564D}"/>
                    </a:ext>
                  </a:extLst>
                </p14:cNvPr>
                <p14:cNvContentPartPr/>
                <p14:nvPr/>
              </p14:nvContentPartPr>
              <p14:xfrm>
                <a:off x="7645674" y="1350983"/>
                <a:ext cx="210600" cy="1155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24E79845-EA40-6118-1ED5-DE257E5C564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637034" y="1342343"/>
                  <a:ext cx="22824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D4AD1DB2-9888-F5AA-C33E-5B983FE166AA}"/>
              </a:ext>
            </a:extLst>
          </p:cNvPr>
          <p:cNvGrpSpPr/>
          <p:nvPr/>
        </p:nvGrpSpPr>
        <p:grpSpPr>
          <a:xfrm>
            <a:off x="8174514" y="1206263"/>
            <a:ext cx="1031400" cy="306720"/>
            <a:chOff x="8174514" y="1206263"/>
            <a:chExt cx="103140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948F6433-27CA-172A-A845-780E3EE74DD1}"/>
                    </a:ext>
                  </a:extLst>
                </p14:cNvPr>
                <p14:cNvContentPartPr/>
                <p14:nvPr/>
              </p14:nvContentPartPr>
              <p14:xfrm>
                <a:off x="8174514" y="1242983"/>
                <a:ext cx="237960" cy="27000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948F6433-27CA-172A-A845-780E3EE74DD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165874" y="1233983"/>
                  <a:ext cx="255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CC91ACB7-4B89-9BEE-C202-302069C5E1C9}"/>
                    </a:ext>
                  </a:extLst>
                </p14:cNvPr>
                <p14:cNvContentPartPr/>
                <p14:nvPr/>
              </p14:nvContentPartPr>
              <p14:xfrm>
                <a:off x="8445954" y="1370783"/>
                <a:ext cx="78840" cy="12816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CC91ACB7-4B89-9BEE-C202-302069C5E1C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436954" y="1362143"/>
                  <a:ext cx="96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2A3964CF-DCE8-7F25-34C5-1559EA477EC6}"/>
                    </a:ext>
                  </a:extLst>
                </p14:cNvPr>
                <p14:cNvContentPartPr/>
                <p14:nvPr/>
              </p14:nvContentPartPr>
              <p14:xfrm>
                <a:off x="8560434" y="1206263"/>
                <a:ext cx="16920" cy="3013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2A3964CF-DCE8-7F25-34C5-1559EA477EC6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551794" y="1197623"/>
                  <a:ext cx="345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F6D1F46E-AAA6-0AF9-9873-FFC7BEE974ED}"/>
                    </a:ext>
                  </a:extLst>
                </p14:cNvPr>
                <p14:cNvContentPartPr/>
                <p14:nvPr/>
              </p14:nvContentPartPr>
              <p14:xfrm>
                <a:off x="8546754" y="1390583"/>
                <a:ext cx="177120" cy="1098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F6D1F46E-AAA6-0AF9-9873-FFC7BEE974ED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537754" y="1381943"/>
                  <a:ext cx="194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DD378924-902C-4236-4E26-169CD2CA6F25}"/>
                    </a:ext>
                  </a:extLst>
                </p14:cNvPr>
                <p14:cNvContentPartPr/>
                <p14:nvPr/>
              </p14:nvContentPartPr>
              <p14:xfrm>
                <a:off x="8767434" y="1356383"/>
                <a:ext cx="198360" cy="14904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DD378924-902C-4236-4E26-169CD2CA6F25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758794" y="1347743"/>
                  <a:ext cx="216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9AA2A5D7-DA97-419C-73F6-98949BAB6C38}"/>
                    </a:ext>
                  </a:extLst>
                </p14:cNvPr>
                <p14:cNvContentPartPr/>
                <p14:nvPr/>
              </p14:nvContentPartPr>
              <p14:xfrm>
                <a:off x="8985234" y="1376903"/>
                <a:ext cx="220680" cy="1324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9AA2A5D7-DA97-419C-73F6-98949BAB6C3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976594" y="1367903"/>
                  <a:ext cx="23832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D504B895-EE4C-48F9-9D66-BBD4B58F2AE8}"/>
              </a:ext>
            </a:extLst>
          </p:cNvPr>
          <p:cNvGrpSpPr/>
          <p:nvPr/>
        </p:nvGrpSpPr>
        <p:grpSpPr>
          <a:xfrm>
            <a:off x="9405354" y="1246583"/>
            <a:ext cx="1342800" cy="317880"/>
            <a:chOff x="9405354" y="1246583"/>
            <a:chExt cx="134280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97C71870-DA9C-23E1-CBF8-C3D0DEAD4431}"/>
                    </a:ext>
                  </a:extLst>
                </p14:cNvPr>
                <p14:cNvContentPartPr/>
                <p14:nvPr/>
              </p14:nvContentPartPr>
              <p14:xfrm>
                <a:off x="9405354" y="1317863"/>
                <a:ext cx="153720" cy="24264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97C71870-DA9C-23E1-CBF8-C3D0DEAD443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396714" y="1308863"/>
                  <a:ext cx="171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AC81C0BE-4A90-9C04-E992-75E5DEA470D9}"/>
                    </a:ext>
                  </a:extLst>
                </p14:cNvPr>
                <p14:cNvContentPartPr/>
                <p14:nvPr/>
              </p14:nvContentPartPr>
              <p14:xfrm>
                <a:off x="9571674" y="1429823"/>
                <a:ext cx="128520" cy="11196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AC81C0BE-4A90-9C04-E992-75E5DEA470D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562674" y="1420823"/>
                  <a:ext cx="146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B633594A-16F7-9F00-F183-EB04AF12A956}"/>
                    </a:ext>
                  </a:extLst>
                </p14:cNvPr>
                <p14:cNvContentPartPr/>
                <p14:nvPr/>
              </p14:nvContentPartPr>
              <p14:xfrm>
                <a:off x="9731874" y="1398143"/>
                <a:ext cx="269640" cy="15300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B633594A-16F7-9F00-F183-EB04AF12A956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722874" y="1389143"/>
                  <a:ext cx="287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2872D070-3373-2FCD-B9EE-5A5D6829E78F}"/>
                    </a:ext>
                  </a:extLst>
                </p14:cNvPr>
                <p14:cNvContentPartPr/>
                <p14:nvPr/>
              </p14:nvContentPartPr>
              <p14:xfrm>
                <a:off x="10063074" y="1427663"/>
                <a:ext cx="176400" cy="1335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2872D070-3373-2FCD-B9EE-5A5D6829E78F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0054074" y="1418663"/>
                  <a:ext cx="194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2B17B4BB-6E27-BA8C-2498-6A0876DC3FD1}"/>
                    </a:ext>
                  </a:extLst>
                </p14:cNvPr>
                <p14:cNvContentPartPr/>
                <p14:nvPr/>
              </p14:nvContentPartPr>
              <p14:xfrm>
                <a:off x="10283034" y="1431983"/>
                <a:ext cx="73800" cy="1267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2B17B4BB-6E27-BA8C-2498-6A0876DC3FD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0274394" y="1422983"/>
                  <a:ext cx="91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48D7495D-F615-31C7-7027-2D2F2D03E6E1}"/>
                    </a:ext>
                  </a:extLst>
                </p14:cNvPr>
                <p14:cNvContentPartPr/>
                <p14:nvPr/>
              </p14:nvContentPartPr>
              <p14:xfrm>
                <a:off x="10419834" y="1449623"/>
                <a:ext cx="127080" cy="1148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48D7495D-F615-31C7-7027-2D2F2D03E6E1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411194" y="1440983"/>
                  <a:ext cx="144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8D771221-EA8A-7FE1-95A2-8150FCC56FD6}"/>
                    </a:ext>
                  </a:extLst>
                </p14:cNvPr>
                <p14:cNvContentPartPr/>
                <p14:nvPr/>
              </p14:nvContentPartPr>
              <p14:xfrm>
                <a:off x="10576434" y="1246583"/>
                <a:ext cx="84960" cy="3020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D771221-EA8A-7FE1-95A2-8150FCC56FD6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567794" y="1237583"/>
                  <a:ext cx="1026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D39E19B4-1355-CA00-EB14-A1B036809EA8}"/>
                    </a:ext>
                  </a:extLst>
                </p14:cNvPr>
                <p14:cNvContentPartPr/>
                <p14:nvPr/>
              </p14:nvContentPartPr>
              <p14:xfrm>
                <a:off x="10679754" y="1448903"/>
                <a:ext cx="68400" cy="10656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D39E19B4-1355-CA00-EB14-A1B036809EA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670754" y="1439903"/>
                  <a:ext cx="8604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2" name="Group 741">
            <a:extLst>
              <a:ext uri="{FF2B5EF4-FFF2-40B4-BE49-F238E27FC236}">
                <a16:creationId xmlns:a16="http://schemas.microsoft.com/office/drawing/2014/main" id="{94AD614C-93B1-46BB-E47B-426E2810F55F}"/>
              </a:ext>
            </a:extLst>
          </p:cNvPr>
          <p:cNvGrpSpPr/>
          <p:nvPr/>
        </p:nvGrpSpPr>
        <p:grpSpPr>
          <a:xfrm>
            <a:off x="1783805" y="1096997"/>
            <a:ext cx="2209680" cy="746280"/>
            <a:chOff x="1783805" y="1096997"/>
            <a:chExt cx="220968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5B924634-A16B-98C9-05E6-548F70D2395B}"/>
                    </a:ext>
                  </a:extLst>
                </p14:cNvPr>
                <p14:cNvContentPartPr/>
                <p14:nvPr/>
              </p14:nvContentPartPr>
              <p14:xfrm>
                <a:off x="1905125" y="1189157"/>
                <a:ext cx="87480" cy="19224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5B924634-A16B-98C9-05E6-548F70D2395B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896125" y="1180157"/>
                  <a:ext cx="105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39EB3E8B-BF5D-2270-370B-440D6BF03450}"/>
                    </a:ext>
                  </a:extLst>
                </p14:cNvPr>
                <p14:cNvContentPartPr/>
                <p14:nvPr/>
              </p14:nvContentPartPr>
              <p14:xfrm>
                <a:off x="2012045" y="1249997"/>
                <a:ext cx="102600" cy="12024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39EB3E8B-BF5D-2270-370B-440D6BF03450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2003045" y="1241024"/>
                  <a:ext cx="120240" cy="137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0BD7FC7C-BFE7-8709-55B8-E5176E45F3D1}"/>
                    </a:ext>
                  </a:extLst>
                </p14:cNvPr>
                <p14:cNvContentPartPr/>
                <p14:nvPr/>
              </p14:nvContentPartPr>
              <p14:xfrm>
                <a:off x="2126885" y="1226957"/>
                <a:ext cx="67680" cy="13284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0BD7FC7C-BFE7-8709-55B8-E5176E45F3D1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2117837" y="1217933"/>
                  <a:ext cx="85414" cy="150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7641DC1D-47D7-B531-D833-D79E8F132EA9}"/>
                    </a:ext>
                  </a:extLst>
                </p14:cNvPr>
                <p14:cNvContentPartPr/>
                <p14:nvPr/>
              </p14:nvContentPartPr>
              <p14:xfrm>
                <a:off x="2247125" y="1228757"/>
                <a:ext cx="40680" cy="1317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7641DC1D-47D7-B531-D833-D79E8F132EA9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2238125" y="1219757"/>
                  <a:ext cx="58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2DE10A90-0618-45F9-0616-59A0DF02DCF9}"/>
                    </a:ext>
                  </a:extLst>
                </p14:cNvPr>
                <p14:cNvContentPartPr/>
                <p14:nvPr/>
              </p14:nvContentPartPr>
              <p14:xfrm>
                <a:off x="2207885" y="1227317"/>
                <a:ext cx="181080" cy="13752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2DE10A90-0618-45F9-0616-59A0DF02DCF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2198885" y="1218317"/>
                  <a:ext cx="198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6DA5187B-D4C8-D82E-6C56-D3A7DF8F00F8}"/>
                    </a:ext>
                  </a:extLst>
                </p14:cNvPr>
                <p14:cNvContentPartPr/>
                <p14:nvPr/>
              </p14:nvContentPartPr>
              <p14:xfrm>
                <a:off x="2431445" y="1217237"/>
                <a:ext cx="137880" cy="14904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DA5187B-D4C8-D82E-6C56-D3A7DF8F00F8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2422468" y="1208237"/>
                  <a:ext cx="155474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875F501C-9E16-53E4-F133-78539FBC9462}"/>
                    </a:ext>
                  </a:extLst>
                </p14:cNvPr>
                <p14:cNvContentPartPr/>
                <p14:nvPr/>
              </p14:nvContentPartPr>
              <p14:xfrm>
                <a:off x="2631245" y="1228037"/>
                <a:ext cx="86400" cy="11988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875F501C-9E16-53E4-F133-78539FBC946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622245" y="1219037"/>
                  <a:ext cx="104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E9D4252B-DC0D-B562-9845-EF953476FC0B}"/>
                    </a:ext>
                  </a:extLst>
                </p14:cNvPr>
                <p14:cNvContentPartPr/>
                <p14:nvPr/>
              </p14:nvContentPartPr>
              <p14:xfrm>
                <a:off x="2616485" y="1270877"/>
                <a:ext cx="104760" cy="3960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E9D4252B-DC0D-B562-9845-EF953476FC0B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2607485" y="1261877"/>
                  <a:ext cx="122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7938BADF-042A-11A1-7A93-1B8D2A072F16}"/>
                    </a:ext>
                  </a:extLst>
                </p14:cNvPr>
                <p14:cNvContentPartPr/>
                <p14:nvPr/>
              </p14:nvContentPartPr>
              <p14:xfrm>
                <a:off x="2597405" y="1203917"/>
                <a:ext cx="297000" cy="14652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7938BADF-042A-11A1-7A93-1B8D2A072F16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588405" y="1194917"/>
                  <a:ext cx="314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04AC2D4B-E859-72F0-4E8C-BC7A8F928F6A}"/>
                    </a:ext>
                  </a:extLst>
                </p14:cNvPr>
                <p14:cNvContentPartPr/>
                <p14:nvPr/>
              </p14:nvContentPartPr>
              <p14:xfrm>
                <a:off x="2250365" y="1495517"/>
                <a:ext cx="73800" cy="15048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04AC2D4B-E859-72F0-4E8C-BC7A8F928F6A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241409" y="1486517"/>
                  <a:ext cx="91354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EC542C3D-3B17-1253-010D-FF410D0B70EC}"/>
                    </a:ext>
                  </a:extLst>
                </p14:cNvPr>
                <p14:cNvContentPartPr/>
                <p14:nvPr/>
              </p14:nvContentPartPr>
              <p14:xfrm>
                <a:off x="2341445" y="1544837"/>
                <a:ext cx="76320" cy="12816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EC542C3D-3B17-1253-010D-FF410D0B70EC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332445" y="1535837"/>
                  <a:ext cx="93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32A05332-FB40-C80A-06EC-0A686701EC20}"/>
                    </a:ext>
                  </a:extLst>
                </p14:cNvPr>
                <p14:cNvContentPartPr/>
                <p14:nvPr/>
              </p14:nvContentPartPr>
              <p14:xfrm>
                <a:off x="2489765" y="1442597"/>
                <a:ext cx="34200" cy="18900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32A05332-FB40-C80A-06EC-0A686701EC20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480765" y="1433580"/>
                  <a:ext cx="51840" cy="206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03F4DF2B-07C1-BC28-E49F-CA2ABCB64C62}"/>
                    </a:ext>
                  </a:extLst>
                </p14:cNvPr>
                <p14:cNvContentPartPr/>
                <p14:nvPr/>
              </p14:nvContentPartPr>
              <p14:xfrm>
                <a:off x="2498045" y="1553117"/>
                <a:ext cx="78480" cy="11736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03F4DF2B-07C1-BC28-E49F-CA2ABCB64C62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489045" y="1544089"/>
                  <a:ext cx="96120" cy="135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AB59C9FD-98C2-F80A-4091-F7A64E67F3C6}"/>
                    </a:ext>
                  </a:extLst>
                </p14:cNvPr>
                <p14:cNvContentPartPr/>
                <p14:nvPr/>
              </p14:nvContentPartPr>
              <p14:xfrm>
                <a:off x="2611805" y="1561757"/>
                <a:ext cx="56880" cy="8172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AB59C9FD-98C2-F80A-4091-F7A64E67F3C6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602805" y="1552757"/>
                  <a:ext cx="74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51F383CA-C5A0-8B6F-04A2-CF2A25822C90}"/>
                    </a:ext>
                  </a:extLst>
                </p14:cNvPr>
                <p14:cNvContentPartPr/>
                <p14:nvPr/>
              </p14:nvContentPartPr>
              <p14:xfrm>
                <a:off x="2704325" y="1491917"/>
                <a:ext cx="114480" cy="15732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51F383CA-C5A0-8B6F-04A2-CF2A25822C90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695325" y="1482917"/>
                  <a:ext cx="132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F6EAE9FB-C897-FA58-B968-1C591188B68C}"/>
                    </a:ext>
                  </a:extLst>
                </p14:cNvPr>
                <p14:cNvContentPartPr/>
                <p14:nvPr/>
              </p14:nvContentPartPr>
              <p14:xfrm>
                <a:off x="2832845" y="1559957"/>
                <a:ext cx="69480" cy="10152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F6EAE9FB-C897-FA58-B968-1C591188B68C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23845" y="155095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880BF85A-295C-9337-C79B-ADE0A722260E}"/>
                    </a:ext>
                  </a:extLst>
                </p14:cNvPr>
                <p14:cNvContentPartPr/>
                <p14:nvPr/>
              </p14:nvContentPartPr>
              <p14:xfrm>
                <a:off x="2901245" y="1461677"/>
                <a:ext cx="206280" cy="19872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880BF85A-295C-9337-C79B-ADE0A722260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2261" y="1452677"/>
                  <a:ext cx="223889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5A2FF537-8303-FA4F-BE76-85BE8BA69900}"/>
                    </a:ext>
                  </a:extLst>
                </p14:cNvPr>
                <p14:cNvContentPartPr/>
                <p14:nvPr/>
              </p14:nvContentPartPr>
              <p14:xfrm>
                <a:off x="3129485" y="1559957"/>
                <a:ext cx="63360" cy="979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5A2FF537-8303-FA4F-BE76-85BE8BA69900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120536" y="1550957"/>
                  <a:ext cx="809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5437089E-AD26-B857-55FC-D2729D6693A5}"/>
                    </a:ext>
                  </a:extLst>
                </p14:cNvPr>
                <p14:cNvContentPartPr/>
                <p14:nvPr/>
              </p14:nvContentPartPr>
              <p14:xfrm>
                <a:off x="3245765" y="1482557"/>
                <a:ext cx="165960" cy="17280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437089E-AD26-B857-55FC-D2729D6693A5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3236765" y="1473576"/>
                  <a:ext cx="183600" cy="190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20C98748-81B7-511F-5425-A23C25C147EA}"/>
                    </a:ext>
                  </a:extLst>
                </p14:cNvPr>
                <p14:cNvContentPartPr/>
                <p14:nvPr/>
              </p14:nvContentPartPr>
              <p14:xfrm>
                <a:off x="3458525" y="1537997"/>
                <a:ext cx="101160" cy="12204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20C98748-81B7-511F-5425-A23C25C147EA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3449525" y="1528997"/>
                  <a:ext cx="118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1F62F931-8B0E-0253-C127-925ED492579F}"/>
                    </a:ext>
                  </a:extLst>
                </p14:cNvPr>
                <p14:cNvContentPartPr/>
                <p14:nvPr/>
              </p14:nvContentPartPr>
              <p14:xfrm>
                <a:off x="3570485" y="1456637"/>
                <a:ext cx="240120" cy="2109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1F62F931-8B0E-0253-C127-925ED492579F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3561485" y="1447637"/>
                  <a:ext cx="257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0DDFF996-A0C8-EDB9-6AD0-2AC2598CAC79}"/>
                    </a:ext>
                  </a:extLst>
                </p14:cNvPr>
                <p14:cNvContentPartPr/>
                <p14:nvPr/>
              </p14:nvContentPartPr>
              <p14:xfrm>
                <a:off x="1783805" y="1116077"/>
                <a:ext cx="57600" cy="65052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0DDFF996-A0C8-EDB9-6AD0-2AC2598CAC79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774805" y="1107077"/>
                  <a:ext cx="752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A275D68C-818D-4C7E-39F3-307366E524C6}"/>
                    </a:ext>
                  </a:extLst>
                </p14:cNvPr>
                <p14:cNvContentPartPr/>
                <p14:nvPr/>
              </p14:nvContentPartPr>
              <p14:xfrm>
                <a:off x="3956405" y="1233077"/>
                <a:ext cx="32040" cy="53568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A275D68C-818D-4C7E-39F3-307366E524C6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947303" y="1224083"/>
                  <a:ext cx="49880" cy="553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A1B3335C-CD1F-25A3-A598-3BE95FA2FBDA}"/>
                    </a:ext>
                  </a:extLst>
                </p14:cNvPr>
                <p14:cNvContentPartPr/>
                <p14:nvPr/>
              </p14:nvContentPartPr>
              <p14:xfrm>
                <a:off x="1839245" y="1786397"/>
                <a:ext cx="2032560" cy="5688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A1B3335C-CD1F-25A3-A598-3BE95FA2FBDA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830245" y="1777397"/>
                  <a:ext cx="2050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7479B4D0-BE4D-062E-5480-CC94E510EDD7}"/>
                    </a:ext>
                  </a:extLst>
                </p14:cNvPr>
                <p14:cNvContentPartPr/>
                <p14:nvPr/>
              </p14:nvContentPartPr>
              <p14:xfrm>
                <a:off x="1799645" y="1096997"/>
                <a:ext cx="2193840" cy="6480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7479B4D0-BE4D-062E-5480-CC94E510EDD7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790644" y="1087947"/>
                  <a:ext cx="2211483" cy="8253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743" name="Ink 742">
                <a:extLst>
                  <a:ext uri="{FF2B5EF4-FFF2-40B4-BE49-F238E27FC236}">
                    <a16:creationId xmlns:a16="http://schemas.microsoft.com/office/drawing/2014/main" id="{A7A3CA7C-BAEC-20A7-2F70-8C43D9AC6F98}"/>
                  </a:ext>
                </a:extLst>
              </p14:cNvPr>
              <p14:cNvContentPartPr/>
              <p14:nvPr/>
            </p14:nvContentPartPr>
            <p14:xfrm>
              <a:off x="2282765" y="1480397"/>
              <a:ext cx="1478520" cy="182160"/>
            </p14:xfrm>
          </p:contentPart>
        </mc:Choice>
        <mc:Fallback xmlns="">
          <p:pic>
            <p:nvPicPr>
              <p:cNvPr id="743" name="Ink 742">
                <a:extLst>
                  <a:ext uri="{FF2B5EF4-FFF2-40B4-BE49-F238E27FC236}">
                    <a16:creationId xmlns:a16="http://schemas.microsoft.com/office/drawing/2014/main" id="{A7A3CA7C-BAEC-20A7-2F70-8C43D9AC6F98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2228765" y="1372397"/>
                <a:ext cx="1586160" cy="39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3" name="Group 752">
            <a:extLst>
              <a:ext uri="{FF2B5EF4-FFF2-40B4-BE49-F238E27FC236}">
                <a16:creationId xmlns:a16="http://schemas.microsoft.com/office/drawing/2014/main" id="{D0763F24-B3F2-1304-01EF-96759D33F66E}"/>
              </a:ext>
            </a:extLst>
          </p:cNvPr>
          <p:cNvGrpSpPr/>
          <p:nvPr/>
        </p:nvGrpSpPr>
        <p:grpSpPr>
          <a:xfrm>
            <a:off x="6951594" y="2125703"/>
            <a:ext cx="396360" cy="401040"/>
            <a:chOff x="6951594" y="2125703"/>
            <a:chExt cx="39636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41722537-92B2-119E-4C94-2CA818F2A73A}"/>
                    </a:ext>
                  </a:extLst>
                </p14:cNvPr>
                <p14:cNvContentPartPr/>
                <p14:nvPr/>
              </p14:nvContentPartPr>
              <p14:xfrm>
                <a:off x="7135554" y="2249183"/>
                <a:ext cx="145800" cy="1728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41722537-92B2-119E-4C94-2CA818F2A73A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7126914" y="2240183"/>
                  <a:ext cx="163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BBDC8597-530B-4DF4-A20C-A932B0DA8BAB}"/>
                    </a:ext>
                  </a:extLst>
                </p14:cNvPr>
                <p14:cNvContentPartPr/>
                <p14:nvPr/>
              </p14:nvContentPartPr>
              <p14:xfrm>
                <a:off x="6951594" y="2125703"/>
                <a:ext cx="396360" cy="40104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BBDC8597-530B-4DF4-A20C-A932B0DA8BA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6942954" y="2117063"/>
                  <a:ext cx="414000" cy="41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C9A59D99-1E55-F4F1-DBEF-A1B0A7DB677C}"/>
              </a:ext>
            </a:extLst>
          </p:cNvPr>
          <p:cNvGrpSpPr/>
          <p:nvPr/>
        </p:nvGrpSpPr>
        <p:grpSpPr>
          <a:xfrm>
            <a:off x="7698234" y="2186543"/>
            <a:ext cx="296640" cy="230040"/>
            <a:chOff x="7698234" y="2186543"/>
            <a:chExt cx="2966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B05D3046-2F2C-B235-285C-02B2E991338E}"/>
                    </a:ext>
                  </a:extLst>
                </p14:cNvPr>
                <p14:cNvContentPartPr/>
                <p14:nvPr/>
              </p14:nvContentPartPr>
              <p14:xfrm>
                <a:off x="7698234" y="2186543"/>
                <a:ext cx="109800" cy="23004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B05D3046-2F2C-B235-285C-02B2E991338E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7689234" y="2177903"/>
                  <a:ext cx="127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74813FA4-CA26-871E-E27E-C0E530CFD8EF}"/>
                    </a:ext>
                  </a:extLst>
                </p14:cNvPr>
                <p14:cNvContentPartPr/>
                <p14:nvPr/>
              </p14:nvContentPartPr>
              <p14:xfrm>
                <a:off x="7823514" y="2280503"/>
                <a:ext cx="77400" cy="1260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74813FA4-CA26-871E-E27E-C0E530CFD8E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7814514" y="2271863"/>
                  <a:ext cx="95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8A18B934-B184-0CC3-476E-67045A7BBA00}"/>
                    </a:ext>
                  </a:extLst>
                </p14:cNvPr>
                <p14:cNvContentPartPr/>
                <p14:nvPr/>
              </p14:nvContentPartPr>
              <p14:xfrm>
                <a:off x="7903434" y="2315423"/>
                <a:ext cx="91440" cy="9072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8A18B934-B184-0CC3-476E-67045A7BBA00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7894434" y="2306783"/>
                  <a:ext cx="10908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3">
            <p14:nvContentPartPr>
              <p14:cNvPr id="757" name="Ink 756">
                <a:extLst>
                  <a:ext uri="{FF2B5EF4-FFF2-40B4-BE49-F238E27FC236}">
                    <a16:creationId xmlns:a16="http://schemas.microsoft.com/office/drawing/2014/main" id="{3FC40F3E-FBD4-0DEB-20FF-9CA6E5459E3E}"/>
                  </a:ext>
                </a:extLst>
              </p14:cNvPr>
              <p14:cNvContentPartPr/>
              <p14:nvPr/>
            </p14:nvContentPartPr>
            <p14:xfrm>
              <a:off x="8198634" y="2308943"/>
              <a:ext cx="128880" cy="122400"/>
            </p14:xfrm>
          </p:contentPart>
        </mc:Choice>
        <mc:Fallback xmlns="">
          <p:pic>
            <p:nvPicPr>
              <p:cNvPr id="757" name="Ink 756">
                <a:extLst>
                  <a:ext uri="{FF2B5EF4-FFF2-40B4-BE49-F238E27FC236}">
                    <a16:creationId xmlns:a16="http://schemas.microsoft.com/office/drawing/2014/main" id="{3FC40F3E-FBD4-0DEB-20FF-9CA6E5459E3E}"/>
                  </a:ext>
                </a:extLst>
              </p:cNvPr>
              <p:cNvPicPr/>
              <p:nvPr/>
            </p:nvPicPr>
            <p:blipFill>
              <a:blip r:embed="rId634"/>
              <a:stretch>
                <a:fillRect/>
              </a:stretch>
            </p:blipFill>
            <p:spPr>
              <a:xfrm>
                <a:off x="8189634" y="2300303"/>
                <a:ext cx="14652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EA8EDF5-118B-8373-A487-F07733070E86}"/>
              </a:ext>
            </a:extLst>
          </p:cNvPr>
          <p:cNvGrpSpPr/>
          <p:nvPr/>
        </p:nvGrpSpPr>
        <p:grpSpPr>
          <a:xfrm>
            <a:off x="8510034" y="2100143"/>
            <a:ext cx="1889280" cy="431640"/>
            <a:chOff x="8510034" y="2100143"/>
            <a:chExt cx="188928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8B14C19F-4E9F-AAE1-E091-96FFDCE31894}"/>
                    </a:ext>
                  </a:extLst>
                </p14:cNvPr>
                <p14:cNvContentPartPr/>
                <p14:nvPr/>
              </p14:nvContentPartPr>
              <p14:xfrm>
                <a:off x="8510034" y="2245583"/>
                <a:ext cx="89640" cy="15516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8B14C19F-4E9F-AAE1-E091-96FFDCE31894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8501394" y="2236943"/>
                  <a:ext cx="107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C207785C-DA62-8F73-0269-CC8C4DA63F26}"/>
                    </a:ext>
                  </a:extLst>
                </p14:cNvPr>
                <p14:cNvContentPartPr/>
                <p14:nvPr/>
              </p14:nvContentPartPr>
              <p14:xfrm>
                <a:off x="8673474" y="2100143"/>
                <a:ext cx="22320" cy="31248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C207785C-DA62-8F73-0269-CC8C4DA63F26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8664474" y="2091503"/>
                  <a:ext cx="399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4D6B957E-7229-C41D-CFC7-93A296FEF272}"/>
                    </a:ext>
                  </a:extLst>
                </p14:cNvPr>
                <p14:cNvContentPartPr/>
                <p14:nvPr/>
              </p14:nvContentPartPr>
              <p14:xfrm>
                <a:off x="8647554" y="2282663"/>
                <a:ext cx="159840" cy="11988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4D6B957E-7229-C41D-CFC7-93A296FEF272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8638554" y="2273663"/>
                  <a:ext cx="177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AE33D9EB-5504-0644-E520-17144EE51696}"/>
                    </a:ext>
                  </a:extLst>
                </p14:cNvPr>
                <p14:cNvContentPartPr/>
                <p14:nvPr/>
              </p14:nvContentPartPr>
              <p14:xfrm>
                <a:off x="8832954" y="2284463"/>
                <a:ext cx="82800" cy="10944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AE33D9EB-5504-0644-E520-17144EE5169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8823954" y="2275463"/>
                  <a:ext cx="100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A45AC7A3-FE59-C09B-02F8-C35EB5980DAF}"/>
                    </a:ext>
                  </a:extLst>
                </p14:cNvPr>
                <p14:cNvContentPartPr/>
                <p14:nvPr/>
              </p14:nvContentPartPr>
              <p14:xfrm>
                <a:off x="8916114" y="2300663"/>
                <a:ext cx="56160" cy="10260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A45AC7A3-FE59-C09B-02F8-C35EB5980DAF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8907114" y="2292023"/>
                  <a:ext cx="738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C6B4CFD2-3F5B-A51F-086E-4F082625A5E1}"/>
                    </a:ext>
                  </a:extLst>
                </p14:cNvPr>
                <p14:cNvContentPartPr/>
                <p14:nvPr/>
              </p14:nvContentPartPr>
              <p14:xfrm>
                <a:off x="8988834" y="2156303"/>
                <a:ext cx="186120" cy="25704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C6B4CFD2-3F5B-A51F-086E-4F082625A5E1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8979834" y="2147303"/>
                  <a:ext cx="203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509F3D55-86A4-E5FA-9DFA-0DC18F6856F1}"/>
                    </a:ext>
                  </a:extLst>
                </p14:cNvPr>
                <p14:cNvContentPartPr/>
                <p14:nvPr/>
              </p14:nvContentPartPr>
              <p14:xfrm>
                <a:off x="9358554" y="2284463"/>
                <a:ext cx="17640" cy="24732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509F3D55-86A4-E5FA-9DFA-0DC18F6856F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349554" y="2275463"/>
                  <a:ext cx="352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714F6B8F-42F1-D92B-D8EA-C38C5CD78452}"/>
                    </a:ext>
                  </a:extLst>
                </p14:cNvPr>
                <p14:cNvContentPartPr/>
                <p14:nvPr/>
              </p14:nvContentPartPr>
              <p14:xfrm>
                <a:off x="9329394" y="2249903"/>
                <a:ext cx="167760" cy="11808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714F6B8F-42F1-D92B-D8EA-C38C5CD78452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320754" y="2240903"/>
                  <a:ext cx="185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3865F8F3-AF0A-CD77-4F0E-C004D9C2AA81}"/>
                    </a:ext>
                  </a:extLst>
                </p14:cNvPr>
                <p14:cNvContentPartPr/>
                <p14:nvPr/>
              </p14:nvContentPartPr>
              <p14:xfrm>
                <a:off x="9514794" y="2252423"/>
                <a:ext cx="143640" cy="12564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3865F8F3-AF0A-CD77-4F0E-C004D9C2AA8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506154" y="2243783"/>
                  <a:ext cx="161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D9980C5A-3274-A398-0A61-11C58978B1E4}"/>
                    </a:ext>
                  </a:extLst>
                </p14:cNvPr>
                <p14:cNvContentPartPr/>
                <p14:nvPr/>
              </p14:nvContentPartPr>
              <p14:xfrm>
                <a:off x="9698754" y="2241623"/>
                <a:ext cx="65520" cy="13536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D9980C5A-3274-A398-0A61-11C58978B1E4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689754" y="2232983"/>
                  <a:ext cx="83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CA4EC2A-8BDB-16FC-F72B-4EF4DA2A5264}"/>
                    </a:ext>
                  </a:extLst>
                </p14:cNvPr>
                <p14:cNvContentPartPr/>
                <p14:nvPr/>
              </p14:nvContentPartPr>
              <p14:xfrm>
                <a:off x="9766074" y="2280503"/>
                <a:ext cx="71640" cy="111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CA4EC2A-8BDB-16FC-F72B-4EF4DA2A5264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9757434" y="2271503"/>
                  <a:ext cx="89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5949317-78FA-3EBC-3835-604B97B86DFD}"/>
                    </a:ext>
                  </a:extLst>
                </p14:cNvPr>
                <p14:cNvContentPartPr/>
                <p14:nvPr/>
              </p14:nvContentPartPr>
              <p14:xfrm>
                <a:off x="9882714" y="2141183"/>
                <a:ext cx="402840" cy="251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5949317-78FA-3EBC-3835-604B97B86DFD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9874074" y="2132183"/>
                  <a:ext cx="420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A557DF1-EFF8-39F1-0098-5218F863C14C}"/>
                    </a:ext>
                  </a:extLst>
                </p14:cNvPr>
                <p14:cNvContentPartPr/>
                <p14:nvPr/>
              </p14:nvContentPartPr>
              <p14:xfrm>
                <a:off x="10304634" y="2286623"/>
                <a:ext cx="94680" cy="87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A557DF1-EFF8-39F1-0098-5218F863C14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0295634" y="2277623"/>
                  <a:ext cx="11232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02C4F63-2E2E-F102-8B98-CA6D6C61F9AD}"/>
              </a:ext>
            </a:extLst>
          </p:cNvPr>
          <p:cNvGrpSpPr/>
          <p:nvPr/>
        </p:nvGrpSpPr>
        <p:grpSpPr>
          <a:xfrm>
            <a:off x="10587594" y="2066303"/>
            <a:ext cx="245880" cy="333720"/>
            <a:chOff x="10587594" y="2066303"/>
            <a:chExt cx="24588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7EF308-3CFD-23F1-578D-F8606D07D66A}"/>
                    </a:ext>
                  </a:extLst>
                </p14:cNvPr>
                <p14:cNvContentPartPr/>
                <p14:nvPr/>
              </p14:nvContentPartPr>
              <p14:xfrm>
                <a:off x="10644114" y="2066303"/>
                <a:ext cx="24480" cy="3337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7EF308-3CFD-23F1-578D-F8606D07D66A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0635474" y="2057663"/>
                  <a:ext cx="421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9EA7618-D562-F237-323C-899CBE6E66D3}"/>
                    </a:ext>
                  </a:extLst>
                </p14:cNvPr>
                <p14:cNvContentPartPr/>
                <p14:nvPr/>
              </p14:nvContentPartPr>
              <p14:xfrm>
                <a:off x="10587594" y="2282303"/>
                <a:ext cx="245880" cy="92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9EA7618-D562-F237-323C-899CBE6E66D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0578954" y="2273663"/>
                  <a:ext cx="26352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CFC43BFE-C780-1AD3-3B31-78F0844E531E}"/>
              </a:ext>
            </a:extLst>
          </p:cNvPr>
          <p:cNvGrpSpPr/>
          <p:nvPr/>
        </p:nvGrpSpPr>
        <p:grpSpPr>
          <a:xfrm>
            <a:off x="7706514" y="2701703"/>
            <a:ext cx="1143360" cy="258840"/>
            <a:chOff x="7706514" y="2701703"/>
            <a:chExt cx="114336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FD41029-DAA0-4029-BE23-F8AB6A5AF484}"/>
                    </a:ext>
                  </a:extLst>
                </p14:cNvPr>
                <p14:cNvContentPartPr/>
                <p14:nvPr/>
              </p14:nvContentPartPr>
              <p14:xfrm>
                <a:off x="7706514" y="2813663"/>
                <a:ext cx="11880" cy="1155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FD41029-DAA0-4029-BE23-F8AB6A5AF484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7697514" y="2804663"/>
                  <a:ext cx="29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457542F6-E242-A6CE-DC6D-88F43CF63292}"/>
                    </a:ext>
                  </a:extLst>
                </p14:cNvPr>
                <p14:cNvContentPartPr/>
                <p14:nvPr/>
              </p14:nvContentPartPr>
              <p14:xfrm>
                <a:off x="7709394" y="2780183"/>
                <a:ext cx="9000" cy="7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457542F6-E242-A6CE-DC6D-88F43CF6329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700394" y="2771183"/>
                  <a:ext cx="266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5233534-3F50-1C62-44BB-0FF7099E5A9D}"/>
                    </a:ext>
                  </a:extLst>
                </p14:cNvPr>
                <p14:cNvContentPartPr/>
                <p14:nvPr/>
              </p14:nvContentPartPr>
              <p14:xfrm>
                <a:off x="7756554" y="2808263"/>
                <a:ext cx="123480" cy="1267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5233534-3F50-1C62-44BB-0FF7099E5A9D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747914" y="2799263"/>
                  <a:ext cx="141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A79B2B1-F56A-5CF6-CD26-89F1A8FFB208}"/>
                    </a:ext>
                  </a:extLst>
                </p14:cNvPr>
                <p14:cNvContentPartPr/>
                <p14:nvPr/>
              </p14:nvContentPartPr>
              <p14:xfrm>
                <a:off x="7935834" y="2805023"/>
                <a:ext cx="200160" cy="1303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A79B2B1-F56A-5CF6-CD26-89F1A8FFB20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927194" y="2796023"/>
                  <a:ext cx="217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092207B-046F-668D-5151-C416DC804A31}"/>
                    </a:ext>
                  </a:extLst>
                </p14:cNvPr>
                <p14:cNvContentPartPr/>
                <p14:nvPr/>
              </p14:nvContentPartPr>
              <p14:xfrm>
                <a:off x="8138154" y="2808623"/>
                <a:ext cx="112320" cy="1396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092207B-046F-668D-5151-C416DC804A31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8129154" y="2799983"/>
                  <a:ext cx="129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A623E05-5E34-5C7C-8ED4-B94B229444BB}"/>
                    </a:ext>
                  </a:extLst>
                </p14:cNvPr>
                <p14:cNvContentPartPr/>
                <p14:nvPr/>
              </p14:nvContentPartPr>
              <p14:xfrm>
                <a:off x="8307714" y="2817263"/>
                <a:ext cx="165600" cy="1227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A623E05-5E34-5C7C-8ED4-B94B229444B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8298714" y="2808623"/>
                  <a:ext cx="183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0951518-6882-FBE1-7041-AB204B940A16}"/>
                    </a:ext>
                  </a:extLst>
                </p14:cNvPr>
                <p14:cNvContentPartPr/>
                <p14:nvPr/>
              </p14:nvContentPartPr>
              <p14:xfrm>
                <a:off x="8507874" y="2862623"/>
                <a:ext cx="94320" cy="925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0951518-6882-FBE1-7041-AB204B940A16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8499234" y="2853623"/>
                  <a:ext cx="11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2EE7774-BA5A-199F-661A-B8A7520198BF}"/>
                    </a:ext>
                  </a:extLst>
                </p14:cNvPr>
                <p14:cNvContentPartPr/>
                <p14:nvPr/>
              </p14:nvContentPartPr>
              <p14:xfrm>
                <a:off x="8598954" y="2701703"/>
                <a:ext cx="250920" cy="258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2EE7774-BA5A-199F-661A-B8A7520198BF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8589954" y="2693063"/>
                  <a:ext cx="26856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4984027E-3AB7-C077-6D59-E71C39EACB01}"/>
              </a:ext>
            </a:extLst>
          </p:cNvPr>
          <p:cNvGrpSpPr/>
          <p:nvPr/>
        </p:nvGrpSpPr>
        <p:grpSpPr>
          <a:xfrm>
            <a:off x="9103314" y="2634383"/>
            <a:ext cx="1834200" cy="312120"/>
            <a:chOff x="9103314" y="2634383"/>
            <a:chExt cx="183420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BFFFD64-B438-3061-C4CD-235A128F78FE}"/>
                    </a:ext>
                  </a:extLst>
                </p14:cNvPr>
                <p14:cNvContentPartPr/>
                <p14:nvPr/>
              </p14:nvContentPartPr>
              <p14:xfrm>
                <a:off x="9103314" y="2717543"/>
                <a:ext cx="106920" cy="2016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BFFFD64-B438-3061-C4CD-235A128F78FE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9094674" y="2708903"/>
                  <a:ext cx="1245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34310A9-267F-DB42-8976-E049E700AFF4}"/>
                    </a:ext>
                  </a:extLst>
                </p14:cNvPr>
                <p14:cNvContentPartPr/>
                <p14:nvPr/>
              </p14:nvContentPartPr>
              <p14:xfrm>
                <a:off x="9222114" y="2808623"/>
                <a:ext cx="122400" cy="1126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34310A9-267F-DB42-8976-E049E700AFF4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9213474" y="2799983"/>
                  <a:ext cx="140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94C2DE6-563E-4CD9-2DEE-6D651A2560A0}"/>
                    </a:ext>
                  </a:extLst>
                </p14:cNvPr>
                <p14:cNvContentPartPr/>
                <p14:nvPr/>
              </p14:nvContentPartPr>
              <p14:xfrm>
                <a:off x="9387354" y="2634383"/>
                <a:ext cx="21600" cy="2797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94C2DE6-563E-4CD9-2DEE-6D651A2560A0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9378714" y="2625743"/>
                  <a:ext cx="39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1716498-2343-359B-FE78-9E8E3AA6A3A0}"/>
                    </a:ext>
                  </a:extLst>
                </p14:cNvPr>
                <p14:cNvContentPartPr/>
                <p14:nvPr/>
              </p14:nvContentPartPr>
              <p14:xfrm>
                <a:off x="9431274" y="2826623"/>
                <a:ext cx="76680" cy="1094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1716498-2343-359B-FE78-9E8E3AA6A3A0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9422274" y="2817623"/>
                  <a:ext cx="94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02B3E88-045F-2F73-EF28-9C3B539687E5}"/>
                    </a:ext>
                  </a:extLst>
                </p14:cNvPr>
                <p14:cNvContentPartPr/>
                <p14:nvPr/>
              </p14:nvContentPartPr>
              <p14:xfrm>
                <a:off x="9545394" y="2822663"/>
                <a:ext cx="47880" cy="1008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02B3E88-045F-2F73-EF28-9C3B539687E5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9536754" y="2814023"/>
                  <a:ext cx="65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1B97834-E8B9-7186-DBC5-65C1A7BAF4A3}"/>
                    </a:ext>
                  </a:extLst>
                </p14:cNvPr>
                <p14:cNvContentPartPr/>
                <p14:nvPr/>
              </p14:nvContentPartPr>
              <p14:xfrm>
                <a:off x="9646194" y="2749943"/>
                <a:ext cx="120240" cy="170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1B97834-E8B9-7186-DBC5-65C1A7BAF4A3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9637194" y="2741303"/>
                  <a:ext cx="137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DAA0135-2F7A-7BE9-4FF8-21FB114FA2EA}"/>
                    </a:ext>
                  </a:extLst>
                </p14:cNvPr>
                <p14:cNvContentPartPr/>
                <p14:nvPr/>
              </p14:nvContentPartPr>
              <p14:xfrm>
                <a:off x="9782634" y="2814743"/>
                <a:ext cx="81360" cy="982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DAA0135-2F7A-7BE9-4FF8-21FB114FA2E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73634" y="2806103"/>
                  <a:ext cx="99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B17B283-1F6A-F9A7-223C-41A0F2EE2CF0}"/>
                    </a:ext>
                  </a:extLst>
                </p14:cNvPr>
                <p14:cNvContentPartPr/>
                <p14:nvPr/>
              </p14:nvContentPartPr>
              <p14:xfrm>
                <a:off x="9880914" y="2715023"/>
                <a:ext cx="154080" cy="2300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B17B283-1F6A-F9A7-223C-41A0F2EE2CF0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72274" y="2706383"/>
                  <a:ext cx="171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DE421CD-6FD3-34CD-A959-178C57AC3E59}"/>
                    </a:ext>
                  </a:extLst>
                </p14:cNvPr>
                <p14:cNvContentPartPr/>
                <p14:nvPr/>
              </p14:nvContentPartPr>
              <p14:xfrm>
                <a:off x="10054074" y="2829503"/>
                <a:ext cx="178920" cy="1170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DE421CD-6FD3-34CD-A959-178C57AC3E59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45434" y="2820863"/>
                  <a:ext cx="196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0D764EB-FF2F-E3A2-8A00-AD69D8C35CE6}"/>
                    </a:ext>
                  </a:extLst>
                </p14:cNvPr>
                <p14:cNvContentPartPr/>
                <p14:nvPr/>
              </p14:nvContentPartPr>
              <p14:xfrm>
                <a:off x="10279434" y="2731943"/>
                <a:ext cx="109440" cy="2106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0D764EB-FF2F-E3A2-8A00-AD69D8C35CE6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270794" y="2723303"/>
                  <a:ext cx="127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8A77150-5A5F-49D1-A639-9AAD2BBD6BF8}"/>
                    </a:ext>
                  </a:extLst>
                </p14:cNvPr>
                <p14:cNvContentPartPr/>
                <p14:nvPr/>
              </p14:nvContentPartPr>
              <p14:xfrm>
                <a:off x="10404714" y="2827343"/>
                <a:ext cx="102240" cy="1119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8A77150-5A5F-49D1-A639-9AAD2BBD6BF8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395714" y="2818703"/>
                  <a:ext cx="119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4019E85-6F92-500E-0D62-D3DFA7CE5848}"/>
                    </a:ext>
                  </a:extLst>
                </p14:cNvPr>
                <p14:cNvContentPartPr/>
                <p14:nvPr/>
              </p14:nvContentPartPr>
              <p14:xfrm>
                <a:off x="10544394" y="2825543"/>
                <a:ext cx="154800" cy="1094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4019E85-6F92-500E-0D62-D3DFA7CE5848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535754" y="2816903"/>
                  <a:ext cx="172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1A70E39-5D75-81E9-4E4B-654E64128126}"/>
                    </a:ext>
                  </a:extLst>
                </p14:cNvPr>
                <p14:cNvContentPartPr/>
                <p14:nvPr/>
              </p14:nvContentPartPr>
              <p14:xfrm>
                <a:off x="10711794" y="2809703"/>
                <a:ext cx="109080" cy="1234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1A70E39-5D75-81E9-4E4B-654E64128126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702794" y="2800703"/>
                  <a:ext cx="126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6852430-B2BD-4EA3-EB86-60BD65D703B3}"/>
                    </a:ext>
                  </a:extLst>
                </p14:cNvPr>
                <p14:cNvContentPartPr/>
                <p14:nvPr/>
              </p14:nvContentPartPr>
              <p14:xfrm>
                <a:off x="10833474" y="2687303"/>
                <a:ext cx="104040" cy="246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6852430-B2BD-4EA3-EB86-60BD65D703B3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824834" y="2678303"/>
                  <a:ext cx="12168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9">
            <p14:nvContentPartPr>
              <p14:cNvPr id="768" name="Ink 767">
                <a:extLst>
                  <a:ext uri="{FF2B5EF4-FFF2-40B4-BE49-F238E27FC236}">
                    <a16:creationId xmlns:a16="http://schemas.microsoft.com/office/drawing/2014/main" id="{17DB93E6-7FF3-EEAC-5B7C-A22FBEEF8A3A}"/>
                  </a:ext>
                </a:extLst>
              </p14:cNvPr>
              <p14:cNvContentPartPr/>
              <p14:nvPr/>
            </p14:nvContentPartPr>
            <p14:xfrm>
              <a:off x="3783013" y="4448475"/>
              <a:ext cx="1038240" cy="134640"/>
            </p14:xfrm>
          </p:contentPart>
        </mc:Choice>
        <mc:Fallback xmlns="">
          <p:pic>
            <p:nvPicPr>
              <p:cNvPr id="768" name="Ink 767">
                <a:extLst>
                  <a:ext uri="{FF2B5EF4-FFF2-40B4-BE49-F238E27FC236}">
                    <a16:creationId xmlns:a16="http://schemas.microsoft.com/office/drawing/2014/main" id="{17DB93E6-7FF3-EEAC-5B7C-A22FBEEF8A3A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3774373" y="4439475"/>
                <a:ext cx="10558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769" name="Ink 768">
                <a:extLst>
                  <a:ext uri="{FF2B5EF4-FFF2-40B4-BE49-F238E27FC236}">
                    <a16:creationId xmlns:a16="http://schemas.microsoft.com/office/drawing/2014/main" id="{412DD0F4-3594-A893-F061-B1DB600B182F}"/>
                  </a:ext>
                </a:extLst>
              </p14:cNvPr>
              <p14:cNvContentPartPr/>
              <p14:nvPr/>
            </p14:nvContentPartPr>
            <p14:xfrm>
              <a:off x="3965173" y="3943035"/>
              <a:ext cx="147600" cy="209160"/>
            </p14:xfrm>
          </p:contentPart>
        </mc:Choice>
        <mc:Fallback xmlns="">
          <p:pic>
            <p:nvPicPr>
              <p:cNvPr id="769" name="Ink 768">
                <a:extLst>
                  <a:ext uri="{FF2B5EF4-FFF2-40B4-BE49-F238E27FC236}">
                    <a16:creationId xmlns:a16="http://schemas.microsoft.com/office/drawing/2014/main" id="{412DD0F4-3594-A893-F061-B1DB600B182F}"/>
                  </a:ext>
                </a:extLst>
              </p:cNvPr>
              <p:cNvPicPr/>
              <p:nvPr/>
            </p:nvPicPr>
            <p:blipFill>
              <a:blip r:embed="rId712"/>
              <a:stretch>
                <a:fillRect/>
              </a:stretch>
            </p:blipFill>
            <p:spPr>
              <a:xfrm>
                <a:off x="3956173" y="3934395"/>
                <a:ext cx="1652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770" name="Ink 769">
                <a:extLst>
                  <a:ext uri="{FF2B5EF4-FFF2-40B4-BE49-F238E27FC236}">
                    <a16:creationId xmlns:a16="http://schemas.microsoft.com/office/drawing/2014/main" id="{3BF4F05A-2D6E-49B9-3776-F19C73E38B02}"/>
                  </a:ext>
                </a:extLst>
              </p14:cNvPr>
              <p14:cNvContentPartPr/>
              <p14:nvPr/>
            </p14:nvContentPartPr>
            <p14:xfrm>
              <a:off x="3959773" y="4073355"/>
              <a:ext cx="123840" cy="24120"/>
            </p14:xfrm>
          </p:contentPart>
        </mc:Choice>
        <mc:Fallback xmlns="">
          <p:pic>
            <p:nvPicPr>
              <p:cNvPr id="770" name="Ink 769">
                <a:extLst>
                  <a:ext uri="{FF2B5EF4-FFF2-40B4-BE49-F238E27FC236}">
                    <a16:creationId xmlns:a16="http://schemas.microsoft.com/office/drawing/2014/main" id="{3BF4F05A-2D6E-49B9-3776-F19C73E38B02}"/>
                  </a:ext>
                </a:extLst>
              </p:cNvPr>
              <p:cNvPicPr/>
              <p:nvPr/>
            </p:nvPicPr>
            <p:blipFill>
              <a:blip r:embed="rId714"/>
              <a:stretch>
                <a:fillRect/>
              </a:stretch>
            </p:blipFill>
            <p:spPr>
              <a:xfrm>
                <a:off x="3950773" y="4064355"/>
                <a:ext cx="1414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8E52FFAC-9902-E3B1-055A-EF77356AB36B}"/>
                  </a:ext>
                </a:extLst>
              </p14:cNvPr>
              <p14:cNvContentPartPr/>
              <p14:nvPr/>
            </p14:nvContentPartPr>
            <p14:xfrm>
              <a:off x="4129693" y="3967515"/>
              <a:ext cx="120240" cy="135000"/>
            </p14:xfrm>
          </p:contentPart>
        </mc:Choice>
        <mc:Fallback xmlns=""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8E52FFAC-9902-E3B1-055A-EF77356AB36B}"/>
                  </a:ext>
                </a:extLst>
              </p:cNvPr>
              <p:cNvPicPr/>
              <p:nvPr/>
            </p:nvPicPr>
            <p:blipFill>
              <a:blip r:embed="rId716"/>
              <a:stretch>
                <a:fillRect/>
              </a:stretch>
            </p:blipFill>
            <p:spPr>
              <a:xfrm>
                <a:off x="4121053" y="3958875"/>
                <a:ext cx="1378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EACA6E86-0E1D-826C-6C93-2C7D4B8BF738}"/>
                  </a:ext>
                </a:extLst>
              </p14:cNvPr>
              <p14:cNvContentPartPr/>
              <p14:nvPr/>
            </p14:nvContentPartPr>
            <p14:xfrm>
              <a:off x="4249573" y="3957795"/>
              <a:ext cx="97200" cy="145440"/>
            </p14:xfrm>
          </p:contentPart>
        </mc:Choice>
        <mc:Fallback xmlns=""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EACA6E86-0E1D-826C-6C93-2C7D4B8BF738}"/>
                  </a:ext>
                </a:extLst>
              </p:cNvPr>
              <p:cNvPicPr/>
              <p:nvPr/>
            </p:nvPicPr>
            <p:blipFill>
              <a:blip r:embed="rId718"/>
              <a:stretch>
                <a:fillRect/>
              </a:stretch>
            </p:blipFill>
            <p:spPr>
              <a:xfrm>
                <a:off x="4240933" y="3949155"/>
                <a:ext cx="1148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773" name="Ink 772">
                <a:extLst>
                  <a:ext uri="{FF2B5EF4-FFF2-40B4-BE49-F238E27FC236}">
                    <a16:creationId xmlns:a16="http://schemas.microsoft.com/office/drawing/2014/main" id="{E11D5E29-537D-8192-F417-0A870B67C1DB}"/>
                  </a:ext>
                </a:extLst>
              </p14:cNvPr>
              <p14:cNvContentPartPr/>
              <p14:nvPr/>
            </p14:nvContentPartPr>
            <p14:xfrm>
              <a:off x="4372333" y="3968595"/>
              <a:ext cx="11880" cy="120240"/>
            </p14:xfrm>
          </p:contentPart>
        </mc:Choice>
        <mc:Fallback xmlns="">
          <p:pic>
            <p:nvPicPr>
              <p:cNvPr id="773" name="Ink 772">
                <a:extLst>
                  <a:ext uri="{FF2B5EF4-FFF2-40B4-BE49-F238E27FC236}">
                    <a16:creationId xmlns:a16="http://schemas.microsoft.com/office/drawing/2014/main" id="{E11D5E29-537D-8192-F417-0A870B67C1DB}"/>
                  </a:ext>
                </a:extLst>
              </p:cNvPr>
              <p:cNvPicPr/>
              <p:nvPr/>
            </p:nvPicPr>
            <p:blipFill>
              <a:blip r:embed="rId720"/>
              <a:stretch>
                <a:fillRect/>
              </a:stretch>
            </p:blipFill>
            <p:spPr>
              <a:xfrm>
                <a:off x="4363333" y="3959955"/>
                <a:ext cx="295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2E39B05A-59B5-ABFC-2896-75453389F1D9}"/>
                  </a:ext>
                </a:extLst>
              </p14:cNvPr>
              <p14:cNvContentPartPr/>
              <p14:nvPr/>
            </p14:nvContentPartPr>
            <p14:xfrm>
              <a:off x="4347133" y="3956355"/>
              <a:ext cx="144720" cy="161280"/>
            </p14:xfrm>
          </p:contentPart>
        </mc:Choice>
        <mc:Fallback xmlns=""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2E39B05A-59B5-ABFC-2896-75453389F1D9}"/>
                  </a:ext>
                </a:extLst>
              </p:cNvPr>
              <p:cNvPicPr/>
              <p:nvPr/>
            </p:nvPicPr>
            <p:blipFill>
              <a:blip r:embed="rId722"/>
              <a:stretch>
                <a:fillRect/>
              </a:stretch>
            </p:blipFill>
            <p:spPr>
              <a:xfrm>
                <a:off x="4338133" y="3947715"/>
                <a:ext cx="1623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775" name="Ink 774">
                <a:extLst>
                  <a:ext uri="{FF2B5EF4-FFF2-40B4-BE49-F238E27FC236}">
                    <a16:creationId xmlns:a16="http://schemas.microsoft.com/office/drawing/2014/main" id="{5DB81195-A6A6-F576-D33F-60698BE36F63}"/>
                  </a:ext>
                </a:extLst>
              </p14:cNvPr>
              <p14:cNvContentPartPr/>
              <p14:nvPr/>
            </p14:nvContentPartPr>
            <p14:xfrm>
              <a:off x="4494733" y="3966075"/>
              <a:ext cx="128160" cy="144360"/>
            </p14:xfrm>
          </p:contentPart>
        </mc:Choice>
        <mc:Fallback xmlns="">
          <p:pic>
            <p:nvPicPr>
              <p:cNvPr id="775" name="Ink 774">
                <a:extLst>
                  <a:ext uri="{FF2B5EF4-FFF2-40B4-BE49-F238E27FC236}">
                    <a16:creationId xmlns:a16="http://schemas.microsoft.com/office/drawing/2014/main" id="{5DB81195-A6A6-F576-D33F-60698BE36F63}"/>
                  </a:ext>
                </a:extLst>
              </p:cNvPr>
              <p:cNvPicPr/>
              <p:nvPr/>
            </p:nvPicPr>
            <p:blipFill>
              <a:blip r:embed="rId724"/>
              <a:stretch>
                <a:fillRect/>
              </a:stretch>
            </p:blipFill>
            <p:spPr>
              <a:xfrm>
                <a:off x="4486093" y="3957435"/>
                <a:ext cx="1458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AA0EAE34-79C4-617B-C864-2554F37BF995}"/>
                  </a:ext>
                </a:extLst>
              </p14:cNvPr>
              <p14:cNvContentPartPr/>
              <p14:nvPr/>
            </p14:nvContentPartPr>
            <p14:xfrm>
              <a:off x="4488253" y="3958515"/>
              <a:ext cx="109800" cy="15480"/>
            </p14:xfrm>
          </p:contentPart>
        </mc:Choice>
        <mc:Fallback xmlns=""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AA0EAE34-79C4-617B-C864-2554F37BF995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4479613" y="3949515"/>
                <a:ext cx="1274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777" name="Ink 776">
                <a:extLst>
                  <a:ext uri="{FF2B5EF4-FFF2-40B4-BE49-F238E27FC236}">
                    <a16:creationId xmlns:a16="http://schemas.microsoft.com/office/drawing/2014/main" id="{A3B4E58F-400F-CEC3-569F-DFEAC5653744}"/>
                  </a:ext>
                </a:extLst>
              </p14:cNvPr>
              <p14:cNvContentPartPr/>
              <p14:nvPr/>
            </p14:nvContentPartPr>
            <p14:xfrm>
              <a:off x="3954013" y="4237155"/>
              <a:ext cx="6480" cy="130320"/>
            </p14:xfrm>
          </p:contentPart>
        </mc:Choice>
        <mc:Fallback xmlns="">
          <p:pic>
            <p:nvPicPr>
              <p:cNvPr id="777" name="Ink 776">
                <a:extLst>
                  <a:ext uri="{FF2B5EF4-FFF2-40B4-BE49-F238E27FC236}">
                    <a16:creationId xmlns:a16="http://schemas.microsoft.com/office/drawing/2014/main" id="{A3B4E58F-400F-CEC3-569F-DFEAC5653744}"/>
                  </a:ext>
                </a:extLst>
              </p:cNvPr>
              <p:cNvPicPr/>
              <p:nvPr/>
            </p:nvPicPr>
            <p:blipFill>
              <a:blip r:embed="rId728"/>
              <a:stretch>
                <a:fillRect/>
              </a:stretch>
            </p:blipFill>
            <p:spPr>
              <a:xfrm>
                <a:off x="3945013" y="4228155"/>
                <a:ext cx="241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DC8867D2-9217-1464-7297-0C8452F15D9A}"/>
                  </a:ext>
                </a:extLst>
              </p14:cNvPr>
              <p14:cNvContentPartPr/>
              <p14:nvPr/>
            </p14:nvContentPartPr>
            <p14:xfrm>
              <a:off x="3920173" y="4213395"/>
              <a:ext cx="135720" cy="98280"/>
            </p14:xfrm>
          </p:contentPart>
        </mc:Choice>
        <mc:Fallback xmlns=""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DC8867D2-9217-1464-7297-0C8452F15D9A}"/>
                  </a:ext>
                </a:extLst>
              </p:cNvPr>
              <p:cNvPicPr/>
              <p:nvPr/>
            </p:nvPicPr>
            <p:blipFill>
              <a:blip r:embed="rId730"/>
              <a:stretch>
                <a:fillRect/>
              </a:stretch>
            </p:blipFill>
            <p:spPr>
              <a:xfrm>
                <a:off x="3911173" y="4204395"/>
                <a:ext cx="1533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779" name="Ink 778">
                <a:extLst>
                  <a:ext uri="{FF2B5EF4-FFF2-40B4-BE49-F238E27FC236}">
                    <a16:creationId xmlns:a16="http://schemas.microsoft.com/office/drawing/2014/main" id="{E3D1BACA-FB90-61B1-E48F-8BE4C9335F8E}"/>
                  </a:ext>
                </a:extLst>
              </p14:cNvPr>
              <p14:cNvContentPartPr/>
              <p14:nvPr/>
            </p14:nvContentPartPr>
            <p14:xfrm>
              <a:off x="4044013" y="4247595"/>
              <a:ext cx="88920" cy="123480"/>
            </p14:xfrm>
          </p:contentPart>
        </mc:Choice>
        <mc:Fallback xmlns="">
          <p:pic>
            <p:nvPicPr>
              <p:cNvPr id="779" name="Ink 778">
                <a:extLst>
                  <a:ext uri="{FF2B5EF4-FFF2-40B4-BE49-F238E27FC236}">
                    <a16:creationId xmlns:a16="http://schemas.microsoft.com/office/drawing/2014/main" id="{E3D1BACA-FB90-61B1-E48F-8BE4C9335F8E}"/>
                  </a:ext>
                </a:extLst>
              </p:cNvPr>
              <p:cNvPicPr/>
              <p:nvPr/>
            </p:nvPicPr>
            <p:blipFill>
              <a:blip r:embed="rId732"/>
              <a:stretch>
                <a:fillRect/>
              </a:stretch>
            </p:blipFill>
            <p:spPr>
              <a:xfrm>
                <a:off x="4035373" y="4238595"/>
                <a:ext cx="1065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780" name="Ink 779">
                <a:extLst>
                  <a:ext uri="{FF2B5EF4-FFF2-40B4-BE49-F238E27FC236}">
                    <a16:creationId xmlns:a16="http://schemas.microsoft.com/office/drawing/2014/main" id="{EFDA479D-C01B-13B6-8CAC-5386AD9D729B}"/>
                  </a:ext>
                </a:extLst>
              </p14:cNvPr>
              <p14:cNvContentPartPr/>
              <p14:nvPr/>
            </p14:nvContentPartPr>
            <p14:xfrm>
              <a:off x="4156693" y="4278555"/>
              <a:ext cx="20160" cy="89280"/>
            </p14:xfrm>
          </p:contentPart>
        </mc:Choice>
        <mc:Fallback xmlns="">
          <p:pic>
            <p:nvPicPr>
              <p:cNvPr id="780" name="Ink 779">
                <a:extLst>
                  <a:ext uri="{FF2B5EF4-FFF2-40B4-BE49-F238E27FC236}">
                    <a16:creationId xmlns:a16="http://schemas.microsoft.com/office/drawing/2014/main" id="{EFDA479D-C01B-13B6-8CAC-5386AD9D729B}"/>
                  </a:ext>
                </a:extLst>
              </p:cNvPr>
              <p:cNvPicPr/>
              <p:nvPr/>
            </p:nvPicPr>
            <p:blipFill>
              <a:blip r:embed="rId734"/>
              <a:stretch>
                <a:fillRect/>
              </a:stretch>
            </p:blipFill>
            <p:spPr>
              <a:xfrm>
                <a:off x="4148053" y="4269555"/>
                <a:ext cx="37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781" name="Ink 780">
                <a:extLst>
                  <a:ext uri="{FF2B5EF4-FFF2-40B4-BE49-F238E27FC236}">
                    <a16:creationId xmlns:a16="http://schemas.microsoft.com/office/drawing/2014/main" id="{4D075B03-B90C-CF62-844A-3CC7BFF808DE}"/>
                  </a:ext>
                </a:extLst>
              </p14:cNvPr>
              <p14:cNvContentPartPr/>
              <p14:nvPr/>
            </p14:nvContentPartPr>
            <p14:xfrm>
              <a:off x="4149133" y="4270635"/>
              <a:ext cx="118800" cy="96120"/>
            </p14:xfrm>
          </p:contentPart>
        </mc:Choice>
        <mc:Fallback xmlns="">
          <p:pic>
            <p:nvPicPr>
              <p:cNvPr id="781" name="Ink 780">
                <a:extLst>
                  <a:ext uri="{FF2B5EF4-FFF2-40B4-BE49-F238E27FC236}">
                    <a16:creationId xmlns:a16="http://schemas.microsoft.com/office/drawing/2014/main" id="{4D075B03-B90C-CF62-844A-3CC7BFF808DE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4140133" y="4261995"/>
                <a:ext cx="1364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7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8235C856-3A11-29EA-8C0C-9A1C5B34A492}"/>
                  </a:ext>
                </a:extLst>
              </p14:cNvPr>
              <p14:cNvContentPartPr/>
              <p14:nvPr/>
            </p14:nvContentPartPr>
            <p14:xfrm>
              <a:off x="4301053" y="4235715"/>
              <a:ext cx="119880" cy="126720"/>
            </p14:xfrm>
          </p:contentPart>
        </mc:Choice>
        <mc:Fallback xmlns=""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8235C856-3A11-29EA-8C0C-9A1C5B34A492}"/>
                  </a:ext>
                </a:extLst>
              </p:cNvPr>
              <p:cNvPicPr/>
              <p:nvPr/>
            </p:nvPicPr>
            <p:blipFill>
              <a:blip r:embed="rId738"/>
              <a:stretch>
                <a:fillRect/>
              </a:stretch>
            </p:blipFill>
            <p:spPr>
              <a:xfrm>
                <a:off x="4292413" y="4227075"/>
                <a:ext cx="137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9">
            <p14:nvContentPartPr>
              <p14:cNvPr id="783" name="Ink 782">
                <a:extLst>
                  <a:ext uri="{FF2B5EF4-FFF2-40B4-BE49-F238E27FC236}">
                    <a16:creationId xmlns:a16="http://schemas.microsoft.com/office/drawing/2014/main" id="{719DFBAE-792B-4BCC-1BC6-AA93FCDCFC1C}"/>
                  </a:ext>
                </a:extLst>
              </p14:cNvPr>
              <p14:cNvContentPartPr/>
              <p14:nvPr/>
            </p14:nvContentPartPr>
            <p14:xfrm>
              <a:off x="4370893" y="4198995"/>
              <a:ext cx="147600" cy="146160"/>
            </p14:xfrm>
          </p:contentPart>
        </mc:Choice>
        <mc:Fallback xmlns="">
          <p:pic>
            <p:nvPicPr>
              <p:cNvPr id="783" name="Ink 782">
                <a:extLst>
                  <a:ext uri="{FF2B5EF4-FFF2-40B4-BE49-F238E27FC236}">
                    <a16:creationId xmlns:a16="http://schemas.microsoft.com/office/drawing/2014/main" id="{719DFBAE-792B-4BCC-1BC6-AA93FCDCFC1C}"/>
                  </a:ext>
                </a:extLst>
              </p:cNvPr>
              <p:cNvPicPr/>
              <p:nvPr/>
            </p:nvPicPr>
            <p:blipFill>
              <a:blip r:embed="rId740"/>
              <a:stretch>
                <a:fillRect/>
              </a:stretch>
            </p:blipFill>
            <p:spPr>
              <a:xfrm>
                <a:off x="4361893" y="4190355"/>
                <a:ext cx="1652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1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C96D6630-02EA-5A96-D9D8-EAA4F2FDF099}"/>
                  </a:ext>
                </a:extLst>
              </p14:cNvPr>
              <p14:cNvContentPartPr/>
              <p14:nvPr/>
            </p14:nvContentPartPr>
            <p14:xfrm>
              <a:off x="4534693" y="4232475"/>
              <a:ext cx="105840" cy="114480"/>
            </p14:xfrm>
          </p:contentPart>
        </mc:Choice>
        <mc:Fallback xmlns=""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C96D6630-02EA-5A96-D9D8-EAA4F2FDF099}"/>
                  </a:ext>
                </a:extLst>
              </p:cNvPr>
              <p:cNvPicPr/>
              <p:nvPr/>
            </p:nvPicPr>
            <p:blipFill>
              <a:blip r:embed="rId742"/>
              <a:stretch>
                <a:fillRect/>
              </a:stretch>
            </p:blipFill>
            <p:spPr>
              <a:xfrm>
                <a:off x="4526053" y="4223475"/>
                <a:ext cx="1234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3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8EEF7EB4-09C1-AF6D-B1D3-029593FED73C}"/>
                  </a:ext>
                </a:extLst>
              </p14:cNvPr>
              <p14:cNvContentPartPr/>
              <p14:nvPr/>
            </p14:nvContentPartPr>
            <p14:xfrm>
              <a:off x="4671493" y="4219515"/>
              <a:ext cx="120960" cy="13644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8EEF7EB4-09C1-AF6D-B1D3-029593FED73C}"/>
                  </a:ext>
                </a:extLst>
              </p:cNvPr>
              <p:cNvPicPr/>
              <p:nvPr/>
            </p:nvPicPr>
            <p:blipFill>
              <a:blip r:embed="rId744"/>
              <a:stretch>
                <a:fillRect/>
              </a:stretch>
            </p:blipFill>
            <p:spPr>
              <a:xfrm>
                <a:off x="4662493" y="4210515"/>
                <a:ext cx="1386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5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04F40372-9C1C-58B4-C8B5-9D913B3990DD}"/>
                  </a:ext>
                </a:extLst>
              </p14:cNvPr>
              <p14:cNvContentPartPr/>
              <p14:nvPr/>
            </p14:nvContentPartPr>
            <p14:xfrm>
              <a:off x="3698773" y="3800475"/>
              <a:ext cx="1165680" cy="55440"/>
            </p14:xfrm>
          </p:contentPart>
        </mc:Choice>
        <mc:Fallback xmlns=""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04F40372-9C1C-58B4-C8B5-9D913B3990DD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3690133" y="3791835"/>
                <a:ext cx="11833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87" name="Ink 786">
                <a:extLst>
                  <a:ext uri="{FF2B5EF4-FFF2-40B4-BE49-F238E27FC236}">
                    <a16:creationId xmlns:a16="http://schemas.microsoft.com/office/drawing/2014/main" id="{7A9A3C07-FDC6-005E-7698-D49D75807ECE}"/>
                  </a:ext>
                </a:extLst>
              </p14:cNvPr>
              <p14:cNvContentPartPr/>
              <p14:nvPr/>
            </p14:nvContentPartPr>
            <p14:xfrm>
              <a:off x="3707053" y="3881115"/>
              <a:ext cx="40320" cy="653040"/>
            </p14:xfrm>
          </p:contentPart>
        </mc:Choice>
        <mc:Fallback xmlns="">
          <p:pic>
            <p:nvPicPr>
              <p:cNvPr id="787" name="Ink 786">
                <a:extLst>
                  <a:ext uri="{FF2B5EF4-FFF2-40B4-BE49-F238E27FC236}">
                    <a16:creationId xmlns:a16="http://schemas.microsoft.com/office/drawing/2014/main" id="{7A9A3C07-FDC6-005E-7698-D49D75807ECE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3698053" y="3872475"/>
                <a:ext cx="5796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9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A15A4BD0-39AC-466C-D370-68DFB95DA30E}"/>
                  </a:ext>
                </a:extLst>
              </p14:cNvPr>
              <p14:cNvContentPartPr/>
              <p14:nvPr/>
            </p14:nvContentPartPr>
            <p14:xfrm>
              <a:off x="3691573" y="4520835"/>
              <a:ext cx="1205640" cy="4068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A15A4BD0-39AC-466C-D370-68DFB95DA30E}"/>
                  </a:ext>
                </a:extLst>
              </p:cNvPr>
              <p:cNvPicPr/>
              <p:nvPr/>
            </p:nvPicPr>
            <p:blipFill>
              <a:blip r:embed="rId750"/>
              <a:stretch>
                <a:fillRect/>
              </a:stretch>
            </p:blipFill>
            <p:spPr>
              <a:xfrm>
                <a:off x="3682933" y="4512195"/>
                <a:ext cx="12232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1">
            <p14:nvContentPartPr>
              <p14:cNvPr id="789" name="Ink 788">
                <a:extLst>
                  <a:ext uri="{FF2B5EF4-FFF2-40B4-BE49-F238E27FC236}">
                    <a16:creationId xmlns:a16="http://schemas.microsoft.com/office/drawing/2014/main" id="{EF616A1B-F47F-F7A6-EA92-D973AAD176B4}"/>
                  </a:ext>
                </a:extLst>
              </p14:cNvPr>
              <p14:cNvContentPartPr/>
              <p14:nvPr/>
            </p14:nvContentPartPr>
            <p14:xfrm>
              <a:off x="4886773" y="3793635"/>
              <a:ext cx="35280" cy="705600"/>
            </p14:xfrm>
          </p:contentPart>
        </mc:Choice>
        <mc:Fallback xmlns="">
          <p:pic>
            <p:nvPicPr>
              <p:cNvPr id="789" name="Ink 788">
                <a:extLst>
                  <a:ext uri="{FF2B5EF4-FFF2-40B4-BE49-F238E27FC236}">
                    <a16:creationId xmlns:a16="http://schemas.microsoft.com/office/drawing/2014/main" id="{EF616A1B-F47F-F7A6-EA92-D973AAD176B4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4877680" y="3784635"/>
                <a:ext cx="53102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3">
            <p14:nvContentPartPr>
              <p14:cNvPr id="790" name="Ink 789">
                <a:extLst>
                  <a:ext uri="{FF2B5EF4-FFF2-40B4-BE49-F238E27FC236}">
                    <a16:creationId xmlns:a16="http://schemas.microsoft.com/office/drawing/2014/main" id="{133411C6-DB94-7339-B7D0-16EA569BD943}"/>
                  </a:ext>
                </a:extLst>
              </p14:cNvPr>
              <p14:cNvContentPartPr/>
              <p14:nvPr/>
            </p14:nvContentPartPr>
            <p14:xfrm>
              <a:off x="3705973" y="4192875"/>
              <a:ext cx="112680" cy="239040"/>
            </p14:xfrm>
          </p:contentPart>
        </mc:Choice>
        <mc:Fallback xmlns="">
          <p:pic>
            <p:nvPicPr>
              <p:cNvPr id="790" name="Ink 789">
                <a:extLst>
                  <a:ext uri="{FF2B5EF4-FFF2-40B4-BE49-F238E27FC236}">
                    <a16:creationId xmlns:a16="http://schemas.microsoft.com/office/drawing/2014/main" id="{133411C6-DB94-7339-B7D0-16EA569BD943}"/>
                  </a:ext>
                </a:extLst>
              </p:cNvPr>
              <p:cNvPicPr/>
              <p:nvPr/>
            </p:nvPicPr>
            <p:blipFill>
              <a:blip r:embed="rId754"/>
              <a:stretch>
                <a:fillRect/>
              </a:stretch>
            </p:blipFill>
            <p:spPr>
              <a:xfrm>
                <a:off x="3697333" y="4183875"/>
                <a:ext cx="130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5">
            <p14:nvContentPartPr>
              <p14:cNvPr id="791" name="Ink 790">
                <a:extLst>
                  <a:ext uri="{FF2B5EF4-FFF2-40B4-BE49-F238E27FC236}">
                    <a16:creationId xmlns:a16="http://schemas.microsoft.com/office/drawing/2014/main" id="{6CEA9A77-A79D-4EF9-9A65-473F8684AD98}"/>
                  </a:ext>
                </a:extLst>
              </p14:cNvPr>
              <p14:cNvContentPartPr/>
              <p14:nvPr/>
            </p14:nvContentPartPr>
            <p14:xfrm>
              <a:off x="3722173" y="4308075"/>
              <a:ext cx="139680" cy="198720"/>
            </p14:xfrm>
          </p:contentPart>
        </mc:Choice>
        <mc:Fallback xmlns="">
          <p:pic>
            <p:nvPicPr>
              <p:cNvPr id="791" name="Ink 790">
                <a:extLst>
                  <a:ext uri="{FF2B5EF4-FFF2-40B4-BE49-F238E27FC236}">
                    <a16:creationId xmlns:a16="http://schemas.microsoft.com/office/drawing/2014/main" id="{6CEA9A77-A79D-4EF9-9A65-473F8684AD98}"/>
                  </a:ext>
                </a:extLst>
              </p:cNvPr>
              <p:cNvPicPr/>
              <p:nvPr/>
            </p:nvPicPr>
            <p:blipFill>
              <a:blip r:embed="rId756"/>
              <a:stretch>
                <a:fillRect/>
              </a:stretch>
            </p:blipFill>
            <p:spPr>
              <a:xfrm>
                <a:off x="3713173" y="4299075"/>
                <a:ext cx="15732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9FD982F-9AEF-0BB1-EBCB-33A00455842C}"/>
              </a:ext>
            </a:extLst>
          </p:cNvPr>
          <p:cNvGrpSpPr/>
          <p:nvPr/>
        </p:nvGrpSpPr>
        <p:grpSpPr>
          <a:xfrm>
            <a:off x="3773154" y="4633103"/>
            <a:ext cx="334800" cy="687600"/>
            <a:chOff x="3773154" y="4633103"/>
            <a:chExt cx="33480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358D3F1-062E-2B04-BFB9-04698C7AA8C0}"/>
                    </a:ext>
                  </a:extLst>
                </p14:cNvPr>
                <p14:cNvContentPartPr/>
                <p14:nvPr/>
              </p14:nvContentPartPr>
              <p14:xfrm>
                <a:off x="3804114" y="4633103"/>
                <a:ext cx="303840" cy="6670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358D3F1-062E-2B04-BFB9-04698C7AA8C0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3795114" y="4624103"/>
                  <a:ext cx="32148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2A959FE-AB13-5FE3-D173-E7266D564109}"/>
                    </a:ext>
                  </a:extLst>
                </p14:cNvPr>
                <p14:cNvContentPartPr/>
                <p14:nvPr/>
              </p14:nvContentPartPr>
              <p14:xfrm>
                <a:off x="3773154" y="5244023"/>
                <a:ext cx="82080" cy="76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2A959FE-AB13-5FE3-D173-E7266D564109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3764514" y="5235383"/>
                  <a:ext cx="997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73F3325B-621E-D2D5-FA17-E8F4D83B8044}"/>
              </a:ext>
            </a:extLst>
          </p:cNvPr>
          <p:cNvGrpSpPr/>
          <p:nvPr/>
        </p:nvGrpSpPr>
        <p:grpSpPr>
          <a:xfrm>
            <a:off x="4982713" y="4231755"/>
            <a:ext cx="699480" cy="108720"/>
            <a:chOff x="5045034" y="3908423"/>
            <a:chExt cx="69948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5051A51-8DFA-3BC4-89B8-D506A111B935}"/>
                    </a:ext>
                  </a:extLst>
                </p14:cNvPr>
                <p14:cNvContentPartPr/>
                <p14:nvPr/>
              </p14:nvContentPartPr>
              <p14:xfrm>
                <a:off x="5045034" y="3908423"/>
                <a:ext cx="699480" cy="105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5051A51-8DFA-3BC4-89B8-D506A111B93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5036034" y="3899783"/>
                  <a:ext cx="717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DB1DAA1-F6BD-9B28-0722-4AD45BAAB22A}"/>
                    </a:ext>
                  </a:extLst>
                </p14:cNvPr>
                <p14:cNvContentPartPr/>
                <p14:nvPr/>
              </p14:nvContentPartPr>
              <p14:xfrm>
                <a:off x="5676114" y="4000223"/>
                <a:ext cx="47880" cy="16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DB1DAA1-F6BD-9B28-0722-4AD45BAAB22A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5667114" y="3991223"/>
                  <a:ext cx="65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9F8675FD-F522-6BC6-7C05-2A7501F85D90}"/>
                    </a:ext>
                  </a:extLst>
                </p14:cNvPr>
                <p14:cNvContentPartPr/>
                <p14:nvPr/>
              </p14:nvContentPartPr>
              <p14:xfrm>
                <a:off x="5669274" y="3973223"/>
                <a:ext cx="48960" cy="18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9F8675FD-F522-6BC6-7C05-2A7501F85D90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5660634" y="3964583"/>
                  <a:ext cx="666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9" name="Group 798">
            <a:extLst>
              <a:ext uri="{FF2B5EF4-FFF2-40B4-BE49-F238E27FC236}">
                <a16:creationId xmlns:a16="http://schemas.microsoft.com/office/drawing/2014/main" id="{60E87E0C-71B0-2A35-9A79-DABAFFC59CD9}"/>
              </a:ext>
            </a:extLst>
          </p:cNvPr>
          <p:cNvGrpSpPr/>
          <p:nvPr/>
        </p:nvGrpSpPr>
        <p:grpSpPr>
          <a:xfrm>
            <a:off x="4270145" y="164117"/>
            <a:ext cx="1354320" cy="737640"/>
            <a:chOff x="4270145" y="164117"/>
            <a:chExt cx="1354320" cy="73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01C32AA-74F4-CE8C-2253-D4F0C593F813}"/>
                    </a:ext>
                  </a:extLst>
                </p14:cNvPr>
                <p14:cNvContentPartPr/>
                <p14:nvPr/>
              </p14:nvContentPartPr>
              <p14:xfrm>
                <a:off x="4404425" y="313517"/>
                <a:ext cx="102600" cy="1267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01C32AA-74F4-CE8C-2253-D4F0C593F813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395425" y="304517"/>
                  <a:ext cx="120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7758910E-C886-0354-9C6C-0F1ECA6FD38B}"/>
                    </a:ext>
                  </a:extLst>
                </p14:cNvPr>
                <p14:cNvContentPartPr/>
                <p14:nvPr/>
              </p14:nvContentPartPr>
              <p14:xfrm>
                <a:off x="4568585" y="328277"/>
                <a:ext cx="16200" cy="1054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758910E-C886-0354-9C6C-0F1ECA6FD38B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4559585" y="319277"/>
                  <a:ext cx="33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0247126-CFED-2E3F-B4BD-1677FB9DEB8F}"/>
                    </a:ext>
                  </a:extLst>
                </p14:cNvPr>
                <p14:cNvContentPartPr/>
                <p14:nvPr/>
              </p14:nvContentPartPr>
              <p14:xfrm>
                <a:off x="4533665" y="317117"/>
                <a:ext cx="190800" cy="1166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0247126-CFED-2E3F-B4BD-1677FB9DEB8F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524665" y="308117"/>
                  <a:ext cx="208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53ADA51-D8D2-3A0A-3CA8-E93A9F7E96B8}"/>
                    </a:ext>
                  </a:extLst>
                </p14:cNvPr>
                <p14:cNvContentPartPr/>
                <p14:nvPr/>
              </p14:nvContentPartPr>
              <p14:xfrm>
                <a:off x="4744985" y="330437"/>
                <a:ext cx="15480" cy="946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53ADA51-D8D2-3A0A-3CA8-E93A9F7E96B8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735985" y="321437"/>
                  <a:ext cx="33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1048D73-F154-CF2D-923B-1BF64E56F05E}"/>
                    </a:ext>
                  </a:extLst>
                </p14:cNvPr>
                <p14:cNvContentPartPr/>
                <p14:nvPr/>
              </p14:nvContentPartPr>
              <p14:xfrm>
                <a:off x="4727345" y="320357"/>
                <a:ext cx="109080" cy="1245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1048D73-F154-CF2D-923B-1BF64E56F05E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718345" y="311357"/>
                  <a:ext cx="126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B21CACF-B9D1-41C3-B9EF-46821835B086}"/>
                    </a:ext>
                  </a:extLst>
                </p14:cNvPr>
                <p14:cNvContentPartPr/>
                <p14:nvPr/>
              </p14:nvContentPartPr>
              <p14:xfrm>
                <a:off x="4838225" y="327557"/>
                <a:ext cx="113760" cy="1105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B21CACF-B9D1-41C3-B9EF-46821835B086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4829196" y="318557"/>
                  <a:ext cx="131456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148F9CED-BA2E-03A1-D2AA-5CC25690C76F}"/>
                    </a:ext>
                  </a:extLst>
                </p14:cNvPr>
                <p14:cNvContentPartPr/>
                <p14:nvPr/>
              </p14:nvContentPartPr>
              <p14:xfrm>
                <a:off x="4821665" y="334757"/>
                <a:ext cx="129240" cy="302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148F9CED-BA2E-03A1-D2AA-5CC25690C76F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4812665" y="325863"/>
                  <a:ext cx="146880" cy="476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C915DB93-F62F-AE40-7246-A7382A82FD2C}"/>
                    </a:ext>
                  </a:extLst>
                </p14:cNvPr>
                <p14:cNvContentPartPr/>
                <p14:nvPr/>
              </p14:nvContentPartPr>
              <p14:xfrm>
                <a:off x="4951985" y="342317"/>
                <a:ext cx="128160" cy="1101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C915DB93-F62F-AE40-7246-A7382A82FD2C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4942985" y="333317"/>
                  <a:ext cx="145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53DEB0DF-E2AA-DC77-95C0-0238544D0611}"/>
                    </a:ext>
                  </a:extLst>
                </p14:cNvPr>
                <p14:cNvContentPartPr/>
                <p14:nvPr/>
              </p14:nvContentPartPr>
              <p14:xfrm>
                <a:off x="4503425" y="568037"/>
                <a:ext cx="5040" cy="1162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53DEB0DF-E2AA-DC77-95C0-0238544D0611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4495025" y="559037"/>
                  <a:ext cx="21504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82619A9-2B05-BB0A-C54C-70C418AA697C}"/>
                    </a:ext>
                  </a:extLst>
                </p14:cNvPr>
                <p14:cNvContentPartPr/>
                <p14:nvPr/>
              </p14:nvContentPartPr>
              <p14:xfrm>
                <a:off x="4442225" y="536717"/>
                <a:ext cx="138240" cy="831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82619A9-2B05-BB0A-C54C-70C418AA697C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4433202" y="527717"/>
                  <a:ext cx="155926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8632624-AFDB-2D17-FDE6-13DC7CC74E6F}"/>
                    </a:ext>
                  </a:extLst>
                </p14:cNvPr>
                <p14:cNvContentPartPr/>
                <p14:nvPr/>
              </p14:nvContentPartPr>
              <p14:xfrm>
                <a:off x="4596665" y="577757"/>
                <a:ext cx="12960" cy="975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8632624-AFDB-2D17-FDE6-13DC7CC74E6F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587665" y="568790"/>
                  <a:ext cx="30600" cy="115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5A79BC2-3B24-9702-6401-DF85A040616B}"/>
                    </a:ext>
                  </a:extLst>
                </p14:cNvPr>
                <p14:cNvContentPartPr/>
                <p14:nvPr/>
              </p14:nvContentPartPr>
              <p14:xfrm>
                <a:off x="4587665" y="556157"/>
                <a:ext cx="116640" cy="1224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5A79BC2-3B24-9702-6401-DF85A04061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4578665" y="547157"/>
                  <a:ext cx="134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98B6AE3C-E91E-2B25-DED1-BAFD5AF31108}"/>
                    </a:ext>
                  </a:extLst>
                </p14:cNvPr>
                <p14:cNvContentPartPr/>
                <p14:nvPr/>
              </p14:nvContentPartPr>
              <p14:xfrm>
                <a:off x="4703225" y="577397"/>
                <a:ext cx="60120" cy="997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98B6AE3C-E91E-2B25-DED1-BAFD5AF31108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4694225" y="568364"/>
                  <a:ext cx="77760" cy="117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5B17797-2B3F-CF82-3DB0-97067078196D}"/>
                    </a:ext>
                  </a:extLst>
                </p14:cNvPr>
                <p14:cNvContentPartPr/>
                <p14:nvPr/>
              </p14:nvContentPartPr>
              <p14:xfrm>
                <a:off x="4791065" y="569117"/>
                <a:ext cx="74520" cy="1177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5B17797-2B3F-CF82-3DB0-97067078196D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4782065" y="560089"/>
                  <a:ext cx="92160" cy="135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683CC1E-22B6-834F-3A9C-05FAB6B2DEED}"/>
                    </a:ext>
                  </a:extLst>
                </p14:cNvPr>
                <p14:cNvContentPartPr/>
                <p14:nvPr/>
              </p14:nvContentPartPr>
              <p14:xfrm>
                <a:off x="4865585" y="570557"/>
                <a:ext cx="114840" cy="1065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683CC1E-22B6-834F-3A9C-05FAB6B2DEED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4856585" y="561557"/>
                  <a:ext cx="132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07074BF4-AD81-3B8C-CF78-89FD2AF63E1D}"/>
                    </a:ext>
                  </a:extLst>
                </p14:cNvPr>
                <p14:cNvContentPartPr/>
                <p14:nvPr/>
              </p14:nvContentPartPr>
              <p14:xfrm>
                <a:off x="4999505" y="595397"/>
                <a:ext cx="17280" cy="903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07074BF4-AD81-3B8C-CF78-89FD2AF63E1D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4990314" y="586397"/>
                  <a:ext cx="35295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02BA534-AA7A-CE0C-EEE0-E6BCFF0A9BF7}"/>
                    </a:ext>
                  </a:extLst>
                </p14:cNvPr>
                <p14:cNvContentPartPr/>
                <p14:nvPr/>
              </p14:nvContentPartPr>
              <p14:xfrm>
                <a:off x="4972865" y="580637"/>
                <a:ext cx="118440" cy="135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02BA534-AA7A-CE0C-EEE0-E6BCFF0A9BF7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4963865" y="571613"/>
                  <a:ext cx="136080" cy="153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4849DF7-D9E3-038C-CCEA-F02CBEE35BFE}"/>
                    </a:ext>
                  </a:extLst>
                </p14:cNvPr>
                <p14:cNvContentPartPr/>
                <p14:nvPr/>
              </p14:nvContentPartPr>
              <p14:xfrm>
                <a:off x="5126945" y="582077"/>
                <a:ext cx="78840" cy="932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4849DF7-D9E3-038C-CCEA-F02CBEE35BF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117986" y="573112"/>
                  <a:ext cx="96400" cy="110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3DA042E4-4731-0F13-667C-36692B426C31}"/>
                    </a:ext>
                  </a:extLst>
                </p14:cNvPr>
                <p14:cNvContentPartPr/>
                <p14:nvPr/>
              </p14:nvContentPartPr>
              <p14:xfrm>
                <a:off x="5224145" y="572357"/>
                <a:ext cx="27360" cy="1123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3DA042E4-4731-0F13-667C-36692B426C31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215145" y="563357"/>
                  <a:ext cx="45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9FD19190-E12D-C90A-64FB-7421A88D64D0}"/>
                    </a:ext>
                  </a:extLst>
                </p14:cNvPr>
                <p14:cNvContentPartPr/>
                <p14:nvPr/>
              </p14:nvContentPartPr>
              <p14:xfrm>
                <a:off x="5212985" y="572357"/>
                <a:ext cx="129600" cy="127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9FD19190-E12D-C90A-64FB-7421A88D64D0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5203985" y="563357"/>
                  <a:ext cx="147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01398CA1-1664-F4F3-B6FB-965938E22EFE}"/>
                    </a:ext>
                  </a:extLst>
                </p14:cNvPr>
                <p14:cNvContentPartPr/>
                <p14:nvPr/>
              </p14:nvContentPartPr>
              <p14:xfrm>
                <a:off x="5349065" y="580637"/>
                <a:ext cx="124920" cy="11880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01398CA1-1664-F4F3-B6FB-965938E22EFE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5340065" y="571637"/>
                  <a:ext cx="142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AAF3A335-B75B-56FB-8A2F-80C1394FE62A}"/>
                    </a:ext>
                  </a:extLst>
                </p14:cNvPr>
                <p14:cNvContentPartPr/>
                <p14:nvPr/>
              </p14:nvContentPartPr>
              <p14:xfrm>
                <a:off x="4270145" y="173477"/>
                <a:ext cx="1341360" cy="4644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AAF3A335-B75B-56FB-8A2F-80C1394FE62A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4261145" y="164477"/>
                  <a:ext cx="1359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0B2346A4-388B-7571-EACB-0CC611239A26}"/>
                    </a:ext>
                  </a:extLst>
                </p14:cNvPr>
                <p14:cNvContentPartPr/>
                <p14:nvPr/>
              </p14:nvContentPartPr>
              <p14:xfrm>
                <a:off x="4276625" y="232157"/>
                <a:ext cx="51480" cy="59760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0B2346A4-388B-7571-EACB-0CC611239A26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4267625" y="223157"/>
                  <a:ext cx="691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FAE103D3-A1EB-6E61-4187-AA00A688AFD5}"/>
                    </a:ext>
                  </a:extLst>
                </p14:cNvPr>
                <p14:cNvContentPartPr/>
                <p14:nvPr/>
              </p14:nvContentPartPr>
              <p14:xfrm>
                <a:off x="4357985" y="835877"/>
                <a:ext cx="1248840" cy="3276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FAE103D3-A1EB-6E61-4187-AA00A688AFD5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4348985" y="826877"/>
                  <a:ext cx="1266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ED8D444C-1A1E-69B0-0349-BF48E2D4B39D}"/>
                    </a:ext>
                  </a:extLst>
                </p14:cNvPr>
                <p14:cNvContentPartPr/>
                <p14:nvPr/>
              </p14:nvContentPartPr>
              <p14:xfrm>
                <a:off x="5576585" y="164117"/>
                <a:ext cx="47880" cy="73764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ED8D444C-1A1E-69B0-0349-BF48E2D4B39D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567585" y="155117"/>
                  <a:ext cx="65520" cy="75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93B6E8C7-AC0E-C3D1-4C8C-219380ABAB6B}"/>
              </a:ext>
            </a:extLst>
          </p:cNvPr>
          <p:cNvGrpSpPr/>
          <p:nvPr/>
        </p:nvGrpSpPr>
        <p:grpSpPr>
          <a:xfrm>
            <a:off x="4063505" y="1003277"/>
            <a:ext cx="609480" cy="570240"/>
            <a:chOff x="4063505" y="1003277"/>
            <a:chExt cx="60948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765245C0-D2AC-0222-86CF-EC3D0D8FEFA8}"/>
                    </a:ext>
                  </a:extLst>
                </p14:cNvPr>
                <p14:cNvContentPartPr/>
                <p14:nvPr/>
              </p14:nvContentPartPr>
              <p14:xfrm>
                <a:off x="4081145" y="1003277"/>
                <a:ext cx="591840" cy="56016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765245C0-D2AC-0222-86CF-EC3D0D8FEFA8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4072145" y="994277"/>
                  <a:ext cx="6094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D2C35F04-B33E-3635-E993-A2BC7A64A453}"/>
                    </a:ext>
                  </a:extLst>
                </p14:cNvPr>
                <p14:cNvContentPartPr/>
                <p14:nvPr/>
              </p14:nvContentPartPr>
              <p14:xfrm>
                <a:off x="4063505" y="1516637"/>
                <a:ext cx="80640" cy="5688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D2C35F04-B33E-3635-E993-A2BC7A64A453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4054505" y="1507637"/>
                  <a:ext cx="9828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1">
            <p14:nvContentPartPr>
              <p14:cNvPr id="803" name="Ink 802">
                <a:extLst>
                  <a:ext uri="{FF2B5EF4-FFF2-40B4-BE49-F238E27FC236}">
                    <a16:creationId xmlns:a16="http://schemas.microsoft.com/office/drawing/2014/main" id="{4B9BFF06-1F38-81E5-7392-BB55E3EDE7AA}"/>
                  </a:ext>
                </a:extLst>
              </p14:cNvPr>
              <p14:cNvContentPartPr/>
              <p14:nvPr/>
            </p14:nvContentPartPr>
            <p14:xfrm>
              <a:off x="4388585" y="329363"/>
              <a:ext cx="701280" cy="138960"/>
            </p14:xfrm>
          </p:contentPart>
        </mc:Choice>
        <mc:Fallback xmlns="">
          <p:pic>
            <p:nvPicPr>
              <p:cNvPr id="803" name="Ink 802">
                <a:extLst>
                  <a:ext uri="{FF2B5EF4-FFF2-40B4-BE49-F238E27FC236}">
                    <a16:creationId xmlns:a16="http://schemas.microsoft.com/office/drawing/2014/main" id="{4B9BFF06-1F38-81E5-7392-BB55E3EDE7AA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4334585" y="221363"/>
                <a:ext cx="8089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3">
            <p14:nvContentPartPr>
              <p14:cNvPr id="804" name="Ink 803">
                <a:extLst>
                  <a:ext uri="{FF2B5EF4-FFF2-40B4-BE49-F238E27FC236}">
                    <a16:creationId xmlns:a16="http://schemas.microsoft.com/office/drawing/2014/main" id="{92F4A2DF-53B6-9473-C98B-4BAB49B3A9C0}"/>
                  </a:ext>
                </a:extLst>
              </p14:cNvPr>
              <p14:cNvContentPartPr/>
              <p14:nvPr/>
            </p14:nvContentPartPr>
            <p14:xfrm>
              <a:off x="4530065" y="501443"/>
              <a:ext cx="874800" cy="181800"/>
            </p14:xfrm>
          </p:contentPart>
        </mc:Choice>
        <mc:Fallback xmlns="">
          <p:pic>
            <p:nvPicPr>
              <p:cNvPr id="804" name="Ink 803">
                <a:extLst>
                  <a:ext uri="{FF2B5EF4-FFF2-40B4-BE49-F238E27FC236}">
                    <a16:creationId xmlns:a16="http://schemas.microsoft.com/office/drawing/2014/main" id="{92F4A2DF-53B6-9473-C98B-4BAB49B3A9C0}"/>
                  </a:ext>
                </a:extLst>
              </p:cNvPr>
              <p:cNvPicPr/>
              <p:nvPr/>
            </p:nvPicPr>
            <p:blipFill>
              <a:blip r:embed="rId824"/>
              <a:stretch>
                <a:fillRect/>
              </a:stretch>
            </p:blipFill>
            <p:spPr>
              <a:xfrm>
                <a:off x="4476065" y="393443"/>
                <a:ext cx="9824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5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CE1D48E9-A5A2-6197-4F65-F7F977277B1D}"/>
                  </a:ext>
                </a:extLst>
              </p14:cNvPr>
              <p14:cNvContentPartPr/>
              <p14:nvPr/>
            </p14:nvContentPartPr>
            <p14:xfrm>
              <a:off x="4595814" y="4902435"/>
              <a:ext cx="925920" cy="1357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CE1D48E9-A5A2-6197-4F65-F7F977277B1D}"/>
                  </a:ext>
                </a:extLst>
              </p:cNvPr>
              <p:cNvPicPr/>
              <p:nvPr/>
            </p:nvPicPr>
            <p:blipFill>
              <a:blip r:embed="rId826"/>
              <a:stretch>
                <a:fillRect/>
              </a:stretch>
            </p:blipFill>
            <p:spPr>
              <a:xfrm>
                <a:off x="4586814" y="4893435"/>
                <a:ext cx="943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7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560DBB8C-5402-4524-688D-89AF7BAAAEA4}"/>
                  </a:ext>
                </a:extLst>
              </p14:cNvPr>
              <p14:cNvContentPartPr/>
              <p14:nvPr/>
            </p14:nvContentPartPr>
            <p14:xfrm>
              <a:off x="4614534" y="4888395"/>
              <a:ext cx="947160" cy="9288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560DBB8C-5402-4524-688D-89AF7BAAAEA4}"/>
                  </a:ext>
                </a:extLst>
              </p:cNvPr>
              <p:cNvPicPr/>
              <p:nvPr/>
            </p:nvPicPr>
            <p:blipFill>
              <a:blip r:embed="rId828"/>
              <a:stretch>
                <a:fillRect/>
              </a:stretch>
            </p:blipFill>
            <p:spPr>
              <a:xfrm>
                <a:off x="4605534" y="4879360"/>
                <a:ext cx="964800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9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0500C7A0-FE5A-CEF7-089A-35A61EB64451}"/>
                  </a:ext>
                </a:extLst>
              </p14:cNvPr>
              <p14:cNvContentPartPr/>
              <p14:nvPr/>
            </p14:nvContentPartPr>
            <p14:xfrm>
              <a:off x="4633974" y="5018355"/>
              <a:ext cx="62640" cy="69048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0500C7A0-FE5A-CEF7-089A-35A61EB64451}"/>
                  </a:ext>
                </a:extLst>
              </p:cNvPr>
              <p:cNvPicPr/>
              <p:nvPr/>
            </p:nvPicPr>
            <p:blipFill>
              <a:blip r:embed="rId830"/>
              <a:stretch>
                <a:fillRect/>
              </a:stretch>
            </p:blipFill>
            <p:spPr>
              <a:xfrm>
                <a:off x="4625025" y="5009350"/>
                <a:ext cx="80179" cy="70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1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7F6015DF-DAC0-691B-C04F-09C4C4F80D56}"/>
                  </a:ext>
                </a:extLst>
              </p14:cNvPr>
              <p14:cNvContentPartPr/>
              <p14:nvPr/>
            </p14:nvContentPartPr>
            <p14:xfrm>
              <a:off x="4675374" y="5646915"/>
              <a:ext cx="853200" cy="14328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7F6015DF-DAC0-691B-C04F-09C4C4F80D56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4666374" y="5637915"/>
                <a:ext cx="870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3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3206589C-CCB0-CBA1-5641-F29291B049D6}"/>
                  </a:ext>
                </a:extLst>
              </p14:cNvPr>
              <p14:cNvContentPartPr/>
              <p14:nvPr/>
            </p14:nvContentPartPr>
            <p14:xfrm>
              <a:off x="4682934" y="5044635"/>
              <a:ext cx="787320" cy="65808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3206589C-CCB0-CBA1-5641-F29291B049D6}"/>
                  </a:ext>
                </a:extLst>
              </p:cNvPr>
              <p:cNvPicPr/>
              <p:nvPr/>
            </p:nvPicPr>
            <p:blipFill>
              <a:blip r:embed="rId834"/>
              <a:stretch>
                <a:fillRect/>
              </a:stretch>
            </p:blipFill>
            <p:spPr>
              <a:xfrm>
                <a:off x="4673934" y="5035640"/>
                <a:ext cx="804960" cy="675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5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5B9B5856-08FA-14EC-35F5-E1C00B696547}"/>
                  </a:ext>
                </a:extLst>
              </p14:cNvPr>
              <p14:cNvContentPartPr/>
              <p14:nvPr/>
            </p14:nvContentPartPr>
            <p14:xfrm>
              <a:off x="4920383" y="5868786"/>
              <a:ext cx="4320" cy="12240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5B9B5856-08FA-14EC-35F5-E1C00B696547}"/>
                  </a:ext>
                </a:extLst>
              </p:cNvPr>
              <p:cNvPicPr/>
              <p:nvPr/>
            </p:nvPicPr>
            <p:blipFill>
              <a:blip r:embed="rId836"/>
              <a:stretch>
                <a:fillRect/>
              </a:stretch>
            </p:blipFill>
            <p:spPr>
              <a:xfrm>
                <a:off x="4915670" y="5864466"/>
                <a:ext cx="13745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7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01D5829A-8379-E91E-F566-E3D95F84B376}"/>
                  </a:ext>
                </a:extLst>
              </p14:cNvPr>
              <p14:cNvContentPartPr/>
              <p14:nvPr/>
            </p14:nvContentPartPr>
            <p14:xfrm>
              <a:off x="4861343" y="5820186"/>
              <a:ext cx="133920" cy="5364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01D5829A-8379-E91E-F566-E3D95F84B376}"/>
                  </a:ext>
                </a:extLst>
              </p:cNvPr>
              <p:cNvPicPr/>
              <p:nvPr/>
            </p:nvPicPr>
            <p:blipFill>
              <a:blip r:embed="rId838"/>
              <a:stretch>
                <a:fillRect/>
              </a:stretch>
            </p:blipFill>
            <p:spPr>
              <a:xfrm>
                <a:off x="4857011" y="5815866"/>
                <a:ext cx="142583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9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7F0B9A81-C056-D77F-2552-AF7DA9CD9C27}"/>
                  </a:ext>
                </a:extLst>
              </p14:cNvPr>
              <p14:cNvContentPartPr/>
              <p14:nvPr/>
            </p14:nvContentPartPr>
            <p14:xfrm>
              <a:off x="4969703" y="5889306"/>
              <a:ext cx="59760" cy="22176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7F0B9A81-C056-D77F-2552-AF7DA9CD9C27}"/>
                  </a:ext>
                </a:extLst>
              </p:cNvPr>
              <p:cNvPicPr/>
              <p:nvPr/>
            </p:nvPicPr>
            <p:blipFill>
              <a:blip r:embed="rId840"/>
              <a:stretch>
                <a:fillRect/>
              </a:stretch>
            </p:blipFill>
            <p:spPr>
              <a:xfrm>
                <a:off x="4965383" y="5884986"/>
                <a:ext cx="684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1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BF062543-12BE-D6AA-B25D-2C7821176B7C}"/>
                  </a:ext>
                </a:extLst>
              </p14:cNvPr>
              <p14:cNvContentPartPr/>
              <p14:nvPr/>
            </p14:nvContentPartPr>
            <p14:xfrm>
              <a:off x="5069063" y="5929986"/>
              <a:ext cx="14040" cy="19764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BF062543-12BE-D6AA-B25D-2C7821176B7C}"/>
                  </a:ext>
                </a:extLst>
              </p:cNvPr>
              <p:cNvPicPr/>
              <p:nvPr/>
            </p:nvPicPr>
            <p:blipFill>
              <a:blip r:embed="rId842"/>
              <a:stretch>
                <a:fillRect/>
              </a:stretch>
            </p:blipFill>
            <p:spPr>
              <a:xfrm>
                <a:off x="5064743" y="5925666"/>
                <a:ext cx="22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3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DF0193CB-3CFE-6FAD-F9F0-119D65794012}"/>
                  </a:ext>
                </a:extLst>
              </p14:cNvPr>
              <p14:cNvContentPartPr/>
              <p14:nvPr/>
            </p14:nvContentPartPr>
            <p14:xfrm>
              <a:off x="5032703" y="5905146"/>
              <a:ext cx="90360" cy="11484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DF0193CB-3CFE-6FAD-F9F0-119D65794012}"/>
                  </a:ext>
                </a:extLst>
              </p:cNvPr>
              <p:cNvPicPr/>
              <p:nvPr/>
            </p:nvPicPr>
            <p:blipFill>
              <a:blip r:embed="rId844"/>
              <a:stretch>
                <a:fillRect/>
              </a:stretch>
            </p:blipFill>
            <p:spPr>
              <a:xfrm>
                <a:off x="5028383" y="5900839"/>
                <a:ext cx="99000" cy="123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5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EB5E5224-307C-D9B9-1F3C-D15FCF0364F4}"/>
                  </a:ext>
                </a:extLst>
              </p14:cNvPr>
              <p14:cNvContentPartPr/>
              <p14:nvPr/>
            </p14:nvContentPartPr>
            <p14:xfrm>
              <a:off x="5104343" y="5921346"/>
              <a:ext cx="147960" cy="10044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EB5E5224-307C-D9B9-1F3C-D15FCF0364F4}"/>
                  </a:ext>
                </a:extLst>
              </p:cNvPr>
              <p:cNvPicPr/>
              <p:nvPr/>
            </p:nvPicPr>
            <p:blipFill>
              <a:blip r:embed="rId846"/>
              <a:stretch>
                <a:fillRect/>
              </a:stretch>
            </p:blipFill>
            <p:spPr>
              <a:xfrm>
                <a:off x="5100023" y="5917041"/>
                <a:ext cx="156600" cy="109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7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72788BDC-E875-F935-1768-774431AAFB73}"/>
                  </a:ext>
                </a:extLst>
              </p14:cNvPr>
              <p14:cNvContentPartPr/>
              <p14:nvPr/>
            </p14:nvContentPartPr>
            <p14:xfrm>
              <a:off x="5502757" y="4943638"/>
              <a:ext cx="28080" cy="72360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72788BDC-E875-F935-1768-774431AAFB73}"/>
                  </a:ext>
                </a:extLst>
              </p:cNvPr>
              <p:cNvPicPr/>
              <p:nvPr/>
            </p:nvPicPr>
            <p:blipFill>
              <a:blip r:embed="rId848"/>
              <a:stretch>
                <a:fillRect/>
              </a:stretch>
            </p:blipFill>
            <p:spPr>
              <a:xfrm>
                <a:off x="5493757" y="4934638"/>
                <a:ext cx="4572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9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09ACA63B-942A-E566-CCC3-898CC31687D3}"/>
                  </a:ext>
                </a:extLst>
              </p14:cNvPr>
              <p14:cNvContentPartPr/>
              <p14:nvPr/>
            </p14:nvContentPartPr>
            <p14:xfrm>
              <a:off x="5516077" y="4800358"/>
              <a:ext cx="336240" cy="49608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09ACA63B-942A-E566-CCC3-898CC31687D3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5507087" y="4791358"/>
                <a:ext cx="353861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1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72CC86A8-9754-6C1B-59CF-623D78965B44}"/>
                  </a:ext>
                </a:extLst>
              </p14:cNvPr>
              <p14:cNvContentPartPr/>
              <p14:nvPr/>
            </p14:nvContentPartPr>
            <p14:xfrm>
              <a:off x="5485117" y="5363398"/>
              <a:ext cx="452160" cy="53928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72CC86A8-9754-6C1B-59CF-623D78965B44}"/>
                  </a:ext>
                </a:extLst>
              </p:cNvPr>
              <p:cNvPicPr/>
              <p:nvPr/>
            </p:nvPicPr>
            <p:blipFill>
              <a:blip r:embed="rId852"/>
              <a:stretch>
                <a:fillRect/>
              </a:stretch>
            </p:blipFill>
            <p:spPr>
              <a:xfrm>
                <a:off x="5476117" y="5354398"/>
                <a:ext cx="46980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3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BF2BE926-1719-EAE2-90FE-F3C7A82FCD08}"/>
                  </a:ext>
                </a:extLst>
              </p14:cNvPr>
              <p14:cNvContentPartPr/>
              <p14:nvPr/>
            </p14:nvContentPartPr>
            <p14:xfrm>
              <a:off x="5907037" y="5884318"/>
              <a:ext cx="53280" cy="576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BF2BE926-1719-EAE2-90FE-F3C7A82FCD08}"/>
                  </a:ext>
                </a:extLst>
              </p:cNvPr>
              <p:cNvPicPr/>
              <p:nvPr/>
            </p:nvPicPr>
            <p:blipFill>
              <a:blip r:embed="rId854"/>
              <a:stretch>
                <a:fillRect/>
              </a:stretch>
            </p:blipFill>
            <p:spPr>
              <a:xfrm>
                <a:off x="5897976" y="5874718"/>
                <a:ext cx="71040" cy="24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5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D62F34B6-6FA8-D810-EAA2-96B5A7E2D223}"/>
                  </a:ext>
                </a:extLst>
              </p14:cNvPr>
              <p14:cNvContentPartPr/>
              <p14:nvPr/>
            </p14:nvContentPartPr>
            <p14:xfrm>
              <a:off x="5994492" y="4644166"/>
              <a:ext cx="92880" cy="16992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D62F34B6-6FA8-D810-EAA2-96B5A7E2D223}"/>
                  </a:ext>
                </a:extLst>
              </p:cNvPr>
              <p:cNvPicPr/>
              <p:nvPr/>
            </p:nvPicPr>
            <p:blipFill>
              <a:blip r:embed="rId856"/>
              <a:stretch>
                <a:fillRect/>
              </a:stretch>
            </p:blipFill>
            <p:spPr>
              <a:xfrm>
                <a:off x="5985492" y="4635166"/>
                <a:ext cx="1105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7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8EF4F6F7-AA76-A8A5-C516-B407B91D8588}"/>
                  </a:ext>
                </a:extLst>
              </p14:cNvPr>
              <p14:cNvContentPartPr/>
              <p14:nvPr/>
            </p14:nvContentPartPr>
            <p14:xfrm>
              <a:off x="6123372" y="4682686"/>
              <a:ext cx="110160" cy="16488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8EF4F6F7-AA76-A8A5-C516-B407B91D8588}"/>
                  </a:ext>
                </a:extLst>
              </p:cNvPr>
              <p:cNvPicPr/>
              <p:nvPr/>
            </p:nvPicPr>
            <p:blipFill>
              <a:blip r:embed="rId858"/>
              <a:stretch>
                <a:fillRect/>
              </a:stretch>
            </p:blipFill>
            <p:spPr>
              <a:xfrm>
                <a:off x="6114732" y="4673686"/>
                <a:ext cx="1278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9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2044818E-47C0-63FC-4776-3CB73FD3876B}"/>
                  </a:ext>
                </a:extLst>
              </p14:cNvPr>
              <p14:cNvContentPartPr/>
              <p14:nvPr/>
            </p14:nvContentPartPr>
            <p14:xfrm>
              <a:off x="6145692" y="4742446"/>
              <a:ext cx="112320" cy="1908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2044818E-47C0-63FC-4776-3CB73FD3876B}"/>
                  </a:ext>
                </a:extLst>
              </p:cNvPr>
              <p:cNvPicPr/>
              <p:nvPr/>
            </p:nvPicPr>
            <p:blipFill>
              <a:blip r:embed="rId860"/>
              <a:stretch>
                <a:fillRect/>
              </a:stretch>
            </p:blipFill>
            <p:spPr>
              <a:xfrm>
                <a:off x="6136692" y="4733806"/>
                <a:ext cx="1299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1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6C9729F1-27C5-ED8C-B00D-81C8BD5D3208}"/>
                  </a:ext>
                </a:extLst>
              </p14:cNvPr>
              <p14:cNvContentPartPr/>
              <p14:nvPr/>
            </p14:nvContentPartPr>
            <p14:xfrm>
              <a:off x="6250452" y="4663246"/>
              <a:ext cx="136080" cy="13608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6C9729F1-27C5-ED8C-B00D-81C8BD5D3208}"/>
                  </a:ext>
                </a:extLst>
              </p:cNvPr>
              <p:cNvPicPr/>
              <p:nvPr/>
            </p:nvPicPr>
            <p:blipFill>
              <a:blip r:embed="rId862"/>
              <a:stretch>
                <a:fillRect/>
              </a:stretch>
            </p:blipFill>
            <p:spPr>
              <a:xfrm>
                <a:off x="6241812" y="4654606"/>
                <a:ext cx="1537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3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1B8D08AD-D09C-D351-F51B-BCD5B278F3CE}"/>
                  </a:ext>
                </a:extLst>
              </p14:cNvPr>
              <p14:cNvContentPartPr/>
              <p14:nvPr/>
            </p14:nvContentPartPr>
            <p14:xfrm>
              <a:off x="6380052" y="4689886"/>
              <a:ext cx="129600" cy="14580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1B8D08AD-D09C-D351-F51B-BCD5B278F3CE}"/>
                  </a:ext>
                </a:extLst>
              </p:cNvPr>
              <p:cNvPicPr/>
              <p:nvPr/>
            </p:nvPicPr>
            <p:blipFill>
              <a:blip r:embed="rId864"/>
              <a:stretch>
                <a:fillRect/>
              </a:stretch>
            </p:blipFill>
            <p:spPr>
              <a:xfrm>
                <a:off x="6371052" y="4680886"/>
                <a:ext cx="147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5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6C056E5E-0548-B9F6-0ACF-7ABF1099CCA1}"/>
                  </a:ext>
                </a:extLst>
              </p14:cNvPr>
              <p14:cNvContentPartPr/>
              <p14:nvPr/>
            </p14:nvContentPartPr>
            <p14:xfrm>
              <a:off x="6362772" y="4665406"/>
              <a:ext cx="131400" cy="4392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6C056E5E-0548-B9F6-0ACF-7ABF1099CCA1}"/>
                  </a:ext>
                </a:extLst>
              </p:cNvPr>
              <p:cNvPicPr/>
              <p:nvPr/>
            </p:nvPicPr>
            <p:blipFill>
              <a:blip r:embed="rId866"/>
              <a:stretch>
                <a:fillRect/>
              </a:stretch>
            </p:blipFill>
            <p:spPr>
              <a:xfrm>
                <a:off x="6354132" y="4656766"/>
                <a:ext cx="1490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7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2B606E97-B86B-EB33-EC97-91EE0EEF92AA}"/>
                  </a:ext>
                </a:extLst>
              </p14:cNvPr>
              <p14:cNvContentPartPr/>
              <p14:nvPr/>
            </p14:nvContentPartPr>
            <p14:xfrm>
              <a:off x="6511452" y="4685566"/>
              <a:ext cx="104760" cy="14220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2B606E97-B86B-EB33-EC97-91EE0EEF92AA}"/>
                  </a:ext>
                </a:extLst>
              </p:cNvPr>
              <p:cNvPicPr/>
              <p:nvPr/>
            </p:nvPicPr>
            <p:blipFill>
              <a:blip r:embed="rId868"/>
              <a:stretch>
                <a:fillRect/>
              </a:stretch>
            </p:blipFill>
            <p:spPr>
              <a:xfrm>
                <a:off x="6502452" y="4676566"/>
                <a:ext cx="1224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9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33F189A4-66EC-ED3E-C769-F9A72BA57D60}"/>
                  </a:ext>
                </a:extLst>
              </p14:cNvPr>
              <p14:cNvContentPartPr/>
              <p14:nvPr/>
            </p14:nvContentPartPr>
            <p14:xfrm>
              <a:off x="6565452" y="4740646"/>
              <a:ext cx="80280" cy="8820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33F189A4-66EC-ED3E-C769-F9A72BA57D60}"/>
                  </a:ext>
                </a:extLst>
              </p:cNvPr>
              <p:cNvPicPr/>
              <p:nvPr/>
            </p:nvPicPr>
            <p:blipFill>
              <a:blip r:embed="rId870"/>
              <a:stretch>
                <a:fillRect/>
              </a:stretch>
            </p:blipFill>
            <p:spPr>
              <a:xfrm>
                <a:off x="6556452" y="4731646"/>
                <a:ext cx="97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1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CE9CA5CB-6BF2-F274-6C03-E2A9FBD4E723}"/>
                  </a:ext>
                </a:extLst>
              </p14:cNvPr>
              <p14:cNvContentPartPr/>
              <p14:nvPr/>
            </p14:nvContentPartPr>
            <p14:xfrm>
              <a:off x="6669132" y="4695286"/>
              <a:ext cx="106920" cy="13104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CE9CA5CB-6BF2-F274-6C03-E2A9FBD4E723}"/>
                  </a:ext>
                </a:extLst>
              </p:cNvPr>
              <p:cNvPicPr/>
              <p:nvPr/>
            </p:nvPicPr>
            <p:blipFill>
              <a:blip r:embed="rId872"/>
              <a:stretch>
                <a:fillRect/>
              </a:stretch>
            </p:blipFill>
            <p:spPr>
              <a:xfrm>
                <a:off x="6660132" y="4686286"/>
                <a:ext cx="124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3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1A500AA5-8DDE-89B4-8EBD-66E1352DD9CA}"/>
                  </a:ext>
                </a:extLst>
              </p14:cNvPr>
              <p14:cNvContentPartPr/>
              <p14:nvPr/>
            </p14:nvContentPartPr>
            <p14:xfrm>
              <a:off x="6814932" y="4716886"/>
              <a:ext cx="5040" cy="11304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1A500AA5-8DDE-89B4-8EBD-66E1352DD9CA}"/>
                  </a:ext>
                </a:extLst>
              </p:cNvPr>
              <p:cNvPicPr/>
              <p:nvPr/>
            </p:nvPicPr>
            <p:blipFill>
              <a:blip r:embed="rId874"/>
              <a:stretch>
                <a:fillRect/>
              </a:stretch>
            </p:blipFill>
            <p:spPr>
              <a:xfrm>
                <a:off x="6806292" y="4707886"/>
                <a:ext cx="226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5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9A2DF9FF-5F6D-5CC5-B836-869CCFAB3DC9}"/>
                  </a:ext>
                </a:extLst>
              </p14:cNvPr>
              <p14:cNvContentPartPr/>
              <p14:nvPr/>
            </p14:nvContentPartPr>
            <p14:xfrm>
              <a:off x="6772452" y="4683406"/>
              <a:ext cx="181440" cy="13644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9A2DF9FF-5F6D-5CC5-B836-869CCFAB3DC9}"/>
                  </a:ext>
                </a:extLst>
              </p:cNvPr>
              <p:cNvPicPr/>
              <p:nvPr/>
            </p:nvPicPr>
            <p:blipFill>
              <a:blip r:embed="rId876"/>
              <a:stretch>
                <a:fillRect/>
              </a:stretch>
            </p:blipFill>
            <p:spPr>
              <a:xfrm>
                <a:off x="6763812" y="4674406"/>
                <a:ext cx="199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7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A9AFA844-BC19-9CE9-B516-51929DE4AFFA}"/>
                  </a:ext>
                </a:extLst>
              </p14:cNvPr>
              <p14:cNvContentPartPr/>
              <p14:nvPr/>
            </p14:nvContentPartPr>
            <p14:xfrm>
              <a:off x="6941292" y="4718686"/>
              <a:ext cx="84600" cy="13104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A9AFA844-BC19-9CE9-B516-51929DE4AFFA}"/>
                  </a:ext>
                </a:extLst>
              </p:cNvPr>
              <p:cNvPicPr/>
              <p:nvPr/>
            </p:nvPicPr>
            <p:blipFill>
              <a:blip r:embed="rId878"/>
              <a:stretch>
                <a:fillRect/>
              </a:stretch>
            </p:blipFill>
            <p:spPr>
              <a:xfrm>
                <a:off x="6932652" y="4710046"/>
                <a:ext cx="1022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9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D2A986D6-BBBB-D280-3382-059466451B2B}"/>
                  </a:ext>
                </a:extLst>
              </p14:cNvPr>
              <p14:cNvContentPartPr/>
              <p14:nvPr/>
            </p14:nvContentPartPr>
            <p14:xfrm>
              <a:off x="5898732" y="4560646"/>
              <a:ext cx="9720" cy="3373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D2A986D6-BBBB-D280-3382-059466451B2B}"/>
                  </a:ext>
                </a:extLst>
              </p:cNvPr>
              <p:cNvPicPr/>
              <p:nvPr/>
            </p:nvPicPr>
            <p:blipFill>
              <a:blip r:embed="rId880"/>
              <a:stretch>
                <a:fillRect/>
              </a:stretch>
            </p:blipFill>
            <p:spPr>
              <a:xfrm>
                <a:off x="5889732" y="4551646"/>
                <a:ext cx="273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1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A7CD62BC-54F8-AA32-B7F4-C44A1304C6D4}"/>
                  </a:ext>
                </a:extLst>
              </p14:cNvPr>
              <p14:cNvContentPartPr/>
              <p14:nvPr/>
            </p14:nvContentPartPr>
            <p14:xfrm>
              <a:off x="5908812" y="4537246"/>
              <a:ext cx="1294920" cy="5004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A7CD62BC-54F8-AA32-B7F4-C44A1304C6D4}"/>
                  </a:ext>
                </a:extLst>
              </p:cNvPr>
              <p:cNvPicPr/>
              <p:nvPr/>
            </p:nvPicPr>
            <p:blipFill>
              <a:blip r:embed="rId882"/>
              <a:stretch>
                <a:fillRect/>
              </a:stretch>
            </p:blipFill>
            <p:spPr>
              <a:xfrm>
                <a:off x="5900172" y="4528606"/>
                <a:ext cx="13125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3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19C0ABF2-5434-7892-DAED-F2D7C24BE6F7}"/>
                  </a:ext>
                </a:extLst>
              </p14:cNvPr>
              <p14:cNvContentPartPr/>
              <p14:nvPr/>
            </p14:nvContentPartPr>
            <p14:xfrm>
              <a:off x="5954172" y="4968166"/>
              <a:ext cx="1250280" cy="4824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19C0ABF2-5434-7892-DAED-F2D7C24BE6F7}"/>
                  </a:ext>
                </a:extLst>
              </p:cNvPr>
              <p:cNvPicPr/>
              <p:nvPr/>
            </p:nvPicPr>
            <p:blipFill>
              <a:blip r:embed="rId884"/>
              <a:stretch>
                <a:fillRect/>
              </a:stretch>
            </p:blipFill>
            <p:spPr>
              <a:xfrm>
                <a:off x="5945532" y="4959166"/>
                <a:ext cx="12679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5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556342E4-DE25-95BE-8CE7-514D564DDE61}"/>
                  </a:ext>
                </a:extLst>
              </p14:cNvPr>
              <p14:cNvContentPartPr/>
              <p14:nvPr/>
            </p14:nvContentPartPr>
            <p14:xfrm>
              <a:off x="6365292" y="5742886"/>
              <a:ext cx="12600" cy="12240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556342E4-DE25-95BE-8CE7-514D564DDE61}"/>
                  </a:ext>
                </a:extLst>
              </p:cNvPr>
              <p:cNvPicPr/>
              <p:nvPr/>
            </p:nvPicPr>
            <p:blipFill>
              <a:blip r:embed="rId886"/>
              <a:stretch>
                <a:fillRect/>
              </a:stretch>
            </p:blipFill>
            <p:spPr>
              <a:xfrm>
                <a:off x="6356652" y="5733886"/>
                <a:ext cx="30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7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B356B266-494A-7505-C0F0-FFB6210DA3A5}"/>
                  </a:ext>
                </a:extLst>
              </p14:cNvPr>
              <p14:cNvContentPartPr/>
              <p14:nvPr/>
            </p14:nvContentPartPr>
            <p14:xfrm>
              <a:off x="6307332" y="5690686"/>
              <a:ext cx="159480" cy="2880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B356B266-494A-7505-C0F0-FFB6210DA3A5}"/>
                  </a:ext>
                </a:extLst>
              </p:cNvPr>
              <p:cNvPicPr/>
              <p:nvPr/>
            </p:nvPicPr>
            <p:blipFill>
              <a:blip r:embed="rId888"/>
              <a:stretch>
                <a:fillRect/>
              </a:stretch>
            </p:blipFill>
            <p:spPr>
              <a:xfrm>
                <a:off x="6298332" y="5682046"/>
                <a:ext cx="1771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9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6E689A17-54A5-49F6-0F71-44FD660DD12A}"/>
                  </a:ext>
                </a:extLst>
              </p14:cNvPr>
              <p14:cNvContentPartPr/>
              <p14:nvPr/>
            </p14:nvContentPartPr>
            <p14:xfrm>
              <a:off x="6462492" y="5680606"/>
              <a:ext cx="101160" cy="15948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6E689A17-54A5-49F6-0F71-44FD660DD12A}"/>
                  </a:ext>
                </a:extLst>
              </p:cNvPr>
              <p:cNvPicPr/>
              <p:nvPr/>
            </p:nvPicPr>
            <p:blipFill>
              <a:blip r:embed="rId890"/>
              <a:stretch>
                <a:fillRect/>
              </a:stretch>
            </p:blipFill>
            <p:spPr>
              <a:xfrm>
                <a:off x="6453852" y="5671966"/>
                <a:ext cx="1188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1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5A59B83C-F840-E917-1B2F-E0ED19DF989B}"/>
                  </a:ext>
                </a:extLst>
              </p14:cNvPr>
              <p14:cNvContentPartPr/>
              <p14:nvPr/>
            </p14:nvContentPartPr>
            <p14:xfrm>
              <a:off x="6432972" y="5784286"/>
              <a:ext cx="164160" cy="1980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5A59B83C-F840-E917-1B2F-E0ED19DF989B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6424332" y="5775646"/>
                <a:ext cx="181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2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DEF8E21D-5F32-59D5-DD33-8F14D633F6DC}"/>
                  </a:ext>
                </a:extLst>
              </p14:cNvPr>
              <p14:cNvContentPartPr/>
              <p14:nvPr/>
            </p14:nvContentPartPr>
            <p14:xfrm>
              <a:off x="6610452" y="5693206"/>
              <a:ext cx="126000" cy="17280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DEF8E21D-5F32-59D5-DD33-8F14D633F6DC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6601812" y="5684566"/>
                <a:ext cx="1436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3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B2569E2C-3CB4-74B0-CF60-7D829FA25C41}"/>
                  </a:ext>
                </a:extLst>
              </p14:cNvPr>
              <p14:cNvContentPartPr/>
              <p14:nvPr/>
            </p14:nvContentPartPr>
            <p14:xfrm>
              <a:off x="6679212" y="5784286"/>
              <a:ext cx="75600" cy="8892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B2569E2C-3CB4-74B0-CF60-7D829FA25C41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6670212" y="5775646"/>
                <a:ext cx="932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4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3D0D7FB2-705A-80E2-0CBF-8D0D61B38228}"/>
                  </a:ext>
                </a:extLst>
              </p14:cNvPr>
              <p14:cNvContentPartPr/>
              <p14:nvPr/>
            </p14:nvContentPartPr>
            <p14:xfrm>
              <a:off x="6054972" y="5685286"/>
              <a:ext cx="8640" cy="27864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3D0D7FB2-705A-80E2-0CBF-8D0D61B38228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6046332" y="5676286"/>
                <a:ext cx="26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5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EE59F1F5-A9DB-043D-521D-56AA45A8EBFC}"/>
                  </a:ext>
                </a:extLst>
              </p14:cNvPr>
              <p14:cNvContentPartPr/>
              <p14:nvPr/>
            </p14:nvContentPartPr>
            <p14:xfrm>
              <a:off x="6062892" y="5580166"/>
              <a:ext cx="1045440" cy="4032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EE59F1F5-A9DB-043D-521D-56AA45A8EBFC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6053892" y="5571526"/>
                <a:ext cx="10630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6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CCFF035D-04A6-843E-0F7F-254F33DE3437}"/>
                  </a:ext>
                </a:extLst>
              </p14:cNvPr>
              <p14:cNvContentPartPr/>
              <p14:nvPr/>
            </p14:nvContentPartPr>
            <p14:xfrm>
              <a:off x="7035972" y="5619766"/>
              <a:ext cx="55440" cy="39456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CCFF035D-04A6-843E-0F7F-254F33DE3437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7026972" y="5610766"/>
                <a:ext cx="730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7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8000BD1A-A5FA-2E2E-ED44-E43037BC561E}"/>
                  </a:ext>
                </a:extLst>
              </p14:cNvPr>
              <p14:cNvContentPartPr/>
              <p14:nvPr/>
            </p14:nvContentPartPr>
            <p14:xfrm>
              <a:off x="5984412" y="5982646"/>
              <a:ext cx="1143720" cy="4320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8000BD1A-A5FA-2E2E-ED44-E43037BC561E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5975412" y="5974006"/>
                <a:ext cx="1161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8C38E8-CAF9-4888-EE50-C6291623D976}"/>
                  </a:ext>
                </a:extLst>
              </p14:cNvPr>
              <p14:cNvContentPartPr/>
              <p14:nvPr/>
            </p14:nvContentPartPr>
            <p14:xfrm>
              <a:off x="7182132" y="4621846"/>
              <a:ext cx="14760" cy="43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8C38E8-CAF9-4888-EE50-C6291623D976}"/>
                  </a:ext>
                </a:extLst>
              </p:cNvPr>
              <p:cNvPicPr/>
              <p:nvPr/>
            </p:nvPicPr>
            <p:blipFill>
              <a:blip r:embed="rId899"/>
              <a:stretch>
                <a:fillRect/>
              </a:stretch>
            </p:blipFill>
            <p:spPr>
              <a:xfrm>
                <a:off x="7173132" y="4613206"/>
                <a:ext cx="32400" cy="4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1092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9D1796-8D30-BE17-9C95-784414E8EB44}"/>
                  </a:ext>
                </a:extLst>
              </p14:cNvPr>
              <p14:cNvContentPartPr/>
              <p14:nvPr/>
            </p14:nvContentPartPr>
            <p14:xfrm>
              <a:off x="594714" y="730977"/>
              <a:ext cx="3101400" cy="54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9D1796-8D30-BE17-9C95-784414E8EB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714" y="721977"/>
                <a:ext cx="3119040" cy="7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6A459A-525C-C591-E98A-F1AF8C112BCE}"/>
              </a:ext>
            </a:extLst>
          </p:cNvPr>
          <p:cNvGrpSpPr/>
          <p:nvPr/>
        </p:nvGrpSpPr>
        <p:grpSpPr>
          <a:xfrm>
            <a:off x="646914" y="268823"/>
            <a:ext cx="841680" cy="237960"/>
            <a:chOff x="646914" y="268823"/>
            <a:chExt cx="84168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3150E2-FAFF-E213-218D-4187109E84CB}"/>
                    </a:ext>
                  </a:extLst>
                </p14:cNvPr>
                <p14:cNvContentPartPr/>
                <p14:nvPr/>
              </p14:nvContentPartPr>
              <p14:xfrm>
                <a:off x="710634" y="295463"/>
                <a:ext cx="14400" cy="19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3150E2-FAFF-E213-218D-4187109E84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994" y="286823"/>
                  <a:ext cx="32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64CA6B-2537-D4B3-207B-6845CAEB8781}"/>
                    </a:ext>
                  </a:extLst>
                </p14:cNvPr>
                <p14:cNvContentPartPr/>
                <p14:nvPr/>
              </p14:nvContentPartPr>
              <p14:xfrm>
                <a:off x="646914" y="268823"/>
                <a:ext cx="228600" cy="2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64CA6B-2537-D4B3-207B-6845CAEB87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914" y="260183"/>
                  <a:ext cx="246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97ABB8-A386-FFD7-E98F-F962C92EF7B3}"/>
                    </a:ext>
                  </a:extLst>
                </p14:cNvPr>
                <p14:cNvContentPartPr/>
                <p14:nvPr/>
              </p14:nvContentPartPr>
              <p14:xfrm>
                <a:off x="707034" y="382583"/>
                <a:ext cx="150120" cy="2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97ABB8-A386-FFD7-E98F-F962C92EF7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8034" y="373583"/>
                  <a:ext cx="167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E7C1E1-81B4-F2F2-1D0E-25F538ECB993}"/>
                    </a:ext>
                  </a:extLst>
                </p14:cNvPr>
                <p14:cNvContentPartPr/>
                <p14:nvPr/>
              </p14:nvContentPartPr>
              <p14:xfrm>
                <a:off x="876954" y="357383"/>
                <a:ext cx="31680" cy="14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E7C1E1-81B4-F2F2-1D0E-25F538ECB9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7954" y="348383"/>
                  <a:ext cx="49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BBB282D-F580-676B-40BA-0440F7B8B3CA}"/>
                    </a:ext>
                  </a:extLst>
                </p14:cNvPr>
                <p14:cNvContentPartPr/>
                <p14:nvPr/>
              </p14:nvContentPartPr>
              <p14:xfrm>
                <a:off x="954714" y="376103"/>
                <a:ext cx="24480" cy="130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BBB282D-F580-676B-40BA-0440F7B8B3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5714" y="367463"/>
                  <a:ext cx="42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448F979-9586-53E1-67C5-8C3B013B63A7}"/>
                    </a:ext>
                  </a:extLst>
                </p14:cNvPr>
                <p14:cNvContentPartPr/>
                <p14:nvPr/>
              </p14:nvContentPartPr>
              <p14:xfrm>
                <a:off x="947514" y="355223"/>
                <a:ext cx="164160" cy="133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448F979-9586-53E1-67C5-8C3B013B63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8514" y="346583"/>
                  <a:ext cx="181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A23CB6-FB9D-1B05-DC6F-873F61B16C1D}"/>
                    </a:ext>
                  </a:extLst>
                </p14:cNvPr>
                <p14:cNvContentPartPr/>
                <p14:nvPr/>
              </p14:nvContentPartPr>
              <p14:xfrm>
                <a:off x="1153074" y="343703"/>
                <a:ext cx="157320" cy="162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A23CB6-FB9D-1B05-DC6F-873F61B16C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4434" y="334703"/>
                  <a:ext cx="174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45585B-4971-B5E5-C167-25A89F6899E6}"/>
                    </a:ext>
                  </a:extLst>
                </p14:cNvPr>
                <p14:cNvContentPartPr/>
                <p14:nvPr/>
              </p14:nvContentPartPr>
              <p14:xfrm>
                <a:off x="1380234" y="342263"/>
                <a:ext cx="108360" cy="143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45585B-4971-B5E5-C167-25A89F6899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1594" y="333623"/>
                  <a:ext cx="1260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90A1D4-EA7A-34B3-E0A6-A0019C5BD134}"/>
              </a:ext>
            </a:extLst>
          </p:cNvPr>
          <p:cNvGrpSpPr/>
          <p:nvPr/>
        </p:nvGrpSpPr>
        <p:grpSpPr>
          <a:xfrm>
            <a:off x="1771554" y="277463"/>
            <a:ext cx="997920" cy="225000"/>
            <a:chOff x="1771554" y="277463"/>
            <a:chExt cx="99792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5C672C-CC83-7DEA-0EB7-A419E4A26712}"/>
                    </a:ext>
                  </a:extLst>
                </p14:cNvPr>
                <p14:cNvContentPartPr/>
                <p14:nvPr/>
              </p14:nvContentPartPr>
              <p14:xfrm>
                <a:off x="1810434" y="305543"/>
                <a:ext cx="8280" cy="160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5C672C-CC83-7DEA-0EB7-A419E4A267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01794" y="296543"/>
                  <a:ext cx="25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5D3810-24C5-615A-3E82-127EE385A0E7}"/>
                    </a:ext>
                  </a:extLst>
                </p14:cNvPr>
                <p14:cNvContentPartPr/>
                <p14:nvPr/>
              </p14:nvContentPartPr>
              <p14:xfrm>
                <a:off x="1771554" y="281423"/>
                <a:ext cx="178920" cy="199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5D3810-24C5-615A-3E82-127EE385A0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2554" y="272423"/>
                  <a:ext cx="196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36E194-6DDD-66FF-0680-E0B3B09F0C48}"/>
                    </a:ext>
                  </a:extLst>
                </p14:cNvPr>
                <p14:cNvContentPartPr/>
                <p14:nvPr/>
              </p14:nvContentPartPr>
              <p14:xfrm>
                <a:off x="1963794" y="329663"/>
                <a:ext cx="136080" cy="154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36E194-6DDD-66FF-0680-E0B3B09F0C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4794" y="320663"/>
                  <a:ext cx="153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642BC5-2A44-7EEB-AD62-A7B6E6247518}"/>
                    </a:ext>
                  </a:extLst>
                </p14:cNvPr>
                <p14:cNvContentPartPr/>
                <p14:nvPr/>
              </p14:nvContentPartPr>
              <p14:xfrm>
                <a:off x="1941474" y="306623"/>
                <a:ext cx="208800" cy="140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642BC5-2A44-7EEB-AD62-A7B6E62475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32834" y="297623"/>
                  <a:ext cx="226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A8F2D4-47EE-A2F3-EDA9-9F41E272DE71}"/>
                    </a:ext>
                  </a:extLst>
                </p14:cNvPr>
                <p14:cNvContentPartPr/>
                <p14:nvPr/>
              </p14:nvContentPartPr>
              <p14:xfrm>
                <a:off x="2124354" y="318863"/>
                <a:ext cx="126360" cy="172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A8F2D4-47EE-A2F3-EDA9-9F41E272DE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15354" y="309863"/>
                  <a:ext cx="144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59CB4EB-B4EE-C172-64F0-11E683C21808}"/>
                    </a:ext>
                  </a:extLst>
                </p14:cNvPr>
                <p14:cNvContentPartPr/>
                <p14:nvPr/>
              </p14:nvContentPartPr>
              <p14:xfrm>
                <a:off x="2283474" y="277463"/>
                <a:ext cx="14760" cy="208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59CB4EB-B4EE-C172-64F0-11E683C218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4834" y="268463"/>
                  <a:ext cx="32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96EED64-EED8-9267-4EFA-978531040956}"/>
                    </a:ext>
                  </a:extLst>
                </p14:cNvPr>
                <p14:cNvContentPartPr/>
                <p14:nvPr/>
              </p14:nvContentPartPr>
              <p14:xfrm>
                <a:off x="2397954" y="298343"/>
                <a:ext cx="16812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96EED64-EED8-9267-4EFA-9785310409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88954" y="289343"/>
                  <a:ext cx="185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2A1E6D-A996-46BA-5AD3-D0E046C1B973}"/>
                    </a:ext>
                  </a:extLst>
                </p14:cNvPr>
                <p14:cNvContentPartPr/>
                <p14:nvPr/>
              </p14:nvContentPartPr>
              <p14:xfrm>
                <a:off x="2462034" y="412463"/>
                <a:ext cx="101520" cy="9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2A1E6D-A996-46BA-5AD3-D0E046C1B9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53394" y="403463"/>
                  <a:ext cx="119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F364CC-97E1-B018-D11C-7E11292A37DC}"/>
                    </a:ext>
                  </a:extLst>
                </p14:cNvPr>
                <p14:cNvContentPartPr/>
                <p14:nvPr/>
              </p14:nvContentPartPr>
              <p14:xfrm>
                <a:off x="2631954" y="281783"/>
                <a:ext cx="137520" cy="203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F364CC-97E1-B018-D11C-7E11292A37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23314" y="272783"/>
                  <a:ext cx="15516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4882B98-71B7-0084-168D-B05D2F676027}"/>
              </a:ext>
            </a:extLst>
          </p:cNvPr>
          <p:cNvGrpSpPr/>
          <p:nvPr/>
        </p:nvGrpSpPr>
        <p:grpSpPr>
          <a:xfrm>
            <a:off x="1916274" y="1416503"/>
            <a:ext cx="2772720" cy="1260000"/>
            <a:chOff x="1916274" y="1416503"/>
            <a:chExt cx="2772720" cy="12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D5850FE-0740-6D16-B49F-99674C9763F8}"/>
                    </a:ext>
                  </a:extLst>
                </p14:cNvPr>
                <p14:cNvContentPartPr/>
                <p14:nvPr/>
              </p14:nvContentPartPr>
              <p14:xfrm>
                <a:off x="1916274" y="1788743"/>
                <a:ext cx="925920" cy="135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D5850FE-0740-6D16-B49F-99674C9763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7274" y="1779743"/>
                  <a:ext cx="943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B6A8DDE-774C-A5BA-ED71-B10062C680ED}"/>
                    </a:ext>
                  </a:extLst>
                </p14:cNvPr>
                <p14:cNvContentPartPr/>
                <p14:nvPr/>
              </p14:nvContentPartPr>
              <p14:xfrm>
                <a:off x="1934994" y="1774703"/>
                <a:ext cx="947160" cy="92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B6A8DDE-774C-A5BA-ED71-B10062C680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26354" y="1766063"/>
                  <a:ext cx="964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4FBDE85-7032-EA5C-20E3-7BF67760B4DC}"/>
                    </a:ext>
                  </a:extLst>
                </p14:cNvPr>
                <p14:cNvContentPartPr/>
                <p14:nvPr/>
              </p14:nvContentPartPr>
              <p14:xfrm>
                <a:off x="1954434" y="1904663"/>
                <a:ext cx="62640" cy="690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4FBDE85-7032-EA5C-20E3-7BF67760B4D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45434" y="1896023"/>
                  <a:ext cx="8028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A7A61A8-0777-95E2-D735-0E5FFE5558BA}"/>
                    </a:ext>
                  </a:extLst>
                </p14:cNvPr>
                <p14:cNvContentPartPr/>
                <p14:nvPr/>
              </p14:nvContentPartPr>
              <p14:xfrm>
                <a:off x="1995834" y="2533223"/>
                <a:ext cx="853200" cy="143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A7A61A8-0777-95E2-D735-0E5FFE5558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87194" y="2524223"/>
                  <a:ext cx="870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8E28F9A-3CA4-19A0-FD19-619844346B3A}"/>
                    </a:ext>
                  </a:extLst>
                </p14:cNvPr>
                <p14:cNvContentPartPr/>
                <p14:nvPr/>
              </p14:nvContentPartPr>
              <p14:xfrm>
                <a:off x="2827074" y="1811423"/>
                <a:ext cx="42480" cy="797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8E28F9A-3CA4-19A0-FD19-619844346B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434" y="1802423"/>
                  <a:ext cx="6012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E073A81-EC06-E8CC-4C6D-E84101A6FFBC}"/>
                    </a:ext>
                  </a:extLst>
                </p14:cNvPr>
                <p14:cNvContentPartPr/>
                <p14:nvPr/>
              </p14:nvContentPartPr>
              <p14:xfrm>
                <a:off x="3262314" y="1486343"/>
                <a:ext cx="104400" cy="235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E073A81-EC06-E8CC-4C6D-E84101A6FF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3674" y="1477343"/>
                  <a:ext cx="122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FFAE22B-4FF1-E598-39B4-FACBB42FAF69}"/>
                    </a:ext>
                  </a:extLst>
                </p14:cNvPr>
                <p14:cNvContentPartPr/>
                <p14:nvPr/>
              </p14:nvContentPartPr>
              <p14:xfrm>
                <a:off x="3372834" y="1581023"/>
                <a:ext cx="91800" cy="131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FFAE22B-4FF1-E598-39B4-FACBB42FAF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63834" y="1572383"/>
                  <a:ext cx="109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74D5671-9660-A598-1871-E739FBE03142}"/>
                    </a:ext>
                  </a:extLst>
                </p14:cNvPr>
                <p14:cNvContentPartPr/>
                <p14:nvPr/>
              </p14:nvContentPartPr>
              <p14:xfrm>
                <a:off x="3472554" y="1554023"/>
                <a:ext cx="81000" cy="144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74D5671-9660-A598-1871-E739FBE031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63554" y="1545023"/>
                  <a:ext cx="98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C5E6620-6624-6DA8-919E-5C8EC485F851}"/>
                    </a:ext>
                  </a:extLst>
                </p14:cNvPr>
                <p14:cNvContentPartPr/>
                <p14:nvPr/>
              </p14:nvContentPartPr>
              <p14:xfrm>
                <a:off x="3586674" y="1596143"/>
                <a:ext cx="17280" cy="111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C5E6620-6624-6DA8-919E-5C8EC485F8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78034" y="1587143"/>
                  <a:ext cx="34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F2F1F99-742A-4DF7-D408-5DDDD18813BB}"/>
                    </a:ext>
                  </a:extLst>
                </p14:cNvPr>
                <p14:cNvContentPartPr/>
                <p14:nvPr/>
              </p14:nvContentPartPr>
              <p14:xfrm>
                <a:off x="3564354" y="1579583"/>
                <a:ext cx="177840" cy="118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F2F1F99-742A-4DF7-D408-5DDDD18813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55714" y="1570583"/>
                  <a:ext cx="195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5DD88BE-2C21-2E35-CF47-0856049EA319}"/>
                    </a:ext>
                  </a:extLst>
                </p14:cNvPr>
                <p14:cNvContentPartPr/>
                <p14:nvPr/>
              </p14:nvContentPartPr>
              <p14:xfrm>
                <a:off x="3773154" y="1572743"/>
                <a:ext cx="19080" cy="158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5DD88BE-2C21-2E35-CF47-0856049EA3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64154" y="1564103"/>
                  <a:ext cx="36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E0147DB-378B-FE29-5C38-C4FF32514EE8}"/>
                    </a:ext>
                  </a:extLst>
                </p14:cNvPr>
                <p14:cNvContentPartPr/>
                <p14:nvPr/>
              </p14:nvContentPartPr>
              <p14:xfrm>
                <a:off x="3755154" y="1567703"/>
                <a:ext cx="165600" cy="147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E0147DB-378B-FE29-5C38-C4FF32514E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46514" y="1559063"/>
                  <a:ext cx="183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FEFD989-3E8A-0445-BEFA-3157D4A8F262}"/>
                    </a:ext>
                  </a:extLst>
                </p14:cNvPr>
                <p14:cNvContentPartPr/>
                <p14:nvPr/>
              </p14:nvContentPartPr>
              <p14:xfrm>
                <a:off x="3944874" y="1585703"/>
                <a:ext cx="104040" cy="127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FEFD989-3E8A-0445-BEFA-3157D4A8F2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36234" y="1577063"/>
                  <a:ext cx="121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60D129C-54BE-D2AA-D1C9-3F402C53B1B0}"/>
                    </a:ext>
                  </a:extLst>
                </p14:cNvPr>
                <p14:cNvContentPartPr/>
                <p14:nvPr/>
              </p14:nvContentPartPr>
              <p14:xfrm>
                <a:off x="3967194" y="1570943"/>
                <a:ext cx="119160" cy="179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60D129C-54BE-D2AA-D1C9-3F402C53B1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58554" y="1561943"/>
                  <a:ext cx="136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80DF9ED-D3AF-740F-A0F6-81E53F78D830}"/>
                    </a:ext>
                  </a:extLst>
                </p14:cNvPr>
                <p14:cNvContentPartPr/>
                <p14:nvPr/>
              </p14:nvContentPartPr>
              <p14:xfrm>
                <a:off x="4025874" y="1584263"/>
                <a:ext cx="176040" cy="136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80DF9ED-D3AF-740F-A0F6-81E53F78D8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6874" y="1575623"/>
                  <a:ext cx="1936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36C9D41-25C4-1144-385F-062EC110B394}"/>
                    </a:ext>
                  </a:extLst>
                </p14:cNvPr>
                <p14:cNvContentPartPr/>
                <p14:nvPr/>
              </p14:nvContentPartPr>
              <p14:xfrm>
                <a:off x="3159354" y="1416503"/>
                <a:ext cx="1180080" cy="45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36C9D41-25C4-1144-385F-062EC110B3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50354" y="1407503"/>
                  <a:ext cx="1197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7F7DA40-12DF-E27E-6AA9-214AFA9F7CF7}"/>
                    </a:ext>
                  </a:extLst>
                </p14:cNvPr>
                <p14:cNvContentPartPr/>
                <p14:nvPr/>
              </p14:nvContentPartPr>
              <p14:xfrm>
                <a:off x="3145314" y="1471943"/>
                <a:ext cx="61920" cy="404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7F7DA40-12DF-E27E-6AA9-214AFA9F7C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36314" y="1463303"/>
                  <a:ext cx="79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85FE1D-D13E-B685-F9C9-223FCE95A873}"/>
                    </a:ext>
                  </a:extLst>
                </p14:cNvPr>
                <p14:cNvContentPartPr/>
                <p14:nvPr/>
              </p14:nvContentPartPr>
              <p14:xfrm>
                <a:off x="3242514" y="1829783"/>
                <a:ext cx="1077120" cy="55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85FE1D-D13E-B685-F9C9-223FCE95A8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33874" y="1821143"/>
                  <a:ext cx="1094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7F001C2-75CF-571D-4EE4-E3F9E05D0FC2}"/>
                    </a:ext>
                  </a:extLst>
                </p14:cNvPr>
                <p14:cNvContentPartPr/>
                <p14:nvPr/>
              </p14:nvContentPartPr>
              <p14:xfrm>
                <a:off x="4305234" y="1444583"/>
                <a:ext cx="18000" cy="421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7F001C2-75CF-571D-4EE4-E3F9E05D0F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96594" y="1435583"/>
                  <a:ext cx="356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792C5D1-D6C0-9094-D5A9-06376814C4FE}"/>
                    </a:ext>
                  </a:extLst>
                </p14:cNvPr>
                <p14:cNvContentPartPr/>
                <p14:nvPr/>
              </p14:nvContentPartPr>
              <p14:xfrm>
                <a:off x="3308034" y="2267903"/>
                <a:ext cx="86760" cy="160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792C5D1-D6C0-9094-D5A9-06376814C4F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99394" y="2258903"/>
                  <a:ext cx="104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3A5BDC7-6E84-3B8A-9745-AAE359196070}"/>
                    </a:ext>
                  </a:extLst>
                </p14:cNvPr>
                <p14:cNvContentPartPr/>
                <p14:nvPr/>
              </p14:nvContentPartPr>
              <p14:xfrm>
                <a:off x="3418554" y="2282303"/>
                <a:ext cx="105120" cy="144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3A5BDC7-6E84-3B8A-9745-AAE3591960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09914" y="2273303"/>
                  <a:ext cx="122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593F057-8A65-A8B9-613C-CCB40CD47B98}"/>
                    </a:ext>
                  </a:extLst>
                </p14:cNvPr>
                <p14:cNvContentPartPr/>
                <p14:nvPr/>
              </p14:nvContentPartPr>
              <p14:xfrm>
                <a:off x="3382914" y="2365823"/>
                <a:ext cx="160560" cy="11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593F057-8A65-A8B9-613C-CCB40CD47B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74274" y="2356823"/>
                  <a:ext cx="1782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AE2AC1C-1FCE-E051-5851-11D8B6AA6F73}"/>
                    </a:ext>
                  </a:extLst>
                </p14:cNvPr>
                <p14:cNvContentPartPr/>
                <p14:nvPr/>
              </p14:nvContentPartPr>
              <p14:xfrm>
                <a:off x="3556074" y="2277263"/>
                <a:ext cx="83880" cy="149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AE2AC1C-1FCE-E051-5851-11D8B6AA6F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47074" y="2268263"/>
                  <a:ext cx="101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63DA01-B9B7-BFED-2610-63267A811A9E}"/>
                    </a:ext>
                  </a:extLst>
                </p14:cNvPr>
                <p14:cNvContentPartPr/>
                <p14:nvPr/>
              </p14:nvContentPartPr>
              <p14:xfrm>
                <a:off x="3622674" y="2285903"/>
                <a:ext cx="142560" cy="136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63DA01-B9B7-BFED-2610-63267A811A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13674" y="2277263"/>
                  <a:ext cx="160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8621FED-1212-73E3-0A67-64ED27A8387F}"/>
                    </a:ext>
                  </a:extLst>
                </p14:cNvPr>
                <p14:cNvContentPartPr/>
                <p14:nvPr/>
              </p14:nvContentPartPr>
              <p14:xfrm>
                <a:off x="3780714" y="2301743"/>
                <a:ext cx="74880" cy="140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8621FED-1212-73E3-0A67-64ED27A8387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72074" y="2292743"/>
                  <a:ext cx="92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D8CF734-B257-8C7A-BE3C-92007027A5B7}"/>
                    </a:ext>
                  </a:extLst>
                </p14:cNvPr>
                <p14:cNvContentPartPr/>
                <p14:nvPr/>
              </p14:nvContentPartPr>
              <p14:xfrm>
                <a:off x="3902754" y="2293103"/>
                <a:ext cx="100440" cy="129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D8CF734-B257-8C7A-BE3C-92007027A5B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4114" y="2284103"/>
                  <a:ext cx="118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664F5FE-2DE0-8519-F560-11001DD39F53}"/>
                    </a:ext>
                  </a:extLst>
                </p14:cNvPr>
                <p14:cNvContentPartPr/>
                <p14:nvPr/>
              </p14:nvContentPartPr>
              <p14:xfrm>
                <a:off x="4027314" y="2308223"/>
                <a:ext cx="4680" cy="106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664F5FE-2DE0-8519-F560-11001DD39F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18314" y="2299223"/>
                  <a:ext cx="22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5859AAF-F3B2-2AF5-1CED-88CFFA9A7FD9}"/>
                    </a:ext>
                  </a:extLst>
                </p14:cNvPr>
                <p14:cNvContentPartPr/>
                <p14:nvPr/>
              </p14:nvContentPartPr>
              <p14:xfrm>
                <a:off x="4010754" y="2285183"/>
                <a:ext cx="128160" cy="134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5859AAF-F3B2-2AF5-1CED-88CFFA9A7F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02114" y="2276543"/>
                  <a:ext cx="145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7DB5DF6-6262-FBB5-7899-7C38CD53EAD9}"/>
                    </a:ext>
                  </a:extLst>
                </p14:cNvPr>
                <p14:cNvContentPartPr/>
                <p14:nvPr/>
              </p14:nvContentPartPr>
              <p14:xfrm>
                <a:off x="4132794" y="2284103"/>
                <a:ext cx="131760" cy="142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7DB5DF6-6262-FBB5-7899-7C38CD53EA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23794" y="2275103"/>
                  <a:ext cx="149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9C9132F-70E3-A3C4-45FD-6F0041A9DB67}"/>
                    </a:ext>
                  </a:extLst>
                </p14:cNvPr>
                <p14:cNvContentPartPr/>
                <p14:nvPr/>
              </p14:nvContentPartPr>
              <p14:xfrm>
                <a:off x="4304154" y="2289143"/>
                <a:ext cx="107640" cy="1191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9C9132F-70E3-A3C4-45FD-6F0041A9DB6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95154" y="2280503"/>
                  <a:ext cx="125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42EDA02-0FDC-F806-B045-C6AB28F8CCB2}"/>
                    </a:ext>
                  </a:extLst>
                </p14:cNvPr>
                <p14:cNvContentPartPr/>
                <p14:nvPr/>
              </p14:nvContentPartPr>
              <p14:xfrm>
                <a:off x="4300194" y="2334863"/>
                <a:ext cx="85680" cy="41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42EDA02-0FDC-F806-B045-C6AB28F8CC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91554" y="2325863"/>
                  <a:ext cx="103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D9EF2C7-0A4A-99FB-0293-CAA0425E330B}"/>
                    </a:ext>
                  </a:extLst>
                </p14:cNvPr>
                <p14:cNvContentPartPr/>
                <p14:nvPr/>
              </p14:nvContentPartPr>
              <p14:xfrm>
                <a:off x="4292994" y="2288423"/>
                <a:ext cx="138960" cy="132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D9EF2C7-0A4A-99FB-0293-CAA0425E330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84354" y="2279423"/>
                  <a:ext cx="156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C931C942-E714-927D-10AF-8BE3A83996CC}"/>
                    </a:ext>
                  </a:extLst>
                </p14:cNvPr>
                <p14:cNvContentPartPr/>
                <p14:nvPr/>
              </p14:nvContentPartPr>
              <p14:xfrm>
                <a:off x="4387314" y="2294543"/>
                <a:ext cx="179640" cy="1342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C931C942-E714-927D-10AF-8BE3A83996C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78674" y="2285903"/>
                  <a:ext cx="197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002410F5-8581-6FE6-5090-6547C5005F78}"/>
                    </a:ext>
                  </a:extLst>
                </p14:cNvPr>
                <p14:cNvContentPartPr/>
                <p14:nvPr/>
              </p14:nvContentPartPr>
              <p14:xfrm>
                <a:off x="3176634" y="2205623"/>
                <a:ext cx="49320" cy="3650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002410F5-8581-6FE6-5090-6547C5005F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67994" y="2196983"/>
                  <a:ext cx="66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B473AB26-F10B-2DA4-194A-04F234CAB6DA}"/>
                    </a:ext>
                  </a:extLst>
                </p14:cNvPr>
                <p14:cNvContentPartPr/>
                <p14:nvPr/>
              </p14:nvContentPartPr>
              <p14:xfrm>
                <a:off x="3167634" y="2129303"/>
                <a:ext cx="1404720" cy="522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B473AB26-F10B-2DA4-194A-04F234CAB6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58634" y="2120663"/>
                  <a:ext cx="1422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48B30546-76AC-A62E-3224-05F6BE9134F2}"/>
                    </a:ext>
                  </a:extLst>
                </p14:cNvPr>
                <p14:cNvContentPartPr/>
                <p14:nvPr/>
              </p14:nvContentPartPr>
              <p14:xfrm>
                <a:off x="4579914" y="2147303"/>
                <a:ext cx="59760" cy="4482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48B30546-76AC-A62E-3224-05F6BE9134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71274" y="2138663"/>
                  <a:ext cx="774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5666BBE9-0A92-73FC-08B9-3801645F5858}"/>
                    </a:ext>
                  </a:extLst>
                </p14:cNvPr>
                <p14:cNvContentPartPr/>
                <p14:nvPr/>
              </p14:nvContentPartPr>
              <p14:xfrm>
                <a:off x="3231354" y="2599823"/>
                <a:ext cx="1457640" cy="144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5666BBE9-0A92-73FC-08B9-3801645F58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22714" y="2590823"/>
                  <a:ext cx="1475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FF178773-FF1F-964A-3FE8-D93A6AB9D97B}"/>
                    </a:ext>
                  </a:extLst>
                </p14:cNvPr>
                <p14:cNvContentPartPr/>
                <p14:nvPr/>
              </p14:nvContentPartPr>
              <p14:xfrm>
                <a:off x="2663994" y="2117063"/>
                <a:ext cx="365040" cy="561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FF178773-FF1F-964A-3FE8-D93A6AB9D97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55354" y="2108063"/>
                  <a:ext cx="382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748A4993-B6A3-E525-995A-1AD447E90674}"/>
                    </a:ext>
                  </a:extLst>
                </p14:cNvPr>
                <p14:cNvContentPartPr/>
                <p14:nvPr/>
              </p14:nvContentPartPr>
              <p14:xfrm>
                <a:off x="3023274" y="1640423"/>
                <a:ext cx="188640" cy="4939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748A4993-B6A3-E525-995A-1AD447E906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14634" y="1631783"/>
                  <a:ext cx="2062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5EC76F3-FF7A-5AEC-3DB2-BE773BA9D0D4}"/>
                    </a:ext>
                  </a:extLst>
                </p14:cNvPr>
                <p14:cNvContentPartPr/>
                <p14:nvPr/>
              </p14:nvContentPartPr>
              <p14:xfrm>
                <a:off x="2725194" y="2244143"/>
                <a:ext cx="245160" cy="356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5EC76F3-FF7A-5AEC-3DB2-BE773BA9D0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16194" y="2235503"/>
                  <a:ext cx="262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806DFE8-5EF4-B8A5-54D8-FBBF488B14EC}"/>
                    </a:ext>
                  </a:extLst>
                </p14:cNvPr>
                <p14:cNvContentPartPr/>
                <p14:nvPr/>
              </p14:nvContentPartPr>
              <p14:xfrm>
                <a:off x="2974314" y="2259983"/>
                <a:ext cx="244080" cy="2019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806DFE8-5EF4-B8A5-54D8-FBBF488B14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5674" y="2250983"/>
                  <a:ext cx="261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CD0D799-C344-BE46-9DCE-47815A0A3A50}"/>
                    </a:ext>
                  </a:extLst>
                </p14:cNvPr>
                <p14:cNvContentPartPr/>
                <p14:nvPr/>
              </p14:nvContentPartPr>
              <p14:xfrm>
                <a:off x="2003394" y="1930943"/>
                <a:ext cx="787320" cy="6580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CD0D799-C344-BE46-9DCE-47815A0A3A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94754" y="1921943"/>
                  <a:ext cx="804960" cy="67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BB30FE69-7034-0D15-C53D-0030DD7074E4}"/>
              </a:ext>
            </a:extLst>
          </p:cNvPr>
          <p:cNvGrpSpPr/>
          <p:nvPr/>
        </p:nvGrpSpPr>
        <p:grpSpPr>
          <a:xfrm>
            <a:off x="1998714" y="3694223"/>
            <a:ext cx="2498400" cy="876960"/>
            <a:chOff x="1998714" y="3694223"/>
            <a:chExt cx="2498400" cy="87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30339E5-84F1-A835-1020-EA5CB1B4ECAD}"/>
                    </a:ext>
                  </a:extLst>
                </p14:cNvPr>
                <p14:cNvContentPartPr/>
                <p14:nvPr/>
              </p14:nvContentPartPr>
              <p14:xfrm>
                <a:off x="2046234" y="3779543"/>
                <a:ext cx="695880" cy="13176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30339E5-84F1-A835-1020-EA5CB1B4EC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37594" y="3770543"/>
                  <a:ext cx="713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FCBC9A17-6833-2398-1076-106C094FB2E1}"/>
                    </a:ext>
                  </a:extLst>
                </p14:cNvPr>
                <p14:cNvContentPartPr/>
                <p14:nvPr/>
              </p14:nvContentPartPr>
              <p14:xfrm>
                <a:off x="2103474" y="3724103"/>
                <a:ext cx="701640" cy="752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FCBC9A17-6833-2398-1076-106C094FB2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94474" y="3715463"/>
                  <a:ext cx="719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EA69FA72-3FA6-CD64-1079-C75546AF96ED}"/>
                    </a:ext>
                  </a:extLst>
                </p14:cNvPr>
                <p14:cNvContentPartPr/>
                <p14:nvPr/>
              </p14:nvContentPartPr>
              <p14:xfrm>
                <a:off x="1998714" y="3831383"/>
                <a:ext cx="71280" cy="7398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EA69FA72-3FA6-CD64-1079-C75546AF96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90074" y="3822383"/>
                  <a:ext cx="8892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71D5EED-24E6-B6C2-7A41-8C8D810A90D4}"/>
                    </a:ext>
                  </a:extLst>
                </p14:cNvPr>
                <p14:cNvContentPartPr/>
                <p14:nvPr/>
              </p14:nvContentPartPr>
              <p14:xfrm>
                <a:off x="2094114" y="4371743"/>
                <a:ext cx="828720" cy="1875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71D5EED-24E6-B6C2-7A41-8C8D810A90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85114" y="4363103"/>
                  <a:ext cx="846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76178661-A34C-4059-1D96-DB6B1DB73058}"/>
                    </a:ext>
                  </a:extLst>
                </p14:cNvPr>
                <p14:cNvContentPartPr/>
                <p14:nvPr/>
              </p14:nvContentPartPr>
              <p14:xfrm>
                <a:off x="2834274" y="3836423"/>
                <a:ext cx="13320" cy="6462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76178661-A34C-4059-1D96-DB6B1DB730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25634" y="3827423"/>
                  <a:ext cx="3096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007736D9-42B1-43A0-E9CD-1D5F6D6D0153}"/>
                    </a:ext>
                  </a:extLst>
                </p14:cNvPr>
                <p14:cNvContentPartPr/>
                <p14:nvPr/>
              </p14:nvContentPartPr>
              <p14:xfrm>
                <a:off x="2049834" y="3872783"/>
                <a:ext cx="104760" cy="2422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007736D9-42B1-43A0-E9CD-1D5F6D6D015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40834" y="3863783"/>
                  <a:ext cx="122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218C0A2-DFBD-3CEE-D08C-493FAFC05C0E}"/>
                    </a:ext>
                  </a:extLst>
                </p14:cNvPr>
                <p14:cNvContentPartPr/>
                <p14:nvPr/>
              </p14:nvContentPartPr>
              <p14:xfrm>
                <a:off x="2083674" y="3882143"/>
                <a:ext cx="309240" cy="5036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218C0A2-DFBD-3CEE-D08C-493FAFC05C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74674" y="3873143"/>
                  <a:ext cx="3268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E579AEF-FE6E-2338-3B44-BC1AC8A724EF}"/>
                    </a:ext>
                  </a:extLst>
                </p14:cNvPr>
                <p14:cNvContentPartPr/>
                <p14:nvPr/>
              </p14:nvContentPartPr>
              <p14:xfrm>
                <a:off x="2173314" y="3924263"/>
                <a:ext cx="682560" cy="5832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E579AEF-FE6E-2338-3B44-BC1AC8A724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64674" y="3915623"/>
                  <a:ext cx="7002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89F6452B-C725-9147-565A-A12B59673119}"/>
                    </a:ext>
                  </a:extLst>
                </p14:cNvPr>
                <p14:cNvContentPartPr/>
                <p14:nvPr/>
              </p14:nvContentPartPr>
              <p14:xfrm>
                <a:off x="2863434" y="4065023"/>
                <a:ext cx="225000" cy="2016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89F6452B-C725-9147-565A-A12B5967311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54794" y="4056023"/>
                  <a:ext cx="242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079FFBD0-02C7-413A-0F5F-7CC94EFA3245}"/>
                    </a:ext>
                  </a:extLst>
                </p14:cNvPr>
                <p14:cNvContentPartPr/>
                <p14:nvPr/>
              </p14:nvContentPartPr>
              <p14:xfrm>
                <a:off x="3398394" y="3872783"/>
                <a:ext cx="23040" cy="1915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079FFBD0-02C7-413A-0F5F-7CC94EFA32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89754" y="3863783"/>
                  <a:ext cx="40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025E6E40-EE4D-9E5E-A667-46D5594B1343}"/>
                    </a:ext>
                  </a:extLst>
                </p14:cNvPr>
                <p14:cNvContentPartPr/>
                <p14:nvPr/>
              </p14:nvContentPartPr>
              <p14:xfrm>
                <a:off x="3337554" y="3849383"/>
                <a:ext cx="178560" cy="11340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025E6E40-EE4D-9E5E-A667-46D5594B134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28554" y="3840383"/>
                  <a:ext cx="196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AFFC8975-5519-FC0D-5C67-12B330A867BA}"/>
                    </a:ext>
                  </a:extLst>
                </p14:cNvPr>
                <p14:cNvContentPartPr/>
                <p14:nvPr/>
              </p14:nvContentPartPr>
              <p14:xfrm>
                <a:off x="3506754" y="3957023"/>
                <a:ext cx="5400" cy="1004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AFFC8975-5519-FC0D-5C67-12B330A867B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98114" y="3948023"/>
                  <a:ext cx="23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07C0B2B3-65C4-8FC6-031A-2DBBE6802CB9}"/>
                    </a:ext>
                  </a:extLst>
                </p14:cNvPr>
                <p14:cNvContentPartPr/>
                <p14:nvPr/>
              </p14:nvContentPartPr>
              <p14:xfrm>
                <a:off x="3481554" y="3913463"/>
                <a:ext cx="122040" cy="1494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07C0B2B3-65C4-8FC6-031A-2DBBE6802CB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72914" y="3904823"/>
                  <a:ext cx="139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5340ECAF-A1D3-11A3-9C8E-6FDFA059B235}"/>
                    </a:ext>
                  </a:extLst>
                </p14:cNvPr>
                <p14:cNvContentPartPr/>
                <p14:nvPr/>
              </p14:nvContentPartPr>
              <p14:xfrm>
                <a:off x="3606114" y="3914903"/>
                <a:ext cx="104040" cy="13068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5340ECAF-A1D3-11A3-9C8E-6FDFA059B2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97114" y="3906263"/>
                  <a:ext cx="121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0DAB7B5-3056-7F2C-BE1D-953AAA2E230F}"/>
                    </a:ext>
                  </a:extLst>
                </p14:cNvPr>
                <p14:cNvContentPartPr/>
                <p14:nvPr/>
              </p14:nvContentPartPr>
              <p14:xfrm>
                <a:off x="3711954" y="3915983"/>
                <a:ext cx="131400" cy="1458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0DAB7B5-3056-7F2C-BE1D-953AAA2E230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03314" y="3907343"/>
                  <a:ext cx="149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A1D08FA6-D80A-C00E-E2A6-BA629403A1CF}"/>
                    </a:ext>
                  </a:extLst>
                </p14:cNvPr>
                <p14:cNvContentPartPr/>
                <p14:nvPr/>
              </p14:nvContentPartPr>
              <p14:xfrm>
                <a:off x="3866394" y="3920663"/>
                <a:ext cx="90000" cy="1170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A1D08FA6-D80A-C00E-E2A6-BA629403A1C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57754" y="3911663"/>
                  <a:ext cx="107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E30C1EC3-E56A-567D-4EB2-14A67C0E76C6}"/>
                    </a:ext>
                  </a:extLst>
                </p14:cNvPr>
                <p14:cNvContentPartPr/>
                <p14:nvPr/>
              </p14:nvContentPartPr>
              <p14:xfrm>
                <a:off x="4008234" y="3892943"/>
                <a:ext cx="151920" cy="1443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E30C1EC3-E56A-567D-4EB2-14A67C0E76C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99594" y="3884303"/>
                  <a:ext cx="169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19ACD9A1-5AF5-5E9E-6D1B-55C8103FF1C1}"/>
                    </a:ext>
                  </a:extLst>
                </p14:cNvPr>
                <p14:cNvContentPartPr/>
                <p14:nvPr/>
              </p14:nvContentPartPr>
              <p14:xfrm>
                <a:off x="4093194" y="3898343"/>
                <a:ext cx="130680" cy="342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19ACD9A1-5AF5-5E9E-6D1B-55C8103FF1C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84194" y="3889703"/>
                  <a:ext cx="148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8A88FCB1-C14F-1E27-0669-A39B416EA895}"/>
                    </a:ext>
                  </a:extLst>
                </p14:cNvPr>
                <p14:cNvContentPartPr/>
                <p14:nvPr/>
              </p14:nvContentPartPr>
              <p14:xfrm>
                <a:off x="3230994" y="3773783"/>
                <a:ext cx="68760" cy="4014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8A88FCB1-C14F-1E27-0669-A39B416EA8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21994" y="3764783"/>
                  <a:ext cx="864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98324394-48C4-2943-79A4-78011348670B}"/>
                    </a:ext>
                  </a:extLst>
                </p14:cNvPr>
                <p14:cNvContentPartPr/>
                <p14:nvPr/>
              </p14:nvContentPartPr>
              <p14:xfrm>
                <a:off x="3207234" y="3694223"/>
                <a:ext cx="1262880" cy="432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98324394-48C4-2943-79A4-7801134867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98234" y="3685223"/>
                  <a:ext cx="1280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0C3680EB-EF0F-60C6-E63A-C5EC06B2A299}"/>
                    </a:ext>
                  </a:extLst>
                </p14:cNvPr>
                <p14:cNvContentPartPr/>
                <p14:nvPr/>
              </p14:nvContentPartPr>
              <p14:xfrm>
                <a:off x="4462554" y="3703223"/>
                <a:ext cx="34560" cy="5173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0C3680EB-EF0F-60C6-E63A-C5EC06B2A2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53914" y="3694583"/>
                  <a:ext cx="522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ECBE9F9B-DB15-9CE5-FEF8-E536030B5C1B}"/>
                    </a:ext>
                  </a:extLst>
                </p14:cNvPr>
                <p14:cNvContentPartPr/>
                <p14:nvPr/>
              </p14:nvContentPartPr>
              <p14:xfrm>
                <a:off x="3218754" y="4196423"/>
                <a:ext cx="1134720" cy="169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ECBE9F9B-DB15-9CE5-FEF8-E536030B5C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10114" y="4187423"/>
                  <a:ext cx="1152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D98AB3E-1C79-0AA0-21EB-0B97519D1533}"/>
                    </a:ext>
                  </a:extLst>
                </p14:cNvPr>
                <p14:cNvContentPartPr/>
                <p14:nvPr/>
              </p14:nvContentPartPr>
              <p14:xfrm>
                <a:off x="4331514" y="4200383"/>
                <a:ext cx="140400" cy="1512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D98AB3E-1C79-0AA0-21EB-0B97519D153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22874" y="4191383"/>
                  <a:ext cx="1580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6" name="Group 955">
            <a:extLst>
              <a:ext uri="{FF2B5EF4-FFF2-40B4-BE49-F238E27FC236}">
                <a16:creationId xmlns:a16="http://schemas.microsoft.com/office/drawing/2014/main" id="{2F04B902-F3C8-696B-B779-BF23D1BE1A4F}"/>
              </a:ext>
            </a:extLst>
          </p:cNvPr>
          <p:cNvGrpSpPr/>
          <p:nvPr/>
        </p:nvGrpSpPr>
        <p:grpSpPr>
          <a:xfrm>
            <a:off x="1475994" y="2709623"/>
            <a:ext cx="1502280" cy="217440"/>
            <a:chOff x="1475994" y="2709623"/>
            <a:chExt cx="150228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BEFD1854-7120-45DF-4976-EA2385260BDD}"/>
                    </a:ext>
                  </a:extLst>
                </p14:cNvPr>
                <p14:cNvContentPartPr/>
                <p14:nvPr/>
              </p14:nvContentPartPr>
              <p14:xfrm>
                <a:off x="1519194" y="2779103"/>
                <a:ext cx="21600" cy="1479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BEFD1854-7120-45DF-4976-EA2385260BD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514874" y="2774783"/>
                  <a:ext cx="30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C7D5D61A-81D6-07FE-229E-78D4C1F60DF3}"/>
                    </a:ext>
                  </a:extLst>
                </p14:cNvPr>
                <p14:cNvContentPartPr/>
                <p14:nvPr/>
              </p14:nvContentPartPr>
              <p14:xfrm>
                <a:off x="1475994" y="2754623"/>
                <a:ext cx="145080" cy="9468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C7D5D61A-81D6-07FE-229E-78D4C1F60DF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471674" y="2750303"/>
                  <a:ext cx="153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5D290C97-8A0A-8ECA-F892-CF6E3FF4DF2C}"/>
                    </a:ext>
                  </a:extLst>
                </p14:cNvPr>
                <p14:cNvContentPartPr/>
                <p14:nvPr/>
              </p14:nvContentPartPr>
              <p14:xfrm>
                <a:off x="1638714" y="2770103"/>
                <a:ext cx="14760" cy="12924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5D290C97-8A0A-8ECA-F892-CF6E3FF4DF2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34394" y="2765783"/>
                  <a:ext cx="23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BA845A7B-997F-22D9-8FF7-7112F86FBBB5}"/>
                    </a:ext>
                  </a:extLst>
                </p14:cNvPr>
                <p14:cNvContentPartPr/>
                <p14:nvPr/>
              </p14:nvContentPartPr>
              <p14:xfrm>
                <a:off x="1630074" y="2768663"/>
                <a:ext cx="108720" cy="15444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BA845A7B-997F-22D9-8FF7-7112F86FBBB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625754" y="2764343"/>
                  <a:ext cx="117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007F693A-CBBA-1F4A-62CD-D52E2FA9CE48}"/>
                    </a:ext>
                  </a:extLst>
                </p14:cNvPr>
                <p14:cNvContentPartPr/>
                <p14:nvPr/>
              </p14:nvContentPartPr>
              <p14:xfrm>
                <a:off x="1786314" y="2833463"/>
                <a:ext cx="14040" cy="8496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007F693A-CBBA-1F4A-62CD-D52E2FA9CE4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781994" y="2829143"/>
                  <a:ext cx="22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F06A3087-B6A2-E0EE-41D1-FC0C97F9CA7C}"/>
                    </a:ext>
                  </a:extLst>
                </p14:cNvPr>
                <p14:cNvContentPartPr/>
                <p14:nvPr/>
              </p14:nvContentPartPr>
              <p14:xfrm>
                <a:off x="1951914" y="2744543"/>
                <a:ext cx="85680" cy="16560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F06A3087-B6A2-E0EE-41D1-FC0C97F9CA7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47594" y="2740223"/>
                  <a:ext cx="94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585DF108-73B1-F2DA-05A7-843B8E86BE90}"/>
                    </a:ext>
                  </a:extLst>
                </p14:cNvPr>
                <p14:cNvContentPartPr/>
                <p14:nvPr/>
              </p14:nvContentPartPr>
              <p14:xfrm>
                <a:off x="2048754" y="2796383"/>
                <a:ext cx="104040" cy="10512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585DF108-73B1-F2DA-05A7-843B8E86BE9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044434" y="2792063"/>
                  <a:ext cx="112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02838DDA-9694-BB6D-175A-3157F74B8CFE}"/>
                    </a:ext>
                  </a:extLst>
                </p14:cNvPr>
                <p14:cNvContentPartPr/>
                <p14:nvPr/>
              </p14:nvContentPartPr>
              <p14:xfrm>
                <a:off x="2163234" y="2787383"/>
                <a:ext cx="59760" cy="11268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02838DDA-9694-BB6D-175A-3157F74B8CF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58914" y="2783063"/>
                  <a:ext cx="68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06C5771A-F9D2-D1EC-4149-A42028116605}"/>
                    </a:ext>
                  </a:extLst>
                </p14:cNvPr>
                <p14:cNvContentPartPr/>
                <p14:nvPr/>
              </p14:nvContentPartPr>
              <p14:xfrm>
                <a:off x="2261154" y="2716103"/>
                <a:ext cx="15120" cy="20520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06C5771A-F9D2-D1EC-4149-A4202811660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256834" y="2711783"/>
                  <a:ext cx="23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E2B565EE-2F72-986C-AA8A-A62042A45908}"/>
                    </a:ext>
                  </a:extLst>
                </p14:cNvPr>
                <p14:cNvContentPartPr/>
                <p14:nvPr/>
              </p14:nvContentPartPr>
              <p14:xfrm>
                <a:off x="2207154" y="2814743"/>
                <a:ext cx="161280" cy="11016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E2B565EE-2F72-986C-AA8A-A62042A4590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202834" y="2810423"/>
                  <a:ext cx="169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C2A8A5BB-8709-B56F-4CD0-F1C91081BBFC}"/>
                    </a:ext>
                  </a:extLst>
                </p14:cNvPr>
                <p14:cNvContentPartPr/>
                <p14:nvPr/>
              </p14:nvContentPartPr>
              <p14:xfrm>
                <a:off x="2381394" y="2809703"/>
                <a:ext cx="177120" cy="11628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C2A8A5BB-8709-B56F-4CD0-F1C91081BBF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377074" y="2805383"/>
                  <a:ext cx="185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16A0FB41-7B54-E7D1-6C89-ABE1EC1C702E}"/>
                    </a:ext>
                  </a:extLst>
                </p14:cNvPr>
                <p14:cNvContentPartPr/>
                <p14:nvPr/>
              </p14:nvContentPartPr>
              <p14:xfrm>
                <a:off x="2564274" y="2811863"/>
                <a:ext cx="132840" cy="11196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16A0FB41-7B54-E7D1-6C89-ABE1EC1C702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559954" y="2807543"/>
                  <a:ext cx="141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DE1D7A15-D77B-DBF3-DF1F-F3432BF14EDA}"/>
                    </a:ext>
                  </a:extLst>
                </p14:cNvPr>
                <p14:cNvContentPartPr/>
                <p14:nvPr/>
              </p14:nvContentPartPr>
              <p14:xfrm>
                <a:off x="2769474" y="2791703"/>
                <a:ext cx="23400" cy="8856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DE1D7A15-D77B-DBF3-DF1F-F3432BF14ED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765154" y="2787383"/>
                  <a:ext cx="32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61F492DC-6E5A-8BFD-4F8C-35397D50AA28}"/>
                    </a:ext>
                  </a:extLst>
                </p14:cNvPr>
                <p14:cNvContentPartPr/>
                <p14:nvPr/>
              </p14:nvContentPartPr>
              <p14:xfrm>
                <a:off x="2732754" y="2747783"/>
                <a:ext cx="136800" cy="2700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61F492DC-6E5A-8BFD-4F8C-35397D50AA2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728434" y="2743463"/>
                  <a:ext cx="145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255A7720-A998-4575-7099-783E2499DE29}"/>
                    </a:ext>
                  </a:extLst>
                </p14:cNvPr>
                <p14:cNvContentPartPr/>
                <p14:nvPr/>
              </p14:nvContentPartPr>
              <p14:xfrm>
                <a:off x="2743554" y="2889263"/>
                <a:ext cx="122400" cy="1152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255A7720-A998-4575-7099-783E2499DE2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739234" y="2884943"/>
                  <a:ext cx="131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955" name="Ink 954">
                  <a:extLst>
                    <a:ext uri="{FF2B5EF4-FFF2-40B4-BE49-F238E27FC236}">
                      <a16:creationId xmlns:a16="http://schemas.microsoft.com/office/drawing/2014/main" id="{96CE788D-C291-54FA-FD37-C2D077448CCF}"/>
                    </a:ext>
                  </a:extLst>
                </p14:cNvPr>
                <p14:cNvContentPartPr/>
                <p14:nvPr/>
              </p14:nvContentPartPr>
              <p14:xfrm>
                <a:off x="2874594" y="2709623"/>
                <a:ext cx="103680" cy="203400"/>
              </p14:xfrm>
            </p:contentPart>
          </mc:Choice>
          <mc:Fallback xmlns="">
            <p:pic>
              <p:nvPicPr>
                <p:cNvPr id="955" name="Ink 954">
                  <a:extLst>
                    <a:ext uri="{FF2B5EF4-FFF2-40B4-BE49-F238E27FC236}">
                      <a16:creationId xmlns:a16="http://schemas.microsoft.com/office/drawing/2014/main" id="{96CE788D-C291-54FA-FD37-C2D077448CC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870274" y="2705303"/>
                  <a:ext cx="1123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33BE06DD-210F-960B-071D-19E66C9DDD7D}"/>
              </a:ext>
            </a:extLst>
          </p:cNvPr>
          <p:cNvGrpSpPr/>
          <p:nvPr/>
        </p:nvGrpSpPr>
        <p:grpSpPr>
          <a:xfrm>
            <a:off x="1831314" y="4668743"/>
            <a:ext cx="1341360" cy="248400"/>
            <a:chOff x="1831314" y="4668743"/>
            <a:chExt cx="134136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57" name="Ink 956">
                  <a:extLst>
                    <a:ext uri="{FF2B5EF4-FFF2-40B4-BE49-F238E27FC236}">
                      <a16:creationId xmlns:a16="http://schemas.microsoft.com/office/drawing/2014/main" id="{0C25F031-74CA-AEFA-F9AA-409DD78FA979}"/>
                    </a:ext>
                  </a:extLst>
                </p14:cNvPr>
                <p14:cNvContentPartPr/>
                <p14:nvPr/>
              </p14:nvContentPartPr>
              <p14:xfrm>
                <a:off x="1884234" y="4767743"/>
                <a:ext cx="18360" cy="149400"/>
              </p14:xfrm>
            </p:contentPart>
          </mc:Choice>
          <mc:Fallback xmlns="">
            <p:pic>
              <p:nvPicPr>
                <p:cNvPr id="957" name="Ink 956">
                  <a:extLst>
                    <a:ext uri="{FF2B5EF4-FFF2-40B4-BE49-F238E27FC236}">
                      <a16:creationId xmlns:a16="http://schemas.microsoft.com/office/drawing/2014/main" id="{0C25F031-74CA-AEFA-F9AA-409DD78FA97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879914" y="4763423"/>
                  <a:ext cx="27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58" name="Ink 957">
                  <a:extLst>
                    <a:ext uri="{FF2B5EF4-FFF2-40B4-BE49-F238E27FC236}">
                      <a16:creationId xmlns:a16="http://schemas.microsoft.com/office/drawing/2014/main" id="{2784F7B6-93C5-2502-2A24-65F603EEF972}"/>
                    </a:ext>
                  </a:extLst>
                </p14:cNvPr>
                <p14:cNvContentPartPr/>
                <p14:nvPr/>
              </p14:nvContentPartPr>
              <p14:xfrm>
                <a:off x="1831314" y="4719863"/>
                <a:ext cx="127440" cy="119520"/>
              </p14:xfrm>
            </p:contentPart>
          </mc:Choice>
          <mc:Fallback xmlns="">
            <p:pic>
              <p:nvPicPr>
                <p:cNvPr id="958" name="Ink 957">
                  <a:extLst>
                    <a:ext uri="{FF2B5EF4-FFF2-40B4-BE49-F238E27FC236}">
                      <a16:creationId xmlns:a16="http://schemas.microsoft.com/office/drawing/2014/main" id="{2784F7B6-93C5-2502-2A24-65F603EEF97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826994" y="4715543"/>
                  <a:ext cx="136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59" name="Ink 958">
                  <a:extLst>
                    <a:ext uri="{FF2B5EF4-FFF2-40B4-BE49-F238E27FC236}">
                      <a16:creationId xmlns:a16="http://schemas.microsoft.com/office/drawing/2014/main" id="{BB091D64-8B9C-3F56-D626-0981E683CFFE}"/>
                    </a:ext>
                  </a:extLst>
                </p14:cNvPr>
                <p14:cNvContentPartPr/>
                <p14:nvPr/>
              </p14:nvContentPartPr>
              <p14:xfrm>
                <a:off x="1961634" y="4741103"/>
                <a:ext cx="21240" cy="156960"/>
              </p14:xfrm>
            </p:contentPart>
          </mc:Choice>
          <mc:Fallback xmlns="">
            <p:pic>
              <p:nvPicPr>
                <p:cNvPr id="959" name="Ink 958">
                  <a:extLst>
                    <a:ext uri="{FF2B5EF4-FFF2-40B4-BE49-F238E27FC236}">
                      <a16:creationId xmlns:a16="http://schemas.microsoft.com/office/drawing/2014/main" id="{BB091D64-8B9C-3F56-D626-0981E683CFF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957314" y="4736783"/>
                  <a:ext cx="29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4CB5F00E-896B-EDD0-5967-A652DFA2B67B}"/>
                    </a:ext>
                  </a:extLst>
                </p14:cNvPr>
                <p14:cNvContentPartPr/>
                <p14:nvPr/>
              </p14:nvContentPartPr>
              <p14:xfrm>
                <a:off x="1950474" y="4786103"/>
                <a:ext cx="131040" cy="127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4CB5F00E-896B-EDD0-5967-A652DFA2B67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946154" y="4781783"/>
                  <a:ext cx="139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3BCC31A9-A383-51C2-13EB-37FE1D885BD7}"/>
                    </a:ext>
                  </a:extLst>
                </p14:cNvPr>
                <p14:cNvContentPartPr/>
                <p14:nvPr/>
              </p14:nvContentPartPr>
              <p14:xfrm>
                <a:off x="2144514" y="4822823"/>
                <a:ext cx="17280" cy="8460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3BCC31A9-A383-51C2-13EB-37FE1D885B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140194" y="4818503"/>
                  <a:ext cx="25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5005A188-D060-AD81-7A66-EC542737A0D9}"/>
                    </a:ext>
                  </a:extLst>
                </p14:cNvPr>
                <p14:cNvContentPartPr/>
                <p14:nvPr/>
              </p14:nvContentPartPr>
              <p14:xfrm>
                <a:off x="2320914" y="4748303"/>
                <a:ext cx="11520" cy="14904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5005A188-D060-AD81-7A66-EC542737A0D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316594" y="4743983"/>
                  <a:ext cx="20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90F00E54-BA41-00D7-A176-C6579C2B3464}"/>
                    </a:ext>
                  </a:extLst>
                </p14:cNvPr>
                <p14:cNvContentPartPr/>
                <p14:nvPr/>
              </p14:nvContentPartPr>
              <p14:xfrm>
                <a:off x="2275194" y="4692863"/>
                <a:ext cx="127080" cy="12168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90F00E54-BA41-00D7-A176-C6579C2B346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270874" y="4688543"/>
                  <a:ext cx="135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4F0C74E7-2A57-4EE2-DCED-561216D8452E}"/>
                    </a:ext>
                  </a:extLst>
                </p14:cNvPr>
                <p14:cNvContentPartPr/>
                <p14:nvPr/>
              </p14:nvContentPartPr>
              <p14:xfrm>
                <a:off x="2392914" y="4779263"/>
                <a:ext cx="122400" cy="11232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4F0C74E7-2A57-4EE2-DCED-561216D8452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388594" y="4774943"/>
                  <a:ext cx="131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7287F11E-9A0D-031E-45AE-B15A2C35394D}"/>
                    </a:ext>
                  </a:extLst>
                </p14:cNvPr>
                <p14:cNvContentPartPr/>
                <p14:nvPr/>
              </p14:nvContentPartPr>
              <p14:xfrm>
                <a:off x="2532594" y="4698983"/>
                <a:ext cx="241920" cy="19692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7287F11E-9A0D-031E-45AE-B15A2C35394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528274" y="4694663"/>
                  <a:ext cx="250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6BC0A20D-8225-B50B-33EE-4814549EC8EA}"/>
                    </a:ext>
                  </a:extLst>
                </p14:cNvPr>
                <p14:cNvContentPartPr/>
                <p14:nvPr/>
              </p14:nvContentPartPr>
              <p14:xfrm>
                <a:off x="2775594" y="4787183"/>
                <a:ext cx="91440" cy="10872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6BC0A20D-8225-B50B-33EE-4814549EC8E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771274" y="4782863"/>
                  <a:ext cx="100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B63626DC-7E46-833E-0B1F-F3E7F0CC1ADF}"/>
                    </a:ext>
                  </a:extLst>
                </p14:cNvPr>
                <p14:cNvContentPartPr/>
                <p14:nvPr/>
              </p14:nvContentPartPr>
              <p14:xfrm>
                <a:off x="2854074" y="4668743"/>
                <a:ext cx="63360" cy="22248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B63626DC-7E46-833E-0B1F-F3E7F0CC1AD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849754" y="4664423"/>
                  <a:ext cx="72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3026F765-B86C-F3F4-69E1-2DBC32EF9C21}"/>
                    </a:ext>
                  </a:extLst>
                </p14:cNvPr>
                <p14:cNvContentPartPr/>
                <p14:nvPr/>
              </p14:nvContentPartPr>
              <p14:xfrm>
                <a:off x="2901594" y="4704383"/>
                <a:ext cx="122400" cy="14040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3026F765-B86C-F3F4-69E1-2DBC32EF9C2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897274" y="4700063"/>
                  <a:ext cx="131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3084E983-761A-4342-04C7-F3CAC164A5C1}"/>
                    </a:ext>
                  </a:extLst>
                </p14:cNvPr>
                <p14:cNvContentPartPr/>
                <p14:nvPr/>
              </p14:nvContentPartPr>
              <p14:xfrm>
                <a:off x="2917074" y="4859183"/>
                <a:ext cx="135000" cy="3132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3084E983-761A-4342-04C7-F3CAC164A5C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912754" y="4854863"/>
                  <a:ext cx="143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5BAF5175-05E2-D40C-C1C2-1A216CDD4B6B}"/>
                    </a:ext>
                  </a:extLst>
                </p14:cNvPr>
                <p14:cNvContentPartPr/>
                <p14:nvPr/>
              </p14:nvContentPartPr>
              <p14:xfrm>
                <a:off x="3067194" y="4673423"/>
                <a:ext cx="105480" cy="207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5BAF5175-05E2-D40C-C1C2-1A216CDD4B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062874" y="4669103"/>
                  <a:ext cx="11412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960" name="Ink 959">
                <a:extLst>
                  <a:ext uri="{FF2B5EF4-FFF2-40B4-BE49-F238E27FC236}">
                    <a16:creationId xmlns:a16="http://schemas.microsoft.com/office/drawing/2014/main" id="{B4B42B03-B373-0686-D8A3-E0E7681BA393}"/>
                  </a:ext>
                </a:extLst>
              </p14:cNvPr>
              <p14:cNvContentPartPr/>
              <p14:nvPr/>
            </p14:nvContentPartPr>
            <p14:xfrm>
              <a:off x="6221174" y="1774703"/>
              <a:ext cx="102600" cy="126720"/>
            </p14:xfrm>
          </p:contentPart>
        </mc:Choice>
        <mc:Fallback xmlns="">
          <p:pic>
            <p:nvPicPr>
              <p:cNvPr id="960" name="Ink 959">
                <a:extLst>
                  <a:ext uri="{FF2B5EF4-FFF2-40B4-BE49-F238E27FC236}">
                    <a16:creationId xmlns:a16="http://schemas.microsoft.com/office/drawing/2014/main" id="{B4B42B03-B373-0686-D8A3-E0E7681BA393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6212534" y="1766063"/>
                <a:ext cx="1202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961" name="Ink 960">
                <a:extLst>
                  <a:ext uri="{FF2B5EF4-FFF2-40B4-BE49-F238E27FC236}">
                    <a16:creationId xmlns:a16="http://schemas.microsoft.com/office/drawing/2014/main" id="{2CAFD722-A230-4E2E-8BC4-7D5109CDF4DC}"/>
                  </a:ext>
                </a:extLst>
              </p14:cNvPr>
              <p14:cNvContentPartPr/>
              <p14:nvPr/>
            </p14:nvContentPartPr>
            <p14:xfrm>
              <a:off x="6385334" y="1789463"/>
              <a:ext cx="16200" cy="105480"/>
            </p14:xfrm>
          </p:contentPart>
        </mc:Choice>
        <mc:Fallback xmlns="">
          <p:pic>
            <p:nvPicPr>
              <p:cNvPr id="961" name="Ink 960">
                <a:extLst>
                  <a:ext uri="{FF2B5EF4-FFF2-40B4-BE49-F238E27FC236}">
                    <a16:creationId xmlns:a16="http://schemas.microsoft.com/office/drawing/2014/main" id="{2CAFD722-A230-4E2E-8BC4-7D5109CDF4DC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6376694" y="1780823"/>
                <a:ext cx="338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962" name="Ink 961">
                <a:extLst>
                  <a:ext uri="{FF2B5EF4-FFF2-40B4-BE49-F238E27FC236}">
                    <a16:creationId xmlns:a16="http://schemas.microsoft.com/office/drawing/2014/main" id="{F5D0ECD2-97C9-44FD-F807-C144F1A56B82}"/>
                  </a:ext>
                </a:extLst>
              </p14:cNvPr>
              <p14:cNvContentPartPr/>
              <p14:nvPr/>
            </p14:nvContentPartPr>
            <p14:xfrm>
              <a:off x="6350414" y="1778303"/>
              <a:ext cx="190800" cy="116640"/>
            </p14:xfrm>
          </p:contentPart>
        </mc:Choice>
        <mc:Fallback xmlns="">
          <p:pic>
            <p:nvPicPr>
              <p:cNvPr id="962" name="Ink 961">
                <a:extLst>
                  <a:ext uri="{FF2B5EF4-FFF2-40B4-BE49-F238E27FC236}">
                    <a16:creationId xmlns:a16="http://schemas.microsoft.com/office/drawing/2014/main" id="{F5D0ECD2-97C9-44FD-F807-C144F1A56B82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341774" y="1769663"/>
                <a:ext cx="2084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963" name="Ink 962">
                <a:extLst>
                  <a:ext uri="{FF2B5EF4-FFF2-40B4-BE49-F238E27FC236}">
                    <a16:creationId xmlns:a16="http://schemas.microsoft.com/office/drawing/2014/main" id="{34CF7864-E4FF-E802-8BCB-388159A84541}"/>
                  </a:ext>
                </a:extLst>
              </p14:cNvPr>
              <p14:cNvContentPartPr/>
              <p14:nvPr/>
            </p14:nvContentPartPr>
            <p14:xfrm>
              <a:off x="6561734" y="1791623"/>
              <a:ext cx="15480" cy="94680"/>
            </p14:xfrm>
          </p:contentPart>
        </mc:Choice>
        <mc:Fallback xmlns="">
          <p:pic>
            <p:nvPicPr>
              <p:cNvPr id="963" name="Ink 962">
                <a:extLst>
                  <a:ext uri="{FF2B5EF4-FFF2-40B4-BE49-F238E27FC236}">
                    <a16:creationId xmlns:a16="http://schemas.microsoft.com/office/drawing/2014/main" id="{34CF7864-E4FF-E802-8BCB-388159A84541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552734" y="1782623"/>
                <a:ext cx="331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964" name="Ink 963">
                <a:extLst>
                  <a:ext uri="{FF2B5EF4-FFF2-40B4-BE49-F238E27FC236}">
                    <a16:creationId xmlns:a16="http://schemas.microsoft.com/office/drawing/2014/main" id="{A813FB6E-CB3F-C2AA-8F59-884C70A98E30}"/>
                  </a:ext>
                </a:extLst>
              </p14:cNvPr>
              <p14:cNvContentPartPr/>
              <p14:nvPr/>
            </p14:nvContentPartPr>
            <p14:xfrm>
              <a:off x="6544094" y="1781543"/>
              <a:ext cx="109080" cy="124560"/>
            </p14:xfrm>
          </p:contentPart>
        </mc:Choice>
        <mc:Fallback xmlns="">
          <p:pic>
            <p:nvPicPr>
              <p:cNvPr id="964" name="Ink 963">
                <a:extLst>
                  <a:ext uri="{FF2B5EF4-FFF2-40B4-BE49-F238E27FC236}">
                    <a16:creationId xmlns:a16="http://schemas.microsoft.com/office/drawing/2014/main" id="{A813FB6E-CB3F-C2AA-8F59-884C70A98E30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535094" y="1772543"/>
                <a:ext cx="1267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965" name="Ink 964">
                <a:extLst>
                  <a:ext uri="{FF2B5EF4-FFF2-40B4-BE49-F238E27FC236}">
                    <a16:creationId xmlns:a16="http://schemas.microsoft.com/office/drawing/2014/main" id="{6E589279-8BDD-8B81-EC29-3BE87232C5D0}"/>
                  </a:ext>
                </a:extLst>
              </p14:cNvPr>
              <p14:cNvContentPartPr/>
              <p14:nvPr/>
            </p14:nvContentPartPr>
            <p14:xfrm>
              <a:off x="6654974" y="1788743"/>
              <a:ext cx="113760" cy="110520"/>
            </p14:xfrm>
          </p:contentPart>
        </mc:Choice>
        <mc:Fallback xmlns="">
          <p:pic>
            <p:nvPicPr>
              <p:cNvPr id="965" name="Ink 964">
                <a:extLst>
                  <a:ext uri="{FF2B5EF4-FFF2-40B4-BE49-F238E27FC236}">
                    <a16:creationId xmlns:a16="http://schemas.microsoft.com/office/drawing/2014/main" id="{6E589279-8BDD-8B81-EC29-3BE87232C5D0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6646334" y="1779743"/>
                <a:ext cx="1314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966" name="Ink 965">
                <a:extLst>
                  <a:ext uri="{FF2B5EF4-FFF2-40B4-BE49-F238E27FC236}">
                    <a16:creationId xmlns:a16="http://schemas.microsoft.com/office/drawing/2014/main" id="{1F09D062-0F74-7D35-BF7F-F33040F81E52}"/>
                  </a:ext>
                </a:extLst>
              </p14:cNvPr>
              <p14:cNvContentPartPr/>
              <p14:nvPr/>
            </p14:nvContentPartPr>
            <p14:xfrm>
              <a:off x="6638414" y="1795943"/>
              <a:ext cx="129240" cy="30240"/>
            </p14:xfrm>
          </p:contentPart>
        </mc:Choice>
        <mc:Fallback xmlns="">
          <p:pic>
            <p:nvPicPr>
              <p:cNvPr id="966" name="Ink 965">
                <a:extLst>
                  <a:ext uri="{FF2B5EF4-FFF2-40B4-BE49-F238E27FC236}">
                    <a16:creationId xmlns:a16="http://schemas.microsoft.com/office/drawing/2014/main" id="{1F09D062-0F74-7D35-BF7F-F33040F81E52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6629774" y="1786943"/>
                <a:ext cx="146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967" name="Ink 966">
                <a:extLst>
                  <a:ext uri="{FF2B5EF4-FFF2-40B4-BE49-F238E27FC236}">
                    <a16:creationId xmlns:a16="http://schemas.microsoft.com/office/drawing/2014/main" id="{C5FD0F7F-F603-7D75-7E86-2570D263F165}"/>
                  </a:ext>
                </a:extLst>
              </p14:cNvPr>
              <p14:cNvContentPartPr/>
              <p14:nvPr/>
            </p14:nvContentPartPr>
            <p14:xfrm>
              <a:off x="6768734" y="1803503"/>
              <a:ext cx="128160" cy="110160"/>
            </p14:xfrm>
          </p:contentPart>
        </mc:Choice>
        <mc:Fallback xmlns="">
          <p:pic>
            <p:nvPicPr>
              <p:cNvPr id="967" name="Ink 966">
                <a:extLst>
                  <a:ext uri="{FF2B5EF4-FFF2-40B4-BE49-F238E27FC236}">
                    <a16:creationId xmlns:a16="http://schemas.microsoft.com/office/drawing/2014/main" id="{C5FD0F7F-F603-7D75-7E86-2570D263F165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760094" y="1794503"/>
                <a:ext cx="1458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968" name="Ink 967">
                <a:extLst>
                  <a:ext uri="{FF2B5EF4-FFF2-40B4-BE49-F238E27FC236}">
                    <a16:creationId xmlns:a16="http://schemas.microsoft.com/office/drawing/2014/main" id="{69C39C39-86FF-189F-17AB-1BECAF05AA4A}"/>
                  </a:ext>
                </a:extLst>
              </p14:cNvPr>
              <p14:cNvContentPartPr/>
              <p14:nvPr/>
            </p14:nvContentPartPr>
            <p14:xfrm>
              <a:off x="6320174" y="2029223"/>
              <a:ext cx="5040" cy="116280"/>
            </p14:xfrm>
          </p:contentPart>
        </mc:Choice>
        <mc:Fallback xmlns="">
          <p:pic>
            <p:nvPicPr>
              <p:cNvPr id="968" name="Ink 967">
                <a:extLst>
                  <a:ext uri="{FF2B5EF4-FFF2-40B4-BE49-F238E27FC236}">
                    <a16:creationId xmlns:a16="http://schemas.microsoft.com/office/drawing/2014/main" id="{69C39C39-86FF-189F-17AB-1BECAF05AA4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311174" y="2020223"/>
                <a:ext cx="22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969" name="Ink 968">
                <a:extLst>
                  <a:ext uri="{FF2B5EF4-FFF2-40B4-BE49-F238E27FC236}">
                    <a16:creationId xmlns:a16="http://schemas.microsoft.com/office/drawing/2014/main" id="{E79C976E-8E08-8A20-94C4-FE7CC4F29C8F}"/>
                  </a:ext>
                </a:extLst>
              </p14:cNvPr>
              <p14:cNvContentPartPr/>
              <p14:nvPr/>
            </p14:nvContentPartPr>
            <p14:xfrm>
              <a:off x="6258974" y="1997903"/>
              <a:ext cx="138240" cy="83160"/>
            </p14:xfrm>
          </p:contentPart>
        </mc:Choice>
        <mc:Fallback xmlns="">
          <p:pic>
            <p:nvPicPr>
              <p:cNvPr id="969" name="Ink 968">
                <a:extLst>
                  <a:ext uri="{FF2B5EF4-FFF2-40B4-BE49-F238E27FC236}">
                    <a16:creationId xmlns:a16="http://schemas.microsoft.com/office/drawing/2014/main" id="{E79C976E-8E08-8A20-94C4-FE7CC4F29C8F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6250334" y="1988903"/>
                <a:ext cx="1558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970" name="Ink 969">
                <a:extLst>
                  <a:ext uri="{FF2B5EF4-FFF2-40B4-BE49-F238E27FC236}">
                    <a16:creationId xmlns:a16="http://schemas.microsoft.com/office/drawing/2014/main" id="{60E5141C-93AF-9A43-1244-BC32806B8ED2}"/>
                  </a:ext>
                </a:extLst>
              </p14:cNvPr>
              <p14:cNvContentPartPr/>
              <p14:nvPr/>
            </p14:nvContentPartPr>
            <p14:xfrm>
              <a:off x="6413414" y="2038943"/>
              <a:ext cx="12960" cy="97560"/>
            </p14:xfrm>
          </p:contentPart>
        </mc:Choice>
        <mc:Fallback xmlns="">
          <p:pic>
            <p:nvPicPr>
              <p:cNvPr id="970" name="Ink 969">
                <a:extLst>
                  <a:ext uri="{FF2B5EF4-FFF2-40B4-BE49-F238E27FC236}">
                    <a16:creationId xmlns:a16="http://schemas.microsoft.com/office/drawing/2014/main" id="{60E5141C-93AF-9A43-1244-BC32806B8ED2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404774" y="2029943"/>
                <a:ext cx="306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971" name="Ink 970">
                <a:extLst>
                  <a:ext uri="{FF2B5EF4-FFF2-40B4-BE49-F238E27FC236}">
                    <a16:creationId xmlns:a16="http://schemas.microsoft.com/office/drawing/2014/main" id="{57B48D91-1C33-9B7E-BA5E-C63F98688C15}"/>
                  </a:ext>
                </a:extLst>
              </p14:cNvPr>
              <p14:cNvContentPartPr/>
              <p14:nvPr/>
            </p14:nvContentPartPr>
            <p14:xfrm>
              <a:off x="6404414" y="2017343"/>
              <a:ext cx="116640" cy="122400"/>
            </p14:xfrm>
          </p:contentPart>
        </mc:Choice>
        <mc:Fallback xmlns="">
          <p:pic>
            <p:nvPicPr>
              <p:cNvPr id="971" name="Ink 970">
                <a:extLst>
                  <a:ext uri="{FF2B5EF4-FFF2-40B4-BE49-F238E27FC236}">
                    <a16:creationId xmlns:a16="http://schemas.microsoft.com/office/drawing/2014/main" id="{57B48D91-1C33-9B7E-BA5E-C63F98688C15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6395414" y="2008703"/>
                <a:ext cx="1342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972" name="Ink 971">
                <a:extLst>
                  <a:ext uri="{FF2B5EF4-FFF2-40B4-BE49-F238E27FC236}">
                    <a16:creationId xmlns:a16="http://schemas.microsoft.com/office/drawing/2014/main" id="{40BB6C88-4BF7-4AB4-76C7-A08E28908A77}"/>
                  </a:ext>
                </a:extLst>
              </p14:cNvPr>
              <p14:cNvContentPartPr/>
              <p14:nvPr/>
            </p14:nvContentPartPr>
            <p14:xfrm>
              <a:off x="6519974" y="2038583"/>
              <a:ext cx="60120" cy="99720"/>
            </p14:xfrm>
          </p:contentPart>
        </mc:Choice>
        <mc:Fallback xmlns="">
          <p:pic>
            <p:nvPicPr>
              <p:cNvPr id="972" name="Ink 971">
                <a:extLst>
                  <a:ext uri="{FF2B5EF4-FFF2-40B4-BE49-F238E27FC236}">
                    <a16:creationId xmlns:a16="http://schemas.microsoft.com/office/drawing/2014/main" id="{40BB6C88-4BF7-4AB4-76C7-A08E28908A77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6511334" y="2029943"/>
                <a:ext cx="777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973" name="Ink 972">
                <a:extLst>
                  <a:ext uri="{FF2B5EF4-FFF2-40B4-BE49-F238E27FC236}">
                    <a16:creationId xmlns:a16="http://schemas.microsoft.com/office/drawing/2014/main" id="{4C59E4F2-15CE-9B44-BC59-0411F251FE58}"/>
                  </a:ext>
                </a:extLst>
              </p14:cNvPr>
              <p14:cNvContentPartPr/>
              <p14:nvPr/>
            </p14:nvContentPartPr>
            <p14:xfrm>
              <a:off x="6607814" y="2030303"/>
              <a:ext cx="74520" cy="117720"/>
            </p14:xfrm>
          </p:contentPart>
        </mc:Choice>
        <mc:Fallback xmlns="">
          <p:pic>
            <p:nvPicPr>
              <p:cNvPr id="973" name="Ink 972">
                <a:extLst>
                  <a:ext uri="{FF2B5EF4-FFF2-40B4-BE49-F238E27FC236}">
                    <a16:creationId xmlns:a16="http://schemas.microsoft.com/office/drawing/2014/main" id="{4C59E4F2-15CE-9B44-BC59-0411F251FE58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6598814" y="2021663"/>
                <a:ext cx="921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974" name="Ink 973">
                <a:extLst>
                  <a:ext uri="{FF2B5EF4-FFF2-40B4-BE49-F238E27FC236}">
                    <a16:creationId xmlns:a16="http://schemas.microsoft.com/office/drawing/2014/main" id="{576A0A85-417F-268C-292F-F6FD7604119D}"/>
                  </a:ext>
                </a:extLst>
              </p14:cNvPr>
              <p14:cNvContentPartPr/>
              <p14:nvPr/>
            </p14:nvContentPartPr>
            <p14:xfrm>
              <a:off x="6682334" y="2031743"/>
              <a:ext cx="114840" cy="106560"/>
            </p14:xfrm>
          </p:contentPart>
        </mc:Choice>
        <mc:Fallback xmlns="">
          <p:pic>
            <p:nvPicPr>
              <p:cNvPr id="974" name="Ink 973">
                <a:extLst>
                  <a:ext uri="{FF2B5EF4-FFF2-40B4-BE49-F238E27FC236}">
                    <a16:creationId xmlns:a16="http://schemas.microsoft.com/office/drawing/2014/main" id="{576A0A85-417F-268C-292F-F6FD7604119D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6673334" y="2022743"/>
                <a:ext cx="1324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975" name="Ink 974">
                <a:extLst>
                  <a:ext uri="{FF2B5EF4-FFF2-40B4-BE49-F238E27FC236}">
                    <a16:creationId xmlns:a16="http://schemas.microsoft.com/office/drawing/2014/main" id="{6BB375C1-0332-18FB-C46C-9C32EE0F4904}"/>
                  </a:ext>
                </a:extLst>
              </p14:cNvPr>
              <p14:cNvContentPartPr/>
              <p14:nvPr/>
            </p14:nvContentPartPr>
            <p14:xfrm>
              <a:off x="6816254" y="2056583"/>
              <a:ext cx="17280" cy="90360"/>
            </p14:xfrm>
          </p:contentPart>
        </mc:Choice>
        <mc:Fallback xmlns="">
          <p:pic>
            <p:nvPicPr>
              <p:cNvPr id="975" name="Ink 974">
                <a:extLst>
                  <a:ext uri="{FF2B5EF4-FFF2-40B4-BE49-F238E27FC236}">
                    <a16:creationId xmlns:a16="http://schemas.microsoft.com/office/drawing/2014/main" id="{6BB375C1-0332-18FB-C46C-9C32EE0F4904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6807614" y="2047583"/>
                <a:ext cx="349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976" name="Ink 975">
                <a:extLst>
                  <a:ext uri="{FF2B5EF4-FFF2-40B4-BE49-F238E27FC236}">
                    <a16:creationId xmlns:a16="http://schemas.microsoft.com/office/drawing/2014/main" id="{B30FCA0D-F77A-4DA3-E014-4994A2982EFE}"/>
                  </a:ext>
                </a:extLst>
              </p14:cNvPr>
              <p14:cNvContentPartPr/>
              <p14:nvPr/>
            </p14:nvContentPartPr>
            <p14:xfrm>
              <a:off x="6789614" y="2041823"/>
              <a:ext cx="118440" cy="135360"/>
            </p14:xfrm>
          </p:contentPart>
        </mc:Choice>
        <mc:Fallback xmlns="">
          <p:pic>
            <p:nvPicPr>
              <p:cNvPr id="976" name="Ink 975">
                <a:extLst>
                  <a:ext uri="{FF2B5EF4-FFF2-40B4-BE49-F238E27FC236}">
                    <a16:creationId xmlns:a16="http://schemas.microsoft.com/office/drawing/2014/main" id="{B30FCA0D-F77A-4DA3-E014-4994A2982EFE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6780974" y="2033183"/>
                <a:ext cx="1360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977" name="Ink 976">
                <a:extLst>
                  <a:ext uri="{FF2B5EF4-FFF2-40B4-BE49-F238E27FC236}">
                    <a16:creationId xmlns:a16="http://schemas.microsoft.com/office/drawing/2014/main" id="{DB09839B-01CC-4B94-E921-94BFF06C23B5}"/>
                  </a:ext>
                </a:extLst>
              </p14:cNvPr>
              <p14:cNvContentPartPr/>
              <p14:nvPr/>
            </p14:nvContentPartPr>
            <p14:xfrm>
              <a:off x="6943694" y="2043263"/>
              <a:ext cx="78840" cy="93240"/>
            </p14:xfrm>
          </p:contentPart>
        </mc:Choice>
        <mc:Fallback xmlns="">
          <p:pic>
            <p:nvPicPr>
              <p:cNvPr id="977" name="Ink 976">
                <a:extLst>
                  <a:ext uri="{FF2B5EF4-FFF2-40B4-BE49-F238E27FC236}">
                    <a16:creationId xmlns:a16="http://schemas.microsoft.com/office/drawing/2014/main" id="{DB09839B-01CC-4B94-E921-94BFF06C23B5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6934694" y="2034263"/>
                <a:ext cx="964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978" name="Ink 977">
                <a:extLst>
                  <a:ext uri="{FF2B5EF4-FFF2-40B4-BE49-F238E27FC236}">
                    <a16:creationId xmlns:a16="http://schemas.microsoft.com/office/drawing/2014/main" id="{65424B73-2928-F805-C6FC-E4BD282AEED6}"/>
                  </a:ext>
                </a:extLst>
              </p14:cNvPr>
              <p14:cNvContentPartPr/>
              <p14:nvPr/>
            </p14:nvContentPartPr>
            <p14:xfrm>
              <a:off x="7040894" y="2033543"/>
              <a:ext cx="27360" cy="112320"/>
            </p14:xfrm>
          </p:contentPart>
        </mc:Choice>
        <mc:Fallback xmlns="">
          <p:pic>
            <p:nvPicPr>
              <p:cNvPr id="978" name="Ink 977">
                <a:extLst>
                  <a:ext uri="{FF2B5EF4-FFF2-40B4-BE49-F238E27FC236}">
                    <a16:creationId xmlns:a16="http://schemas.microsoft.com/office/drawing/2014/main" id="{65424B73-2928-F805-C6FC-E4BD282AEED6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7032254" y="2024543"/>
                <a:ext cx="45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979" name="Ink 978">
                <a:extLst>
                  <a:ext uri="{FF2B5EF4-FFF2-40B4-BE49-F238E27FC236}">
                    <a16:creationId xmlns:a16="http://schemas.microsoft.com/office/drawing/2014/main" id="{78F0B464-2AF5-6828-187E-6A912AD47B47}"/>
                  </a:ext>
                </a:extLst>
              </p14:cNvPr>
              <p14:cNvContentPartPr/>
              <p14:nvPr/>
            </p14:nvContentPartPr>
            <p14:xfrm>
              <a:off x="7029734" y="2033543"/>
              <a:ext cx="129600" cy="127080"/>
            </p14:xfrm>
          </p:contentPart>
        </mc:Choice>
        <mc:Fallback xmlns="">
          <p:pic>
            <p:nvPicPr>
              <p:cNvPr id="979" name="Ink 978">
                <a:extLst>
                  <a:ext uri="{FF2B5EF4-FFF2-40B4-BE49-F238E27FC236}">
                    <a16:creationId xmlns:a16="http://schemas.microsoft.com/office/drawing/2014/main" id="{78F0B464-2AF5-6828-187E-6A912AD47B47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7021094" y="2024903"/>
                <a:ext cx="1472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980" name="Ink 979">
                <a:extLst>
                  <a:ext uri="{FF2B5EF4-FFF2-40B4-BE49-F238E27FC236}">
                    <a16:creationId xmlns:a16="http://schemas.microsoft.com/office/drawing/2014/main" id="{31F63DD4-BC26-6D04-9056-5EC21A759B91}"/>
                  </a:ext>
                </a:extLst>
              </p14:cNvPr>
              <p14:cNvContentPartPr/>
              <p14:nvPr/>
            </p14:nvContentPartPr>
            <p14:xfrm>
              <a:off x="7165814" y="2041823"/>
              <a:ext cx="124920" cy="118800"/>
            </p14:xfrm>
          </p:contentPart>
        </mc:Choice>
        <mc:Fallback xmlns="">
          <p:pic>
            <p:nvPicPr>
              <p:cNvPr id="980" name="Ink 979">
                <a:extLst>
                  <a:ext uri="{FF2B5EF4-FFF2-40B4-BE49-F238E27FC236}">
                    <a16:creationId xmlns:a16="http://schemas.microsoft.com/office/drawing/2014/main" id="{31F63DD4-BC26-6D04-9056-5EC21A759B9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156814" y="2032823"/>
                <a:ext cx="1425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981" name="Ink 980">
                <a:extLst>
                  <a:ext uri="{FF2B5EF4-FFF2-40B4-BE49-F238E27FC236}">
                    <a16:creationId xmlns:a16="http://schemas.microsoft.com/office/drawing/2014/main" id="{3120CB1B-5699-6F8D-A9AB-CD5B3FB3D13F}"/>
                  </a:ext>
                </a:extLst>
              </p14:cNvPr>
              <p14:cNvContentPartPr/>
              <p14:nvPr/>
            </p14:nvContentPartPr>
            <p14:xfrm>
              <a:off x="6086894" y="1634663"/>
              <a:ext cx="1341360" cy="46440"/>
            </p14:xfrm>
          </p:contentPart>
        </mc:Choice>
        <mc:Fallback xmlns="">
          <p:pic>
            <p:nvPicPr>
              <p:cNvPr id="981" name="Ink 980">
                <a:extLst>
                  <a:ext uri="{FF2B5EF4-FFF2-40B4-BE49-F238E27FC236}">
                    <a16:creationId xmlns:a16="http://schemas.microsoft.com/office/drawing/2014/main" id="{3120CB1B-5699-6F8D-A9AB-CD5B3FB3D13F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077894" y="1625663"/>
                <a:ext cx="13590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982" name="Ink 981">
                <a:extLst>
                  <a:ext uri="{FF2B5EF4-FFF2-40B4-BE49-F238E27FC236}">
                    <a16:creationId xmlns:a16="http://schemas.microsoft.com/office/drawing/2014/main" id="{19DF6777-9EA6-9659-38CF-A5B5633055E1}"/>
                  </a:ext>
                </a:extLst>
              </p14:cNvPr>
              <p14:cNvContentPartPr/>
              <p14:nvPr/>
            </p14:nvContentPartPr>
            <p14:xfrm>
              <a:off x="6093374" y="1693343"/>
              <a:ext cx="51480" cy="597600"/>
            </p14:xfrm>
          </p:contentPart>
        </mc:Choice>
        <mc:Fallback xmlns="">
          <p:pic>
            <p:nvPicPr>
              <p:cNvPr id="982" name="Ink 981">
                <a:extLst>
                  <a:ext uri="{FF2B5EF4-FFF2-40B4-BE49-F238E27FC236}">
                    <a16:creationId xmlns:a16="http://schemas.microsoft.com/office/drawing/2014/main" id="{19DF6777-9EA6-9659-38CF-A5B5633055E1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6084374" y="1684343"/>
                <a:ext cx="6912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983" name="Ink 982">
                <a:extLst>
                  <a:ext uri="{FF2B5EF4-FFF2-40B4-BE49-F238E27FC236}">
                    <a16:creationId xmlns:a16="http://schemas.microsoft.com/office/drawing/2014/main" id="{00D2CDC0-CB2F-C2A6-3FFA-18C9CFA55CFC}"/>
                  </a:ext>
                </a:extLst>
              </p14:cNvPr>
              <p14:cNvContentPartPr/>
              <p14:nvPr/>
            </p14:nvContentPartPr>
            <p14:xfrm>
              <a:off x="6174734" y="2297063"/>
              <a:ext cx="1248840" cy="32760"/>
            </p14:xfrm>
          </p:contentPart>
        </mc:Choice>
        <mc:Fallback xmlns="">
          <p:pic>
            <p:nvPicPr>
              <p:cNvPr id="983" name="Ink 982">
                <a:extLst>
                  <a:ext uri="{FF2B5EF4-FFF2-40B4-BE49-F238E27FC236}">
                    <a16:creationId xmlns:a16="http://schemas.microsoft.com/office/drawing/2014/main" id="{00D2CDC0-CB2F-C2A6-3FFA-18C9CFA55CFC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6166094" y="2288063"/>
                <a:ext cx="12664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984" name="Ink 983">
                <a:extLst>
                  <a:ext uri="{FF2B5EF4-FFF2-40B4-BE49-F238E27FC236}">
                    <a16:creationId xmlns:a16="http://schemas.microsoft.com/office/drawing/2014/main" id="{D7509E7F-D324-F17F-D581-F13A10ACFA74}"/>
                  </a:ext>
                </a:extLst>
              </p14:cNvPr>
              <p14:cNvContentPartPr/>
              <p14:nvPr/>
            </p14:nvContentPartPr>
            <p14:xfrm>
              <a:off x="7393334" y="1625303"/>
              <a:ext cx="47880" cy="737640"/>
            </p14:xfrm>
          </p:contentPart>
        </mc:Choice>
        <mc:Fallback xmlns="">
          <p:pic>
            <p:nvPicPr>
              <p:cNvPr id="984" name="Ink 983">
                <a:extLst>
                  <a:ext uri="{FF2B5EF4-FFF2-40B4-BE49-F238E27FC236}">
                    <a16:creationId xmlns:a16="http://schemas.microsoft.com/office/drawing/2014/main" id="{D7509E7F-D324-F17F-D581-F13A10ACFA74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7384334" y="1616663"/>
                <a:ext cx="6552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987" name="Ink 986">
                <a:extLst>
                  <a:ext uri="{FF2B5EF4-FFF2-40B4-BE49-F238E27FC236}">
                    <a16:creationId xmlns:a16="http://schemas.microsoft.com/office/drawing/2014/main" id="{C2DD9E31-FA00-1004-0662-11C8DC82C694}"/>
                  </a:ext>
                </a:extLst>
              </p14:cNvPr>
              <p14:cNvContentPartPr/>
              <p14:nvPr/>
            </p14:nvContentPartPr>
            <p14:xfrm>
              <a:off x="8013148" y="2265383"/>
              <a:ext cx="1038240" cy="134640"/>
            </p14:xfrm>
          </p:contentPart>
        </mc:Choice>
        <mc:Fallback xmlns="">
          <p:pic>
            <p:nvPicPr>
              <p:cNvPr id="987" name="Ink 986">
                <a:extLst>
                  <a:ext uri="{FF2B5EF4-FFF2-40B4-BE49-F238E27FC236}">
                    <a16:creationId xmlns:a16="http://schemas.microsoft.com/office/drawing/2014/main" id="{C2DD9E31-FA00-1004-0662-11C8DC82C694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8004508" y="2256383"/>
                <a:ext cx="10558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988" name="Ink 987">
                <a:extLst>
                  <a:ext uri="{FF2B5EF4-FFF2-40B4-BE49-F238E27FC236}">
                    <a16:creationId xmlns:a16="http://schemas.microsoft.com/office/drawing/2014/main" id="{0A9C12B3-123D-7424-CE0D-9CAA8CA170B2}"/>
                  </a:ext>
                </a:extLst>
              </p14:cNvPr>
              <p14:cNvContentPartPr/>
              <p14:nvPr/>
            </p14:nvContentPartPr>
            <p14:xfrm>
              <a:off x="8195308" y="1759943"/>
              <a:ext cx="147600" cy="209160"/>
            </p14:xfrm>
          </p:contentPart>
        </mc:Choice>
        <mc:Fallback xmlns="">
          <p:pic>
            <p:nvPicPr>
              <p:cNvPr id="988" name="Ink 987">
                <a:extLst>
                  <a:ext uri="{FF2B5EF4-FFF2-40B4-BE49-F238E27FC236}">
                    <a16:creationId xmlns:a16="http://schemas.microsoft.com/office/drawing/2014/main" id="{0A9C12B3-123D-7424-CE0D-9CAA8CA170B2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8186330" y="1751303"/>
                <a:ext cx="165197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989" name="Ink 988">
                <a:extLst>
                  <a:ext uri="{FF2B5EF4-FFF2-40B4-BE49-F238E27FC236}">
                    <a16:creationId xmlns:a16="http://schemas.microsoft.com/office/drawing/2014/main" id="{5838B668-5B07-7862-DA4B-B47B4BCDB0D7}"/>
                  </a:ext>
                </a:extLst>
              </p14:cNvPr>
              <p14:cNvContentPartPr/>
              <p14:nvPr/>
            </p14:nvContentPartPr>
            <p14:xfrm>
              <a:off x="8189908" y="1890263"/>
              <a:ext cx="123840" cy="24120"/>
            </p14:xfrm>
          </p:contentPart>
        </mc:Choice>
        <mc:Fallback xmlns="">
          <p:pic>
            <p:nvPicPr>
              <p:cNvPr id="989" name="Ink 988">
                <a:extLst>
                  <a:ext uri="{FF2B5EF4-FFF2-40B4-BE49-F238E27FC236}">
                    <a16:creationId xmlns:a16="http://schemas.microsoft.com/office/drawing/2014/main" id="{5838B668-5B07-7862-DA4B-B47B4BCDB0D7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8181293" y="1881263"/>
                <a:ext cx="141429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990" name="Ink 989">
                <a:extLst>
                  <a:ext uri="{FF2B5EF4-FFF2-40B4-BE49-F238E27FC236}">
                    <a16:creationId xmlns:a16="http://schemas.microsoft.com/office/drawing/2014/main" id="{7B21FE76-55FA-4F80-8AC5-140360D66B35}"/>
                  </a:ext>
                </a:extLst>
              </p14:cNvPr>
              <p14:cNvContentPartPr/>
              <p14:nvPr/>
            </p14:nvContentPartPr>
            <p14:xfrm>
              <a:off x="8359828" y="1784423"/>
              <a:ext cx="120240" cy="135000"/>
            </p14:xfrm>
          </p:contentPart>
        </mc:Choice>
        <mc:Fallback xmlns="">
          <p:pic>
            <p:nvPicPr>
              <p:cNvPr id="990" name="Ink 989">
                <a:extLst>
                  <a:ext uri="{FF2B5EF4-FFF2-40B4-BE49-F238E27FC236}">
                    <a16:creationId xmlns:a16="http://schemas.microsoft.com/office/drawing/2014/main" id="{7B21FE76-55FA-4F80-8AC5-140360D66B35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8351188" y="1775783"/>
                <a:ext cx="1378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991" name="Ink 990">
                <a:extLst>
                  <a:ext uri="{FF2B5EF4-FFF2-40B4-BE49-F238E27FC236}">
                    <a16:creationId xmlns:a16="http://schemas.microsoft.com/office/drawing/2014/main" id="{D45FB25D-1C43-E6F5-EFBB-551104289FBA}"/>
                  </a:ext>
                </a:extLst>
              </p14:cNvPr>
              <p14:cNvContentPartPr/>
              <p14:nvPr/>
            </p14:nvContentPartPr>
            <p14:xfrm>
              <a:off x="8479708" y="1774703"/>
              <a:ext cx="97200" cy="145440"/>
            </p14:xfrm>
          </p:contentPart>
        </mc:Choice>
        <mc:Fallback xmlns="">
          <p:pic>
            <p:nvPicPr>
              <p:cNvPr id="991" name="Ink 990">
                <a:extLst>
                  <a:ext uri="{FF2B5EF4-FFF2-40B4-BE49-F238E27FC236}">
                    <a16:creationId xmlns:a16="http://schemas.microsoft.com/office/drawing/2014/main" id="{D45FB25D-1C43-E6F5-EFBB-551104289FBA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471100" y="1766063"/>
                <a:ext cx="114775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992" name="Ink 991">
                <a:extLst>
                  <a:ext uri="{FF2B5EF4-FFF2-40B4-BE49-F238E27FC236}">
                    <a16:creationId xmlns:a16="http://schemas.microsoft.com/office/drawing/2014/main" id="{FF8A0883-0816-72BB-88CD-D6A6D8C3B096}"/>
                  </a:ext>
                </a:extLst>
              </p14:cNvPr>
              <p14:cNvContentPartPr/>
              <p14:nvPr/>
            </p14:nvContentPartPr>
            <p14:xfrm>
              <a:off x="8602468" y="1785503"/>
              <a:ext cx="11880" cy="120240"/>
            </p14:xfrm>
          </p:contentPart>
        </mc:Choice>
        <mc:Fallback xmlns="">
          <p:pic>
            <p:nvPicPr>
              <p:cNvPr id="992" name="Ink 991">
                <a:extLst>
                  <a:ext uri="{FF2B5EF4-FFF2-40B4-BE49-F238E27FC236}">
                    <a16:creationId xmlns:a16="http://schemas.microsoft.com/office/drawing/2014/main" id="{FF8A0883-0816-72BB-88CD-D6A6D8C3B096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8593733" y="1776863"/>
                <a:ext cx="29001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993" name="Ink 992">
                <a:extLst>
                  <a:ext uri="{FF2B5EF4-FFF2-40B4-BE49-F238E27FC236}">
                    <a16:creationId xmlns:a16="http://schemas.microsoft.com/office/drawing/2014/main" id="{31488F97-1FB8-4F0C-1672-785E767F8261}"/>
                  </a:ext>
                </a:extLst>
              </p14:cNvPr>
              <p14:cNvContentPartPr/>
              <p14:nvPr/>
            </p14:nvContentPartPr>
            <p14:xfrm>
              <a:off x="8577268" y="1773263"/>
              <a:ext cx="144720" cy="161280"/>
            </p14:xfrm>
          </p:contentPart>
        </mc:Choice>
        <mc:Fallback xmlns="">
          <p:pic>
            <p:nvPicPr>
              <p:cNvPr id="993" name="Ink 992">
                <a:extLst>
                  <a:ext uri="{FF2B5EF4-FFF2-40B4-BE49-F238E27FC236}">
                    <a16:creationId xmlns:a16="http://schemas.microsoft.com/office/drawing/2014/main" id="{31488F97-1FB8-4F0C-1672-785E767F8261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8568290" y="1764623"/>
                <a:ext cx="162316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994" name="Ink 993">
                <a:extLst>
                  <a:ext uri="{FF2B5EF4-FFF2-40B4-BE49-F238E27FC236}">
                    <a16:creationId xmlns:a16="http://schemas.microsoft.com/office/drawing/2014/main" id="{2B82CA97-8408-CF93-ABF1-BDA71C62E8B3}"/>
                  </a:ext>
                </a:extLst>
              </p14:cNvPr>
              <p14:cNvContentPartPr/>
              <p14:nvPr/>
            </p14:nvContentPartPr>
            <p14:xfrm>
              <a:off x="8724868" y="1782983"/>
              <a:ext cx="128160" cy="144360"/>
            </p14:xfrm>
          </p:contentPart>
        </mc:Choice>
        <mc:Fallback xmlns="">
          <p:pic>
            <p:nvPicPr>
              <p:cNvPr id="994" name="Ink 993">
                <a:extLst>
                  <a:ext uri="{FF2B5EF4-FFF2-40B4-BE49-F238E27FC236}">
                    <a16:creationId xmlns:a16="http://schemas.microsoft.com/office/drawing/2014/main" id="{2B82CA97-8408-CF93-ABF1-BDA71C62E8B3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8716252" y="1774343"/>
                <a:ext cx="145751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995" name="Ink 994">
                <a:extLst>
                  <a:ext uri="{FF2B5EF4-FFF2-40B4-BE49-F238E27FC236}">
                    <a16:creationId xmlns:a16="http://schemas.microsoft.com/office/drawing/2014/main" id="{4007241D-8F13-3AA1-96F9-924E1EF9D560}"/>
                  </a:ext>
                </a:extLst>
              </p14:cNvPr>
              <p14:cNvContentPartPr/>
              <p14:nvPr/>
            </p14:nvContentPartPr>
            <p14:xfrm>
              <a:off x="8718388" y="1775423"/>
              <a:ext cx="109800" cy="15480"/>
            </p14:xfrm>
          </p:contentPart>
        </mc:Choice>
        <mc:Fallback xmlns="">
          <p:pic>
            <p:nvPicPr>
              <p:cNvPr id="995" name="Ink 994">
                <a:extLst>
                  <a:ext uri="{FF2B5EF4-FFF2-40B4-BE49-F238E27FC236}">
                    <a16:creationId xmlns:a16="http://schemas.microsoft.com/office/drawing/2014/main" id="{4007241D-8F13-3AA1-96F9-924E1EF9D560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8709417" y="1766423"/>
                <a:ext cx="12738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996" name="Ink 995">
                <a:extLst>
                  <a:ext uri="{FF2B5EF4-FFF2-40B4-BE49-F238E27FC236}">
                    <a16:creationId xmlns:a16="http://schemas.microsoft.com/office/drawing/2014/main" id="{64536C41-59F8-1817-9F9D-609B8AE2E276}"/>
                  </a:ext>
                </a:extLst>
              </p14:cNvPr>
              <p14:cNvContentPartPr/>
              <p14:nvPr/>
            </p14:nvContentPartPr>
            <p14:xfrm>
              <a:off x="8184148" y="2054063"/>
              <a:ext cx="6480" cy="130320"/>
            </p14:xfrm>
          </p:contentPart>
        </mc:Choice>
        <mc:Fallback xmlns="">
          <p:pic>
            <p:nvPicPr>
              <p:cNvPr id="996" name="Ink 995">
                <a:extLst>
                  <a:ext uri="{FF2B5EF4-FFF2-40B4-BE49-F238E27FC236}">
                    <a16:creationId xmlns:a16="http://schemas.microsoft.com/office/drawing/2014/main" id="{64536C41-59F8-1817-9F9D-609B8AE2E276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8175508" y="2045063"/>
                <a:ext cx="241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997" name="Ink 996">
                <a:extLst>
                  <a:ext uri="{FF2B5EF4-FFF2-40B4-BE49-F238E27FC236}">
                    <a16:creationId xmlns:a16="http://schemas.microsoft.com/office/drawing/2014/main" id="{46A16591-2359-F52B-6B28-FFA0907FC501}"/>
                  </a:ext>
                </a:extLst>
              </p14:cNvPr>
              <p14:cNvContentPartPr/>
              <p14:nvPr/>
            </p14:nvContentPartPr>
            <p14:xfrm>
              <a:off x="8150308" y="2030303"/>
              <a:ext cx="135720" cy="98280"/>
            </p14:xfrm>
          </p:contentPart>
        </mc:Choice>
        <mc:Fallback xmlns="">
          <p:pic>
            <p:nvPicPr>
              <p:cNvPr id="997" name="Ink 996">
                <a:extLst>
                  <a:ext uri="{FF2B5EF4-FFF2-40B4-BE49-F238E27FC236}">
                    <a16:creationId xmlns:a16="http://schemas.microsoft.com/office/drawing/2014/main" id="{46A16591-2359-F52B-6B28-FFA0907FC501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8141668" y="2021303"/>
                <a:ext cx="1533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998" name="Ink 997">
                <a:extLst>
                  <a:ext uri="{FF2B5EF4-FFF2-40B4-BE49-F238E27FC236}">
                    <a16:creationId xmlns:a16="http://schemas.microsoft.com/office/drawing/2014/main" id="{1CB9C1B9-1DB9-C62A-E10C-989FAE5887BB}"/>
                  </a:ext>
                </a:extLst>
              </p14:cNvPr>
              <p14:cNvContentPartPr/>
              <p14:nvPr/>
            </p14:nvContentPartPr>
            <p14:xfrm>
              <a:off x="8274148" y="2064503"/>
              <a:ext cx="88920" cy="123480"/>
            </p14:xfrm>
          </p:contentPart>
        </mc:Choice>
        <mc:Fallback xmlns="">
          <p:pic>
            <p:nvPicPr>
              <p:cNvPr id="998" name="Ink 997">
                <a:extLst>
                  <a:ext uri="{FF2B5EF4-FFF2-40B4-BE49-F238E27FC236}">
                    <a16:creationId xmlns:a16="http://schemas.microsoft.com/office/drawing/2014/main" id="{1CB9C1B9-1DB9-C62A-E10C-989FAE5887BB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8265184" y="2055503"/>
                <a:ext cx="106489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999" name="Ink 998">
                <a:extLst>
                  <a:ext uri="{FF2B5EF4-FFF2-40B4-BE49-F238E27FC236}">
                    <a16:creationId xmlns:a16="http://schemas.microsoft.com/office/drawing/2014/main" id="{ACF90958-F9BB-142A-D7B6-7F561E473598}"/>
                  </a:ext>
                </a:extLst>
              </p14:cNvPr>
              <p14:cNvContentPartPr/>
              <p14:nvPr/>
            </p14:nvContentPartPr>
            <p14:xfrm>
              <a:off x="8386828" y="2095463"/>
              <a:ext cx="20160" cy="89280"/>
            </p14:xfrm>
          </p:contentPart>
        </mc:Choice>
        <mc:Fallback xmlns="">
          <p:pic>
            <p:nvPicPr>
              <p:cNvPr id="999" name="Ink 998">
                <a:extLst>
                  <a:ext uri="{FF2B5EF4-FFF2-40B4-BE49-F238E27FC236}">
                    <a16:creationId xmlns:a16="http://schemas.microsoft.com/office/drawing/2014/main" id="{ACF90958-F9BB-142A-D7B6-7F561E473598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8377986" y="2086463"/>
                <a:ext cx="37491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1000" name="Ink 999">
                <a:extLst>
                  <a:ext uri="{FF2B5EF4-FFF2-40B4-BE49-F238E27FC236}">
                    <a16:creationId xmlns:a16="http://schemas.microsoft.com/office/drawing/2014/main" id="{34EF284B-D69D-61FD-3647-FA29457722F3}"/>
                  </a:ext>
                </a:extLst>
              </p14:cNvPr>
              <p14:cNvContentPartPr/>
              <p14:nvPr/>
            </p14:nvContentPartPr>
            <p14:xfrm>
              <a:off x="8379268" y="2087543"/>
              <a:ext cx="118800" cy="96120"/>
            </p14:xfrm>
          </p:contentPart>
        </mc:Choice>
        <mc:Fallback xmlns="">
          <p:pic>
            <p:nvPicPr>
              <p:cNvPr id="1000" name="Ink 999">
                <a:extLst>
                  <a:ext uri="{FF2B5EF4-FFF2-40B4-BE49-F238E27FC236}">
                    <a16:creationId xmlns:a16="http://schemas.microsoft.com/office/drawing/2014/main" id="{34EF284B-D69D-61FD-3647-FA29457722F3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8370628" y="2078903"/>
                <a:ext cx="1364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1001" name="Ink 1000">
                <a:extLst>
                  <a:ext uri="{FF2B5EF4-FFF2-40B4-BE49-F238E27FC236}">
                    <a16:creationId xmlns:a16="http://schemas.microsoft.com/office/drawing/2014/main" id="{50F6C855-7A56-0A1D-4A17-854B7B9AB25B}"/>
                  </a:ext>
                </a:extLst>
              </p14:cNvPr>
              <p14:cNvContentPartPr/>
              <p14:nvPr/>
            </p14:nvContentPartPr>
            <p14:xfrm>
              <a:off x="8531188" y="2052623"/>
              <a:ext cx="119880" cy="126720"/>
            </p14:xfrm>
          </p:contentPart>
        </mc:Choice>
        <mc:Fallback xmlns="">
          <p:pic>
            <p:nvPicPr>
              <p:cNvPr id="1001" name="Ink 1000">
                <a:extLst>
                  <a:ext uri="{FF2B5EF4-FFF2-40B4-BE49-F238E27FC236}">
                    <a16:creationId xmlns:a16="http://schemas.microsoft.com/office/drawing/2014/main" id="{50F6C855-7A56-0A1D-4A17-854B7B9AB25B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8522574" y="2043983"/>
                <a:ext cx="137467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1002" name="Ink 1001">
                <a:extLst>
                  <a:ext uri="{FF2B5EF4-FFF2-40B4-BE49-F238E27FC236}">
                    <a16:creationId xmlns:a16="http://schemas.microsoft.com/office/drawing/2014/main" id="{D455A69B-9AAD-B4EB-B005-B8E8481CF630}"/>
                  </a:ext>
                </a:extLst>
              </p14:cNvPr>
              <p14:cNvContentPartPr/>
              <p14:nvPr/>
            </p14:nvContentPartPr>
            <p14:xfrm>
              <a:off x="8601028" y="2015903"/>
              <a:ext cx="147600" cy="146160"/>
            </p14:xfrm>
          </p:contentPart>
        </mc:Choice>
        <mc:Fallback xmlns="">
          <p:pic>
            <p:nvPicPr>
              <p:cNvPr id="1002" name="Ink 1001">
                <a:extLst>
                  <a:ext uri="{FF2B5EF4-FFF2-40B4-BE49-F238E27FC236}">
                    <a16:creationId xmlns:a16="http://schemas.microsoft.com/office/drawing/2014/main" id="{D455A69B-9AAD-B4EB-B005-B8E8481CF630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8592050" y="2007263"/>
                <a:ext cx="165197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1003" name="Ink 1002">
                <a:extLst>
                  <a:ext uri="{FF2B5EF4-FFF2-40B4-BE49-F238E27FC236}">
                    <a16:creationId xmlns:a16="http://schemas.microsoft.com/office/drawing/2014/main" id="{55EC99BE-3669-F031-A026-293BDF4A8C4E}"/>
                  </a:ext>
                </a:extLst>
              </p14:cNvPr>
              <p14:cNvContentPartPr/>
              <p14:nvPr/>
            </p14:nvContentPartPr>
            <p14:xfrm>
              <a:off x="8764828" y="2049383"/>
              <a:ext cx="105840" cy="114480"/>
            </p14:xfrm>
          </p:contentPart>
        </mc:Choice>
        <mc:Fallback xmlns="">
          <p:pic>
            <p:nvPicPr>
              <p:cNvPr id="1003" name="Ink 1002">
                <a:extLst>
                  <a:ext uri="{FF2B5EF4-FFF2-40B4-BE49-F238E27FC236}">
                    <a16:creationId xmlns:a16="http://schemas.microsoft.com/office/drawing/2014/main" id="{55EC99BE-3669-F031-A026-293BDF4A8C4E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8755859" y="2040383"/>
                <a:ext cx="1234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1004" name="Ink 1003">
                <a:extLst>
                  <a:ext uri="{FF2B5EF4-FFF2-40B4-BE49-F238E27FC236}">
                    <a16:creationId xmlns:a16="http://schemas.microsoft.com/office/drawing/2014/main" id="{1EEEA769-07C7-4F51-6A89-215A6A822297}"/>
                  </a:ext>
                </a:extLst>
              </p14:cNvPr>
              <p14:cNvContentPartPr/>
              <p14:nvPr/>
            </p14:nvContentPartPr>
            <p14:xfrm>
              <a:off x="8901628" y="2036423"/>
              <a:ext cx="120960" cy="136440"/>
            </p14:xfrm>
          </p:contentPart>
        </mc:Choice>
        <mc:Fallback xmlns="">
          <p:pic>
            <p:nvPicPr>
              <p:cNvPr id="1004" name="Ink 1003">
                <a:extLst>
                  <a:ext uri="{FF2B5EF4-FFF2-40B4-BE49-F238E27FC236}">
                    <a16:creationId xmlns:a16="http://schemas.microsoft.com/office/drawing/2014/main" id="{1EEEA769-07C7-4F51-6A89-215A6A822297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8893014" y="2027423"/>
                <a:ext cx="138548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1005" name="Ink 1004">
                <a:extLst>
                  <a:ext uri="{FF2B5EF4-FFF2-40B4-BE49-F238E27FC236}">
                    <a16:creationId xmlns:a16="http://schemas.microsoft.com/office/drawing/2014/main" id="{B5C685B1-0C3A-6C38-A115-2197FBA73A1B}"/>
                  </a:ext>
                </a:extLst>
              </p14:cNvPr>
              <p14:cNvContentPartPr/>
              <p14:nvPr/>
            </p14:nvContentPartPr>
            <p14:xfrm>
              <a:off x="7928908" y="1617383"/>
              <a:ext cx="1165680" cy="55440"/>
            </p14:xfrm>
          </p:contentPart>
        </mc:Choice>
        <mc:Fallback xmlns="">
          <p:pic>
            <p:nvPicPr>
              <p:cNvPr id="1005" name="Ink 1004">
                <a:extLst>
                  <a:ext uri="{FF2B5EF4-FFF2-40B4-BE49-F238E27FC236}">
                    <a16:creationId xmlns:a16="http://schemas.microsoft.com/office/drawing/2014/main" id="{B5C685B1-0C3A-6C38-A115-2197FBA73A1B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7919908" y="1608743"/>
                <a:ext cx="11833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1006" name="Ink 1005">
                <a:extLst>
                  <a:ext uri="{FF2B5EF4-FFF2-40B4-BE49-F238E27FC236}">
                    <a16:creationId xmlns:a16="http://schemas.microsoft.com/office/drawing/2014/main" id="{61EBE3FD-18CC-F615-B642-9B3F14569635}"/>
                  </a:ext>
                </a:extLst>
              </p14:cNvPr>
              <p14:cNvContentPartPr/>
              <p14:nvPr/>
            </p14:nvContentPartPr>
            <p14:xfrm>
              <a:off x="7937188" y="1698023"/>
              <a:ext cx="40320" cy="653040"/>
            </p14:xfrm>
          </p:contentPart>
        </mc:Choice>
        <mc:Fallback xmlns="">
          <p:pic>
            <p:nvPicPr>
              <p:cNvPr id="1006" name="Ink 1005">
                <a:extLst>
                  <a:ext uri="{FF2B5EF4-FFF2-40B4-BE49-F238E27FC236}">
                    <a16:creationId xmlns:a16="http://schemas.microsoft.com/office/drawing/2014/main" id="{61EBE3FD-18CC-F615-B642-9B3F14569635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7928268" y="1689383"/>
                <a:ext cx="57804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1007" name="Ink 1006">
                <a:extLst>
                  <a:ext uri="{FF2B5EF4-FFF2-40B4-BE49-F238E27FC236}">
                    <a16:creationId xmlns:a16="http://schemas.microsoft.com/office/drawing/2014/main" id="{33682009-1007-75E5-B84F-571A2624D331}"/>
                  </a:ext>
                </a:extLst>
              </p14:cNvPr>
              <p14:cNvContentPartPr/>
              <p14:nvPr/>
            </p14:nvContentPartPr>
            <p14:xfrm>
              <a:off x="7921708" y="2337743"/>
              <a:ext cx="1205640" cy="40680"/>
            </p14:xfrm>
          </p:contentPart>
        </mc:Choice>
        <mc:Fallback xmlns="">
          <p:pic>
            <p:nvPicPr>
              <p:cNvPr id="1007" name="Ink 1006">
                <a:extLst>
                  <a:ext uri="{FF2B5EF4-FFF2-40B4-BE49-F238E27FC236}">
                    <a16:creationId xmlns:a16="http://schemas.microsoft.com/office/drawing/2014/main" id="{33682009-1007-75E5-B84F-571A2624D331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7913068" y="2329103"/>
                <a:ext cx="12232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1008" name="Ink 1007">
                <a:extLst>
                  <a:ext uri="{FF2B5EF4-FFF2-40B4-BE49-F238E27FC236}">
                    <a16:creationId xmlns:a16="http://schemas.microsoft.com/office/drawing/2014/main" id="{A6098D43-CE1C-C536-E532-12BE8B87D6F7}"/>
                  </a:ext>
                </a:extLst>
              </p14:cNvPr>
              <p14:cNvContentPartPr/>
              <p14:nvPr/>
            </p14:nvContentPartPr>
            <p14:xfrm>
              <a:off x="9116908" y="1610543"/>
              <a:ext cx="35280" cy="705600"/>
            </p14:xfrm>
          </p:contentPart>
        </mc:Choice>
        <mc:Fallback xmlns="">
          <p:pic>
            <p:nvPicPr>
              <p:cNvPr id="1008" name="Ink 1007">
                <a:extLst>
                  <a:ext uri="{FF2B5EF4-FFF2-40B4-BE49-F238E27FC236}">
                    <a16:creationId xmlns:a16="http://schemas.microsoft.com/office/drawing/2014/main" id="{A6098D43-CE1C-C536-E532-12BE8B87D6F7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9107999" y="1601543"/>
                <a:ext cx="52742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1009" name="Ink 1008">
                <a:extLst>
                  <a:ext uri="{FF2B5EF4-FFF2-40B4-BE49-F238E27FC236}">
                    <a16:creationId xmlns:a16="http://schemas.microsoft.com/office/drawing/2014/main" id="{1818021D-843B-301C-23FA-34B76FB473C5}"/>
                  </a:ext>
                </a:extLst>
              </p14:cNvPr>
              <p14:cNvContentPartPr/>
              <p14:nvPr/>
            </p14:nvContentPartPr>
            <p14:xfrm>
              <a:off x="7936108" y="2009783"/>
              <a:ext cx="112680" cy="239040"/>
            </p14:xfrm>
          </p:contentPart>
        </mc:Choice>
        <mc:Fallback xmlns="">
          <p:pic>
            <p:nvPicPr>
              <p:cNvPr id="1009" name="Ink 1008">
                <a:extLst>
                  <a:ext uri="{FF2B5EF4-FFF2-40B4-BE49-F238E27FC236}">
                    <a16:creationId xmlns:a16="http://schemas.microsoft.com/office/drawing/2014/main" id="{1818021D-843B-301C-23FA-34B76FB473C5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7927496" y="2000783"/>
                <a:ext cx="130264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1010" name="Ink 1009">
                <a:extLst>
                  <a:ext uri="{FF2B5EF4-FFF2-40B4-BE49-F238E27FC236}">
                    <a16:creationId xmlns:a16="http://schemas.microsoft.com/office/drawing/2014/main" id="{1DA170AA-27CA-8D0D-5FDA-48E796920447}"/>
                  </a:ext>
                </a:extLst>
              </p14:cNvPr>
              <p14:cNvContentPartPr/>
              <p14:nvPr/>
            </p14:nvContentPartPr>
            <p14:xfrm>
              <a:off x="7952308" y="2124983"/>
              <a:ext cx="139680" cy="198720"/>
            </p14:xfrm>
          </p:contentPart>
        </mc:Choice>
        <mc:Fallback xmlns="">
          <p:pic>
            <p:nvPicPr>
              <p:cNvPr id="1010" name="Ink 1009">
                <a:extLst>
                  <a:ext uri="{FF2B5EF4-FFF2-40B4-BE49-F238E27FC236}">
                    <a16:creationId xmlns:a16="http://schemas.microsoft.com/office/drawing/2014/main" id="{1DA170AA-27CA-8D0D-5FDA-48E796920447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7943690" y="2115983"/>
                <a:ext cx="157275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F87BFF2-602B-8A0B-2009-60EEB1FFE5D5}"/>
                  </a:ext>
                </a:extLst>
              </p14:cNvPr>
              <p14:cNvContentPartPr/>
              <p14:nvPr/>
            </p14:nvContentPartPr>
            <p14:xfrm>
              <a:off x="5903025" y="3703223"/>
              <a:ext cx="925920" cy="1357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F87BFF2-602B-8A0B-2009-60EEB1FFE5D5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5894025" y="3694223"/>
                <a:ext cx="943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D4EA5B3-344F-764F-3B02-6FC63203B461}"/>
                  </a:ext>
                </a:extLst>
              </p14:cNvPr>
              <p14:cNvContentPartPr/>
              <p14:nvPr/>
            </p14:nvContentPartPr>
            <p14:xfrm>
              <a:off x="5921745" y="3689183"/>
              <a:ext cx="947160" cy="928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D4EA5B3-344F-764F-3B02-6FC63203B461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5912745" y="3680148"/>
                <a:ext cx="964800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3E8397C-58EA-2995-6284-216B79D3F7F7}"/>
                  </a:ext>
                </a:extLst>
              </p14:cNvPr>
              <p14:cNvContentPartPr/>
              <p14:nvPr/>
            </p14:nvContentPartPr>
            <p14:xfrm>
              <a:off x="5941185" y="3819143"/>
              <a:ext cx="62640" cy="6904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3E8397C-58EA-2995-6284-216B79D3F7F7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5932236" y="3810138"/>
                <a:ext cx="80179" cy="70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EAB51F4-796E-9261-3FC5-2A4E373D9ED2}"/>
                  </a:ext>
                </a:extLst>
              </p14:cNvPr>
              <p14:cNvContentPartPr/>
              <p14:nvPr/>
            </p14:nvContentPartPr>
            <p14:xfrm>
              <a:off x="5982585" y="4447703"/>
              <a:ext cx="853200" cy="143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EAB51F4-796E-9261-3FC5-2A4E373D9ED2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5973585" y="4438703"/>
                <a:ext cx="870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5E9EE7FF-6530-7FC4-651F-4E1EFB926712}"/>
                  </a:ext>
                </a:extLst>
              </p14:cNvPr>
              <p14:cNvContentPartPr/>
              <p14:nvPr/>
            </p14:nvContentPartPr>
            <p14:xfrm>
              <a:off x="5990145" y="3845423"/>
              <a:ext cx="787320" cy="6580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5E9EE7FF-6530-7FC4-651F-4E1EFB926712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5981145" y="3836428"/>
                <a:ext cx="804960" cy="675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56FB46F-7E01-3440-18DF-CDEBA0FDB63B}"/>
                  </a:ext>
                </a:extLst>
              </p14:cNvPr>
              <p14:cNvContentPartPr/>
              <p14:nvPr/>
            </p14:nvContentPartPr>
            <p14:xfrm>
              <a:off x="6809968" y="3744426"/>
              <a:ext cx="28080" cy="7236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56FB46F-7E01-3440-18DF-CDEBA0FDB63B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6800968" y="3735426"/>
                <a:ext cx="4572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115C333-2030-68A3-D574-FADBC2A71CC9}"/>
                  </a:ext>
                </a:extLst>
              </p14:cNvPr>
              <p14:cNvContentPartPr/>
              <p14:nvPr/>
            </p14:nvContentPartPr>
            <p14:xfrm>
              <a:off x="6823288" y="3601146"/>
              <a:ext cx="336240" cy="4960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115C333-2030-68A3-D574-FADBC2A71CC9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6814298" y="3592146"/>
                <a:ext cx="353861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3034B78E-2484-1EA8-66B5-07D82E981A5B}"/>
                  </a:ext>
                </a:extLst>
              </p14:cNvPr>
              <p14:cNvContentPartPr/>
              <p14:nvPr/>
            </p14:nvContentPartPr>
            <p14:xfrm>
              <a:off x="6792328" y="4164186"/>
              <a:ext cx="452160" cy="5392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034B78E-2484-1EA8-66B5-07D82E981A5B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6783328" y="4155186"/>
                <a:ext cx="46980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59C8D20-A55A-0746-FA23-DD5ECBA37157}"/>
                  </a:ext>
                </a:extLst>
              </p14:cNvPr>
              <p14:cNvContentPartPr/>
              <p14:nvPr/>
            </p14:nvContentPartPr>
            <p14:xfrm>
              <a:off x="7214248" y="4685106"/>
              <a:ext cx="53280" cy="57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59C8D20-A55A-0746-FA23-DD5ECBA37157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7205187" y="4675506"/>
                <a:ext cx="71040" cy="24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2AFBE0D4-22C1-3A20-1E74-A021089F31E5}"/>
                  </a:ext>
                </a:extLst>
              </p14:cNvPr>
              <p14:cNvContentPartPr/>
              <p14:nvPr/>
            </p14:nvContentPartPr>
            <p14:xfrm>
              <a:off x="7301703" y="3444954"/>
              <a:ext cx="92880" cy="1699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2AFBE0D4-22C1-3A20-1E74-A021089F31E5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7292703" y="3435954"/>
                <a:ext cx="1105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7524500-BE0D-3B47-3241-344DBC366C02}"/>
                  </a:ext>
                </a:extLst>
              </p14:cNvPr>
              <p14:cNvContentPartPr/>
              <p14:nvPr/>
            </p14:nvContentPartPr>
            <p14:xfrm>
              <a:off x="7430583" y="3483474"/>
              <a:ext cx="110160" cy="1648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7524500-BE0D-3B47-3241-344DBC366C02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7421943" y="3474474"/>
                <a:ext cx="1278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9A4CA7CF-9CEC-BC46-97C6-E7BB79EB8329}"/>
                  </a:ext>
                </a:extLst>
              </p14:cNvPr>
              <p14:cNvContentPartPr/>
              <p14:nvPr/>
            </p14:nvContentPartPr>
            <p14:xfrm>
              <a:off x="7452903" y="3543234"/>
              <a:ext cx="112320" cy="190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9A4CA7CF-9CEC-BC46-97C6-E7BB79EB8329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7443903" y="3534594"/>
                <a:ext cx="1299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E4BA8A3-860D-5877-C62F-33DCD50D82A3}"/>
                  </a:ext>
                </a:extLst>
              </p14:cNvPr>
              <p14:cNvContentPartPr/>
              <p14:nvPr/>
            </p14:nvContentPartPr>
            <p14:xfrm>
              <a:off x="7557663" y="3464034"/>
              <a:ext cx="136080" cy="1360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E4BA8A3-860D-5877-C62F-33DCD50D82A3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7549023" y="3455394"/>
                <a:ext cx="1537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69AD1F72-D8CA-72F6-5EE9-1E323D6A3ABF}"/>
                  </a:ext>
                </a:extLst>
              </p14:cNvPr>
              <p14:cNvContentPartPr/>
              <p14:nvPr/>
            </p14:nvContentPartPr>
            <p14:xfrm>
              <a:off x="7687263" y="3490674"/>
              <a:ext cx="129600" cy="1458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69AD1F72-D8CA-72F6-5EE9-1E323D6A3ABF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7678263" y="3481674"/>
                <a:ext cx="147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86D1653-AF89-6306-359D-B05E22780A76}"/>
                  </a:ext>
                </a:extLst>
              </p14:cNvPr>
              <p14:cNvContentPartPr/>
              <p14:nvPr/>
            </p14:nvContentPartPr>
            <p14:xfrm>
              <a:off x="7669983" y="3466194"/>
              <a:ext cx="131400" cy="439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86D1653-AF89-6306-359D-B05E22780A76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7661343" y="3457554"/>
                <a:ext cx="1490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D9DA85B-20A3-9C5E-BECF-0B84AB8E99B1}"/>
                  </a:ext>
                </a:extLst>
              </p14:cNvPr>
              <p14:cNvContentPartPr/>
              <p14:nvPr/>
            </p14:nvContentPartPr>
            <p14:xfrm>
              <a:off x="7818663" y="3486354"/>
              <a:ext cx="104760" cy="1422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D9DA85B-20A3-9C5E-BECF-0B84AB8E99B1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7809663" y="3477354"/>
                <a:ext cx="1224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CC7D491-5B84-4DAE-9096-1BB4CE05C860}"/>
                  </a:ext>
                </a:extLst>
              </p14:cNvPr>
              <p14:cNvContentPartPr/>
              <p14:nvPr/>
            </p14:nvContentPartPr>
            <p14:xfrm>
              <a:off x="7872663" y="3541434"/>
              <a:ext cx="80280" cy="882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CC7D491-5B84-4DAE-9096-1BB4CE05C860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7863663" y="3532434"/>
                <a:ext cx="97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4E90AE01-A9C9-26BE-4B47-B0AF0037B1FD}"/>
                  </a:ext>
                </a:extLst>
              </p14:cNvPr>
              <p14:cNvContentPartPr/>
              <p14:nvPr/>
            </p14:nvContentPartPr>
            <p14:xfrm>
              <a:off x="7976343" y="3496074"/>
              <a:ext cx="106920" cy="1310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4E90AE01-A9C9-26BE-4B47-B0AF0037B1FD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7967343" y="3487074"/>
                <a:ext cx="124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01A86145-70A3-E961-971F-15228B4FFDEC}"/>
                  </a:ext>
                </a:extLst>
              </p14:cNvPr>
              <p14:cNvContentPartPr/>
              <p14:nvPr/>
            </p14:nvContentPartPr>
            <p14:xfrm>
              <a:off x="8122143" y="3517674"/>
              <a:ext cx="5040" cy="1130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01A86145-70A3-E961-971F-15228B4FFDEC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8113503" y="3508674"/>
                <a:ext cx="226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8B15182-4163-EA4B-A750-C3024906120C}"/>
                  </a:ext>
                </a:extLst>
              </p14:cNvPr>
              <p14:cNvContentPartPr/>
              <p14:nvPr/>
            </p14:nvContentPartPr>
            <p14:xfrm>
              <a:off x="8079663" y="3484194"/>
              <a:ext cx="181440" cy="1364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8B15182-4163-EA4B-A750-C3024906120C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8071023" y="3475194"/>
                <a:ext cx="199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FC8829B0-D4B6-C55D-0E2A-F84627B7B6A2}"/>
                  </a:ext>
                </a:extLst>
              </p14:cNvPr>
              <p14:cNvContentPartPr/>
              <p14:nvPr/>
            </p14:nvContentPartPr>
            <p14:xfrm>
              <a:off x="8248503" y="3519474"/>
              <a:ext cx="84600" cy="1310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FC8829B0-D4B6-C55D-0E2A-F84627B7B6A2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8239863" y="3510834"/>
                <a:ext cx="1022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07A1CDA-3597-2213-680E-D281FD6E5DFE}"/>
                  </a:ext>
                </a:extLst>
              </p14:cNvPr>
              <p14:cNvContentPartPr/>
              <p14:nvPr/>
            </p14:nvContentPartPr>
            <p14:xfrm>
              <a:off x="7205943" y="3361434"/>
              <a:ext cx="9720" cy="3373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07A1CDA-3597-2213-680E-D281FD6E5DFE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7196943" y="3352434"/>
                <a:ext cx="273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3551C60-62CC-26E2-A294-610B461404EE}"/>
                  </a:ext>
                </a:extLst>
              </p14:cNvPr>
              <p14:cNvContentPartPr/>
              <p14:nvPr/>
            </p14:nvContentPartPr>
            <p14:xfrm>
              <a:off x="7216023" y="3338034"/>
              <a:ext cx="1294920" cy="500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3551C60-62CC-26E2-A294-610B461404EE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7207383" y="3329394"/>
                <a:ext cx="13125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A42FBB41-6FBC-C93B-8BCC-481B11319B62}"/>
                  </a:ext>
                </a:extLst>
              </p14:cNvPr>
              <p14:cNvContentPartPr/>
              <p14:nvPr/>
            </p14:nvContentPartPr>
            <p14:xfrm>
              <a:off x="7261383" y="3768954"/>
              <a:ext cx="1250280" cy="482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A42FBB41-6FBC-C93B-8BCC-481B11319B62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7252743" y="3759954"/>
                <a:ext cx="12679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740087F-EE60-AE1C-AA5F-6FABC47CC3A4}"/>
                  </a:ext>
                </a:extLst>
              </p14:cNvPr>
              <p14:cNvContentPartPr/>
              <p14:nvPr/>
            </p14:nvContentPartPr>
            <p14:xfrm>
              <a:off x="7672503" y="4543674"/>
              <a:ext cx="12600" cy="12240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740087F-EE60-AE1C-AA5F-6FABC47CC3A4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7663863" y="4534674"/>
                <a:ext cx="30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C4BA1F2-CA4A-E8EA-3EE2-55E100EBDF4D}"/>
                  </a:ext>
                </a:extLst>
              </p14:cNvPr>
              <p14:cNvContentPartPr/>
              <p14:nvPr/>
            </p14:nvContentPartPr>
            <p14:xfrm>
              <a:off x="7614543" y="4491474"/>
              <a:ext cx="159480" cy="288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C4BA1F2-CA4A-E8EA-3EE2-55E100EBDF4D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7605543" y="4482834"/>
                <a:ext cx="1771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F3A0649-37A6-EB66-4ACA-F7BB732A71A0}"/>
                  </a:ext>
                </a:extLst>
              </p14:cNvPr>
              <p14:cNvContentPartPr/>
              <p14:nvPr/>
            </p14:nvContentPartPr>
            <p14:xfrm>
              <a:off x="7769703" y="4481394"/>
              <a:ext cx="101160" cy="1594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F3A0649-37A6-EB66-4ACA-F7BB732A71A0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7761063" y="4472754"/>
                <a:ext cx="1188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C60EBFC-1CE8-F548-802D-9612901F452F}"/>
                  </a:ext>
                </a:extLst>
              </p14:cNvPr>
              <p14:cNvContentPartPr/>
              <p14:nvPr/>
            </p14:nvContentPartPr>
            <p14:xfrm>
              <a:off x="7740183" y="4585074"/>
              <a:ext cx="164160" cy="198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C60EBFC-1CE8-F548-802D-9612901F452F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7731543" y="4576434"/>
                <a:ext cx="181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A88F70E-0B5A-2DC4-E356-11B5BC82E76B}"/>
                  </a:ext>
                </a:extLst>
              </p14:cNvPr>
              <p14:cNvContentPartPr/>
              <p14:nvPr/>
            </p14:nvContentPartPr>
            <p14:xfrm>
              <a:off x="7917663" y="4493994"/>
              <a:ext cx="126000" cy="1728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A88F70E-0B5A-2DC4-E356-11B5BC82E76B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7909023" y="4485354"/>
                <a:ext cx="1436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62184944-87FF-FCD0-1F78-23C38417E3A7}"/>
                  </a:ext>
                </a:extLst>
              </p14:cNvPr>
              <p14:cNvContentPartPr/>
              <p14:nvPr/>
            </p14:nvContentPartPr>
            <p14:xfrm>
              <a:off x="7986423" y="4585074"/>
              <a:ext cx="75600" cy="88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62184944-87FF-FCD0-1F78-23C38417E3A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7977423" y="4576434"/>
                <a:ext cx="932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6B2DC43C-D17C-C38B-741F-BEF8920ABFCE}"/>
                  </a:ext>
                </a:extLst>
              </p14:cNvPr>
              <p14:cNvContentPartPr/>
              <p14:nvPr/>
            </p14:nvContentPartPr>
            <p14:xfrm>
              <a:off x="7362183" y="4486074"/>
              <a:ext cx="8640" cy="2786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6B2DC43C-D17C-C38B-741F-BEF8920ABF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7353543" y="4477074"/>
                <a:ext cx="26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8E2C959-B1ED-55BF-F31B-98850A4B5019}"/>
                  </a:ext>
                </a:extLst>
              </p14:cNvPr>
              <p14:cNvContentPartPr/>
              <p14:nvPr/>
            </p14:nvContentPartPr>
            <p14:xfrm>
              <a:off x="7370103" y="4380954"/>
              <a:ext cx="1045440" cy="4032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8E2C959-B1ED-55BF-F31B-98850A4B5019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7361103" y="4372314"/>
                <a:ext cx="10630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12DA3C5-A9C1-3710-3455-EA1360EABC9E}"/>
                  </a:ext>
                </a:extLst>
              </p14:cNvPr>
              <p14:cNvContentPartPr/>
              <p14:nvPr/>
            </p14:nvContentPartPr>
            <p14:xfrm>
              <a:off x="8343183" y="4420554"/>
              <a:ext cx="55440" cy="3945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12DA3C5-A9C1-3710-3455-EA1360EABC9E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8334183" y="4411554"/>
                <a:ext cx="730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1436BCB-4391-A64C-40F2-BEC54F89C95F}"/>
                  </a:ext>
                </a:extLst>
              </p14:cNvPr>
              <p14:cNvContentPartPr/>
              <p14:nvPr/>
            </p14:nvContentPartPr>
            <p14:xfrm>
              <a:off x="7291623" y="4783434"/>
              <a:ext cx="1143720" cy="432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1436BCB-4391-A64C-40F2-BEC54F89C95F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282623" y="4774794"/>
                <a:ext cx="1161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85336E2-889F-731B-F617-9EAEB1594E49}"/>
                  </a:ext>
                </a:extLst>
              </p14:cNvPr>
              <p14:cNvContentPartPr/>
              <p14:nvPr/>
            </p14:nvContentPartPr>
            <p14:xfrm>
              <a:off x="8489343" y="3422634"/>
              <a:ext cx="14760" cy="4366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85336E2-889F-731B-F617-9EAEB1594E49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8480343" y="3413994"/>
                <a:ext cx="32400" cy="45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356501B-1469-6E24-8D25-447EB3A5C344}"/>
              </a:ext>
            </a:extLst>
          </p:cNvPr>
          <p:cNvGrpSpPr/>
          <p:nvPr/>
        </p:nvGrpSpPr>
        <p:grpSpPr>
          <a:xfrm>
            <a:off x="5852874" y="4702074"/>
            <a:ext cx="313200" cy="221400"/>
            <a:chOff x="5852874" y="4702074"/>
            <a:chExt cx="31320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57B27E5-4769-AA84-424F-5E435ECF21DF}"/>
                    </a:ext>
                  </a:extLst>
                </p14:cNvPr>
                <p14:cNvContentPartPr/>
                <p14:nvPr/>
              </p14:nvContentPartPr>
              <p14:xfrm>
                <a:off x="5895714" y="4738434"/>
                <a:ext cx="13320" cy="160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57B27E5-4769-AA84-424F-5E435ECF21D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891394" y="4734114"/>
                  <a:ext cx="21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601BEE-C564-E680-3CF0-556149CCC538}"/>
                    </a:ext>
                  </a:extLst>
                </p14:cNvPr>
                <p14:cNvContentPartPr/>
                <p14:nvPr/>
              </p14:nvContentPartPr>
              <p14:xfrm>
                <a:off x="5852874" y="4702074"/>
                <a:ext cx="105120" cy="132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601BEE-C564-E680-3CF0-556149CCC538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848554" y="4697754"/>
                  <a:ext cx="113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B515CF-5282-BDF7-DAA6-2BD729EEA797}"/>
                    </a:ext>
                  </a:extLst>
                </p14:cNvPr>
                <p14:cNvContentPartPr/>
                <p14:nvPr/>
              </p14:nvContentPartPr>
              <p14:xfrm>
                <a:off x="5995434" y="4710714"/>
                <a:ext cx="13320" cy="203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B515CF-5282-BDF7-DAA6-2BD729EEA79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991114" y="4706394"/>
                  <a:ext cx="21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BC4777-890F-9A02-5BCC-3874E127E9FF}"/>
                    </a:ext>
                  </a:extLst>
                </p14:cNvPr>
                <p14:cNvContentPartPr/>
                <p14:nvPr/>
              </p14:nvContentPartPr>
              <p14:xfrm>
                <a:off x="5973114" y="4733394"/>
                <a:ext cx="126720" cy="190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BC4777-890F-9A02-5BCC-3874E127E9F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968794" y="4729074"/>
                  <a:ext cx="135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913855-0CFD-3606-B669-53EB6ADAB302}"/>
                    </a:ext>
                  </a:extLst>
                </p14:cNvPr>
                <p14:cNvContentPartPr/>
                <p14:nvPr/>
              </p14:nvContentPartPr>
              <p14:xfrm>
                <a:off x="6142314" y="4831674"/>
                <a:ext cx="23760" cy="79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913855-0CFD-3606-B669-53EB6ADAB302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137994" y="4827354"/>
                  <a:ext cx="3240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311CCF-8667-C657-EF6D-08D33B0EBACA}"/>
              </a:ext>
            </a:extLst>
          </p:cNvPr>
          <p:cNvGrpSpPr/>
          <p:nvPr/>
        </p:nvGrpSpPr>
        <p:grpSpPr>
          <a:xfrm>
            <a:off x="6275514" y="4711794"/>
            <a:ext cx="417600" cy="333360"/>
            <a:chOff x="6275514" y="4711794"/>
            <a:chExt cx="41760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C0BB2E-C07B-3A69-BEBA-E98EF8504B70}"/>
                    </a:ext>
                  </a:extLst>
                </p14:cNvPr>
                <p14:cNvContentPartPr/>
                <p14:nvPr/>
              </p14:nvContentPartPr>
              <p14:xfrm>
                <a:off x="6312594" y="4741314"/>
                <a:ext cx="24840" cy="16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C0BB2E-C07B-3A69-BEBA-E98EF8504B70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08274" y="4736994"/>
                  <a:ext cx="33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DF1FAB-556F-64D7-09F6-77A5BF74DE72}"/>
                    </a:ext>
                  </a:extLst>
                </p14:cNvPr>
                <p14:cNvContentPartPr/>
                <p14:nvPr/>
              </p14:nvContentPartPr>
              <p14:xfrm>
                <a:off x="6275514" y="4711794"/>
                <a:ext cx="130680" cy="41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DF1FAB-556F-64D7-09F6-77A5BF74DE7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271194" y="4707474"/>
                  <a:ext cx="139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691A3C-BC51-0496-C8AC-E8ECB81D23BF}"/>
                    </a:ext>
                  </a:extLst>
                </p14:cNvPr>
                <p14:cNvContentPartPr/>
                <p14:nvPr/>
              </p14:nvContentPartPr>
              <p14:xfrm>
                <a:off x="6396474" y="4784874"/>
                <a:ext cx="99360" cy="260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691A3C-BC51-0496-C8AC-E8ECB81D23B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392154" y="4780554"/>
                  <a:ext cx="108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E70523-95FD-FC70-2285-FD42AB638033}"/>
                    </a:ext>
                  </a:extLst>
                </p14:cNvPr>
                <p14:cNvContentPartPr/>
                <p14:nvPr/>
              </p14:nvContentPartPr>
              <p14:xfrm>
                <a:off x="6500514" y="4793514"/>
                <a:ext cx="19080" cy="22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E70523-95FD-FC70-2285-FD42AB638033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496194" y="4789194"/>
                  <a:ext cx="27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27976D-F3DD-FDDC-A766-C4A1320B8DE2}"/>
                    </a:ext>
                  </a:extLst>
                </p14:cNvPr>
                <p14:cNvContentPartPr/>
                <p14:nvPr/>
              </p14:nvContentPartPr>
              <p14:xfrm>
                <a:off x="6472434" y="4784154"/>
                <a:ext cx="220680" cy="133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27976D-F3DD-FDDC-A766-C4A1320B8DE2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468114" y="4779834"/>
                  <a:ext cx="22932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44615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B24CF9C-EA03-4678-8221-3892B00F488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2720898" cy="6858000"/>
          </a:xfrm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85DF47-300F-4085-B774-DDE734B9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86" y="2487168"/>
            <a:ext cx="1679530" cy="980919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3FDA7609-7325-4E40-3BCB-852585714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51273"/>
              </p:ext>
            </p:extLst>
          </p:nvPr>
        </p:nvGraphicFramePr>
        <p:xfrm>
          <a:off x="3232584" y="1466972"/>
          <a:ext cx="8128001" cy="3846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10">
                  <a:extLst>
                    <a:ext uri="{9D8B030D-6E8A-4147-A177-3AD203B41FA5}">
                      <a16:colId xmlns:a16="http://schemas.microsoft.com/office/drawing/2014/main" val="1052237474"/>
                    </a:ext>
                  </a:extLst>
                </a:gridCol>
                <a:gridCol w="1765972">
                  <a:extLst>
                    <a:ext uri="{9D8B030D-6E8A-4147-A177-3AD203B41FA5}">
                      <a16:colId xmlns:a16="http://schemas.microsoft.com/office/drawing/2014/main" val="641423777"/>
                    </a:ext>
                  </a:extLst>
                </a:gridCol>
                <a:gridCol w="1032223">
                  <a:extLst>
                    <a:ext uri="{9D8B030D-6E8A-4147-A177-3AD203B41FA5}">
                      <a16:colId xmlns:a16="http://schemas.microsoft.com/office/drawing/2014/main" val="2509424341"/>
                    </a:ext>
                  </a:extLst>
                </a:gridCol>
                <a:gridCol w="1134532">
                  <a:extLst>
                    <a:ext uri="{9D8B030D-6E8A-4147-A177-3AD203B41FA5}">
                      <a16:colId xmlns:a16="http://schemas.microsoft.com/office/drawing/2014/main" val="4117429779"/>
                    </a:ext>
                  </a:extLst>
                </a:gridCol>
                <a:gridCol w="1134532">
                  <a:extLst>
                    <a:ext uri="{9D8B030D-6E8A-4147-A177-3AD203B41FA5}">
                      <a16:colId xmlns:a16="http://schemas.microsoft.com/office/drawing/2014/main" val="1979399946"/>
                    </a:ext>
                  </a:extLst>
                </a:gridCol>
                <a:gridCol w="1134532">
                  <a:extLst>
                    <a:ext uri="{9D8B030D-6E8A-4147-A177-3AD203B41FA5}">
                      <a16:colId xmlns:a16="http://schemas.microsoft.com/office/drawing/2014/main" val="79243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err="1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Query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SQL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Start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Optim-1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Optim-2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Optim-3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0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800" kern="120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List all </a:t>
                      </a:r>
                      <a:r>
                        <a:rPr lang="fr-FR" sz="1800" kern="120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categories</a:t>
                      </a:r>
                      <a:endParaRPr lang="en-US" sz="1800" kern="120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 * FROM product_metadata_2 c WHERE c.Type = "Category"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2.32</a:t>
                      </a:r>
                      <a:endParaRPr lang="en-US" sz="16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2.32</a:t>
                      </a:r>
                      <a:endParaRPr lang="en-US" sz="160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2.94</a:t>
                      </a:r>
                      <a:endParaRPr lang="en-US" sz="16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2.94</a:t>
                      </a:r>
                      <a:endParaRPr lang="en-US" sz="16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6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List all products from  category ‘Clothing, Home &amp; Computers’</a:t>
                      </a:r>
                      <a:endParaRPr lang="en-US">
                        <a:solidFill>
                          <a:schemeClr val="tx1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 * FROM products_1 c WHERE c.CategoryName='Sports, Shoes &amp; Health'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8.99</a:t>
                      </a:r>
                      <a:endParaRPr lang="en-US" sz="16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2.89</a:t>
                      </a:r>
                      <a:endParaRPr lang="en-US" sz="16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2.89</a:t>
                      </a:r>
                      <a:endParaRPr lang="en-US" sz="160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2.89</a:t>
                      </a:r>
                      <a:endParaRPr lang="en-US" sz="1600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2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List all sales order for  customer 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 * FROM sales_orders_1 s WHERE s.CustomerId = '7'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5.98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2.86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2.86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2.86</a:t>
                      </a:r>
                      <a:endParaRPr lang="en-US">
                        <a:solidFill>
                          <a:schemeClr val="accent6"/>
                        </a:solidFill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2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Top 2 customers by number of sales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 TOP 2 * FROM customers_3 c WHERE c.Type = 'Customer' ORDER BY c.SalesOrderCount 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-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-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-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accent6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2.93</a:t>
                      </a:r>
                      <a:endParaRPr lang="en-US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75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92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65B3B778-14F5-8246-A9D9-04A8D8071A60}" vid="{C9E98E11-734C-F14F-ADE3-6075149E54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19AAA20D4811419B765A10E75C0187" ma:contentTypeVersion="12" ma:contentTypeDescription="Crée un document." ma:contentTypeScope="" ma:versionID="b3b1b4812e599f4e68e3e231bb227d27">
  <xsd:schema xmlns:xsd="http://www.w3.org/2001/XMLSchema" xmlns:xs="http://www.w3.org/2001/XMLSchema" xmlns:p="http://schemas.microsoft.com/office/2006/metadata/properties" xmlns:ns1="http://schemas.microsoft.com/sharepoint/v3" xmlns:ns2="9692975b-da89-4ce3-a869-2ae95070d1b1" xmlns:ns3="f17c8669-17cf-46c3-9e20-b9c145195e7a" targetNamespace="http://schemas.microsoft.com/office/2006/metadata/properties" ma:root="true" ma:fieldsID="555bd5940741e545369665ff455780a6" ns1:_="" ns2:_="" ns3:_="">
    <xsd:import namespace="http://schemas.microsoft.com/sharepoint/v3"/>
    <xsd:import namespace="9692975b-da89-4ce3-a869-2ae95070d1b1"/>
    <xsd:import namespace="f17c8669-17cf-46c3-9e20-b9c145195e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2975b-da89-4ce3-a869-2ae95070d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c8669-17cf-46c3-9e20-b9c145195e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589701D-23CE-48A5-AE0A-D25D9E5E95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692975b-da89-4ce3-a869-2ae95070d1b1"/>
    <ds:schemaRef ds:uri="f17c8669-17cf-46c3-9e20-b9c145195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642639-C44E-456D-ACF0-1031ADC6E6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0B2861-45C7-40D7-B2D5-90F8BCF6C53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Segoe UI Semibold</vt:lpstr>
      <vt:lpstr>Segoe UI Semilight</vt:lpstr>
      <vt:lpstr>Wingdings</vt:lpstr>
      <vt:lpstr>Office Theme</vt:lpstr>
      <vt:lpstr>Azure 1</vt:lpstr>
      <vt:lpstr>PowerPoint Presentation</vt:lpstr>
      <vt:lpstr>PowerPoint Presentation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2021-03-12T20:07:06Z</dcterms:created>
  <dcterms:modified xsi:type="dcterms:W3CDTF">2022-07-04T10:33:36Z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0x0101007219AAA20D4811419B765A10E75C0187</vt:lpwstr>
  </property>
</Properties>
</file>