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58" r:id="rId5"/>
    <p:sldId id="259" r:id="rId6"/>
    <p:sldId id="269" r:id="rId7"/>
    <p:sldId id="270" r:id="rId8"/>
    <p:sldId id="261" r:id="rId9"/>
    <p:sldId id="264" r:id="rId10"/>
    <p:sldId id="267" r:id="rId11"/>
    <p:sldId id="266" r:id="rId12"/>
    <p:sldId id="268" r:id="rId13"/>
    <p:sldId id="262" r:id="rId14"/>
    <p:sldId id="263" r:id="rId15"/>
    <p:sldId id="265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086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204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63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1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40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1231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57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3922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8725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522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555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224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021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3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700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912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566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379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63BB3E-9840-40A2-B2E2-A1AD4D7C19BF}" type="datetimeFigureOut">
              <a:rPr lang="sv-SE" smtClean="0"/>
              <a:t>2015-01-15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0B5C30-886D-4BA0-8BF6-3A817307F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820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fk12ssl@student.hig.se" TargetMode="External"/><Relationship Id="rId2" Type="http://schemas.openxmlformats.org/officeDocument/2006/relationships/hyperlink" Target="mailto:nit10fan@student.hig.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landsat.usgs.gov/products_slcoffbackground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Project part 1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3843868"/>
            <a:ext cx="5519057" cy="1913466"/>
          </a:xfrm>
        </p:spPr>
        <p:txBody>
          <a:bodyPr/>
          <a:lstStyle/>
          <a:p>
            <a:r>
              <a:rPr lang="sv-SE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Geovisualization &amp; Image processing</a:t>
            </a:r>
          </a:p>
          <a:p>
            <a:endParaRPr lang="sv-SE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sv-SE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Fredrik Andersson,	Simon Sundell</a:t>
            </a:r>
            <a:br>
              <a:rPr lang="sv-SE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</a:br>
            <a:r>
              <a:rPr lang="sv-SE" dirty="0" smtClean="0">
                <a:solidFill>
                  <a:schemeClr val="bg2">
                    <a:lumMod val="25000"/>
                    <a:lumOff val="75000"/>
                  </a:schemeClr>
                </a:solidFill>
                <a:hlinkClick r:id="rId2"/>
              </a:rPr>
              <a:t>nit10fan@student.hig.se</a:t>
            </a:r>
            <a:r>
              <a:rPr lang="sv-SE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sv-SE" dirty="0" smtClean="0">
                <a:solidFill>
                  <a:schemeClr val="bg2">
                    <a:lumMod val="25000"/>
                    <a:lumOff val="75000"/>
                  </a:schemeClr>
                </a:solidFill>
                <a:hlinkClick r:id="rId3"/>
              </a:rPr>
              <a:t>ofk12ssl@student.hig.se</a:t>
            </a:r>
            <a:r>
              <a:rPr lang="sv-SE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5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68" y="537028"/>
            <a:ext cx="6554867" cy="1180499"/>
          </a:xfrm>
        </p:spPr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The river after Canny-op, Morph Ops and removal of (most) noise and wannabe river pixels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05" y="1717527"/>
            <a:ext cx="4925302" cy="4247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3753" y="5965371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August 2008, band 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64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1919514"/>
          </a:xfrm>
        </p:spPr>
        <p:txBody>
          <a:bodyPr>
            <a:normAutofit/>
          </a:bodyPr>
          <a:lstStyle/>
          <a:p>
            <a:r>
              <a:rPr lang="sv-SE" dirty="0" smtClean="0">
                <a:solidFill>
                  <a:schemeClr val="tx1"/>
                </a:solidFill>
              </a:rPr>
              <a:t>Removing edges of river, in order to lines not attached to each other</a:t>
            </a:r>
          </a:p>
          <a:p>
            <a:pPr lvl="1"/>
            <a:r>
              <a:rPr lang="sv-SE" dirty="0" smtClean="0">
                <a:solidFill>
                  <a:schemeClr val="tx1"/>
                </a:solidFill>
              </a:rPr>
              <a:t>Also solved by overlaying polygons on each side of the river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60882"/>
            <a:ext cx="5420859" cy="44079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0505" y="6199515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August 2008, band 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30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41713"/>
            <a:ext cx="6554867" cy="1586899"/>
          </a:xfrm>
        </p:spPr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Sorting and saving the edges was executed with the provided functions - fairly easy process given you have good images/lines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515430"/>
            <a:ext cx="6554867" cy="50437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result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5330371" cy="4849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0017" y="5398283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August 2008, band 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0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515430"/>
            <a:ext cx="6554867" cy="50437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result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9384"/>
            <a:ext cx="5330371" cy="4837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5884" y="5398283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July 2009, band 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920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86657"/>
            <a:ext cx="6554867" cy="1524000"/>
          </a:xfrm>
        </p:spPr>
        <p:txBody>
          <a:bodyPr/>
          <a:lstStyle/>
          <a:p>
            <a:r>
              <a:rPr lang="sv-SE" dirty="0" smtClean="0"/>
              <a:t>Final problem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Does not work on all images!!</a:t>
            </a:r>
          </a:p>
          <a:p>
            <a:pPr lvl="1"/>
            <a:r>
              <a:rPr lang="sv-SE" dirty="0" smtClean="0">
                <a:solidFill>
                  <a:schemeClr val="tx1"/>
                </a:solidFill>
              </a:rPr>
              <a:t>Seem to work on only Aug 2008, and July 2009</a:t>
            </a:r>
          </a:p>
          <a:p>
            <a:pPr lvl="1"/>
            <a:r>
              <a:rPr lang="sv-SE" dirty="0" smtClean="0">
                <a:solidFill>
                  <a:schemeClr val="tx1"/>
                </a:solidFill>
              </a:rPr>
              <a:t>Needs more tinkering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399" y="430107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dirty="0" smtClean="0"/>
              <a:t>Part 2 – work in progress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578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analysis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Main goal: 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Visualize flooding of Peace River in British Columbia, Canada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Data used: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Landsat 7 satellite imagery (SLC-off)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From year 2004, 2005 &amp; 2008 to 2014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35600"/>
            <a:ext cx="6554867" cy="584200"/>
          </a:xfrm>
        </p:spPr>
        <p:txBody>
          <a:bodyPr/>
          <a:lstStyle/>
          <a:p>
            <a:r>
              <a:rPr lang="sv-SE" dirty="0" smtClean="0"/>
              <a:t>data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800100"/>
          </a:xfrm>
        </p:spPr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Band 4 was chosen for analysis, best for emphasizing shorelines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4820335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Source: </a:t>
            </a:r>
            <a:r>
              <a:rPr lang="sv-SE" sz="1100" dirty="0" smtClean="0"/>
              <a:t>Markku Pyykönen</a:t>
            </a:r>
            <a:br>
              <a:rPr lang="sv-SE" sz="1100" dirty="0" smtClean="0"/>
            </a:br>
            <a:r>
              <a:rPr lang="sv-SE" sz="1100" dirty="0" smtClean="0"/>
              <a:t>Lecture 1 – Remote sensing</a:t>
            </a:r>
          </a:p>
          <a:p>
            <a:r>
              <a:rPr lang="en-US" sz="1100" dirty="0" smtClean="0"/>
              <a:t>Remote Sensing and GIS Analysis in Land Management</a:t>
            </a:r>
            <a:endParaRPr lang="sv-SE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" y="1408456"/>
            <a:ext cx="4884284" cy="33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0793"/>
            <a:ext cx="6554867" cy="2311870"/>
          </a:xfrm>
        </p:spPr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SLC-off equals periodic noise</a:t>
            </a:r>
          </a:p>
          <a:p>
            <a:pPr lvl="1"/>
            <a:r>
              <a:rPr lang="sv-SE" dirty="0" smtClean="0">
                <a:solidFill>
                  <a:schemeClr val="tx1"/>
                </a:solidFill>
              </a:rPr>
              <a:t>Diminished fairly well using Fast Fourier Transform (FFT) on </a:t>
            </a:r>
            <a:r>
              <a:rPr lang="sv-SE" u="sng" dirty="0" smtClean="0">
                <a:solidFill>
                  <a:schemeClr val="tx1"/>
                </a:solidFill>
              </a:rPr>
              <a:t>full-size</a:t>
            </a:r>
            <a:r>
              <a:rPr lang="sv-SE" dirty="0" smtClean="0">
                <a:solidFill>
                  <a:schemeClr val="tx1"/>
                </a:solidFill>
              </a:rPr>
              <a:t> images. </a:t>
            </a:r>
          </a:p>
          <a:p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landsat.usgs.gov/images/products/products_slc_graphic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7" y="2057021"/>
            <a:ext cx="4033146" cy="180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8677" y="3938004"/>
            <a:ext cx="4203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smtClean="0"/>
              <a:t>Source: http://landsat.usgs.gov/products_slcoffbackground.php</a:t>
            </a:r>
            <a:endParaRPr lang="sv-SE" sz="11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5170878"/>
            <a:ext cx="6554867" cy="1524000"/>
          </a:xfrm>
        </p:spPr>
        <p:txBody>
          <a:bodyPr/>
          <a:lstStyle/>
          <a:p>
            <a:r>
              <a:rPr lang="sv-SE" dirty="0" smtClean="0"/>
              <a:t>problems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81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5170878"/>
            <a:ext cx="6554867" cy="1524000"/>
          </a:xfrm>
        </p:spPr>
        <p:txBody>
          <a:bodyPr/>
          <a:lstStyle/>
          <a:p>
            <a:r>
              <a:rPr lang="sv-SE" dirty="0" smtClean="0"/>
              <a:t>problems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533400"/>
          </a:xfrm>
        </p:spPr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Original data example: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2656"/>
          <a:stretch/>
        </p:blipFill>
        <p:spPr>
          <a:xfrm>
            <a:off x="781049" y="1066800"/>
            <a:ext cx="5968094" cy="4104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049" y="5170878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August 2008, band 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518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45876" y="5686424"/>
            <a:ext cx="6554867" cy="752475"/>
          </a:xfrm>
        </p:spPr>
        <p:txBody>
          <a:bodyPr/>
          <a:lstStyle/>
          <a:p>
            <a:r>
              <a:rPr lang="sv-SE" dirty="0" err="1" smtClean="0"/>
              <a:t>Fourier</a:t>
            </a:r>
            <a:r>
              <a:rPr lang="sv-SE" dirty="0" smtClean="0"/>
              <a:t> </a:t>
            </a:r>
            <a:r>
              <a:rPr lang="sv-SE" dirty="0" err="1" smtClean="0"/>
              <a:t>domain</a:t>
            </a:r>
            <a:endParaRPr lang="sv-SE" dirty="0"/>
          </a:p>
        </p:txBody>
      </p:sp>
      <p:pic>
        <p:nvPicPr>
          <p:cNvPr id="2050" name="Picture 2" descr="G:\Add\p_nois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"/>
          <a:stretch/>
        </p:blipFill>
        <p:spPr bwMode="auto">
          <a:xfrm>
            <a:off x="527685" y="333375"/>
            <a:ext cx="5734050" cy="51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83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 txBox="1">
            <a:spLocks/>
          </p:cNvSpPr>
          <p:nvPr/>
        </p:nvSpPr>
        <p:spPr>
          <a:xfrm>
            <a:off x="345876" y="5686424"/>
            <a:ext cx="6554867" cy="7524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dirty="0" err="1" smtClean="0"/>
              <a:t>Fourier</a:t>
            </a:r>
            <a:r>
              <a:rPr lang="sv-SE" dirty="0" smtClean="0"/>
              <a:t> </a:t>
            </a:r>
            <a:r>
              <a:rPr lang="sv-SE" dirty="0" err="1" smtClean="0"/>
              <a:t>domain</a:t>
            </a:r>
            <a:r>
              <a:rPr lang="sv-SE" dirty="0" smtClean="0"/>
              <a:t> – </a:t>
            </a:r>
            <a:r>
              <a:rPr lang="sv-SE" dirty="0" err="1" smtClean="0"/>
              <a:t>noise</a:t>
            </a:r>
            <a:r>
              <a:rPr lang="sv-SE" dirty="0" smtClean="0"/>
              <a:t> </a:t>
            </a:r>
            <a:r>
              <a:rPr lang="sv-SE" dirty="0" err="1" smtClean="0"/>
              <a:t>removed</a:t>
            </a:r>
            <a:endParaRPr lang="sv-S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059" y="333375"/>
            <a:ext cx="5621302" cy="51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29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5170878"/>
            <a:ext cx="6554867" cy="1524000"/>
          </a:xfrm>
        </p:spPr>
        <p:txBody>
          <a:bodyPr/>
          <a:lstStyle/>
          <a:p>
            <a:r>
              <a:rPr lang="sv-SE" dirty="0" smtClean="0"/>
              <a:t>problems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533400"/>
          </a:xfrm>
        </p:spPr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Periodic noise diminished: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049" y="5170878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August 2008, band 4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86"/>
          <a:stretch/>
        </p:blipFill>
        <p:spPr>
          <a:xfrm>
            <a:off x="781049" y="1066800"/>
            <a:ext cx="5953580" cy="40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1919514"/>
          </a:xfrm>
        </p:spPr>
        <p:txBody>
          <a:bodyPr>
            <a:normAutofit fontScale="85000" lnSpcReduction="10000"/>
          </a:bodyPr>
          <a:lstStyle/>
          <a:p>
            <a:r>
              <a:rPr lang="sv-SE" dirty="0" smtClean="0">
                <a:solidFill>
                  <a:schemeClr val="tx1"/>
                </a:solidFill>
              </a:rPr>
              <a:t>Major problems:</a:t>
            </a:r>
          </a:p>
          <a:p>
            <a:pPr lvl="1"/>
            <a:r>
              <a:rPr lang="sv-SE" dirty="0" smtClean="0">
                <a:solidFill>
                  <a:schemeClr val="tx1"/>
                </a:solidFill>
              </a:rPr>
              <a:t>Finding the right river pixel values</a:t>
            </a:r>
          </a:p>
          <a:p>
            <a:pPr lvl="2"/>
            <a:r>
              <a:rPr lang="sv-SE" dirty="0" smtClean="0">
                <a:solidFill>
                  <a:schemeClr val="tx1"/>
                </a:solidFill>
              </a:rPr>
              <a:t>Search for values less than 90/255</a:t>
            </a:r>
          </a:p>
          <a:p>
            <a:pPr lvl="1"/>
            <a:r>
              <a:rPr lang="sv-SE" dirty="0" smtClean="0">
                <a:solidFill>
                  <a:schemeClr val="tx1"/>
                </a:solidFill>
              </a:rPr>
              <a:t>Removing ”look-alike” river pixels</a:t>
            </a:r>
          </a:p>
          <a:p>
            <a:pPr lvl="2"/>
            <a:r>
              <a:rPr lang="sv-SE" dirty="0" smtClean="0">
                <a:solidFill>
                  <a:schemeClr val="tx1"/>
                </a:solidFill>
              </a:rPr>
              <a:t>Removed using FFT polygon technique, by simply overlaying not known river with black (0 value) polygons.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533400" y="5170878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smtClean="0"/>
              <a:t>problems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230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237</Words>
  <Application>Microsoft Office PowerPoint</Application>
  <PresentationFormat>Bildspel på skärmen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6" baseType="lpstr">
      <vt:lpstr>Slice</vt:lpstr>
      <vt:lpstr>Project part 1</vt:lpstr>
      <vt:lpstr>analysis</vt:lpstr>
      <vt:lpstr>data</vt:lpstr>
      <vt:lpstr>problems</vt:lpstr>
      <vt:lpstr>problems</vt:lpstr>
      <vt:lpstr>Fourier domain</vt:lpstr>
      <vt:lpstr>PowerPoint-presentation</vt:lpstr>
      <vt:lpstr>problems</vt:lpstr>
      <vt:lpstr>PowerPoint-presentation</vt:lpstr>
      <vt:lpstr>PowerPoint-presentation</vt:lpstr>
      <vt:lpstr>PowerPoint-presentation</vt:lpstr>
      <vt:lpstr>PowerPoint-presentation</vt:lpstr>
      <vt:lpstr>result</vt:lpstr>
      <vt:lpstr>result</vt:lpstr>
      <vt:lpstr>Final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Simon Sundell</dc:creator>
  <cp:lastModifiedBy>Simon Sundell</cp:lastModifiedBy>
  <cp:revision>85</cp:revision>
  <dcterms:created xsi:type="dcterms:W3CDTF">2015-01-14T18:56:16Z</dcterms:created>
  <dcterms:modified xsi:type="dcterms:W3CDTF">2015-01-15T10:20:25Z</dcterms:modified>
</cp:coreProperties>
</file>