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267" r:id="rId3"/>
    <p:sldId id="278" r:id="rId4"/>
    <p:sldId id="27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14" autoAdjust="0"/>
  </p:normalViewPr>
  <p:slideViewPr>
    <p:cSldViewPr snapToGrid="0">
      <p:cViewPr varScale="1">
        <p:scale>
          <a:sx n="127" d="100"/>
          <a:sy n="127" d="100"/>
        </p:scale>
        <p:origin x="57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31803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Multiple Sequence Alignment Using Genetic</a:t>
            </a:r>
            <a:br>
              <a:rPr lang="en-US" sz="5400" dirty="0"/>
            </a:br>
            <a:r>
              <a:rPr lang="en-US" sz="5400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Fred jones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Multiple Sequence Alignment (MSA): </a:t>
            </a:r>
            <a:r>
              <a:rPr lang="en-US" dirty="0"/>
              <a:t>Understanding evolutionary relationships between sequences</a:t>
            </a:r>
          </a:p>
          <a:p>
            <a:r>
              <a:rPr lang="en-US" b="1" dirty="0"/>
              <a:t>Traditional Methods:</a:t>
            </a:r>
            <a:r>
              <a:rPr lang="en-US" dirty="0"/>
              <a:t> </a:t>
            </a:r>
            <a:r>
              <a:rPr lang="en-US" dirty="0" err="1"/>
              <a:t>ClustalW</a:t>
            </a:r>
            <a:r>
              <a:rPr lang="en-US" dirty="0"/>
              <a:t>, </a:t>
            </a:r>
            <a:r>
              <a:rPr lang="en-US" dirty="0" err="1"/>
              <a:t>Clustal</a:t>
            </a:r>
            <a:r>
              <a:rPr lang="en-US" dirty="0"/>
              <a:t> Omega, MAFFT, and MUSCLE</a:t>
            </a:r>
          </a:p>
          <a:p>
            <a:r>
              <a:rPr lang="en-US" b="1" dirty="0"/>
              <a:t>Challenge:</a:t>
            </a:r>
            <a:r>
              <a:rPr lang="en-US" dirty="0"/>
              <a:t> Explore an alternative alignment (Genetic Algorithms) method/algorithm to compare to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Implement a Genetic Algorithm (GA) to solve multiple sequence alignment problems</a:t>
            </a:r>
          </a:p>
          <a:p>
            <a:r>
              <a:rPr lang="en-US" b="1" dirty="0"/>
              <a:t>Approach:</a:t>
            </a:r>
            <a:r>
              <a:rPr lang="en-US" dirty="0"/>
              <a:t> Compare GA results to cornerstone algorithm (</a:t>
            </a:r>
            <a:r>
              <a:rPr lang="en-US" dirty="0" err="1"/>
              <a:t>ClustalW</a:t>
            </a:r>
            <a:r>
              <a:rPr lang="en-US" dirty="0"/>
              <a:t>, MUSCLE)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Tasks: </a:t>
            </a:r>
          </a:p>
          <a:p>
            <a:pPr lvl="1"/>
            <a:r>
              <a:rPr lang="en-US" dirty="0"/>
              <a:t>Generate initial population with random gaps.</a:t>
            </a:r>
          </a:p>
          <a:p>
            <a:pPr lvl="1"/>
            <a:r>
              <a:rPr lang="en-US" dirty="0"/>
              <a:t>Evaluate alignments using sum-of-pairs score with BLOSUM62.</a:t>
            </a:r>
          </a:p>
          <a:p>
            <a:pPr lvl="1"/>
            <a:r>
              <a:rPr lang="en-US" dirty="0"/>
              <a:t>Optimize alignments through selection, crossover, and mutation.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E2E9-B594-FCC7-CA21-5A527D0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22D-DD6B-0B4E-F226-9327F6D8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Retrieval:</a:t>
            </a:r>
            <a:r>
              <a:rPr lang="en-US" dirty="0"/>
              <a:t> Fetched 6 different sequences from the GenBank database using accession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 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initial population – pad lengths by adding random gaps</a:t>
            </a:r>
          </a:p>
          <a:p>
            <a:pPr lvl="1"/>
            <a:r>
              <a:rPr lang="en-US" dirty="0"/>
              <a:t>Fitness function - Score of an alignment by summing the BLOSUM62 substitution matrix scores for all pairs of non-gap characters in each column, with penalties for gaps</a:t>
            </a:r>
          </a:p>
          <a:p>
            <a:pPr lvl="1"/>
            <a:r>
              <a:rPr lang="en-US" dirty="0"/>
              <a:t>Evolving Alignments - selection, crossover, and mutation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Methods:</a:t>
            </a:r>
            <a:r>
              <a:rPr lang="en-US" dirty="0"/>
              <a:t> GA is compared to </a:t>
            </a:r>
            <a:r>
              <a:rPr lang="en-US" dirty="0" err="1"/>
              <a:t>ClustalW</a:t>
            </a:r>
            <a:r>
              <a:rPr lang="en-US" dirty="0"/>
              <a:t> and MUSCLE results</a:t>
            </a:r>
          </a:p>
        </p:txBody>
      </p:sp>
    </p:spTree>
    <p:extLst>
      <p:ext uri="{BB962C8B-B14F-4D97-AF65-F5344CB8AC3E}">
        <p14:creationId xmlns:p14="http://schemas.microsoft.com/office/powerpoint/2010/main" val="3774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E31032-B9FB-D33B-042E-510EA1808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093435"/>
              </p:ext>
            </p:extLst>
          </p:nvPr>
        </p:nvGraphicFramePr>
        <p:xfrm>
          <a:off x="1295400" y="1828800"/>
          <a:ext cx="96012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0117352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5387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Alignment Score (BLOSUM-62 Matrix)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ClustalW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45,590.0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49,117.0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5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Genetic 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031023_Win32.potx" id="{E7C5DF6E-549D-4E9B-935B-C6E8D839CE4F}" vid="{E5B5BF34-C341-4C53-BFF1-BF734FCD4F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Red Line Business 16x9</Template>
  <TotalTime>84</TotalTime>
  <Words>201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</vt:lpstr>
      <vt:lpstr>Red Line Business 16x9</vt:lpstr>
      <vt:lpstr>Multiple Sequence Alignment Using Genetic Algorithms</vt:lpstr>
      <vt:lpstr>Introduction</vt:lpstr>
      <vt:lpstr>Problem Description</vt:lpstr>
      <vt:lpstr>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 Jackson Jones</dc:creator>
  <cp:lastModifiedBy>Frederick Jackson Jones</cp:lastModifiedBy>
  <cp:revision>3</cp:revision>
  <dcterms:created xsi:type="dcterms:W3CDTF">2024-08-05T19:02:17Z</dcterms:created>
  <dcterms:modified xsi:type="dcterms:W3CDTF">2024-08-06T15:10:36Z</dcterms:modified>
</cp:coreProperties>
</file>