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9" r:id="rId6"/>
    <p:sldId id="258" r:id="rId7"/>
    <p:sldId id="260" r:id="rId8"/>
    <p:sldId id="265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02EB196-71AE-47D6-84BA-9801374CD88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699F72-4D54-4959-B694-B0302BFBC32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14546" y="200024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fr-FR" sz="3200" dirty="0" err="1" smtClean="0"/>
              <a:t>NonRelational</a:t>
            </a:r>
            <a:r>
              <a:rPr lang="fr-FR" sz="3200" dirty="0" smtClean="0"/>
              <a:t> </a:t>
            </a:r>
            <a:r>
              <a:rPr lang="fr-FR" sz="3200" dirty="0" err="1" smtClean="0"/>
              <a:t>Databases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err="1" smtClean="0"/>
              <a:t>NoSQL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Created</a:t>
            </a:r>
            <a:r>
              <a:rPr lang="fr-FR" dirty="0" smtClean="0"/>
              <a:t> by </a:t>
            </a:r>
          </a:p>
          <a:p>
            <a:pPr algn="ctr"/>
            <a:r>
              <a:rPr lang="fr-FR" dirty="0" smtClean="0"/>
              <a:t>Fredj FATHIA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CAP</a:t>
            </a:r>
            <a:r>
              <a:rPr lang="fr-FR" dirty="0" smtClean="0"/>
              <a:t> </a:t>
            </a:r>
            <a:r>
              <a:rPr lang="fr-FR" b="1" dirty="0" err="1" smtClean="0"/>
              <a:t>theorem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CAP is a tool to explain trade-offs in distributed systems. It was presented as a conjecture by Eric Brewer at the 2000 Symposium on Principles of Distributed Computing and formalized and proven by Gilbert and Lynch in 2002.</a:t>
            </a:r>
          </a:p>
          <a:p>
            <a:endParaRPr lang="fr-FR" dirty="0"/>
          </a:p>
        </p:txBody>
      </p:sp>
      <p:pic>
        <p:nvPicPr>
          <p:cNvPr id="4" name="Espace réservé du contenu 6" descr="Visualization-of-CAP-theor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786058"/>
            <a:ext cx="6500858" cy="3643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advantages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15328" cy="504351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few of the biggest advantages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are: 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have big data abilities.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Zero downtime and not a single point of failure.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be easily replicated and is simple to implement.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use it as a main or analytic data source.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deal with all kinds of data: structured, semi-structured, unstructured.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Scalability is performed horizontally with quick performance.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doesn't require any separate layer for the cache.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leverages OOPs (Object Oriented Programming) making it flexible. For online applications, you can use it as the main data source.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don't require expensive high-performance server for execution. 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has the ability to handle distributed database operations. 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NoSQL</a:t>
            </a:r>
            <a:r>
              <a:rPr lang="en-US" b="1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329642" cy="4525963"/>
          </a:xfrm>
        </p:spPr>
        <p:txBody>
          <a:bodyPr>
            <a:normAutofit/>
          </a:bodyPr>
          <a:lstStyle/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stands for the non-relational database which is currently being used for storing and retrieving data.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used for managing the large unstructured data sets where the information is not kept in a relational form or non-tabular form. Rather, the data is stored in the form of documents, graph or collection of key-value pairs.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common misconception is that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databases don’t store relationship data well. In fact, when compared with SQL databases, many find modeling relationship data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databases to be easier than in SQL databases, because related data doesn’t have to be split between tables.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NoSQL</a:t>
            </a:r>
            <a:r>
              <a:rPr lang="en-US" b="1" dirty="0" smtClean="0"/>
              <a:t>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Picking the right database technology is one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decisions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that will drive how you architect your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application. This slide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will help you understand why and when should you choose 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database.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make a choice, you first need to ask a few questions about the needs of your application. For example;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Can your application support your projected user volume growth?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cope up with user demands/activities. Do you need to scale your applications?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How much money and time can be saved with 0% downtime?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Would your application benefit from rapid development cycles? (flexible data model)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Does your application generate huge amounts of data?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Answering these questions helps you identify the needs of your application and highlights areas where 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database truly shines in contrast to a relational database.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NoSQL</a:t>
            </a:r>
            <a:r>
              <a:rPr lang="en-US" b="1" dirty="0" smtClean="0"/>
              <a:t>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traditional database languages were unable to deliver effective outcomes in case of: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 data i.e., regularly altering formation such as in unstructured, structured or semi-structured data.</a:t>
            </a: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Modern applications dealing with a huge number of people from multiple geographical locations which needs to run all the time serving data integrity in an effective way.</a:t>
            </a:r>
            <a:endParaRPr 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Distributed applications hosted over the cloud throwing a massive amount of data which needs to analyzed and accessed from the time to time. Since these data sets are available over various virtual servers,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needed to access them especially when they are unstructured. </a:t>
            </a:r>
          </a:p>
          <a:p>
            <a:pPr lvl="0" algn="just">
              <a:buNone/>
            </a:pP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5214950"/>
            <a:ext cx="707236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developed to resolve the major associated issues such as scalability, performance, data integrity and modeling which are getting common in a relational database.</a:t>
            </a:r>
            <a:endParaRPr lang="fr-FR" sz="2000" dirty="0"/>
          </a:p>
        </p:txBody>
      </p:sp>
      <p:sp>
        <p:nvSpPr>
          <p:cNvPr id="7" name="Flèche droite 6"/>
          <p:cNvSpPr/>
          <p:nvPr/>
        </p:nvSpPr>
        <p:spPr>
          <a:xfrm>
            <a:off x="357158" y="5357826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Difference between SQL and </a:t>
            </a:r>
            <a:r>
              <a:rPr lang="en-US" sz="4000" b="1" dirty="0" err="1" smtClean="0"/>
              <a:t>NoSQL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8229600" cy="5143536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SQL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both the databases are very famous across the industries. Let's understand the key differences among them: </a:t>
            </a:r>
          </a:p>
          <a:p>
            <a:endParaRPr lang="fr-FR" dirty="0"/>
          </a:p>
        </p:txBody>
      </p:sp>
      <p:pic>
        <p:nvPicPr>
          <p:cNvPr id="4" name="Imag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357430"/>
            <a:ext cx="8072494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NoSQL</a:t>
            </a:r>
            <a:r>
              <a:rPr lang="fr-FR" b="1" dirty="0" smtClean="0"/>
              <a:t> </a:t>
            </a:r>
            <a:r>
              <a:rPr lang="fr-FR" b="1" dirty="0" err="1" smtClean="0"/>
              <a:t>characteristics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8286808" cy="49006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retrieve data from many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It’s free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joins (extract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your data using simple interfaces without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joins).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schema-free (allow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to drag-and-drop your data into a folder and then query it without creating an entity-relational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works on many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processors (store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your database on multiple processors and maintain high-speed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performance).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uses shared-nothing commodity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computers (most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systems leverage low-cost commodity processors that have separate RAM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disk).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supports linear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scalability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innovative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offers options to a single way of storing, retrieving, and manipulating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data).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NoSQL</a:t>
            </a:r>
            <a:r>
              <a:rPr lang="fr-FR" b="1" dirty="0"/>
              <a:t> </a:t>
            </a:r>
            <a:r>
              <a:rPr lang="fr-FR" b="1" dirty="0" err="1"/>
              <a:t>databases</a:t>
            </a:r>
            <a:r>
              <a:rPr lang="fr-FR" b="1" dirty="0"/>
              <a:t> types 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5114932" cy="478634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database can be of four types: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key-value store: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It contains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hash table which stores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keys and its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Amazon Simple Storage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Service (S3), (Dynamo). 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Document-based store: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It keeps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which are made up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tagged elements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Column-based Store: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All the storage blocks consist of information just from a single column, such as in Cassandra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Graph-based store: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It is a network database which leverages the nodes and their edges for keeping or showing data such as in Neo4J.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pic>
        <p:nvPicPr>
          <p:cNvPr id="4" name="Espace réservé du contenu 3" descr="nosql-databases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1571612"/>
            <a:ext cx="3000396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ACID  </a:t>
            </a:r>
            <a:r>
              <a:rPr lang="fr-FR" b="1" dirty="0" err="1"/>
              <a:t>theorem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“ACID” rules were originally defined by Jim Gray in the 1970s; the acronym was popularized in the 1980s. ACID transactions solve many problems when implemented to the letter but have been engaged in a push-pull with performance trade-offs ever since. Still, simply understanding these rules can educate those who seek to bend them about the dragons they may encounter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must provide ACID transactions, and must always present applications with consistent and correct data. Designing applications to cope with concurrency anomalies in their data is very error-prone, time-consuming, and ultimately not worth the performance gains.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ACID stand for?</a:t>
            </a:r>
            <a:endParaRPr lang="fr-FR" dirty="0"/>
          </a:p>
        </p:txBody>
      </p:sp>
      <p:pic>
        <p:nvPicPr>
          <p:cNvPr id="6" name="Espace réservé du contenu 5" descr="acid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1743869"/>
            <a:ext cx="8358246" cy="461408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702</TotalTime>
  <Words>685</Words>
  <Application>Microsoft Office PowerPoint</Application>
  <PresentationFormat>Affichage à l'écran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Oriel</vt:lpstr>
      <vt:lpstr>NonRelational Databases NoSQL</vt:lpstr>
      <vt:lpstr>What is NoSQL ?</vt:lpstr>
      <vt:lpstr>Why NoSQL ?</vt:lpstr>
      <vt:lpstr>Why NoSQL ?</vt:lpstr>
      <vt:lpstr>Difference between SQL and NoSQL</vt:lpstr>
      <vt:lpstr>NoSQL characteristics</vt:lpstr>
      <vt:lpstr>NoSQL databases types </vt:lpstr>
      <vt:lpstr>ACID  theorem</vt:lpstr>
      <vt:lpstr>What does ACID stand for?</vt:lpstr>
      <vt:lpstr>CAP theorem</vt:lpstr>
      <vt:lpstr>NoSQL 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Mourad</dc:creator>
  <cp:lastModifiedBy>Mourad</cp:lastModifiedBy>
  <cp:revision>31</cp:revision>
  <dcterms:created xsi:type="dcterms:W3CDTF">2020-10-05T21:41:45Z</dcterms:created>
  <dcterms:modified xsi:type="dcterms:W3CDTF">2020-10-06T09:23:56Z</dcterms:modified>
</cp:coreProperties>
</file>