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E05-D49E-4DD9-AD1E-CF9C355F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CE881 Sudoku</a:t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Sudoku Puzzle Generator &amp; Solver</a:t>
            </a:r>
            <a:endParaRPr lang="en-GB" sz="32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3C73F-E700-4C30-924B-9A2169F6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/>
              <a:t>Student ID: FK18726</a:t>
            </a:r>
          </a:p>
          <a:p>
            <a:r>
              <a:rPr lang="en-US"/>
              <a:t>Reg Number: 1804162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7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A4A6A-53C4-42EC-9DC6-EE58F607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65D8-952D-4AE9-A9F9-8A8063DF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Puzzle Generator and Solver in a single application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Difficulty options for puzzle generation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Puzzles are constantly saved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Allows for puzzles to be resumed after app exit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available competitors either focus on one or the other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Including both in a single app both provides convenience to the user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Reduces required storage due to having multiple apps installed to serve the same purpose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‘About’ section, for summary of Sudoku rules </a:t>
            </a:r>
            <a:r>
              <a:rPr lang="en-US">
                <a:solidFill>
                  <a:schemeClr val="bg1"/>
                </a:solidFill>
              </a:rPr>
              <a:t>and menu option </a:t>
            </a:r>
            <a:r>
              <a:rPr lang="en-US" dirty="0">
                <a:solidFill>
                  <a:schemeClr val="bg1"/>
                </a:solidFill>
              </a:rPr>
              <a:t>functions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Greets the user when app is opened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Prefix based on the current time of day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 can be set and changed by the user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3BC0D9-BC81-4527-B401-A6B6E442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093" y="623485"/>
            <a:ext cx="2502216" cy="541019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0DDBA-5088-45B3-8206-638D2C85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Sudoku Puzzle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4850-4D34-4A29-BAFB-98AE5BF0A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Selecting ‘New Game’ will prompt the user to select a difficulty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difficulty decides on how many numbers will be made hidden to the user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 user has not previously created a puzzle, the ‘Continue’ button will also give this prompt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puzzle is the generated using the selected difficulty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 user has selected ‘Continue’, then this will be skipped and instead the saved grid state will be loaded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enter numbers into the empty cells, before checking their solution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 solution is correct and the user has not already completed a puzzle in the same day, then their daily streak will increment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15767-A4C8-4F33-80E6-A1B030B1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203" y="94500"/>
            <a:ext cx="1498499" cy="32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70A85-C245-4D76-AC5E-4DD1E248B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481" y="94500"/>
            <a:ext cx="1498500" cy="32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8567E-A97A-47EB-9DA6-EBD6905D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2" y="3523500"/>
            <a:ext cx="1498500" cy="32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8421E-F465-4C2C-AC5F-E902C0B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1481" y="3523500"/>
            <a:ext cx="1498500" cy="32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CF24E18-B675-4823-BC06-42ED08EF79C1}"/>
              </a:ext>
            </a:extLst>
          </p:cNvPr>
          <p:cNvSpPr/>
          <p:nvPr/>
        </p:nvSpPr>
        <p:spPr>
          <a:xfrm>
            <a:off x="9346595" y="1608176"/>
            <a:ext cx="1041990" cy="21265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0B3E02-6C22-48CD-BBC0-629DA0019687}"/>
              </a:ext>
            </a:extLst>
          </p:cNvPr>
          <p:cNvSpPr/>
          <p:nvPr/>
        </p:nvSpPr>
        <p:spPr>
          <a:xfrm>
            <a:off x="9346596" y="5037174"/>
            <a:ext cx="1041990" cy="21265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0A1C0E9-B767-4D24-9F89-A27CE5366E20}"/>
              </a:ext>
            </a:extLst>
          </p:cNvPr>
          <p:cNvSpPr/>
          <p:nvPr/>
        </p:nvSpPr>
        <p:spPr>
          <a:xfrm rot="18000000" flipH="1">
            <a:off x="8877591" y="3322675"/>
            <a:ext cx="1980000" cy="21265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6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0DDBA-5088-45B3-8206-638D2C85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Sudoku Puzzle Solver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4850-4D34-4A29-BAFB-98AE5BF0A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will be presented with an empty grid, and will be prompted to enter a puzzle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can then enter valid numbers into selected cells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the user has finished entering their puzzle, they can select to ‘Solve’ the puzzle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app will then check each number in every cell until a solution is found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solutions for a specific puzzle may be possible, however only the first reached will be used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a solution has been found, the full solution will be presented to the user</a:t>
            </a:r>
          </a:p>
          <a:p>
            <a:pPr marL="228600"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201D2-8187-4AE0-87F6-854C4557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16" y="94500"/>
            <a:ext cx="2027236" cy="43923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D0684F-7EB4-42AB-B1D2-19204E97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631" y="2371157"/>
            <a:ext cx="2027236" cy="43923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DBF985-3FAC-463C-9E5A-C191FBD667D0}"/>
              </a:ext>
            </a:extLst>
          </p:cNvPr>
          <p:cNvSpPr/>
          <p:nvPr/>
        </p:nvSpPr>
        <p:spPr>
          <a:xfrm>
            <a:off x="9959631" y="94498"/>
            <a:ext cx="2027236" cy="2182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41D49C-BD7B-454E-A4E9-DFB4AB0B4C1E}"/>
              </a:ext>
            </a:extLst>
          </p:cNvPr>
          <p:cNvSpPr/>
          <p:nvPr/>
        </p:nvSpPr>
        <p:spPr>
          <a:xfrm>
            <a:off x="7752343" y="4567329"/>
            <a:ext cx="2027236" cy="2182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042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332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CE881 Sudoku Sudoku Puzzle Generator &amp; Solver</vt:lpstr>
      <vt:lpstr>Features</vt:lpstr>
      <vt:lpstr>Sudoku Puzzle Generator</vt:lpstr>
      <vt:lpstr>Sudoku Puzzle 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CE881 Sudoku</dc:title>
  <dc:creator>Fred Knight</dc:creator>
  <cp:lastModifiedBy>Fred Knight</cp:lastModifiedBy>
  <cp:revision>49</cp:revision>
  <dcterms:created xsi:type="dcterms:W3CDTF">2022-03-16T07:50:39Z</dcterms:created>
  <dcterms:modified xsi:type="dcterms:W3CDTF">2022-03-21T07:19:34Z</dcterms:modified>
</cp:coreProperties>
</file>