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Lst>
  <p:sldSz cy="5143500" cx="9144000"/>
  <p:notesSz cx="6858000" cy="9144000"/>
  <p:embeddedFontLst>
    <p:embeddedFont>
      <p:font typeface="Roboto"/>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1" Type="http://schemas.openxmlformats.org/officeDocument/2006/relationships/font" Target="fonts/Roboto-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Roboto-italic.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font" Target="fonts/Roboto-bold.fntdata"/><Relationship Id="rId14" Type="http://schemas.openxmlformats.org/officeDocument/2006/relationships/slide" Target="slides/slide10.xml"/><Relationship Id="rId58" Type="http://schemas.openxmlformats.org/officeDocument/2006/relationships/font" Target="fonts/Roboto-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26de6f9f5f4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g26de6f9f5f4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7444f0c125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g27444f0c125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2756ed2d4fe_0_4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2756ed2d4fe_0_4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g2756ed2d4fe_0_4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26de6f9f5f4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26de6f9f5f4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g26de6f9f5f4_0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26de6f9f5f4_0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8" name="Google Shape;528;g26de6f9f5f4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SLIDES_API55390534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6" name="Google Shape;536;SLIDES_API55390534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This is Slido interaction slide, please don't delete it.</a:t>
            </a:r>
            <a:br>
              <a:rPr lang="en-US"/>
            </a:br>
            <a:r>
              <a:rPr lang="en-US"/>
              <a:t>✅ Click on 'Present with Slido' and the poll will launch automatically when you get to this slide.</a:t>
            </a:r>
            <a:endParaRPr/>
          </a:p>
        </p:txBody>
      </p:sp>
      <p:sp>
        <p:nvSpPr>
          <p:cNvPr id="537" name="Google Shape;537;SLIDES_API55390534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2756ed2d4fe_0_4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2756ed2d4fe_0_4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7" name="Google Shape;547;g2756ed2d4fe_0_46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27444f0c125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g27444f0c125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27444f0c125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27444f0c125_0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3" name="Google Shape;563;g27444f0c125_0_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27444f0c125_0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0" name="Google Shape;570;g27444f0c125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27444f0c125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27444f0c125_0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9" name="Google Shape;579;g27444f0c125_0_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27444f0c125_0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27444f0c125_0_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7" name="Google Shape;587;g27444f0c125_0_6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SLIDES_API32539489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95" name="Google Shape;595;SLIDES_API32539489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This is Slido interaction slide, please don't delete it.</a:t>
            </a:r>
            <a:br>
              <a:rPr lang="en-US"/>
            </a:br>
            <a:r>
              <a:rPr lang="en-US"/>
              <a:t>✅ Click on 'Present with Slido' and the poll will launch automatically when you get to this slide.</a:t>
            </a:r>
            <a:endParaRPr/>
          </a:p>
        </p:txBody>
      </p:sp>
      <p:sp>
        <p:nvSpPr>
          <p:cNvPr id="596" name="Google Shape;596;SLIDES_API32539489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27444f0c125_0_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5" name="Google Shape;605;g27444f0c125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27444f0c125_0_8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4" name="Google Shape;614;g27444f0c125_0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2756ed2d4f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3" name="Google Shape;623;g2756ed2d4f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2756ed2d4fe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2756ed2d4fe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This is Slido interaction slide, please don't delete it.</a:t>
            </a:r>
            <a:br>
              <a:rPr lang="en-US"/>
            </a:br>
            <a:r>
              <a:rPr lang="en-US"/>
              <a:t>✅ Click on 'Present with Slido' and the poll will launch automatically when you get to this slide.</a:t>
            </a:r>
            <a:endParaRPr/>
          </a:p>
        </p:txBody>
      </p:sp>
      <p:sp>
        <p:nvSpPr>
          <p:cNvPr id="631" name="Google Shape;631;g2756ed2d4fe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2756ed2d4fe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0" name="Google Shape;640;g2756ed2d4fe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SLIDES_API1133055977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5" name="Google Shape;415;SLIDES_API1133055977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This is Slido interaction slide, please don't delete it.</a:t>
            </a:r>
            <a:br>
              <a:rPr lang="en-US"/>
            </a:br>
            <a:r>
              <a:rPr lang="en-US"/>
              <a:t>✅ Click on 'Present with Slido' and the poll will launch automatically when you get to this slide.</a:t>
            </a:r>
            <a:endParaRPr/>
          </a:p>
        </p:txBody>
      </p:sp>
      <p:sp>
        <p:nvSpPr>
          <p:cNvPr id="416" name="Google Shape;416;SLIDES_API1133055977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2756ed2d4fe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2756ed2d4fe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This is Slido interaction slide, please don't delete it.</a:t>
            </a:r>
            <a:br>
              <a:rPr lang="en-US"/>
            </a:br>
            <a:r>
              <a:rPr lang="en-US"/>
              <a:t>✅ Click on 'Present with Slido' and the poll will launch automatically when you get to this slide.</a:t>
            </a:r>
            <a:endParaRPr/>
          </a:p>
        </p:txBody>
      </p:sp>
      <p:sp>
        <p:nvSpPr>
          <p:cNvPr id="650" name="Google Shape;650;g2756ed2d4fe_0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2756ed2d4fe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9" name="Google Shape;659;g2756ed2d4fe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2756ed2d4fe_0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7" name="Google Shape;667;g2756ed2d4fe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2756ed2d4fe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2756ed2d4fe_0_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This is Slido interaction slide, please don't delete it.</a:t>
            </a:r>
            <a:br>
              <a:rPr lang="en-US"/>
            </a:br>
            <a:r>
              <a:rPr lang="en-US"/>
              <a:t>✅ Click on 'Present with Slido' and the poll will launch automatically when you get to this slide.</a:t>
            </a:r>
            <a:endParaRPr/>
          </a:p>
        </p:txBody>
      </p:sp>
      <p:sp>
        <p:nvSpPr>
          <p:cNvPr id="676" name="Google Shape;676;g2756ed2d4fe_0_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2756ed2d4fe_0_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5" name="Google Shape;685;g2756ed2d4fe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27444f0c125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3" name="Google Shape;693;g27444f0c125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SLIDES_API740384007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00" name="Google Shape;700;SLIDES_API740384007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This is Slido interaction slide, please don't delete it.</a:t>
            </a:r>
            <a:br>
              <a:rPr lang="en-US"/>
            </a:br>
            <a:r>
              <a:rPr lang="en-US"/>
              <a:t>✅ Click on 'Present with Slido' and the poll will launch automatically when you get to this slide.</a:t>
            </a:r>
            <a:endParaRPr/>
          </a:p>
        </p:txBody>
      </p:sp>
      <p:sp>
        <p:nvSpPr>
          <p:cNvPr id="701" name="Google Shape;701;SLIDES_API740384007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26de6f9f5f4_0_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0" name="Google Shape;710;g26de6f9f5f4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26de6f9f5f4_0_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9" name="Google Shape;719;g26de6f9f5f4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2756ed2d4fe_0_4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2756ed2d4fe_0_4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9" name="Google Shape;729;g2756ed2d4fe_0_46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SLIDES_API999058329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5" name="Google Shape;425;SLIDES_API999058329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This is Slido interaction slide, please don't delete it.</a:t>
            </a:r>
            <a:br>
              <a:rPr lang="en-US"/>
            </a:br>
            <a:r>
              <a:rPr lang="en-US"/>
              <a:t>✅ Click on 'Present with Slido' and the poll will launch automatically when you get to this slide.</a:t>
            </a:r>
            <a:endParaRPr/>
          </a:p>
        </p:txBody>
      </p:sp>
      <p:sp>
        <p:nvSpPr>
          <p:cNvPr id="426" name="Google Shape;426;SLIDES_API999058329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26de6f9f5f4_0_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7" name="Google Shape;737;g26de6f9f5f4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27444f0c125_0_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5" name="Google Shape;745;g27444f0c125_0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SLIDES_API163118140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53" name="Google Shape;753;SLIDES_API163118140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This is Slido interaction slide, please don't delete it.</a:t>
            </a:r>
            <a:br>
              <a:rPr lang="en-US"/>
            </a:br>
            <a:r>
              <a:rPr lang="en-US"/>
              <a:t>✅ Click on 'Present with Slido' and the poll will launch automatically when you get to this slide.</a:t>
            </a:r>
            <a:endParaRPr/>
          </a:p>
        </p:txBody>
      </p:sp>
      <p:sp>
        <p:nvSpPr>
          <p:cNvPr id="754" name="Google Shape;754;SLIDES_API163118140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27444f0c125_0_10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3" name="Google Shape;763;g27444f0c125_0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27444f0c125_0_10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0" name="Google Shape;770;g27444f0c125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27444f0c125_0_1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8" name="Google Shape;778;g27444f0c125_0_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27444f0c125_0_1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6" name="Google Shape;786;g27444f0c125_0_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26de6f9f5f4_0_3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4" name="Google Shape;794;g26de6f9f5f4_0_3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SLIDES_API2023088398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01" name="Google Shape;801;SLIDES_API2023088398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This is Slido interaction slide, please don't delete it.</a:t>
            </a:r>
            <a:br>
              <a:rPr lang="en-US"/>
            </a:br>
            <a:r>
              <a:rPr lang="en-US"/>
              <a:t>✅ Click on 'Present with Slido' and the poll will launch automatically when you get to this slide.</a:t>
            </a:r>
            <a:endParaRPr/>
          </a:p>
        </p:txBody>
      </p:sp>
      <p:sp>
        <p:nvSpPr>
          <p:cNvPr id="802" name="Google Shape;802;SLIDES_API2023088398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SLIDES_API147478554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11" name="Google Shape;811;SLIDES_API147478554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This is Slido interaction slide, please don't delete it.</a:t>
            </a:r>
            <a:br>
              <a:rPr lang="en-US"/>
            </a:br>
            <a:r>
              <a:rPr lang="en-US"/>
              <a:t>✅ Click on 'Present with Slido' and the poll will launch automatically when you get to this slide.</a:t>
            </a:r>
            <a:endParaRPr/>
          </a:p>
        </p:txBody>
      </p:sp>
      <p:sp>
        <p:nvSpPr>
          <p:cNvPr id="812" name="Google Shape;812;SLIDES_API147478554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SLIDES_API195164878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5" name="Google Shape;435;SLIDES_API195164878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This is Slido interaction slide, please don't delete it.</a:t>
            </a:r>
            <a:br>
              <a:rPr lang="en-US"/>
            </a:br>
            <a:r>
              <a:rPr lang="en-US"/>
              <a:t>✅ Click on 'Present with Slido' and the poll will launch automatically when you get to this slide.</a:t>
            </a:r>
            <a:endParaRPr/>
          </a:p>
        </p:txBody>
      </p:sp>
      <p:sp>
        <p:nvSpPr>
          <p:cNvPr id="436" name="Google Shape;436;SLIDES_API1951648783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SLIDES_API757425256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21" name="Google Shape;821;SLIDES_API757425256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This is Slido interaction slide, please don't delete it.</a:t>
            </a:r>
            <a:br>
              <a:rPr lang="en-US"/>
            </a:br>
            <a:r>
              <a:rPr lang="en-US"/>
              <a:t>✅ Click on 'Present with Slido' and the poll will launch automatically when you get to this slide.</a:t>
            </a:r>
            <a:endParaRPr/>
          </a:p>
        </p:txBody>
      </p:sp>
      <p:sp>
        <p:nvSpPr>
          <p:cNvPr id="822" name="Google Shape;822;SLIDES_API757425256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1" name="Google Shape;83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0" name="Google Shape;840;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26de6f9f5f4_0_3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26de6f9f5f4_0_3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9" name="Google Shape;849;g26de6f9f5f4_0_3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7444f0c125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g27444f0c125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6de6f9f5f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g26de6f9f5f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7444f0c125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g27444f0c125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SLIDES_API187516407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8" name="Google Shape;468;SLIDES_API187516407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This is Slido interaction slide, please don't delete it.</a:t>
            </a:r>
            <a:br>
              <a:rPr lang="en-US"/>
            </a:br>
            <a:r>
              <a:rPr lang="en-US"/>
              <a:t>✅ Click on 'Present with Slido' and the poll will launch automatically when you get to this slide.</a:t>
            </a:r>
            <a:endParaRPr/>
          </a:p>
        </p:txBody>
      </p:sp>
      <p:sp>
        <p:nvSpPr>
          <p:cNvPr id="469" name="Google Shape;469;SLIDES_API187516407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dk2"/>
        </a:solidFill>
      </p:bgPr>
    </p:bg>
    <p:spTree>
      <p:nvGrpSpPr>
        <p:cNvPr id="48" name="Shape 48"/>
        <p:cNvGrpSpPr/>
        <p:nvPr/>
      </p:nvGrpSpPr>
      <p:grpSpPr>
        <a:xfrm>
          <a:off x="0" y="0"/>
          <a:ext cx="0" cy="0"/>
          <a:chOff x="0" y="0"/>
          <a:chExt cx="0" cy="0"/>
        </a:xfrm>
      </p:grpSpPr>
      <p:sp>
        <p:nvSpPr>
          <p:cNvPr id="49" name="Google Shape;49;p2"/>
          <p:cNvSpPr txBox="1"/>
          <p:nvPr>
            <p:ph type="ctrTitle"/>
          </p:nvPr>
        </p:nvSpPr>
        <p:spPr>
          <a:xfrm>
            <a:off x="310896" y="1085262"/>
            <a:ext cx="5349240" cy="1846681"/>
          </a:xfrm>
          <a:prstGeom prst="rect">
            <a:avLst/>
          </a:prstGeom>
          <a:noFill/>
          <a:ln>
            <a:noFill/>
          </a:ln>
        </p:spPr>
        <p:txBody>
          <a:bodyPr anchorCtr="0" anchor="b" bIns="0" lIns="0" spcFirstLastPara="1" rIns="0" wrap="square" tIns="0">
            <a:noAutofit/>
          </a:bodyPr>
          <a:lstStyle>
            <a:lvl1pPr lvl="0" algn="l">
              <a:lnSpc>
                <a:spcPct val="83000"/>
              </a:lnSpc>
              <a:spcBef>
                <a:spcPts val="0"/>
              </a:spcBef>
              <a:spcAft>
                <a:spcPts val="0"/>
              </a:spcAft>
              <a:buClr>
                <a:schemeClr val="lt1"/>
              </a:buClr>
              <a:buSzPts val="3200"/>
              <a:buFont typeface="Arial"/>
              <a:buNone/>
              <a:defRPr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
          <p:cNvSpPr txBox="1"/>
          <p:nvPr>
            <p:ph idx="1" type="subTitle"/>
          </p:nvPr>
        </p:nvSpPr>
        <p:spPr>
          <a:xfrm>
            <a:off x="332072" y="3319544"/>
            <a:ext cx="4248150" cy="898923"/>
          </a:xfrm>
          <a:prstGeom prst="rect">
            <a:avLst/>
          </a:prstGeom>
          <a:noFill/>
          <a:ln>
            <a:noFill/>
          </a:ln>
        </p:spPr>
        <p:txBody>
          <a:bodyPr anchorCtr="0" anchor="t" bIns="0" lIns="0" spcFirstLastPara="1" rIns="0" wrap="square" tIns="0">
            <a:noAutofit/>
          </a:bodyPr>
          <a:lstStyle>
            <a:lvl1pPr lvl="0" algn="l">
              <a:lnSpc>
                <a:spcPct val="105000"/>
              </a:lnSpc>
              <a:spcBef>
                <a:spcPts val="0"/>
              </a:spcBef>
              <a:spcAft>
                <a:spcPts val="0"/>
              </a:spcAft>
              <a:buClr>
                <a:schemeClr val="lt1"/>
              </a:buClr>
              <a:buSzPts val="1800"/>
              <a:buNone/>
              <a:defRPr b="0" sz="1800">
                <a:solidFill>
                  <a:schemeClr val="lt1"/>
                </a:solidFill>
              </a:defRPr>
            </a:lvl1pPr>
            <a:lvl2pPr lvl="1" algn="ctr">
              <a:lnSpc>
                <a:spcPct val="117000"/>
              </a:lnSpc>
              <a:spcBef>
                <a:spcPts val="0"/>
              </a:spcBef>
              <a:spcAft>
                <a:spcPts val="0"/>
              </a:spcAft>
              <a:buClr>
                <a:schemeClr val="dk1"/>
              </a:buClr>
              <a:buSzPts val="1500"/>
              <a:buNone/>
              <a:defRPr sz="1500"/>
            </a:lvl2pPr>
            <a:lvl3pPr lvl="2" algn="ctr">
              <a:lnSpc>
                <a:spcPct val="117000"/>
              </a:lnSpc>
              <a:spcBef>
                <a:spcPts val="0"/>
              </a:spcBef>
              <a:spcAft>
                <a:spcPts val="0"/>
              </a:spcAft>
              <a:buClr>
                <a:schemeClr val="dk1"/>
              </a:buClr>
              <a:buSzPts val="1350"/>
              <a:buNone/>
              <a:defRPr sz="1350"/>
            </a:lvl3pPr>
            <a:lvl4pPr lvl="3" algn="ctr">
              <a:lnSpc>
                <a:spcPct val="117000"/>
              </a:lnSpc>
              <a:spcBef>
                <a:spcPts val="0"/>
              </a:spcBef>
              <a:spcAft>
                <a:spcPts val="0"/>
              </a:spcAft>
              <a:buClr>
                <a:schemeClr val="dk1"/>
              </a:buClr>
              <a:buSzPts val="1200"/>
              <a:buNone/>
              <a:defRPr sz="1200"/>
            </a:lvl4pPr>
            <a:lvl5pPr lvl="4" algn="ctr">
              <a:lnSpc>
                <a:spcPct val="117000"/>
              </a:lnSpc>
              <a:spcBef>
                <a:spcPts val="0"/>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51" name="Google Shape;51;p2"/>
          <p:cNvSpPr/>
          <p:nvPr>
            <p:ph idx="2" type="pic"/>
          </p:nvPr>
        </p:nvSpPr>
        <p:spPr>
          <a:xfrm>
            <a:off x="6103938" y="0"/>
            <a:ext cx="3040062" cy="5143500"/>
          </a:xfrm>
          <a:prstGeom prst="rect">
            <a:avLst/>
          </a:prstGeom>
          <a:solidFill>
            <a:srgbClr val="D8D8D8"/>
          </a:solidFill>
          <a:ln>
            <a:noFill/>
          </a:ln>
        </p:spPr>
      </p:sp>
      <p:sp>
        <p:nvSpPr>
          <p:cNvPr id="52" name="Google Shape;52;p2"/>
          <p:cNvSpPr/>
          <p:nvPr>
            <p:ph idx="11" type="ftr"/>
          </p:nvPr>
        </p:nvSpPr>
        <p:spPr>
          <a:xfrm>
            <a:off x="347663" y="4663440"/>
            <a:ext cx="1810512" cy="219456"/>
          </a:xfrm>
          <a:prstGeom prst="roundRect">
            <a:avLst>
              <a:gd fmla="val 50000" name="adj"/>
            </a:avLst>
          </a:prstGeom>
          <a:noFill/>
          <a:ln cap="flat" cmpd="sng" w="19050">
            <a:solidFill>
              <a:schemeClr val="lt1"/>
            </a:solidFill>
            <a:prstDash val="solid"/>
            <a:round/>
            <a:headEnd len="sm" w="sm" type="none"/>
            <a:tailEnd len="sm" w="sm" type="none"/>
          </a:ln>
        </p:spPr>
        <p:txBody>
          <a:bodyPr anchorCtr="0" anchor="ctr" bIns="45700" lIns="182875" spcFirstLastPara="1" rIns="91425" wrap="square" tIns="45700">
            <a:noAutofit/>
          </a:bodyPr>
          <a:lstStyle>
            <a:lvl1pPr lvl="0" algn="l">
              <a:spcBef>
                <a:spcPts val="0"/>
              </a:spcBef>
              <a:spcAft>
                <a:spcPts val="0"/>
              </a:spcAft>
              <a:buSzPts val="1400"/>
              <a:buNone/>
              <a:defRPr b="1" sz="11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53" name="Google Shape;53;p2"/>
          <p:cNvGrpSpPr/>
          <p:nvPr/>
        </p:nvGrpSpPr>
        <p:grpSpPr>
          <a:xfrm>
            <a:off x="243751" y="256503"/>
            <a:ext cx="2560321" cy="659341"/>
            <a:chOff x="243131" y="4363879"/>
            <a:chExt cx="2050554" cy="528065"/>
          </a:xfrm>
        </p:grpSpPr>
        <p:grpSp>
          <p:nvGrpSpPr>
            <p:cNvPr id="54" name="Google Shape;54;p2"/>
            <p:cNvGrpSpPr/>
            <p:nvPr/>
          </p:nvGrpSpPr>
          <p:grpSpPr>
            <a:xfrm>
              <a:off x="243131" y="4363879"/>
              <a:ext cx="460143" cy="527337"/>
              <a:chOff x="243131" y="4363879"/>
              <a:chExt cx="460143" cy="527337"/>
            </a:xfrm>
          </p:grpSpPr>
          <p:grpSp>
            <p:nvGrpSpPr>
              <p:cNvPr id="55" name="Google Shape;55;p2"/>
              <p:cNvGrpSpPr/>
              <p:nvPr/>
            </p:nvGrpSpPr>
            <p:grpSpPr>
              <a:xfrm>
                <a:off x="243131" y="4363879"/>
                <a:ext cx="457650" cy="527337"/>
                <a:chOff x="243131" y="4363879"/>
                <a:chExt cx="457650" cy="527337"/>
              </a:xfrm>
            </p:grpSpPr>
            <p:sp>
              <p:nvSpPr>
                <p:cNvPr id="56" name="Google Shape;56;p2"/>
                <p:cNvSpPr/>
                <p:nvPr/>
              </p:nvSpPr>
              <p:spPr>
                <a:xfrm>
                  <a:off x="265989" y="4363879"/>
                  <a:ext cx="434792" cy="163309"/>
                </a:xfrm>
                <a:custGeom>
                  <a:rect b="b" l="l" r="r" t="t"/>
                  <a:pathLst>
                    <a:path extrusionOk="0" h="163309" w="434792">
                      <a:moveTo>
                        <a:pt x="434359" y="108547"/>
                      </a:moveTo>
                      <a:cubicBezTo>
                        <a:pt x="434359" y="108547"/>
                        <a:pt x="435334" y="108547"/>
                        <a:pt x="434359" y="108547"/>
                      </a:cubicBezTo>
                      <a:cubicBezTo>
                        <a:pt x="434359" y="107569"/>
                        <a:pt x="433384" y="106591"/>
                        <a:pt x="431434" y="103657"/>
                      </a:cubicBezTo>
                      <a:cubicBezTo>
                        <a:pt x="429484" y="100724"/>
                        <a:pt x="414857" y="81166"/>
                        <a:pt x="396330" y="64541"/>
                      </a:cubicBezTo>
                      <a:cubicBezTo>
                        <a:pt x="378778" y="47917"/>
                        <a:pt x="323196" y="0"/>
                        <a:pt x="234461" y="0"/>
                      </a:cubicBezTo>
                      <a:cubicBezTo>
                        <a:pt x="142800" y="0"/>
                        <a:pt x="80393" y="49873"/>
                        <a:pt x="48214" y="86055"/>
                      </a:cubicBezTo>
                      <a:cubicBezTo>
                        <a:pt x="17010" y="121260"/>
                        <a:pt x="1408" y="160376"/>
                        <a:pt x="433" y="161354"/>
                      </a:cubicBezTo>
                      <a:cubicBezTo>
                        <a:pt x="433" y="162331"/>
                        <a:pt x="-542" y="162331"/>
                        <a:pt x="433" y="163309"/>
                      </a:cubicBezTo>
                      <a:cubicBezTo>
                        <a:pt x="1408" y="163309"/>
                        <a:pt x="1408" y="162331"/>
                        <a:pt x="1408" y="161354"/>
                      </a:cubicBezTo>
                      <a:cubicBezTo>
                        <a:pt x="2384" y="160376"/>
                        <a:pt x="17985" y="124193"/>
                        <a:pt x="54065" y="94856"/>
                      </a:cubicBezTo>
                      <a:cubicBezTo>
                        <a:pt x="90144" y="65519"/>
                        <a:pt x="148651" y="32271"/>
                        <a:pt x="235436" y="32271"/>
                      </a:cubicBezTo>
                      <a:cubicBezTo>
                        <a:pt x="309545" y="32271"/>
                        <a:pt x="362201" y="58674"/>
                        <a:pt x="386579" y="73343"/>
                      </a:cubicBezTo>
                      <a:cubicBezTo>
                        <a:pt x="410956" y="88011"/>
                        <a:pt x="426558" y="102680"/>
                        <a:pt x="429484" y="105613"/>
                      </a:cubicBezTo>
                      <a:cubicBezTo>
                        <a:pt x="432409" y="107569"/>
                        <a:pt x="433384" y="107569"/>
                        <a:pt x="434359" y="108547"/>
                      </a:cubicBezTo>
                      <a:cubicBezTo>
                        <a:pt x="434359" y="108547"/>
                        <a:pt x="434359" y="108547"/>
                        <a:pt x="434359" y="10854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 name="Google Shape;57;p2"/>
                <p:cNvSpPr/>
                <p:nvPr/>
              </p:nvSpPr>
              <p:spPr>
                <a:xfrm>
                  <a:off x="243131" y="4611287"/>
                  <a:ext cx="393834" cy="279929"/>
                </a:xfrm>
                <a:custGeom>
                  <a:rect b="b" l="l" r="r" t="t"/>
                  <a:pathLst>
                    <a:path extrusionOk="0" h="279929" w="393834">
                      <a:moveTo>
                        <a:pt x="1839" y="0"/>
                      </a:moveTo>
                      <a:cubicBezTo>
                        <a:pt x="2814" y="0"/>
                        <a:pt x="2814" y="0"/>
                        <a:pt x="1839" y="0"/>
                      </a:cubicBezTo>
                      <a:cubicBezTo>
                        <a:pt x="2814" y="978"/>
                        <a:pt x="1839" y="1956"/>
                        <a:pt x="1839" y="3912"/>
                      </a:cubicBezTo>
                      <a:cubicBezTo>
                        <a:pt x="1839" y="5867"/>
                        <a:pt x="-111" y="48895"/>
                        <a:pt x="22316" y="93878"/>
                      </a:cubicBezTo>
                      <a:cubicBezTo>
                        <a:pt x="44744" y="140818"/>
                        <a:pt x="84724" y="189713"/>
                        <a:pt x="149081" y="221983"/>
                      </a:cubicBezTo>
                      <a:cubicBezTo>
                        <a:pt x="209538" y="251320"/>
                        <a:pt x="269020" y="256210"/>
                        <a:pt x="312900" y="251320"/>
                      </a:cubicBezTo>
                      <a:cubicBezTo>
                        <a:pt x="355805" y="246431"/>
                        <a:pt x="387984" y="230784"/>
                        <a:pt x="391885" y="228829"/>
                      </a:cubicBezTo>
                      <a:cubicBezTo>
                        <a:pt x="393835" y="227851"/>
                        <a:pt x="393835" y="227851"/>
                        <a:pt x="393835" y="227851"/>
                      </a:cubicBezTo>
                      <a:cubicBezTo>
                        <a:pt x="393835" y="227851"/>
                        <a:pt x="393835" y="227851"/>
                        <a:pt x="393835" y="227851"/>
                      </a:cubicBezTo>
                      <a:cubicBezTo>
                        <a:pt x="393835" y="227851"/>
                        <a:pt x="392860" y="228829"/>
                        <a:pt x="391885" y="228829"/>
                      </a:cubicBezTo>
                      <a:cubicBezTo>
                        <a:pt x="390909" y="229807"/>
                        <a:pt x="388959" y="231762"/>
                        <a:pt x="386034" y="233718"/>
                      </a:cubicBezTo>
                      <a:cubicBezTo>
                        <a:pt x="381158" y="237630"/>
                        <a:pt x="371407" y="246431"/>
                        <a:pt x="337278" y="261099"/>
                      </a:cubicBezTo>
                      <a:cubicBezTo>
                        <a:pt x="289498" y="281635"/>
                        <a:pt x="208563" y="294348"/>
                        <a:pt x="128604" y="250342"/>
                      </a:cubicBezTo>
                      <a:cubicBezTo>
                        <a:pt x="51570" y="208293"/>
                        <a:pt x="17441" y="135928"/>
                        <a:pt x="5739" y="81166"/>
                      </a:cubicBezTo>
                      <a:cubicBezTo>
                        <a:pt x="-3037" y="39116"/>
                        <a:pt x="864" y="4890"/>
                        <a:pt x="864" y="1956"/>
                      </a:cubicBezTo>
                      <a:cubicBezTo>
                        <a:pt x="1839" y="978"/>
                        <a:pt x="1839" y="978"/>
                        <a:pt x="1839" y="0"/>
                      </a:cubicBezTo>
                      <a:cubicBezTo>
                        <a:pt x="1839" y="0"/>
                        <a:pt x="1839" y="0"/>
                        <a:pt x="1839"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58" name="Google Shape;58;p2"/>
              <p:cNvSpPr/>
              <p:nvPr/>
            </p:nvSpPr>
            <p:spPr>
              <a:xfrm>
                <a:off x="341507" y="4535011"/>
                <a:ext cx="361767" cy="157441"/>
              </a:xfrm>
              <a:custGeom>
                <a:rect b="b" l="l" r="r" t="t"/>
                <a:pathLst>
                  <a:path extrusionOk="0" h="157441" w="361767">
                    <a:moveTo>
                      <a:pt x="201849" y="154508"/>
                    </a:moveTo>
                    <a:lnTo>
                      <a:pt x="201849" y="93878"/>
                    </a:lnTo>
                    <a:lnTo>
                      <a:pt x="245729" y="0"/>
                    </a:lnTo>
                    <a:lnTo>
                      <a:pt x="211600" y="0"/>
                    </a:lnTo>
                    <a:lnTo>
                      <a:pt x="185272" y="61608"/>
                    </a:lnTo>
                    <a:lnTo>
                      <a:pt x="158944" y="0"/>
                    </a:lnTo>
                    <a:lnTo>
                      <a:pt x="123840" y="0"/>
                    </a:lnTo>
                    <a:lnTo>
                      <a:pt x="167720" y="93878"/>
                    </a:lnTo>
                    <a:lnTo>
                      <a:pt x="167720" y="154508"/>
                    </a:lnTo>
                    <a:lnTo>
                      <a:pt x="201849" y="154508"/>
                    </a:lnTo>
                    <a:close/>
                    <a:moveTo>
                      <a:pt x="81910" y="88989"/>
                    </a:moveTo>
                    <a:cubicBezTo>
                      <a:pt x="71183" y="67475"/>
                      <a:pt x="37054" y="3912"/>
                      <a:pt x="35104" y="978"/>
                    </a:cubicBezTo>
                    <a:lnTo>
                      <a:pt x="35104" y="0"/>
                    </a:lnTo>
                    <a:lnTo>
                      <a:pt x="0" y="0"/>
                    </a:lnTo>
                    <a:lnTo>
                      <a:pt x="0" y="155486"/>
                    </a:lnTo>
                    <a:lnTo>
                      <a:pt x="31204" y="155486"/>
                    </a:lnTo>
                    <a:lnTo>
                      <a:pt x="31204" y="63564"/>
                    </a:lnTo>
                    <a:cubicBezTo>
                      <a:pt x="42905" y="85077"/>
                      <a:pt x="79959" y="150597"/>
                      <a:pt x="81910" y="154508"/>
                    </a:cubicBezTo>
                    <a:lnTo>
                      <a:pt x="82885" y="155486"/>
                    </a:lnTo>
                    <a:lnTo>
                      <a:pt x="114088" y="155486"/>
                    </a:lnTo>
                    <a:lnTo>
                      <a:pt x="114088" y="0"/>
                    </a:lnTo>
                    <a:lnTo>
                      <a:pt x="82885" y="0"/>
                    </a:lnTo>
                    <a:lnTo>
                      <a:pt x="82885" y="88989"/>
                    </a:lnTo>
                    <a:close/>
                    <a:moveTo>
                      <a:pt x="361767" y="100724"/>
                    </a:moveTo>
                    <a:lnTo>
                      <a:pt x="361767" y="0"/>
                    </a:lnTo>
                    <a:lnTo>
                      <a:pt x="328613" y="0"/>
                    </a:lnTo>
                    <a:lnTo>
                      <a:pt x="328613" y="99746"/>
                    </a:lnTo>
                    <a:cubicBezTo>
                      <a:pt x="328613" y="120282"/>
                      <a:pt x="322763" y="128105"/>
                      <a:pt x="309111" y="128105"/>
                    </a:cubicBezTo>
                    <a:cubicBezTo>
                      <a:pt x="294484" y="128105"/>
                      <a:pt x="289609" y="120282"/>
                      <a:pt x="289609" y="99746"/>
                    </a:cubicBezTo>
                    <a:lnTo>
                      <a:pt x="289609" y="0"/>
                    </a:lnTo>
                    <a:lnTo>
                      <a:pt x="255480" y="0"/>
                    </a:lnTo>
                    <a:lnTo>
                      <a:pt x="255480" y="100724"/>
                    </a:lnTo>
                    <a:cubicBezTo>
                      <a:pt x="255480" y="137884"/>
                      <a:pt x="274007" y="157442"/>
                      <a:pt x="309111" y="157442"/>
                    </a:cubicBezTo>
                    <a:cubicBezTo>
                      <a:pt x="344215" y="157442"/>
                      <a:pt x="361767" y="138862"/>
                      <a:pt x="361767" y="10072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59" name="Google Shape;59;p2"/>
            <p:cNvGrpSpPr/>
            <p:nvPr/>
          </p:nvGrpSpPr>
          <p:grpSpPr>
            <a:xfrm>
              <a:off x="898297" y="4574127"/>
              <a:ext cx="765464" cy="118326"/>
              <a:chOff x="898297" y="4574127"/>
              <a:chExt cx="765464" cy="118326"/>
            </a:xfrm>
          </p:grpSpPr>
          <p:sp>
            <p:nvSpPr>
              <p:cNvPr id="60" name="Google Shape;60;p2"/>
              <p:cNvSpPr/>
              <p:nvPr/>
            </p:nvSpPr>
            <p:spPr>
              <a:xfrm>
                <a:off x="898297" y="4575105"/>
                <a:ext cx="67282" cy="115392"/>
              </a:xfrm>
              <a:custGeom>
                <a:rect b="b" l="l" r="r" t="t"/>
                <a:pathLst>
                  <a:path extrusionOk="0" h="115392" w="67282">
                    <a:moveTo>
                      <a:pt x="34129" y="115392"/>
                    </a:moveTo>
                    <a:lnTo>
                      <a:pt x="0" y="115392"/>
                    </a:lnTo>
                    <a:lnTo>
                      <a:pt x="0" y="1956"/>
                    </a:lnTo>
                    <a:lnTo>
                      <a:pt x="34129" y="1956"/>
                    </a:lnTo>
                    <a:lnTo>
                      <a:pt x="34129" y="16624"/>
                    </a:lnTo>
                    <a:cubicBezTo>
                      <a:pt x="39980" y="7823"/>
                      <a:pt x="48756" y="0"/>
                      <a:pt x="64358" y="0"/>
                    </a:cubicBezTo>
                    <a:cubicBezTo>
                      <a:pt x="64358" y="0"/>
                      <a:pt x="66308" y="0"/>
                      <a:pt x="66308" y="0"/>
                    </a:cubicBezTo>
                    <a:lnTo>
                      <a:pt x="67283" y="0"/>
                    </a:lnTo>
                    <a:lnTo>
                      <a:pt x="67283" y="28359"/>
                    </a:lnTo>
                    <a:lnTo>
                      <a:pt x="65333" y="28359"/>
                    </a:lnTo>
                    <a:cubicBezTo>
                      <a:pt x="64358" y="28359"/>
                      <a:pt x="60457" y="27381"/>
                      <a:pt x="59482" y="27381"/>
                    </a:cubicBezTo>
                    <a:cubicBezTo>
                      <a:pt x="45830" y="27381"/>
                      <a:pt x="37054" y="35204"/>
                      <a:pt x="34129" y="39116"/>
                    </a:cubicBezTo>
                    <a:lnTo>
                      <a:pt x="34129" y="115392"/>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 name="Google Shape;61;p2"/>
              <p:cNvSpPr/>
              <p:nvPr/>
            </p:nvSpPr>
            <p:spPr>
              <a:xfrm>
                <a:off x="1182055" y="4576083"/>
                <a:ext cx="93659" cy="116370"/>
              </a:xfrm>
              <a:custGeom>
                <a:rect b="b" l="l" r="r" t="t"/>
                <a:pathLst>
                  <a:path extrusionOk="0" h="116370" w="93659">
                    <a:moveTo>
                      <a:pt x="48756" y="116370"/>
                    </a:moveTo>
                    <a:cubicBezTo>
                      <a:pt x="27303" y="116370"/>
                      <a:pt x="12677" y="110503"/>
                      <a:pt x="975" y="96812"/>
                    </a:cubicBezTo>
                    <a:lnTo>
                      <a:pt x="0" y="95834"/>
                    </a:lnTo>
                    <a:lnTo>
                      <a:pt x="17552" y="77254"/>
                    </a:lnTo>
                    <a:lnTo>
                      <a:pt x="18527" y="78232"/>
                    </a:lnTo>
                    <a:cubicBezTo>
                      <a:pt x="27303" y="87033"/>
                      <a:pt x="39005" y="92901"/>
                      <a:pt x="48756" y="92901"/>
                    </a:cubicBezTo>
                    <a:cubicBezTo>
                      <a:pt x="54606" y="92901"/>
                      <a:pt x="62407" y="90945"/>
                      <a:pt x="62407" y="84099"/>
                    </a:cubicBezTo>
                    <a:cubicBezTo>
                      <a:pt x="62407" y="76276"/>
                      <a:pt x="53631" y="73343"/>
                      <a:pt x="41930" y="70409"/>
                    </a:cubicBezTo>
                    <a:cubicBezTo>
                      <a:pt x="25353" y="65519"/>
                      <a:pt x="4876" y="59652"/>
                      <a:pt x="4876" y="34227"/>
                    </a:cubicBezTo>
                    <a:cubicBezTo>
                      <a:pt x="4876" y="10757"/>
                      <a:pt x="26328" y="0"/>
                      <a:pt x="47781" y="0"/>
                    </a:cubicBezTo>
                    <a:cubicBezTo>
                      <a:pt x="63382" y="0"/>
                      <a:pt x="79959" y="6845"/>
                      <a:pt x="89711" y="17602"/>
                    </a:cubicBezTo>
                    <a:lnTo>
                      <a:pt x="90686" y="18580"/>
                    </a:lnTo>
                    <a:lnTo>
                      <a:pt x="73134" y="37160"/>
                    </a:lnTo>
                    <a:lnTo>
                      <a:pt x="72158" y="36182"/>
                    </a:lnTo>
                    <a:cubicBezTo>
                      <a:pt x="63382" y="27381"/>
                      <a:pt x="55582" y="24448"/>
                      <a:pt x="47781" y="24448"/>
                    </a:cubicBezTo>
                    <a:cubicBezTo>
                      <a:pt x="43880" y="24448"/>
                      <a:pt x="37054" y="25425"/>
                      <a:pt x="37054" y="32271"/>
                    </a:cubicBezTo>
                    <a:cubicBezTo>
                      <a:pt x="37054" y="40094"/>
                      <a:pt x="45830" y="42050"/>
                      <a:pt x="56557" y="45961"/>
                    </a:cubicBezTo>
                    <a:cubicBezTo>
                      <a:pt x="73134" y="50851"/>
                      <a:pt x="93611" y="56718"/>
                      <a:pt x="93611" y="82144"/>
                    </a:cubicBezTo>
                    <a:cubicBezTo>
                      <a:pt x="94586" y="98768"/>
                      <a:pt x="80935" y="116370"/>
                      <a:pt x="48756" y="11637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 name="Google Shape;62;p2"/>
              <p:cNvSpPr/>
              <p:nvPr/>
            </p:nvSpPr>
            <p:spPr>
              <a:xfrm>
                <a:off x="1079668" y="4576083"/>
                <a:ext cx="93659" cy="116370"/>
              </a:xfrm>
              <a:custGeom>
                <a:rect b="b" l="l" r="r" t="t"/>
                <a:pathLst>
                  <a:path extrusionOk="0" h="116370" w="93659">
                    <a:moveTo>
                      <a:pt x="48756" y="116370"/>
                    </a:moveTo>
                    <a:cubicBezTo>
                      <a:pt x="27303" y="116370"/>
                      <a:pt x="12677" y="110503"/>
                      <a:pt x="975" y="96812"/>
                    </a:cubicBezTo>
                    <a:lnTo>
                      <a:pt x="0" y="95834"/>
                    </a:lnTo>
                    <a:lnTo>
                      <a:pt x="17552" y="77254"/>
                    </a:lnTo>
                    <a:lnTo>
                      <a:pt x="18527" y="78232"/>
                    </a:lnTo>
                    <a:cubicBezTo>
                      <a:pt x="27303" y="87033"/>
                      <a:pt x="39005" y="92901"/>
                      <a:pt x="48756" y="92901"/>
                    </a:cubicBezTo>
                    <a:cubicBezTo>
                      <a:pt x="54606" y="92901"/>
                      <a:pt x="62407" y="90945"/>
                      <a:pt x="62407" y="84099"/>
                    </a:cubicBezTo>
                    <a:cubicBezTo>
                      <a:pt x="62407" y="76276"/>
                      <a:pt x="53631" y="73343"/>
                      <a:pt x="41930" y="70409"/>
                    </a:cubicBezTo>
                    <a:cubicBezTo>
                      <a:pt x="25353" y="65519"/>
                      <a:pt x="4876" y="59652"/>
                      <a:pt x="4876" y="34227"/>
                    </a:cubicBezTo>
                    <a:cubicBezTo>
                      <a:pt x="4876" y="10757"/>
                      <a:pt x="26328" y="0"/>
                      <a:pt x="47781" y="0"/>
                    </a:cubicBezTo>
                    <a:cubicBezTo>
                      <a:pt x="63382" y="0"/>
                      <a:pt x="79959" y="6845"/>
                      <a:pt x="89711" y="17602"/>
                    </a:cubicBezTo>
                    <a:lnTo>
                      <a:pt x="90686" y="18580"/>
                    </a:lnTo>
                    <a:lnTo>
                      <a:pt x="73134" y="37160"/>
                    </a:lnTo>
                    <a:lnTo>
                      <a:pt x="72158" y="36182"/>
                    </a:lnTo>
                    <a:cubicBezTo>
                      <a:pt x="63382" y="27381"/>
                      <a:pt x="55582" y="24448"/>
                      <a:pt x="47781" y="24448"/>
                    </a:cubicBezTo>
                    <a:cubicBezTo>
                      <a:pt x="43880" y="24448"/>
                      <a:pt x="37054" y="25425"/>
                      <a:pt x="37054" y="32271"/>
                    </a:cubicBezTo>
                    <a:cubicBezTo>
                      <a:pt x="37054" y="40094"/>
                      <a:pt x="45830" y="42050"/>
                      <a:pt x="56557" y="45961"/>
                    </a:cubicBezTo>
                    <a:cubicBezTo>
                      <a:pt x="73134" y="50851"/>
                      <a:pt x="93611" y="56718"/>
                      <a:pt x="93611" y="82144"/>
                    </a:cubicBezTo>
                    <a:cubicBezTo>
                      <a:pt x="94586" y="98768"/>
                      <a:pt x="80935" y="116370"/>
                      <a:pt x="48756" y="11637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 name="Google Shape;63;p2"/>
              <p:cNvSpPr/>
              <p:nvPr/>
            </p:nvSpPr>
            <p:spPr>
              <a:xfrm>
                <a:off x="1291268" y="4574127"/>
                <a:ext cx="152117" cy="118325"/>
              </a:xfrm>
              <a:custGeom>
                <a:rect b="b" l="l" r="r" t="t"/>
                <a:pathLst>
                  <a:path extrusionOk="0" h="118325" w="152117">
                    <a:moveTo>
                      <a:pt x="152118" y="116370"/>
                    </a:moveTo>
                    <a:lnTo>
                      <a:pt x="118964" y="116370"/>
                    </a:lnTo>
                    <a:lnTo>
                      <a:pt x="118964" y="41072"/>
                    </a:lnTo>
                    <a:cubicBezTo>
                      <a:pt x="118964" y="32271"/>
                      <a:pt x="117014" y="29337"/>
                      <a:pt x="110188" y="29337"/>
                    </a:cubicBezTo>
                    <a:cubicBezTo>
                      <a:pt x="104337" y="29337"/>
                      <a:pt x="97511" y="34227"/>
                      <a:pt x="93611" y="39116"/>
                    </a:cubicBezTo>
                    <a:lnTo>
                      <a:pt x="93611" y="117348"/>
                    </a:lnTo>
                    <a:lnTo>
                      <a:pt x="59482" y="117348"/>
                    </a:lnTo>
                    <a:lnTo>
                      <a:pt x="59482" y="42050"/>
                    </a:lnTo>
                    <a:cubicBezTo>
                      <a:pt x="59482" y="33249"/>
                      <a:pt x="57532" y="30315"/>
                      <a:pt x="51681" y="30315"/>
                    </a:cubicBezTo>
                    <a:cubicBezTo>
                      <a:pt x="45830" y="30315"/>
                      <a:pt x="39005" y="35204"/>
                      <a:pt x="34129" y="40094"/>
                    </a:cubicBezTo>
                    <a:lnTo>
                      <a:pt x="34129" y="118326"/>
                    </a:lnTo>
                    <a:lnTo>
                      <a:pt x="0" y="118326"/>
                    </a:lnTo>
                    <a:lnTo>
                      <a:pt x="0" y="2934"/>
                    </a:lnTo>
                    <a:lnTo>
                      <a:pt x="34129" y="2934"/>
                    </a:lnTo>
                    <a:lnTo>
                      <a:pt x="34129" y="14669"/>
                    </a:lnTo>
                    <a:cubicBezTo>
                      <a:pt x="40955" y="6845"/>
                      <a:pt x="51681" y="0"/>
                      <a:pt x="65333" y="0"/>
                    </a:cubicBezTo>
                    <a:cubicBezTo>
                      <a:pt x="79959" y="0"/>
                      <a:pt x="87760" y="3912"/>
                      <a:pt x="91661" y="15646"/>
                    </a:cubicBezTo>
                    <a:cubicBezTo>
                      <a:pt x="98487" y="6845"/>
                      <a:pt x="110188" y="0"/>
                      <a:pt x="123840" y="0"/>
                    </a:cubicBezTo>
                    <a:cubicBezTo>
                      <a:pt x="142367" y="0"/>
                      <a:pt x="152118" y="9779"/>
                      <a:pt x="152118" y="31293"/>
                    </a:cubicBezTo>
                    <a:lnTo>
                      <a:pt x="152118" y="11637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 name="Google Shape;64;p2"/>
              <p:cNvSpPr/>
              <p:nvPr/>
            </p:nvSpPr>
            <p:spPr>
              <a:xfrm>
                <a:off x="1458012" y="4574127"/>
                <a:ext cx="96536" cy="117348"/>
              </a:xfrm>
              <a:custGeom>
                <a:rect b="b" l="l" r="r" t="t"/>
                <a:pathLst>
                  <a:path extrusionOk="0" h="117348" w="96536">
                    <a:moveTo>
                      <a:pt x="28278" y="117348"/>
                    </a:moveTo>
                    <a:cubicBezTo>
                      <a:pt x="9751" y="117348"/>
                      <a:pt x="0" y="107569"/>
                      <a:pt x="0" y="88011"/>
                    </a:cubicBezTo>
                    <a:cubicBezTo>
                      <a:pt x="0" y="64541"/>
                      <a:pt x="19502" y="49873"/>
                      <a:pt x="60457" y="42050"/>
                    </a:cubicBezTo>
                    <a:lnTo>
                      <a:pt x="60457" y="38138"/>
                    </a:lnTo>
                    <a:cubicBezTo>
                      <a:pt x="60457" y="29337"/>
                      <a:pt x="57532" y="26403"/>
                      <a:pt x="50706" y="26403"/>
                    </a:cubicBezTo>
                    <a:cubicBezTo>
                      <a:pt x="38029" y="26403"/>
                      <a:pt x="26328" y="34227"/>
                      <a:pt x="20477" y="38138"/>
                    </a:cubicBezTo>
                    <a:lnTo>
                      <a:pt x="4876" y="17602"/>
                    </a:lnTo>
                    <a:cubicBezTo>
                      <a:pt x="18527" y="5867"/>
                      <a:pt x="37054" y="0"/>
                      <a:pt x="56557" y="0"/>
                    </a:cubicBezTo>
                    <a:cubicBezTo>
                      <a:pt x="81910" y="0"/>
                      <a:pt x="93611" y="10757"/>
                      <a:pt x="93611" y="37160"/>
                    </a:cubicBezTo>
                    <a:lnTo>
                      <a:pt x="93611" y="87033"/>
                    </a:lnTo>
                    <a:cubicBezTo>
                      <a:pt x="93611" y="101702"/>
                      <a:pt x="94586" y="108547"/>
                      <a:pt x="96536" y="114414"/>
                    </a:cubicBezTo>
                    <a:lnTo>
                      <a:pt x="96536" y="115392"/>
                    </a:lnTo>
                    <a:cubicBezTo>
                      <a:pt x="96536" y="115392"/>
                      <a:pt x="63382" y="115392"/>
                      <a:pt x="63382" y="115392"/>
                    </a:cubicBezTo>
                    <a:cubicBezTo>
                      <a:pt x="62407" y="112459"/>
                      <a:pt x="61432" y="108547"/>
                      <a:pt x="61432" y="103657"/>
                    </a:cubicBezTo>
                    <a:cubicBezTo>
                      <a:pt x="51681" y="113436"/>
                      <a:pt x="40955" y="117348"/>
                      <a:pt x="28278" y="117348"/>
                    </a:cubicBezTo>
                    <a:close/>
                    <a:moveTo>
                      <a:pt x="60457" y="60630"/>
                    </a:moveTo>
                    <a:cubicBezTo>
                      <a:pt x="40955" y="64541"/>
                      <a:pt x="32179" y="71387"/>
                      <a:pt x="32179" y="82144"/>
                    </a:cubicBezTo>
                    <a:cubicBezTo>
                      <a:pt x="32179" y="88989"/>
                      <a:pt x="35104" y="91923"/>
                      <a:pt x="41930" y="91923"/>
                    </a:cubicBezTo>
                    <a:cubicBezTo>
                      <a:pt x="48756" y="91923"/>
                      <a:pt x="54606" y="88989"/>
                      <a:pt x="60457" y="84099"/>
                    </a:cubicBezTo>
                    <a:lnTo>
                      <a:pt x="60457" y="6063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 name="Google Shape;65;p2"/>
              <p:cNvSpPr/>
              <p:nvPr/>
            </p:nvSpPr>
            <p:spPr>
              <a:xfrm>
                <a:off x="971430" y="4575105"/>
                <a:ext cx="99461" cy="117347"/>
              </a:xfrm>
              <a:custGeom>
                <a:rect b="b" l="l" r="r" t="t"/>
                <a:pathLst>
                  <a:path extrusionOk="0" h="117347" w="99461">
                    <a:moveTo>
                      <a:pt x="49731" y="0"/>
                    </a:moveTo>
                    <a:cubicBezTo>
                      <a:pt x="12677" y="0"/>
                      <a:pt x="0" y="30315"/>
                      <a:pt x="0" y="58674"/>
                    </a:cubicBezTo>
                    <a:cubicBezTo>
                      <a:pt x="0" y="101702"/>
                      <a:pt x="25353" y="117348"/>
                      <a:pt x="49731" y="117348"/>
                    </a:cubicBezTo>
                    <a:cubicBezTo>
                      <a:pt x="74109" y="117348"/>
                      <a:pt x="99462" y="101702"/>
                      <a:pt x="99462" y="58674"/>
                    </a:cubicBezTo>
                    <a:cubicBezTo>
                      <a:pt x="99462" y="14668"/>
                      <a:pt x="74109" y="0"/>
                      <a:pt x="49731" y="0"/>
                    </a:cubicBezTo>
                    <a:close/>
                    <a:moveTo>
                      <a:pt x="49731" y="89967"/>
                    </a:moveTo>
                    <a:cubicBezTo>
                      <a:pt x="42905" y="89967"/>
                      <a:pt x="34129" y="87033"/>
                      <a:pt x="34129" y="58674"/>
                    </a:cubicBezTo>
                    <a:cubicBezTo>
                      <a:pt x="34129" y="31293"/>
                      <a:pt x="42905" y="28359"/>
                      <a:pt x="49731" y="28359"/>
                    </a:cubicBezTo>
                    <a:cubicBezTo>
                      <a:pt x="56557" y="28359"/>
                      <a:pt x="65333" y="31293"/>
                      <a:pt x="65333" y="58674"/>
                    </a:cubicBezTo>
                    <a:cubicBezTo>
                      <a:pt x="65333" y="86055"/>
                      <a:pt x="57532" y="89967"/>
                      <a:pt x="49731" y="8996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 name="Google Shape;66;p2"/>
              <p:cNvSpPr/>
              <p:nvPr/>
            </p:nvSpPr>
            <p:spPr>
              <a:xfrm>
                <a:off x="1571126" y="4575105"/>
                <a:ext cx="92635" cy="114414"/>
              </a:xfrm>
              <a:custGeom>
                <a:rect b="b" l="l" r="r" t="t"/>
                <a:pathLst>
                  <a:path extrusionOk="0" h="114414" w="92635">
                    <a:moveTo>
                      <a:pt x="64357" y="0"/>
                    </a:moveTo>
                    <a:cubicBezTo>
                      <a:pt x="51681" y="0"/>
                      <a:pt x="40955" y="6845"/>
                      <a:pt x="34129" y="13691"/>
                    </a:cubicBezTo>
                    <a:lnTo>
                      <a:pt x="34129" y="1956"/>
                    </a:lnTo>
                    <a:lnTo>
                      <a:pt x="0" y="1956"/>
                    </a:lnTo>
                    <a:lnTo>
                      <a:pt x="0" y="114414"/>
                    </a:lnTo>
                    <a:lnTo>
                      <a:pt x="34129" y="114414"/>
                    </a:lnTo>
                    <a:lnTo>
                      <a:pt x="34129" y="37160"/>
                    </a:lnTo>
                    <a:cubicBezTo>
                      <a:pt x="40955" y="31293"/>
                      <a:pt x="45830" y="28359"/>
                      <a:pt x="50706" y="28359"/>
                    </a:cubicBezTo>
                    <a:cubicBezTo>
                      <a:pt x="54606" y="28359"/>
                      <a:pt x="58507" y="29337"/>
                      <a:pt x="58507" y="39116"/>
                    </a:cubicBezTo>
                    <a:lnTo>
                      <a:pt x="58507" y="114414"/>
                    </a:lnTo>
                    <a:lnTo>
                      <a:pt x="92636" y="114414"/>
                    </a:lnTo>
                    <a:lnTo>
                      <a:pt x="92636" y="30315"/>
                    </a:lnTo>
                    <a:cubicBezTo>
                      <a:pt x="92636" y="9779"/>
                      <a:pt x="82885" y="0"/>
                      <a:pt x="64357"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67" name="Google Shape;67;p2"/>
            <p:cNvSpPr/>
            <p:nvPr/>
          </p:nvSpPr>
          <p:spPr>
            <a:xfrm>
              <a:off x="650618" y="4732547"/>
              <a:ext cx="112138" cy="159397"/>
            </a:xfrm>
            <a:custGeom>
              <a:rect b="b" l="l" r="r" t="t"/>
              <a:pathLst>
                <a:path extrusionOk="0" h="159397" w="112138">
                  <a:moveTo>
                    <a:pt x="67283" y="64541"/>
                  </a:moveTo>
                  <a:lnTo>
                    <a:pt x="64358" y="63564"/>
                  </a:lnTo>
                  <a:cubicBezTo>
                    <a:pt x="50706" y="57696"/>
                    <a:pt x="40955" y="51829"/>
                    <a:pt x="40955" y="42050"/>
                  </a:cubicBezTo>
                  <a:cubicBezTo>
                    <a:pt x="40955" y="34227"/>
                    <a:pt x="46805" y="29337"/>
                    <a:pt x="55582" y="29337"/>
                  </a:cubicBezTo>
                  <a:cubicBezTo>
                    <a:pt x="66308" y="29337"/>
                    <a:pt x="74109" y="36182"/>
                    <a:pt x="80934" y="49873"/>
                  </a:cubicBezTo>
                  <a:lnTo>
                    <a:pt x="81910" y="51829"/>
                  </a:lnTo>
                  <a:lnTo>
                    <a:pt x="109213" y="37160"/>
                  </a:lnTo>
                  <a:lnTo>
                    <a:pt x="108238" y="35204"/>
                  </a:lnTo>
                  <a:cubicBezTo>
                    <a:pt x="97511" y="11735"/>
                    <a:pt x="79959" y="0"/>
                    <a:pt x="55582" y="0"/>
                  </a:cubicBezTo>
                  <a:cubicBezTo>
                    <a:pt x="26328" y="0"/>
                    <a:pt x="5851" y="18580"/>
                    <a:pt x="5851" y="44006"/>
                  </a:cubicBezTo>
                  <a:cubicBezTo>
                    <a:pt x="5851" y="75298"/>
                    <a:pt x="30229" y="85077"/>
                    <a:pt x="49731" y="93878"/>
                  </a:cubicBezTo>
                  <a:lnTo>
                    <a:pt x="50706" y="94856"/>
                  </a:lnTo>
                  <a:cubicBezTo>
                    <a:pt x="66308" y="101702"/>
                    <a:pt x="76059" y="106591"/>
                    <a:pt x="76059" y="117348"/>
                  </a:cubicBezTo>
                  <a:cubicBezTo>
                    <a:pt x="76059" y="127127"/>
                    <a:pt x="69233" y="132017"/>
                    <a:pt x="58507" y="132017"/>
                  </a:cubicBezTo>
                  <a:cubicBezTo>
                    <a:pt x="42905" y="132017"/>
                    <a:pt x="34129" y="119304"/>
                    <a:pt x="29253" y="109525"/>
                  </a:cubicBezTo>
                  <a:lnTo>
                    <a:pt x="28278" y="107569"/>
                  </a:lnTo>
                  <a:lnTo>
                    <a:pt x="0" y="120282"/>
                  </a:lnTo>
                  <a:lnTo>
                    <a:pt x="975" y="122238"/>
                  </a:lnTo>
                  <a:cubicBezTo>
                    <a:pt x="12676" y="147663"/>
                    <a:pt x="32179" y="159398"/>
                    <a:pt x="59482" y="159398"/>
                  </a:cubicBezTo>
                  <a:cubicBezTo>
                    <a:pt x="84835" y="159398"/>
                    <a:pt x="112138" y="145707"/>
                    <a:pt x="112138" y="114414"/>
                  </a:cubicBezTo>
                  <a:cubicBezTo>
                    <a:pt x="111163" y="83122"/>
                    <a:pt x="86785" y="72365"/>
                    <a:pt x="67283" y="6454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 name="Google Shape;68;p2"/>
            <p:cNvSpPr/>
            <p:nvPr/>
          </p:nvSpPr>
          <p:spPr>
            <a:xfrm>
              <a:off x="776407" y="4773619"/>
              <a:ext cx="94586" cy="117348"/>
            </a:xfrm>
            <a:custGeom>
              <a:rect b="b" l="l" r="r" t="t"/>
              <a:pathLst>
                <a:path extrusionOk="0" h="117348" w="94586">
                  <a:moveTo>
                    <a:pt x="64358" y="72365"/>
                  </a:moveTo>
                  <a:cubicBezTo>
                    <a:pt x="61432" y="88989"/>
                    <a:pt x="54606" y="90945"/>
                    <a:pt x="49731" y="90945"/>
                  </a:cubicBezTo>
                  <a:cubicBezTo>
                    <a:pt x="43880" y="90945"/>
                    <a:pt x="35104" y="88011"/>
                    <a:pt x="35104" y="58674"/>
                  </a:cubicBezTo>
                  <a:cubicBezTo>
                    <a:pt x="35104" y="27381"/>
                    <a:pt x="45830" y="27381"/>
                    <a:pt x="49731" y="27381"/>
                  </a:cubicBezTo>
                  <a:cubicBezTo>
                    <a:pt x="55582" y="27381"/>
                    <a:pt x="59482" y="30315"/>
                    <a:pt x="63382" y="44006"/>
                  </a:cubicBezTo>
                  <a:lnTo>
                    <a:pt x="63382" y="45961"/>
                  </a:lnTo>
                  <a:lnTo>
                    <a:pt x="94586" y="39116"/>
                  </a:lnTo>
                  <a:lnTo>
                    <a:pt x="93611" y="37160"/>
                  </a:lnTo>
                  <a:cubicBezTo>
                    <a:pt x="89711" y="21514"/>
                    <a:pt x="80935" y="0"/>
                    <a:pt x="49731" y="0"/>
                  </a:cubicBezTo>
                  <a:cubicBezTo>
                    <a:pt x="25353" y="0"/>
                    <a:pt x="0" y="15646"/>
                    <a:pt x="0" y="58674"/>
                  </a:cubicBezTo>
                  <a:cubicBezTo>
                    <a:pt x="0" y="101702"/>
                    <a:pt x="25353" y="117348"/>
                    <a:pt x="48756" y="117348"/>
                  </a:cubicBezTo>
                  <a:cubicBezTo>
                    <a:pt x="72158" y="117348"/>
                    <a:pt x="87760" y="104635"/>
                    <a:pt x="93611" y="80188"/>
                  </a:cubicBezTo>
                  <a:lnTo>
                    <a:pt x="94586" y="78232"/>
                  </a:lnTo>
                  <a:lnTo>
                    <a:pt x="64358" y="70409"/>
                  </a:lnTo>
                  <a:lnTo>
                    <a:pt x="64358" y="7236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 name="Google Shape;69;p2"/>
            <p:cNvSpPr/>
            <p:nvPr/>
          </p:nvSpPr>
          <p:spPr>
            <a:xfrm>
              <a:off x="885620" y="4729613"/>
              <a:ext cx="92635" cy="160375"/>
            </a:xfrm>
            <a:custGeom>
              <a:rect b="b" l="l" r="r" t="t"/>
              <a:pathLst>
                <a:path extrusionOk="0" h="160375" w="92635">
                  <a:moveTo>
                    <a:pt x="64358" y="44006"/>
                  </a:moveTo>
                  <a:cubicBezTo>
                    <a:pt x="51681" y="44006"/>
                    <a:pt x="40955" y="50851"/>
                    <a:pt x="34129" y="57696"/>
                  </a:cubicBezTo>
                  <a:lnTo>
                    <a:pt x="34129" y="0"/>
                  </a:lnTo>
                  <a:lnTo>
                    <a:pt x="0" y="4890"/>
                  </a:lnTo>
                  <a:lnTo>
                    <a:pt x="0" y="160376"/>
                  </a:lnTo>
                  <a:lnTo>
                    <a:pt x="34129" y="160376"/>
                  </a:lnTo>
                  <a:lnTo>
                    <a:pt x="34129" y="83122"/>
                  </a:lnTo>
                  <a:cubicBezTo>
                    <a:pt x="40955" y="77254"/>
                    <a:pt x="45830" y="74320"/>
                    <a:pt x="50706" y="74320"/>
                  </a:cubicBezTo>
                  <a:cubicBezTo>
                    <a:pt x="54606" y="74320"/>
                    <a:pt x="58507" y="75298"/>
                    <a:pt x="58507" y="85077"/>
                  </a:cubicBezTo>
                  <a:lnTo>
                    <a:pt x="58507" y="160376"/>
                  </a:lnTo>
                  <a:lnTo>
                    <a:pt x="92636" y="160376"/>
                  </a:lnTo>
                  <a:lnTo>
                    <a:pt x="92636" y="74320"/>
                  </a:lnTo>
                  <a:cubicBezTo>
                    <a:pt x="92636" y="54762"/>
                    <a:pt x="82885" y="44006"/>
                    <a:pt x="64358" y="4400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 name="Google Shape;70;p2"/>
            <p:cNvSpPr/>
            <p:nvPr/>
          </p:nvSpPr>
          <p:spPr>
            <a:xfrm>
              <a:off x="990933" y="4773619"/>
              <a:ext cx="99461" cy="117348"/>
            </a:xfrm>
            <a:custGeom>
              <a:rect b="b" l="l" r="r" t="t"/>
              <a:pathLst>
                <a:path extrusionOk="0" h="117348" w="99461">
                  <a:moveTo>
                    <a:pt x="49731" y="0"/>
                  </a:moveTo>
                  <a:cubicBezTo>
                    <a:pt x="12677" y="0"/>
                    <a:pt x="0" y="30315"/>
                    <a:pt x="0" y="58674"/>
                  </a:cubicBezTo>
                  <a:cubicBezTo>
                    <a:pt x="0" y="101702"/>
                    <a:pt x="25353" y="117348"/>
                    <a:pt x="49731" y="117348"/>
                  </a:cubicBezTo>
                  <a:cubicBezTo>
                    <a:pt x="74109" y="117348"/>
                    <a:pt x="99462" y="101702"/>
                    <a:pt x="99462" y="58674"/>
                  </a:cubicBezTo>
                  <a:cubicBezTo>
                    <a:pt x="99462" y="15646"/>
                    <a:pt x="74109" y="0"/>
                    <a:pt x="49731" y="0"/>
                  </a:cubicBezTo>
                  <a:close/>
                  <a:moveTo>
                    <a:pt x="49731" y="89967"/>
                  </a:moveTo>
                  <a:cubicBezTo>
                    <a:pt x="42905" y="89967"/>
                    <a:pt x="34129" y="87033"/>
                    <a:pt x="34129" y="58674"/>
                  </a:cubicBezTo>
                  <a:cubicBezTo>
                    <a:pt x="34129" y="31293"/>
                    <a:pt x="42905" y="28359"/>
                    <a:pt x="49731" y="28359"/>
                  </a:cubicBezTo>
                  <a:cubicBezTo>
                    <a:pt x="56557" y="28359"/>
                    <a:pt x="65333" y="31293"/>
                    <a:pt x="65333" y="58674"/>
                  </a:cubicBezTo>
                  <a:cubicBezTo>
                    <a:pt x="65333" y="87033"/>
                    <a:pt x="56557" y="89967"/>
                    <a:pt x="49731" y="8996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 name="Google Shape;71;p2"/>
            <p:cNvSpPr/>
            <p:nvPr/>
          </p:nvSpPr>
          <p:spPr>
            <a:xfrm>
              <a:off x="1102096" y="4773619"/>
              <a:ext cx="99461" cy="117348"/>
            </a:xfrm>
            <a:custGeom>
              <a:rect b="b" l="l" r="r" t="t"/>
              <a:pathLst>
                <a:path extrusionOk="0" h="117348" w="99461">
                  <a:moveTo>
                    <a:pt x="49731" y="0"/>
                  </a:moveTo>
                  <a:cubicBezTo>
                    <a:pt x="12677" y="0"/>
                    <a:pt x="0" y="30315"/>
                    <a:pt x="0" y="58674"/>
                  </a:cubicBezTo>
                  <a:cubicBezTo>
                    <a:pt x="0" y="101702"/>
                    <a:pt x="25353" y="117348"/>
                    <a:pt x="49731" y="117348"/>
                  </a:cubicBezTo>
                  <a:cubicBezTo>
                    <a:pt x="74109" y="117348"/>
                    <a:pt x="99462" y="101702"/>
                    <a:pt x="99462" y="58674"/>
                  </a:cubicBezTo>
                  <a:cubicBezTo>
                    <a:pt x="99462" y="15646"/>
                    <a:pt x="73134" y="0"/>
                    <a:pt x="49731" y="0"/>
                  </a:cubicBezTo>
                  <a:close/>
                  <a:moveTo>
                    <a:pt x="49731" y="89967"/>
                  </a:moveTo>
                  <a:cubicBezTo>
                    <a:pt x="42905" y="89967"/>
                    <a:pt x="34129" y="87033"/>
                    <a:pt x="34129" y="58674"/>
                  </a:cubicBezTo>
                  <a:cubicBezTo>
                    <a:pt x="34129" y="31293"/>
                    <a:pt x="42905" y="28359"/>
                    <a:pt x="49731" y="28359"/>
                  </a:cubicBezTo>
                  <a:cubicBezTo>
                    <a:pt x="56557" y="28359"/>
                    <a:pt x="65333" y="31293"/>
                    <a:pt x="65333" y="58674"/>
                  </a:cubicBezTo>
                  <a:cubicBezTo>
                    <a:pt x="65333" y="87033"/>
                    <a:pt x="56557" y="89967"/>
                    <a:pt x="49731" y="8996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 name="Google Shape;72;p2"/>
            <p:cNvSpPr/>
            <p:nvPr/>
          </p:nvSpPr>
          <p:spPr>
            <a:xfrm>
              <a:off x="1284442" y="4773619"/>
              <a:ext cx="99487" cy="117348"/>
            </a:xfrm>
            <a:custGeom>
              <a:rect b="b" l="l" r="r" t="t"/>
              <a:pathLst>
                <a:path extrusionOk="0" h="117348" w="99487">
                  <a:moveTo>
                    <a:pt x="49731" y="0"/>
                  </a:moveTo>
                  <a:cubicBezTo>
                    <a:pt x="12677" y="0"/>
                    <a:pt x="0" y="30315"/>
                    <a:pt x="0" y="58674"/>
                  </a:cubicBezTo>
                  <a:cubicBezTo>
                    <a:pt x="0" y="101702"/>
                    <a:pt x="25353" y="117348"/>
                    <a:pt x="49731" y="117348"/>
                  </a:cubicBezTo>
                  <a:cubicBezTo>
                    <a:pt x="74109" y="117348"/>
                    <a:pt x="99462" y="101702"/>
                    <a:pt x="99462" y="58674"/>
                  </a:cubicBezTo>
                  <a:cubicBezTo>
                    <a:pt x="100437" y="15646"/>
                    <a:pt x="74109" y="0"/>
                    <a:pt x="49731" y="0"/>
                  </a:cubicBezTo>
                  <a:close/>
                  <a:moveTo>
                    <a:pt x="49731" y="89967"/>
                  </a:moveTo>
                  <a:cubicBezTo>
                    <a:pt x="42905" y="89967"/>
                    <a:pt x="34129" y="87033"/>
                    <a:pt x="34129" y="58674"/>
                  </a:cubicBezTo>
                  <a:cubicBezTo>
                    <a:pt x="34129" y="31293"/>
                    <a:pt x="42905" y="28359"/>
                    <a:pt x="49731" y="28359"/>
                  </a:cubicBezTo>
                  <a:cubicBezTo>
                    <a:pt x="56557" y="28359"/>
                    <a:pt x="65333" y="31293"/>
                    <a:pt x="65333" y="58674"/>
                  </a:cubicBezTo>
                  <a:cubicBezTo>
                    <a:pt x="65333" y="87033"/>
                    <a:pt x="57532" y="89967"/>
                    <a:pt x="49731" y="8996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 name="Google Shape;73;p2"/>
            <p:cNvSpPr/>
            <p:nvPr/>
          </p:nvSpPr>
          <p:spPr>
            <a:xfrm>
              <a:off x="1390729" y="4733525"/>
              <a:ext cx="69233" cy="156464"/>
            </a:xfrm>
            <a:custGeom>
              <a:rect b="b" l="l" r="r" t="t"/>
              <a:pathLst>
                <a:path extrusionOk="0" h="156464" w="69233">
                  <a:moveTo>
                    <a:pt x="51681" y="0"/>
                  </a:moveTo>
                  <a:cubicBezTo>
                    <a:pt x="19502" y="0"/>
                    <a:pt x="15602" y="18580"/>
                    <a:pt x="15602" y="35204"/>
                  </a:cubicBezTo>
                  <a:lnTo>
                    <a:pt x="15602" y="43028"/>
                  </a:lnTo>
                  <a:lnTo>
                    <a:pt x="0" y="43028"/>
                  </a:lnTo>
                  <a:lnTo>
                    <a:pt x="0" y="69431"/>
                  </a:lnTo>
                  <a:lnTo>
                    <a:pt x="15602" y="69431"/>
                  </a:lnTo>
                  <a:lnTo>
                    <a:pt x="15602" y="156464"/>
                  </a:lnTo>
                  <a:lnTo>
                    <a:pt x="49731" y="156464"/>
                  </a:lnTo>
                  <a:lnTo>
                    <a:pt x="49731" y="69431"/>
                  </a:lnTo>
                  <a:lnTo>
                    <a:pt x="69233" y="69431"/>
                  </a:lnTo>
                  <a:lnTo>
                    <a:pt x="69233" y="43028"/>
                  </a:lnTo>
                  <a:lnTo>
                    <a:pt x="49731" y="43028"/>
                  </a:lnTo>
                  <a:lnTo>
                    <a:pt x="49731" y="36182"/>
                  </a:lnTo>
                  <a:cubicBezTo>
                    <a:pt x="49731" y="28359"/>
                    <a:pt x="53631" y="26403"/>
                    <a:pt x="60457" y="26403"/>
                  </a:cubicBezTo>
                  <a:cubicBezTo>
                    <a:pt x="62407" y="26403"/>
                    <a:pt x="66308" y="26403"/>
                    <a:pt x="67283" y="27381"/>
                  </a:cubicBezTo>
                  <a:lnTo>
                    <a:pt x="69233" y="27381"/>
                  </a:lnTo>
                  <a:lnTo>
                    <a:pt x="69233" y="978"/>
                  </a:lnTo>
                  <a:lnTo>
                    <a:pt x="68258" y="978"/>
                  </a:lnTo>
                  <a:cubicBezTo>
                    <a:pt x="66308" y="0"/>
                    <a:pt x="56557" y="0"/>
                    <a:pt x="51681"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 name="Google Shape;74;p2"/>
            <p:cNvSpPr/>
            <p:nvPr/>
          </p:nvSpPr>
          <p:spPr>
            <a:xfrm>
              <a:off x="1501892" y="4733525"/>
              <a:ext cx="135540" cy="155486"/>
            </a:xfrm>
            <a:custGeom>
              <a:rect b="b" l="l" r="r" t="t"/>
              <a:pathLst>
                <a:path extrusionOk="0" h="155486" w="135540">
                  <a:moveTo>
                    <a:pt x="68258" y="101702"/>
                  </a:moveTo>
                  <a:lnTo>
                    <a:pt x="42905" y="0"/>
                  </a:lnTo>
                  <a:lnTo>
                    <a:pt x="0" y="0"/>
                  </a:lnTo>
                  <a:lnTo>
                    <a:pt x="0" y="155486"/>
                  </a:lnTo>
                  <a:lnTo>
                    <a:pt x="29253" y="155486"/>
                  </a:lnTo>
                  <a:lnTo>
                    <a:pt x="29253" y="58674"/>
                  </a:lnTo>
                  <a:cubicBezTo>
                    <a:pt x="31204" y="65519"/>
                    <a:pt x="53631" y="155486"/>
                    <a:pt x="53631" y="155486"/>
                  </a:cubicBezTo>
                  <a:lnTo>
                    <a:pt x="79959" y="155486"/>
                  </a:lnTo>
                  <a:cubicBezTo>
                    <a:pt x="79959" y="155486"/>
                    <a:pt x="102387" y="67475"/>
                    <a:pt x="104337" y="59652"/>
                  </a:cubicBezTo>
                  <a:lnTo>
                    <a:pt x="104337" y="155486"/>
                  </a:lnTo>
                  <a:lnTo>
                    <a:pt x="135541" y="155486"/>
                  </a:lnTo>
                  <a:lnTo>
                    <a:pt x="135541" y="0"/>
                  </a:lnTo>
                  <a:lnTo>
                    <a:pt x="91661" y="0"/>
                  </a:lnTo>
                  <a:lnTo>
                    <a:pt x="68258" y="101702"/>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 name="Google Shape;75;p2"/>
            <p:cNvSpPr/>
            <p:nvPr/>
          </p:nvSpPr>
          <p:spPr>
            <a:xfrm>
              <a:off x="1652060" y="4772641"/>
              <a:ext cx="94586" cy="117348"/>
            </a:xfrm>
            <a:custGeom>
              <a:rect b="b" l="l" r="r" t="t"/>
              <a:pathLst>
                <a:path extrusionOk="0" h="117348" w="94586">
                  <a:moveTo>
                    <a:pt x="73134" y="78232"/>
                  </a:moveTo>
                  <a:cubicBezTo>
                    <a:pt x="69233" y="84099"/>
                    <a:pt x="61432" y="90945"/>
                    <a:pt x="51681" y="90945"/>
                  </a:cubicBezTo>
                  <a:cubicBezTo>
                    <a:pt x="40955" y="90945"/>
                    <a:pt x="36079" y="83122"/>
                    <a:pt x="34129" y="68453"/>
                  </a:cubicBezTo>
                  <a:lnTo>
                    <a:pt x="94586" y="68453"/>
                  </a:lnTo>
                  <a:lnTo>
                    <a:pt x="94586" y="60630"/>
                  </a:lnTo>
                  <a:cubicBezTo>
                    <a:pt x="94586" y="22492"/>
                    <a:pt x="78009" y="0"/>
                    <a:pt x="48756" y="0"/>
                  </a:cubicBezTo>
                  <a:cubicBezTo>
                    <a:pt x="26328" y="0"/>
                    <a:pt x="0" y="15646"/>
                    <a:pt x="0" y="58674"/>
                  </a:cubicBezTo>
                  <a:cubicBezTo>
                    <a:pt x="0" y="95834"/>
                    <a:pt x="18527" y="117348"/>
                    <a:pt x="49731" y="117348"/>
                  </a:cubicBezTo>
                  <a:cubicBezTo>
                    <a:pt x="68258" y="117348"/>
                    <a:pt x="82885" y="109525"/>
                    <a:pt x="93611" y="93878"/>
                  </a:cubicBezTo>
                  <a:lnTo>
                    <a:pt x="94586" y="91923"/>
                  </a:lnTo>
                  <a:lnTo>
                    <a:pt x="74109" y="75298"/>
                  </a:lnTo>
                  <a:lnTo>
                    <a:pt x="73134" y="78232"/>
                  </a:lnTo>
                  <a:close/>
                  <a:moveTo>
                    <a:pt x="35104" y="47917"/>
                  </a:moveTo>
                  <a:cubicBezTo>
                    <a:pt x="36079" y="38138"/>
                    <a:pt x="39980" y="28359"/>
                    <a:pt x="49731" y="28359"/>
                  </a:cubicBezTo>
                  <a:cubicBezTo>
                    <a:pt x="54606" y="28359"/>
                    <a:pt x="62407" y="30315"/>
                    <a:pt x="63382" y="47917"/>
                  </a:cubicBezTo>
                  <a:lnTo>
                    <a:pt x="35104" y="47917"/>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 name="Google Shape;76;p2"/>
            <p:cNvSpPr/>
            <p:nvPr/>
          </p:nvSpPr>
          <p:spPr>
            <a:xfrm>
              <a:off x="1762248" y="4733525"/>
              <a:ext cx="101411" cy="157441"/>
            </a:xfrm>
            <a:custGeom>
              <a:rect b="b" l="l" r="r" t="t"/>
              <a:pathLst>
                <a:path extrusionOk="0" h="157441" w="101411">
                  <a:moveTo>
                    <a:pt x="96536" y="127127"/>
                  </a:moveTo>
                  <a:lnTo>
                    <a:pt x="96536" y="0"/>
                  </a:lnTo>
                  <a:lnTo>
                    <a:pt x="62407" y="0"/>
                  </a:lnTo>
                  <a:lnTo>
                    <a:pt x="62407" y="50851"/>
                  </a:lnTo>
                  <a:cubicBezTo>
                    <a:pt x="55581" y="44006"/>
                    <a:pt x="46806" y="40094"/>
                    <a:pt x="37054" y="40094"/>
                  </a:cubicBezTo>
                  <a:cubicBezTo>
                    <a:pt x="13652" y="40094"/>
                    <a:pt x="0" y="61608"/>
                    <a:pt x="0" y="99746"/>
                  </a:cubicBezTo>
                  <a:cubicBezTo>
                    <a:pt x="0" y="147663"/>
                    <a:pt x="20477" y="157442"/>
                    <a:pt x="37054" y="157442"/>
                  </a:cubicBezTo>
                  <a:cubicBezTo>
                    <a:pt x="47781" y="157442"/>
                    <a:pt x="56557" y="153530"/>
                    <a:pt x="63382" y="145707"/>
                  </a:cubicBezTo>
                  <a:cubicBezTo>
                    <a:pt x="63382" y="148641"/>
                    <a:pt x="64358" y="152552"/>
                    <a:pt x="65333" y="154508"/>
                  </a:cubicBezTo>
                  <a:lnTo>
                    <a:pt x="66308" y="155486"/>
                  </a:lnTo>
                  <a:lnTo>
                    <a:pt x="101412" y="155486"/>
                  </a:lnTo>
                  <a:lnTo>
                    <a:pt x="100437" y="152552"/>
                  </a:lnTo>
                  <a:cubicBezTo>
                    <a:pt x="97511" y="147663"/>
                    <a:pt x="96536" y="139840"/>
                    <a:pt x="96536" y="127127"/>
                  </a:cubicBezTo>
                  <a:close/>
                  <a:moveTo>
                    <a:pt x="62407" y="77254"/>
                  </a:moveTo>
                  <a:lnTo>
                    <a:pt x="62407" y="120282"/>
                  </a:lnTo>
                  <a:cubicBezTo>
                    <a:pt x="58507" y="124193"/>
                    <a:pt x="53631" y="129083"/>
                    <a:pt x="47781" y="129083"/>
                  </a:cubicBezTo>
                  <a:cubicBezTo>
                    <a:pt x="41930" y="129083"/>
                    <a:pt x="33154" y="126149"/>
                    <a:pt x="33154" y="98768"/>
                  </a:cubicBezTo>
                  <a:cubicBezTo>
                    <a:pt x="33154" y="72365"/>
                    <a:pt x="39980" y="69431"/>
                    <a:pt x="47781" y="69431"/>
                  </a:cubicBezTo>
                  <a:cubicBezTo>
                    <a:pt x="52656" y="69431"/>
                    <a:pt x="56557" y="72365"/>
                    <a:pt x="62407" y="7725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 name="Google Shape;77;p2"/>
            <p:cNvSpPr/>
            <p:nvPr/>
          </p:nvSpPr>
          <p:spPr>
            <a:xfrm>
              <a:off x="1879262" y="4733525"/>
              <a:ext cx="34128" cy="30314"/>
            </a:xfrm>
            <a:custGeom>
              <a:rect b="b" l="l" r="r" t="t"/>
              <a:pathLst>
                <a:path extrusionOk="0" h="30314" w="34128">
                  <a:moveTo>
                    <a:pt x="0" y="0"/>
                  </a:moveTo>
                  <a:lnTo>
                    <a:pt x="34129" y="0"/>
                  </a:lnTo>
                  <a:lnTo>
                    <a:pt x="34129" y="30315"/>
                  </a:lnTo>
                  <a:lnTo>
                    <a:pt x="0" y="3031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 name="Google Shape;78;p2"/>
            <p:cNvSpPr/>
            <p:nvPr/>
          </p:nvSpPr>
          <p:spPr>
            <a:xfrm>
              <a:off x="1879262" y="4775574"/>
              <a:ext cx="34128" cy="113436"/>
            </a:xfrm>
            <a:custGeom>
              <a:rect b="b" l="l" r="r" t="t"/>
              <a:pathLst>
                <a:path extrusionOk="0" h="113436" w="34128">
                  <a:moveTo>
                    <a:pt x="0" y="0"/>
                  </a:moveTo>
                  <a:lnTo>
                    <a:pt x="34129" y="0"/>
                  </a:lnTo>
                  <a:lnTo>
                    <a:pt x="34129" y="113436"/>
                  </a:lnTo>
                  <a:lnTo>
                    <a:pt x="0" y="11343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 name="Google Shape;79;p2"/>
            <p:cNvSpPr/>
            <p:nvPr/>
          </p:nvSpPr>
          <p:spPr>
            <a:xfrm>
              <a:off x="1928017" y="4773619"/>
              <a:ext cx="94586" cy="117348"/>
            </a:xfrm>
            <a:custGeom>
              <a:rect b="b" l="l" r="r" t="t"/>
              <a:pathLst>
                <a:path extrusionOk="0" h="117348" w="94586">
                  <a:moveTo>
                    <a:pt x="64358" y="72365"/>
                  </a:moveTo>
                  <a:cubicBezTo>
                    <a:pt x="61432" y="88989"/>
                    <a:pt x="54606" y="90945"/>
                    <a:pt x="49731" y="90945"/>
                  </a:cubicBezTo>
                  <a:cubicBezTo>
                    <a:pt x="43880" y="90945"/>
                    <a:pt x="35104" y="88011"/>
                    <a:pt x="35104" y="58674"/>
                  </a:cubicBezTo>
                  <a:cubicBezTo>
                    <a:pt x="35104" y="27381"/>
                    <a:pt x="45830" y="27381"/>
                    <a:pt x="49731" y="27381"/>
                  </a:cubicBezTo>
                  <a:cubicBezTo>
                    <a:pt x="55581" y="27381"/>
                    <a:pt x="59482" y="30315"/>
                    <a:pt x="63382" y="44006"/>
                  </a:cubicBezTo>
                  <a:lnTo>
                    <a:pt x="63382" y="45961"/>
                  </a:lnTo>
                  <a:lnTo>
                    <a:pt x="94586" y="39116"/>
                  </a:lnTo>
                  <a:lnTo>
                    <a:pt x="93611" y="37160"/>
                  </a:lnTo>
                  <a:cubicBezTo>
                    <a:pt x="89710" y="21514"/>
                    <a:pt x="80935" y="0"/>
                    <a:pt x="49731" y="0"/>
                  </a:cubicBezTo>
                  <a:cubicBezTo>
                    <a:pt x="25353" y="0"/>
                    <a:pt x="0" y="15646"/>
                    <a:pt x="0" y="58674"/>
                  </a:cubicBezTo>
                  <a:cubicBezTo>
                    <a:pt x="0" y="101702"/>
                    <a:pt x="25353" y="117348"/>
                    <a:pt x="48756" y="117348"/>
                  </a:cubicBezTo>
                  <a:cubicBezTo>
                    <a:pt x="72159" y="117348"/>
                    <a:pt x="87760" y="104635"/>
                    <a:pt x="93611" y="80188"/>
                  </a:cubicBezTo>
                  <a:lnTo>
                    <a:pt x="94586" y="78232"/>
                  </a:lnTo>
                  <a:lnTo>
                    <a:pt x="64358" y="70409"/>
                  </a:lnTo>
                  <a:lnTo>
                    <a:pt x="64358" y="7236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 name="Google Shape;80;p2"/>
            <p:cNvSpPr/>
            <p:nvPr/>
          </p:nvSpPr>
          <p:spPr>
            <a:xfrm>
              <a:off x="2036255" y="4733525"/>
              <a:ext cx="34128" cy="30314"/>
            </a:xfrm>
            <a:custGeom>
              <a:rect b="b" l="l" r="r" t="t"/>
              <a:pathLst>
                <a:path extrusionOk="0" h="30314" w="34128">
                  <a:moveTo>
                    <a:pt x="0" y="0"/>
                  </a:moveTo>
                  <a:lnTo>
                    <a:pt x="34129" y="0"/>
                  </a:lnTo>
                  <a:lnTo>
                    <a:pt x="34129" y="30315"/>
                  </a:lnTo>
                  <a:lnTo>
                    <a:pt x="0" y="3031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 name="Google Shape;81;p2"/>
            <p:cNvSpPr/>
            <p:nvPr/>
          </p:nvSpPr>
          <p:spPr>
            <a:xfrm>
              <a:off x="2036255" y="4775574"/>
              <a:ext cx="34128" cy="113436"/>
            </a:xfrm>
            <a:custGeom>
              <a:rect b="b" l="l" r="r" t="t"/>
              <a:pathLst>
                <a:path extrusionOk="0" h="113436" w="34128">
                  <a:moveTo>
                    <a:pt x="0" y="0"/>
                  </a:moveTo>
                  <a:lnTo>
                    <a:pt x="34129" y="0"/>
                  </a:lnTo>
                  <a:lnTo>
                    <a:pt x="34129" y="113436"/>
                  </a:lnTo>
                  <a:lnTo>
                    <a:pt x="0" y="11343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 name="Google Shape;82;p2"/>
            <p:cNvSpPr/>
            <p:nvPr/>
          </p:nvSpPr>
          <p:spPr>
            <a:xfrm>
              <a:off x="2091836" y="4773619"/>
              <a:ext cx="92635" cy="115392"/>
            </a:xfrm>
            <a:custGeom>
              <a:rect b="b" l="l" r="r" t="t"/>
              <a:pathLst>
                <a:path extrusionOk="0" h="115392" w="92635">
                  <a:moveTo>
                    <a:pt x="64358" y="0"/>
                  </a:moveTo>
                  <a:cubicBezTo>
                    <a:pt x="51681" y="0"/>
                    <a:pt x="40955" y="6845"/>
                    <a:pt x="34129" y="13691"/>
                  </a:cubicBezTo>
                  <a:lnTo>
                    <a:pt x="34129" y="1956"/>
                  </a:lnTo>
                  <a:lnTo>
                    <a:pt x="0" y="1956"/>
                  </a:lnTo>
                  <a:lnTo>
                    <a:pt x="0" y="115392"/>
                  </a:lnTo>
                  <a:lnTo>
                    <a:pt x="34129" y="115392"/>
                  </a:lnTo>
                  <a:lnTo>
                    <a:pt x="34129" y="38138"/>
                  </a:lnTo>
                  <a:cubicBezTo>
                    <a:pt x="40955" y="32271"/>
                    <a:pt x="45830" y="29337"/>
                    <a:pt x="50706" y="29337"/>
                  </a:cubicBezTo>
                  <a:cubicBezTo>
                    <a:pt x="54606" y="29337"/>
                    <a:pt x="58507" y="30315"/>
                    <a:pt x="58507" y="40094"/>
                  </a:cubicBezTo>
                  <a:lnTo>
                    <a:pt x="58507" y="115392"/>
                  </a:lnTo>
                  <a:lnTo>
                    <a:pt x="92636" y="115392"/>
                  </a:lnTo>
                  <a:lnTo>
                    <a:pt x="92636" y="30315"/>
                  </a:lnTo>
                  <a:cubicBezTo>
                    <a:pt x="92636" y="10757"/>
                    <a:pt x="82885" y="0"/>
                    <a:pt x="64358"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 name="Google Shape;83;p2"/>
            <p:cNvSpPr/>
            <p:nvPr/>
          </p:nvSpPr>
          <p:spPr>
            <a:xfrm>
              <a:off x="2199099" y="4772641"/>
              <a:ext cx="94586" cy="117348"/>
            </a:xfrm>
            <a:custGeom>
              <a:rect b="b" l="l" r="r" t="t"/>
              <a:pathLst>
                <a:path extrusionOk="0" h="117348" w="94586">
                  <a:moveTo>
                    <a:pt x="74109" y="76276"/>
                  </a:moveTo>
                  <a:lnTo>
                    <a:pt x="73134" y="78232"/>
                  </a:lnTo>
                  <a:cubicBezTo>
                    <a:pt x="69233" y="84099"/>
                    <a:pt x="61432" y="90945"/>
                    <a:pt x="51681" y="90945"/>
                  </a:cubicBezTo>
                  <a:cubicBezTo>
                    <a:pt x="40955" y="90945"/>
                    <a:pt x="36079" y="83122"/>
                    <a:pt x="34129" y="68453"/>
                  </a:cubicBezTo>
                  <a:lnTo>
                    <a:pt x="94586" y="68453"/>
                  </a:lnTo>
                  <a:lnTo>
                    <a:pt x="94586" y="60630"/>
                  </a:lnTo>
                  <a:cubicBezTo>
                    <a:pt x="94586" y="22492"/>
                    <a:pt x="78009" y="0"/>
                    <a:pt x="48756" y="0"/>
                  </a:cubicBezTo>
                  <a:cubicBezTo>
                    <a:pt x="26328" y="0"/>
                    <a:pt x="0" y="15646"/>
                    <a:pt x="0" y="58674"/>
                  </a:cubicBezTo>
                  <a:cubicBezTo>
                    <a:pt x="0" y="95834"/>
                    <a:pt x="18527" y="117348"/>
                    <a:pt x="49731" y="117348"/>
                  </a:cubicBezTo>
                  <a:cubicBezTo>
                    <a:pt x="68258" y="117348"/>
                    <a:pt x="82885" y="109525"/>
                    <a:pt x="93611" y="93878"/>
                  </a:cubicBezTo>
                  <a:lnTo>
                    <a:pt x="94586" y="91923"/>
                  </a:lnTo>
                  <a:lnTo>
                    <a:pt x="74109" y="76276"/>
                  </a:lnTo>
                  <a:close/>
                  <a:moveTo>
                    <a:pt x="34129" y="47917"/>
                  </a:moveTo>
                  <a:cubicBezTo>
                    <a:pt x="35104" y="38138"/>
                    <a:pt x="39005" y="28359"/>
                    <a:pt x="48756" y="28359"/>
                  </a:cubicBezTo>
                  <a:cubicBezTo>
                    <a:pt x="53631" y="28359"/>
                    <a:pt x="61432" y="30315"/>
                    <a:pt x="62407" y="47917"/>
                  </a:cubicBezTo>
                  <a:lnTo>
                    <a:pt x="34129" y="47917"/>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 name="Google Shape;84;p2"/>
            <p:cNvSpPr/>
            <p:nvPr/>
          </p:nvSpPr>
          <p:spPr>
            <a:xfrm>
              <a:off x="1213259" y="4733525"/>
              <a:ext cx="34128" cy="155486"/>
            </a:xfrm>
            <a:custGeom>
              <a:rect b="b" l="l" r="r" t="t"/>
              <a:pathLst>
                <a:path extrusionOk="0" h="155486" w="34128">
                  <a:moveTo>
                    <a:pt x="0" y="0"/>
                  </a:moveTo>
                  <a:lnTo>
                    <a:pt x="34129" y="0"/>
                  </a:lnTo>
                  <a:lnTo>
                    <a:pt x="34129" y="155486"/>
                  </a:lnTo>
                  <a:lnTo>
                    <a:pt x="0" y="15548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 name="Google Shape;85;p2"/>
            <p:cNvSpPr/>
            <p:nvPr/>
          </p:nvSpPr>
          <p:spPr>
            <a:xfrm>
              <a:off x="757880" y="4528166"/>
              <a:ext cx="118963" cy="164287"/>
            </a:xfrm>
            <a:custGeom>
              <a:rect b="b" l="l" r="r" t="t"/>
              <a:pathLst>
                <a:path extrusionOk="0" h="164287" w="118963">
                  <a:moveTo>
                    <a:pt x="64358" y="109525"/>
                  </a:moveTo>
                  <a:lnTo>
                    <a:pt x="86785" y="109525"/>
                  </a:lnTo>
                  <a:cubicBezTo>
                    <a:pt x="84835" y="127127"/>
                    <a:pt x="76059" y="136906"/>
                    <a:pt x="62407" y="136906"/>
                  </a:cubicBezTo>
                  <a:cubicBezTo>
                    <a:pt x="50706" y="136906"/>
                    <a:pt x="34129" y="131039"/>
                    <a:pt x="34129" y="82144"/>
                  </a:cubicBezTo>
                  <a:cubicBezTo>
                    <a:pt x="34129" y="47917"/>
                    <a:pt x="42905" y="30315"/>
                    <a:pt x="60457" y="30315"/>
                  </a:cubicBezTo>
                  <a:cubicBezTo>
                    <a:pt x="73134" y="30315"/>
                    <a:pt x="78984" y="38138"/>
                    <a:pt x="83860" y="58674"/>
                  </a:cubicBezTo>
                  <a:lnTo>
                    <a:pt x="116039" y="54762"/>
                  </a:lnTo>
                  <a:cubicBezTo>
                    <a:pt x="109213" y="16624"/>
                    <a:pt x="92636" y="0"/>
                    <a:pt x="62407" y="0"/>
                  </a:cubicBezTo>
                  <a:cubicBezTo>
                    <a:pt x="23403" y="0"/>
                    <a:pt x="0" y="30315"/>
                    <a:pt x="0" y="82144"/>
                  </a:cubicBezTo>
                  <a:cubicBezTo>
                    <a:pt x="0" y="134950"/>
                    <a:pt x="21453" y="164287"/>
                    <a:pt x="58507" y="164287"/>
                  </a:cubicBezTo>
                  <a:cubicBezTo>
                    <a:pt x="75084" y="164287"/>
                    <a:pt x="86785" y="155486"/>
                    <a:pt x="92636" y="145707"/>
                  </a:cubicBezTo>
                  <a:lnTo>
                    <a:pt x="92636" y="161354"/>
                  </a:lnTo>
                  <a:lnTo>
                    <a:pt x="118964" y="161354"/>
                  </a:lnTo>
                  <a:lnTo>
                    <a:pt x="118964" y="83122"/>
                  </a:lnTo>
                  <a:lnTo>
                    <a:pt x="65333" y="83122"/>
                  </a:lnTo>
                  <a:lnTo>
                    <a:pt x="65333" y="10952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Large Image">
  <p:cSld name="Text and Large Image">
    <p:spTree>
      <p:nvGrpSpPr>
        <p:cNvPr id="229" name="Shape 229"/>
        <p:cNvGrpSpPr/>
        <p:nvPr/>
      </p:nvGrpSpPr>
      <p:grpSpPr>
        <a:xfrm>
          <a:off x="0" y="0"/>
          <a:ext cx="0" cy="0"/>
          <a:chOff x="0" y="0"/>
          <a:chExt cx="0" cy="0"/>
        </a:xfrm>
      </p:grpSpPr>
      <p:sp>
        <p:nvSpPr>
          <p:cNvPr id="230" name="Google Shape;230;p11"/>
          <p:cNvSpPr txBox="1"/>
          <p:nvPr>
            <p:ph type="title"/>
          </p:nvPr>
        </p:nvSpPr>
        <p:spPr>
          <a:xfrm>
            <a:off x="326231" y="339586"/>
            <a:ext cx="2409990" cy="67710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2"/>
              </a:buClr>
              <a:buSzPts val="22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1" name="Google Shape;231;p11"/>
          <p:cNvSpPr txBox="1"/>
          <p:nvPr>
            <p:ph idx="1" type="body"/>
          </p:nvPr>
        </p:nvSpPr>
        <p:spPr>
          <a:xfrm>
            <a:off x="323849" y="1572392"/>
            <a:ext cx="2412371" cy="2647182"/>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chemeClr val="accent1"/>
              </a:buClr>
              <a:buSzPts val="1100"/>
              <a:buNone/>
              <a:defRPr sz="1100">
                <a:solidFill>
                  <a:schemeClr val="accent1"/>
                </a:solidFill>
              </a:defRPr>
            </a:lvl1pPr>
            <a:lvl2pPr indent="-228600" lvl="1" marL="914400" algn="l">
              <a:lnSpc>
                <a:spcPct val="112000"/>
              </a:lnSpc>
              <a:spcBef>
                <a:spcPts val="0"/>
              </a:spcBef>
              <a:spcAft>
                <a:spcPts val="0"/>
              </a:spcAft>
              <a:buClr>
                <a:schemeClr val="dk1"/>
              </a:buClr>
              <a:buSzPts val="1050"/>
              <a:buNone/>
              <a:defRPr sz="1050"/>
            </a:lvl2pPr>
            <a:lvl3pPr indent="-295275" lvl="2" marL="1371600" algn="l">
              <a:lnSpc>
                <a:spcPct val="112000"/>
              </a:lnSpc>
              <a:spcBef>
                <a:spcPts val="0"/>
              </a:spcBef>
              <a:spcAft>
                <a:spcPts val="0"/>
              </a:spcAft>
              <a:buClr>
                <a:schemeClr val="dk1"/>
              </a:buClr>
              <a:buSzPts val="1050"/>
              <a:buChar char="•"/>
              <a:defRPr sz="1050"/>
            </a:lvl3pPr>
            <a:lvl4pPr indent="-285750" lvl="3" marL="1828800" algn="l">
              <a:lnSpc>
                <a:spcPct val="112000"/>
              </a:lnSpc>
              <a:spcBef>
                <a:spcPts val="0"/>
              </a:spcBef>
              <a:spcAft>
                <a:spcPts val="0"/>
              </a:spcAft>
              <a:buClr>
                <a:schemeClr val="dk1"/>
              </a:buClr>
              <a:buSzPts val="900"/>
              <a:buChar char="–"/>
              <a:defRPr sz="900"/>
            </a:lvl4pPr>
            <a:lvl5pPr indent="-279400" lvl="4" marL="2286000" algn="l">
              <a:lnSpc>
                <a:spcPct val="112000"/>
              </a:lnSpc>
              <a:spcBef>
                <a:spcPts val="0"/>
              </a:spcBef>
              <a:spcAft>
                <a:spcPts val="0"/>
              </a:spcAft>
              <a:buClr>
                <a:schemeClr val="dk1"/>
              </a:buClr>
              <a:buSzPts val="800"/>
              <a:buChar char="•"/>
              <a:defRPr sz="8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32" name="Google Shape;232;p11"/>
          <p:cNvSpPr/>
          <p:nvPr>
            <p:ph idx="2" type="pic"/>
          </p:nvPr>
        </p:nvSpPr>
        <p:spPr>
          <a:xfrm>
            <a:off x="3036367" y="64295"/>
            <a:ext cx="6107634" cy="5079206"/>
          </a:xfrm>
          <a:prstGeom prst="rect">
            <a:avLst/>
          </a:prstGeom>
          <a:solidFill>
            <a:srgbClr val="D8D8D8"/>
          </a:solidFill>
          <a:ln>
            <a:noFill/>
          </a:ln>
        </p:spPr>
      </p:sp>
      <p:sp>
        <p:nvSpPr>
          <p:cNvPr id="233" name="Google Shape;233;p11"/>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34" name="Google Shape;234;p11"/>
          <p:cNvSpPr/>
          <p:nvPr>
            <p:ph idx="11" type="ftr"/>
          </p:nvPr>
        </p:nvSpPr>
        <p:spPr>
          <a:xfrm>
            <a:off x="7525512" y="4665770"/>
            <a:ext cx="859536" cy="9505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45700" lIns="45700" spcFirstLastPara="1" rIns="91425" wrap="square" tIns="45700">
            <a:noAutofit/>
          </a:bodyPr>
          <a:lstStyle>
            <a:lvl1pPr lvl="0" algn="r">
              <a:spcBef>
                <a:spcPts val="0"/>
              </a:spcBef>
              <a:spcAft>
                <a:spcPts val="0"/>
              </a:spcAft>
              <a:buSzPts val="1400"/>
              <a:buNone/>
              <a:defRPr b="1" sz="5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Full Page Image">
  <p:cSld name="Text and Full Page Image">
    <p:spTree>
      <p:nvGrpSpPr>
        <p:cNvPr id="235" name="Shape 235"/>
        <p:cNvGrpSpPr/>
        <p:nvPr/>
      </p:nvGrpSpPr>
      <p:grpSpPr>
        <a:xfrm>
          <a:off x="0" y="0"/>
          <a:ext cx="0" cy="0"/>
          <a:chOff x="0" y="0"/>
          <a:chExt cx="0" cy="0"/>
        </a:xfrm>
      </p:grpSpPr>
      <p:sp>
        <p:nvSpPr>
          <p:cNvPr id="236" name="Google Shape;236;p12"/>
          <p:cNvSpPr/>
          <p:nvPr>
            <p:ph idx="2" type="pic"/>
          </p:nvPr>
        </p:nvSpPr>
        <p:spPr>
          <a:xfrm>
            <a:off x="0" y="64295"/>
            <a:ext cx="9144001" cy="5079206"/>
          </a:xfrm>
          <a:prstGeom prst="rect">
            <a:avLst/>
          </a:prstGeom>
          <a:solidFill>
            <a:srgbClr val="D8D8D8"/>
          </a:solidFill>
          <a:ln>
            <a:noFill/>
          </a:ln>
        </p:spPr>
      </p:sp>
      <p:sp>
        <p:nvSpPr>
          <p:cNvPr id="237" name="Google Shape;237;p12"/>
          <p:cNvSpPr txBox="1"/>
          <p:nvPr>
            <p:ph type="title"/>
          </p:nvPr>
        </p:nvSpPr>
        <p:spPr>
          <a:xfrm>
            <a:off x="326231" y="339586"/>
            <a:ext cx="6547104" cy="67710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22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8" name="Google Shape;238;p12"/>
          <p:cNvSpPr txBox="1"/>
          <p:nvPr>
            <p:ph idx="1" type="body"/>
          </p:nvPr>
        </p:nvSpPr>
        <p:spPr>
          <a:xfrm>
            <a:off x="4899024" y="1542656"/>
            <a:ext cx="3978275" cy="2676918"/>
          </a:xfrm>
          <a:prstGeom prst="rect">
            <a:avLst/>
          </a:prstGeom>
          <a:noFill/>
          <a:ln>
            <a:noFill/>
          </a:ln>
        </p:spPr>
        <p:txBody>
          <a:bodyPr anchorCtr="0" anchor="t" bIns="0" lIns="0" spcFirstLastPara="1" rIns="0" wrap="square" tIns="0">
            <a:noAutofit/>
          </a:bodyPr>
          <a:lstStyle>
            <a:lvl1pPr indent="-228600" lvl="0" marL="457200" algn="l">
              <a:lnSpc>
                <a:spcPct val="82000"/>
              </a:lnSpc>
              <a:spcBef>
                <a:spcPts val="0"/>
              </a:spcBef>
              <a:spcAft>
                <a:spcPts val="0"/>
              </a:spcAft>
              <a:buClr>
                <a:schemeClr val="lt1"/>
              </a:buClr>
              <a:buSzPts val="3800"/>
              <a:buNone/>
              <a:defRPr sz="3800">
                <a:solidFill>
                  <a:schemeClr val="lt1"/>
                </a:solidFill>
              </a:defRPr>
            </a:lvl1pPr>
            <a:lvl2pPr indent="-228600" lvl="1" marL="914400" algn="l">
              <a:lnSpc>
                <a:spcPct val="115000"/>
              </a:lnSpc>
              <a:spcBef>
                <a:spcPts val="0"/>
              </a:spcBef>
              <a:spcAft>
                <a:spcPts val="0"/>
              </a:spcAft>
              <a:buClr>
                <a:schemeClr val="dk1"/>
              </a:buClr>
              <a:buSzPts val="1500"/>
              <a:buNone/>
              <a:defRPr/>
            </a:lvl2pPr>
            <a:lvl3pPr indent="-323850" lvl="2" marL="1371600" algn="l">
              <a:lnSpc>
                <a:spcPct val="115000"/>
              </a:lnSpc>
              <a:spcBef>
                <a:spcPts val="0"/>
              </a:spcBef>
              <a:spcAft>
                <a:spcPts val="0"/>
              </a:spcAft>
              <a:buClr>
                <a:schemeClr val="dk1"/>
              </a:buClr>
              <a:buSzPts val="1500"/>
              <a:buChar char="•"/>
              <a:defRPr/>
            </a:lvl3pPr>
            <a:lvl4pPr indent="-311150" lvl="3" marL="1828800" algn="l">
              <a:lnSpc>
                <a:spcPct val="115000"/>
              </a:lnSpc>
              <a:spcBef>
                <a:spcPts val="0"/>
              </a:spcBef>
              <a:spcAft>
                <a:spcPts val="0"/>
              </a:spcAft>
              <a:buClr>
                <a:schemeClr val="dk1"/>
              </a:buClr>
              <a:buSzPts val="1300"/>
              <a:buChar char="–"/>
              <a:defRPr/>
            </a:lvl4pPr>
            <a:lvl5pPr indent="-298450" lvl="4" marL="2286000" algn="l">
              <a:lnSpc>
                <a:spcPct val="115000"/>
              </a:lnSpc>
              <a:spcBef>
                <a:spcPts val="0"/>
              </a:spcBef>
              <a:spcAft>
                <a:spcPts val="0"/>
              </a:spcAft>
              <a:buClr>
                <a:schemeClr val="dk1"/>
              </a:buClr>
              <a:buSzPts val="11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39" name="Google Shape;239;p12"/>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40" name="Google Shape;240;p12"/>
          <p:cNvSpPr/>
          <p:nvPr>
            <p:ph idx="11" type="ftr"/>
          </p:nvPr>
        </p:nvSpPr>
        <p:spPr>
          <a:xfrm>
            <a:off x="7525512" y="4665770"/>
            <a:ext cx="859536" cy="9505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45700" lIns="45700" spcFirstLastPara="1" rIns="91425" wrap="square" tIns="45700">
            <a:noAutofit/>
          </a:bodyPr>
          <a:lstStyle>
            <a:lvl1pPr lvl="0" algn="r">
              <a:spcBef>
                <a:spcPts val="0"/>
              </a:spcBef>
              <a:spcAft>
                <a:spcPts val="0"/>
              </a:spcAft>
              <a:buSzPts val="1400"/>
              <a:buNone/>
              <a:defRPr b="1" sz="5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241" name="Google Shape;241;p12"/>
          <p:cNvGrpSpPr/>
          <p:nvPr/>
        </p:nvGrpSpPr>
        <p:grpSpPr>
          <a:xfrm>
            <a:off x="278604" y="4554538"/>
            <a:ext cx="1331527" cy="342899"/>
            <a:chOff x="278604" y="4554538"/>
            <a:chExt cx="1331527" cy="342899"/>
          </a:xfrm>
        </p:grpSpPr>
        <p:grpSp>
          <p:nvGrpSpPr>
            <p:cNvPr id="242" name="Google Shape;242;p12"/>
            <p:cNvGrpSpPr/>
            <p:nvPr/>
          </p:nvGrpSpPr>
          <p:grpSpPr>
            <a:xfrm>
              <a:off x="278604" y="4554538"/>
              <a:ext cx="298793" cy="342426"/>
              <a:chOff x="278604" y="4554538"/>
              <a:chExt cx="298793" cy="342426"/>
            </a:xfrm>
          </p:grpSpPr>
          <p:grpSp>
            <p:nvGrpSpPr>
              <p:cNvPr id="243" name="Google Shape;243;p12"/>
              <p:cNvGrpSpPr/>
              <p:nvPr/>
            </p:nvGrpSpPr>
            <p:grpSpPr>
              <a:xfrm>
                <a:off x="278604" y="4554538"/>
                <a:ext cx="297174" cy="342426"/>
                <a:chOff x="278604" y="4554538"/>
                <a:chExt cx="297174" cy="342426"/>
              </a:xfrm>
            </p:grpSpPr>
            <p:sp>
              <p:nvSpPr>
                <p:cNvPr id="244" name="Google Shape;244;p12"/>
                <p:cNvSpPr/>
                <p:nvPr/>
              </p:nvSpPr>
              <p:spPr>
                <a:xfrm>
                  <a:off x="293446" y="4554538"/>
                  <a:ext cx="282332" cy="106045"/>
                </a:xfrm>
                <a:custGeom>
                  <a:rect b="b" l="l" r="r" t="t"/>
                  <a:pathLst>
                    <a:path extrusionOk="0" h="106045" w="282332">
                      <a:moveTo>
                        <a:pt x="282051" y="70485"/>
                      </a:moveTo>
                      <a:cubicBezTo>
                        <a:pt x="282051" y="70485"/>
                        <a:pt x="282685" y="70485"/>
                        <a:pt x="282051" y="70485"/>
                      </a:cubicBezTo>
                      <a:cubicBezTo>
                        <a:pt x="282051" y="69850"/>
                        <a:pt x="281418" y="69215"/>
                        <a:pt x="280152" y="67310"/>
                      </a:cubicBezTo>
                      <a:cubicBezTo>
                        <a:pt x="278885" y="65405"/>
                        <a:pt x="269388" y="52705"/>
                        <a:pt x="257357" y="41910"/>
                      </a:cubicBezTo>
                      <a:cubicBezTo>
                        <a:pt x="245960" y="31115"/>
                        <a:pt x="209868" y="0"/>
                        <a:pt x="152247" y="0"/>
                      </a:cubicBezTo>
                      <a:cubicBezTo>
                        <a:pt x="92727" y="0"/>
                        <a:pt x="52203" y="32385"/>
                        <a:pt x="31308" y="55880"/>
                      </a:cubicBezTo>
                      <a:cubicBezTo>
                        <a:pt x="11046" y="78740"/>
                        <a:pt x="915" y="104140"/>
                        <a:pt x="281" y="104775"/>
                      </a:cubicBezTo>
                      <a:cubicBezTo>
                        <a:pt x="281" y="105410"/>
                        <a:pt x="-352" y="105410"/>
                        <a:pt x="281" y="106045"/>
                      </a:cubicBezTo>
                      <a:cubicBezTo>
                        <a:pt x="915" y="106045"/>
                        <a:pt x="915" y="105410"/>
                        <a:pt x="915" y="104775"/>
                      </a:cubicBezTo>
                      <a:cubicBezTo>
                        <a:pt x="1548" y="104140"/>
                        <a:pt x="11679" y="80645"/>
                        <a:pt x="35107" y="61595"/>
                      </a:cubicBezTo>
                      <a:cubicBezTo>
                        <a:pt x="58535" y="42545"/>
                        <a:pt x="96526" y="20955"/>
                        <a:pt x="152880" y="20955"/>
                      </a:cubicBezTo>
                      <a:cubicBezTo>
                        <a:pt x="201003" y="20955"/>
                        <a:pt x="235195" y="38100"/>
                        <a:pt x="251025" y="47625"/>
                      </a:cubicBezTo>
                      <a:cubicBezTo>
                        <a:pt x="266855" y="57150"/>
                        <a:pt x="276986" y="66675"/>
                        <a:pt x="278885" y="68580"/>
                      </a:cubicBezTo>
                      <a:cubicBezTo>
                        <a:pt x="280785" y="69850"/>
                        <a:pt x="281418" y="69850"/>
                        <a:pt x="282051" y="70485"/>
                      </a:cubicBezTo>
                      <a:cubicBezTo>
                        <a:pt x="282051" y="70485"/>
                        <a:pt x="282051" y="70485"/>
                        <a:pt x="282051" y="7048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5" name="Google Shape;245;p12"/>
                <p:cNvSpPr/>
                <p:nvPr/>
              </p:nvSpPr>
              <p:spPr>
                <a:xfrm>
                  <a:off x="278604" y="4715192"/>
                  <a:ext cx="255736" cy="181772"/>
                </a:xfrm>
                <a:custGeom>
                  <a:rect b="b" l="l" r="r" t="t"/>
                  <a:pathLst>
                    <a:path extrusionOk="0" h="181772" w="255736">
                      <a:moveTo>
                        <a:pt x="1194" y="0"/>
                      </a:moveTo>
                      <a:cubicBezTo>
                        <a:pt x="1827" y="0"/>
                        <a:pt x="1827" y="0"/>
                        <a:pt x="1194" y="0"/>
                      </a:cubicBezTo>
                      <a:cubicBezTo>
                        <a:pt x="1827" y="635"/>
                        <a:pt x="1194" y="1270"/>
                        <a:pt x="1194" y="2540"/>
                      </a:cubicBezTo>
                      <a:cubicBezTo>
                        <a:pt x="1194" y="3810"/>
                        <a:pt x="-72" y="31750"/>
                        <a:pt x="14491" y="60960"/>
                      </a:cubicBezTo>
                      <a:cubicBezTo>
                        <a:pt x="29054" y="91440"/>
                        <a:pt x="55015" y="123190"/>
                        <a:pt x="96806" y="144145"/>
                      </a:cubicBezTo>
                      <a:cubicBezTo>
                        <a:pt x="136064" y="163195"/>
                        <a:pt x="174688" y="166370"/>
                        <a:pt x="203182" y="163195"/>
                      </a:cubicBezTo>
                      <a:cubicBezTo>
                        <a:pt x="231042" y="160020"/>
                        <a:pt x="251938" y="149860"/>
                        <a:pt x="254470" y="148590"/>
                      </a:cubicBezTo>
                      <a:cubicBezTo>
                        <a:pt x="255737" y="147955"/>
                        <a:pt x="255737" y="147955"/>
                        <a:pt x="255737" y="147955"/>
                      </a:cubicBezTo>
                      <a:cubicBezTo>
                        <a:pt x="255737" y="147955"/>
                        <a:pt x="255737" y="147955"/>
                        <a:pt x="255737" y="147955"/>
                      </a:cubicBezTo>
                      <a:cubicBezTo>
                        <a:pt x="255737" y="147955"/>
                        <a:pt x="255104" y="148590"/>
                        <a:pt x="254470" y="148590"/>
                      </a:cubicBezTo>
                      <a:cubicBezTo>
                        <a:pt x="253837" y="149225"/>
                        <a:pt x="252571" y="150495"/>
                        <a:pt x="250671" y="151765"/>
                      </a:cubicBezTo>
                      <a:cubicBezTo>
                        <a:pt x="247505" y="154305"/>
                        <a:pt x="241173" y="160020"/>
                        <a:pt x="219012" y="169545"/>
                      </a:cubicBezTo>
                      <a:cubicBezTo>
                        <a:pt x="187985" y="182880"/>
                        <a:pt x="135431" y="191135"/>
                        <a:pt x="83509" y="162560"/>
                      </a:cubicBezTo>
                      <a:cubicBezTo>
                        <a:pt x="33487" y="135255"/>
                        <a:pt x="11325" y="88265"/>
                        <a:pt x="3727" y="52705"/>
                      </a:cubicBezTo>
                      <a:cubicBezTo>
                        <a:pt x="-1972" y="25400"/>
                        <a:pt x="561" y="3175"/>
                        <a:pt x="561" y="1270"/>
                      </a:cubicBezTo>
                      <a:cubicBezTo>
                        <a:pt x="1194" y="635"/>
                        <a:pt x="1194" y="635"/>
                        <a:pt x="1194" y="0"/>
                      </a:cubicBezTo>
                      <a:cubicBezTo>
                        <a:pt x="1194" y="0"/>
                        <a:pt x="1194" y="0"/>
                        <a:pt x="1194"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46" name="Google Shape;246;p12"/>
              <p:cNvSpPr/>
              <p:nvPr/>
            </p:nvSpPr>
            <p:spPr>
              <a:xfrm>
                <a:off x="342484" y="4665663"/>
                <a:ext cx="234913" cy="102234"/>
              </a:xfrm>
              <a:custGeom>
                <a:rect b="b" l="l" r="r" t="t"/>
                <a:pathLst>
                  <a:path extrusionOk="0" h="102234" w="234913">
                    <a:moveTo>
                      <a:pt x="131071" y="100330"/>
                    </a:moveTo>
                    <a:lnTo>
                      <a:pt x="131071" y="60960"/>
                    </a:lnTo>
                    <a:lnTo>
                      <a:pt x="159564" y="0"/>
                    </a:lnTo>
                    <a:lnTo>
                      <a:pt x="137402" y="0"/>
                    </a:lnTo>
                    <a:lnTo>
                      <a:pt x="120306" y="40005"/>
                    </a:lnTo>
                    <a:lnTo>
                      <a:pt x="103210" y="0"/>
                    </a:lnTo>
                    <a:lnTo>
                      <a:pt x="80415" y="0"/>
                    </a:lnTo>
                    <a:lnTo>
                      <a:pt x="108909" y="60960"/>
                    </a:lnTo>
                    <a:lnTo>
                      <a:pt x="108909" y="100330"/>
                    </a:lnTo>
                    <a:lnTo>
                      <a:pt x="131071" y="100330"/>
                    </a:lnTo>
                    <a:close/>
                    <a:moveTo>
                      <a:pt x="53188" y="57785"/>
                    </a:moveTo>
                    <a:cubicBezTo>
                      <a:pt x="46223" y="43815"/>
                      <a:pt x="24061" y="2540"/>
                      <a:pt x="22795" y="635"/>
                    </a:cubicBezTo>
                    <a:lnTo>
                      <a:pt x="22795" y="0"/>
                    </a:lnTo>
                    <a:lnTo>
                      <a:pt x="0" y="0"/>
                    </a:lnTo>
                    <a:lnTo>
                      <a:pt x="0" y="100965"/>
                    </a:lnTo>
                    <a:lnTo>
                      <a:pt x="20262" y="100965"/>
                    </a:lnTo>
                    <a:lnTo>
                      <a:pt x="20262" y="41275"/>
                    </a:lnTo>
                    <a:cubicBezTo>
                      <a:pt x="27860" y="55245"/>
                      <a:pt x="51922" y="97790"/>
                      <a:pt x="53188" y="100330"/>
                    </a:cubicBezTo>
                    <a:lnTo>
                      <a:pt x="53821" y="100965"/>
                    </a:lnTo>
                    <a:lnTo>
                      <a:pt x="74083" y="100965"/>
                    </a:lnTo>
                    <a:lnTo>
                      <a:pt x="74083" y="0"/>
                    </a:lnTo>
                    <a:lnTo>
                      <a:pt x="53821" y="0"/>
                    </a:lnTo>
                    <a:lnTo>
                      <a:pt x="53821" y="57785"/>
                    </a:lnTo>
                    <a:close/>
                    <a:moveTo>
                      <a:pt x="234914" y="65405"/>
                    </a:moveTo>
                    <a:lnTo>
                      <a:pt x="234914" y="0"/>
                    </a:lnTo>
                    <a:lnTo>
                      <a:pt x="213385" y="0"/>
                    </a:lnTo>
                    <a:lnTo>
                      <a:pt x="213385" y="64770"/>
                    </a:lnTo>
                    <a:cubicBezTo>
                      <a:pt x="213385" y="78105"/>
                      <a:pt x="209586" y="83185"/>
                      <a:pt x="200722" y="83185"/>
                    </a:cubicBezTo>
                    <a:cubicBezTo>
                      <a:pt x="191224" y="83185"/>
                      <a:pt x="188058" y="78105"/>
                      <a:pt x="188058" y="64770"/>
                    </a:cubicBezTo>
                    <a:lnTo>
                      <a:pt x="188058" y="0"/>
                    </a:lnTo>
                    <a:lnTo>
                      <a:pt x="165896" y="0"/>
                    </a:lnTo>
                    <a:lnTo>
                      <a:pt x="165896" y="65405"/>
                    </a:lnTo>
                    <a:cubicBezTo>
                      <a:pt x="165896" y="89535"/>
                      <a:pt x="177927" y="102235"/>
                      <a:pt x="200722" y="102235"/>
                    </a:cubicBezTo>
                    <a:cubicBezTo>
                      <a:pt x="223516" y="102235"/>
                      <a:pt x="234914" y="90170"/>
                      <a:pt x="234914" y="6540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247" name="Google Shape;247;p12"/>
            <p:cNvGrpSpPr/>
            <p:nvPr/>
          </p:nvGrpSpPr>
          <p:grpSpPr>
            <a:xfrm>
              <a:off x="704036" y="4691063"/>
              <a:ext cx="497054" cy="76834"/>
              <a:chOff x="704036" y="4691063"/>
              <a:chExt cx="497054" cy="76834"/>
            </a:xfrm>
          </p:grpSpPr>
          <p:sp>
            <p:nvSpPr>
              <p:cNvPr id="248" name="Google Shape;248;p12"/>
              <p:cNvSpPr/>
              <p:nvPr/>
            </p:nvSpPr>
            <p:spPr>
              <a:xfrm>
                <a:off x="704036" y="4691698"/>
                <a:ext cx="43690" cy="74930"/>
              </a:xfrm>
              <a:custGeom>
                <a:rect b="b" l="l" r="r" t="t"/>
                <a:pathLst>
                  <a:path extrusionOk="0" h="74930" w="43690">
                    <a:moveTo>
                      <a:pt x="22162" y="74930"/>
                    </a:moveTo>
                    <a:lnTo>
                      <a:pt x="0" y="74930"/>
                    </a:lnTo>
                    <a:lnTo>
                      <a:pt x="0" y="1270"/>
                    </a:lnTo>
                    <a:lnTo>
                      <a:pt x="22162" y="1270"/>
                    </a:lnTo>
                    <a:lnTo>
                      <a:pt x="22162" y="10795"/>
                    </a:lnTo>
                    <a:cubicBezTo>
                      <a:pt x="25961" y="5080"/>
                      <a:pt x="31660" y="0"/>
                      <a:pt x="41791" y="0"/>
                    </a:cubicBezTo>
                    <a:cubicBezTo>
                      <a:pt x="41791" y="0"/>
                      <a:pt x="43057" y="0"/>
                      <a:pt x="43057" y="0"/>
                    </a:cubicBezTo>
                    <a:lnTo>
                      <a:pt x="43690" y="0"/>
                    </a:lnTo>
                    <a:lnTo>
                      <a:pt x="43690" y="18415"/>
                    </a:lnTo>
                    <a:lnTo>
                      <a:pt x="42424" y="18415"/>
                    </a:lnTo>
                    <a:cubicBezTo>
                      <a:pt x="41791" y="18415"/>
                      <a:pt x="39258" y="17780"/>
                      <a:pt x="38625" y="17780"/>
                    </a:cubicBezTo>
                    <a:cubicBezTo>
                      <a:pt x="29760" y="17780"/>
                      <a:pt x="24061" y="22860"/>
                      <a:pt x="22162" y="25400"/>
                    </a:cubicBezTo>
                    <a:lnTo>
                      <a:pt x="22162" y="7493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9" name="Google Shape;249;p12"/>
              <p:cNvSpPr/>
              <p:nvPr/>
            </p:nvSpPr>
            <p:spPr>
              <a:xfrm>
                <a:off x="888294" y="4692333"/>
                <a:ext cx="60817" cy="75564"/>
              </a:xfrm>
              <a:custGeom>
                <a:rect b="b" l="l" r="r" t="t"/>
                <a:pathLst>
                  <a:path extrusionOk="0" h="75564" w="60817">
                    <a:moveTo>
                      <a:pt x="31660" y="75565"/>
                    </a:moveTo>
                    <a:cubicBezTo>
                      <a:pt x="17729" y="75565"/>
                      <a:pt x="8232" y="71755"/>
                      <a:pt x="633" y="62865"/>
                    </a:cubicBezTo>
                    <a:lnTo>
                      <a:pt x="0" y="62230"/>
                    </a:lnTo>
                    <a:lnTo>
                      <a:pt x="11397" y="50165"/>
                    </a:lnTo>
                    <a:lnTo>
                      <a:pt x="12031" y="50800"/>
                    </a:lnTo>
                    <a:cubicBezTo>
                      <a:pt x="17729" y="56515"/>
                      <a:pt x="25328" y="60325"/>
                      <a:pt x="31660" y="60325"/>
                    </a:cubicBezTo>
                    <a:cubicBezTo>
                      <a:pt x="35459" y="60325"/>
                      <a:pt x="40524" y="59055"/>
                      <a:pt x="40524" y="54610"/>
                    </a:cubicBezTo>
                    <a:cubicBezTo>
                      <a:pt x="40524" y="49530"/>
                      <a:pt x="34826" y="47625"/>
                      <a:pt x="27227" y="45720"/>
                    </a:cubicBezTo>
                    <a:cubicBezTo>
                      <a:pt x="16463" y="42545"/>
                      <a:pt x="3166" y="38735"/>
                      <a:pt x="3166" y="22225"/>
                    </a:cubicBezTo>
                    <a:cubicBezTo>
                      <a:pt x="3166" y="6985"/>
                      <a:pt x="17096" y="0"/>
                      <a:pt x="31026" y="0"/>
                    </a:cubicBezTo>
                    <a:cubicBezTo>
                      <a:pt x="41157" y="0"/>
                      <a:pt x="51922" y="4445"/>
                      <a:pt x="58254" y="11430"/>
                    </a:cubicBezTo>
                    <a:lnTo>
                      <a:pt x="58887" y="12065"/>
                    </a:lnTo>
                    <a:lnTo>
                      <a:pt x="47489" y="24130"/>
                    </a:lnTo>
                    <a:lnTo>
                      <a:pt x="46856" y="23495"/>
                    </a:lnTo>
                    <a:cubicBezTo>
                      <a:pt x="41157" y="17780"/>
                      <a:pt x="36092" y="15875"/>
                      <a:pt x="31026" y="15875"/>
                    </a:cubicBezTo>
                    <a:cubicBezTo>
                      <a:pt x="28494" y="15875"/>
                      <a:pt x="24061" y="16510"/>
                      <a:pt x="24061" y="20955"/>
                    </a:cubicBezTo>
                    <a:cubicBezTo>
                      <a:pt x="24061" y="26035"/>
                      <a:pt x="29760" y="27305"/>
                      <a:pt x="36725" y="29845"/>
                    </a:cubicBezTo>
                    <a:cubicBezTo>
                      <a:pt x="47489" y="33020"/>
                      <a:pt x="60786" y="36830"/>
                      <a:pt x="60786" y="53340"/>
                    </a:cubicBezTo>
                    <a:cubicBezTo>
                      <a:pt x="61420" y="64135"/>
                      <a:pt x="52555" y="75565"/>
                      <a:pt x="31660" y="7556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0" name="Google Shape;250;p12"/>
              <p:cNvSpPr/>
              <p:nvPr/>
            </p:nvSpPr>
            <p:spPr>
              <a:xfrm>
                <a:off x="821809" y="4692333"/>
                <a:ext cx="60817" cy="75564"/>
              </a:xfrm>
              <a:custGeom>
                <a:rect b="b" l="l" r="r" t="t"/>
                <a:pathLst>
                  <a:path extrusionOk="0" h="75564" w="60817">
                    <a:moveTo>
                      <a:pt x="31660" y="75565"/>
                    </a:moveTo>
                    <a:cubicBezTo>
                      <a:pt x="17729" y="75565"/>
                      <a:pt x="8232" y="71755"/>
                      <a:pt x="633" y="62865"/>
                    </a:cubicBezTo>
                    <a:lnTo>
                      <a:pt x="0" y="62230"/>
                    </a:lnTo>
                    <a:lnTo>
                      <a:pt x="11397" y="50165"/>
                    </a:lnTo>
                    <a:lnTo>
                      <a:pt x="12031" y="50800"/>
                    </a:lnTo>
                    <a:cubicBezTo>
                      <a:pt x="17729" y="56515"/>
                      <a:pt x="25328" y="60325"/>
                      <a:pt x="31660" y="60325"/>
                    </a:cubicBezTo>
                    <a:cubicBezTo>
                      <a:pt x="35459" y="60325"/>
                      <a:pt x="40524" y="59055"/>
                      <a:pt x="40524" y="54610"/>
                    </a:cubicBezTo>
                    <a:cubicBezTo>
                      <a:pt x="40524" y="49530"/>
                      <a:pt x="34826" y="47625"/>
                      <a:pt x="27227" y="45720"/>
                    </a:cubicBezTo>
                    <a:cubicBezTo>
                      <a:pt x="16463" y="42545"/>
                      <a:pt x="3166" y="38735"/>
                      <a:pt x="3166" y="22225"/>
                    </a:cubicBezTo>
                    <a:cubicBezTo>
                      <a:pt x="3166" y="6985"/>
                      <a:pt x="17096" y="0"/>
                      <a:pt x="31026" y="0"/>
                    </a:cubicBezTo>
                    <a:cubicBezTo>
                      <a:pt x="41157" y="0"/>
                      <a:pt x="51922" y="4445"/>
                      <a:pt x="58254" y="11430"/>
                    </a:cubicBezTo>
                    <a:lnTo>
                      <a:pt x="58887" y="12065"/>
                    </a:lnTo>
                    <a:lnTo>
                      <a:pt x="47489" y="24130"/>
                    </a:lnTo>
                    <a:lnTo>
                      <a:pt x="46856" y="23495"/>
                    </a:lnTo>
                    <a:cubicBezTo>
                      <a:pt x="41157" y="17780"/>
                      <a:pt x="36092" y="15875"/>
                      <a:pt x="31026" y="15875"/>
                    </a:cubicBezTo>
                    <a:cubicBezTo>
                      <a:pt x="28494" y="15875"/>
                      <a:pt x="24061" y="16510"/>
                      <a:pt x="24061" y="20955"/>
                    </a:cubicBezTo>
                    <a:cubicBezTo>
                      <a:pt x="24061" y="26035"/>
                      <a:pt x="29760" y="27305"/>
                      <a:pt x="36725" y="29845"/>
                    </a:cubicBezTo>
                    <a:cubicBezTo>
                      <a:pt x="47489" y="33020"/>
                      <a:pt x="60786" y="36830"/>
                      <a:pt x="60786" y="53340"/>
                    </a:cubicBezTo>
                    <a:cubicBezTo>
                      <a:pt x="61420" y="64135"/>
                      <a:pt x="52555" y="75565"/>
                      <a:pt x="31660" y="7556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1" name="Google Shape;251;p12"/>
              <p:cNvSpPr/>
              <p:nvPr/>
            </p:nvSpPr>
            <p:spPr>
              <a:xfrm>
                <a:off x="959212" y="4691063"/>
                <a:ext cx="98777" cy="76834"/>
              </a:xfrm>
              <a:custGeom>
                <a:rect b="b" l="l" r="r" t="t"/>
                <a:pathLst>
                  <a:path extrusionOk="0" h="76834" w="98777">
                    <a:moveTo>
                      <a:pt x="98778" y="75565"/>
                    </a:moveTo>
                    <a:lnTo>
                      <a:pt x="77249" y="75565"/>
                    </a:lnTo>
                    <a:lnTo>
                      <a:pt x="77249" y="26670"/>
                    </a:lnTo>
                    <a:cubicBezTo>
                      <a:pt x="77249" y="20955"/>
                      <a:pt x="75983" y="19050"/>
                      <a:pt x="71551" y="19050"/>
                    </a:cubicBezTo>
                    <a:cubicBezTo>
                      <a:pt x="67751" y="19050"/>
                      <a:pt x="63319" y="22225"/>
                      <a:pt x="60786" y="25400"/>
                    </a:cubicBezTo>
                    <a:lnTo>
                      <a:pt x="60786" y="76200"/>
                    </a:lnTo>
                    <a:lnTo>
                      <a:pt x="38625" y="76200"/>
                    </a:lnTo>
                    <a:lnTo>
                      <a:pt x="38625" y="27305"/>
                    </a:lnTo>
                    <a:cubicBezTo>
                      <a:pt x="38625" y="21590"/>
                      <a:pt x="37358" y="19685"/>
                      <a:pt x="33559" y="19685"/>
                    </a:cubicBezTo>
                    <a:cubicBezTo>
                      <a:pt x="29760" y="19685"/>
                      <a:pt x="25328" y="22860"/>
                      <a:pt x="22162" y="26035"/>
                    </a:cubicBezTo>
                    <a:lnTo>
                      <a:pt x="22162" y="76835"/>
                    </a:lnTo>
                    <a:lnTo>
                      <a:pt x="0" y="76835"/>
                    </a:lnTo>
                    <a:lnTo>
                      <a:pt x="0" y="1905"/>
                    </a:lnTo>
                    <a:lnTo>
                      <a:pt x="22162" y="1905"/>
                    </a:lnTo>
                    <a:lnTo>
                      <a:pt x="22162" y="9525"/>
                    </a:lnTo>
                    <a:cubicBezTo>
                      <a:pt x="26594" y="4445"/>
                      <a:pt x="33559" y="0"/>
                      <a:pt x="42424" y="0"/>
                    </a:cubicBezTo>
                    <a:cubicBezTo>
                      <a:pt x="51922" y="0"/>
                      <a:pt x="56987" y="2540"/>
                      <a:pt x="59520" y="10160"/>
                    </a:cubicBezTo>
                    <a:cubicBezTo>
                      <a:pt x="63952" y="4445"/>
                      <a:pt x="71551" y="0"/>
                      <a:pt x="80415" y="0"/>
                    </a:cubicBezTo>
                    <a:cubicBezTo>
                      <a:pt x="92446" y="0"/>
                      <a:pt x="98778" y="6350"/>
                      <a:pt x="98778" y="20320"/>
                    </a:cubicBezTo>
                    <a:lnTo>
                      <a:pt x="98778" y="7556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2" name="Google Shape;252;p12"/>
              <p:cNvSpPr/>
              <p:nvPr/>
            </p:nvSpPr>
            <p:spPr>
              <a:xfrm>
                <a:off x="1067487" y="4691063"/>
                <a:ext cx="62685" cy="76200"/>
              </a:xfrm>
              <a:custGeom>
                <a:rect b="b" l="l" r="r" t="t"/>
                <a:pathLst>
                  <a:path extrusionOk="0" h="76200" w="62685">
                    <a:moveTo>
                      <a:pt x="18363" y="76200"/>
                    </a:moveTo>
                    <a:cubicBezTo>
                      <a:pt x="6332" y="76200"/>
                      <a:pt x="0" y="69850"/>
                      <a:pt x="0" y="57150"/>
                    </a:cubicBezTo>
                    <a:cubicBezTo>
                      <a:pt x="0" y="41910"/>
                      <a:pt x="12664" y="32385"/>
                      <a:pt x="39258" y="27305"/>
                    </a:cubicBezTo>
                    <a:lnTo>
                      <a:pt x="39258" y="24765"/>
                    </a:lnTo>
                    <a:cubicBezTo>
                      <a:pt x="39258" y="19050"/>
                      <a:pt x="37358" y="17145"/>
                      <a:pt x="32926" y="17145"/>
                    </a:cubicBezTo>
                    <a:cubicBezTo>
                      <a:pt x="24694" y="17145"/>
                      <a:pt x="17096" y="22225"/>
                      <a:pt x="13297" y="24765"/>
                    </a:cubicBezTo>
                    <a:lnTo>
                      <a:pt x="3166" y="11430"/>
                    </a:lnTo>
                    <a:cubicBezTo>
                      <a:pt x="12031" y="3810"/>
                      <a:pt x="24061" y="0"/>
                      <a:pt x="36725" y="0"/>
                    </a:cubicBezTo>
                    <a:cubicBezTo>
                      <a:pt x="53188" y="0"/>
                      <a:pt x="60786" y="6985"/>
                      <a:pt x="60786" y="24130"/>
                    </a:cubicBezTo>
                    <a:lnTo>
                      <a:pt x="60786" y="56515"/>
                    </a:lnTo>
                    <a:cubicBezTo>
                      <a:pt x="60786" y="66040"/>
                      <a:pt x="61420" y="70485"/>
                      <a:pt x="62686" y="74295"/>
                    </a:cubicBezTo>
                    <a:lnTo>
                      <a:pt x="62686" y="74930"/>
                    </a:lnTo>
                    <a:cubicBezTo>
                      <a:pt x="62686" y="74930"/>
                      <a:pt x="41157" y="74930"/>
                      <a:pt x="41157" y="74930"/>
                    </a:cubicBezTo>
                    <a:cubicBezTo>
                      <a:pt x="40524" y="73025"/>
                      <a:pt x="39891" y="70485"/>
                      <a:pt x="39891" y="67310"/>
                    </a:cubicBezTo>
                    <a:cubicBezTo>
                      <a:pt x="33559" y="73660"/>
                      <a:pt x="26594" y="76200"/>
                      <a:pt x="18363" y="76200"/>
                    </a:cubicBezTo>
                    <a:close/>
                    <a:moveTo>
                      <a:pt x="39258" y="39370"/>
                    </a:moveTo>
                    <a:cubicBezTo>
                      <a:pt x="26594" y="41910"/>
                      <a:pt x="20895" y="46355"/>
                      <a:pt x="20895" y="53340"/>
                    </a:cubicBezTo>
                    <a:cubicBezTo>
                      <a:pt x="20895" y="57785"/>
                      <a:pt x="22795" y="59690"/>
                      <a:pt x="27227" y="59690"/>
                    </a:cubicBezTo>
                    <a:cubicBezTo>
                      <a:pt x="31660" y="59690"/>
                      <a:pt x="35459" y="57785"/>
                      <a:pt x="39258" y="54610"/>
                    </a:cubicBezTo>
                    <a:lnTo>
                      <a:pt x="39258" y="3937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3" name="Google Shape;253;p12"/>
              <p:cNvSpPr/>
              <p:nvPr/>
            </p:nvSpPr>
            <p:spPr>
              <a:xfrm>
                <a:off x="751525" y="4691698"/>
                <a:ext cx="64585" cy="76199"/>
              </a:xfrm>
              <a:custGeom>
                <a:rect b="b" l="l" r="r" t="t"/>
                <a:pathLst>
                  <a:path extrusionOk="0" h="76199" w="64585">
                    <a:moveTo>
                      <a:pt x="32293" y="0"/>
                    </a:moveTo>
                    <a:cubicBezTo>
                      <a:pt x="8232" y="0"/>
                      <a:pt x="0" y="19685"/>
                      <a:pt x="0" y="38100"/>
                    </a:cubicBezTo>
                    <a:cubicBezTo>
                      <a:pt x="0" y="66040"/>
                      <a:pt x="16463" y="76200"/>
                      <a:pt x="32293" y="76200"/>
                    </a:cubicBezTo>
                    <a:cubicBezTo>
                      <a:pt x="48123" y="76200"/>
                      <a:pt x="64586" y="66040"/>
                      <a:pt x="64586" y="38100"/>
                    </a:cubicBezTo>
                    <a:cubicBezTo>
                      <a:pt x="64586" y="9525"/>
                      <a:pt x="48123"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5880"/>
                      <a:pt x="37358" y="58420"/>
                      <a:pt x="32293" y="5842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4" name="Google Shape;254;p12"/>
              <p:cNvSpPr/>
              <p:nvPr/>
            </p:nvSpPr>
            <p:spPr>
              <a:xfrm>
                <a:off x="1140937" y="4691698"/>
                <a:ext cx="60153" cy="74294"/>
              </a:xfrm>
              <a:custGeom>
                <a:rect b="b" l="l" r="r" t="t"/>
                <a:pathLst>
                  <a:path extrusionOk="0" h="74294" w="60153">
                    <a:moveTo>
                      <a:pt x="41791" y="0"/>
                    </a:moveTo>
                    <a:cubicBezTo>
                      <a:pt x="33559" y="0"/>
                      <a:pt x="26594" y="4445"/>
                      <a:pt x="22162" y="8890"/>
                    </a:cubicBezTo>
                    <a:lnTo>
                      <a:pt x="22162" y="1270"/>
                    </a:lnTo>
                    <a:lnTo>
                      <a:pt x="0" y="1270"/>
                    </a:lnTo>
                    <a:lnTo>
                      <a:pt x="0" y="74295"/>
                    </a:lnTo>
                    <a:lnTo>
                      <a:pt x="22162" y="74295"/>
                    </a:lnTo>
                    <a:lnTo>
                      <a:pt x="22162" y="24130"/>
                    </a:lnTo>
                    <a:cubicBezTo>
                      <a:pt x="26594" y="20320"/>
                      <a:pt x="29760" y="18415"/>
                      <a:pt x="32926" y="18415"/>
                    </a:cubicBezTo>
                    <a:cubicBezTo>
                      <a:pt x="35459" y="18415"/>
                      <a:pt x="37991" y="19050"/>
                      <a:pt x="37991" y="25400"/>
                    </a:cubicBezTo>
                    <a:lnTo>
                      <a:pt x="37991" y="74295"/>
                    </a:lnTo>
                    <a:lnTo>
                      <a:pt x="60153" y="74295"/>
                    </a:lnTo>
                    <a:lnTo>
                      <a:pt x="60153" y="19685"/>
                    </a:lnTo>
                    <a:cubicBezTo>
                      <a:pt x="60153" y="6350"/>
                      <a:pt x="53821" y="0"/>
                      <a:pt x="4179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55" name="Google Shape;255;p12"/>
            <p:cNvSpPr/>
            <p:nvPr/>
          </p:nvSpPr>
          <p:spPr>
            <a:xfrm>
              <a:off x="543205" y="4793933"/>
              <a:ext cx="72816" cy="103504"/>
            </a:xfrm>
            <a:custGeom>
              <a:rect b="b" l="l" r="r" t="t"/>
              <a:pathLst>
                <a:path extrusionOk="0" h="103504" w="72816">
                  <a:moveTo>
                    <a:pt x="43690" y="41910"/>
                  </a:moveTo>
                  <a:lnTo>
                    <a:pt x="41791" y="41275"/>
                  </a:lnTo>
                  <a:cubicBezTo>
                    <a:pt x="32926" y="37465"/>
                    <a:pt x="26594" y="33655"/>
                    <a:pt x="26594" y="27305"/>
                  </a:cubicBezTo>
                  <a:cubicBezTo>
                    <a:pt x="26594" y="22225"/>
                    <a:pt x="30393" y="19050"/>
                    <a:pt x="36092" y="19050"/>
                  </a:cubicBezTo>
                  <a:cubicBezTo>
                    <a:pt x="43057" y="19050"/>
                    <a:pt x="48123" y="23495"/>
                    <a:pt x="52555" y="32385"/>
                  </a:cubicBezTo>
                  <a:lnTo>
                    <a:pt x="53188" y="33655"/>
                  </a:lnTo>
                  <a:lnTo>
                    <a:pt x="70917" y="24130"/>
                  </a:lnTo>
                  <a:lnTo>
                    <a:pt x="70284" y="22860"/>
                  </a:lnTo>
                  <a:cubicBezTo>
                    <a:pt x="63319" y="7620"/>
                    <a:pt x="51922" y="0"/>
                    <a:pt x="36092" y="0"/>
                  </a:cubicBezTo>
                  <a:cubicBezTo>
                    <a:pt x="17096" y="0"/>
                    <a:pt x="3799" y="12065"/>
                    <a:pt x="3799" y="28575"/>
                  </a:cubicBezTo>
                  <a:cubicBezTo>
                    <a:pt x="3799" y="48895"/>
                    <a:pt x="19629" y="55245"/>
                    <a:pt x="32293" y="60960"/>
                  </a:cubicBezTo>
                  <a:lnTo>
                    <a:pt x="32926" y="61595"/>
                  </a:lnTo>
                  <a:cubicBezTo>
                    <a:pt x="43057" y="66040"/>
                    <a:pt x="49389" y="69215"/>
                    <a:pt x="49389" y="76200"/>
                  </a:cubicBezTo>
                  <a:cubicBezTo>
                    <a:pt x="49389" y="82550"/>
                    <a:pt x="44957" y="85725"/>
                    <a:pt x="37991" y="85725"/>
                  </a:cubicBezTo>
                  <a:cubicBezTo>
                    <a:pt x="27860" y="85725"/>
                    <a:pt x="22162" y="77470"/>
                    <a:pt x="18996" y="71120"/>
                  </a:cubicBezTo>
                  <a:lnTo>
                    <a:pt x="18363" y="69850"/>
                  </a:lnTo>
                  <a:lnTo>
                    <a:pt x="0" y="78105"/>
                  </a:lnTo>
                  <a:lnTo>
                    <a:pt x="633" y="79375"/>
                  </a:lnTo>
                  <a:cubicBezTo>
                    <a:pt x="8231" y="95885"/>
                    <a:pt x="20895" y="103505"/>
                    <a:pt x="38625" y="103505"/>
                  </a:cubicBezTo>
                  <a:cubicBezTo>
                    <a:pt x="55088" y="103505"/>
                    <a:pt x="72817" y="94615"/>
                    <a:pt x="72817" y="74295"/>
                  </a:cubicBezTo>
                  <a:cubicBezTo>
                    <a:pt x="72184" y="53975"/>
                    <a:pt x="56354" y="46990"/>
                    <a:pt x="43690" y="4191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6" name="Google Shape;256;p12"/>
            <p:cNvSpPr/>
            <p:nvPr/>
          </p:nvSpPr>
          <p:spPr>
            <a:xfrm>
              <a:off x="624887" y="4820603"/>
              <a:ext cx="61419" cy="76200"/>
            </a:xfrm>
            <a:custGeom>
              <a:rect b="b" l="l" r="r" t="t"/>
              <a:pathLst>
                <a:path extrusionOk="0" h="76200" w="61419">
                  <a:moveTo>
                    <a:pt x="41791" y="46990"/>
                  </a:moveTo>
                  <a:cubicBezTo>
                    <a:pt x="39891" y="57785"/>
                    <a:pt x="35459" y="59055"/>
                    <a:pt x="32293" y="59055"/>
                  </a:cubicBezTo>
                  <a:cubicBezTo>
                    <a:pt x="28494" y="59055"/>
                    <a:pt x="22795" y="57150"/>
                    <a:pt x="22795" y="38100"/>
                  </a:cubicBezTo>
                  <a:cubicBezTo>
                    <a:pt x="22795" y="17780"/>
                    <a:pt x="29760" y="17780"/>
                    <a:pt x="32293" y="17780"/>
                  </a:cubicBezTo>
                  <a:cubicBezTo>
                    <a:pt x="36092" y="17780"/>
                    <a:pt x="38625" y="19685"/>
                    <a:pt x="41157" y="28575"/>
                  </a:cubicBezTo>
                  <a:lnTo>
                    <a:pt x="41157" y="29845"/>
                  </a:lnTo>
                  <a:lnTo>
                    <a:pt x="61420" y="25400"/>
                  </a:lnTo>
                  <a:lnTo>
                    <a:pt x="60786" y="24130"/>
                  </a:lnTo>
                  <a:cubicBezTo>
                    <a:pt x="58254" y="13970"/>
                    <a:pt x="52555" y="0"/>
                    <a:pt x="32293" y="0"/>
                  </a:cubicBezTo>
                  <a:cubicBezTo>
                    <a:pt x="16463" y="0"/>
                    <a:pt x="0" y="10160"/>
                    <a:pt x="0" y="38100"/>
                  </a:cubicBezTo>
                  <a:cubicBezTo>
                    <a:pt x="0" y="66040"/>
                    <a:pt x="16463" y="76200"/>
                    <a:pt x="31660" y="76200"/>
                  </a:cubicBezTo>
                  <a:cubicBezTo>
                    <a:pt x="46856" y="76200"/>
                    <a:pt x="56987" y="67945"/>
                    <a:pt x="60786" y="52070"/>
                  </a:cubicBezTo>
                  <a:lnTo>
                    <a:pt x="61420" y="50800"/>
                  </a:lnTo>
                  <a:lnTo>
                    <a:pt x="41791" y="45720"/>
                  </a:lnTo>
                  <a:lnTo>
                    <a:pt x="41791" y="4699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7" name="Google Shape;257;p12"/>
            <p:cNvSpPr/>
            <p:nvPr/>
          </p:nvSpPr>
          <p:spPr>
            <a:xfrm>
              <a:off x="695804" y="4792028"/>
              <a:ext cx="60153" cy="104139"/>
            </a:xfrm>
            <a:custGeom>
              <a:rect b="b" l="l" r="r" t="t"/>
              <a:pathLst>
                <a:path extrusionOk="0" h="104139" w="60153">
                  <a:moveTo>
                    <a:pt x="41791" y="28575"/>
                  </a:moveTo>
                  <a:cubicBezTo>
                    <a:pt x="33559" y="28575"/>
                    <a:pt x="26594" y="33020"/>
                    <a:pt x="22162" y="37465"/>
                  </a:cubicBezTo>
                  <a:lnTo>
                    <a:pt x="22162" y="0"/>
                  </a:lnTo>
                  <a:lnTo>
                    <a:pt x="0" y="3175"/>
                  </a:lnTo>
                  <a:lnTo>
                    <a:pt x="0" y="104140"/>
                  </a:lnTo>
                  <a:lnTo>
                    <a:pt x="22162" y="104140"/>
                  </a:lnTo>
                  <a:lnTo>
                    <a:pt x="22162" y="53975"/>
                  </a:lnTo>
                  <a:cubicBezTo>
                    <a:pt x="26594" y="50165"/>
                    <a:pt x="29760" y="48260"/>
                    <a:pt x="32926" y="48260"/>
                  </a:cubicBezTo>
                  <a:cubicBezTo>
                    <a:pt x="35459" y="48260"/>
                    <a:pt x="37991" y="48895"/>
                    <a:pt x="37991" y="55245"/>
                  </a:cubicBezTo>
                  <a:lnTo>
                    <a:pt x="37991" y="104140"/>
                  </a:lnTo>
                  <a:lnTo>
                    <a:pt x="60153" y="104140"/>
                  </a:lnTo>
                  <a:lnTo>
                    <a:pt x="60153" y="48260"/>
                  </a:lnTo>
                  <a:cubicBezTo>
                    <a:pt x="60153" y="35560"/>
                    <a:pt x="53821" y="28575"/>
                    <a:pt x="41791" y="2857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8" name="Google Shape;258;p12"/>
            <p:cNvSpPr/>
            <p:nvPr/>
          </p:nvSpPr>
          <p:spPr>
            <a:xfrm>
              <a:off x="764189" y="4820603"/>
              <a:ext cx="64585" cy="76200"/>
            </a:xfrm>
            <a:custGeom>
              <a:rect b="b" l="l" r="r" t="t"/>
              <a:pathLst>
                <a:path extrusionOk="0" h="76200" w="64585">
                  <a:moveTo>
                    <a:pt x="32293" y="0"/>
                  </a:moveTo>
                  <a:cubicBezTo>
                    <a:pt x="8232" y="0"/>
                    <a:pt x="0" y="19685"/>
                    <a:pt x="0" y="38100"/>
                  </a:cubicBezTo>
                  <a:cubicBezTo>
                    <a:pt x="0" y="66040"/>
                    <a:pt x="16463" y="76200"/>
                    <a:pt x="32293" y="76200"/>
                  </a:cubicBezTo>
                  <a:cubicBezTo>
                    <a:pt x="48123" y="76200"/>
                    <a:pt x="64586" y="66040"/>
                    <a:pt x="64586" y="38100"/>
                  </a:cubicBezTo>
                  <a:cubicBezTo>
                    <a:pt x="64586" y="10160"/>
                    <a:pt x="48123"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6515"/>
                    <a:pt x="36725" y="58420"/>
                    <a:pt x="32293" y="5842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9" name="Google Shape;259;p12"/>
            <p:cNvSpPr/>
            <p:nvPr/>
          </p:nvSpPr>
          <p:spPr>
            <a:xfrm>
              <a:off x="836373" y="4820603"/>
              <a:ext cx="64585" cy="76200"/>
            </a:xfrm>
            <a:custGeom>
              <a:rect b="b" l="l" r="r" t="t"/>
              <a:pathLst>
                <a:path extrusionOk="0" h="76200" w="64585">
                  <a:moveTo>
                    <a:pt x="32293" y="0"/>
                  </a:moveTo>
                  <a:cubicBezTo>
                    <a:pt x="8232" y="0"/>
                    <a:pt x="0" y="19685"/>
                    <a:pt x="0" y="38100"/>
                  </a:cubicBezTo>
                  <a:cubicBezTo>
                    <a:pt x="0" y="66040"/>
                    <a:pt x="16463" y="76200"/>
                    <a:pt x="32293" y="76200"/>
                  </a:cubicBezTo>
                  <a:cubicBezTo>
                    <a:pt x="48123" y="76200"/>
                    <a:pt x="64585" y="66040"/>
                    <a:pt x="64585" y="38100"/>
                  </a:cubicBezTo>
                  <a:cubicBezTo>
                    <a:pt x="64585" y="10160"/>
                    <a:pt x="47489"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6515"/>
                    <a:pt x="36725" y="58420"/>
                    <a:pt x="32293" y="5842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0" name="Google Shape;260;p12"/>
            <p:cNvSpPr/>
            <p:nvPr/>
          </p:nvSpPr>
          <p:spPr>
            <a:xfrm>
              <a:off x="954779" y="4820603"/>
              <a:ext cx="64602" cy="76200"/>
            </a:xfrm>
            <a:custGeom>
              <a:rect b="b" l="l" r="r" t="t"/>
              <a:pathLst>
                <a:path extrusionOk="0" h="76200" w="64602">
                  <a:moveTo>
                    <a:pt x="32293" y="0"/>
                  </a:moveTo>
                  <a:cubicBezTo>
                    <a:pt x="8232" y="0"/>
                    <a:pt x="0" y="19685"/>
                    <a:pt x="0" y="38100"/>
                  </a:cubicBezTo>
                  <a:cubicBezTo>
                    <a:pt x="0" y="66040"/>
                    <a:pt x="16463" y="76200"/>
                    <a:pt x="32293" y="76200"/>
                  </a:cubicBezTo>
                  <a:cubicBezTo>
                    <a:pt x="48123" y="76200"/>
                    <a:pt x="64585" y="66040"/>
                    <a:pt x="64585" y="38100"/>
                  </a:cubicBezTo>
                  <a:cubicBezTo>
                    <a:pt x="65219" y="10160"/>
                    <a:pt x="48123"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6515"/>
                    <a:pt x="37358" y="58420"/>
                    <a:pt x="32293" y="5842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1" name="Google Shape;261;p12"/>
            <p:cNvSpPr/>
            <p:nvPr/>
          </p:nvSpPr>
          <p:spPr>
            <a:xfrm>
              <a:off x="1023797" y="4794567"/>
              <a:ext cx="44956" cy="101600"/>
            </a:xfrm>
            <a:custGeom>
              <a:rect b="b" l="l" r="r" t="t"/>
              <a:pathLst>
                <a:path extrusionOk="0" h="101600" w="44956">
                  <a:moveTo>
                    <a:pt x="33559" y="0"/>
                  </a:moveTo>
                  <a:cubicBezTo>
                    <a:pt x="12664" y="0"/>
                    <a:pt x="10131" y="12065"/>
                    <a:pt x="10131" y="22860"/>
                  </a:cubicBezTo>
                  <a:lnTo>
                    <a:pt x="10131" y="27940"/>
                  </a:lnTo>
                  <a:lnTo>
                    <a:pt x="0" y="27940"/>
                  </a:lnTo>
                  <a:lnTo>
                    <a:pt x="0" y="45085"/>
                  </a:lnTo>
                  <a:lnTo>
                    <a:pt x="10131" y="45085"/>
                  </a:lnTo>
                  <a:lnTo>
                    <a:pt x="10131" y="101600"/>
                  </a:lnTo>
                  <a:lnTo>
                    <a:pt x="32293" y="101600"/>
                  </a:lnTo>
                  <a:lnTo>
                    <a:pt x="32293" y="45085"/>
                  </a:lnTo>
                  <a:lnTo>
                    <a:pt x="44957" y="45085"/>
                  </a:lnTo>
                  <a:lnTo>
                    <a:pt x="44957" y="27940"/>
                  </a:lnTo>
                  <a:lnTo>
                    <a:pt x="32293" y="27940"/>
                  </a:lnTo>
                  <a:lnTo>
                    <a:pt x="32293" y="23495"/>
                  </a:lnTo>
                  <a:cubicBezTo>
                    <a:pt x="32293" y="18415"/>
                    <a:pt x="34826" y="17145"/>
                    <a:pt x="39258" y="17145"/>
                  </a:cubicBezTo>
                  <a:cubicBezTo>
                    <a:pt x="40524" y="17145"/>
                    <a:pt x="43057" y="17145"/>
                    <a:pt x="43690" y="17780"/>
                  </a:cubicBezTo>
                  <a:lnTo>
                    <a:pt x="44957" y="17780"/>
                  </a:lnTo>
                  <a:lnTo>
                    <a:pt x="44957" y="635"/>
                  </a:lnTo>
                  <a:lnTo>
                    <a:pt x="44323" y="635"/>
                  </a:lnTo>
                  <a:cubicBezTo>
                    <a:pt x="43057" y="0"/>
                    <a:pt x="36725" y="0"/>
                    <a:pt x="3355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2" name="Google Shape;262;p12"/>
            <p:cNvSpPr/>
            <p:nvPr/>
          </p:nvSpPr>
          <p:spPr>
            <a:xfrm>
              <a:off x="1095981" y="4794567"/>
              <a:ext cx="88013" cy="100965"/>
            </a:xfrm>
            <a:custGeom>
              <a:rect b="b" l="l" r="r" t="t"/>
              <a:pathLst>
                <a:path extrusionOk="0" h="100965" w="88013">
                  <a:moveTo>
                    <a:pt x="44323" y="66040"/>
                  </a:moveTo>
                  <a:lnTo>
                    <a:pt x="27860" y="0"/>
                  </a:lnTo>
                  <a:lnTo>
                    <a:pt x="0" y="0"/>
                  </a:lnTo>
                  <a:lnTo>
                    <a:pt x="0" y="100965"/>
                  </a:lnTo>
                  <a:lnTo>
                    <a:pt x="18996" y="100965"/>
                  </a:lnTo>
                  <a:lnTo>
                    <a:pt x="18996" y="38100"/>
                  </a:lnTo>
                  <a:cubicBezTo>
                    <a:pt x="20262" y="42545"/>
                    <a:pt x="34826" y="100965"/>
                    <a:pt x="34826" y="100965"/>
                  </a:cubicBezTo>
                  <a:lnTo>
                    <a:pt x="51922" y="100965"/>
                  </a:lnTo>
                  <a:cubicBezTo>
                    <a:pt x="51922" y="100965"/>
                    <a:pt x="66485" y="43815"/>
                    <a:pt x="67751" y="38735"/>
                  </a:cubicBezTo>
                  <a:lnTo>
                    <a:pt x="67751" y="100965"/>
                  </a:lnTo>
                  <a:lnTo>
                    <a:pt x="88014" y="100965"/>
                  </a:lnTo>
                  <a:lnTo>
                    <a:pt x="88014" y="0"/>
                  </a:lnTo>
                  <a:lnTo>
                    <a:pt x="59520" y="0"/>
                  </a:lnTo>
                  <a:lnTo>
                    <a:pt x="44323" y="6604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3" name="Google Shape;263;p12"/>
            <p:cNvSpPr/>
            <p:nvPr/>
          </p:nvSpPr>
          <p:spPr>
            <a:xfrm>
              <a:off x="1193492" y="4819967"/>
              <a:ext cx="61419" cy="76200"/>
            </a:xfrm>
            <a:custGeom>
              <a:rect b="b" l="l" r="r" t="t"/>
              <a:pathLst>
                <a:path extrusionOk="0" h="76200" w="61419">
                  <a:moveTo>
                    <a:pt x="47489" y="50800"/>
                  </a:moveTo>
                  <a:cubicBezTo>
                    <a:pt x="44957" y="54610"/>
                    <a:pt x="39891" y="59055"/>
                    <a:pt x="33559" y="59055"/>
                  </a:cubicBezTo>
                  <a:cubicBezTo>
                    <a:pt x="26594" y="59055"/>
                    <a:pt x="23428" y="53975"/>
                    <a:pt x="22162" y="44450"/>
                  </a:cubicBezTo>
                  <a:lnTo>
                    <a:pt x="61420" y="44450"/>
                  </a:lnTo>
                  <a:lnTo>
                    <a:pt x="61420" y="39370"/>
                  </a:lnTo>
                  <a:cubicBezTo>
                    <a:pt x="61420" y="14605"/>
                    <a:pt x="50655" y="0"/>
                    <a:pt x="31660" y="0"/>
                  </a:cubicBezTo>
                  <a:cubicBezTo>
                    <a:pt x="17096" y="0"/>
                    <a:pt x="0" y="10160"/>
                    <a:pt x="0" y="38100"/>
                  </a:cubicBezTo>
                  <a:cubicBezTo>
                    <a:pt x="0" y="62230"/>
                    <a:pt x="12031" y="76200"/>
                    <a:pt x="32293" y="76200"/>
                  </a:cubicBezTo>
                  <a:cubicBezTo>
                    <a:pt x="44323" y="76200"/>
                    <a:pt x="53821" y="71120"/>
                    <a:pt x="60786" y="60960"/>
                  </a:cubicBezTo>
                  <a:lnTo>
                    <a:pt x="61420" y="59690"/>
                  </a:lnTo>
                  <a:lnTo>
                    <a:pt x="48123" y="48895"/>
                  </a:lnTo>
                  <a:lnTo>
                    <a:pt x="47489" y="50800"/>
                  </a:lnTo>
                  <a:close/>
                  <a:moveTo>
                    <a:pt x="22795" y="31115"/>
                  </a:moveTo>
                  <a:cubicBezTo>
                    <a:pt x="23428" y="24765"/>
                    <a:pt x="25961" y="18415"/>
                    <a:pt x="32293" y="18415"/>
                  </a:cubicBezTo>
                  <a:cubicBezTo>
                    <a:pt x="35459" y="18415"/>
                    <a:pt x="40524" y="19685"/>
                    <a:pt x="41157" y="31115"/>
                  </a:cubicBezTo>
                  <a:lnTo>
                    <a:pt x="22795" y="3111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4" name="Google Shape;264;p12"/>
            <p:cNvSpPr/>
            <p:nvPr/>
          </p:nvSpPr>
          <p:spPr>
            <a:xfrm>
              <a:off x="1265043" y="4794567"/>
              <a:ext cx="65851" cy="102235"/>
            </a:xfrm>
            <a:custGeom>
              <a:rect b="b" l="l" r="r" t="t"/>
              <a:pathLst>
                <a:path extrusionOk="0" h="102235" w="65851">
                  <a:moveTo>
                    <a:pt x="62686" y="82550"/>
                  </a:moveTo>
                  <a:lnTo>
                    <a:pt x="62686" y="0"/>
                  </a:lnTo>
                  <a:lnTo>
                    <a:pt x="40524" y="0"/>
                  </a:lnTo>
                  <a:lnTo>
                    <a:pt x="40524" y="33020"/>
                  </a:lnTo>
                  <a:cubicBezTo>
                    <a:pt x="36092" y="28575"/>
                    <a:pt x="30393" y="26035"/>
                    <a:pt x="24061" y="26035"/>
                  </a:cubicBezTo>
                  <a:cubicBezTo>
                    <a:pt x="8865" y="26035"/>
                    <a:pt x="0" y="40005"/>
                    <a:pt x="0" y="64770"/>
                  </a:cubicBezTo>
                  <a:cubicBezTo>
                    <a:pt x="0" y="95885"/>
                    <a:pt x="13297" y="102235"/>
                    <a:pt x="24061" y="102235"/>
                  </a:cubicBezTo>
                  <a:cubicBezTo>
                    <a:pt x="31026" y="102235"/>
                    <a:pt x="36725" y="99695"/>
                    <a:pt x="41157" y="94615"/>
                  </a:cubicBezTo>
                  <a:cubicBezTo>
                    <a:pt x="41157" y="96520"/>
                    <a:pt x="41791" y="99060"/>
                    <a:pt x="42424" y="100330"/>
                  </a:cubicBezTo>
                  <a:lnTo>
                    <a:pt x="43057" y="100965"/>
                  </a:lnTo>
                  <a:lnTo>
                    <a:pt x="65852" y="100965"/>
                  </a:lnTo>
                  <a:lnTo>
                    <a:pt x="65219" y="99060"/>
                  </a:lnTo>
                  <a:cubicBezTo>
                    <a:pt x="63319" y="95885"/>
                    <a:pt x="62686" y="90805"/>
                    <a:pt x="62686" y="82550"/>
                  </a:cubicBezTo>
                  <a:close/>
                  <a:moveTo>
                    <a:pt x="40524" y="50165"/>
                  </a:moveTo>
                  <a:lnTo>
                    <a:pt x="40524" y="78105"/>
                  </a:lnTo>
                  <a:cubicBezTo>
                    <a:pt x="37991" y="80645"/>
                    <a:pt x="34826" y="83820"/>
                    <a:pt x="31026" y="83820"/>
                  </a:cubicBezTo>
                  <a:cubicBezTo>
                    <a:pt x="27227" y="83820"/>
                    <a:pt x="21529" y="81915"/>
                    <a:pt x="21529" y="64135"/>
                  </a:cubicBezTo>
                  <a:cubicBezTo>
                    <a:pt x="21529" y="46990"/>
                    <a:pt x="25961" y="45085"/>
                    <a:pt x="31026" y="45085"/>
                  </a:cubicBezTo>
                  <a:cubicBezTo>
                    <a:pt x="34192" y="45085"/>
                    <a:pt x="36725" y="46990"/>
                    <a:pt x="40524" y="5016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5" name="Google Shape;265;p12"/>
            <p:cNvSpPr/>
            <p:nvPr/>
          </p:nvSpPr>
          <p:spPr>
            <a:xfrm>
              <a:off x="1341026" y="4794568"/>
              <a:ext cx="22161" cy="19685"/>
            </a:xfrm>
            <a:custGeom>
              <a:rect b="b" l="l" r="r" t="t"/>
              <a:pathLst>
                <a:path extrusionOk="0" h="19685" w="22161">
                  <a:moveTo>
                    <a:pt x="0" y="0"/>
                  </a:moveTo>
                  <a:lnTo>
                    <a:pt x="22162" y="0"/>
                  </a:lnTo>
                  <a:lnTo>
                    <a:pt x="22162" y="19685"/>
                  </a:lnTo>
                  <a:lnTo>
                    <a:pt x="0" y="1968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6" name="Google Shape;266;p12"/>
            <p:cNvSpPr/>
            <p:nvPr/>
          </p:nvSpPr>
          <p:spPr>
            <a:xfrm>
              <a:off x="1341026" y="4821873"/>
              <a:ext cx="22161" cy="73660"/>
            </a:xfrm>
            <a:custGeom>
              <a:rect b="b" l="l" r="r" t="t"/>
              <a:pathLst>
                <a:path extrusionOk="0" h="73660" w="22161">
                  <a:moveTo>
                    <a:pt x="0" y="0"/>
                  </a:moveTo>
                  <a:lnTo>
                    <a:pt x="22162" y="0"/>
                  </a:lnTo>
                  <a:lnTo>
                    <a:pt x="22162" y="73660"/>
                  </a:lnTo>
                  <a:lnTo>
                    <a:pt x="0" y="7366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7" name="Google Shape;267;p12"/>
            <p:cNvSpPr/>
            <p:nvPr/>
          </p:nvSpPr>
          <p:spPr>
            <a:xfrm>
              <a:off x="1372685" y="4820603"/>
              <a:ext cx="61419" cy="76200"/>
            </a:xfrm>
            <a:custGeom>
              <a:rect b="b" l="l" r="r" t="t"/>
              <a:pathLst>
                <a:path extrusionOk="0" h="76200" w="61419">
                  <a:moveTo>
                    <a:pt x="41791" y="46990"/>
                  </a:moveTo>
                  <a:cubicBezTo>
                    <a:pt x="39891" y="57785"/>
                    <a:pt x="35459" y="59055"/>
                    <a:pt x="32293" y="59055"/>
                  </a:cubicBezTo>
                  <a:cubicBezTo>
                    <a:pt x="28494" y="59055"/>
                    <a:pt x="22795" y="57150"/>
                    <a:pt x="22795" y="38100"/>
                  </a:cubicBezTo>
                  <a:cubicBezTo>
                    <a:pt x="22795" y="17780"/>
                    <a:pt x="29760" y="17780"/>
                    <a:pt x="32293" y="17780"/>
                  </a:cubicBezTo>
                  <a:cubicBezTo>
                    <a:pt x="36092" y="17780"/>
                    <a:pt x="38625" y="19685"/>
                    <a:pt x="41157" y="28575"/>
                  </a:cubicBezTo>
                  <a:lnTo>
                    <a:pt x="41157" y="29845"/>
                  </a:lnTo>
                  <a:lnTo>
                    <a:pt x="61420" y="25400"/>
                  </a:lnTo>
                  <a:lnTo>
                    <a:pt x="60786" y="24130"/>
                  </a:lnTo>
                  <a:cubicBezTo>
                    <a:pt x="58254" y="13970"/>
                    <a:pt x="52555" y="0"/>
                    <a:pt x="32293" y="0"/>
                  </a:cubicBezTo>
                  <a:cubicBezTo>
                    <a:pt x="16463" y="0"/>
                    <a:pt x="0" y="10160"/>
                    <a:pt x="0" y="38100"/>
                  </a:cubicBezTo>
                  <a:cubicBezTo>
                    <a:pt x="0" y="66040"/>
                    <a:pt x="16463" y="76200"/>
                    <a:pt x="31660" y="76200"/>
                  </a:cubicBezTo>
                  <a:cubicBezTo>
                    <a:pt x="46856" y="76200"/>
                    <a:pt x="56987" y="67945"/>
                    <a:pt x="60786" y="52070"/>
                  </a:cubicBezTo>
                  <a:lnTo>
                    <a:pt x="61420" y="50800"/>
                  </a:lnTo>
                  <a:lnTo>
                    <a:pt x="41791" y="45720"/>
                  </a:lnTo>
                  <a:lnTo>
                    <a:pt x="41791" y="4699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8" name="Google Shape;268;p12"/>
            <p:cNvSpPr/>
            <p:nvPr/>
          </p:nvSpPr>
          <p:spPr>
            <a:xfrm>
              <a:off x="1442970" y="4794568"/>
              <a:ext cx="22161" cy="19685"/>
            </a:xfrm>
            <a:custGeom>
              <a:rect b="b" l="l" r="r" t="t"/>
              <a:pathLst>
                <a:path extrusionOk="0" h="19685" w="22161">
                  <a:moveTo>
                    <a:pt x="0" y="0"/>
                  </a:moveTo>
                  <a:lnTo>
                    <a:pt x="22162" y="0"/>
                  </a:lnTo>
                  <a:lnTo>
                    <a:pt x="22162" y="19685"/>
                  </a:lnTo>
                  <a:lnTo>
                    <a:pt x="0" y="1968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9" name="Google Shape;269;p12"/>
            <p:cNvSpPr/>
            <p:nvPr/>
          </p:nvSpPr>
          <p:spPr>
            <a:xfrm>
              <a:off x="1442970" y="4821873"/>
              <a:ext cx="22161" cy="73660"/>
            </a:xfrm>
            <a:custGeom>
              <a:rect b="b" l="l" r="r" t="t"/>
              <a:pathLst>
                <a:path extrusionOk="0" h="73660" w="22161">
                  <a:moveTo>
                    <a:pt x="0" y="0"/>
                  </a:moveTo>
                  <a:lnTo>
                    <a:pt x="22162" y="0"/>
                  </a:lnTo>
                  <a:lnTo>
                    <a:pt x="22162" y="73660"/>
                  </a:lnTo>
                  <a:lnTo>
                    <a:pt x="0" y="7366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0" name="Google Shape;270;p12"/>
            <p:cNvSpPr/>
            <p:nvPr/>
          </p:nvSpPr>
          <p:spPr>
            <a:xfrm>
              <a:off x="1479061" y="4820603"/>
              <a:ext cx="60153" cy="74929"/>
            </a:xfrm>
            <a:custGeom>
              <a:rect b="b" l="l" r="r" t="t"/>
              <a:pathLst>
                <a:path extrusionOk="0" h="74929" w="60153">
                  <a:moveTo>
                    <a:pt x="41791" y="0"/>
                  </a:moveTo>
                  <a:cubicBezTo>
                    <a:pt x="33559" y="0"/>
                    <a:pt x="26594" y="4445"/>
                    <a:pt x="22162" y="8890"/>
                  </a:cubicBezTo>
                  <a:lnTo>
                    <a:pt x="22162" y="1270"/>
                  </a:lnTo>
                  <a:lnTo>
                    <a:pt x="0" y="1270"/>
                  </a:lnTo>
                  <a:lnTo>
                    <a:pt x="0" y="74930"/>
                  </a:lnTo>
                  <a:lnTo>
                    <a:pt x="22162" y="74930"/>
                  </a:lnTo>
                  <a:lnTo>
                    <a:pt x="22162" y="24765"/>
                  </a:lnTo>
                  <a:cubicBezTo>
                    <a:pt x="26594" y="20955"/>
                    <a:pt x="29760" y="19050"/>
                    <a:pt x="32926" y="19050"/>
                  </a:cubicBezTo>
                  <a:cubicBezTo>
                    <a:pt x="35459" y="19050"/>
                    <a:pt x="37991" y="19685"/>
                    <a:pt x="37991" y="26035"/>
                  </a:cubicBezTo>
                  <a:lnTo>
                    <a:pt x="37991" y="74930"/>
                  </a:lnTo>
                  <a:lnTo>
                    <a:pt x="60153" y="74930"/>
                  </a:lnTo>
                  <a:lnTo>
                    <a:pt x="60153" y="19685"/>
                  </a:lnTo>
                  <a:cubicBezTo>
                    <a:pt x="60153" y="6985"/>
                    <a:pt x="53821" y="0"/>
                    <a:pt x="4179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1" name="Google Shape;271;p12"/>
            <p:cNvSpPr/>
            <p:nvPr/>
          </p:nvSpPr>
          <p:spPr>
            <a:xfrm>
              <a:off x="1548712" y="4819967"/>
              <a:ext cx="61419" cy="76200"/>
            </a:xfrm>
            <a:custGeom>
              <a:rect b="b" l="l" r="r" t="t"/>
              <a:pathLst>
                <a:path extrusionOk="0" h="76200" w="61419">
                  <a:moveTo>
                    <a:pt x="48123" y="49530"/>
                  </a:moveTo>
                  <a:lnTo>
                    <a:pt x="47489" y="50800"/>
                  </a:lnTo>
                  <a:cubicBezTo>
                    <a:pt x="44957" y="54610"/>
                    <a:pt x="39891" y="59055"/>
                    <a:pt x="33559" y="59055"/>
                  </a:cubicBezTo>
                  <a:cubicBezTo>
                    <a:pt x="26594" y="59055"/>
                    <a:pt x="23428" y="53975"/>
                    <a:pt x="22162" y="44450"/>
                  </a:cubicBezTo>
                  <a:lnTo>
                    <a:pt x="61420" y="44450"/>
                  </a:lnTo>
                  <a:lnTo>
                    <a:pt x="61420" y="39370"/>
                  </a:lnTo>
                  <a:cubicBezTo>
                    <a:pt x="61420" y="14605"/>
                    <a:pt x="50655" y="0"/>
                    <a:pt x="31660" y="0"/>
                  </a:cubicBezTo>
                  <a:cubicBezTo>
                    <a:pt x="17096" y="0"/>
                    <a:pt x="0" y="10160"/>
                    <a:pt x="0" y="38100"/>
                  </a:cubicBezTo>
                  <a:cubicBezTo>
                    <a:pt x="0" y="62230"/>
                    <a:pt x="12031" y="76200"/>
                    <a:pt x="32293" y="76200"/>
                  </a:cubicBezTo>
                  <a:cubicBezTo>
                    <a:pt x="44323" y="76200"/>
                    <a:pt x="53821" y="71120"/>
                    <a:pt x="60786" y="60960"/>
                  </a:cubicBezTo>
                  <a:lnTo>
                    <a:pt x="61420" y="59690"/>
                  </a:lnTo>
                  <a:lnTo>
                    <a:pt x="48123" y="49530"/>
                  </a:lnTo>
                  <a:close/>
                  <a:moveTo>
                    <a:pt x="22162" y="31115"/>
                  </a:moveTo>
                  <a:cubicBezTo>
                    <a:pt x="22795" y="24765"/>
                    <a:pt x="25328" y="18415"/>
                    <a:pt x="31660" y="18415"/>
                  </a:cubicBezTo>
                  <a:cubicBezTo>
                    <a:pt x="34826" y="18415"/>
                    <a:pt x="39891" y="19685"/>
                    <a:pt x="40524" y="31115"/>
                  </a:cubicBezTo>
                  <a:lnTo>
                    <a:pt x="22162" y="3111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2" name="Google Shape;272;p12"/>
            <p:cNvSpPr/>
            <p:nvPr/>
          </p:nvSpPr>
          <p:spPr>
            <a:xfrm>
              <a:off x="908556" y="4794568"/>
              <a:ext cx="22161" cy="100964"/>
            </a:xfrm>
            <a:custGeom>
              <a:rect b="b" l="l" r="r" t="t"/>
              <a:pathLst>
                <a:path extrusionOk="0" h="100964" w="22161">
                  <a:moveTo>
                    <a:pt x="0" y="0"/>
                  </a:moveTo>
                  <a:lnTo>
                    <a:pt x="22162" y="0"/>
                  </a:lnTo>
                  <a:lnTo>
                    <a:pt x="22162" y="100965"/>
                  </a:lnTo>
                  <a:lnTo>
                    <a:pt x="0" y="10096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3" name="Google Shape;273;p12"/>
            <p:cNvSpPr/>
            <p:nvPr/>
          </p:nvSpPr>
          <p:spPr>
            <a:xfrm>
              <a:off x="612856" y="4661217"/>
              <a:ext cx="77249" cy="106679"/>
            </a:xfrm>
            <a:custGeom>
              <a:rect b="b" l="l" r="r" t="t"/>
              <a:pathLst>
                <a:path extrusionOk="0" h="106679" w="77249">
                  <a:moveTo>
                    <a:pt x="41791" y="71120"/>
                  </a:moveTo>
                  <a:lnTo>
                    <a:pt x="56354" y="71120"/>
                  </a:lnTo>
                  <a:cubicBezTo>
                    <a:pt x="55088" y="82550"/>
                    <a:pt x="49389" y="88900"/>
                    <a:pt x="40524" y="88900"/>
                  </a:cubicBezTo>
                  <a:cubicBezTo>
                    <a:pt x="32926" y="88900"/>
                    <a:pt x="22162" y="85090"/>
                    <a:pt x="22162" y="53340"/>
                  </a:cubicBezTo>
                  <a:cubicBezTo>
                    <a:pt x="22162" y="31115"/>
                    <a:pt x="27860" y="19685"/>
                    <a:pt x="39258" y="19685"/>
                  </a:cubicBezTo>
                  <a:cubicBezTo>
                    <a:pt x="47489" y="19685"/>
                    <a:pt x="51289" y="24765"/>
                    <a:pt x="54454" y="38100"/>
                  </a:cubicBezTo>
                  <a:lnTo>
                    <a:pt x="75350" y="35560"/>
                  </a:lnTo>
                  <a:cubicBezTo>
                    <a:pt x="70917" y="10795"/>
                    <a:pt x="60153" y="0"/>
                    <a:pt x="40524" y="0"/>
                  </a:cubicBezTo>
                  <a:cubicBezTo>
                    <a:pt x="15197" y="0"/>
                    <a:pt x="0" y="19685"/>
                    <a:pt x="0" y="53340"/>
                  </a:cubicBezTo>
                  <a:cubicBezTo>
                    <a:pt x="0" y="87630"/>
                    <a:pt x="13930" y="106680"/>
                    <a:pt x="37991" y="106680"/>
                  </a:cubicBezTo>
                  <a:cubicBezTo>
                    <a:pt x="48756" y="106680"/>
                    <a:pt x="56354" y="100965"/>
                    <a:pt x="60153" y="94615"/>
                  </a:cubicBezTo>
                  <a:lnTo>
                    <a:pt x="60153" y="104775"/>
                  </a:lnTo>
                  <a:lnTo>
                    <a:pt x="77249" y="104775"/>
                  </a:lnTo>
                  <a:lnTo>
                    <a:pt x="77249" y="53975"/>
                  </a:lnTo>
                  <a:lnTo>
                    <a:pt x="42424" y="53975"/>
                  </a:lnTo>
                  <a:lnTo>
                    <a:pt x="42424" y="7112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Two Images">
  <p:cSld name="Text and Two Images">
    <p:spTree>
      <p:nvGrpSpPr>
        <p:cNvPr id="274" name="Shape 274"/>
        <p:cNvGrpSpPr/>
        <p:nvPr/>
      </p:nvGrpSpPr>
      <p:grpSpPr>
        <a:xfrm>
          <a:off x="0" y="0"/>
          <a:ext cx="0" cy="0"/>
          <a:chOff x="0" y="0"/>
          <a:chExt cx="0" cy="0"/>
        </a:xfrm>
      </p:grpSpPr>
      <p:sp>
        <p:nvSpPr>
          <p:cNvPr id="275" name="Google Shape;275;p13"/>
          <p:cNvSpPr/>
          <p:nvPr>
            <p:ph idx="2" type="pic"/>
          </p:nvPr>
        </p:nvSpPr>
        <p:spPr>
          <a:xfrm>
            <a:off x="323851" y="1285875"/>
            <a:ext cx="4108546" cy="2300288"/>
          </a:xfrm>
          <a:prstGeom prst="rect">
            <a:avLst/>
          </a:prstGeom>
          <a:solidFill>
            <a:srgbClr val="D8D8D8"/>
          </a:solidFill>
          <a:ln>
            <a:noFill/>
          </a:ln>
        </p:spPr>
      </p:sp>
      <p:sp>
        <p:nvSpPr>
          <p:cNvPr id="276" name="Google Shape;276;p13"/>
          <p:cNvSpPr txBox="1"/>
          <p:nvPr>
            <p:ph type="title"/>
          </p:nvPr>
        </p:nvSpPr>
        <p:spPr>
          <a:xfrm>
            <a:off x="326230" y="339586"/>
            <a:ext cx="7443103" cy="67710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2"/>
              </a:buClr>
              <a:buSzPts val="22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7" name="Google Shape;277;p13"/>
          <p:cNvSpPr txBox="1"/>
          <p:nvPr>
            <p:ph idx="1" type="body"/>
          </p:nvPr>
        </p:nvSpPr>
        <p:spPr>
          <a:xfrm>
            <a:off x="323849" y="3715519"/>
            <a:ext cx="4000501" cy="504057"/>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chemeClr val="accent1"/>
              </a:buClr>
              <a:buSzPts val="900"/>
              <a:buNone/>
              <a:defRPr sz="900">
                <a:solidFill>
                  <a:schemeClr val="accent1"/>
                </a:solidFill>
              </a:defRPr>
            </a:lvl1pPr>
            <a:lvl2pPr indent="-228600" lvl="1" marL="914400" algn="l">
              <a:lnSpc>
                <a:spcPct val="112000"/>
              </a:lnSpc>
              <a:spcBef>
                <a:spcPts val="0"/>
              </a:spcBef>
              <a:spcAft>
                <a:spcPts val="0"/>
              </a:spcAft>
              <a:buClr>
                <a:schemeClr val="dk1"/>
              </a:buClr>
              <a:buSzPts val="900"/>
              <a:buNone/>
              <a:defRPr sz="900"/>
            </a:lvl2pPr>
            <a:lvl3pPr indent="-295275" lvl="2" marL="1371600" algn="l">
              <a:lnSpc>
                <a:spcPct val="112000"/>
              </a:lnSpc>
              <a:spcBef>
                <a:spcPts val="0"/>
              </a:spcBef>
              <a:spcAft>
                <a:spcPts val="0"/>
              </a:spcAft>
              <a:buClr>
                <a:schemeClr val="dk1"/>
              </a:buClr>
              <a:buSzPts val="1050"/>
              <a:buChar char="•"/>
              <a:defRPr sz="1050"/>
            </a:lvl3pPr>
            <a:lvl4pPr indent="-285750" lvl="3" marL="1828800" algn="l">
              <a:lnSpc>
                <a:spcPct val="112000"/>
              </a:lnSpc>
              <a:spcBef>
                <a:spcPts val="0"/>
              </a:spcBef>
              <a:spcAft>
                <a:spcPts val="0"/>
              </a:spcAft>
              <a:buClr>
                <a:schemeClr val="dk1"/>
              </a:buClr>
              <a:buSzPts val="900"/>
              <a:buChar char="–"/>
              <a:defRPr sz="900"/>
            </a:lvl4pPr>
            <a:lvl5pPr indent="-279400" lvl="4" marL="2286000" algn="l">
              <a:lnSpc>
                <a:spcPct val="112000"/>
              </a:lnSpc>
              <a:spcBef>
                <a:spcPts val="0"/>
              </a:spcBef>
              <a:spcAft>
                <a:spcPts val="0"/>
              </a:spcAft>
              <a:buClr>
                <a:schemeClr val="dk1"/>
              </a:buClr>
              <a:buSzPts val="800"/>
              <a:buChar char="•"/>
              <a:defRPr sz="8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78" name="Google Shape;278;p13"/>
          <p:cNvSpPr/>
          <p:nvPr>
            <p:ph idx="3" type="pic"/>
          </p:nvPr>
        </p:nvSpPr>
        <p:spPr>
          <a:xfrm>
            <a:off x="4733926" y="1285875"/>
            <a:ext cx="4108546" cy="2300288"/>
          </a:xfrm>
          <a:prstGeom prst="rect">
            <a:avLst/>
          </a:prstGeom>
          <a:solidFill>
            <a:srgbClr val="D8D8D8"/>
          </a:solidFill>
          <a:ln>
            <a:noFill/>
          </a:ln>
        </p:spPr>
      </p:sp>
      <p:sp>
        <p:nvSpPr>
          <p:cNvPr id="279" name="Google Shape;279;p13"/>
          <p:cNvSpPr txBox="1"/>
          <p:nvPr>
            <p:ph idx="4" type="body"/>
          </p:nvPr>
        </p:nvSpPr>
        <p:spPr>
          <a:xfrm>
            <a:off x="4733924" y="3715519"/>
            <a:ext cx="4000501" cy="504057"/>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chemeClr val="accent1"/>
              </a:buClr>
              <a:buSzPts val="900"/>
              <a:buNone/>
              <a:defRPr sz="900">
                <a:solidFill>
                  <a:schemeClr val="accent1"/>
                </a:solidFill>
              </a:defRPr>
            </a:lvl1pPr>
            <a:lvl2pPr indent="-228600" lvl="1" marL="914400" algn="l">
              <a:lnSpc>
                <a:spcPct val="112000"/>
              </a:lnSpc>
              <a:spcBef>
                <a:spcPts val="0"/>
              </a:spcBef>
              <a:spcAft>
                <a:spcPts val="0"/>
              </a:spcAft>
              <a:buClr>
                <a:schemeClr val="dk1"/>
              </a:buClr>
              <a:buSzPts val="900"/>
              <a:buNone/>
              <a:defRPr sz="900"/>
            </a:lvl2pPr>
            <a:lvl3pPr indent="-295275" lvl="2" marL="1371600" algn="l">
              <a:lnSpc>
                <a:spcPct val="112000"/>
              </a:lnSpc>
              <a:spcBef>
                <a:spcPts val="0"/>
              </a:spcBef>
              <a:spcAft>
                <a:spcPts val="0"/>
              </a:spcAft>
              <a:buClr>
                <a:schemeClr val="dk1"/>
              </a:buClr>
              <a:buSzPts val="1050"/>
              <a:buChar char="•"/>
              <a:defRPr sz="1050"/>
            </a:lvl3pPr>
            <a:lvl4pPr indent="-285750" lvl="3" marL="1828800" algn="l">
              <a:lnSpc>
                <a:spcPct val="112000"/>
              </a:lnSpc>
              <a:spcBef>
                <a:spcPts val="0"/>
              </a:spcBef>
              <a:spcAft>
                <a:spcPts val="0"/>
              </a:spcAft>
              <a:buClr>
                <a:schemeClr val="dk1"/>
              </a:buClr>
              <a:buSzPts val="900"/>
              <a:buChar char="–"/>
              <a:defRPr sz="900"/>
            </a:lvl4pPr>
            <a:lvl5pPr indent="-279400" lvl="4" marL="2286000" algn="l">
              <a:lnSpc>
                <a:spcPct val="112000"/>
              </a:lnSpc>
              <a:spcBef>
                <a:spcPts val="0"/>
              </a:spcBef>
              <a:spcAft>
                <a:spcPts val="0"/>
              </a:spcAft>
              <a:buClr>
                <a:schemeClr val="dk1"/>
              </a:buClr>
              <a:buSzPts val="800"/>
              <a:buChar char="•"/>
              <a:defRPr sz="8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80" name="Google Shape;280;p13"/>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dk2"/>
                </a:solidFill>
                <a:latin typeface="Arial"/>
                <a:ea typeface="Arial"/>
                <a:cs typeface="Arial"/>
                <a:sym typeface="Arial"/>
              </a:defRPr>
            </a:lvl1pPr>
            <a:lvl2pPr indent="0" lvl="1" marL="0" algn="r">
              <a:spcBef>
                <a:spcPts val="0"/>
              </a:spcBef>
              <a:buNone/>
              <a:defRPr sz="1200">
                <a:solidFill>
                  <a:schemeClr val="dk2"/>
                </a:solidFill>
                <a:latin typeface="Arial"/>
                <a:ea typeface="Arial"/>
                <a:cs typeface="Arial"/>
                <a:sym typeface="Arial"/>
              </a:defRPr>
            </a:lvl2pPr>
            <a:lvl3pPr indent="0" lvl="2" marL="0" algn="r">
              <a:spcBef>
                <a:spcPts val="0"/>
              </a:spcBef>
              <a:buNone/>
              <a:defRPr sz="1200">
                <a:solidFill>
                  <a:schemeClr val="dk2"/>
                </a:solidFill>
                <a:latin typeface="Arial"/>
                <a:ea typeface="Arial"/>
                <a:cs typeface="Arial"/>
                <a:sym typeface="Arial"/>
              </a:defRPr>
            </a:lvl3pPr>
            <a:lvl4pPr indent="0" lvl="3" marL="0" algn="r">
              <a:spcBef>
                <a:spcPts val="0"/>
              </a:spcBef>
              <a:buNone/>
              <a:defRPr sz="1200">
                <a:solidFill>
                  <a:schemeClr val="dk2"/>
                </a:solidFill>
                <a:latin typeface="Arial"/>
                <a:ea typeface="Arial"/>
                <a:cs typeface="Arial"/>
                <a:sym typeface="Arial"/>
              </a:defRPr>
            </a:lvl4pPr>
            <a:lvl5pPr indent="0" lvl="4" marL="0" algn="r">
              <a:spcBef>
                <a:spcPts val="0"/>
              </a:spcBef>
              <a:buNone/>
              <a:defRPr sz="1200">
                <a:solidFill>
                  <a:schemeClr val="dk2"/>
                </a:solidFill>
                <a:latin typeface="Arial"/>
                <a:ea typeface="Arial"/>
                <a:cs typeface="Arial"/>
                <a:sym typeface="Arial"/>
              </a:defRPr>
            </a:lvl5pPr>
            <a:lvl6pPr indent="0" lvl="5" marL="0" algn="r">
              <a:spcBef>
                <a:spcPts val="0"/>
              </a:spcBef>
              <a:buNone/>
              <a:defRPr sz="1200">
                <a:solidFill>
                  <a:schemeClr val="dk2"/>
                </a:solidFill>
                <a:latin typeface="Arial"/>
                <a:ea typeface="Arial"/>
                <a:cs typeface="Arial"/>
                <a:sym typeface="Arial"/>
              </a:defRPr>
            </a:lvl6pPr>
            <a:lvl7pPr indent="0" lvl="6" marL="0" algn="r">
              <a:spcBef>
                <a:spcPts val="0"/>
              </a:spcBef>
              <a:buNone/>
              <a:defRPr sz="1200">
                <a:solidFill>
                  <a:schemeClr val="dk2"/>
                </a:solidFill>
                <a:latin typeface="Arial"/>
                <a:ea typeface="Arial"/>
                <a:cs typeface="Arial"/>
                <a:sym typeface="Arial"/>
              </a:defRPr>
            </a:lvl7pPr>
            <a:lvl8pPr indent="0" lvl="7" marL="0" algn="r">
              <a:spcBef>
                <a:spcPts val="0"/>
              </a:spcBef>
              <a:buNone/>
              <a:defRPr sz="1200">
                <a:solidFill>
                  <a:schemeClr val="dk2"/>
                </a:solidFill>
                <a:latin typeface="Arial"/>
                <a:ea typeface="Arial"/>
                <a:cs typeface="Arial"/>
                <a:sym typeface="Arial"/>
              </a:defRPr>
            </a:lvl8pPr>
            <a:lvl9pPr indent="0" lvl="8" marL="0" algn="r">
              <a:spcBef>
                <a:spcPts val="0"/>
              </a:spcBef>
              <a:buNone/>
              <a:defRPr sz="12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81" name="Google Shape;281;p13"/>
          <p:cNvSpPr/>
          <p:nvPr>
            <p:ph idx="11" type="ftr"/>
          </p:nvPr>
        </p:nvSpPr>
        <p:spPr>
          <a:xfrm>
            <a:off x="7525512" y="4665770"/>
            <a:ext cx="859536" cy="9505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lvl1pPr lvl="0" algn="r">
              <a:spcBef>
                <a:spcPts val="0"/>
              </a:spcBef>
              <a:spcAft>
                <a:spcPts val="0"/>
              </a:spcAft>
              <a:buSzPts val="1400"/>
              <a:buNone/>
              <a:defRPr b="1" sz="5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Three Images">
  <p:cSld name="Text and Three Images">
    <p:spTree>
      <p:nvGrpSpPr>
        <p:cNvPr id="282" name="Shape 282"/>
        <p:cNvGrpSpPr/>
        <p:nvPr/>
      </p:nvGrpSpPr>
      <p:grpSpPr>
        <a:xfrm>
          <a:off x="0" y="0"/>
          <a:ext cx="0" cy="0"/>
          <a:chOff x="0" y="0"/>
          <a:chExt cx="0" cy="0"/>
        </a:xfrm>
      </p:grpSpPr>
      <p:sp>
        <p:nvSpPr>
          <p:cNvPr id="283" name="Google Shape;283;p14"/>
          <p:cNvSpPr/>
          <p:nvPr>
            <p:ph idx="2" type="pic"/>
          </p:nvPr>
        </p:nvSpPr>
        <p:spPr>
          <a:xfrm>
            <a:off x="323851" y="1285875"/>
            <a:ext cx="2633472" cy="2300288"/>
          </a:xfrm>
          <a:prstGeom prst="rect">
            <a:avLst/>
          </a:prstGeom>
          <a:solidFill>
            <a:srgbClr val="D8D8D8"/>
          </a:solidFill>
          <a:ln>
            <a:noFill/>
          </a:ln>
        </p:spPr>
      </p:sp>
      <p:sp>
        <p:nvSpPr>
          <p:cNvPr id="284" name="Google Shape;284;p14"/>
          <p:cNvSpPr txBox="1"/>
          <p:nvPr>
            <p:ph type="title"/>
          </p:nvPr>
        </p:nvSpPr>
        <p:spPr>
          <a:xfrm>
            <a:off x="326230" y="339586"/>
            <a:ext cx="7443103" cy="67710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2"/>
              </a:buClr>
              <a:buSzPts val="22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5" name="Google Shape;285;p14"/>
          <p:cNvSpPr txBox="1"/>
          <p:nvPr>
            <p:ph idx="1" type="body"/>
          </p:nvPr>
        </p:nvSpPr>
        <p:spPr>
          <a:xfrm>
            <a:off x="323849" y="3715519"/>
            <a:ext cx="2633472" cy="504057"/>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chemeClr val="accent1"/>
              </a:buClr>
              <a:buSzPts val="900"/>
              <a:buNone/>
              <a:defRPr sz="900">
                <a:solidFill>
                  <a:schemeClr val="accent1"/>
                </a:solidFill>
              </a:defRPr>
            </a:lvl1pPr>
            <a:lvl2pPr indent="-228600" lvl="1" marL="914400" algn="l">
              <a:lnSpc>
                <a:spcPct val="112000"/>
              </a:lnSpc>
              <a:spcBef>
                <a:spcPts val="0"/>
              </a:spcBef>
              <a:spcAft>
                <a:spcPts val="0"/>
              </a:spcAft>
              <a:buClr>
                <a:schemeClr val="dk1"/>
              </a:buClr>
              <a:buSzPts val="900"/>
              <a:buNone/>
              <a:defRPr sz="900"/>
            </a:lvl2pPr>
            <a:lvl3pPr indent="-295275" lvl="2" marL="1371600" algn="l">
              <a:lnSpc>
                <a:spcPct val="112000"/>
              </a:lnSpc>
              <a:spcBef>
                <a:spcPts val="0"/>
              </a:spcBef>
              <a:spcAft>
                <a:spcPts val="0"/>
              </a:spcAft>
              <a:buClr>
                <a:schemeClr val="dk1"/>
              </a:buClr>
              <a:buSzPts val="1050"/>
              <a:buChar char="•"/>
              <a:defRPr sz="1050"/>
            </a:lvl3pPr>
            <a:lvl4pPr indent="-285750" lvl="3" marL="1828800" algn="l">
              <a:lnSpc>
                <a:spcPct val="112000"/>
              </a:lnSpc>
              <a:spcBef>
                <a:spcPts val="0"/>
              </a:spcBef>
              <a:spcAft>
                <a:spcPts val="0"/>
              </a:spcAft>
              <a:buClr>
                <a:schemeClr val="dk1"/>
              </a:buClr>
              <a:buSzPts val="900"/>
              <a:buChar char="–"/>
              <a:defRPr sz="900"/>
            </a:lvl4pPr>
            <a:lvl5pPr indent="-279400" lvl="4" marL="2286000" algn="l">
              <a:lnSpc>
                <a:spcPct val="112000"/>
              </a:lnSpc>
              <a:spcBef>
                <a:spcPts val="0"/>
              </a:spcBef>
              <a:spcAft>
                <a:spcPts val="0"/>
              </a:spcAft>
              <a:buClr>
                <a:schemeClr val="dk1"/>
              </a:buClr>
              <a:buSzPts val="800"/>
              <a:buChar char="•"/>
              <a:defRPr sz="8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86" name="Google Shape;286;p14"/>
          <p:cNvSpPr/>
          <p:nvPr>
            <p:ph idx="3" type="pic"/>
          </p:nvPr>
        </p:nvSpPr>
        <p:spPr>
          <a:xfrm>
            <a:off x="3266314" y="1285875"/>
            <a:ext cx="2633472" cy="2300288"/>
          </a:xfrm>
          <a:prstGeom prst="rect">
            <a:avLst/>
          </a:prstGeom>
          <a:solidFill>
            <a:srgbClr val="D8D8D8"/>
          </a:solidFill>
          <a:ln>
            <a:noFill/>
          </a:ln>
        </p:spPr>
      </p:sp>
      <p:sp>
        <p:nvSpPr>
          <p:cNvPr id="287" name="Google Shape;287;p14"/>
          <p:cNvSpPr txBox="1"/>
          <p:nvPr>
            <p:ph idx="4" type="body"/>
          </p:nvPr>
        </p:nvSpPr>
        <p:spPr>
          <a:xfrm>
            <a:off x="3266313" y="3715519"/>
            <a:ext cx="2633472" cy="504057"/>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chemeClr val="accent1"/>
              </a:buClr>
              <a:buSzPts val="900"/>
              <a:buNone/>
              <a:defRPr sz="900">
                <a:solidFill>
                  <a:schemeClr val="accent1"/>
                </a:solidFill>
              </a:defRPr>
            </a:lvl1pPr>
            <a:lvl2pPr indent="-228600" lvl="1" marL="914400" algn="l">
              <a:lnSpc>
                <a:spcPct val="112000"/>
              </a:lnSpc>
              <a:spcBef>
                <a:spcPts val="0"/>
              </a:spcBef>
              <a:spcAft>
                <a:spcPts val="0"/>
              </a:spcAft>
              <a:buClr>
                <a:schemeClr val="dk1"/>
              </a:buClr>
              <a:buSzPts val="900"/>
              <a:buNone/>
              <a:defRPr sz="900"/>
            </a:lvl2pPr>
            <a:lvl3pPr indent="-295275" lvl="2" marL="1371600" algn="l">
              <a:lnSpc>
                <a:spcPct val="112000"/>
              </a:lnSpc>
              <a:spcBef>
                <a:spcPts val="0"/>
              </a:spcBef>
              <a:spcAft>
                <a:spcPts val="0"/>
              </a:spcAft>
              <a:buClr>
                <a:schemeClr val="dk1"/>
              </a:buClr>
              <a:buSzPts val="1050"/>
              <a:buChar char="•"/>
              <a:defRPr sz="1050"/>
            </a:lvl3pPr>
            <a:lvl4pPr indent="-285750" lvl="3" marL="1828800" algn="l">
              <a:lnSpc>
                <a:spcPct val="112000"/>
              </a:lnSpc>
              <a:spcBef>
                <a:spcPts val="0"/>
              </a:spcBef>
              <a:spcAft>
                <a:spcPts val="0"/>
              </a:spcAft>
              <a:buClr>
                <a:schemeClr val="dk1"/>
              </a:buClr>
              <a:buSzPts val="900"/>
              <a:buChar char="–"/>
              <a:defRPr sz="900"/>
            </a:lvl4pPr>
            <a:lvl5pPr indent="-279400" lvl="4" marL="2286000" algn="l">
              <a:lnSpc>
                <a:spcPct val="112000"/>
              </a:lnSpc>
              <a:spcBef>
                <a:spcPts val="0"/>
              </a:spcBef>
              <a:spcAft>
                <a:spcPts val="0"/>
              </a:spcAft>
              <a:buClr>
                <a:schemeClr val="dk1"/>
              </a:buClr>
              <a:buSzPts val="800"/>
              <a:buChar char="•"/>
              <a:defRPr sz="8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88" name="Google Shape;288;p14"/>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dk2"/>
                </a:solidFill>
                <a:latin typeface="Arial"/>
                <a:ea typeface="Arial"/>
                <a:cs typeface="Arial"/>
                <a:sym typeface="Arial"/>
              </a:defRPr>
            </a:lvl1pPr>
            <a:lvl2pPr indent="0" lvl="1" marL="0" algn="r">
              <a:spcBef>
                <a:spcPts val="0"/>
              </a:spcBef>
              <a:buNone/>
              <a:defRPr sz="1200">
                <a:solidFill>
                  <a:schemeClr val="dk2"/>
                </a:solidFill>
                <a:latin typeface="Arial"/>
                <a:ea typeface="Arial"/>
                <a:cs typeface="Arial"/>
                <a:sym typeface="Arial"/>
              </a:defRPr>
            </a:lvl2pPr>
            <a:lvl3pPr indent="0" lvl="2" marL="0" algn="r">
              <a:spcBef>
                <a:spcPts val="0"/>
              </a:spcBef>
              <a:buNone/>
              <a:defRPr sz="1200">
                <a:solidFill>
                  <a:schemeClr val="dk2"/>
                </a:solidFill>
                <a:latin typeface="Arial"/>
                <a:ea typeface="Arial"/>
                <a:cs typeface="Arial"/>
                <a:sym typeface="Arial"/>
              </a:defRPr>
            </a:lvl3pPr>
            <a:lvl4pPr indent="0" lvl="3" marL="0" algn="r">
              <a:spcBef>
                <a:spcPts val="0"/>
              </a:spcBef>
              <a:buNone/>
              <a:defRPr sz="1200">
                <a:solidFill>
                  <a:schemeClr val="dk2"/>
                </a:solidFill>
                <a:latin typeface="Arial"/>
                <a:ea typeface="Arial"/>
                <a:cs typeface="Arial"/>
                <a:sym typeface="Arial"/>
              </a:defRPr>
            </a:lvl4pPr>
            <a:lvl5pPr indent="0" lvl="4" marL="0" algn="r">
              <a:spcBef>
                <a:spcPts val="0"/>
              </a:spcBef>
              <a:buNone/>
              <a:defRPr sz="1200">
                <a:solidFill>
                  <a:schemeClr val="dk2"/>
                </a:solidFill>
                <a:latin typeface="Arial"/>
                <a:ea typeface="Arial"/>
                <a:cs typeface="Arial"/>
                <a:sym typeface="Arial"/>
              </a:defRPr>
            </a:lvl5pPr>
            <a:lvl6pPr indent="0" lvl="5" marL="0" algn="r">
              <a:spcBef>
                <a:spcPts val="0"/>
              </a:spcBef>
              <a:buNone/>
              <a:defRPr sz="1200">
                <a:solidFill>
                  <a:schemeClr val="dk2"/>
                </a:solidFill>
                <a:latin typeface="Arial"/>
                <a:ea typeface="Arial"/>
                <a:cs typeface="Arial"/>
                <a:sym typeface="Arial"/>
              </a:defRPr>
            </a:lvl6pPr>
            <a:lvl7pPr indent="0" lvl="6" marL="0" algn="r">
              <a:spcBef>
                <a:spcPts val="0"/>
              </a:spcBef>
              <a:buNone/>
              <a:defRPr sz="1200">
                <a:solidFill>
                  <a:schemeClr val="dk2"/>
                </a:solidFill>
                <a:latin typeface="Arial"/>
                <a:ea typeface="Arial"/>
                <a:cs typeface="Arial"/>
                <a:sym typeface="Arial"/>
              </a:defRPr>
            </a:lvl7pPr>
            <a:lvl8pPr indent="0" lvl="7" marL="0" algn="r">
              <a:spcBef>
                <a:spcPts val="0"/>
              </a:spcBef>
              <a:buNone/>
              <a:defRPr sz="1200">
                <a:solidFill>
                  <a:schemeClr val="dk2"/>
                </a:solidFill>
                <a:latin typeface="Arial"/>
                <a:ea typeface="Arial"/>
                <a:cs typeface="Arial"/>
                <a:sym typeface="Arial"/>
              </a:defRPr>
            </a:lvl8pPr>
            <a:lvl9pPr indent="0" lvl="8" marL="0" algn="r">
              <a:spcBef>
                <a:spcPts val="0"/>
              </a:spcBef>
              <a:buNone/>
              <a:defRPr sz="12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89" name="Google Shape;289;p14"/>
          <p:cNvSpPr/>
          <p:nvPr>
            <p:ph idx="11" type="ftr"/>
          </p:nvPr>
        </p:nvSpPr>
        <p:spPr>
          <a:xfrm>
            <a:off x="7525512" y="4665770"/>
            <a:ext cx="859536" cy="9505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lvl1pPr lvl="0" algn="r">
              <a:spcBef>
                <a:spcPts val="0"/>
              </a:spcBef>
              <a:spcAft>
                <a:spcPts val="0"/>
              </a:spcAft>
              <a:buSzPts val="1400"/>
              <a:buNone/>
              <a:defRPr b="1" sz="5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0" name="Google Shape;290;p14"/>
          <p:cNvSpPr/>
          <p:nvPr>
            <p:ph idx="5" type="pic"/>
          </p:nvPr>
        </p:nvSpPr>
        <p:spPr>
          <a:xfrm>
            <a:off x="6208776" y="1285875"/>
            <a:ext cx="2633472" cy="2300288"/>
          </a:xfrm>
          <a:prstGeom prst="rect">
            <a:avLst/>
          </a:prstGeom>
          <a:solidFill>
            <a:srgbClr val="D8D8D8"/>
          </a:solidFill>
          <a:ln>
            <a:noFill/>
          </a:ln>
        </p:spPr>
      </p:sp>
      <p:sp>
        <p:nvSpPr>
          <p:cNvPr id="291" name="Google Shape;291;p14"/>
          <p:cNvSpPr txBox="1"/>
          <p:nvPr>
            <p:ph idx="6" type="body"/>
          </p:nvPr>
        </p:nvSpPr>
        <p:spPr>
          <a:xfrm>
            <a:off x="6208776" y="3715519"/>
            <a:ext cx="2633472" cy="504057"/>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chemeClr val="accent1"/>
              </a:buClr>
              <a:buSzPts val="900"/>
              <a:buNone/>
              <a:defRPr sz="900">
                <a:solidFill>
                  <a:schemeClr val="accent1"/>
                </a:solidFill>
              </a:defRPr>
            </a:lvl1pPr>
            <a:lvl2pPr indent="-228600" lvl="1" marL="914400" algn="l">
              <a:lnSpc>
                <a:spcPct val="112000"/>
              </a:lnSpc>
              <a:spcBef>
                <a:spcPts val="0"/>
              </a:spcBef>
              <a:spcAft>
                <a:spcPts val="0"/>
              </a:spcAft>
              <a:buClr>
                <a:schemeClr val="dk1"/>
              </a:buClr>
              <a:buSzPts val="900"/>
              <a:buNone/>
              <a:defRPr sz="900"/>
            </a:lvl2pPr>
            <a:lvl3pPr indent="-295275" lvl="2" marL="1371600" algn="l">
              <a:lnSpc>
                <a:spcPct val="112000"/>
              </a:lnSpc>
              <a:spcBef>
                <a:spcPts val="0"/>
              </a:spcBef>
              <a:spcAft>
                <a:spcPts val="0"/>
              </a:spcAft>
              <a:buClr>
                <a:schemeClr val="dk1"/>
              </a:buClr>
              <a:buSzPts val="1050"/>
              <a:buChar char="•"/>
              <a:defRPr sz="1050"/>
            </a:lvl3pPr>
            <a:lvl4pPr indent="-285750" lvl="3" marL="1828800" algn="l">
              <a:lnSpc>
                <a:spcPct val="112000"/>
              </a:lnSpc>
              <a:spcBef>
                <a:spcPts val="0"/>
              </a:spcBef>
              <a:spcAft>
                <a:spcPts val="0"/>
              </a:spcAft>
              <a:buClr>
                <a:schemeClr val="dk1"/>
              </a:buClr>
              <a:buSzPts val="900"/>
              <a:buChar char="–"/>
              <a:defRPr sz="900"/>
            </a:lvl4pPr>
            <a:lvl5pPr indent="-279400" lvl="4" marL="2286000" algn="l">
              <a:lnSpc>
                <a:spcPct val="112000"/>
              </a:lnSpc>
              <a:spcBef>
                <a:spcPts val="0"/>
              </a:spcBef>
              <a:spcAft>
                <a:spcPts val="0"/>
              </a:spcAft>
              <a:buClr>
                <a:schemeClr val="dk1"/>
              </a:buClr>
              <a:buSzPts val="800"/>
              <a:buChar char="•"/>
              <a:defRPr sz="8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Four Images">
  <p:cSld name="Text and Four Images">
    <p:spTree>
      <p:nvGrpSpPr>
        <p:cNvPr id="292" name="Shape 292"/>
        <p:cNvGrpSpPr/>
        <p:nvPr/>
      </p:nvGrpSpPr>
      <p:grpSpPr>
        <a:xfrm>
          <a:off x="0" y="0"/>
          <a:ext cx="0" cy="0"/>
          <a:chOff x="0" y="0"/>
          <a:chExt cx="0" cy="0"/>
        </a:xfrm>
      </p:grpSpPr>
      <p:sp>
        <p:nvSpPr>
          <p:cNvPr id="293" name="Google Shape;293;p15"/>
          <p:cNvSpPr/>
          <p:nvPr>
            <p:ph idx="2" type="pic"/>
          </p:nvPr>
        </p:nvSpPr>
        <p:spPr>
          <a:xfrm>
            <a:off x="323851" y="1634470"/>
            <a:ext cx="1881877" cy="1053623"/>
          </a:xfrm>
          <a:prstGeom prst="rect">
            <a:avLst/>
          </a:prstGeom>
          <a:solidFill>
            <a:srgbClr val="D8D8D8"/>
          </a:solidFill>
          <a:ln>
            <a:noFill/>
          </a:ln>
        </p:spPr>
      </p:sp>
      <p:sp>
        <p:nvSpPr>
          <p:cNvPr id="294" name="Google Shape;294;p15"/>
          <p:cNvSpPr txBox="1"/>
          <p:nvPr>
            <p:ph type="title"/>
          </p:nvPr>
        </p:nvSpPr>
        <p:spPr>
          <a:xfrm>
            <a:off x="326230" y="339586"/>
            <a:ext cx="7443103" cy="67710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2"/>
              </a:buClr>
              <a:buSzPts val="22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5" name="Google Shape;295;p15"/>
          <p:cNvSpPr txBox="1"/>
          <p:nvPr>
            <p:ph idx="1" type="body"/>
          </p:nvPr>
        </p:nvSpPr>
        <p:spPr>
          <a:xfrm>
            <a:off x="323850" y="2828068"/>
            <a:ext cx="1881878" cy="1381982"/>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chemeClr val="accent1"/>
              </a:buClr>
              <a:buSzPts val="900"/>
              <a:buNone/>
              <a:defRPr sz="900"/>
            </a:lvl1pPr>
            <a:lvl2pPr indent="-228600" lvl="1" marL="914400" algn="l">
              <a:lnSpc>
                <a:spcPct val="112000"/>
              </a:lnSpc>
              <a:spcBef>
                <a:spcPts val="0"/>
              </a:spcBef>
              <a:spcAft>
                <a:spcPts val="0"/>
              </a:spcAft>
              <a:buClr>
                <a:schemeClr val="dk1"/>
              </a:buClr>
              <a:buSzPts val="900"/>
              <a:buNone/>
              <a:defRPr sz="900"/>
            </a:lvl2pPr>
            <a:lvl3pPr indent="-295275" lvl="2" marL="1371600" algn="l">
              <a:lnSpc>
                <a:spcPct val="112000"/>
              </a:lnSpc>
              <a:spcBef>
                <a:spcPts val="0"/>
              </a:spcBef>
              <a:spcAft>
                <a:spcPts val="0"/>
              </a:spcAft>
              <a:buClr>
                <a:schemeClr val="dk1"/>
              </a:buClr>
              <a:buSzPts val="1050"/>
              <a:buChar char="•"/>
              <a:defRPr sz="1050"/>
            </a:lvl3pPr>
            <a:lvl4pPr indent="-285750" lvl="3" marL="1828800" algn="l">
              <a:lnSpc>
                <a:spcPct val="112000"/>
              </a:lnSpc>
              <a:spcBef>
                <a:spcPts val="0"/>
              </a:spcBef>
              <a:spcAft>
                <a:spcPts val="0"/>
              </a:spcAft>
              <a:buClr>
                <a:schemeClr val="dk1"/>
              </a:buClr>
              <a:buSzPts val="900"/>
              <a:buChar char="–"/>
              <a:defRPr sz="900"/>
            </a:lvl4pPr>
            <a:lvl5pPr indent="-279400" lvl="4" marL="2286000" algn="l">
              <a:lnSpc>
                <a:spcPct val="112000"/>
              </a:lnSpc>
              <a:spcBef>
                <a:spcPts val="0"/>
              </a:spcBef>
              <a:spcAft>
                <a:spcPts val="0"/>
              </a:spcAft>
              <a:buClr>
                <a:schemeClr val="dk1"/>
              </a:buClr>
              <a:buSzPts val="800"/>
              <a:buChar char="•"/>
              <a:defRPr sz="8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96" name="Google Shape;296;p15"/>
          <p:cNvSpPr/>
          <p:nvPr>
            <p:ph idx="3" type="pic"/>
          </p:nvPr>
        </p:nvSpPr>
        <p:spPr>
          <a:xfrm>
            <a:off x="2527738" y="1634470"/>
            <a:ext cx="1881877" cy="1053623"/>
          </a:xfrm>
          <a:prstGeom prst="rect">
            <a:avLst/>
          </a:prstGeom>
          <a:solidFill>
            <a:srgbClr val="D8D8D8"/>
          </a:solidFill>
          <a:ln>
            <a:noFill/>
          </a:ln>
        </p:spPr>
      </p:sp>
      <p:sp>
        <p:nvSpPr>
          <p:cNvPr id="297" name="Google Shape;297;p15"/>
          <p:cNvSpPr/>
          <p:nvPr>
            <p:ph idx="4" type="pic"/>
          </p:nvPr>
        </p:nvSpPr>
        <p:spPr>
          <a:xfrm>
            <a:off x="4731625" y="1634470"/>
            <a:ext cx="1881877" cy="1053623"/>
          </a:xfrm>
          <a:prstGeom prst="rect">
            <a:avLst/>
          </a:prstGeom>
          <a:solidFill>
            <a:srgbClr val="D8D8D8"/>
          </a:solidFill>
          <a:ln>
            <a:noFill/>
          </a:ln>
        </p:spPr>
      </p:sp>
      <p:sp>
        <p:nvSpPr>
          <p:cNvPr id="298" name="Google Shape;298;p15"/>
          <p:cNvSpPr/>
          <p:nvPr>
            <p:ph idx="5" type="pic"/>
          </p:nvPr>
        </p:nvSpPr>
        <p:spPr>
          <a:xfrm>
            <a:off x="6935513" y="1634470"/>
            <a:ext cx="1881877" cy="1053623"/>
          </a:xfrm>
          <a:prstGeom prst="rect">
            <a:avLst/>
          </a:prstGeom>
          <a:solidFill>
            <a:srgbClr val="D8D8D8"/>
          </a:solidFill>
          <a:ln>
            <a:noFill/>
          </a:ln>
        </p:spPr>
      </p:sp>
      <p:sp>
        <p:nvSpPr>
          <p:cNvPr id="299" name="Google Shape;299;p15"/>
          <p:cNvSpPr txBox="1"/>
          <p:nvPr>
            <p:ph idx="6" type="body"/>
          </p:nvPr>
        </p:nvSpPr>
        <p:spPr>
          <a:xfrm>
            <a:off x="2527738" y="2828068"/>
            <a:ext cx="1881878" cy="1381982"/>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chemeClr val="accent1"/>
              </a:buClr>
              <a:buSzPts val="900"/>
              <a:buNone/>
              <a:defRPr sz="900"/>
            </a:lvl1pPr>
            <a:lvl2pPr indent="-228600" lvl="1" marL="914400" algn="l">
              <a:lnSpc>
                <a:spcPct val="112000"/>
              </a:lnSpc>
              <a:spcBef>
                <a:spcPts val="0"/>
              </a:spcBef>
              <a:spcAft>
                <a:spcPts val="0"/>
              </a:spcAft>
              <a:buClr>
                <a:schemeClr val="dk1"/>
              </a:buClr>
              <a:buSzPts val="900"/>
              <a:buNone/>
              <a:defRPr sz="900"/>
            </a:lvl2pPr>
            <a:lvl3pPr indent="-295275" lvl="2" marL="1371600" algn="l">
              <a:lnSpc>
                <a:spcPct val="112000"/>
              </a:lnSpc>
              <a:spcBef>
                <a:spcPts val="0"/>
              </a:spcBef>
              <a:spcAft>
                <a:spcPts val="0"/>
              </a:spcAft>
              <a:buClr>
                <a:schemeClr val="dk1"/>
              </a:buClr>
              <a:buSzPts val="1050"/>
              <a:buChar char="•"/>
              <a:defRPr sz="1050"/>
            </a:lvl3pPr>
            <a:lvl4pPr indent="-285750" lvl="3" marL="1828800" algn="l">
              <a:lnSpc>
                <a:spcPct val="112000"/>
              </a:lnSpc>
              <a:spcBef>
                <a:spcPts val="0"/>
              </a:spcBef>
              <a:spcAft>
                <a:spcPts val="0"/>
              </a:spcAft>
              <a:buClr>
                <a:schemeClr val="dk1"/>
              </a:buClr>
              <a:buSzPts val="900"/>
              <a:buChar char="–"/>
              <a:defRPr sz="900"/>
            </a:lvl4pPr>
            <a:lvl5pPr indent="-279400" lvl="4" marL="2286000" algn="l">
              <a:lnSpc>
                <a:spcPct val="112000"/>
              </a:lnSpc>
              <a:spcBef>
                <a:spcPts val="0"/>
              </a:spcBef>
              <a:spcAft>
                <a:spcPts val="0"/>
              </a:spcAft>
              <a:buClr>
                <a:schemeClr val="dk1"/>
              </a:buClr>
              <a:buSzPts val="800"/>
              <a:buChar char="•"/>
              <a:defRPr sz="8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00" name="Google Shape;300;p15"/>
          <p:cNvSpPr txBox="1"/>
          <p:nvPr>
            <p:ph idx="7" type="body"/>
          </p:nvPr>
        </p:nvSpPr>
        <p:spPr>
          <a:xfrm>
            <a:off x="4731625" y="2828068"/>
            <a:ext cx="1881878" cy="1381982"/>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chemeClr val="accent1"/>
              </a:buClr>
              <a:buSzPts val="900"/>
              <a:buNone/>
              <a:defRPr sz="900"/>
            </a:lvl1pPr>
            <a:lvl2pPr indent="-228600" lvl="1" marL="914400" algn="l">
              <a:lnSpc>
                <a:spcPct val="112000"/>
              </a:lnSpc>
              <a:spcBef>
                <a:spcPts val="0"/>
              </a:spcBef>
              <a:spcAft>
                <a:spcPts val="0"/>
              </a:spcAft>
              <a:buClr>
                <a:schemeClr val="dk1"/>
              </a:buClr>
              <a:buSzPts val="900"/>
              <a:buNone/>
              <a:defRPr sz="900"/>
            </a:lvl2pPr>
            <a:lvl3pPr indent="-295275" lvl="2" marL="1371600" algn="l">
              <a:lnSpc>
                <a:spcPct val="112000"/>
              </a:lnSpc>
              <a:spcBef>
                <a:spcPts val="0"/>
              </a:spcBef>
              <a:spcAft>
                <a:spcPts val="0"/>
              </a:spcAft>
              <a:buClr>
                <a:schemeClr val="dk1"/>
              </a:buClr>
              <a:buSzPts val="1050"/>
              <a:buChar char="•"/>
              <a:defRPr sz="1050"/>
            </a:lvl3pPr>
            <a:lvl4pPr indent="-285750" lvl="3" marL="1828800" algn="l">
              <a:lnSpc>
                <a:spcPct val="112000"/>
              </a:lnSpc>
              <a:spcBef>
                <a:spcPts val="0"/>
              </a:spcBef>
              <a:spcAft>
                <a:spcPts val="0"/>
              </a:spcAft>
              <a:buClr>
                <a:schemeClr val="dk1"/>
              </a:buClr>
              <a:buSzPts val="900"/>
              <a:buChar char="–"/>
              <a:defRPr sz="900"/>
            </a:lvl4pPr>
            <a:lvl5pPr indent="-279400" lvl="4" marL="2286000" algn="l">
              <a:lnSpc>
                <a:spcPct val="112000"/>
              </a:lnSpc>
              <a:spcBef>
                <a:spcPts val="0"/>
              </a:spcBef>
              <a:spcAft>
                <a:spcPts val="0"/>
              </a:spcAft>
              <a:buClr>
                <a:schemeClr val="dk1"/>
              </a:buClr>
              <a:buSzPts val="800"/>
              <a:buChar char="•"/>
              <a:defRPr sz="8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01" name="Google Shape;301;p15"/>
          <p:cNvSpPr txBox="1"/>
          <p:nvPr>
            <p:ph idx="8" type="body"/>
          </p:nvPr>
        </p:nvSpPr>
        <p:spPr>
          <a:xfrm>
            <a:off x="6935512" y="2828068"/>
            <a:ext cx="1881878" cy="1381982"/>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chemeClr val="accent1"/>
              </a:buClr>
              <a:buSzPts val="900"/>
              <a:buNone/>
              <a:defRPr sz="900"/>
            </a:lvl1pPr>
            <a:lvl2pPr indent="-228600" lvl="1" marL="914400" algn="l">
              <a:lnSpc>
                <a:spcPct val="112000"/>
              </a:lnSpc>
              <a:spcBef>
                <a:spcPts val="0"/>
              </a:spcBef>
              <a:spcAft>
                <a:spcPts val="0"/>
              </a:spcAft>
              <a:buClr>
                <a:schemeClr val="dk1"/>
              </a:buClr>
              <a:buSzPts val="900"/>
              <a:buNone/>
              <a:defRPr sz="900"/>
            </a:lvl2pPr>
            <a:lvl3pPr indent="-295275" lvl="2" marL="1371600" algn="l">
              <a:lnSpc>
                <a:spcPct val="112000"/>
              </a:lnSpc>
              <a:spcBef>
                <a:spcPts val="0"/>
              </a:spcBef>
              <a:spcAft>
                <a:spcPts val="0"/>
              </a:spcAft>
              <a:buClr>
                <a:schemeClr val="dk1"/>
              </a:buClr>
              <a:buSzPts val="1050"/>
              <a:buChar char="•"/>
              <a:defRPr sz="1050"/>
            </a:lvl3pPr>
            <a:lvl4pPr indent="-285750" lvl="3" marL="1828800" algn="l">
              <a:lnSpc>
                <a:spcPct val="112000"/>
              </a:lnSpc>
              <a:spcBef>
                <a:spcPts val="0"/>
              </a:spcBef>
              <a:spcAft>
                <a:spcPts val="0"/>
              </a:spcAft>
              <a:buClr>
                <a:schemeClr val="dk1"/>
              </a:buClr>
              <a:buSzPts val="900"/>
              <a:buChar char="–"/>
              <a:defRPr sz="900"/>
            </a:lvl4pPr>
            <a:lvl5pPr indent="-279400" lvl="4" marL="2286000" algn="l">
              <a:lnSpc>
                <a:spcPct val="112000"/>
              </a:lnSpc>
              <a:spcBef>
                <a:spcPts val="0"/>
              </a:spcBef>
              <a:spcAft>
                <a:spcPts val="0"/>
              </a:spcAft>
              <a:buClr>
                <a:schemeClr val="dk1"/>
              </a:buClr>
              <a:buSzPts val="800"/>
              <a:buChar char="•"/>
              <a:defRPr sz="8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02" name="Google Shape;302;p15"/>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dk2"/>
                </a:solidFill>
                <a:latin typeface="Arial"/>
                <a:ea typeface="Arial"/>
                <a:cs typeface="Arial"/>
                <a:sym typeface="Arial"/>
              </a:defRPr>
            </a:lvl1pPr>
            <a:lvl2pPr indent="0" lvl="1" marL="0" algn="r">
              <a:spcBef>
                <a:spcPts val="0"/>
              </a:spcBef>
              <a:buNone/>
              <a:defRPr sz="1200">
                <a:solidFill>
                  <a:schemeClr val="dk2"/>
                </a:solidFill>
                <a:latin typeface="Arial"/>
                <a:ea typeface="Arial"/>
                <a:cs typeface="Arial"/>
                <a:sym typeface="Arial"/>
              </a:defRPr>
            </a:lvl2pPr>
            <a:lvl3pPr indent="0" lvl="2" marL="0" algn="r">
              <a:spcBef>
                <a:spcPts val="0"/>
              </a:spcBef>
              <a:buNone/>
              <a:defRPr sz="1200">
                <a:solidFill>
                  <a:schemeClr val="dk2"/>
                </a:solidFill>
                <a:latin typeface="Arial"/>
                <a:ea typeface="Arial"/>
                <a:cs typeface="Arial"/>
                <a:sym typeface="Arial"/>
              </a:defRPr>
            </a:lvl3pPr>
            <a:lvl4pPr indent="0" lvl="3" marL="0" algn="r">
              <a:spcBef>
                <a:spcPts val="0"/>
              </a:spcBef>
              <a:buNone/>
              <a:defRPr sz="1200">
                <a:solidFill>
                  <a:schemeClr val="dk2"/>
                </a:solidFill>
                <a:latin typeface="Arial"/>
                <a:ea typeface="Arial"/>
                <a:cs typeface="Arial"/>
                <a:sym typeface="Arial"/>
              </a:defRPr>
            </a:lvl4pPr>
            <a:lvl5pPr indent="0" lvl="4" marL="0" algn="r">
              <a:spcBef>
                <a:spcPts val="0"/>
              </a:spcBef>
              <a:buNone/>
              <a:defRPr sz="1200">
                <a:solidFill>
                  <a:schemeClr val="dk2"/>
                </a:solidFill>
                <a:latin typeface="Arial"/>
                <a:ea typeface="Arial"/>
                <a:cs typeface="Arial"/>
                <a:sym typeface="Arial"/>
              </a:defRPr>
            </a:lvl5pPr>
            <a:lvl6pPr indent="0" lvl="5" marL="0" algn="r">
              <a:spcBef>
                <a:spcPts val="0"/>
              </a:spcBef>
              <a:buNone/>
              <a:defRPr sz="1200">
                <a:solidFill>
                  <a:schemeClr val="dk2"/>
                </a:solidFill>
                <a:latin typeface="Arial"/>
                <a:ea typeface="Arial"/>
                <a:cs typeface="Arial"/>
                <a:sym typeface="Arial"/>
              </a:defRPr>
            </a:lvl6pPr>
            <a:lvl7pPr indent="0" lvl="6" marL="0" algn="r">
              <a:spcBef>
                <a:spcPts val="0"/>
              </a:spcBef>
              <a:buNone/>
              <a:defRPr sz="1200">
                <a:solidFill>
                  <a:schemeClr val="dk2"/>
                </a:solidFill>
                <a:latin typeface="Arial"/>
                <a:ea typeface="Arial"/>
                <a:cs typeface="Arial"/>
                <a:sym typeface="Arial"/>
              </a:defRPr>
            </a:lvl7pPr>
            <a:lvl8pPr indent="0" lvl="7" marL="0" algn="r">
              <a:spcBef>
                <a:spcPts val="0"/>
              </a:spcBef>
              <a:buNone/>
              <a:defRPr sz="1200">
                <a:solidFill>
                  <a:schemeClr val="dk2"/>
                </a:solidFill>
                <a:latin typeface="Arial"/>
                <a:ea typeface="Arial"/>
                <a:cs typeface="Arial"/>
                <a:sym typeface="Arial"/>
              </a:defRPr>
            </a:lvl8pPr>
            <a:lvl9pPr indent="0" lvl="8" marL="0" algn="r">
              <a:spcBef>
                <a:spcPts val="0"/>
              </a:spcBef>
              <a:buNone/>
              <a:defRPr sz="12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03" name="Google Shape;303;p15"/>
          <p:cNvSpPr/>
          <p:nvPr>
            <p:ph idx="11" type="ftr"/>
          </p:nvPr>
        </p:nvSpPr>
        <p:spPr>
          <a:xfrm>
            <a:off x="7525512" y="4665770"/>
            <a:ext cx="859536" cy="9505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lvl1pPr lvl="0" algn="r">
              <a:spcBef>
                <a:spcPts val="0"/>
              </a:spcBef>
              <a:spcAft>
                <a:spcPts val="0"/>
              </a:spcAft>
              <a:buSzPts val="1400"/>
              <a:buNone/>
              <a:defRPr b="1" sz="5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hite Title">
  <p:cSld name="Title and Content White Title">
    <p:spTree>
      <p:nvGrpSpPr>
        <p:cNvPr id="304" name="Shape 304"/>
        <p:cNvGrpSpPr/>
        <p:nvPr/>
      </p:nvGrpSpPr>
      <p:grpSpPr>
        <a:xfrm>
          <a:off x="0" y="0"/>
          <a:ext cx="0" cy="0"/>
          <a:chOff x="0" y="0"/>
          <a:chExt cx="0" cy="0"/>
        </a:xfrm>
      </p:grpSpPr>
      <p:sp>
        <p:nvSpPr>
          <p:cNvPr id="305" name="Google Shape;305;p16"/>
          <p:cNvSpPr txBox="1"/>
          <p:nvPr>
            <p:ph type="title"/>
          </p:nvPr>
        </p:nvSpPr>
        <p:spPr>
          <a:xfrm>
            <a:off x="326230" y="339586"/>
            <a:ext cx="7443103" cy="67710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2"/>
              </a:buClr>
              <a:buSzPts val="22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6" name="Google Shape;306;p16"/>
          <p:cNvSpPr txBox="1"/>
          <p:nvPr>
            <p:ph idx="1" type="body"/>
          </p:nvPr>
        </p:nvSpPr>
        <p:spPr>
          <a:xfrm>
            <a:off x="325438" y="1554480"/>
            <a:ext cx="7446962" cy="2651760"/>
          </a:xfrm>
          <a:prstGeom prst="rect">
            <a:avLst/>
          </a:prstGeom>
          <a:noFill/>
          <a:ln>
            <a:noFill/>
          </a:ln>
        </p:spPr>
        <p:txBody>
          <a:bodyPr anchorCtr="0" anchor="t" bIns="0" lIns="0" spcFirstLastPara="1" rIns="0" wrap="square" tIns="0">
            <a:noAutofit/>
          </a:bodyPr>
          <a:lstStyle>
            <a:lvl1pPr indent="-228600" lvl="0" marL="457200" algn="l">
              <a:lnSpc>
                <a:spcPct val="117000"/>
              </a:lnSpc>
              <a:spcBef>
                <a:spcPts val="0"/>
              </a:spcBef>
              <a:spcAft>
                <a:spcPts val="0"/>
              </a:spcAft>
              <a:buClr>
                <a:schemeClr val="accent1"/>
              </a:buClr>
              <a:buSzPts val="1500"/>
              <a:buNone/>
              <a:defRPr>
                <a:solidFill>
                  <a:schemeClr val="accent1"/>
                </a:solidFill>
              </a:defRPr>
            </a:lvl1pPr>
            <a:lvl2pPr indent="-228600" lvl="1" marL="914400" algn="l">
              <a:lnSpc>
                <a:spcPct val="117000"/>
              </a:lnSpc>
              <a:spcBef>
                <a:spcPts val="0"/>
              </a:spcBef>
              <a:spcAft>
                <a:spcPts val="0"/>
              </a:spcAft>
              <a:buClr>
                <a:schemeClr val="dk1"/>
              </a:buClr>
              <a:buSzPts val="1800"/>
              <a:buNone/>
              <a:defRPr/>
            </a:lvl2pPr>
            <a:lvl3pPr indent="-342900" lvl="2" marL="1371600" algn="l">
              <a:lnSpc>
                <a:spcPct val="117000"/>
              </a:lnSpc>
              <a:spcBef>
                <a:spcPts val="0"/>
              </a:spcBef>
              <a:spcAft>
                <a:spcPts val="0"/>
              </a:spcAft>
              <a:buClr>
                <a:schemeClr val="dk1"/>
              </a:buClr>
              <a:buSzPts val="1800"/>
              <a:buChar char="•"/>
              <a:defRPr/>
            </a:lvl3pPr>
            <a:lvl4pPr indent="-342900" lvl="3" marL="1828800" algn="l">
              <a:lnSpc>
                <a:spcPct val="117000"/>
              </a:lnSpc>
              <a:spcBef>
                <a:spcPts val="0"/>
              </a:spcBef>
              <a:spcAft>
                <a:spcPts val="0"/>
              </a:spcAft>
              <a:buClr>
                <a:schemeClr val="dk1"/>
              </a:buClr>
              <a:buSzPts val="1800"/>
              <a:buChar char="–"/>
              <a:defRPr/>
            </a:lvl4pPr>
            <a:lvl5pPr indent="-342900" lvl="4" marL="2286000" algn="l">
              <a:lnSpc>
                <a:spcPct val="117000"/>
              </a:lnSpc>
              <a:spcBef>
                <a:spcPts val="0"/>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07" name="Google Shape;307;p16"/>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dk2"/>
                </a:solidFill>
                <a:latin typeface="Arial"/>
                <a:ea typeface="Arial"/>
                <a:cs typeface="Arial"/>
                <a:sym typeface="Arial"/>
              </a:defRPr>
            </a:lvl1pPr>
            <a:lvl2pPr indent="0" lvl="1" marL="0" algn="r">
              <a:spcBef>
                <a:spcPts val="0"/>
              </a:spcBef>
              <a:buNone/>
              <a:defRPr sz="1200">
                <a:solidFill>
                  <a:schemeClr val="dk2"/>
                </a:solidFill>
                <a:latin typeface="Arial"/>
                <a:ea typeface="Arial"/>
                <a:cs typeface="Arial"/>
                <a:sym typeface="Arial"/>
              </a:defRPr>
            </a:lvl2pPr>
            <a:lvl3pPr indent="0" lvl="2" marL="0" algn="r">
              <a:spcBef>
                <a:spcPts val="0"/>
              </a:spcBef>
              <a:buNone/>
              <a:defRPr sz="1200">
                <a:solidFill>
                  <a:schemeClr val="dk2"/>
                </a:solidFill>
                <a:latin typeface="Arial"/>
                <a:ea typeface="Arial"/>
                <a:cs typeface="Arial"/>
                <a:sym typeface="Arial"/>
              </a:defRPr>
            </a:lvl3pPr>
            <a:lvl4pPr indent="0" lvl="3" marL="0" algn="r">
              <a:spcBef>
                <a:spcPts val="0"/>
              </a:spcBef>
              <a:buNone/>
              <a:defRPr sz="1200">
                <a:solidFill>
                  <a:schemeClr val="dk2"/>
                </a:solidFill>
                <a:latin typeface="Arial"/>
                <a:ea typeface="Arial"/>
                <a:cs typeface="Arial"/>
                <a:sym typeface="Arial"/>
              </a:defRPr>
            </a:lvl4pPr>
            <a:lvl5pPr indent="0" lvl="4" marL="0" algn="r">
              <a:spcBef>
                <a:spcPts val="0"/>
              </a:spcBef>
              <a:buNone/>
              <a:defRPr sz="1200">
                <a:solidFill>
                  <a:schemeClr val="dk2"/>
                </a:solidFill>
                <a:latin typeface="Arial"/>
                <a:ea typeface="Arial"/>
                <a:cs typeface="Arial"/>
                <a:sym typeface="Arial"/>
              </a:defRPr>
            </a:lvl5pPr>
            <a:lvl6pPr indent="0" lvl="5" marL="0" algn="r">
              <a:spcBef>
                <a:spcPts val="0"/>
              </a:spcBef>
              <a:buNone/>
              <a:defRPr sz="1200">
                <a:solidFill>
                  <a:schemeClr val="dk2"/>
                </a:solidFill>
                <a:latin typeface="Arial"/>
                <a:ea typeface="Arial"/>
                <a:cs typeface="Arial"/>
                <a:sym typeface="Arial"/>
              </a:defRPr>
            </a:lvl6pPr>
            <a:lvl7pPr indent="0" lvl="6" marL="0" algn="r">
              <a:spcBef>
                <a:spcPts val="0"/>
              </a:spcBef>
              <a:buNone/>
              <a:defRPr sz="1200">
                <a:solidFill>
                  <a:schemeClr val="dk2"/>
                </a:solidFill>
                <a:latin typeface="Arial"/>
                <a:ea typeface="Arial"/>
                <a:cs typeface="Arial"/>
                <a:sym typeface="Arial"/>
              </a:defRPr>
            </a:lvl7pPr>
            <a:lvl8pPr indent="0" lvl="7" marL="0" algn="r">
              <a:spcBef>
                <a:spcPts val="0"/>
              </a:spcBef>
              <a:buNone/>
              <a:defRPr sz="1200">
                <a:solidFill>
                  <a:schemeClr val="dk2"/>
                </a:solidFill>
                <a:latin typeface="Arial"/>
                <a:ea typeface="Arial"/>
                <a:cs typeface="Arial"/>
                <a:sym typeface="Arial"/>
              </a:defRPr>
            </a:lvl8pPr>
            <a:lvl9pPr indent="0" lvl="8" marL="0" algn="r">
              <a:spcBef>
                <a:spcPts val="0"/>
              </a:spcBef>
              <a:buNone/>
              <a:defRPr sz="12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08" name="Google Shape;308;p16"/>
          <p:cNvSpPr/>
          <p:nvPr>
            <p:ph idx="11" type="ftr"/>
          </p:nvPr>
        </p:nvSpPr>
        <p:spPr>
          <a:xfrm>
            <a:off x="7525512" y="4665770"/>
            <a:ext cx="859536" cy="9505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lvl1pPr lvl="0" algn="r">
              <a:spcBef>
                <a:spcPts val="0"/>
              </a:spcBef>
              <a:spcAft>
                <a:spcPts val="0"/>
              </a:spcAft>
              <a:buSzPts val="1400"/>
              <a:buNone/>
              <a:defRPr b="1" sz="5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White Title" type="titleOnly">
  <p:cSld name="TITLE_ONLY">
    <p:spTree>
      <p:nvGrpSpPr>
        <p:cNvPr id="309" name="Shape 309"/>
        <p:cNvGrpSpPr/>
        <p:nvPr/>
      </p:nvGrpSpPr>
      <p:grpSpPr>
        <a:xfrm>
          <a:off x="0" y="0"/>
          <a:ext cx="0" cy="0"/>
          <a:chOff x="0" y="0"/>
          <a:chExt cx="0" cy="0"/>
        </a:xfrm>
      </p:grpSpPr>
      <p:sp>
        <p:nvSpPr>
          <p:cNvPr id="310" name="Google Shape;310;p17"/>
          <p:cNvSpPr txBox="1"/>
          <p:nvPr>
            <p:ph type="title"/>
          </p:nvPr>
        </p:nvSpPr>
        <p:spPr>
          <a:xfrm>
            <a:off x="326230" y="339586"/>
            <a:ext cx="7443103" cy="67710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2"/>
              </a:buClr>
              <a:buSzPts val="22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1" name="Google Shape;311;p17"/>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dk2"/>
                </a:solidFill>
                <a:latin typeface="Arial"/>
                <a:ea typeface="Arial"/>
                <a:cs typeface="Arial"/>
                <a:sym typeface="Arial"/>
              </a:defRPr>
            </a:lvl1pPr>
            <a:lvl2pPr indent="0" lvl="1" marL="0" algn="r">
              <a:spcBef>
                <a:spcPts val="0"/>
              </a:spcBef>
              <a:buNone/>
              <a:defRPr sz="1200">
                <a:solidFill>
                  <a:schemeClr val="dk2"/>
                </a:solidFill>
                <a:latin typeface="Arial"/>
                <a:ea typeface="Arial"/>
                <a:cs typeface="Arial"/>
                <a:sym typeface="Arial"/>
              </a:defRPr>
            </a:lvl2pPr>
            <a:lvl3pPr indent="0" lvl="2" marL="0" algn="r">
              <a:spcBef>
                <a:spcPts val="0"/>
              </a:spcBef>
              <a:buNone/>
              <a:defRPr sz="1200">
                <a:solidFill>
                  <a:schemeClr val="dk2"/>
                </a:solidFill>
                <a:latin typeface="Arial"/>
                <a:ea typeface="Arial"/>
                <a:cs typeface="Arial"/>
                <a:sym typeface="Arial"/>
              </a:defRPr>
            </a:lvl3pPr>
            <a:lvl4pPr indent="0" lvl="3" marL="0" algn="r">
              <a:spcBef>
                <a:spcPts val="0"/>
              </a:spcBef>
              <a:buNone/>
              <a:defRPr sz="1200">
                <a:solidFill>
                  <a:schemeClr val="dk2"/>
                </a:solidFill>
                <a:latin typeface="Arial"/>
                <a:ea typeface="Arial"/>
                <a:cs typeface="Arial"/>
                <a:sym typeface="Arial"/>
              </a:defRPr>
            </a:lvl4pPr>
            <a:lvl5pPr indent="0" lvl="4" marL="0" algn="r">
              <a:spcBef>
                <a:spcPts val="0"/>
              </a:spcBef>
              <a:buNone/>
              <a:defRPr sz="1200">
                <a:solidFill>
                  <a:schemeClr val="dk2"/>
                </a:solidFill>
                <a:latin typeface="Arial"/>
                <a:ea typeface="Arial"/>
                <a:cs typeface="Arial"/>
                <a:sym typeface="Arial"/>
              </a:defRPr>
            </a:lvl5pPr>
            <a:lvl6pPr indent="0" lvl="5" marL="0" algn="r">
              <a:spcBef>
                <a:spcPts val="0"/>
              </a:spcBef>
              <a:buNone/>
              <a:defRPr sz="1200">
                <a:solidFill>
                  <a:schemeClr val="dk2"/>
                </a:solidFill>
                <a:latin typeface="Arial"/>
                <a:ea typeface="Arial"/>
                <a:cs typeface="Arial"/>
                <a:sym typeface="Arial"/>
              </a:defRPr>
            </a:lvl6pPr>
            <a:lvl7pPr indent="0" lvl="6" marL="0" algn="r">
              <a:spcBef>
                <a:spcPts val="0"/>
              </a:spcBef>
              <a:buNone/>
              <a:defRPr sz="1200">
                <a:solidFill>
                  <a:schemeClr val="dk2"/>
                </a:solidFill>
                <a:latin typeface="Arial"/>
                <a:ea typeface="Arial"/>
                <a:cs typeface="Arial"/>
                <a:sym typeface="Arial"/>
              </a:defRPr>
            </a:lvl7pPr>
            <a:lvl8pPr indent="0" lvl="7" marL="0" algn="r">
              <a:spcBef>
                <a:spcPts val="0"/>
              </a:spcBef>
              <a:buNone/>
              <a:defRPr sz="1200">
                <a:solidFill>
                  <a:schemeClr val="dk2"/>
                </a:solidFill>
                <a:latin typeface="Arial"/>
                <a:ea typeface="Arial"/>
                <a:cs typeface="Arial"/>
                <a:sym typeface="Arial"/>
              </a:defRPr>
            </a:lvl8pPr>
            <a:lvl9pPr indent="0" lvl="8" marL="0" algn="r">
              <a:spcBef>
                <a:spcPts val="0"/>
              </a:spcBef>
              <a:buNone/>
              <a:defRPr sz="12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12" name="Google Shape;312;p17"/>
          <p:cNvSpPr/>
          <p:nvPr>
            <p:ph idx="11" type="ftr"/>
          </p:nvPr>
        </p:nvSpPr>
        <p:spPr>
          <a:xfrm>
            <a:off x="7525512" y="4665770"/>
            <a:ext cx="859536" cy="9505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lvl1pPr lvl="0" algn="r">
              <a:spcBef>
                <a:spcPts val="0"/>
              </a:spcBef>
              <a:spcAft>
                <a:spcPts val="0"/>
              </a:spcAft>
              <a:buSzPts val="1400"/>
              <a:buNone/>
              <a:defRPr b="1" sz="5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amp;A/Thank you" showMasterSp="0">
  <p:cSld name="Q&amp;A/Thank you">
    <p:bg>
      <p:bgPr>
        <a:solidFill>
          <a:schemeClr val="lt2"/>
        </a:solidFill>
      </p:bgPr>
    </p:bg>
    <p:spTree>
      <p:nvGrpSpPr>
        <p:cNvPr id="313" name="Shape 313"/>
        <p:cNvGrpSpPr/>
        <p:nvPr/>
      </p:nvGrpSpPr>
      <p:grpSpPr>
        <a:xfrm>
          <a:off x="0" y="0"/>
          <a:ext cx="0" cy="0"/>
          <a:chOff x="0" y="0"/>
          <a:chExt cx="0" cy="0"/>
        </a:xfrm>
      </p:grpSpPr>
      <p:sp>
        <p:nvSpPr>
          <p:cNvPr id="314" name="Google Shape;314;p18"/>
          <p:cNvSpPr txBox="1"/>
          <p:nvPr>
            <p:ph type="title"/>
          </p:nvPr>
        </p:nvSpPr>
        <p:spPr>
          <a:xfrm>
            <a:off x="326231" y="339582"/>
            <a:ext cx="2409990" cy="1321691"/>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Clr>
                <a:schemeClr val="dk2"/>
              </a:buClr>
              <a:buSzPts val="4600"/>
              <a:buFont typeface="Arial"/>
              <a:buNone/>
              <a:defRPr sz="46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5" name="Google Shape;315;p18"/>
          <p:cNvSpPr txBox="1"/>
          <p:nvPr>
            <p:ph idx="1" type="body"/>
          </p:nvPr>
        </p:nvSpPr>
        <p:spPr>
          <a:xfrm>
            <a:off x="323849" y="2387560"/>
            <a:ext cx="2412371" cy="1822490"/>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chemeClr val="dk2"/>
              </a:buClr>
              <a:buSzPts val="1300"/>
              <a:buNone/>
              <a:defRPr b="0" sz="1300">
                <a:solidFill>
                  <a:schemeClr val="dk2"/>
                </a:solidFill>
              </a:defRPr>
            </a:lvl1pPr>
            <a:lvl2pPr indent="-228600" lvl="1" marL="914400" algn="l">
              <a:lnSpc>
                <a:spcPct val="112000"/>
              </a:lnSpc>
              <a:spcBef>
                <a:spcPts val="0"/>
              </a:spcBef>
              <a:spcAft>
                <a:spcPts val="0"/>
              </a:spcAft>
              <a:buClr>
                <a:schemeClr val="dk2"/>
              </a:buClr>
              <a:buSzPts val="1050"/>
              <a:buNone/>
              <a:defRPr sz="1050">
                <a:solidFill>
                  <a:schemeClr val="dk2"/>
                </a:solidFill>
              </a:defRPr>
            </a:lvl2pPr>
            <a:lvl3pPr indent="-295275" lvl="2" marL="1371600" algn="l">
              <a:lnSpc>
                <a:spcPct val="112000"/>
              </a:lnSpc>
              <a:spcBef>
                <a:spcPts val="0"/>
              </a:spcBef>
              <a:spcAft>
                <a:spcPts val="0"/>
              </a:spcAft>
              <a:buClr>
                <a:schemeClr val="dk2"/>
              </a:buClr>
              <a:buSzPts val="1050"/>
              <a:buChar char="•"/>
              <a:defRPr sz="1050">
                <a:solidFill>
                  <a:schemeClr val="dk2"/>
                </a:solidFill>
              </a:defRPr>
            </a:lvl3pPr>
            <a:lvl4pPr indent="-285750" lvl="3" marL="1828800" algn="l">
              <a:lnSpc>
                <a:spcPct val="112000"/>
              </a:lnSpc>
              <a:spcBef>
                <a:spcPts val="0"/>
              </a:spcBef>
              <a:spcAft>
                <a:spcPts val="0"/>
              </a:spcAft>
              <a:buClr>
                <a:schemeClr val="dk2"/>
              </a:buClr>
              <a:buSzPts val="900"/>
              <a:buChar char="–"/>
              <a:defRPr sz="900">
                <a:solidFill>
                  <a:schemeClr val="dk2"/>
                </a:solidFill>
              </a:defRPr>
            </a:lvl4pPr>
            <a:lvl5pPr indent="-279400" lvl="4" marL="2286000" algn="l">
              <a:lnSpc>
                <a:spcPct val="112000"/>
              </a:lnSpc>
              <a:spcBef>
                <a:spcPts val="0"/>
              </a:spcBef>
              <a:spcAft>
                <a:spcPts val="0"/>
              </a:spcAft>
              <a:buClr>
                <a:schemeClr val="dk2"/>
              </a:buClr>
              <a:buSzPts val="800"/>
              <a:buChar char="•"/>
              <a:defRPr sz="800">
                <a:solidFill>
                  <a:schemeClr val="dk2"/>
                </a:solidFill>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16" name="Google Shape;316;p18"/>
          <p:cNvSpPr/>
          <p:nvPr>
            <p:ph idx="2" type="pic"/>
          </p:nvPr>
        </p:nvSpPr>
        <p:spPr>
          <a:xfrm>
            <a:off x="3036367" y="64295"/>
            <a:ext cx="6107634" cy="5079206"/>
          </a:xfrm>
          <a:prstGeom prst="rect">
            <a:avLst/>
          </a:prstGeom>
          <a:solidFill>
            <a:srgbClr val="D8D8D8"/>
          </a:solidFill>
          <a:ln>
            <a:noFill/>
          </a:ln>
        </p:spPr>
      </p:sp>
      <p:sp>
        <p:nvSpPr>
          <p:cNvPr id="317" name="Google Shape;317;p18"/>
          <p:cNvSpPr/>
          <p:nvPr/>
        </p:nvSpPr>
        <p:spPr>
          <a:xfrm>
            <a:off x="-2" y="0"/>
            <a:ext cx="9143999" cy="6429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8" name="Google Shape;318;p18"/>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19" name="Google Shape;319;p18"/>
          <p:cNvSpPr/>
          <p:nvPr>
            <p:ph idx="11" type="ftr"/>
          </p:nvPr>
        </p:nvSpPr>
        <p:spPr>
          <a:xfrm>
            <a:off x="7525512" y="4665770"/>
            <a:ext cx="859536" cy="9505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45700" lIns="45700" spcFirstLastPara="1" rIns="91425" wrap="square" tIns="45700">
            <a:noAutofit/>
          </a:bodyPr>
          <a:lstStyle>
            <a:lvl1pPr lvl="0" algn="r">
              <a:spcBef>
                <a:spcPts val="0"/>
              </a:spcBef>
              <a:spcAft>
                <a:spcPts val="0"/>
              </a:spcAft>
              <a:buSzPts val="1400"/>
              <a:buNone/>
              <a:defRPr b="1" sz="5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320" name="Google Shape;320;p18"/>
          <p:cNvGrpSpPr/>
          <p:nvPr/>
        </p:nvGrpSpPr>
        <p:grpSpPr>
          <a:xfrm>
            <a:off x="278604" y="4554538"/>
            <a:ext cx="1331527" cy="342899"/>
            <a:chOff x="278604" y="4554538"/>
            <a:chExt cx="1331527" cy="342899"/>
          </a:xfrm>
        </p:grpSpPr>
        <p:grpSp>
          <p:nvGrpSpPr>
            <p:cNvPr id="321" name="Google Shape;321;p18"/>
            <p:cNvGrpSpPr/>
            <p:nvPr/>
          </p:nvGrpSpPr>
          <p:grpSpPr>
            <a:xfrm>
              <a:off x="278604" y="4554538"/>
              <a:ext cx="298793" cy="342426"/>
              <a:chOff x="278604" y="4554538"/>
              <a:chExt cx="298793" cy="342426"/>
            </a:xfrm>
          </p:grpSpPr>
          <p:grpSp>
            <p:nvGrpSpPr>
              <p:cNvPr id="322" name="Google Shape;322;p18"/>
              <p:cNvGrpSpPr/>
              <p:nvPr/>
            </p:nvGrpSpPr>
            <p:grpSpPr>
              <a:xfrm>
                <a:off x="278604" y="4554538"/>
                <a:ext cx="297174" cy="342426"/>
                <a:chOff x="278604" y="4554538"/>
                <a:chExt cx="297174" cy="342426"/>
              </a:xfrm>
            </p:grpSpPr>
            <p:sp>
              <p:nvSpPr>
                <p:cNvPr id="323" name="Google Shape;323;p18"/>
                <p:cNvSpPr/>
                <p:nvPr/>
              </p:nvSpPr>
              <p:spPr>
                <a:xfrm>
                  <a:off x="293446" y="4554538"/>
                  <a:ext cx="282332" cy="106045"/>
                </a:xfrm>
                <a:custGeom>
                  <a:rect b="b" l="l" r="r" t="t"/>
                  <a:pathLst>
                    <a:path extrusionOk="0" h="106045" w="282332">
                      <a:moveTo>
                        <a:pt x="282051" y="70485"/>
                      </a:moveTo>
                      <a:cubicBezTo>
                        <a:pt x="282051" y="70485"/>
                        <a:pt x="282685" y="70485"/>
                        <a:pt x="282051" y="70485"/>
                      </a:cubicBezTo>
                      <a:cubicBezTo>
                        <a:pt x="282051" y="69850"/>
                        <a:pt x="281418" y="69215"/>
                        <a:pt x="280152" y="67310"/>
                      </a:cubicBezTo>
                      <a:cubicBezTo>
                        <a:pt x="278885" y="65405"/>
                        <a:pt x="269388" y="52705"/>
                        <a:pt x="257357" y="41910"/>
                      </a:cubicBezTo>
                      <a:cubicBezTo>
                        <a:pt x="245960" y="31115"/>
                        <a:pt x="209868" y="0"/>
                        <a:pt x="152247" y="0"/>
                      </a:cubicBezTo>
                      <a:cubicBezTo>
                        <a:pt x="92727" y="0"/>
                        <a:pt x="52203" y="32385"/>
                        <a:pt x="31308" y="55880"/>
                      </a:cubicBezTo>
                      <a:cubicBezTo>
                        <a:pt x="11046" y="78740"/>
                        <a:pt x="915" y="104140"/>
                        <a:pt x="281" y="104775"/>
                      </a:cubicBezTo>
                      <a:cubicBezTo>
                        <a:pt x="281" y="105410"/>
                        <a:pt x="-352" y="105410"/>
                        <a:pt x="281" y="106045"/>
                      </a:cubicBezTo>
                      <a:cubicBezTo>
                        <a:pt x="915" y="106045"/>
                        <a:pt x="915" y="105410"/>
                        <a:pt x="915" y="104775"/>
                      </a:cubicBezTo>
                      <a:cubicBezTo>
                        <a:pt x="1548" y="104140"/>
                        <a:pt x="11679" y="80645"/>
                        <a:pt x="35107" y="61595"/>
                      </a:cubicBezTo>
                      <a:cubicBezTo>
                        <a:pt x="58535" y="42545"/>
                        <a:pt x="96526" y="20955"/>
                        <a:pt x="152880" y="20955"/>
                      </a:cubicBezTo>
                      <a:cubicBezTo>
                        <a:pt x="201003" y="20955"/>
                        <a:pt x="235195" y="38100"/>
                        <a:pt x="251025" y="47625"/>
                      </a:cubicBezTo>
                      <a:cubicBezTo>
                        <a:pt x="266855" y="57150"/>
                        <a:pt x="276986" y="66675"/>
                        <a:pt x="278885" y="68580"/>
                      </a:cubicBezTo>
                      <a:cubicBezTo>
                        <a:pt x="280785" y="69850"/>
                        <a:pt x="281418" y="69850"/>
                        <a:pt x="282051" y="70485"/>
                      </a:cubicBezTo>
                      <a:cubicBezTo>
                        <a:pt x="282051" y="70485"/>
                        <a:pt x="282051" y="70485"/>
                        <a:pt x="282051" y="7048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4" name="Google Shape;324;p18"/>
                <p:cNvSpPr/>
                <p:nvPr/>
              </p:nvSpPr>
              <p:spPr>
                <a:xfrm>
                  <a:off x="278604" y="4715192"/>
                  <a:ext cx="255736" cy="181772"/>
                </a:xfrm>
                <a:custGeom>
                  <a:rect b="b" l="l" r="r" t="t"/>
                  <a:pathLst>
                    <a:path extrusionOk="0" h="181772" w="255736">
                      <a:moveTo>
                        <a:pt x="1194" y="0"/>
                      </a:moveTo>
                      <a:cubicBezTo>
                        <a:pt x="1827" y="0"/>
                        <a:pt x="1827" y="0"/>
                        <a:pt x="1194" y="0"/>
                      </a:cubicBezTo>
                      <a:cubicBezTo>
                        <a:pt x="1827" y="635"/>
                        <a:pt x="1194" y="1270"/>
                        <a:pt x="1194" y="2540"/>
                      </a:cubicBezTo>
                      <a:cubicBezTo>
                        <a:pt x="1194" y="3810"/>
                        <a:pt x="-72" y="31750"/>
                        <a:pt x="14491" y="60960"/>
                      </a:cubicBezTo>
                      <a:cubicBezTo>
                        <a:pt x="29054" y="91440"/>
                        <a:pt x="55015" y="123190"/>
                        <a:pt x="96806" y="144145"/>
                      </a:cubicBezTo>
                      <a:cubicBezTo>
                        <a:pt x="136064" y="163195"/>
                        <a:pt x="174688" y="166370"/>
                        <a:pt x="203182" y="163195"/>
                      </a:cubicBezTo>
                      <a:cubicBezTo>
                        <a:pt x="231042" y="160020"/>
                        <a:pt x="251938" y="149860"/>
                        <a:pt x="254470" y="148590"/>
                      </a:cubicBezTo>
                      <a:cubicBezTo>
                        <a:pt x="255737" y="147955"/>
                        <a:pt x="255737" y="147955"/>
                        <a:pt x="255737" y="147955"/>
                      </a:cubicBezTo>
                      <a:cubicBezTo>
                        <a:pt x="255737" y="147955"/>
                        <a:pt x="255737" y="147955"/>
                        <a:pt x="255737" y="147955"/>
                      </a:cubicBezTo>
                      <a:cubicBezTo>
                        <a:pt x="255737" y="147955"/>
                        <a:pt x="255104" y="148590"/>
                        <a:pt x="254470" y="148590"/>
                      </a:cubicBezTo>
                      <a:cubicBezTo>
                        <a:pt x="253837" y="149225"/>
                        <a:pt x="252571" y="150495"/>
                        <a:pt x="250671" y="151765"/>
                      </a:cubicBezTo>
                      <a:cubicBezTo>
                        <a:pt x="247505" y="154305"/>
                        <a:pt x="241173" y="160020"/>
                        <a:pt x="219012" y="169545"/>
                      </a:cubicBezTo>
                      <a:cubicBezTo>
                        <a:pt x="187985" y="182880"/>
                        <a:pt x="135431" y="191135"/>
                        <a:pt x="83509" y="162560"/>
                      </a:cubicBezTo>
                      <a:cubicBezTo>
                        <a:pt x="33487" y="135255"/>
                        <a:pt x="11325" y="88265"/>
                        <a:pt x="3727" y="52705"/>
                      </a:cubicBezTo>
                      <a:cubicBezTo>
                        <a:pt x="-1972" y="25400"/>
                        <a:pt x="561" y="3175"/>
                        <a:pt x="561" y="1270"/>
                      </a:cubicBezTo>
                      <a:cubicBezTo>
                        <a:pt x="1194" y="635"/>
                        <a:pt x="1194" y="635"/>
                        <a:pt x="1194" y="0"/>
                      </a:cubicBezTo>
                      <a:cubicBezTo>
                        <a:pt x="1194" y="0"/>
                        <a:pt x="1194" y="0"/>
                        <a:pt x="1194"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25" name="Google Shape;325;p18"/>
              <p:cNvSpPr/>
              <p:nvPr/>
            </p:nvSpPr>
            <p:spPr>
              <a:xfrm>
                <a:off x="342484" y="4665663"/>
                <a:ext cx="234913" cy="102234"/>
              </a:xfrm>
              <a:custGeom>
                <a:rect b="b" l="l" r="r" t="t"/>
                <a:pathLst>
                  <a:path extrusionOk="0" h="102234" w="234913">
                    <a:moveTo>
                      <a:pt x="131071" y="100330"/>
                    </a:moveTo>
                    <a:lnTo>
                      <a:pt x="131071" y="60960"/>
                    </a:lnTo>
                    <a:lnTo>
                      <a:pt x="159564" y="0"/>
                    </a:lnTo>
                    <a:lnTo>
                      <a:pt x="137402" y="0"/>
                    </a:lnTo>
                    <a:lnTo>
                      <a:pt x="120306" y="40005"/>
                    </a:lnTo>
                    <a:lnTo>
                      <a:pt x="103210" y="0"/>
                    </a:lnTo>
                    <a:lnTo>
                      <a:pt x="80415" y="0"/>
                    </a:lnTo>
                    <a:lnTo>
                      <a:pt x="108909" y="60960"/>
                    </a:lnTo>
                    <a:lnTo>
                      <a:pt x="108909" y="100330"/>
                    </a:lnTo>
                    <a:lnTo>
                      <a:pt x="131071" y="100330"/>
                    </a:lnTo>
                    <a:close/>
                    <a:moveTo>
                      <a:pt x="53188" y="57785"/>
                    </a:moveTo>
                    <a:cubicBezTo>
                      <a:pt x="46223" y="43815"/>
                      <a:pt x="24061" y="2540"/>
                      <a:pt x="22795" y="635"/>
                    </a:cubicBezTo>
                    <a:lnTo>
                      <a:pt x="22795" y="0"/>
                    </a:lnTo>
                    <a:lnTo>
                      <a:pt x="0" y="0"/>
                    </a:lnTo>
                    <a:lnTo>
                      <a:pt x="0" y="100965"/>
                    </a:lnTo>
                    <a:lnTo>
                      <a:pt x="20262" y="100965"/>
                    </a:lnTo>
                    <a:lnTo>
                      <a:pt x="20262" y="41275"/>
                    </a:lnTo>
                    <a:cubicBezTo>
                      <a:pt x="27860" y="55245"/>
                      <a:pt x="51922" y="97790"/>
                      <a:pt x="53188" y="100330"/>
                    </a:cubicBezTo>
                    <a:lnTo>
                      <a:pt x="53821" y="100965"/>
                    </a:lnTo>
                    <a:lnTo>
                      <a:pt x="74083" y="100965"/>
                    </a:lnTo>
                    <a:lnTo>
                      <a:pt x="74083" y="0"/>
                    </a:lnTo>
                    <a:lnTo>
                      <a:pt x="53821" y="0"/>
                    </a:lnTo>
                    <a:lnTo>
                      <a:pt x="53821" y="57785"/>
                    </a:lnTo>
                    <a:close/>
                    <a:moveTo>
                      <a:pt x="234914" y="65405"/>
                    </a:moveTo>
                    <a:lnTo>
                      <a:pt x="234914" y="0"/>
                    </a:lnTo>
                    <a:lnTo>
                      <a:pt x="213385" y="0"/>
                    </a:lnTo>
                    <a:lnTo>
                      <a:pt x="213385" y="64770"/>
                    </a:lnTo>
                    <a:cubicBezTo>
                      <a:pt x="213385" y="78105"/>
                      <a:pt x="209586" y="83185"/>
                      <a:pt x="200722" y="83185"/>
                    </a:cubicBezTo>
                    <a:cubicBezTo>
                      <a:pt x="191224" y="83185"/>
                      <a:pt x="188058" y="78105"/>
                      <a:pt x="188058" y="64770"/>
                    </a:cubicBezTo>
                    <a:lnTo>
                      <a:pt x="188058" y="0"/>
                    </a:lnTo>
                    <a:lnTo>
                      <a:pt x="165896" y="0"/>
                    </a:lnTo>
                    <a:lnTo>
                      <a:pt x="165896" y="65405"/>
                    </a:lnTo>
                    <a:cubicBezTo>
                      <a:pt x="165896" y="89535"/>
                      <a:pt x="177927" y="102235"/>
                      <a:pt x="200722" y="102235"/>
                    </a:cubicBezTo>
                    <a:cubicBezTo>
                      <a:pt x="223516" y="102235"/>
                      <a:pt x="234914" y="90170"/>
                      <a:pt x="234914" y="6540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326" name="Google Shape;326;p18"/>
            <p:cNvGrpSpPr/>
            <p:nvPr/>
          </p:nvGrpSpPr>
          <p:grpSpPr>
            <a:xfrm>
              <a:off x="704036" y="4691063"/>
              <a:ext cx="497054" cy="76834"/>
              <a:chOff x="704036" y="4691063"/>
              <a:chExt cx="497054" cy="76834"/>
            </a:xfrm>
          </p:grpSpPr>
          <p:sp>
            <p:nvSpPr>
              <p:cNvPr id="327" name="Google Shape;327;p18"/>
              <p:cNvSpPr/>
              <p:nvPr/>
            </p:nvSpPr>
            <p:spPr>
              <a:xfrm>
                <a:off x="704036" y="4691698"/>
                <a:ext cx="43690" cy="74930"/>
              </a:xfrm>
              <a:custGeom>
                <a:rect b="b" l="l" r="r" t="t"/>
                <a:pathLst>
                  <a:path extrusionOk="0" h="74930" w="43690">
                    <a:moveTo>
                      <a:pt x="22162" y="74930"/>
                    </a:moveTo>
                    <a:lnTo>
                      <a:pt x="0" y="74930"/>
                    </a:lnTo>
                    <a:lnTo>
                      <a:pt x="0" y="1270"/>
                    </a:lnTo>
                    <a:lnTo>
                      <a:pt x="22162" y="1270"/>
                    </a:lnTo>
                    <a:lnTo>
                      <a:pt x="22162" y="10795"/>
                    </a:lnTo>
                    <a:cubicBezTo>
                      <a:pt x="25961" y="5080"/>
                      <a:pt x="31660" y="0"/>
                      <a:pt x="41791" y="0"/>
                    </a:cubicBezTo>
                    <a:cubicBezTo>
                      <a:pt x="41791" y="0"/>
                      <a:pt x="43057" y="0"/>
                      <a:pt x="43057" y="0"/>
                    </a:cubicBezTo>
                    <a:lnTo>
                      <a:pt x="43690" y="0"/>
                    </a:lnTo>
                    <a:lnTo>
                      <a:pt x="43690" y="18415"/>
                    </a:lnTo>
                    <a:lnTo>
                      <a:pt x="42424" y="18415"/>
                    </a:lnTo>
                    <a:cubicBezTo>
                      <a:pt x="41791" y="18415"/>
                      <a:pt x="39258" y="17780"/>
                      <a:pt x="38625" y="17780"/>
                    </a:cubicBezTo>
                    <a:cubicBezTo>
                      <a:pt x="29760" y="17780"/>
                      <a:pt x="24061" y="22860"/>
                      <a:pt x="22162" y="25400"/>
                    </a:cubicBezTo>
                    <a:lnTo>
                      <a:pt x="22162" y="7493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8" name="Google Shape;328;p18"/>
              <p:cNvSpPr/>
              <p:nvPr/>
            </p:nvSpPr>
            <p:spPr>
              <a:xfrm>
                <a:off x="888294" y="4692333"/>
                <a:ext cx="60817" cy="75564"/>
              </a:xfrm>
              <a:custGeom>
                <a:rect b="b" l="l" r="r" t="t"/>
                <a:pathLst>
                  <a:path extrusionOk="0" h="75564" w="60817">
                    <a:moveTo>
                      <a:pt x="31660" y="75565"/>
                    </a:moveTo>
                    <a:cubicBezTo>
                      <a:pt x="17729" y="75565"/>
                      <a:pt x="8232" y="71755"/>
                      <a:pt x="633" y="62865"/>
                    </a:cubicBezTo>
                    <a:lnTo>
                      <a:pt x="0" y="62230"/>
                    </a:lnTo>
                    <a:lnTo>
                      <a:pt x="11397" y="50165"/>
                    </a:lnTo>
                    <a:lnTo>
                      <a:pt x="12031" y="50800"/>
                    </a:lnTo>
                    <a:cubicBezTo>
                      <a:pt x="17729" y="56515"/>
                      <a:pt x="25328" y="60325"/>
                      <a:pt x="31660" y="60325"/>
                    </a:cubicBezTo>
                    <a:cubicBezTo>
                      <a:pt x="35459" y="60325"/>
                      <a:pt x="40524" y="59055"/>
                      <a:pt x="40524" y="54610"/>
                    </a:cubicBezTo>
                    <a:cubicBezTo>
                      <a:pt x="40524" y="49530"/>
                      <a:pt x="34826" y="47625"/>
                      <a:pt x="27227" y="45720"/>
                    </a:cubicBezTo>
                    <a:cubicBezTo>
                      <a:pt x="16463" y="42545"/>
                      <a:pt x="3166" y="38735"/>
                      <a:pt x="3166" y="22225"/>
                    </a:cubicBezTo>
                    <a:cubicBezTo>
                      <a:pt x="3166" y="6985"/>
                      <a:pt x="17096" y="0"/>
                      <a:pt x="31026" y="0"/>
                    </a:cubicBezTo>
                    <a:cubicBezTo>
                      <a:pt x="41157" y="0"/>
                      <a:pt x="51922" y="4445"/>
                      <a:pt x="58254" y="11430"/>
                    </a:cubicBezTo>
                    <a:lnTo>
                      <a:pt x="58887" y="12065"/>
                    </a:lnTo>
                    <a:lnTo>
                      <a:pt x="47489" y="24130"/>
                    </a:lnTo>
                    <a:lnTo>
                      <a:pt x="46856" y="23495"/>
                    </a:lnTo>
                    <a:cubicBezTo>
                      <a:pt x="41157" y="17780"/>
                      <a:pt x="36092" y="15875"/>
                      <a:pt x="31026" y="15875"/>
                    </a:cubicBezTo>
                    <a:cubicBezTo>
                      <a:pt x="28494" y="15875"/>
                      <a:pt x="24061" y="16510"/>
                      <a:pt x="24061" y="20955"/>
                    </a:cubicBezTo>
                    <a:cubicBezTo>
                      <a:pt x="24061" y="26035"/>
                      <a:pt x="29760" y="27305"/>
                      <a:pt x="36725" y="29845"/>
                    </a:cubicBezTo>
                    <a:cubicBezTo>
                      <a:pt x="47489" y="33020"/>
                      <a:pt x="60786" y="36830"/>
                      <a:pt x="60786" y="53340"/>
                    </a:cubicBezTo>
                    <a:cubicBezTo>
                      <a:pt x="61420" y="64135"/>
                      <a:pt x="52555" y="75565"/>
                      <a:pt x="31660" y="7556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9" name="Google Shape;329;p18"/>
              <p:cNvSpPr/>
              <p:nvPr/>
            </p:nvSpPr>
            <p:spPr>
              <a:xfrm>
                <a:off x="821809" y="4692333"/>
                <a:ext cx="60817" cy="75564"/>
              </a:xfrm>
              <a:custGeom>
                <a:rect b="b" l="l" r="r" t="t"/>
                <a:pathLst>
                  <a:path extrusionOk="0" h="75564" w="60817">
                    <a:moveTo>
                      <a:pt x="31660" y="75565"/>
                    </a:moveTo>
                    <a:cubicBezTo>
                      <a:pt x="17729" y="75565"/>
                      <a:pt x="8232" y="71755"/>
                      <a:pt x="633" y="62865"/>
                    </a:cubicBezTo>
                    <a:lnTo>
                      <a:pt x="0" y="62230"/>
                    </a:lnTo>
                    <a:lnTo>
                      <a:pt x="11397" y="50165"/>
                    </a:lnTo>
                    <a:lnTo>
                      <a:pt x="12031" y="50800"/>
                    </a:lnTo>
                    <a:cubicBezTo>
                      <a:pt x="17729" y="56515"/>
                      <a:pt x="25328" y="60325"/>
                      <a:pt x="31660" y="60325"/>
                    </a:cubicBezTo>
                    <a:cubicBezTo>
                      <a:pt x="35459" y="60325"/>
                      <a:pt x="40524" y="59055"/>
                      <a:pt x="40524" y="54610"/>
                    </a:cubicBezTo>
                    <a:cubicBezTo>
                      <a:pt x="40524" y="49530"/>
                      <a:pt x="34826" y="47625"/>
                      <a:pt x="27227" y="45720"/>
                    </a:cubicBezTo>
                    <a:cubicBezTo>
                      <a:pt x="16463" y="42545"/>
                      <a:pt x="3166" y="38735"/>
                      <a:pt x="3166" y="22225"/>
                    </a:cubicBezTo>
                    <a:cubicBezTo>
                      <a:pt x="3166" y="6985"/>
                      <a:pt x="17096" y="0"/>
                      <a:pt x="31026" y="0"/>
                    </a:cubicBezTo>
                    <a:cubicBezTo>
                      <a:pt x="41157" y="0"/>
                      <a:pt x="51922" y="4445"/>
                      <a:pt x="58254" y="11430"/>
                    </a:cubicBezTo>
                    <a:lnTo>
                      <a:pt x="58887" y="12065"/>
                    </a:lnTo>
                    <a:lnTo>
                      <a:pt x="47489" y="24130"/>
                    </a:lnTo>
                    <a:lnTo>
                      <a:pt x="46856" y="23495"/>
                    </a:lnTo>
                    <a:cubicBezTo>
                      <a:pt x="41157" y="17780"/>
                      <a:pt x="36092" y="15875"/>
                      <a:pt x="31026" y="15875"/>
                    </a:cubicBezTo>
                    <a:cubicBezTo>
                      <a:pt x="28494" y="15875"/>
                      <a:pt x="24061" y="16510"/>
                      <a:pt x="24061" y="20955"/>
                    </a:cubicBezTo>
                    <a:cubicBezTo>
                      <a:pt x="24061" y="26035"/>
                      <a:pt x="29760" y="27305"/>
                      <a:pt x="36725" y="29845"/>
                    </a:cubicBezTo>
                    <a:cubicBezTo>
                      <a:pt x="47489" y="33020"/>
                      <a:pt x="60786" y="36830"/>
                      <a:pt x="60786" y="53340"/>
                    </a:cubicBezTo>
                    <a:cubicBezTo>
                      <a:pt x="61420" y="64135"/>
                      <a:pt x="52555" y="75565"/>
                      <a:pt x="31660" y="7556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0" name="Google Shape;330;p18"/>
              <p:cNvSpPr/>
              <p:nvPr/>
            </p:nvSpPr>
            <p:spPr>
              <a:xfrm>
                <a:off x="959212" y="4691063"/>
                <a:ext cx="98777" cy="76834"/>
              </a:xfrm>
              <a:custGeom>
                <a:rect b="b" l="l" r="r" t="t"/>
                <a:pathLst>
                  <a:path extrusionOk="0" h="76834" w="98777">
                    <a:moveTo>
                      <a:pt x="98778" y="75565"/>
                    </a:moveTo>
                    <a:lnTo>
                      <a:pt x="77249" y="75565"/>
                    </a:lnTo>
                    <a:lnTo>
                      <a:pt x="77249" y="26670"/>
                    </a:lnTo>
                    <a:cubicBezTo>
                      <a:pt x="77249" y="20955"/>
                      <a:pt x="75983" y="19050"/>
                      <a:pt x="71551" y="19050"/>
                    </a:cubicBezTo>
                    <a:cubicBezTo>
                      <a:pt x="67751" y="19050"/>
                      <a:pt x="63319" y="22225"/>
                      <a:pt x="60786" y="25400"/>
                    </a:cubicBezTo>
                    <a:lnTo>
                      <a:pt x="60786" y="76200"/>
                    </a:lnTo>
                    <a:lnTo>
                      <a:pt x="38625" y="76200"/>
                    </a:lnTo>
                    <a:lnTo>
                      <a:pt x="38625" y="27305"/>
                    </a:lnTo>
                    <a:cubicBezTo>
                      <a:pt x="38625" y="21590"/>
                      <a:pt x="37358" y="19685"/>
                      <a:pt x="33559" y="19685"/>
                    </a:cubicBezTo>
                    <a:cubicBezTo>
                      <a:pt x="29760" y="19685"/>
                      <a:pt x="25328" y="22860"/>
                      <a:pt x="22162" y="26035"/>
                    </a:cubicBezTo>
                    <a:lnTo>
                      <a:pt x="22162" y="76835"/>
                    </a:lnTo>
                    <a:lnTo>
                      <a:pt x="0" y="76835"/>
                    </a:lnTo>
                    <a:lnTo>
                      <a:pt x="0" y="1905"/>
                    </a:lnTo>
                    <a:lnTo>
                      <a:pt x="22162" y="1905"/>
                    </a:lnTo>
                    <a:lnTo>
                      <a:pt x="22162" y="9525"/>
                    </a:lnTo>
                    <a:cubicBezTo>
                      <a:pt x="26594" y="4445"/>
                      <a:pt x="33559" y="0"/>
                      <a:pt x="42424" y="0"/>
                    </a:cubicBezTo>
                    <a:cubicBezTo>
                      <a:pt x="51922" y="0"/>
                      <a:pt x="56987" y="2540"/>
                      <a:pt x="59520" y="10160"/>
                    </a:cubicBezTo>
                    <a:cubicBezTo>
                      <a:pt x="63952" y="4445"/>
                      <a:pt x="71551" y="0"/>
                      <a:pt x="80415" y="0"/>
                    </a:cubicBezTo>
                    <a:cubicBezTo>
                      <a:pt x="92446" y="0"/>
                      <a:pt x="98778" y="6350"/>
                      <a:pt x="98778" y="20320"/>
                    </a:cubicBezTo>
                    <a:lnTo>
                      <a:pt x="98778" y="7556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1" name="Google Shape;331;p18"/>
              <p:cNvSpPr/>
              <p:nvPr/>
            </p:nvSpPr>
            <p:spPr>
              <a:xfrm>
                <a:off x="1067487" y="4691063"/>
                <a:ext cx="62685" cy="76200"/>
              </a:xfrm>
              <a:custGeom>
                <a:rect b="b" l="l" r="r" t="t"/>
                <a:pathLst>
                  <a:path extrusionOk="0" h="76200" w="62685">
                    <a:moveTo>
                      <a:pt x="18363" y="76200"/>
                    </a:moveTo>
                    <a:cubicBezTo>
                      <a:pt x="6332" y="76200"/>
                      <a:pt x="0" y="69850"/>
                      <a:pt x="0" y="57150"/>
                    </a:cubicBezTo>
                    <a:cubicBezTo>
                      <a:pt x="0" y="41910"/>
                      <a:pt x="12664" y="32385"/>
                      <a:pt x="39258" y="27305"/>
                    </a:cubicBezTo>
                    <a:lnTo>
                      <a:pt x="39258" y="24765"/>
                    </a:lnTo>
                    <a:cubicBezTo>
                      <a:pt x="39258" y="19050"/>
                      <a:pt x="37358" y="17145"/>
                      <a:pt x="32926" y="17145"/>
                    </a:cubicBezTo>
                    <a:cubicBezTo>
                      <a:pt x="24694" y="17145"/>
                      <a:pt x="17096" y="22225"/>
                      <a:pt x="13297" y="24765"/>
                    </a:cubicBezTo>
                    <a:lnTo>
                      <a:pt x="3166" y="11430"/>
                    </a:lnTo>
                    <a:cubicBezTo>
                      <a:pt x="12031" y="3810"/>
                      <a:pt x="24061" y="0"/>
                      <a:pt x="36725" y="0"/>
                    </a:cubicBezTo>
                    <a:cubicBezTo>
                      <a:pt x="53188" y="0"/>
                      <a:pt x="60786" y="6985"/>
                      <a:pt x="60786" y="24130"/>
                    </a:cubicBezTo>
                    <a:lnTo>
                      <a:pt x="60786" y="56515"/>
                    </a:lnTo>
                    <a:cubicBezTo>
                      <a:pt x="60786" y="66040"/>
                      <a:pt x="61420" y="70485"/>
                      <a:pt x="62686" y="74295"/>
                    </a:cubicBezTo>
                    <a:lnTo>
                      <a:pt x="62686" y="74930"/>
                    </a:lnTo>
                    <a:cubicBezTo>
                      <a:pt x="62686" y="74930"/>
                      <a:pt x="41157" y="74930"/>
                      <a:pt x="41157" y="74930"/>
                    </a:cubicBezTo>
                    <a:cubicBezTo>
                      <a:pt x="40524" y="73025"/>
                      <a:pt x="39891" y="70485"/>
                      <a:pt x="39891" y="67310"/>
                    </a:cubicBezTo>
                    <a:cubicBezTo>
                      <a:pt x="33559" y="73660"/>
                      <a:pt x="26594" y="76200"/>
                      <a:pt x="18363" y="76200"/>
                    </a:cubicBezTo>
                    <a:close/>
                    <a:moveTo>
                      <a:pt x="39258" y="39370"/>
                    </a:moveTo>
                    <a:cubicBezTo>
                      <a:pt x="26594" y="41910"/>
                      <a:pt x="20895" y="46355"/>
                      <a:pt x="20895" y="53340"/>
                    </a:cubicBezTo>
                    <a:cubicBezTo>
                      <a:pt x="20895" y="57785"/>
                      <a:pt x="22795" y="59690"/>
                      <a:pt x="27227" y="59690"/>
                    </a:cubicBezTo>
                    <a:cubicBezTo>
                      <a:pt x="31660" y="59690"/>
                      <a:pt x="35459" y="57785"/>
                      <a:pt x="39258" y="54610"/>
                    </a:cubicBezTo>
                    <a:lnTo>
                      <a:pt x="39258" y="3937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2" name="Google Shape;332;p18"/>
              <p:cNvSpPr/>
              <p:nvPr/>
            </p:nvSpPr>
            <p:spPr>
              <a:xfrm>
                <a:off x="751525" y="4691698"/>
                <a:ext cx="64585" cy="76199"/>
              </a:xfrm>
              <a:custGeom>
                <a:rect b="b" l="l" r="r" t="t"/>
                <a:pathLst>
                  <a:path extrusionOk="0" h="76199" w="64585">
                    <a:moveTo>
                      <a:pt x="32293" y="0"/>
                    </a:moveTo>
                    <a:cubicBezTo>
                      <a:pt x="8232" y="0"/>
                      <a:pt x="0" y="19685"/>
                      <a:pt x="0" y="38100"/>
                    </a:cubicBezTo>
                    <a:cubicBezTo>
                      <a:pt x="0" y="66040"/>
                      <a:pt x="16463" y="76200"/>
                      <a:pt x="32293" y="76200"/>
                    </a:cubicBezTo>
                    <a:cubicBezTo>
                      <a:pt x="48123" y="76200"/>
                      <a:pt x="64586" y="66040"/>
                      <a:pt x="64586" y="38100"/>
                    </a:cubicBezTo>
                    <a:cubicBezTo>
                      <a:pt x="64586" y="9525"/>
                      <a:pt x="48123"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5880"/>
                      <a:pt x="37358" y="58420"/>
                      <a:pt x="32293" y="5842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3" name="Google Shape;333;p18"/>
              <p:cNvSpPr/>
              <p:nvPr/>
            </p:nvSpPr>
            <p:spPr>
              <a:xfrm>
                <a:off x="1140937" y="4691698"/>
                <a:ext cx="60153" cy="74294"/>
              </a:xfrm>
              <a:custGeom>
                <a:rect b="b" l="l" r="r" t="t"/>
                <a:pathLst>
                  <a:path extrusionOk="0" h="74294" w="60153">
                    <a:moveTo>
                      <a:pt x="41791" y="0"/>
                    </a:moveTo>
                    <a:cubicBezTo>
                      <a:pt x="33559" y="0"/>
                      <a:pt x="26594" y="4445"/>
                      <a:pt x="22162" y="8890"/>
                    </a:cubicBezTo>
                    <a:lnTo>
                      <a:pt x="22162" y="1270"/>
                    </a:lnTo>
                    <a:lnTo>
                      <a:pt x="0" y="1270"/>
                    </a:lnTo>
                    <a:lnTo>
                      <a:pt x="0" y="74295"/>
                    </a:lnTo>
                    <a:lnTo>
                      <a:pt x="22162" y="74295"/>
                    </a:lnTo>
                    <a:lnTo>
                      <a:pt x="22162" y="24130"/>
                    </a:lnTo>
                    <a:cubicBezTo>
                      <a:pt x="26594" y="20320"/>
                      <a:pt x="29760" y="18415"/>
                      <a:pt x="32926" y="18415"/>
                    </a:cubicBezTo>
                    <a:cubicBezTo>
                      <a:pt x="35459" y="18415"/>
                      <a:pt x="37991" y="19050"/>
                      <a:pt x="37991" y="25400"/>
                    </a:cubicBezTo>
                    <a:lnTo>
                      <a:pt x="37991" y="74295"/>
                    </a:lnTo>
                    <a:lnTo>
                      <a:pt x="60153" y="74295"/>
                    </a:lnTo>
                    <a:lnTo>
                      <a:pt x="60153" y="19685"/>
                    </a:lnTo>
                    <a:cubicBezTo>
                      <a:pt x="60153" y="6350"/>
                      <a:pt x="53821" y="0"/>
                      <a:pt x="41791"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34" name="Google Shape;334;p18"/>
            <p:cNvSpPr/>
            <p:nvPr/>
          </p:nvSpPr>
          <p:spPr>
            <a:xfrm>
              <a:off x="543205" y="4793933"/>
              <a:ext cx="72816" cy="103504"/>
            </a:xfrm>
            <a:custGeom>
              <a:rect b="b" l="l" r="r" t="t"/>
              <a:pathLst>
                <a:path extrusionOk="0" h="103504" w="72816">
                  <a:moveTo>
                    <a:pt x="43690" y="41910"/>
                  </a:moveTo>
                  <a:lnTo>
                    <a:pt x="41791" y="41275"/>
                  </a:lnTo>
                  <a:cubicBezTo>
                    <a:pt x="32926" y="37465"/>
                    <a:pt x="26594" y="33655"/>
                    <a:pt x="26594" y="27305"/>
                  </a:cubicBezTo>
                  <a:cubicBezTo>
                    <a:pt x="26594" y="22225"/>
                    <a:pt x="30393" y="19050"/>
                    <a:pt x="36092" y="19050"/>
                  </a:cubicBezTo>
                  <a:cubicBezTo>
                    <a:pt x="43057" y="19050"/>
                    <a:pt x="48123" y="23495"/>
                    <a:pt x="52555" y="32385"/>
                  </a:cubicBezTo>
                  <a:lnTo>
                    <a:pt x="53188" y="33655"/>
                  </a:lnTo>
                  <a:lnTo>
                    <a:pt x="70917" y="24130"/>
                  </a:lnTo>
                  <a:lnTo>
                    <a:pt x="70284" y="22860"/>
                  </a:lnTo>
                  <a:cubicBezTo>
                    <a:pt x="63319" y="7620"/>
                    <a:pt x="51922" y="0"/>
                    <a:pt x="36092" y="0"/>
                  </a:cubicBezTo>
                  <a:cubicBezTo>
                    <a:pt x="17096" y="0"/>
                    <a:pt x="3799" y="12065"/>
                    <a:pt x="3799" y="28575"/>
                  </a:cubicBezTo>
                  <a:cubicBezTo>
                    <a:pt x="3799" y="48895"/>
                    <a:pt x="19629" y="55245"/>
                    <a:pt x="32293" y="60960"/>
                  </a:cubicBezTo>
                  <a:lnTo>
                    <a:pt x="32926" y="61595"/>
                  </a:lnTo>
                  <a:cubicBezTo>
                    <a:pt x="43057" y="66040"/>
                    <a:pt x="49389" y="69215"/>
                    <a:pt x="49389" y="76200"/>
                  </a:cubicBezTo>
                  <a:cubicBezTo>
                    <a:pt x="49389" y="82550"/>
                    <a:pt x="44957" y="85725"/>
                    <a:pt x="37991" y="85725"/>
                  </a:cubicBezTo>
                  <a:cubicBezTo>
                    <a:pt x="27860" y="85725"/>
                    <a:pt x="22162" y="77470"/>
                    <a:pt x="18996" y="71120"/>
                  </a:cubicBezTo>
                  <a:lnTo>
                    <a:pt x="18363" y="69850"/>
                  </a:lnTo>
                  <a:lnTo>
                    <a:pt x="0" y="78105"/>
                  </a:lnTo>
                  <a:lnTo>
                    <a:pt x="633" y="79375"/>
                  </a:lnTo>
                  <a:cubicBezTo>
                    <a:pt x="8231" y="95885"/>
                    <a:pt x="20895" y="103505"/>
                    <a:pt x="38625" y="103505"/>
                  </a:cubicBezTo>
                  <a:cubicBezTo>
                    <a:pt x="55088" y="103505"/>
                    <a:pt x="72817" y="94615"/>
                    <a:pt x="72817" y="74295"/>
                  </a:cubicBezTo>
                  <a:cubicBezTo>
                    <a:pt x="72184" y="53975"/>
                    <a:pt x="56354" y="46990"/>
                    <a:pt x="43690" y="4191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5" name="Google Shape;335;p18"/>
            <p:cNvSpPr/>
            <p:nvPr/>
          </p:nvSpPr>
          <p:spPr>
            <a:xfrm>
              <a:off x="624887" y="4820603"/>
              <a:ext cx="61419" cy="76200"/>
            </a:xfrm>
            <a:custGeom>
              <a:rect b="b" l="l" r="r" t="t"/>
              <a:pathLst>
                <a:path extrusionOk="0" h="76200" w="61419">
                  <a:moveTo>
                    <a:pt x="41791" y="46990"/>
                  </a:moveTo>
                  <a:cubicBezTo>
                    <a:pt x="39891" y="57785"/>
                    <a:pt x="35459" y="59055"/>
                    <a:pt x="32293" y="59055"/>
                  </a:cubicBezTo>
                  <a:cubicBezTo>
                    <a:pt x="28494" y="59055"/>
                    <a:pt x="22795" y="57150"/>
                    <a:pt x="22795" y="38100"/>
                  </a:cubicBezTo>
                  <a:cubicBezTo>
                    <a:pt x="22795" y="17780"/>
                    <a:pt x="29760" y="17780"/>
                    <a:pt x="32293" y="17780"/>
                  </a:cubicBezTo>
                  <a:cubicBezTo>
                    <a:pt x="36092" y="17780"/>
                    <a:pt x="38625" y="19685"/>
                    <a:pt x="41157" y="28575"/>
                  </a:cubicBezTo>
                  <a:lnTo>
                    <a:pt x="41157" y="29845"/>
                  </a:lnTo>
                  <a:lnTo>
                    <a:pt x="61420" y="25400"/>
                  </a:lnTo>
                  <a:lnTo>
                    <a:pt x="60786" y="24130"/>
                  </a:lnTo>
                  <a:cubicBezTo>
                    <a:pt x="58254" y="13970"/>
                    <a:pt x="52555" y="0"/>
                    <a:pt x="32293" y="0"/>
                  </a:cubicBezTo>
                  <a:cubicBezTo>
                    <a:pt x="16463" y="0"/>
                    <a:pt x="0" y="10160"/>
                    <a:pt x="0" y="38100"/>
                  </a:cubicBezTo>
                  <a:cubicBezTo>
                    <a:pt x="0" y="66040"/>
                    <a:pt x="16463" y="76200"/>
                    <a:pt x="31660" y="76200"/>
                  </a:cubicBezTo>
                  <a:cubicBezTo>
                    <a:pt x="46856" y="76200"/>
                    <a:pt x="56987" y="67945"/>
                    <a:pt x="60786" y="52070"/>
                  </a:cubicBezTo>
                  <a:lnTo>
                    <a:pt x="61420" y="50800"/>
                  </a:lnTo>
                  <a:lnTo>
                    <a:pt x="41791" y="45720"/>
                  </a:lnTo>
                  <a:lnTo>
                    <a:pt x="41791" y="4699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6" name="Google Shape;336;p18"/>
            <p:cNvSpPr/>
            <p:nvPr/>
          </p:nvSpPr>
          <p:spPr>
            <a:xfrm>
              <a:off x="695804" y="4792028"/>
              <a:ext cx="60153" cy="104139"/>
            </a:xfrm>
            <a:custGeom>
              <a:rect b="b" l="l" r="r" t="t"/>
              <a:pathLst>
                <a:path extrusionOk="0" h="104139" w="60153">
                  <a:moveTo>
                    <a:pt x="41791" y="28575"/>
                  </a:moveTo>
                  <a:cubicBezTo>
                    <a:pt x="33559" y="28575"/>
                    <a:pt x="26594" y="33020"/>
                    <a:pt x="22162" y="37465"/>
                  </a:cubicBezTo>
                  <a:lnTo>
                    <a:pt x="22162" y="0"/>
                  </a:lnTo>
                  <a:lnTo>
                    <a:pt x="0" y="3175"/>
                  </a:lnTo>
                  <a:lnTo>
                    <a:pt x="0" y="104140"/>
                  </a:lnTo>
                  <a:lnTo>
                    <a:pt x="22162" y="104140"/>
                  </a:lnTo>
                  <a:lnTo>
                    <a:pt x="22162" y="53975"/>
                  </a:lnTo>
                  <a:cubicBezTo>
                    <a:pt x="26594" y="50165"/>
                    <a:pt x="29760" y="48260"/>
                    <a:pt x="32926" y="48260"/>
                  </a:cubicBezTo>
                  <a:cubicBezTo>
                    <a:pt x="35459" y="48260"/>
                    <a:pt x="37991" y="48895"/>
                    <a:pt x="37991" y="55245"/>
                  </a:cubicBezTo>
                  <a:lnTo>
                    <a:pt x="37991" y="104140"/>
                  </a:lnTo>
                  <a:lnTo>
                    <a:pt x="60153" y="104140"/>
                  </a:lnTo>
                  <a:lnTo>
                    <a:pt x="60153" y="48260"/>
                  </a:lnTo>
                  <a:cubicBezTo>
                    <a:pt x="60153" y="35560"/>
                    <a:pt x="53821" y="28575"/>
                    <a:pt x="41791" y="2857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7" name="Google Shape;337;p18"/>
            <p:cNvSpPr/>
            <p:nvPr/>
          </p:nvSpPr>
          <p:spPr>
            <a:xfrm>
              <a:off x="764189" y="4820603"/>
              <a:ext cx="64585" cy="76200"/>
            </a:xfrm>
            <a:custGeom>
              <a:rect b="b" l="l" r="r" t="t"/>
              <a:pathLst>
                <a:path extrusionOk="0" h="76200" w="64585">
                  <a:moveTo>
                    <a:pt x="32293" y="0"/>
                  </a:moveTo>
                  <a:cubicBezTo>
                    <a:pt x="8232" y="0"/>
                    <a:pt x="0" y="19685"/>
                    <a:pt x="0" y="38100"/>
                  </a:cubicBezTo>
                  <a:cubicBezTo>
                    <a:pt x="0" y="66040"/>
                    <a:pt x="16463" y="76200"/>
                    <a:pt x="32293" y="76200"/>
                  </a:cubicBezTo>
                  <a:cubicBezTo>
                    <a:pt x="48123" y="76200"/>
                    <a:pt x="64586" y="66040"/>
                    <a:pt x="64586" y="38100"/>
                  </a:cubicBezTo>
                  <a:cubicBezTo>
                    <a:pt x="64586" y="10160"/>
                    <a:pt x="48123"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6515"/>
                    <a:pt x="36725" y="58420"/>
                    <a:pt x="32293" y="5842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8" name="Google Shape;338;p18"/>
            <p:cNvSpPr/>
            <p:nvPr/>
          </p:nvSpPr>
          <p:spPr>
            <a:xfrm>
              <a:off x="836373" y="4820603"/>
              <a:ext cx="64585" cy="76200"/>
            </a:xfrm>
            <a:custGeom>
              <a:rect b="b" l="l" r="r" t="t"/>
              <a:pathLst>
                <a:path extrusionOk="0" h="76200" w="64585">
                  <a:moveTo>
                    <a:pt x="32293" y="0"/>
                  </a:moveTo>
                  <a:cubicBezTo>
                    <a:pt x="8232" y="0"/>
                    <a:pt x="0" y="19685"/>
                    <a:pt x="0" y="38100"/>
                  </a:cubicBezTo>
                  <a:cubicBezTo>
                    <a:pt x="0" y="66040"/>
                    <a:pt x="16463" y="76200"/>
                    <a:pt x="32293" y="76200"/>
                  </a:cubicBezTo>
                  <a:cubicBezTo>
                    <a:pt x="48123" y="76200"/>
                    <a:pt x="64585" y="66040"/>
                    <a:pt x="64585" y="38100"/>
                  </a:cubicBezTo>
                  <a:cubicBezTo>
                    <a:pt x="64585" y="10160"/>
                    <a:pt x="47489"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6515"/>
                    <a:pt x="36725" y="58420"/>
                    <a:pt x="32293" y="5842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9" name="Google Shape;339;p18"/>
            <p:cNvSpPr/>
            <p:nvPr/>
          </p:nvSpPr>
          <p:spPr>
            <a:xfrm>
              <a:off x="954779" y="4820603"/>
              <a:ext cx="64602" cy="76200"/>
            </a:xfrm>
            <a:custGeom>
              <a:rect b="b" l="l" r="r" t="t"/>
              <a:pathLst>
                <a:path extrusionOk="0" h="76200" w="64602">
                  <a:moveTo>
                    <a:pt x="32293" y="0"/>
                  </a:moveTo>
                  <a:cubicBezTo>
                    <a:pt x="8232" y="0"/>
                    <a:pt x="0" y="19685"/>
                    <a:pt x="0" y="38100"/>
                  </a:cubicBezTo>
                  <a:cubicBezTo>
                    <a:pt x="0" y="66040"/>
                    <a:pt x="16463" y="76200"/>
                    <a:pt x="32293" y="76200"/>
                  </a:cubicBezTo>
                  <a:cubicBezTo>
                    <a:pt x="48123" y="76200"/>
                    <a:pt x="64585" y="66040"/>
                    <a:pt x="64585" y="38100"/>
                  </a:cubicBezTo>
                  <a:cubicBezTo>
                    <a:pt x="65219" y="10160"/>
                    <a:pt x="48123"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6515"/>
                    <a:pt x="37358" y="58420"/>
                    <a:pt x="32293" y="5842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0" name="Google Shape;340;p18"/>
            <p:cNvSpPr/>
            <p:nvPr/>
          </p:nvSpPr>
          <p:spPr>
            <a:xfrm>
              <a:off x="1023797" y="4794567"/>
              <a:ext cx="44956" cy="101600"/>
            </a:xfrm>
            <a:custGeom>
              <a:rect b="b" l="l" r="r" t="t"/>
              <a:pathLst>
                <a:path extrusionOk="0" h="101600" w="44956">
                  <a:moveTo>
                    <a:pt x="33559" y="0"/>
                  </a:moveTo>
                  <a:cubicBezTo>
                    <a:pt x="12664" y="0"/>
                    <a:pt x="10131" y="12065"/>
                    <a:pt x="10131" y="22860"/>
                  </a:cubicBezTo>
                  <a:lnTo>
                    <a:pt x="10131" y="27940"/>
                  </a:lnTo>
                  <a:lnTo>
                    <a:pt x="0" y="27940"/>
                  </a:lnTo>
                  <a:lnTo>
                    <a:pt x="0" y="45085"/>
                  </a:lnTo>
                  <a:lnTo>
                    <a:pt x="10131" y="45085"/>
                  </a:lnTo>
                  <a:lnTo>
                    <a:pt x="10131" y="101600"/>
                  </a:lnTo>
                  <a:lnTo>
                    <a:pt x="32293" y="101600"/>
                  </a:lnTo>
                  <a:lnTo>
                    <a:pt x="32293" y="45085"/>
                  </a:lnTo>
                  <a:lnTo>
                    <a:pt x="44957" y="45085"/>
                  </a:lnTo>
                  <a:lnTo>
                    <a:pt x="44957" y="27940"/>
                  </a:lnTo>
                  <a:lnTo>
                    <a:pt x="32293" y="27940"/>
                  </a:lnTo>
                  <a:lnTo>
                    <a:pt x="32293" y="23495"/>
                  </a:lnTo>
                  <a:cubicBezTo>
                    <a:pt x="32293" y="18415"/>
                    <a:pt x="34826" y="17145"/>
                    <a:pt x="39258" y="17145"/>
                  </a:cubicBezTo>
                  <a:cubicBezTo>
                    <a:pt x="40524" y="17145"/>
                    <a:pt x="43057" y="17145"/>
                    <a:pt x="43690" y="17780"/>
                  </a:cubicBezTo>
                  <a:lnTo>
                    <a:pt x="44957" y="17780"/>
                  </a:lnTo>
                  <a:lnTo>
                    <a:pt x="44957" y="635"/>
                  </a:lnTo>
                  <a:lnTo>
                    <a:pt x="44323" y="635"/>
                  </a:lnTo>
                  <a:cubicBezTo>
                    <a:pt x="43057" y="0"/>
                    <a:pt x="36725" y="0"/>
                    <a:pt x="33559"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1" name="Google Shape;341;p18"/>
            <p:cNvSpPr/>
            <p:nvPr/>
          </p:nvSpPr>
          <p:spPr>
            <a:xfrm>
              <a:off x="1095981" y="4794567"/>
              <a:ext cx="88013" cy="100965"/>
            </a:xfrm>
            <a:custGeom>
              <a:rect b="b" l="l" r="r" t="t"/>
              <a:pathLst>
                <a:path extrusionOk="0" h="100965" w="88013">
                  <a:moveTo>
                    <a:pt x="44323" y="66040"/>
                  </a:moveTo>
                  <a:lnTo>
                    <a:pt x="27860" y="0"/>
                  </a:lnTo>
                  <a:lnTo>
                    <a:pt x="0" y="0"/>
                  </a:lnTo>
                  <a:lnTo>
                    <a:pt x="0" y="100965"/>
                  </a:lnTo>
                  <a:lnTo>
                    <a:pt x="18996" y="100965"/>
                  </a:lnTo>
                  <a:lnTo>
                    <a:pt x="18996" y="38100"/>
                  </a:lnTo>
                  <a:cubicBezTo>
                    <a:pt x="20262" y="42545"/>
                    <a:pt x="34826" y="100965"/>
                    <a:pt x="34826" y="100965"/>
                  </a:cubicBezTo>
                  <a:lnTo>
                    <a:pt x="51922" y="100965"/>
                  </a:lnTo>
                  <a:cubicBezTo>
                    <a:pt x="51922" y="100965"/>
                    <a:pt x="66485" y="43815"/>
                    <a:pt x="67751" y="38735"/>
                  </a:cubicBezTo>
                  <a:lnTo>
                    <a:pt x="67751" y="100965"/>
                  </a:lnTo>
                  <a:lnTo>
                    <a:pt x="88014" y="100965"/>
                  </a:lnTo>
                  <a:lnTo>
                    <a:pt x="88014" y="0"/>
                  </a:lnTo>
                  <a:lnTo>
                    <a:pt x="59520" y="0"/>
                  </a:lnTo>
                  <a:lnTo>
                    <a:pt x="44323" y="660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2" name="Google Shape;342;p18"/>
            <p:cNvSpPr/>
            <p:nvPr/>
          </p:nvSpPr>
          <p:spPr>
            <a:xfrm>
              <a:off x="1193492" y="4819967"/>
              <a:ext cx="61419" cy="76200"/>
            </a:xfrm>
            <a:custGeom>
              <a:rect b="b" l="l" r="r" t="t"/>
              <a:pathLst>
                <a:path extrusionOk="0" h="76200" w="61419">
                  <a:moveTo>
                    <a:pt x="47489" y="50800"/>
                  </a:moveTo>
                  <a:cubicBezTo>
                    <a:pt x="44957" y="54610"/>
                    <a:pt x="39891" y="59055"/>
                    <a:pt x="33559" y="59055"/>
                  </a:cubicBezTo>
                  <a:cubicBezTo>
                    <a:pt x="26594" y="59055"/>
                    <a:pt x="23428" y="53975"/>
                    <a:pt x="22162" y="44450"/>
                  </a:cubicBezTo>
                  <a:lnTo>
                    <a:pt x="61420" y="44450"/>
                  </a:lnTo>
                  <a:lnTo>
                    <a:pt x="61420" y="39370"/>
                  </a:lnTo>
                  <a:cubicBezTo>
                    <a:pt x="61420" y="14605"/>
                    <a:pt x="50655" y="0"/>
                    <a:pt x="31660" y="0"/>
                  </a:cubicBezTo>
                  <a:cubicBezTo>
                    <a:pt x="17096" y="0"/>
                    <a:pt x="0" y="10160"/>
                    <a:pt x="0" y="38100"/>
                  </a:cubicBezTo>
                  <a:cubicBezTo>
                    <a:pt x="0" y="62230"/>
                    <a:pt x="12031" y="76200"/>
                    <a:pt x="32293" y="76200"/>
                  </a:cubicBezTo>
                  <a:cubicBezTo>
                    <a:pt x="44323" y="76200"/>
                    <a:pt x="53821" y="71120"/>
                    <a:pt x="60786" y="60960"/>
                  </a:cubicBezTo>
                  <a:lnTo>
                    <a:pt x="61420" y="59690"/>
                  </a:lnTo>
                  <a:lnTo>
                    <a:pt x="48123" y="48895"/>
                  </a:lnTo>
                  <a:lnTo>
                    <a:pt x="47489" y="50800"/>
                  </a:lnTo>
                  <a:close/>
                  <a:moveTo>
                    <a:pt x="22795" y="31115"/>
                  </a:moveTo>
                  <a:cubicBezTo>
                    <a:pt x="23428" y="24765"/>
                    <a:pt x="25961" y="18415"/>
                    <a:pt x="32293" y="18415"/>
                  </a:cubicBezTo>
                  <a:cubicBezTo>
                    <a:pt x="35459" y="18415"/>
                    <a:pt x="40524" y="19685"/>
                    <a:pt x="41157" y="31115"/>
                  </a:cubicBezTo>
                  <a:lnTo>
                    <a:pt x="22795" y="3111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3" name="Google Shape;343;p18"/>
            <p:cNvSpPr/>
            <p:nvPr/>
          </p:nvSpPr>
          <p:spPr>
            <a:xfrm>
              <a:off x="1265043" y="4794567"/>
              <a:ext cx="65851" cy="102235"/>
            </a:xfrm>
            <a:custGeom>
              <a:rect b="b" l="l" r="r" t="t"/>
              <a:pathLst>
                <a:path extrusionOk="0" h="102235" w="65851">
                  <a:moveTo>
                    <a:pt x="62686" y="82550"/>
                  </a:moveTo>
                  <a:lnTo>
                    <a:pt x="62686" y="0"/>
                  </a:lnTo>
                  <a:lnTo>
                    <a:pt x="40524" y="0"/>
                  </a:lnTo>
                  <a:lnTo>
                    <a:pt x="40524" y="33020"/>
                  </a:lnTo>
                  <a:cubicBezTo>
                    <a:pt x="36092" y="28575"/>
                    <a:pt x="30393" y="26035"/>
                    <a:pt x="24061" y="26035"/>
                  </a:cubicBezTo>
                  <a:cubicBezTo>
                    <a:pt x="8865" y="26035"/>
                    <a:pt x="0" y="40005"/>
                    <a:pt x="0" y="64770"/>
                  </a:cubicBezTo>
                  <a:cubicBezTo>
                    <a:pt x="0" y="95885"/>
                    <a:pt x="13297" y="102235"/>
                    <a:pt x="24061" y="102235"/>
                  </a:cubicBezTo>
                  <a:cubicBezTo>
                    <a:pt x="31026" y="102235"/>
                    <a:pt x="36725" y="99695"/>
                    <a:pt x="41157" y="94615"/>
                  </a:cubicBezTo>
                  <a:cubicBezTo>
                    <a:pt x="41157" y="96520"/>
                    <a:pt x="41791" y="99060"/>
                    <a:pt x="42424" y="100330"/>
                  </a:cubicBezTo>
                  <a:lnTo>
                    <a:pt x="43057" y="100965"/>
                  </a:lnTo>
                  <a:lnTo>
                    <a:pt x="65852" y="100965"/>
                  </a:lnTo>
                  <a:lnTo>
                    <a:pt x="65219" y="99060"/>
                  </a:lnTo>
                  <a:cubicBezTo>
                    <a:pt x="63319" y="95885"/>
                    <a:pt x="62686" y="90805"/>
                    <a:pt x="62686" y="82550"/>
                  </a:cubicBezTo>
                  <a:close/>
                  <a:moveTo>
                    <a:pt x="40524" y="50165"/>
                  </a:moveTo>
                  <a:lnTo>
                    <a:pt x="40524" y="78105"/>
                  </a:lnTo>
                  <a:cubicBezTo>
                    <a:pt x="37991" y="80645"/>
                    <a:pt x="34826" y="83820"/>
                    <a:pt x="31026" y="83820"/>
                  </a:cubicBezTo>
                  <a:cubicBezTo>
                    <a:pt x="27227" y="83820"/>
                    <a:pt x="21529" y="81915"/>
                    <a:pt x="21529" y="64135"/>
                  </a:cubicBezTo>
                  <a:cubicBezTo>
                    <a:pt x="21529" y="46990"/>
                    <a:pt x="25961" y="45085"/>
                    <a:pt x="31026" y="45085"/>
                  </a:cubicBezTo>
                  <a:cubicBezTo>
                    <a:pt x="34192" y="45085"/>
                    <a:pt x="36725" y="46990"/>
                    <a:pt x="40524" y="5016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4" name="Google Shape;344;p18"/>
            <p:cNvSpPr/>
            <p:nvPr/>
          </p:nvSpPr>
          <p:spPr>
            <a:xfrm>
              <a:off x="1341026" y="4794568"/>
              <a:ext cx="22161" cy="19685"/>
            </a:xfrm>
            <a:custGeom>
              <a:rect b="b" l="l" r="r" t="t"/>
              <a:pathLst>
                <a:path extrusionOk="0" h="19685" w="22161">
                  <a:moveTo>
                    <a:pt x="0" y="0"/>
                  </a:moveTo>
                  <a:lnTo>
                    <a:pt x="22162" y="0"/>
                  </a:lnTo>
                  <a:lnTo>
                    <a:pt x="22162" y="19685"/>
                  </a:lnTo>
                  <a:lnTo>
                    <a:pt x="0" y="1968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5" name="Google Shape;345;p18"/>
            <p:cNvSpPr/>
            <p:nvPr/>
          </p:nvSpPr>
          <p:spPr>
            <a:xfrm>
              <a:off x="1341026" y="4821873"/>
              <a:ext cx="22161" cy="73660"/>
            </a:xfrm>
            <a:custGeom>
              <a:rect b="b" l="l" r="r" t="t"/>
              <a:pathLst>
                <a:path extrusionOk="0" h="73660" w="22161">
                  <a:moveTo>
                    <a:pt x="0" y="0"/>
                  </a:moveTo>
                  <a:lnTo>
                    <a:pt x="22162" y="0"/>
                  </a:lnTo>
                  <a:lnTo>
                    <a:pt x="22162" y="73660"/>
                  </a:lnTo>
                  <a:lnTo>
                    <a:pt x="0" y="7366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6" name="Google Shape;346;p18"/>
            <p:cNvSpPr/>
            <p:nvPr/>
          </p:nvSpPr>
          <p:spPr>
            <a:xfrm>
              <a:off x="1372685" y="4820603"/>
              <a:ext cx="61419" cy="76200"/>
            </a:xfrm>
            <a:custGeom>
              <a:rect b="b" l="l" r="r" t="t"/>
              <a:pathLst>
                <a:path extrusionOk="0" h="76200" w="61419">
                  <a:moveTo>
                    <a:pt x="41791" y="46990"/>
                  </a:moveTo>
                  <a:cubicBezTo>
                    <a:pt x="39891" y="57785"/>
                    <a:pt x="35459" y="59055"/>
                    <a:pt x="32293" y="59055"/>
                  </a:cubicBezTo>
                  <a:cubicBezTo>
                    <a:pt x="28494" y="59055"/>
                    <a:pt x="22795" y="57150"/>
                    <a:pt x="22795" y="38100"/>
                  </a:cubicBezTo>
                  <a:cubicBezTo>
                    <a:pt x="22795" y="17780"/>
                    <a:pt x="29760" y="17780"/>
                    <a:pt x="32293" y="17780"/>
                  </a:cubicBezTo>
                  <a:cubicBezTo>
                    <a:pt x="36092" y="17780"/>
                    <a:pt x="38625" y="19685"/>
                    <a:pt x="41157" y="28575"/>
                  </a:cubicBezTo>
                  <a:lnTo>
                    <a:pt x="41157" y="29845"/>
                  </a:lnTo>
                  <a:lnTo>
                    <a:pt x="61420" y="25400"/>
                  </a:lnTo>
                  <a:lnTo>
                    <a:pt x="60786" y="24130"/>
                  </a:lnTo>
                  <a:cubicBezTo>
                    <a:pt x="58254" y="13970"/>
                    <a:pt x="52555" y="0"/>
                    <a:pt x="32293" y="0"/>
                  </a:cubicBezTo>
                  <a:cubicBezTo>
                    <a:pt x="16463" y="0"/>
                    <a:pt x="0" y="10160"/>
                    <a:pt x="0" y="38100"/>
                  </a:cubicBezTo>
                  <a:cubicBezTo>
                    <a:pt x="0" y="66040"/>
                    <a:pt x="16463" y="76200"/>
                    <a:pt x="31660" y="76200"/>
                  </a:cubicBezTo>
                  <a:cubicBezTo>
                    <a:pt x="46856" y="76200"/>
                    <a:pt x="56987" y="67945"/>
                    <a:pt x="60786" y="52070"/>
                  </a:cubicBezTo>
                  <a:lnTo>
                    <a:pt x="61420" y="50800"/>
                  </a:lnTo>
                  <a:lnTo>
                    <a:pt x="41791" y="45720"/>
                  </a:lnTo>
                  <a:lnTo>
                    <a:pt x="41791" y="4699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7" name="Google Shape;347;p18"/>
            <p:cNvSpPr/>
            <p:nvPr/>
          </p:nvSpPr>
          <p:spPr>
            <a:xfrm>
              <a:off x="1442970" y="4794568"/>
              <a:ext cx="22161" cy="19685"/>
            </a:xfrm>
            <a:custGeom>
              <a:rect b="b" l="l" r="r" t="t"/>
              <a:pathLst>
                <a:path extrusionOk="0" h="19685" w="22161">
                  <a:moveTo>
                    <a:pt x="0" y="0"/>
                  </a:moveTo>
                  <a:lnTo>
                    <a:pt x="22162" y="0"/>
                  </a:lnTo>
                  <a:lnTo>
                    <a:pt x="22162" y="19685"/>
                  </a:lnTo>
                  <a:lnTo>
                    <a:pt x="0" y="1968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8" name="Google Shape;348;p18"/>
            <p:cNvSpPr/>
            <p:nvPr/>
          </p:nvSpPr>
          <p:spPr>
            <a:xfrm>
              <a:off x="1442970" y="4821873"/>
              <a:ext cx="22161" cy="73660"/>
            </a:xfrm>
            <a:custGeom>
              <a:rect b="b" l="l" r="r" t="t"/>
              <a:pathLst>
                <a:path extrusionOk="0" h="73660" w="22161">
                  <a:moveTo>
                    <a:pt x="0" y="0"/>
                  </a:moveTo>
                  <a:lnTo>
                    <a:pt x="22162" y="0"/>
                  </a:lnTo>
                  <a:lnTo>
                    <a:pt x="22162" y="73660"/>
                  </a:lnTo>
                  <a:lnTo>
                    <a:pt x="0" y="7366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9" name="Google Shape;349;p18"/>
            <p:cNvSpPr/>
            <p:nvPr/>
          </p:nvSpPr>
          <p:spPr>
            <a:xfrm>
              <a:off x="1479061" y="4820603"/>
              <a:ext cx="60153" cy="74929"/>
            </a:xfrm>
            <a:custGeom>
              <a:rect b="b" l="l" r="r" t="t"/>
              <a:pathLst>
                <a:path extrusionOk="0" h="74929" w="60153">
                  <a:moveTo>
                    <a:pt x="41791" y="0"/>
                  </a:moveTo>
                  <a:cubicBezTo>
                    <a:pt x="33559" y="0"/>
                    <a:pt x="26594" y="4445"/>
                    <a:pt x="22162" y="8890"/>
                  </a:cubicBezTo>
                  <a:lnTo>
                    <a:pt x="22162" y="1270"/>
                  </a:lnTo>
                  <a:lnTo>
                    <a:pt x="0" y="1270"/>
                  </a:lnTo>
                  <a:lnTo>
                    <a:pt x="0" y="74930"/>
                  </a:lnTo>
                  <a:lnTo>
                    <a:pt x="22162" y="74930"/>
                  </a:lnTo>
                  <a:lnTo>
                    <a:pt x="22162" y="24765"/>
                  </a:lnTo>
                  <a:cubicBezTo>
                    <a:pt x="26594" y="20955"/>
                    <a:pt x="29760" y="19050"/>
                    <a:pt x="32926" y="19050"/>
                  </a:cubicBezTo>
                  <a:cubicBezTo>
                    <a:pt x="35459" y="19050"/>
                    <a:pt x="37991" y="19685"/>
                    <a:pt x="37991" y="26035"/>
                  </a:cubicBezTo>
                  <a:lnTo>
                    <a:pt x="37991" y="74930"/>
                  </a:lnTo>
                  <a:lnTo>
                    <a:pt x="60153" y="74930"/>
                  </a:lnTo>
                  <a:lnTo>
                    <a:pt x="60153" y="19685"/>
                  </a:lnTo>
                  <a:cubicBezTo>
                    <a:pt x="60153" y="6985"/>
                    <a:pt x="53821" y="0"/>
                    <a:pt x="41791"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0" name="Google Shape;350;p18"/>
            <p:cNvSpPr/>
            <p:nvPr/>
          </p:nvSpPr>
          <p:spPr>
            <a:xfrm>
              <a:off x="1548712" y="4819967"/>
              <a:ext cx="61419" cy="76200"/>
            </a:xfrm>
            <a:custGeom>
              <a:rect b="b" l="l" r="r" t="t"/>
              <a:pathLst>
                <a:path extrusionOk="0" h="76200" w="61419">
                  <a:moveTo>
                    <a:pt x="48123" y="49530"/>
                  </a:moveTo>
                  <a:lnTo>
                    <a:pt x="47489" y="50800"/>
                  </a:lnTo>
                  <a:cubicBezTo>
                    <a:pt x="44957" y="54610"/>
                    <a:pt x="39891" y="59055"/>
                    <a:pt x="33559" y="59055"/>
                  </a:cubicBezTo>
                  <a:cubicBezTo>
                    <a:pt x="26594" y="59055"/>
                    <a:pt x="23428" y="53975"/>
                    <a:pt x="22162" y="44450"/>
                  </a:cubicBezTo>
                  <a:lnTo>
                    <a:pt x="61420" y="44450"/>
                  </a:lnTo>
                  <a:lnTo>
                    <a:pt x="61420" y="39370"/>
                  </a:lnTo>
                  <a:cubicBezTo>
                    <a:pt x="61420" y="14605"/>
                    <a:pt x="50655" y="0"/>
                    <a:pt x="31660" y="0"/>
                  </a:cubicBezTo>
                  <a:cubicBezTo>
                    <a:pt x="17096" y="0"/>
                    <a:pt x="0" y="10160"/>
                    <a:pt x="0" y="38100"/>
                  </a:cubicBezTo>
                  <a:cubicBezTo>
                    <a:pt x="0" y="62230"/>
                    <a:pt x="12031" y="76200"/>
                    <a:pt x="32293" y="76200"/>
                  </a:cubicBezTo>
                  <a:cubicBezTo>
                    <a:pt x="44323" y="76200"/>
                    <a:pt x="53821" y="71120"/>
                    <a:pt x="60786" y="60960"/>
                  </a:cubicBezTo>
                  <a:lnTo>
                    <a:pt x="61420" y="59690"/>
                  </a:lnTo>
                  <a:lnTo>
                    <a:pt x="48123" y="49530"/>
                  </a:lnTo>
                  <a:close/>
                  <a:moveTo>
                    <a:pt x="22162" y="31115"/>
                  </a:moveTo>
                  <a:cubicBezTo>
                    <a:pt x="22795" y="24765"/>
                    <a:pt x="25328" y="18415"/>
                    <a:pt x="31660" y="18415"/>
                  </a:cubicBezTo>
                  <a:cubicBezTo>
                    <a:pt x="34826" y="18415"/>
                    <a:pt x="39891" y="19685"/>
                    <a:pt x="40524" y="31115"/>
                  </a:cubicBezTo>
                  <a:lnTo>
                    <a:pt x="22162" y="3111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1" name="Google Shape;351;p18"/>
            <p:cNvSpPr/>
            <p:nvPr/>
          </p:nvSpPr>
          <p:spPr>
            <a:xfrm>
              <a:off x="908556" y="4794568"/>
              <a:ext cx="22161" cy="100964"/>
            </a:xfrm>
            <a:custGeom>
              <a:rect b="b" l="l" r="r" t="t"/>
              <a:pathLst>
                <a:path extrusionOk="0" h="100964" w="22161">
                  <a:moveTo>
                    <a:pt x="0" y="0"/>
                  </a:moveTo>
                  <a:lnTo>
                    <a:pt x="22162" y="0"/>
                  </a:lnTo>
                  <a:lnTo>
                    <a:pt x="22162" y="100965"/>
                  </a:lnTo>
                  <a:lnTo>
                    <a:pt x="0" y="10096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2" name="Google Shape;352;p18"/>
            <p:cNvSpPr/>
            <p:nvPr/>
          </p:nvSpPr>
          <p:spPr>
            <a:xfrm>
              <a:off x="612856" y="4661217"/>
              <a:ext cx="77249" cy="106679"/>
            </a:xfrm>
            <a:custGeom>
              <a:rect b="b" l="l" r="r" t="t"/>
              <a:pathLst>
                <a:path extrusionOk="0" h="106679" w="77249">
                  <a:moveTo>
                    <a:pt x="41791" y="71120"/>
                  </a:moveTo>
                  <a:lnTo>
                    <a:pt x="56354" y="71120"/>
                  </a:lnTo>
                  <a:cubicBezTo>
                    <a:pt x="55088" y="82550"/>
                    <a:pt x="49389" y="88900"/>
                    <a:pt x="40524" y="88900"/>
                  </a:cubicBezTo>
                  <a:cubicBezTo>
                    <a:pt x="32926" y="88900"/>
                    <a:pt x="22162" y="85090"/>
                    <a:pt x="22162" y="53340"/>
                  </a:cubicBezTo>
                  <a:cubicBezTo>
                    <a:pt x="22162" y="31115"/>
                    <a:pt x="27860" y="19685"/>
                    <a:pt x="39258" y="19685"/>
                  </a:cubicBezTo>
                  <a:cubicBezTo>
                    <a:pt x="47489" y="19685"/>
                    <a:pt x="51289" y="24765"/>
                    <a:pt x="54454" y="38100"/>
                  </a:cubicBezTo>
                  <a:lnTo>
                    <a:pt x="75350" y="35560"/>
                  </a:lnTo>
                  <a:cubicBezTo>
                    <a:pt x="70917" y="10795"/>
                    <a:pt x="60153" y="0"/>
                    <a:pt x="40524" y="0"/>
                  </a:cubicBezTo>
                  <a:cubicBezTo>
                    <a:pt x="15197" y="0"/>
                    <a:pt x="0" y="19685"/>
                    <a:pt x="0" y="53340"/>
                  </a:cubicBezTo>
                  <a:cubicBezTo>
                    <a:pt x="0" y="87630"/>
                    <a:pt x="13930" y="106680"/>
                    <a:pt x="37991" y="106680"/>
                  </a:cubicBezTo>
                  <a:cubicBezTo>
                    <a:pt x="48756" y="106680"/>
                    <a:pt x="56354" y="100965"/>
                    <a:pt x="60153" y="94615"/>
                  </a:cubicBezTo>
                  <a:lnTo>
                    <a:pt x="60153" y="104775"/>
                  </a:lnTo>
                  <a:lnTo>
                    <a:pt x="77249" y="104775"/>
                  </a:lnTo>
                  <a:lnTo>
                    <a:pt x="77249" y="53975"/>
                  </a:lnTo>
                  <a:lnTo>
                    <a:pt x="42424" y="53975"/>
                  </a:lnTo>
                  <a:lnTo>
                    <a:pt x="42424" y="7112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howMasterSp="0">
  <p:cSld name="Thank you">
    <p:bg>
      <p:bgPr>
        <a:solidFill>
          <a:schemeClr val="dk2"/>
        </a:solidFill>
      </p:bgPr>
    </p:bg>
    <p:spTree>
      <p:nvGrpSpPr>
        <p:cNvPr id="353" name="Shape 353"/>
        <p:cNvGrpSpPr/>
        <p:nvPr/>
      </p:nvGrpSpPr>
      <p:grpSpPr>
        <a:xfrm>
          <a:off x="0" y="0"/>
          <a:ext cx="0" cy="0"/>
          <a:chOff x="0" y="0"/>
          <a:chExt cx="0" cy="0"/>
        </a:xfrm>
      </p:grpSpPr>
      <p:sp>
        <p:nvSpPr>
          <p:cNvPr id="354" name="Google Shape;354;p19"/>
          <p:cNvSpPr txBox="1"/>
          <p:nvPr>
            <p:ph type="ctrTitle"/>
          </p:nvPr>
        </p:nvSpPr>
        <p:spPr>
          <a:xfrm>
            <a:off x="287565" y="1223790"/>
            <a:ext cx="4248150" cy="1846681"/>
          </a:xfrm>
          <a:prstGeom prst="rect">
            <a:avLst/>
          </a:prstGeom>
          <a:noFill/>
          <a:ln>
            <a:noFill/>
          </a:ln>
        </p:spPr>
        <p:txBody>
          <a:bodyPr anchorCtr="0" anchor="ctr" bIns="0" lIns="0" spcFirstLastPara="1" rIns="0" wrap="square" tIns="0">
            <a:noAutofit/>
          </a:bodyPr>
          <a:lstStyle>
            <a:lvl1pPr lvl="0" algn="l">
              <a:lnSpc>
                <a:spcPct val="83000"/>
              </a:lnSpc>
              <a:spcBef>
                <a:spcPts val="0"/>
              </a:spcBef>
              <a:spcAft>
                <a:spcPts val="0"/>
              </a:spcAft>
              <a:buClr>
                <a:schemeClr val="lt1"/>
              </a:buClr>
              <a:buSzPts val="4500"/>
              <a:buFont typeface="Arial"/>
              <a:buNone/>
              <a:defRPr sz="45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5" name="Google Shape;355;p19"/>
          <p:cNvSpPr txBox="1"/>
          <p:nvPr>
            <p:ph idx="1" type="subTitle"/>
          </p:nvPr>
        </p:nvSpPr>
        <p:spPr>
          <a:xfrm>
            <a:off x="332072" y="3319544"/>
            <a:ext cx="4248150" cy="898923"/>
          </a:xfrm>
          <a:prstGeom prst="rect">
            <a:avLst/>
          </a:prstGeom>
          <a:noFill/>
          <a:ln>
            <a:noFill/>
          </a:ln>
        </p:spPr>
        <p:txBody>
          <a:bodyPr anchorCtr="0" anchor="t" bIns="0" lIns="0" spcFirstLastPara="1" rIns="0" wrap="square" tIns="0">
            <a:noAutofit/>
          </a:bodyPr>
          <a:lstStyle>
            <a:lvl1pPr lvl="0" algn="l">
              <a:lnSpc>
                <a:spcPct val="105000"/>
              </a:lnSpc>
              <a:spcBef>
                <a:spcPts val="0"/>
              </a:spcBef>
              <a:spcAft>
                <a:spcPts val="0"/>
              </a:spcAft>
              <a:buClr>
                <a:schemeClr val="lt1"/>
              </a:buClr>
              <a:buSzPts val="1300"/>
              <a:buNone/>
              <a:defRPr b="0" sz="1300">
                <a:solidFill>
                  <a:schemeClr val="lt1"/>
                </a:solidFill>
              </a:defRPr>
            </a:lvl1pPr>
            <a:lvl2pPr lvl="1" algn="ctr">
              <a:lnSpc>
                <a:spcPct val="117000"/>
              </a:lnSpc>
              <a:spcBef>
                <a:spcPts val="0"/>
              </a:spcBef>
              <a:spcAft>
                <a:spcPts val="0"/>
              </a:spcAft>
              <a:buClr>
                <a:schemeClr val="dk1"/>
              </a:buClr>
              <a:buSzPts val="1500"/>
              <a:buNone/>
              <a:defRPr sz="1500"/>
            </a:lvl2pPr>
            <a:lvl3pPr lvl="2" algn="ctr">
              <a:lnSpc>
                <a:spcPct val="117000"/>
              </a:lnSpc>
              <a:spcBef>
                <a:spcPts val="0"/>
              </a:spcBef>
              <a:spcAft>
                <a:spcPts val="0"/>
              </a:spcAft>
              <a:buClr>
                <a:schemeClr val="dk1"/>
              </a:buClr>
              <a:buSzPts val="1350"/>
              <a:buNone/>
              <a:defRPr sz="1350"/>
            </a:lvl3pPr>
            <a:lvl4pPr lvl="3" algn="ctr">
              <a:lnSpc>
                <a:spcPct val="117000"/>
              </a:lnSpc>
              <a:spcBef>
                <a:spcPts val="0"/>
              </a:spcBef>
              <a:spcAft>
                <a:spcPts val="0"/>
              </a:spcAft>
              <a:buClr>
                <a:schemeClr val="dk1"/>
              </a:buClr>
              <a:buSzPts val="1200"/>
              <a:buNone/>
              <a:defRPr sz="1200"/>
            </a:lvl4pPr>
            <a:lvl5pPr lvl="4" algn="ctr">
              <a:lnSpc>
                <a:spcPct val="117000"/>
              </a:lnSpc>
              <a:spcBef>
                <a:spcPts val="0"/>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356" name="Google Shape;356;p19"/>
          <p:cNvSpPr/>
          <p:nvPr>
            <p:ph idx="2" type="pic"/>
          </p:nvPr>
        </p:nvSpPr>
        <p:spPr>
          <a:xfrm>
            <a:off x="6103938" y="0"/>
            <a:ext cx="3040062" cy="5143500"/>
          </a:xfrm>
          <a:prstGeom prst="rect">
            <a:avLst/>
          </a:prstGeom>
          <a:solidFill>
            <a:srgbClr val="D8D8D8"/>
          </a:solidFill>
          <a:ln>
            <a:noFill/>
          </a:ln>
        </p:spPr>
      </p:sp>
      <p:sp>
        <p:nvSpPr>
          <p:cNvPr id="357" name="Google Shape;357;p19"/>
          <p:cNvSpPr/>
          <p:nvPr>
            <p:ph idx="11" type="ftr"/>
          </p:nvPr>
        </p:nvSpPr>
        <p:spPr>
          <a:xfrm>
            <a:off x="347663" y="4663440"/>
            <a:ext cx="1810512" cy="219456"/>
          </a:xfrm>
          <a:prstGeom prst="roundRect">
            <a:avLst>
              <a:gd fmla="val 50000" name="adj"/>
            </a:avLst>
          </a:prstGeom>
          <a:noFill/>
          <a:ln cap="flat" cmpd="sng" w="19050">
            <a:solidFill>
              <a:schemeClr val="lt1"/>
            </a:solidFill>
            <a:prstDash val="solid"/>
            <a:round/>
            <a:headEnd len="sm" w="sm" type="none"/>
            <a:tailEnd len="sm" w="sm" type="none"/>
          </a:ln>
        </p:spPr>
        <p:txBody>
          <a:bodyPr anchorCtr="0" anchor="ctr" bIns="45700" lIns="182875" spcFirstLastPara="1" rIns="91425" wrap="square" tIns="45700">
            <a:noAutofit/>
          </a:bodyPr>
          <a:lstStyle>
            <a:lvl1pPr lvl="0" algn="l">
              <a:spcBef>
                <a:spcPts val="0"/>
              </a:spcBef>
              <a:spcAft>
                <a:spcPts val="0"/>
              </a:spcAft>
              <a:buSzPts val="1400"/>
              <a:buNone/>
              <a:defRPr b="1" sz="11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358" name="Google Shape;358;p19"/>
          <p:cNvGrpSpPr/>
          <p:nvPr/>
        </p:nvGrpSpPr>
        <p:grpSpPr>
          <a:xfrm>
            <a:off x="243751" y="256503"/>
            <a:ext cx="2560321" cy="659341"/>
            <a:chOff x="243131" y="4363879"/>
            <a:chExt cx="2050554" cy="528065"/>
          </a:xfrm>
        </p:grpSpPr>
        <p:grpSp>
          <p:nvGrpSpPr>
            <p:cNvPr id="359" name="Google Shape;359;p19"/>
            <p:cNvGrpSpPr/>
            <p:nvPr/>
          </p:nvGrpSpPr>
          <p:grpSpPr>
            <a:xfrm>
              <a:off x="243131" y="4363879"/>
              <a:ext cx="460143" cy="527337"/>
              <a:chOff x="243131" y="4363879"/>
              <a:chExt cx="460143" cy="527337"/>
            </a:xfrm>
          </p:grpSpPr>
          <p:grpSp>
            <p:nvGrpSpPr>
              <p:cNvPr id="360" name="Google Shape;360;p19"/>
              <p:cNvGrpSpPr/>
              <p:nvPr/>
            </p:nvGrpSpPr>
            <p:grpSpPr>
              <a:xfrm>
                <a:off x="243131" y="4363879"/>
                <a:ext cx="457650" cy="527337"/>
                <a:chOff x="243131" y="4363879"/>
                <a:chExt cx="457650" cy="527337"/>
              </a:xfrm>
            </p:grpSpPr>
            <p:sp>
              <p:nvSpPr>
                <p:cNvPr id="361" name="Google Shape;361;p19"/>
                <p:cNvSpPr/>
                <p:nvPr/>
              </p:nvSpPr>
              <p:spPr>
                <a:xfrm>
                  <a:off x="265989" y="4363879"/>
                  <a:ext cx="434792" cy="163309"/>
                </a:xfrm>
                <a:custGeom>
                  <a:rect b="b" l="l" r="r" t="t"/>
                  <a:pathLst>
                    <a:path extrusionOk="0" h="163309" w="434792">
                      <a:moveTo>
                        <a:pt x="434359" y="108547"/>
                      </a:moveTo>
                      <a:cubicBezTo>
                        <a:pt x="434359" y="108547"/>
                        <a:pt x="435334" y="108547"/>
                        <a:pt x="434359" y="108547"/>
                      </a:cubicBezTo>
                      <a:cubicBezTo>
                        <a:pt x="434359" y="107569"/>
                        <a:pt x="433384" y="106591"/>
                        <a:pt x="431434" y="103657"/>
                      </a:cubicBezTo>
                      <a:cubicBezTo>
                        <a:pt x="429484" y="100724"/>
                        <a:pt x="414857" y="81166"/>
                        <a:pt x="396330" y="64541"/>
                      </a:cubicBezTo>
                      <a:cubicBezTo>
                        <a:pt x="378778" y="47917"/>
                        <a:pt x="323196" y="0"/>
                        <a:pt x="234461" y="0"/>
                      </a:cubicBezTo>
                      <a:cubicBezTo>
                        <a:pt x="142800" y="0"/>
                        <a:pt x="80393" y="49873"/>
                        <a:pt x="48214" y="86055"/>
                      </a:cubicBezTo>
                      <a:cubicBezTo>
                        <a:pt x="17010" y="121260"/>
                        <a:pt x="1408" y="160376"/>
                        <a:pt x="433" y="161354"/>
                      </a:cubicBezTo>
                      <a:cubicBezTo>
                        <a:pt x="433" y="162331"/>
                        <a:pt x="-542" y="162331"/>
                        <a:pt x="433" y="163309"/>
                      </a:cubicBezTo>
                      <a:cubicBezTo>
                        <a:pt x="1408" y="163309"/>
                        <a:pt x="1408" y="162331"/>
                        <a:pt x="1408" y="161354"/>
                      </a:cubicBezTo>
                      <a:cubicBezTo>
                        <a:pt x="2384" y="160376"/>
                        <a:pt x="17985" y="124193"/>
                        <a:pt x="54065" y="94856"/>
                      </a:cubicBezTo>
                      <a:cubicBezTo>
                        <a:pt x="90144" y="65519"/>
                        <a:pt x="148651" y="32271"/>
                        <a:pt x="235436" y="32271"/>
                      </a:cubicBezTo>
                      <a:cubicBezTo>
                        <a:pt x="309545" y="32271"/>
                        <a:pt x="362201" y="58674"/>
                        <a:pt x="386579" y="73343"/>
                      </a:cubicBezTo>
                      <a:cubicBezTo>
                        <a:pt x="410956" y="88011"/>
                        <a:pt x="426558" y="102680"/>
                        <a:pt x="429484" y="105613"/>
                      </a:cubicBezTo>
                      <a:cubicBezTo>
                        <a:pt x="432409" y="107569"/>
                        <a:pt x="433384" y="107569"/>
                        <a:pt x="434359" y="108547"/>
                      </a:cubicBezTo>
                      <a:cubicBezTo>
                        <a:pt x="434359" y="108547"/>
                        <a:pt x="434359" y="108547"/>
                        <a:pt x="434359" y="10854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2" name="Google Shape;362;p19"/>
                <p:cNvSpPr/>
                <p:nvPr/>
              </p:nvSpPr>
              <p:spPr>
                <a:xfrm>
                  <a:off x="243131" y="4611287"/>
                  <a:ext cx="393834" cy="279929"/>
                </a:xfrm>
                <a:custGeom>
                  <a:rect b="b" l="l" r="r" t="t"/>
                  <a:pathLst>
                    <a:path extrusionOk="0" h="279929" w="393834">
                      <a:moveTo>
                        <a:pt x="1839" y="0"/>
                      </a:moveTo>
                      <a:cubicBezTo>
                        <a:pt x="2814" y="0"/>
                        <a:pt x="2814" y="0"/>
                        <a:pt x="1839" y="0"/>
                      </a:cubicBezTo>
                      <a:cubicBezTo>
                        <a:pt x="2814" y="978"/>
                        <a:pt x="1839" y="1956"/>
                        <a:pt x="1839" y="3912"/>
                      </a:cubicBezTo>
                      <a:cubicBezTo>
                        <a:pt x="1839" y="5867"/>
                        <a:pt x="-111" y="48895"/>
                        <a:pt x="22316" y="93878"/>
                      </a:cubicBezTo>
                      <a:cubicBezTo>
                        <a:pt x="44744" y="140818"/>
                        <a:pt x="84724" y="189713"/>
                        <a:pt x="149081" y="221983"/>
                      </a:cubicBezTo>
                      <a:cubicBezTo>
                        <a:pt x="209538" y="251320"/>
                        <a:pt x="269020" y="256210"/>
                        <a:pt x="312900" y="251320"/>
                      </a:cubicBezTo>
                      <a:cubicBezTo>
                        <a:pt x="355805" y="246431"/>
                        <a:pt x="387984" y="230784"/>
                        <a:pt x="391885" y="228829"/>
                      </a:cubicBezTo>
                      <a:cubicBezTo>
                        <a:pt x="393835" y="227851"/>
                        <a:pt x="393835" y="227851"/>
                        <a:pt x="393835" y="227851"/>
                      </a:cubicBezTo>
                      <a:cubicBezTo>
                        <a:pt x="393835" y="227851"/>
                        <a:pt x="393835" y="227851"/>
                        <a:pt x="393835" y="227851"/>
                      </a:cubicBezTo>
                      <a:cubicBezTo>
                        <a:pt x="393835" y="227851"/>
                        <a:pt x="392860" y="228829"/>
                        <a:pt x="391885" y="228829"/>
                      </a:cubicBezTo>
                      <a:cubicBezTo>
                        <a:pt x="390909" y="229807"/>
                        <a:pt x="388959" y="231762"/>
                        <a:pt x="386034" y="233718"/>
                      </a:cubicBezTo>
                      <a:cubicBezTo>
                        <a:pt x="381158" y="237630"/>
                        <a:pt x="371407" y="246431"/>
                        <a:pt x="337278" y="261099"/>
                      </a:cubicBezTo>
                      <a:cubicBezTo>
                        <a:pt x="289498" y="281635"/>
                        <a:pt x="208563" y="294348"/>
                        <a:pt x="128604" y="250342"/>
                      </a:cubicBezTo>
                      <a:cubicBezTo>
                        <a:pt x="51570" y="208293"/>
                        <a:pt x="17441" y="135928"/>
                        <a:pt x="5739" y="81166"/>
                      </a:cubicBezTo>
                      <a:cubicBezTo>
                        <a:pt x="-3037" y="39116"/>
                        <a:pt x="864" y="4890"/>
                        <a:pt x="864" y="1956"/>
                      </a:cubicBezTo>
                      <a:cubicBezTo>
                        <a:pt x="1839" y="978"/>
                        <a:pt x="1839" y="978"/>
                        <a:pt x="1839" y="0"/>
                      </a:cubicBezTo>
                      <a:cubicBezTo>
                        <a:pt x="1839" y="0"/>
                        <a:pt x="1839" y="0"/>
                        <a:pt x="1839"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63" name="Google Shape;363;p19"/>
              <p:cNvSpPr/>
              <p:nvPr/>
            </p:nvSpPr>
            <p:spPr>
              <a:xfrm>
                <a:off x="341507" y="4535011"/>
                <a:ext cx="361767" cy="157441"/>
              </a:xfrm>
              <a:custGeom>
                <a:rect b="b" l="l" r="r" t="t"/>
                <a:pathLst>
                  <a:path extrusionOk="0" h="157441" w="361767">
                    <a:moveTo>
                      <a:pt x="201849" y="154508"/>
                    </a:moveTo>
                    <a:lnTo>
                      <a:pt x="201849" y="93878"/>
                    </a:lnTo>
                    <a:lnTo>
                      <a:pt x="245729" y="0"/>
                    </a:lnTo>
                    <a:lnTo>
                      <a:pt x="211600" y="0"/>
                    </a:lnTo>
                    <a:lnTo>
                      <a:pt x="185272" y="61608"/>
                    </a:lnTo>
                    <a:lnTo>
                      <a:pt x="158944" y="0"/>
                    </a:lnTo>
                    <a:lnTo>
                      <a:pt x="123840" y="0"/>
                    </a:lnTo>
                    <a:lnTo>
                      <a:pt x="167720" y="93878"/>
                    </a:lnTo>
                    <a:lnTo>
                      <a:pt x="167720" y="154508"/>
                    </a:lnTo>
                    <a:lnTo>
                      <a:pt x="201849" y="154508"/>
                    </a:lnTo>
                    <a:close/>
                    <a:moveTo>
                      <a:pt x="81910" y="88989"/>
                    </a:moveTo>
                    <a:cubicBezTo>
                      <a:pt x="71183" y="67475"/>
                      <a:pt x="37054" y="3912"/>
                      <a:pt x="35104" y="978"/>
                    </a:cubicBezTo>
                    <a:lnTo>
                      <a:pt x="35104" y="0"/>
                    </a:lnTo>
                    <a:lnTo>
                      <a:pt x="0" y="0"/>
                    </a:lnTo>
                    <a:lnTo>
                      <a:pt x="0" y="155486"/>
                    </a:lnTo>
                    <a:lnTo>
                      <a:pt x="31204" y="155486"/>
                    </a:lnTo>
                    <a:lnTo>
                      <a:pt x="31204" y="63564"/>
                    </a:lnTo>
                    <a:cubicBezTo>
                      <a:pt x="42905" y="85077"/>
                      <a:pt x="79959" y="150597"/>
                      <a:pt x="81910" y="154508"/>
                    </a:cubicBezTo>
                    <a:lnTo>
                      <a:pt x="82885" y="155486"/>
                    </a:lnTo>
                    <a:lnTo>
                      <a:pt x="114088" y="155486"/>
                    </a:lnTo>
                    <a:lnTo>
                      <a:pt x="114088" y="0"/>
                    </a:lnTo>
                    <a:lnTo>
                      <a:pt x="82885" y="0"/>
                    </a:lnTo>
                    <a:lnTo>
                      <a:pt x="82885" y="88989"/>
                    </a:lnTo>
                    <a:close/>
                    <a:moveTo>
                      <a:pt x="361767" y="100724"/>
                    </a:moveTo>
                    <a:lnTo>
                      <a:pt x="361767" y="0"/>
                    </a:lnTo>
                    <a:lnTo>
                      <a:pt x="328613" y="0"/>
                    </a:lnTo>
                    <a:lnTo>
                      <a:pt x="328613" y="99746"/>
                    </a:lnTo>
                    <a:cubicBezTo>
                      <a:pt x="328613" y="120282"/>
                      <a:pt x="322763" y="128105"/>
                      <a:pt x="309111" y="128105"/>
                    </a:cubicBezTo>
                    <a:cubicBezTo>
                      <a:pt x="294484" y="128105"/>
                      <a:pt x="289609" y="120282"/>
                      <a:pt x="289609" y="99746"/>
                    </a:cubicBezTo>
                    <a:lnTo>
                      <a:pt x="289609" y="0"/>
                    </a:lnTo>
                    <a:lnTo>
                      <a:pt x="255480" y="0"/>
                    </a:lnTo>
                    <a:lnTo>
                      <a:pt x="255480" y="100724"/>
                    </a:lnTo>
                    <a:cubicBezTo>
                      <a:pt x="255480" y="137884"/>
                      <a:pt x="274007" y="157442"/>
                      <a:pt x="309111" y="157442"/>
                    </a:cubicBezTo>
                    <a:cubicBezTo>
                      <a:pt x="344215" y="157442"/>
                      <a:pt x="361767" y="138862"/>
                      <a:pt x="361767" y="10072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364" name="Google Shape;364;p19"/>
            <p:cNvGrpSpPr/>
            <p:nvPr/>
          </p:nvGrpSpPr>
          <p:grpSpPr>
            <a:xfrm>
              <a:off x="898297" y="4574127"/>
              <a:ext cx="765464" cy="118326"/>
              <a:chOff x="898297" y="4574127"/>
              <a:chExt cx="765464" cy="118326"/>
            </a:xfrm>
          </p:grpSpPr>
          <p:sp>
            <p:nvSpPr>
              <p:cNvPr id="365" name="Google Shape;365;p19"/>
              <p:cNvSpPr/>
              <p:nvPr/>
            </p:nvSpPr>
            <p:spPr>
              <a:xfrm>
                <a:off x="898297" y="4575105"/>
                <a:ext cx="67282" cy="115392"/>
              </a:xfrm>
              <a:custGeom>
                <a:rect b="b" l="l" r="r" t="t"/>
                <a:pathLst>
                  <a:path extrusionOk="0" h="115392" w="67282">
                    <a:moveTo>
                      <a:pt x="34129" y="115392"/>
                    </a:moveTo>
                    <a:lnTo>
                      <a:pt x="0" y="115392"/>
                    </a:lnTo>
                    <a:lnTo>
                      <a:pt x="0" y="1956"/>
                    </a:lnTo>
                    <a:lnTo>
                      <a:pt x="34129" y="1956"/>
                    </a:lnTo>
                    <a:lnTo>
                      <a:pt x="34129" y="16624"/>
                    </a:lnTo>
                    <a:cubicBezTo>
                      <a:pt x="39980" y="7823"/>
                      <a:pt x="48756" y="0"/>
                      <a:pt x="64358" y="0"/>
                    </a:cubicBezTo>
                    <a:cubicBezTo>
                      <a:pt x="64358" y="0"/>
                      <a:pt x="66308" y="0"/>
                      <a:pt x="66308" y="0"/>
                    </a:cubicBezTo>
                    <a:lnTo>
                      <a:pt x="67283" y="0"/>
                    </a:lnTo>
                    <a:lnTo>
                      <a:pt x="67283" y="28359"/>
                    </a:lnTo>
                    <a:lnTo>
                      <a:pt x="65333" y="28359"/>
                    </a:lnTo>
                    <a:cubicBezTo>
                      <a:pt x="64358" y="28359"/>
                      <a:pt x="60457" y="27381"/>
                      <a:pt x="59482" y="27381"/>
                    </a:cubicBezTo>
                    <a:cubicBezTo>
                      <a:pt x="45830" y="27381"/>
                      <a:pt x="37054" y="35204"/>
                      <a:pt x="34129" y="39116"/>
                    </a:cubicBezTo>
                    <a:lnTo>
                      <a:pt x="34129" y="115392"/>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6" name="Google Shape;366;p19"/>
              <p:cNvSpPr/>
              <p:nvPr/>
            </p:nvSpPr>
            <p:spPr>
              <a:xfrm>
                <a:off x="1182055" y="4576083"/>
                <a:ext cx="93659" cy="116370"/>
              </a:xfrm>
              <a:custGeom>
                <a:rect b="b" l="l" r="r" t="t"/>
                <a:pathLst>
                  <a:path extrusionOk="0" h="116370" w="93659">
                    <a:moveTo>
                      <a:pt x="48756" y="116370"/>
                    </a:moveTo>
                    <a:cubicBezTo>
                      <a:pt x="27303" y="116370"/>
                      <a:pt x="12677" y="110503"/>
                      <a:pt x="975" y="96812"/>
                    </a:cubicBezTo>
                    <a:lnTo>
                      <a:pt x="0" y="95834"/>
                    </a:lnTo>
                    <a:lnTo>
                      <a:pt x="17552" y="77254"/>
                    </a:lnTo>
                    <a:lnTo>
                      <a:pt x="18527" y="78232"/>
                    </a:lnTo>
                    <a:cubicBezTo>
                      <a:pt x="27303" y="87033"/>
                      <a:pt x="39005" y="92901"/>
                      <a:pt x="48756" y="92901"/>
                    </a:cubicBezTo>
                    <a:cubicBezTo>
                      <a:pt x="54606" y="92901"/>
                      <a:pt x="62407" y="90945"/>
                      <a:pt x="62407" y="84099"/>
                    </a:cubicBezTo>
                    <a:cubicBezTo>
                      <a:pt x="62407" y="76276"/>
                      <a:pt x="53631" y="73343"/>
                      <a:pt x="41930" y="70409"/>
                    </a:cubicBezTo>
                    <a:cubicBezTo>
                      <a:pt x="25353" y="65519"/>
                      <a:pt x="4876" y="59652"/>
                      <a:pt x="4876" y="34227"/>
                    </a:cubicBezTo>
                    <a:cubicBezTo>
                      <a:pt x="4876" y="10757"/>
                      <a:pt x="26328" y="0"/>
                      <a:pt x="47781" y="0"/>
                    </a:cubicBezTo>
                    <a:cubicBezTo>
                      <a:pt x="63382" y="0"/>
                      <a:pt x="79959" y="6845"/>
                      <a:pt x="89711" y="17602"/>
                    </a:cubicBezTo>
                    <a:lnTo>
                      <a:pt x="90686" y="18580"/>
                    </a:lnTo>
                    <a:lnTo>
                      <a:pt x="73134" y="37160"/>
                    </a:lnTo>
                    <a:lnTo>
                      <a:pt x="72158" y="36182"/>
                    </a:lnTo>
                    <a:cubicBezTo>
                      <a:pt x="63382" y="27381"/>
                      <a:pt x="55582" y="24448"/>
                      <a:pt x="47781" y="24448"/>
                    </a:cubicBezTo>
                    <a:cubicBezTo>
                      <a:pt x="43880" y="24448"/>
                      <a:pt x="37054" y="25425"/>
                      <a:pt x="37054" y="32271"/>
                    </a:cubicBezTo>
                    <a:cubicBezTo>
                      <a:pt x="37054" y="40094"/>
                      <a:pt x="45830" y="42050"/>
                      <a:pt x="56557" y="45961"/>
                    </a:cubicBezTo>
                    <a:cubicBezTo>
                      <a:pt x="73134" y="50851"/>
                      <a:pt x="93611" y="56718"/>
                      <a:pt x="93611" y="82144"/>
                    </a:cubicBezTo>
                    <a:cubicBezTo>
                      <a:pt x="94586" y="98768"/>
                      <a:pt x="80935" y="116370"/>
                      <a:pt x="48756" y="11637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7" name="Google Shape;367;p19"/>
              <p:cNvSpPr/>
              <p:nvPr/>
            </p:nvSpPr>
            <p:spPr>
              <a:xfrm>
                <a:off x="1079668" y="4576083"/>
                <a:ext cx="93659" cy="116370"/>
              </a:xfrm>
              <a:custGeom>
                <a:rect b="b" l="l" r="r" t="t"/>
                <a:pathLst>
                  <a:path extrusionOk="0" h="116370" w="93659">
                    <a:moveTo>
                      <a:pt x="48756" y="116370"/>
                    </a:moveTo>
                    <a:cubicBezTo>
                      <a:pt x="27303" y="116370"/>
                      <a:pt x="12677" y="110503"/>
                      <a:pt x="975" y="96812"/>
                    </a:cubicBezTo>
                    <a:lnTo>
                      <a:pt x="0" y="95834"/>
                    </a:lnTo>
                    <a:lnTo>
                      <a:pt x="17552" y="77254"/>
                    </a:lnTo>
                    <a:lnTo>
                      <a:pt x="18527" y="78232"/>
                    </a:lnTo>
                    <a:cubicBezTo>
                      <a:pt x="27303" y="87033"/>
                      <a:pt x="39005" y="92901"/>
                      <a:pt x="48756" y="92901"/>
                    </a:cubicBezTo>
                    <a:cubicBezTo>
                      <a:pt x="54606" y="92901"/>
                      <a:pt x="62407" y="90945"/>
                      <a:pt x="62407" y="84099"/>
                    </a:cubicBezTo>
                    <a:cubicBezTo>
                      <a:pt x="62407" y="76276"/>
                      <a:pt x="53631" y="73343"/>
                      <a:pt x="41930" y="70409"/>
                    </a:cubicBezTo>
                    <a:cubicBezTo>
                      <a:pt x="25353" y="65519"/>
                      <a:pt x="4876" y="59652"/>
                      <a:pt x="4876" y="34227"/>
                    </a:cubicBezTo>
                    <a:cubicBezTo>
                      <a:pt x="4876" y="10757"/>
                      <a:pt x="26328" y="0"/>
                      <a:pt x="47781" y="0"/>
                    </a:cubicBezTo>
                    <a:cubicBezTo>
                      <a:pt x="63382" y="0"/>
                      <a:pt x="79959" y="6845"/>
                      <a:pt x="89711" y="17602"/>
                    </a:cubicBezTo>
                    <a:lnTo>
                      <a:pt x="90686" y="18580"/>
                    </a:lnTo>
                    <a:lnTo>
                      <a:pt x="73134" y="37160"/>
                    </a:lnTo>
                    <a:lnTo>
                      <a:pt x="72158" y="36182"/>
                    </a:lnTo>
                    <a:cubicBezTo>
                      <a:pt x="63382" y="27381"/>
                      <a:pt x="55582" y="24448"/>
                      <a:pt x="47781" y="24448"/>
                    </a:cubicBezTo>
                    <a:cubicBezTo>
                      <a:pt x="43880" y="24448"/>
                      <a:pt x="37054" y="25425"/>
                      <a:pt x="37054" y="32271"/>
                    </a:cubicBezTo>
                    <a:cubicBezTo>
                      <a:pt x="37054" y="40094"/>
                      <a:pt x="45830" y="42050"/>
                      <a:pt x="56557" y="45961"/>
                    </a:cubicBezTo>
                    <a:cubicBezTo>
                      <a:pt x="73134" y="50851"/>
                      <a:pt x="93611" y="56718"/>
                      <a:pt x="93611" y="82144"/>
                    </a:cubicBezTo>
                    <a:cubicBezTo>
                      <a:pt x="94586" y="98768"/>
                      <a:pt x="80935" y="116370"/>
                      <a:pt x="48756" y="11637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8" name="Google Shape;368;p19"/>
              <p:cNvSpPr/>
              <p:nvPr/>
            </p:nvSpPr>
            <p:spPr>
              <a:xfrm>
                <a:off x="1291268" y="4574127"/>
                <a:ext cx="152117" cy="118325"/>
              </a:xfrm>
              <a:custGeom>
                <a:rect b="b" l="l" r="r" t="t"/>
                <a:pathLst>
                  <a:path extrusionOk="0" h="118325" w="152117">
                    <a:moveTo>
                      <a:pt x="152118" y="116370"/>
                    </a:moveTo>
                    <a:lnTo>
                      <a:pt x="118964" y="116370"/>
                    </a:lnTo>
                    <a:lnTo>
                      <a:pt x="118964" y="41072"/>
                    </a:lnTo>
                    <a:cubicBezTo>
                      <a:pt x="118964" y="32271"/>
                      <a:pt x="117014" y="29337"/>
                      <a:pt x="110188" y="29337"/>
                    </a:cubicBezTo>
                    <a:cubicBezTo>
                      <a:pt x="104337" y="29337"/>
                      <a:pt x="97511" y="34227"/>
                      <a:pt x="93611" y="39116"/>
                    </a:cubicBezTo>
                    <a:lnTo>
                      <a:pt x="93611" y="117348"/>
                    </a:lnTo>
                    <a:lnTo>
                      <a:pt x="59482" y="117348"/>
                    </a:lnTo>
                    <a:lnTo>
                      <a:pt x="59482" y="42050"/>
                    </a:lnTo>
                    <a:cubicBezTo>
                      <a:pt x="59482" y="33249"/>
                      <a:pt x="57532" y="30315"/>
                      <a:pt x="51681" y="30315"/>
                    </a:cubicBezTo>
                    <a:cubicBezTo>
                      <a:pt x="45830" y="30315"/>
                      <a:pt x="39005" y="35204"/>
                      <a:pt x="34129" y="40094"/>
                    </a:cubicBezTo>
                    <a:lnTo>
                      <a:pt x="34129" y="118326"/>
                    </a:lnTo>
                    <a:lnTo>
                      <a:pt x="0" y="118326"/>
                    </a:lnTo>
                    <a:lnTo>
                      <a:pt x="0" y="2934"/>
                    </a:lnTo>
                    <a:lnTo>
                      <a:pt x="34129" y="2934"/>
                    </a:lnTo>
                    <a:lnTo>
                      <a:pt x="34129" y="14669"/>
                    </a:lnTo>
                    <a:cubicBezTo>
                      <a:pt x="40955" y="6845"/>
                      <a:pt x="51681" y="0"/>
                      <a:pt x="65333" y="0"/>
                    </a:cubicBezTo>
                    <a:cubicBezTo>
                      <a:pt x="79959" y="0"/>
                      <a:pt x="87760" y="3912"/>
                      <a:pt x="91661" y="15646"/>
                    </a:cubicBezTo>
                    <a:cubicBezTo>
                      <a:pt x="98487" y="6845"/>
                      <a:pt x="110188" y="0"/>
                      <a:pt x="123840" y="0"/>
                    </a:cubicBezTo>
                    <a:cubicBezTo>
                      <a:pt x="142367" y="0"/>
                      <a:pt x="152118" y="9779"/>
                      <a:pt x="152118" y="31293"/>
                    </a:cubicBezTo>
                    <a:lnTo>
                      <a:pt x="152118" y="11637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9" name="Google Shape;369;p19"/>
              <p:cNvSpPr/>
              <p:nvPr/>
            </p:nvSpPr>
            <p:spPr>
              <a:xfrm>
                <a:off x="1458012" y="4574127"/>
                <a:ext cx="96536" cy="117348"/>
              </a:xfrm>
              <a:custGeom>
                <a:rect b="b" l="l" r="r" t="t"/>
                <a:pathLst>
                  <a:path extrusionOk="0" h="117348" w="96536">
                    <a:moveTo>
                      <a:pt x="28278" y="117348"/>
                    </a:moveTo>
                    <a:cubicBezTo>
                      <a:pt x="9751" y="117348"/>
                      <a:pt x="0" y="107569"/>
                      <a:pt x="0" y="88011"/>
                    </a:cubicBezTo>
                    <a:cubicBezTo>
                      <a:pt x="0" y="64541"/>
                      <a:pt x="19502" y="49873"/>
                      <a:pt x="60457" y="42050"/>
                    </a:cubicBezTo>
                    <a:lnTo>
                      <a:pt x="60457" y="38138"/>
                    </a:lnTo>
                    <a:cubicBezTo>
                      <a:pt x="60457" y="29337"/>
                      <a:pt x="57532" y="26403"/>
                      <a:pt x="50706" y="26403"/>
                    </a:cubicBezTo>
                    <a:cubicBezTo>
                      <a:pt x="38029" y="26403"/>
                      <a:pt x="26328" y="34227"/>
                      <a:pt x="20477" y="38138"/>
                    </a:cubicBezTo>
                    <a:lnTo>
                      <a:pt x="4876" y="17602"/>
                    </a:lnTo>
                    <a:cubicBezTo>
                      <a:pt x="18527" y="5867"/>
                      <a:pt x="37054" y="0"/>
                      <a:pt x="56557" y="0"/>
                    </a:cubicBezTo>
                    <a:cubicBezTo>
                      <a:pt x="81910" y="0"/>
                      <a:pt x="93611" y="10757"/>
                      <a:pt x="93611" y="37160"/>
                    </a:cubicBezTo>
                    <a:lnTo>
                      <a:pt x="93611" y="87033"/>
                    </a:lnTo>
                    <a:cubicBezTo>
                      <a:pt x="93611" y="101702"/>
                      <a:pt x="94586" y="108547"/>
                      <a:pt x="96536" y="114414"/>
                    </a:cubicBezTo>
                    <a:lnTo>
                      <a:pt x="96536" y="115392"/>
                    </a:lnTo>
                    <a:cubicBezTo>
                      <a:pt x="96536" y="115392"/>
                      <a:pt x="63382" y="115392"/>
                      <a:pt x="63382" y="115392"/>
                    </a:cubicBezTo>
                    <a:cubicBezTo>
                      <a:pt x="62407" y="112459"/>
                      <a:pt x="61432" y="108547"/>
                      <a:pt x="61432" y="103657"/>
                    </a:cubicBezTo>
                    <a:cubicBezTo>
                      <a:pt x="51681" y="113436"/>
                      <a:pt x="40955" y="117348"/>
                      <a:pt x="28278" y="117348"/>
                    </a:cubicBezTo>
                    <a:close/>
                    <a:moveTo>
                      <a:pt x="60457" y="60630"/>
                    </a:moveTo>
                    <a:cubicBezTo>
                      <a:pt x="40955" y="64541"/>
                      <a:pt x="32179" y="71387"/>
                      <a:pt x="32179" y="82144"/>
                    </a:cubicBezTo>
                    <a:cubicBezTo>
                      <a:pt x="32179" y="88989"/>
                      <a:pt x="35104" y="91923"/>
                      <a:pt x="41930" y="91923"/>
                    </a:cubicBezTo>
                    <a:cubicBezTo>
                      <a:pt x="48756" y="91923"/>
                      <a:pt x="54606" y="88989"/>
                      <a:pt x="60457" y="84099"/>
                    </a:cubicBezTo>
                    <a:lnTo>
                      <a:pt x="60457" y="6063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0" name="Google Shape;370;p19"/>
              <p:cNvSpPr/>
              <p:nvPr/>
            </p:nvSpPr>
            <p:spPr>
              <a:xfrm>
                <a:off x="971430" y="4575105"/>
                <a:ext cx="99461" cy="117347"/>
              </a:xfrm>
              <a:custGeom>
                <a:rect b="b" l="l" r="r" t="t"/>
                <a:pathLst>
                  <a:path extrusionOk="0" h="117347" w="99461">
                    <a:moveTo>
                      <a:pt x="49731" y="0"/>
                    </a:moveTo>
                    <a:cubicBezTo>
                      <a:pt x="12677" y="0"/>
                      <a:pt x="0" y="30315"/>
                      <a:pt x="0" y="58674"/>
                    </a:cubicBezTo>
                    <a:cubicBezTo>
                      <a:pt x="0" y="101702"/>
                      <a:pt x="25353" y="117348"/>
                      <a:pt x="49731" y="117348"/>
                    </a:cubicBezTo>
                    <a:cubicBezTo>
                      <a:pt x="74109" y="117348"/>
                      <a:pt x="99462" y="101702"/>
                      <a:pt x="99462" y="58674"/>
                    </a:cubicBezTo>
                    <a:cubicBezTo>
                      <a:pt x="99462" y="14668"/>
                      <a:pt x="74109" y="0"/>
                      <a:pt x="49731" y="0"/>
                    </a:cubicBezTo>
                    <a:close/>
                    <a:moveTo>
                      <a:pt x="49731" y="89967"/>
                    </a:moveTo>
                    <a:cubicBezTo>
                      <a:pt x="42905" y="89967"/>
                      <a:pt x="34129" y="87033"/>
                      <a:pt x="34129" y="58674"/>
                    </a:cubicBezTo>
                    <a:cubicBezTo>
                      <a:pt x="34129" y="31293"/>
                      <a:pt x="42905" y="28359"/>
                      <a:pt x="49731" y="28359"/>
                    </a:cubicBezTo>
                    <a:cubicBezTo>
                      <a:pt x="56557" y="28359"/>
                      <a:pt x="65333" y="31293"/>
                      <a:pt x="65333" y="58674"/>
                    </a:cubicBezTo>
                    <a:cubicBezTo>
                      <a:pt x="65333" y="86055"/>
                      <a:pt x="57532" y="89967"/>
                      <a:pt x="49731" y="8996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1" name="Google Shape;371;p19"/>
              <p:cNvSpPr/>
              <p:nvPr/>
            </p:nvSpPr>
            <p:spPr>
              <a:xfrm>
                <a:off x="1571126" y="4575105"/>
                <a:ext cx="92635" cy="114414"/>
              </a:xfrm>
              <a:custGeom>
                <a:rect b="b" l="l" r="r" t="t"/>
                <a:pathLst>
                  <a:path extrusionOk="0" h="114414" w="92635">
                    <a:moveTo>
                      <a:pt x="64357" y="0"/>
                    </a:moveTo>
                    <a:cubicBezTo>
                      <a:pt x="51681" y="0"/>
                      <a:pt x="40955" y="6845"/>
                      <a:pt x="34129" y="13691"/>
                    </a:cubicBezTo>
                    <a:lnTo>
                      <a:pt x="34129" y="1956"/>
                    </a:lnTo>
                    <a:lnTo>
                      <a:pt x="0" y="1956"/>
                    </a:lnTo>
                    <a:lnTo>
                      <a:pt x="0" y="114414"/>
                    </a:lnTo>
                    <a:lnTo>
                      <a:pt x="34129" y="114414"/>
                    </a:lnTo>
                    <a:lnTo>
                      <a:pt x="34129" y="37160"/>
                    </a:lnTo>
                    <a:cubicBezTo>
                      <a:pt x="40955" y="31293"/>
                      <a:pt x="45830" y="28359"/>
                      <a:pt x="50706" y="28359"/>
                    </a:cubicBezTo>
                    <a:cubicBezTo>
                      <a:pt x="54606" y="28359"/>
                      <a:pt x="58507" y="29337"/>
                      <a:pt x="58507" y="39116"/>
                    </a:cubicBezTo>
                    <a:lnTo>
                      <a:pt x="58507" y="114414"/>
                    </a:lnTo>
                    <a:lnTo>
                      <a:pt x="92636" y="114414"/>
                    </a:lnTo>
                    <a:lnTo>
                      <a:pt x="92636" y="30315"/>
                    </a:lnTo>
                    <a:cubicBezTo>
                      <a:pt x="92636" y="9779"/>
                      <a:pt x="82885" y="0"/>
                      <a:pt x="64357"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72" name="Google Shape;372;p19"/>
            <p:cNvSpPr/>
            <p:nvPr/>
          </p:nvSpPr>
          <p:spPr>
            <a:xfrm>
              <a:off x="650618" y="4732547"/>
              <a:ext cx="112138" cy="159397"/>
            </a:xfrm>
            <a:custGeom>
              <a:rect b="b" l="l" r="r" t="t"/>
              <a:pathLst>
                <a:path extrusionOk="0" h="159397" w="112138">
                  <a:moveTo>
                    <a:pt x="67283" y="64541"/>
                  </a:moveTo>
                  <a:lnTo>
                    <a:pt x="64358" y="63564"/>
                  </a:lnTo>
                  <a:cubicBezTo>
                    <a:pt x="50706" y="57696"/>
                    <a:pt x="40955" y="51829"/>
                    <a:pt x="40955" y="42050"/>
                  </a:cubicBezTo>
                  <a:cubicBezTo>
                    <a:pt x="40955" y="34227"/>
                    <a:pt x="46805" y="29337"/>
                    <a:pt x="55582" y="29337"/>
                  </a:cubicBezTo>
                  <a:cubicBezTo>
                    <a:pt x="66308" y="29337"/>
                    <a:pt x="74109" y="36182"/>
                    <a:pt x="80934" y="49873"/>
                  </a:cubicBezTo>
                  <a:lnTo>
                    <a:pt x="81910" y="51829"/>
                  </a:lnTo>
                  <a:lnTo>
                    <a:pt x="109213" y="37160"/>
                  </a:lnTo>
                  <a:lnTo>
                    <a:pt x="108238" y="35204"/>
                  </a:lnTo>
                  <a:cubicBezTo>
                    <a:pt x="97511" y="11735"/>
                    <a:pt x="79959" y="0"/>
                    <a:pt x="55582" y="0"/>
                  </a:cubicBezTo>
                  <a:cubicBezTo>
                    <a:pt x="26328" y="0"/>
                    <a:pt x="5851" y="18580"/>
                    <a:pt x="5851" y="44006"/>
                  </a:cubicBezTo>
                  <a:cubicBezTo>
                    <a:pt x="5851" y="75298"/>
                    <a:pt x="30229" y="85077"/>
                    <a:pt x="49731" y="93878"/>
                  </a:cubicBezTo>
                  <a:lnTo>
                    <a:pt x="50706" y="94856"/>
                  </a:lnTo>
                  <a:cubicBezTo>
                    <a:pt x="66308" y="101702"/>
                    <a:pt x="76059" y="106591"/>
                    <a:pt x="76059" y="117348"/>
                  </a:cubicBezTo>
                  <a:cubicBezTo>
                    <a:pt x="76059" y="127127"/>
                    <a:pt x="69233" y="132017"/>
                    <a:pt x="58507" y="132017"/>
                  </a:cubicBezTo>
                  <a:cubicBezTo>
                    <a:pt x="42905" y="132017"/>
                    <a:pt x="34129" y="119304"/>
                    <a:pt x="29253" y="109525"/>
                  </a:cubicBezTo>
                  <a:lnTo>
                    <a:pt x="28278" y="107569"/>
                  </a:lnTo>
                  <a:lnTo>
                    <a:pt x="0" y="120282"/>
                  </a:lnTo>
                  <a:lnTo>
                    <a:pt x="975" y="122238"/>
                  </a:lnTo>
                  <a:cubicBezTo>
                    <a:pt x="12676" y="147663"/>
                    <a:pt x="32179" y="159398"/>
                    <a:pt x="59482" y="159398"/>
                  </a:cubicBezTo>
                  <a:cubicBezTo>
                    <a:pt x="84835" y="159398"/>
                    <a:pt x="112138" y="145707"/>
                    <a:pt x="112138" y="114414"/>
                  </a:cubicBezTo>
                  <a:cubicBezTo>
                    <a:pt x="111163" y="83122"/>
                    <a:pt x="86785" y="72365"/>
                    <a:pt x="67283" y="6454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3" name="Google Shape;373;p19"/>
            <p:cNvSpPr/>
            <p:nvPr/>
          </p:nvSpPr>
          <p:spPr>
            <a:xfrm>
              <a:off x="776407" y="4773619"/>
              <a:ext cx="94586" cy="117348"/>
            </a:xfrm>
            <a:custGeom>
              <a:rect b="b" l="l" r="r" t="t"/>
              <a:pathLst>
                <a:path extrusionOk="0" h="117348" w="94586">
                  <a:moveTo>
                    <a:pt x="64358" y="72365"/>
                  </a:moveTo>
                  <a:cubicBezTo>
                    <a:pt x="61432" y="88989"/>
                    <a:pt x="54606" y="90945"/>
                    <a:pt x="49731" y="90945"/>
                  </a:cubicBezTo>
                  <a:cubicBezTo>
                    <a:pt x="43880" y="90945"/>
                    <a:pt x="35104" y="88011"/>
                    <a:pt x="35104" y="58674"/>
                  </a:cubicBezTo>
                  <a:cubicBezTo>
                    <a:pt x="35104" y="27381"/>
                    <a:pt x="45830" y="27381"/>
                    <a:pt x="49731" y="27381"/>
                  </a:cubicBezTo>
                  <a:cubicBezTo>
                    <a:pt x="55582" y="27381"/>
                    <a:pt x="59482" y="30315"/>
                    <a:pt x="63382" y="44006"/>
                  </a:cubicBezTo>
                  <a:lnTo>
                    <a:pt x="63382" y="45961"/>
                  </a:lnTo>
                  <a:lnTo>
                    <a:pt x="94586" y="39116"/>
                  </a:lnTo>
                  <a:lnTo>
                    <a:pt x="93611" y="37160"/>
                  </a:lnTo>
                  <a:cubicBezTo>
                    <a:pt x="89711" y="21514"/>
                    <a:pt x="80935" y="0"/>
                    <a:pt x="49731" y="0"/>
                  </a:cubicBezTo>
                  <a:cubicBezTo>
                    <a:pt x="25353" y="0"/>
                    <a:pt x="0" y="15646"/>
                    <a:pt x="0" y="58674"/>
                  </a:cubicBezTo>
                  <a:cubicBezTo>
                    <a:pt x="0" y="101702"/>
                    <a:pt x="25353" y="117348"/>
                    <a:pt x="48756" y="117348"/>
                  </a:cubicBezTo>
                  <a:cubicBezTo>
                    <a:pt x="72158" y="117348"/>
                    <a:pt x="87760" y="104635"/>
                    <a:pt x="93611" y="80188"/>
                  </a:cubicBezTo>
                  <a:lnTo>
                    <a:pt x="94586" y="78232"/>
                  </a:lnTo>
                  <a:lnTo>
                    <a:pt x="64358" y="70409"/>
                  </a:lnTo>
                  <a:lnTo>
                    <a:pt x="64358" y="7236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4" name="Google Shape;374;p19"/>
            <p:cNvSpPr/>
            <p:nvPr/>
          </p:nvSpPr>
          <p:spPr>
            <a:xfrm>
              <a:off x="885620" y="4729613"/>
              <a:ext cx="92635" cy="160375"/>
            </a:xfrm>
            <a:custGeom>
              <a:rect b="b" l="l" r="r" t="t"/>
              <a:pathLst>
                <a:path extrusionOk="0" h="160375" w="92635">
                  <a:moveTo>
                    <a:pt x="64358" y="44006"/>
                  </a:moveTo>
                  <a:cubicBezTo>
                    <a:pt x="51681" y="44006"/>
                    <a:pt x="40955" y="50851"/>
                    <a:pt x="34129" y="57696"/>
                  </a:cubicBezTo>
                  <a:lnTo>
                    <a:pt x="34129" y="0"/>
                  </a:lnTo>
                  <a:lnTo>
                    <a:pt x="0" y="4890"/>
                  </a:lnTo>
                  <a:lnTo>
                    <a:pt x="0" y="160376"/>
                  </a:lnTo>
                  <a:lnTo>
                    <a:pt x="34129" y="160376"/>
                  </a:lnTo>
                  <a:lnTo>
                    <a:pt x="34129" y="83122"/>
                  </a:lnTo>
                  <a:cubicBezTo>
                    <a:pt x="40955" y="77254"/>
                    <a:pt x="45830" y="74320"/>
                    <a:pt x="50706" y="74320"/>
                  </a:cubicBezTo>
                  <a:cubicBezTo>
                    <a:pt x="54606" y="74320"/>
                    <a:pt x="58507" y="75298"/>
                    <a:pt x="58507" y="85077"/>
                  </a:cubicBezTo>
                  <a:lnTo>
                    <a:pt x="58507" y="160376"/>
                  </a:lnTo>
                  <a:lnTo>
                    <a:pt x="92636" y="160376"/>
                  </a:lnTo>
                  <a:lnTo>
                    <a:pt x="92636" y="74320"/>
                  </a:lnTo>
                  <a:cubicBezTo>
                    <a:pt x="92636" y="54762"/>
                    <a:pt x="82885" y="44006"/>
                    <a:pt x="64358" y="4400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5" name="Google Shape;375;p19"/>
            <p:cNvSpPr/>
            <p:nvPr/>
          </p:nvSpPr>
          <p:spPr>
            <a:xfrm>
              <a:off x="990933" y="4773619"/>
              <a:ext cx="99461" cy="117348"/>
            </a:xfrm>
            <a:custGeom>
              <a:rect b="b" l="l" r="r" t="t"/>
              <a:pathLst>
                <a:path extrusionOk="0" h="117348" w="99461">
                  <a:moveTo>
                    <a:pt x="49731" y="0"/>
                  </a:moveTo>
                  <a:cubicBezTo>
                    <a:pt x="12677" y="0"/>
                    <a:pt x="0" y="30315"/>
                    <a:pt x="0" y="58674"/>
                  </a:cubicBezTo>
                  <a:cubicBezTo>
                    <a:pt x="0" y="101702"/>
                    <a:pt x="25353" y="117348"/>
                    <a:pt x="49731" y="117348"/>
                  </a:cubicBezTo>
                  <a:cubicBezTo>
                    <a:pt x="74109" y="117348"/>
                    <a:pt x="99462" y="101702"/>
                    <a:pt x="99462" y="58674"/>
                  </a:cubicBezTo>
                  <a:cubicBezTo>
                    <a:pt x="99462" y="15646"/>
                    <a:pt x="74109" y="0"/>
                    <a:pt x="49731" y="0"/>
                  </a:cubicBezTo>
                  <a:close/>
                  <a:moveTo>
                    <a:pt x="49731" y="89967"/>
                  </a:moveTo>
                  <a:cubicBezTo>
                    <a:pt x="42905" y="89967"/>
                    <a:pt x="34129" y="87033"/>
                    <a:pt x="34129" y="58674"/>
                  </a:cubicBezTo>
                  <a:cubicBezTo>
                    <a:pt x="34129" y="31293"/>
                    <a:pt x="42905" y="28359"/>
                    <a:pt x="49731" y="28359"/>
                  </a:cubicBezTo>
                  <a:cubicBezTo>
                    <a:pt x="56557" y="28359"/>
                    <a:pt x="65333" y="31293"/>
                    <a:pt x="65333" y="58674"/>
                  </a:cubicBezTo>
                  <a:cubicBezTo>
                    <a:pt x="65333" y="87033"/>
                    <a:pt x="56557" y="89967"/>
                    <a:pt x="49731" y="8996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6" name="Google Shape;376;p19"/>
            <p:cNvSpPr/>
            <p:nvPr/>
          </p:nvSpPr>
          <p:spPr>
            <a:xfrm>
              <a:off x="1102096" y="4773619"/>
              <a:ext cx="99461" cy="117348"/>
            </a:xfrm>
            <a:custGeom>
              <a:rect b="b" l="l" r="r" t="t"/>
              <a:pathLst>
                <a:path extrusionOk="0" h="117348" w="99461">
                  <a:moveTo>
                    <a:pt x="49731" y="0"/>
                  </a:moveTo>
                  <a:cubicBezTo>
                    <a:pt x="12677" y="0"/>
                    <a:pt x="0" y="30315"/>
                    <a:pt x="0" y="58674"/>
                  </a:cubicBezTo>
                  <a:cubicBezTo>
                    <a:pt x="0" y="101702"/>
                    <a:pt x="25353" y="117348"/>
                    <a:pt x="49731" y="117348"/>
                  </a:cubicBezTo>
                  <a:cubicBezTo>
                    <a:pt x="74109" y="117348"/>
                    <a:pt x="99462" y="101702"/>
                    <a:pt x="99462" y="58674"/>
                  </a:cubicBezTo>
                  <a:cubicBezTo>
                    <a:pt x="99462" y="15646"/>
                    <a:pt x="73134" y="0"/>
                    <a:pt x="49731" y="0"/>
                  </a:cubicBezTo>
                  <a:close/>
                  <a:moveTo>
                    <a:pt x="49731" y="89967"/>
                  </a:moveTo>
                  <a:cubicBezTo>
                    <a:pt x="42905" y="89967"/>
                    <a:pt x="34129" y="87033"/>
                    <a:pt x="34129" y="58674"/>
                  </a:cubicBezTo>
                  <a:cubicBezTo>
                    <a:pt x="34129" y="31293"/>
                    <a:pt x="42905" y="28359"/>
                    <a:pt x="49731" y="28359"/>
                  </a:cubicBezTo>
                  <a:cubicBezTo>
                    <a:pt x="56557" y="28359"/>
                    <a:pt x="65333" y="31293"/>
                    <a:pt x="65333" y="58674"/>
                  </a:cubicBezTo>
                  <a:cubicBezTo>
                    <a:pt x="65333" y="87033"/>
                    <a:pt x="56557" y="89967"/>
                    <a:pt x="49731" y="8996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7" name="Google Shape;377;p19"/>
            <p:cNvSpPr/>
            <p:nvPr/>
          </p:nvSpPr>
          <p:spPr>
            <a:xfrm>
              <a:off x="1284442" y="4773619"/>
              <a:ext cx="99487" cy="117348"/>
            </a:xfrm>
            <a:custGeom>
              <a:rect b="b" l="l" r="r" t="t"/>
              <a:pathLst>
                <a:path extrusionOk="0" h="117348" w="99487">
                  <a:moveTo>
                    <a:pt x="49731" y="0"/>
                  </a:moveTo>
                  <a:cubicBezTo>
                    <a:pt x="12677" y="0"/>
                    <a:pt x="0" y="30315"/>
                    <a:pt x="0" y="58674"/>
                  </a:cubicBezTo>
                  <a:cubicBezTo>
                    <a:pt x="0" y="101702"/>
                    <a:pt x="25353" y="117348"/>
                    <a:pt x="49731" y="117348"/>
                  </a:cubicBezTo>
                  <a:cubicBezTo>
                    <a:pt x="74109" y="117348"/>
                    <a:pt x="99462" y="101702"/>
                    <a:pt x="99462" y="58674"/>
                  </a:cubicBezTo>
                  <a:cubicBezTo>
                    <a:pt x="100437" y="15646"/>
                    <a:pt x="74109" y="0"/>
                    <a:pt x="49731" y="0"/>
                  </a:cubicBezTo>
                  <a:close/>
                  <a:moveTo>
                    <a:pt x="49731" y="89967"/>
                  </a:moveTo>
                  <a:cubicBezTo>
                    <a:pt x="42905" y="89967"/>
                    <a:pt x="34129" y="87033"/>
                    <a:pt x="34129" y="58674"/>
                  </a:cubicBezTo>
                  <a:cubicBezTo>
                    <a:pt x="34129" y="31293"/>
                    <a:pt x="42905" y="28359"/>
                    <a:pt x="49731" y="28359"/>
                  </a:cubicBezTo>
                  <a:cubicBezTo>
                    <a:pt x="56557" y="28359"/>
                    <a:pt x="65333" y="31293"/>
                    <a:pt x="65333" y="58674"/>
                  </a:cubicBezTo>
                  <a:cubicBezTo>
                    <a:pt x="65333" y="87033"/>
                    <a:pt x="57532" y="89967"/>
                    <a:pt x="49731" y="8996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8" name="Google Shape;378;p19"/>
            <p:cNvSpPr/>
            <p:nvPr/>
          </p:nvSpPr>
          <p:spPr>
            <a:xfrm>
              <a:off x="1390729" y="4733525"/>
              <a:ext cx="69233" cy="156464"/>
            </a:xfrm>
            <a:custGeom>
              <a:rect b="b" l="l" r="r" t="t"/>
              <a:pathLst>
                <a:path extrusionOk="0" h="156464" w="69233">
                  <a:moveTo>
                    <a:pt x="51681" y="0"/>
                  </a:moveTo>
                  <a:cubicBezTo>
                    <a:pt x="19502" y="0"/>
                    <a:pt x="15602" y="18580"/>
                    <a:pt x="15602" y="35204"/>
                  </a:cubicBezTo>
                  <a:lnTo>
                    <a:pt x="15602" y="43028"/>
                  </a:lnTo>
                  <a:lnTo>
                    <a:pt x="0" y="43028"/>
                  </a:lnTo>
                  <a:lnTo>
                    <a:pt x="0" y="69431"/>
                  </a:lnTo>
                  <a:lnTo>
                    <a:pt x="15602" y="69431"/>
                  </a:lnTo>
                  <a:lnTo>
                    <a:pt x="15602" y="156464"/>
                  </a:lnTo>
                  <a:lnTo>
                    <a:pt x="49731" y="156464"/>
                  </a:lnTo>
                  <a:lnTo>
                    <a:pt x="49731" y="69431"/>
                  </a:lnTo>
                  <a:lnTo>
                    <a:pt x="69233" y="69431"/>
                  </a:lnTo>
                  <a:lnTo>
                    <a:pt x="69233" y="43028"/>
                  </a:lnTo>
                  <a:lnTo>
                    <a:pt x="49731" y="43028"/>
                  </a:lnTo>
                  <a:lnTo>
                    <a:pt x="49731" y="36182"/>
                  </a:lnTo>
                  <a:cubicBezTo>
                    <a:pt x="49731" y="28359"/>
                    <a:pt x="53631" y="26403"/>
                    <a:pt x="60457" y="26403"/>
                  </a:cubicBezTo>
                  <a:cubicBezTo>
                    <a:pt x="62407" y="26403"/>
                    <a:pt x="66308" y="26403"/>
                    <a:pt x="67283" y="27381"/>
                  </a:cubicBezTo>
                  <a:lnTo>
                    <a:pt x="69233" y="27381"/>
                  </a:lnTo>
                  <a:lnTo>
                    <a:pt x="69233" y="978"/>
                  </a:lnTo>
                  <a:lnTo>
                    <a:pt x="68258" y="978"/>
                  </a:lnTo>
                  <a:cubicBezTo>
                    <a:pt x="66308" y="0"/>
                    <a:pt x="56557" y="0"/>
                    <a:pt x="51681"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9" name="Google Shape;379;p19"/>
            <p:cNvSpPr/>
            <p:nvPr/>
          </p:nvSpPr>
          <p:spPr>
            <a:xfrm>
              <a:off x="1501892" y="4733525"/>
              <a:ext cx="135540" cy="155486"/>
            </a:xfrm>
            <a:custGeom>
              <a:rect b="b" l="l" r="r" t="t"/>
              <a:pathLst>
                <a:path extrusionOk="0" h="155486" w="135540">
                  <a:moveTo>
                    <a:pt x="68258" y="101702"/>
                  </a:moveTo>
                  <a:lnTo>
                    <a:pt x="42905" y="0"/>
                  </a:lnTo>
                  <a:lnTo>
                    <a:pt x="0" y="0"/>
                  </a:lnTo>
                  <a:lnTo>
                    <a:pt x="0" y="155486"/>
                  </a:lnTo>
                  <a:lnTo>
                    <a:pt x="29253" y="155486"/>
                  </a:lnTo>
                  <a:lnTo>
                    <a:pt x="29253" y="58674"/>
                  </a:lnTo>
                  <a:cubicBezTo>
                    <a:pt x="31204" y="65519"/>
                    <a:pt x="53631" y="155486"/>
                    <a:pt x="53631" y="155486"/>
                  </a:cubicBezTo>
                  <a:lnTo>
                    <a:pt x="79959" y="155486"/>
                  </a:lnTo>
                  <a:cubicBezTo>
                    <a:pt x="79959" y="155486"/>
                    <a:pt x="102387" y="67475"/>
                    <a:pt x="104337" y="59652"/>
                  </a:cubicBezTo>
                  <a:lnTo>
                    <a:pt x="104337" y="155486"/>
                  </a:lnTo>
                  <a:lnTo>
                    <a:pt x="135541" y="155486"/>
                  </a:lnTo>
                  <a:lnTo>
                    <a:pt x="135541" y="0"/>
                  </a:lnTo>
                  <a:lnTo>
                    <a:pt x="91661" y="0"/>
                  </a:lnTo>
                  <a:lnTo>
                    <a:pt x="68258" y="101702"/>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0" name="Google Shape;380;p19"/>
            <p:cNvSpPr/>
            <p:nvPr/>
          </p:nvSpPr>
          <p:spPr>
            <a:xfrm>
              <a:off x="1652060" y="4772641"/>
              <a:ext cx="94586" cy="117348"/>
            </a:xfrm>
            <a:custGeom>
              <a:rect b="b" l="l" r="r" t="t"/>
              <a:pathLst>
                <a:path extrusionOk="0" h="117348" w="94586">
                  <a:moveTo>
                    <a:pt x="73134" y="78232"/>
                  </a:moveTo>
                  <a:cubicBezTo>
                    <a:pt x="69233" y="84099"/>
                    <a:pt x="61432" y="90945"/>
                    <a:pt x="51681" y="90945"/>
                  </a:cubicBezTo>
                  <a:cubicBezTo>
                    <a:pt x="40955" y="90945"/>
                    <a:pt x="36079" y="83122"/>
                    <a:pt x="34129" y="68453"/>
                  </a:cubicBezTo>
                  <a:lnTo>
                    <a:pt x="94586" y="68453"/>
                  </a:lnTo>
                  <a:lnTo>
                    <a:pt x="94586" y="60630"/>
                  </a:lnTo>
                  <a:cubicBezTo>
                    <a:pt x="94586" y="22492"/>
                    <a:pt x="78009" y="0"/>
                    <a:pt x="48756" y="0"/>
                  </a:cubicBezTo>
                  <a:cubicBezTo>
                    <a:pt x="26328" y="0"/>
                    <a:pt x="0" y="15646"/>
                    <a:pt x="0" y="58674"/>
                  </a:cubicBezTo>
                  <a:cubicBezTo>
                    <a:pt x="0" y="95834"/>
                    <a:pt x="18527" y="117348"/>
                    <a:pt x="49731" y="117348"/>
                  </a:cubicBezTo>
                  <a:cubicBezTo>
                    <a:pt x="68258" y="117348"/>
                    <a:pt x="82885" y="109525"/>
                    <a:pt x="93611" y="93878"/>
                  </a:cubicBezTo>
                  <a:lnTo>
                    <a:pt x="94586" y="91923"/>
                  </a:lnTo>
                  <a:lnTo>
                    <a:pt x="74109" y="75298"/>
                  </a:lnTo>
                  <a:lnTo>
                    <a:pt x="73134" y="78232"/>
                  </a:lnTo>
                  <a:close/>
                  <a:moveTo>
                    <a:pt x="35104" y="47917"/>
                  </a:moveTo>
                  <a:cubicBezTo>
                    <a:pt x="36079" y="38138"/>
                    <a:pt x="39980" y="28359"/>
                    <a:pt x="49731" y="28359"/>
                  </a:cubicBezTo>
                  <a:cubicBezTo>
                    <a:pt x="54606" y="28359"/>
                    <a:pt x="62407" y="30315"/>
                    <a:pt x="63382" y="47917"/>
                  </a:cubicBezTo>
                  <a:lnTo>
                    <a:pt x="35104" y="47917"/>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1" name="Google Shape;381;p19"/>
            <p:cNvSpPr/>
            <p:nvPr/>
          </p:nvSpPr>
          <p:spPr>
            <a:xfrm>
              <a:off x="1762248" y="4733525"/>
              <a:ext cx="101411" cy="157441"/>
            </a:xfrm>
            <a:custGeom>
              <a:rect b="b" l="l" r="r" t="t"/>
              <a:pathLst>
                <a:path extrusionOk="0" h="157441" w="101411">
                  <a:moveTo>
                    <a:pt x="96536" y="127127"/>
                  </a:moveTo>
                  <a:lnTo>
                    <a:pt x="96536" y="0"/>
                  </a:lnTo>
                  <a:lnTo>
                    <a:pt x="62407" y="0"/>
                  </a:lnTo>
                  <a:lnTo>
                    <a:pt x="62407" y="50851"/>
                  </a:lnTo>
                  <a:cubicBezTo>
                    <a:pt x="55581" y="44006"/>
                    <a:pt x="46806" y="40094"/>
                    <a:pt x="37054" y="40094"/>
                  </a:cubicBezTo>
                  <a:cubicBezTo>
                    <a:pt x="13652" y="40094"/>
                    <a:pt x="0" y="61608"/>
                    <a:pt x="0" y="99746"/>
                  </a:cubicBezTo>
                  <a:cubicBezTo>
                    <a:pt x="0" y="147663"/>
                    <a:pt x="20477" y="157442"/>
                    <a:pt x="37054" y="157442"/>
                  </a:cubicBezTo>
                  <a:cubicBezTo>
                    <a:pt x="47781" y="157442"/>
                    <a:pt x="56557" y="153530"/>
                    <a:pt x="63382" y="145707"/>
                  </a:cubicBezTo>
                  <a:cubicBezTo>
                    <a:pt x="63382" y="148641"/>
                    <a:pt x="64358" y="152552"/>
                    <a:pt x="65333" y="154508"/>
                  </a:cubicBezTo>
                  <a:lnTo>
                    <a:pt x="66308" y="155486"/>
                  </a:lnTo>
                  <a:lnTo>
                    <a:pt x="101412" y="155486"/>
                  </a:lnTo>
                  <a:lnTo>
                    <a:pt x="100437" y="152552"/>
                  </a:lnTo>
                  <a:cubicBezTo>
                    <a:pt x="97511" y="147663"/>
                    <a:pt x="96536" y="139840"/>
                    <a:pt x="96536" y="127127"/>
                  </a:cubicBezTo>
                  <a:close/>
                  <a:moveTo>
                    <a:pt x="62407" y="77254"/>
                  </a:moveTo>
                  <a:lnTo>
                    <a:pt x="62407" y="120282"/>
                  </a:lnTo>
                  <a:cubicBezTo>
                    <a:pt x="58507" y="124193"/>
                    <a:pt x="53631" y="129083"/>
                    <a:pt x="47781" y="129083"/>
                  </a:cubicBezTo>
                  <a:cubicBezTo>
                    <a:pt x="41930" y="129083"/>
                    <a:pt x="33154" y="126149"/>
                    <a:pt x="33154" y="98768"/>
                  </a:cubicBezTo>
                  <a:cubicBezTo>
                    <a:pt x="33154" y="72365"/>
                    <a:pt x="39980" y="69431"/>
                    <a:pt x="47781" y="69431"/>
                  </a:cubicBezTo>
                  <a:cubicBezTo>
                    <a:pt x="52656" y="69431"/>
                    <a:pt x="56557" y="72365"/>
                    <a:pt x="62407" y="7725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2" name="Google Shape;382;p19"/>
            <p:cNvSpPr/>
            <p:nvPr/>
          </p:nvSpPr>
          <p:spPr>
            <a:xfrm>
              <a:off x="1879262" y="4733525"/>
              <a:ext cx="34128" cy="30314"/>
            </a:xfrm>
            <a:custGeom>
              <a:rect b="b" l="l" r="r" t="t"/>
              <a:pathLst>
                <a:path extrusionOk="0" h="30314" w="34128">
                  <a:moveTo>
                    <a:pt x="0" y="0"/>
                  </a:moveTo>
                  <a:lnTo>
                    <a:pt x="34129" y="0"/>
                  </a:lnTo>
                  <a:lnTo>
                    <a:pt x="34129" y="30315"/>
                  </a:lnTo>
                  <a:lnTo>
                    <a:pt x="0" y="3031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3" name="Google Shape;383;p19"/>
            <p:cNvSpPr/>
            <p:nvPr/>
          </p:nvSpPr>
          <p:spPr>
            <a:xfrm>
              <a:off x="1879262" y="4775574"/>
              <a:ext cx="34128" cy="113436"/>
            </a:xfrm>
            <a:custGeom>
              <a:rect b="b" l="l" r="r" t="t"/>
              <a:pathLst>
                <a:path extrusionOk="0" h="113436" w="34128">
                  <a:moveTo>
                    <a:pt x="0" y="0"/>
                  </a:moveTo>
                  <a:lnTo>
                    <a:pt x="34129" y="0"/>
                  </a:lnTo>
                  <a:lnTo>
                    <a:pt x="34129" y="113436"/>
                  </a:lnTo>
                  <a:lnTo>
                    <a:pt x="0" y="11343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4" name="Google Shape;384;p19"/>
            <p:cNvSpPr/>
            <p:nvPr/>
          </p:nvSpPr>
          <p:spPr>
            <a:xfrm>
              <a:off x="1928017" y="4773619"/>
              <a:ext cx="94586" cy="117348"/>
            </a:xfrm>
            <a:custGeom>
              <a:rect b="b" l="l" r="r" t="t"/>
              <a:pathLst>
                <a:path extrusionOk="0" h="117348" w="94586">
                  <a:moveTo>
                    <a:pt x="64358" y="72365"/>
                  </a:moveTo>
                  <a:cubicBezTo>
                    <a:pt x="61432" y="88989"/>
                    <a:pt x="54606" y="90945"/>
                    <a:pt x="49731" y="90945"/>
                  </a:cubicBezTo>
                  <a:cubicBezTo>
                    <a:pt x="43880" y="90945"/>
                    <a:pt x="35104" y="88011"/>
                    <a:pt x="35104" y="58674"/>
                  </a:cubicBezTo>
                  <a:cubicBezTo>
                    <a:pt x="35104" y="27381"/>
                    <a:pt x="45830" y="27381"/>
                    <a:pt x="49731" y="27381"/>
                  </a:cubicBezTo>
                  <a:cubicBezTo>
                    <a:pt x="55581" y="27381"/>
                    <a:pt x="59482" y="30315"/>
                    <a:pt x="63382" y="44006"/>
                  </a:cubicBezTo>
                  <a:lnTo>
                    <a:pt x="63382" y="45961"/>
                  </a:lnTo>
                  <a:lnTo>
                    <a:pt x="94586" y="39116"/>
                  </a:lnTo>
                  <a:lnTo>
                    <a:pt x="93611" y="37160"/>
                  </a:lnTo>
                  <a:cubicBezTo>
                    <a:pt x="89710" y="21514"/>
                    <a:pt x="80935" y="0"/>
                    <a:pt x="49731" y="0"/>
                  </a:cubicBezTo>
                  <a:cubicBezTo>
                    <a:pt x="25353" y="0"/>
                    <a:pt x="0" y="15646"/>
                    <a:pt x="0" y="58674"/>
                  </a:cubicBezTo>
                  <a:cubicBezTo>
                    <a:pt x="0" y="101702"/>
                    <a:pt x="25353" y="117348"/>
                    <a:pt x="48756" y="117348"/>
                  </a:cubicBezTo>
                  <a:cubicBezTo>
                    <a:pt x="72159" y="117348"/>
                    <a:pt x="87760" y="104635"/>
                    <a:pt x="93611" y="80188"/>
                  </a:cubicBezTo>
                  <a:lnTo>
                    <a:pt x="94586" y="78232"/>
                  </a:lnTo>
                  <a:lnTo>
                    <a:pt x="64358" y="70409"/>
                  </a:lnTo>
                  <a:lnTo>
                    <a:pt x="64358" y="7236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5" name="Google Shape;385;p19"/>
            <p:cNvSpPr/>
            <p:nvPr/>
          </p:nvSpPr>
          <p:spPr>
            <a:xfrm>
              <a:off x="2036255" y="4733525"/>
              <a:ext cx="34128" cy="30314"/>
            </a:xfrm>
            <a:custGeom>
              <a:rect b="b" l="l" r="r" t="t"/>
              <a:pathLst>
                <a:path extrusionOk="0" h="30314" w="34128">
                  <a:moveTo>
                    <a:pt x="0" y="0"/>
                  </a:moveTo>
                  <a:lnTo>
                    <a:pt x="34129" y="0"/>
                  </a:lnTo>
                  <a:lnTo>
                    <a:pt x="34129" y="30315"/>
                  </a:lnTo>
                  <a:lnTo>
                    <a:pt x="0" y="3031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6" name="Google Shape;386;p19"/>
            <p:cNvSpPr/>
            <p:nvPr/>
          </p:nvSpPr>
          <p:spPr>
            <a:xfrm>
              <a:off x="2036255" y="4775574"/>
              <a:ext cx="34128" cy="113436"/>
            </a:xfrm>
            <a:custGeom>
              <a:rect b="b" l="l" r="r" t="t"/>
              <a:pathLst>
                <a:path extrusionOk="0" h="113436" w="34128">
                  <a:moveTo>
                    <a:pt x="0" y="0"/>
                  </a:moveTo>
                  <a:lnTo>
                    <a:pt x="34129" y="0"/>
                  </a:lnTo>
                  <a:lnTo>
                    <a:pt x="34129" y="113436"/>
                  </a:lnTo>
                  <a:lnTo>
                    <a:pt x="0" y="11343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7" name="Google Shape;387;p19"/>
            <p:cNvSpPr/>
            <p:nvPr/>
          </p:nvSpPr>
          <p:spPr>
            <a:xfrm>
              <a:off x="2091836" y="4773619"/>
              <a:ext cx="92635" cy="115392"/>
            </a:xfrm>
            <a:custGeom>
              <a:rect b="b" l="l" r="r" t="t"/>
              <a:pathLst>
                <a:path extrusionOk="0" h="115392" w="92635">
                  <a:moveTo>
                    <a:pt x="64358" y="0"/>
                  </a:moveTo>
                  <a:cubicBezTo>
                    <a:pt x="51681" y="0"/>
                    <a:pt x="40955" y="6845"/>
                    <a:pt x="34129" y="13691"/>
                  </a:cubicBezTo>
                  <a:lnTo>
                    <a:pt x="34129" y="1956"/>
                  </a:lnTo>
                  <a:lnTo>
                    <a:pt x="0" y="1956"/>
                  </a:lnTo>
                  <a:lnTo>
                    <a:pt x="0" y="115392"/>
                  </a:lnTo>
                  <a:lnTo>
                    <a:pt x="34129" y="115392"/>
                  </a:lnTo>
                  <a:lnTo>
                    <a:pt x="34129" y="38138"/>
                  </a:lnTo>
                  <a:cubicBezTo>
                    <a:pt x="40955" y="32271"/>
                    <a:pt x="45830" y="29337"/>
                    <a:pt x="50706" y="29337"/>
                  </a:cubicBezTo>
                  <a:cubicBezTo>
                    <a:pt x="54606" y="29337"/>
                    <a:pt x="58507" y="30315"/>
                    <a:pt x="58507" y="40094"/>
                  </a:cubicBezTo>
                  <a:lnTo>
                    <a:pt x="58507" y="115392"/>
                  </a:lnTo>
                  <a:lnTo>
                    <a:pt x="92636" y="115392"/>
                  </a:lnTo>
                  <a:lnTo>
                    <a:pt x="92636" y="30315"/>
                  </a:lnTo>
                  <a:cubicBezTo>
                    <a:pt x="92636" y="10757"/>
                    <a:pt x="82885" y="0"/>
                    <a:pt x="64358"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8" name="Google Shape;388;p19"/>
            <p:cNvSpPr/>
            <p:nvPr/>
          </p:nvSpPr>
          <p:spPr>
            <a:xfrm>
              <a:off x="2199099" y="4772641"/>
              <a:ext cx="94586" cy="117348"/>
            </a:xfrm>
            <a:custGeom>
              <a:rect b="b" l="l" r="r" t="t"/>
              <a:pathLst>
                <a:path extrusionOk="0" h="117348" w="94586">
                  <a:moveTo>
                    <a:pt x="74109" y="76276"/>
                  </a:moveTo>
                  <a:lnTo>
                    <a:pt x="73134" y="78232"/>
                  </a:lnTo>
                  <a:cubicBezTo>
                    <a:pt x="69233" y="84099"/>
                    <a:pt x="61432" y="90945"/>
                    <a:pt x="51681" y="90945"/>
                  </a:cubicBezTo>
                  <a:cubicBezTo>
                    <a:pt x="40955" y="90945"/>
                    <a:pt x="36079" y="83122"/>
                    <a:pt x="34129" y="68453"/>
                  </a:cubicBezTo>
                  <a:lnTo>
                    <a:pt x="94586" y="68453"/>
                  </a:lnTo>
                  <a:lnTo>
                    <a:pt x="94586" y="60630"/>
                  </a:lnTo>
                  <a:cubicBezTo>
                    <a:pt x="94586" y="22492"/>
                    <a:pt x="78009" y="0"/>
                    <a:pt x="48756" y="0"/>
                  </a:cubicBezTo>
                  <a:cubicBezTo>
                    <a:pt x="26328" y="0"/>
                    <a:pt x="0" y="15646"/>
                    <a:pt x="0" y="58674"/>
                  </a:cubicBezTo>
                  <a:cubicBezTo>
                    <a:pt x="0" y="95834"/>
                    <a:pt x="18527" y="117348"/>
                    <a:pt x="49731" y="117348"/>
                  </a:cubicBezTo>
                  <a:cubicBezTo>
                    <a:pt x="68258" y="117348"/>
                    <a:pt x="82885" y="109525"/>
                    <a:pt x="93611" y="93878"/>
                  </a:cubicBezTo>
                  <a:lnTo>
                    <a:pt x="94586" y="91923"/>
                  </a:lnTo>
                  <a:lnTo>
                    <a:pt x="74109" y="76276"/>
                  </a:lnTo>
                  <a:close/>
                  <a:moveTo>
                    <a:pt x="34129" y="47917"/>
                  </a:moveTo>
                  <a:cubicBezTo>
                    <a:pt x="35104" y="38138"/>
                    <a:pt x="39005" y="28359"/>
                    <a:pt x="48756" y="28359"/>
                  </a:cubicBezTo>
                  <a:cubicBezTo>
                    <a:pt x="53631" y="28359"/>
                    <a:pt x="61432" y="30315"/>
                    <a:pt x="62407" y="47917"/>
                  </a:cubicBezTo>
                  <a:lnTo>
                    <a:pt x="34129" y="47917"/>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9" name="Google Shape;389;p19"/>
            <p:cNvSpPr/>
            <p:nvPr/>
          </p:nvSpPr>
          <p:spPr>
            <a:xfrm>
              <a:off x="1213259" y="4733525"/>
              <a:ext cx="34128" cy="155486"/>
            </a:xfrm>
            <a:custGeom>
              <a:rect b="b" l="l" r="r" t="t"/>
              <a:pathLst>
                <a:path extrusionOk="0" h="155486" w="34128">
                  <a:moveTo>
                    <a:pt x="0" y="0"/>
                  </a:moveTo>
                  <a:lnTo>
                    <a:pt x="34129" y="0"/>
                  </a:lnTo>
                  <a:lnTo>
                    <a:pt x="34129" y="155486"/>
                  </a:lnTo>
                  <a:lnTo>
                    <a:pt x="0" y="15548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0" name="Google Shape;390;p19"/>
            <p:cNvSpPr/>
            <p:nvPr/>
          </p:nvSpPr>
          <p:spPr>
            <a:xfrm>
              <a:off x="757880" y="4528166"/>
              <a:ext cx="118963" cy="164287"/>
            </a:xfrm>
            <a:custGeom>
              <a:rect b="b" l="l" r="r" t="t"/>
              <a:pathLst>
                <a:path extrusionOk="0" h="164287" w="118963">
                  <a:moveTo>
                    <a:pt x="64358" y="109525"/>
                  </a:moveTo>
                  <a:lnTo>
                    <a:pt x="86785" y="109525"/>
                  </a:lnTo>
                  <a:cubicBezTo>
                    <a:pt x="84835" y="127127"/>
                    <a:pt x="76059" y="136906"/>
                    <a:pt x="62407" y="136906"/>
                  </a:cubicBezTo>
                  <a:cubicBezTo>
                    <a:pt x="50706" y="136906"/>
                    <a:pt x="34129" y="131039"/>
                    <a:pt x="34129" y="82144"/>
                  </a:cubicBezTo>
                  <a:cubicBezTo>
                    <a:pt x="34129" y="47917"/>
                    <a:pt x="42905" y="30315"/>
                    <a:pt x="60457" y="30315"/>
                  </a:cubicBezTo>
                  <a:cubicBezTo>
                    <a:pt x="73134" y="30315"/>
                    <a:pt x="78984" y="38138"/>
                    <a:pt x="83860" y="58674"/>
                  </a:cubicBezTo>
                  <a:lnTo>
                    <a:pt x="116039" y="54762"/>
                  </a:lnTo>
                  <a:cubicBezTo>
                    <a:pt x="109213" y="16624"/>
                    <a:pt x="92636" y="0"/>
                    <a:pt x="62407" y="0"/>
                  </a:cubicBezTo>
                  <a:cubicBezTo>
                    <a:pt x="23403" y="0"/>
                    <a:pt x="0" y="30315"/>
                    <a:pt x="0" y="82144"/>
                  </a:cubicBezTo>
                  <a:cubicBezTo>
                    <a:pt x="0" y="134950"/>
                    <a:pt x="21453" y="164287"/>
                    <a:pt x="58507" y="164287"/>
                  </a:cubicBezTo>
                  <a:cubicBezTo>
                    <a:pt x="75084" y="164287"/>
                    <a:pt x="86785" y="155486"/>
                    <a:pt x="92636" y="145707"/>
                  </a:cubicBezTo>
                  <a:lnTo>
                    <a:pt x="92636" y="161354"/>
                  </a:lnTo>
                  <a:lnTo>
                    <a:pt x="118964" y="161354"/>
                  </a:lnTo>
                  <a:lnTo>
                    <a:pt x="118964" y="83122"/>
                  </a:lnTo>
                  <a:lnTo>
                    <a:pt x="65333" y="83122"/>
                  </a:lnTo>
                  <a:lnTo>
                    <a:pt x="65333" y="10952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91" name="Shape 391"/>
        <p:cNvGrpSpPr/>
        <p:nvPr/>
      </p:nvGrpSpPr>
      <p:grpSpPr>
        <a:xfrm>
          <a:off x="0" y="0"/>
          <a:ext cx="0" cy="0"/>
          <a:chOff x="0" y="0"/>
          <a:chExt cx="0" cy="0"/>
        </a:xfrm>
      </p:grpSpPr>
      <p:sp>
        <p:nvSpPr>
          <p:cNvPr id="392" name="Google Shape;392;p20"/>
          <p:cNvSpPr txBox="1"/>
          <p:nvPr>
            <p:ph type="title"/>
          </p:nvPr>
        </p:nvSpPr>
        <p:spPr>
          <a:xfrm>
            <a:off x="326230" y="339586"/>
            <a:ext cx="7443103" cy="67710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3" name="Google Shape;393;p20"/>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dk2"/>
                </a:solidFill>
                <a:latin typeface="Arial"/>
                <a:ea typeface="Arial"/>
                <a:cs typeface="Arial"/>
                <a:sym typeface="Arial"/>
              </a:defRPr>
            </a:lvl1pPr>
            <a:lvl2pPr indent="0" lvl="1" marL="0" algn="r">
              <a:spcBef>
                <a:spcPts val="0"/>
              </a:spcBef>
              <a:buNone/>
              <a:defRPr sz="1200">
                <a:solidFill>
                  <a:schemeClr val="dk2"/>
                </a:solidFill>
                <a:latin typeface="Arial"/>
                <a:ea typeface="Arial"/>
                <a:cs typeface="Arial"/>
                <a:sym typeface="Arial"/>
              </a:defRPr>
            </a:lvl2pPr>
            <a:lvl3pPr indent="0" lvl="2" marL="0" algn="r">
              <a:spcBef>
                <a:spcPts val="0"/>
              </a:spcBef>
              <a:buNone/>
              <a:defRPr sz="1200">
                <a:solidFill>
                  <a:schemeClr val="dk2"/>
                </a:solidFill>
                <a:latin typeface="Arial"/>
                <a:ea typeface="Arial"/>
                <a:cs typeface="Arial"/>
                <a:sym typeface="Arial"/>
              </a:defRPr>
            </a:lvl3pPr>
            <a:lvl4pPr indent="0" lvl="3" marL="0" algn="r">
              <a:spcBef>
                <a:spcPts val="0"/>
              </a:spcBef>
              <a:buNone/>
              <a:defRPr sz="1200">
                <a:solidFill>
                  <a:schemeClr val="dk2"/>
                </a:solidFill>
                <a:latin typeface="Arial"/>
                <a:ea typeface="Arial"/>
                <a:cs typeface="Arial"/>
                <a:sym typeface="Arial"/>
              </a:defRPr>
            </a:lvl4pPr>
            <a:lvl5pPr indent="0" lvl="4" marL="0" algn="r">
              <a:spcBef>
                <a:spcPts val="0"/>
              </a:spcBef>
              <a:buNone/>
              <a:defRPr sz="1200">
                <a:solidFill>
                  <a:schemeClr val="dk2"/>
                </a:solidFill>
                <a:latin typeface="Arial"/>
                <a:ea typeface="Arial"/>
                <a:cs typeface="Arial"/>
                <a:sym typeface="Arial"/>
              </a:defRPr>
            </a:lvl5pPr>
            <a:lvl6pPr indent="0" lvl="5" marL="0" algn="r">
              <a:spcBef>
                <a:spcPts val="0"/>
              </a:spcBef>
              <a:buNone/>
              <a:defRPr sz="1200">
                <a:solidFill>
                  <a:schemeClr val="dk2"/>
                </a:solidFill>
                <a:latin typeface="Arial"/>
                <a:ea typeface="Arial"/>
                <a:cs typeface="Arial"/>
                <a:sym typeface="Arial"/>
              </a:defRPr>
            </a:lvl6pPr>
            <a:lvl7pPr indent="0" lvl="6" marL="0" algn="r">
              <a:spcBef>
                <a:spcPts val="0"/>
              </a:spcBef>
              <a:buNone/>
              <a:defRPr sz="1200">
                <a:solidFill>
                  <a:schemeClr val="dk2"/>
                </a:solidFill>
                <a:latin typeface="Arial"/>
                <a:ea typeface="Arial"/>
                <a:cs typeface="Arial"/>
                <a:sym typeface="Arial"/>
              </a:defRPr>
            </a:lvl7pPr>
            <a:lvl8pPr indent="0" lvl="7" marL="0" algn="r">
              <a:spcBef>
                <a:spcPts val="0"/>
              </a:spcBef>
              <a:buNone/>
              <a:defRPr sz="1200">
                <a:solidFill>
                  <a:schemeClr val="dk2"/>
                </a:solidFill>
                <a:latin typeface="Arial"/>
                <a:ea typeface="Arial"/>
                <a:cs typeface="Arial"/>
                <a:sym typeface="Arial"/>
              </a:defRPr>
            </a:lvl8pPr>
            <a:lvl9pPr indent="0" lvl="8" marL="0" algn="r">
              <a:spcBef>
                <a:spcPts val="0"/>
              </a:spcBef>
              <a:buNone/>
              <a:defRPr sz="12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94" name="Google Shape;394;p20"/>
          <p:cNvSpPr/>
          <p:nvPr>
            <p:ph idx="11" type="ftr"/>
          </p:nvPr>
        </p:nvSpPr>
        <p:spPr>
          <a:xfrm>
            <a:off x="7525512" y="4665770"/>
            <a:ext cx="859536" cy="9505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lvl1pPr lvl="0" algn="r">
              <a:spcBef>
                <a:spcPts val="0"/>
              </a:spcBef>
              <a:spcAft>
                <a:spcPts val="0"/>
              </a:spcAft>
              <a:buSzPts val="1400"/>
              <a:buNone/>
              <a:defRPr b="1" sz="5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showMasterSp="0">
  <p:cSld name="Title Slide 3">
    <p:bg>
      <p:bgPr>
        <a:solidFill>
          <a:schemeClr val="dk2"/>
        </a:solidFill>
      </p:bgPr>
    </p:bg>
    <p:spTree>
      <p:nvGrpSpPr>
        <p:cNvPr id="86" name="Shape 86"/>
        <p:cNvGrpSpPr/>
        <p:nvPr/>
      </p:nvGrpSpPr>
      <p:grpSpPr>
        <a:xfrm>
          <a:off x="0" y="0"/>
          <a:ext cx="0" cy="0"/>
          <a:chOff x="0" y="0"/>
          <a:chExt cx="0" cy="0"/>
        </a:xfrm>
      </p:grpSpPr>
      <p:sp>
        <p:nvSpPr>
          <p:cNvPr id="87" name="Google Shape;87;p3"/>
          <p:cNvSpPr txBox="1"/>
          <p:nvPr>
            <p:ph type="ctrTitle"/>
          </p:nvPr>
        </p:nvSpPr>
        <p:spPr>
          <a:xfrm>
            <a:off x="310896" y="1085262"/>
            <a:ext cx="7740904" cy="1846681"/>
          </a:xfrm>
          <a:prstGeom prst="rect">
            <a:avLst/>
          </a:prstGeom>
          <a:noFill/>
          <a:ln>
            <a:noFill/>
          </a:ln>
        </p:spPr>
        <p:txBody>
          <a:bodyPr anchorCtr="0" anchor="ctr" bIns="0" lIns="0" spcFirstLastPara="1" rIns="0" wrap="square" tIns="0">
            <a:noAutofit/>
          </a:bodyPr>
          <a:lstStyle>
            <a:lvl1pPr lvl="0" algn="l">
              <a:lnSpc>
                <a:spcPct val="83000"/>
              </a:lnSpc>
              <a:spcBef>
                <a:spcPts val="0"/>
              </a:spcBef>
              <a:spcAft>
                <a:spcPts val="0"/>
              </a:spcAft>
              <a:buClr>
                <a:schemeClr val="lt1"/>
              </a:buClr>
              <a:buSzPts val="3200"/>
              <a:buFont typeface="Arial"/>
              <a:buNone/>
              <a:defRPr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3"/>
          <p:cNvSpPr txBox="1"/>
          <p:nvPr>
            <p:ph idx="1" type="subTitle"/>
          </p:nvPr>
        </p:nvSpPr>
        <p:spPr>
          <a:xfrm>
            <a:off x="332072" y="2935224"/>
            <a:ext cx="4248150" cy="630936"/>
          </a:xfrm>
          <a:prstGeom prst="rect">
            <a:avLst/>
          </a:prstGeom>
          <a:noFill/>
          <a:ln>
            <a:noFill/>
          </a:ln>
        </p:spPr>
        <p:txBody>
          <a:bodyPr anchorCtr="0" anchor="b" bIns="0" lIns="0" spcFirstLastPara="1" rIns="0" wrap="square" tIns="0">
            <a:noAutofit/>
          </a:bodyPr>
          <a:lstStyle>
            <a:lvl1pPr lvl="0" algn="l">
              <a:lnSpc>
                <a:spcPct val="105000"/>
              </a:lnSpc>
              <a:spcBef>
                <a:spcPts val="0"/>
              </a:spcBef>
              <a:spcAft>
                <a:spcPts val="0"/>
              </a:spcAft>
              <a:buClr>
                <a:schemeClr val="lt1"/>
              </a:buClr>
              <a:buSzPts val="1800"/>
              <a:buNone/>
              <a:defRPr b="0" sz="1800">
                <a:solidFill>
                  <a:schemeClr val="lt1"/>
                </a:solidFill>
              </a:defRPr>
            </a:lvl1pPr>
            <a:lvl2pPr lvl="1" algn="ctr">
              <a:lnSpc>
                <a:spcPct val="117000"/>
              </a:lnSpc>
              <a:spcBef>
                <a:spcPts val="0"/>
              </a:spcBef>
              <a:spcAft>
                <a:spcPts val="0"/>
              </a:spcAft>
              <a:buClr>
                <a:schemeClr val="dk1"/>
              </a:buClr>
              <a:buSzPts val="1500"/>
              <a:buNone/>
              <a:defRPr sz="1500"/>
            </a:lvl2pPr>
            <a:lvl3pPr lvl="2" algn="ctr">
              <a:lnSpc>
                <a:spcPct val="117000"/>
              </a:lnSpc>
              <a:spcBef>
                <a:spcPts val="0"/>
              </a:spcBef>
              <a:spcAft>
                <a:spcPts val="0"/>
              </a:spcAft>
              <a:buClr>
                <a:schemeClr val="dk1"/>
              </a:buClr>
              <a:buSzPts val="1350"/>
              <a:buNone/>
              <a:defRPr sz="1350"/>
            </a:lvl3pPr>
            <a:lvl4pPr lvl="3" algn="ctr">
              <a:lnSpc>
                <a:spcPct val="117000"/>
              </a:lnSpc>
              <a:spcBef>
                <a:spcPts val="0"/>
              </a:spcBef>
              <a:spcAft>
                <a:spcPts val="0"/>
              </a:spcAft>
              <a:buClr>
                <a:schemeClr val="dk1"/>
              </a:buClr>
              <a:buSzPts val="1200"/>
              <a:buNone/>
              <a:defRPr sz="1200"/>
            </a:lvl4pPr>
            <a:lvl5pPr lvl="4" algn="ctr">
              <a:lnSpc>
                <a:spcPct val="117000"/>
              </a:lnSpc>
              <a:spcBef>
                <a:spcPts val="0"/>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89" name="Google Shape;89;p3"/>
          <p:cNvSpPr/>
          <p:nvPr>
            <p:ph idx="2" type="pic"/>
          </p:nvPr>
        </p:nvSpPr>
        <p:spPr>
          <a:xfrm>
            <a:off x="0" y="3891868"/>
            <a:ext cx="9144000" cy="1371600"/>
          </a:xfrm>
          <a:prstGeom prst="rect">
            <a:avLst/>
          </a:prstGeom>
          <a:solidFill>
            <a:srgbClr val="D8D8D8"/>
          </a:solidFill>
          <a:ln>
            <a:noFill/>
          </a:ln>
        </p:spPr>
      </p:sp>
      <p:sp>
        <p:nvSpPr>
          <p:cNvPr id="90" name="Google Shape;90;p3"/>
          <p:cNvSpPr/>
          <p:nvPr>
            <p:ph idx="11" type="ftr"/>
          </p:nvPr>
        </p:nvSpPr>
        <p:spPr>
          <a:xfrm>
            <a:off x="7006911" y="453251"/>
            <a:ext cx="1810512" cy="219456"/>
          </a:xfrm>
          <a:prstGeom prst="roundRect">
            <a:avLst>
              <a:gd fmla="val 50000" name="adj"/>
            </a:avLst>
          </a:prstGeom>
          <a:noFill/>
          <a:ln cap="flat" cmpd="sng" w="19050">
            <a:solidFill>
              <a:schemeClr val="lt1"/>
            </a:solidFill>
            <a:prstDash val="solid"/>
            <a:round/>
            <a:headEnd len="sm" w="sm" type="none"/>
            <a:tailEnd len="sm" w="sm" type="none"/>
          </a:ln>
        </p:spPr>
        <p:txBody>
          <a:bodyPr anchorCtr="0" anchor="ctr" bIns="45700" lIns="182875" spcFirstLastPara="1" rIns="91425" wrap="square" tIns="45700">
            <a:noAutofit/>
          </a:bodyPr>
          <a:lstStyle>
            <a:lvl1pPr lvl="0" algn="l">
              <a:spcBef>
                <a:spcPts val="0"/>
              </a:spcBef>
              <a:spcAft>
                <a:spcPts val="0"/>
              </a:spcAft>
              <a:buSzPts val="1400"/>
              <a:buNone/>
              <a:defRPr b="1" sz="11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91" name="Google Shape;91;p3"/>
          <p:cNvGrpSpPr/>
          <p:nvPr/>
        </p:nvGrpSpPr>
        <p:grpSpPr>
          <a:xfrm>
            <a:off x="243751" y="256503"/>
            <a:ext cx="2560321" cy="659341"/>
            <a:chOff x="243131" y="4363879"/>
            <a:chExt cx="2050554" cy="528065"/>
          </a:xfrm>
        </p:grpSpPr>
        <p:grpSp>
          <p:nvGrpSpPr>
            <p:cNvPr id="92" name="Google Shape;92;p3"/>
            <p:cNvGrpSpPr/>
            <p:nvPr/>
          </p:nvGrpSpPr>
          <p:grpSpPr>
            <a:xfrm>
              <a:off x="243131" y="4363879"/>
              <a:ext cx="460143" cy="527337"/>
              <a:chOff x="243131" y="4363879"/>
              <a:chExt cx="460143" cy="527337"/>
            </a:xfrm>
          </p:grpSpPr>
          <p:grpSp>
            <p:nvGrpSpPr>
              <p:cNvPr id="93" name="Google Shape;93;p3"/>
              <p:cNvGrpSpPr/>
              <p:nvPr/>
            </p:nvGrpSpPr>
            <p:grpSpPr>
              <a:xfrm>
                <a:off x="243131" y="4363879"/>
                <a:ext cx="457650" cy="527337"/>
                <a:chOff x="243131" y="4363879"/>
                <a:chExt cx="457650" cy="527337"/>
              </a:xfrm>
            </p:grpSpPr>
            <p:sp>
              <p:nvSpPr>
                <p:cNvPr id="94" name="Google Shape;94;p3"/>
                <p:cNvSpPr/>
                <p:nvPr/>
              </p:nvSpPr>
              <p:spPr>
                <a:xfrm>
                  <a:off x="265989" y="4363879"/>
                  <a:ext cx="434792" cy="163309"/>
                </a:xfrm>
                <a:custGeom>
                  <a:rect b="b" l="l" r="r" t="t"/>
                  <a:pathLst>
                    <a:path extrusionOk="0" h="163309" w="434792">
                      <a:moveTo>
                        <a:pt x="434359" y="108547"/>
                      </a:moveTo>
                      <a:cubicBezTo>
                        <a:pt x="434359" y="108547"/>
                        <a:pt x="435334" y="108547"/>
                        <a:pt x="434359" y="108547"/>
                      </a:cubicBezTo>
                      <a:cubicBezTo>
                        <a:pt x="434359" y="107569"/>
                        <a:pt x="433384" y="106591"/>
                        <a:pt x="431434" y="103657"/>
                      </a:cubicBezTo>
                      <a:cubicBezTo>
                        <a:pt x="429484" y="100724"/>
                        <a:pt x="414857" y="81166"/>
                        <a:pt x="396330" y="64541"/>
                      </a:cubicBezTo>
                      <a:cubicBezTo>
                        <a:pt x="378778" y="47917"/>
                        <a:pt x="323196" y="0"/>
                        <a:pt x="234461" y="0"/>
                      </a:cubicBezTo>
                      <a:cubicBezTo>
                        <a:pt x="142800" y="0"/>
                        <a:pt x="80393" y="49873"/>
                        <a:pt x="48214" y="86055"/>
                      </a:cubicBezTo>
                      <a:cubicBezTo>
                        <a:pt x="17010" y="121260"/>
                        <a:pt x="1408" y="160376"/>
                        <a:pt x="433" y="161354"/>
                      </a:cubicBezTo>
                      <a:cubicBezTo>
                        <a:pt x="433" y="162331"/>
                        <a:pt x="-542" y="162331"/>
                        <a:pt x="433" y="163309"/>
                      </a:cubicBezTo>
                      <a:cubicBezTo>
                        <a:pt x="1408" y="163309"/>
                        <a:pt x="1408" y="162331"/>
                        <a:pt x="1408" y="161354"/>
                      </a:cubicBezTo>
                      <a:cubicBezTo>
                        <a:pt x="2384" y="160376"/>
                        <a:pt x="17985" y="124193"/>
                        <a:pt x="54065" y="94856"/>
                      </a:cubicBezTo>
                      <a:cubicBezTo>
                        <a:pt x="90144" y="65519"/>
                        <a:pt x="148651" y="32271"/>
                        <a:pt x="235436" y="32271"/>
                      </a:cubicBezTo>
                      <a:cubicBezTo>
                        <a:pt x="309545" y="32271"/>
                        <a:pt x="362201" y="58674"/>
                        <a:pt x="386579" y="73343"/>
                      </a:cubicBezTo>
                      <a:cubicBezTo>
                        <a:pt x="410956" y="88011"/>
                        <a:pt x="426558" y="102680"/>
                        <a:pt x="429484" y="105613"/>
                      </a:cubicBezTo>
                      <a:cubicBezTo>
                        <a:pt x="432409" y="107569"/>
                        <a:pt x="433384" y="107569"/>
                        <a:pt x="434359" y="108547"/>
                      </a:cubicBezTo>
                      <a:cubicBezTo>
                        <a:pt x="434359" y="108547"/>
                        <a:pt x="434359" y="108547"/>
                        <a:pt x="434359" y="10854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 name="Google Shape;95;p3"/>
                <p:cNvSpPr/>
                <p:nvPr/>
              </p:nvSpPr>
              <p:spPr>
                <a:xfrm>
                  <a:off x="243131" y="4611287"/>
                  <a:ext cx="393834" cy="279929"/>
                </a:xfrm>
                <a:custGeom>
                  <a:rect b="b" l="l" r="r" t="t"/>
                  <a:pathLst>
                    <a:path extrusionOk="0" h="279929" w="393834">
                      <a:moveTo>
                        <a:pt x="1839" y="0"/>
                      </a:moveTo>
                      <a:cubicBezTo>
                        <a:pt x="2814" y="0"/>
                        <a:pt x="2814" y="0"/>
                        <a:pt x="1839" y="0"/>
                      </a:cubicBezTo>
                      <a:cubicBezTo>
                        <a:pt x="2814" y="978"/>
                        <a:pt x="1839" y="1956"/>
                        <a:pt x="1839" y="3912"/>
                      </a:cubicBezTo>
                      <a:cubicBezTo>
                        <a:pt x="1839" y="5867"/>
                        <a:pt x="-111" y="48895"/>
                        <a:pt x="22316" y="93878"/>
                      </a:cubicBezTo>
                      <a:cubicBezTo>
                        <a:pt x="44744" y="140818"/>
                        <a:pt x="84724" y="189713"/>
                        <a:pt x="149081" y="221983"/>
                      </a:cubicBezTo>
                      <a:cubicBezTo>
                        <a:pt x="209538" y="251320"/>
                        <a:pt x="269020" y="256210"/>
                        <a:pt x="312900" y="251320"/>
                      </a:cubicBezTo>
                      <a:cubicBezTo>
                        <a:pt x="355805" y="246431"/>
                        <a:pt x="387984" y="230784"/>
                        <a:pt x="391885" y="228829"/>
                      </a:cubicBezTo>
                      <a:cubicBezTo>
                        <a:pt x="393835" y="227851"/>
                        <a:pt x="393835" y="227851"/>
                        <a:pt x="393835" y="227851"/>
                      </a:cubicBezTo>
                      <a:cubicBezTo>
                        <a:pt x="393835" y="227851"/>
                        <a:pt x="393835" y="227851"/>
                        <a:pt x="393835" y="227851"/>
                      </a:cubicBezTo>
                      <a:cubicBezTo>
                        <a:pt x="393835" y="227851"/>
                        <a:pt x="392860" y="228829"/>
                        <a:pt x="391885" y="228829"/>
                      </a:cubicBezTo>
                      <a:cubicBezTo>
                        <a:pt x="390909" y="229807"/>
                        <a:pt x="388959" y="231762"/>
                        <a:pt x="386034" y="233718"/>
                      </a:cubicBezTo>
                      <a:cubicBezTo>
                        <a:pt x="381158" y="237630"/>
                        <a:pt x="371407" y="246431"/>
                        <a:pt x="337278" y="261099"/>
                      </a:cubicBezTo>
                      <a:cubicBezTo>
                        <a:pt x="289498" y="281635"/>
                        <a:pt x="208563" y="294348"/>
                        <a:pt x="128604" y="250342"/>
                      </a:cubicBezTo>
                      <a:cubicBezTo>
                        <a:pt x="51570" y="208293"/>
                        <a:pt x="17441" y="135928"/>
                        <a:pt x="5739" y="81166"/>
                      </a:cubicBezTo>
                      <a:cubicBezTo>
                        <a:pt x="-3037" y="39116"/>
                        <a:pt x="864" y="4890"/>
                        <a:pt x="864" y="1956"/>
                      </a:cubicBezTo>
                      <a:cubicBezTo>
                        <a:pt x="1839" y="978"/>
                        <a:pt x="1839" y="978"/>
                        <a:pt x="1839" y="0"/>
                      </a:cubicBezTo>
                      <a:cubicBezTo>
                        <a:pt x="1839" y="0"/>
                        <a:pt x="1839" y="0"/>
                        <a:pt x="1839"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96" name="Google Shape;96;p3"/>
              <p:cNvSpPr/>
              <p:nvPr/>
            </p:nvSpPr>
            <p:spPr>
              <a:xfrm>
                <a:off x="341507" y="4535011"/>
                <a:ext cx="361767" cy="157441"/>
              </a:xfrm>
              <a:custGeom>
                <a:rect b="b" l="l" r="r" t="t"/>
                <a:pathLst>
                  <a:path extrusionOk="0" h="157441" w="361767">
                    <a:moveTo>
                      <a:pt x="201849" y="154508"/>
                    </a:moveTo>
                    <a:lnTo>
                      <a:pt x="201849" y="93878"/>
                    </a:lnTo>
                    <a:lnTo>
                      <a:pt x="245729" y="0"/>
                    </a:lnTo>
                    <a:lnTo>
                      <a:pt x="211600" y="0"/>
                    </a:lnTo>
                    <a:lnTo>
                      <a:pt x="185272" y="61608"/>
                    </a:lnTo>
                    <a:lnTo>
                      <a:pt x="158944" y="0"/>
                    </a:lnTo>
                    <a:lnTo>
                      <a:pt x="123840" y="0"/>
                    </a:lnTo>
                    <a:lnTo>
                      <a:pt x="167720" y="93878"/>
                    </a:lnTo>
                    <a:lnTo>
                      <a:pt x="167720" y="154508"/>
                    </a:lnTo>
                    <a:lnTo>
                      <a:pt x="201849" y="154508"/>
                    </a:lnTo>
                    <a:close/>
                    <a:moveTo>
                      <a:pt x="81910" y="88989"/>
                    </a:moveTo>
                    <a:cubicBezTo>
                      <a:pt x="71183" y="67475"/>
                      <a:pt x="37054" y="3912"/>
                      <a:pt x="35104" y="978"/>
                    </a:cubicBezTo>
                    <a:lnTo>
                      <a:pt x="35104" y="0"/>
                    </a:lnTo>
                    <a:lnTo>
                      <a:pt x="0" y="0"/>
                    </a:lnTo>
                    <a:lnTo>
                      <a:pt x="0" y="155486"/>
                    </a:lnTo>
                    <a:lnTo>
                      <a:pt x="31204" y="155486"/>
                    </a:lnTo>
                    <a:lnTo>
                      <a:pt x="31204" y="63564"/>
                    </a:lnTo>
                    <a:cubicBezTo>
                      <a:pt x="42905" y="85077"/>
                      <a:pt x="79959" y="150597"/>
                      <a:pt x="81910" y="154508"/>
                    </a:cubicBezTo>
                    <a:lnTo>
                      <a:pt x="82885" y="155486"/>
                    </a:lnTo>
                    <a:lnTo>
                      <a:pt x="114088" y="155486"/>
                    </a:lnTo>
                    <a:lnTo>
                      <a:pt x="114088" y="0"/>
                    </a:lnTo>
                    <a:lnTo>
                      <a:pt x="82885" y="0"/>
                    </a:lnTo>
                    <a:lnTo>
                      <a:pt x="82885" y="88989"/>
                    </a:lnTo>
                    <a:close/>
                    <a:moveTo>
                      <a:pt x="361767" y="100724"/>
                    </a:moveTo>
                    <a:lnTo>
                      <a:pt x="361767" y="0"/>
                    </a:lnTo>
                    <a:lnTo>
                      <a:pt x="328613" y="0"/>
                    </a:lnTo>
                    <a:lnTo>
                      <a:pt x="328613" y="99746"/>
                    </a:lnTo>
                    <a:cubicBezTo>
                      <a:pt x="328613" y="120282"/>
                      <a:pt x="322763" y="128105"/>
                      <a:pt x="309111" y="128105"/>
                    </a:cubicBezTo>
                    <a:cubicBezTo>
                      <a:pt x="294484" y="128105"/>
                      <a:pt x="289609" y="120282"/>
                      <a:pt x="289609" y="99746"/>
                    </a:cubicBezTo>
                    <a:lnTo>
                      <a:pt x="289609" y="0"/>
                    </a:lnTo>
                    <a:lnTo>
                      <a:pt x="255480" y="0"/>
                    </a:lnTo>
                    <a:lnTo>
                      <a:pt x="255480" y="100724"/>
                    </a:lnTo>
                    <a:cubicBezTo>
                      <a:pt x="255480" y="137884"/>
                      <a:pt x="274007" y="157442"/>
                      <a:pt x="309111" y="157442"/>
                    </a:cubicBezTo>
                    <a:cubicBezTo>
                      <a:pt x="344215" y="157442"/>
                      <a:pt x="361767" y="138862"/>
                      <a:pt x="361767" y="10072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97" name="Google Shape;97;p3"/>
            <p:cNvGrpSpPr/>
            <p:nvPr/>
          </p:nvGrpSpPr>
          <p:grpSpPr>
            <a:xfrm>
              <a:off x="898297" y="4574127"/>
              <a:ext cx="765464" cy="118326"/>
              <a:chOff x="898297" y="4574127"/>
              <a:chExt cx="765464" cy="118326"/>
            </a:xfrm>
          </p:grpSpPr>
          <p:sp>
            <p:nvSpPr>
              <p:cNvPr id="98" name="Google Shape;98;p3"/>
              <p:cNvSpPr/>
              <p:nvPr/>
            </p:nvSpPr>
            <p:spPr>
              <a:xfrm>
                <a:off x="898297" y="4575105"/>
                <a:ext cx="67282" cy="115392"/>
              </a:xfrm>
              <a:custGeom>
                <a:rect b="b" l="l" r="r" t="t"/>
                <a:pathLst>
                  <a:path extrusionOk="0" h="115392" w="67282">
                    <a:moveTo>
                      <a:pt x="34129" y="115392"/>
                    </a:moveTo>
                    <a:lnTo>
                      <a:pt x="0" y="115392"/>
                    </a:lnTo>
                    <a:lnTo>
                      <a:pt x="0" y="1956"/>
                    </a:lnTo>
                    <a:lnTo>
                      <a:pt x="34129" y="1956"/>
                    </a:lnTo>
                    <a:lnTo>
                      <a:pt x="34129" y="16624"/>
                    </a:lnTo>
                    <a:cubicBezTo>
                      <a:pt x="39980" y="7823"/>
                      <a:pt x="48756" y="0"/>
                      <a:pt x="64358" y="0"/>
                    </a:cubicBezTo>
                    <a:cubicBezTo>
                      <a:pt x="64358" y="0"/>
                      <a:pt x="66308" y="0"/>
                      <a:pt x="66308" y="0"/>
                    </a:cubicBezTo>
                    <a:lnTo>
                      <a:pt x="67283" y="0"/>
                    </a:lnTo>
                    <a:lnTo>
                      <a:pt x="67283" y="28359"/>
                    </a:lnTo>
                    <a:lnTo>
                      <a:pt x="65333" y="28359"/>
                    </a:lnTo>
                    <a:cubicBezTo>
                      <a:pt x="64358" y="28359"/>
                      <a:pt x="60457" y="27381"/>
                      <a:pt x="59482" y="27381"/>
                    </a:cubicBezTo>
                    <a:cubicBezTo>
                      <a:pt x="45830" y="27381"/>
                      <a:pt x="37054" y="35204"/>
                      <a:pt x="34129" y="39116"/>
                    </a:cubicBezTo>
                    <a:lnTo>
                      <a:pt x="34129" y="115392"/>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 name="Google Shape;99;p3"/>
              <p:cNvSpPr/>
              <p:nvPr/>
            </p:nvSpPr>
            <p:spPr>
              <a:xfrm>
                <a:off x="1182055" y="4576083"/>
                <a:ext cx="93659" cy="116370"/>
              </a:xfrm>
              <a:custGeom>
                <a:rect b="b" l="l" r="r" t="t"/>
                <a:pathLst>
                  <a:path extrusionOk="0" h="116370" w="93659">
                    <a:moveTo>
                      <a:pt x="48756" y="116370"/>
                    </a:moveTo>
                    <a:cubicBezTo>
                      <a:pt x="27303" y="116370"/>
                      <a:pt x="12677" y="110503"/>
                      <a:pt x="975" y="96812"/>
                    </a:cubicBezTo>
                    <a:lnTo>
                      <a:pt x="0" y="95834"/>
                    </a:lnTo>
                    <a:lnTo>
                      <a:pt x="17552" y="77254"/>
                    </a:lnTo>
                    <a:lnTo>
                      <a:pt x="18527" y="78232"/>
                    </a:lnTo>
                    <a:cubicBezTo>
                      <a:pt x="27303" y="87033"/>
                      <a:pt x="39005" y="92901"/>
                      <a:pt x="48756" y="92901"/>
                    </a:cubicBezTo>
                    <a:cubicBezTo>
                      <a:pt x="54606" y="92901"/>
                      <a:pt x="62407" y="90945"/>
                      <a:pt x="62407" y="84099"/>
                    </a:cubicBezTo>
                    <a:cubicBezTo>
                      <a:pt x="62407" y="76276"/>
                      <a:pt x="53631" y="73343"/>
                      <a:pt x="41930" y="70409"/>
                    </a:cubicBezTo>
                    <a:cubicBezTo>
                      <a:pt x="25353" y="65519"/>
                      <a:pt x="4876" y="59652"/>
                      <a:pt x="4876" y="34227"/>
                    </a:cubicBezTo>
                    <a:cubicBezTo>
                      <a:pt x="4876" y="10757"/>
                      <a:pt x="26328" y="0"/>
                      <a:pt x="47781" y="0"/>
                    </a:cubicBezTo>
                    <a:cubicBezTo>
                      <a:pt x="63382" y="0"/>
                      <a:pt x="79959" y="6845"/>
                      <a:pt x="89711" y="17602"/>
                    </a:cubicBezTo>
                    <a:lnTo>
                      <a:pt x="90686" y="18580"/>
                    </a:lnTo>
                    <a:lnTo>
                      <a:pt x="73134" y="37160"/>
                    </a:lnTo>
                    <a:lnTo>
                      <a:pt x="72158" y="36182"/>
                    </a:lnTo>
                    <a:cubicBezTo>
                      <a:pt x="63382" y="27381"/>
                      <a:pt x="55582" y="24448"/>
                      <a:pt x="47781" y="24448"/>
                    </a:cubicBezTo>
                    <a:cubicBezTo>
                      <a:pt x="43880" y="24448"/>
                      <a:pt x="37054" y="25425"/>
                      <a:pt x="37054" y="32271"/>
                    </a:cubicBezTo>
                    <a:cubicBezTo>
                      <a:pt x="37054" y="40094"/>
                      <a:pt x="45830" y="42050"/>
                      <a:pt x="56557" y="45961"/>
                    </a:cubicBezTo>
                    <a:cubicBezTo>
                      <a:pt x="73134" y="50851"/>
                      <a:pt x="93611" y="56718"/>
                      <a:pt x="93611" y="82144"/>
                    </a:cubicBezTo>
                    <a:cubicBezTo>
                      <a:pt x="94586" y="98768"/>
                      <a:pt x="80935" y="116370"/>
                      <a:pt x="48756" y="11637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 name="Google Shape;100;p3"/>
              <p:cNvSpPr/>
              <p:nvPr/>
            </p:nvSpPr>
            <p:spPr>
              <a:xfrm>
                <a:off x="1079668" y="4576083"/>
                <a:ext cx="93659" cy="116370"/>
              </a:xfrm>
              <a:custGeom>
                <a:rect b="b" l="l" r="r" t="t"/>
                <a:pathLst>
                  <a:path extrusionOk="0" h="116370" w="93659">
                    <a:moveTo>
                      <a:pt x="48756" y="116370"/>
                    </a:moveTo>
                    <a:cubicBezTo>
                      <a:pt x="27303" y="116370"/>
                      <a:pt x="12677" y="110503"/>
                      <a:pt x="975" y="96812"/>
                    </a:cubicBezTo>
                    <a:lnTo>
                      <a:pt x="0" y="95834"/>
                    </a:lnTo>
                    <a:lnTo>
                      <a:pt x="17552" y="77254"/>
                    </a:lnTo>
                    <a:lnTo>
                      <a:pt x="18527" y="78232"/>
                    </a:lnTo>
                    <a:cubicBezTo>
                      <a:pt x="27303" y="87033"/>
                      <a:pt x="39005" y="92901"/>
                      <a:pt x="48756" y="92901"/>
                    </a:cubicBezTo>
                    <a:cubicBezTo>
                      <a:pt x="54606" y="92901"/>
                      <a:pt x="62407" y="90945"/>
                      <a:pt x="62407" y="84099"/>
                    </a:cubicBezTo>
                    <a:cubicBezTo>
                      <a:pt x="62407" y="76276"/>
                      <a:pt x="53631" y="73343"/>
                      <a:pt x="41930" y="70409"/>
                    </a:cubicBezTo>
                    <a:cubicBezTo>
                      <a:pt x="25353" y="65519"/>
                      <a:pt x="4876" y="59652"/>
                      <a:pt x="4876" y="34227"/>
                    </a:cubicBezTo>
                    <a:cubicBezTo>
                      <a:pt x="4876" y="10757"/>
                      <a:pt x="26328" y="0"/>
                      <a:pt x="47781" y="0"/>
                    </a:cubicBezTo>
                    <a:cubicBezTo>
                      <a:pt x="63382" y="0"/>
                      <a:pt x="79959" y="6845"/>
                      <a:pt x="89711" y="17602"/>
                    </a:cubicBezTo>
                    <a:lnTo>
                      <a:pt x="90686" y="18580"/>
                    </a:lnTo>
                    <a:lnTo>
                      <a:pt x="73134" y="37160"/>
                    </a:lnTo>
                    <a:lnTo>
                      <a:pt x="72158" y="36182"/>
                    </a:lnTo>
                    <a:cubicBezTo>
                      <a:pt x="63382" y="27381"/>
                      <a:pt x="55582" y="24448"/>
                      <a:pt x="47781" y="24448"/>
                    </a:cubicBezTo>
                    <a:cubicBezTo>
                      <a:pt x="43880" y="24448"/>
                      <a:pt x="37054" y="25425"/>
                      <a:pt x="37054" y="32271"/>
                    </a:cubicBezTo>
                    <a:cubicBezTo>
                      <a:pt x="37054" y="40094"/>
                      <a:pt x="45830" y="42050"/>
                      <a:pt x="56557" y="45961"/>
                    </a:cubicBezTo>
                    <a:cubicBezTo>
                      <a:pt x="73134" y="50851"/>
                      <a:pt x="93611" y="56718"/>
                      <a:pt x="93611" y="82144"/>
                    </a:cubicBezTo>
                    <a:cubicBezTo>
                      <a:pt x="94586" y="98768"/>
                      <a:pt x="80935" y="116370"/>
                      <a:pt x="48756" y="11637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 name="Google Shape;101;p3"/>
              <p:cNvSpPr/>
              <p:nvPr/>
            </p:nvSpPr>
            <p:spPr>
              <a:xfrm>
                <a:off x="1291268" y="4574127"/>
                <a:ext cx="152117" cy="118325"/>
              </a:xfrm>
              <a:custGeom>
                <a:rect b="b" l="l" r="r" t="t"/>
                <a:pathLst>
                  <a:path extrusionOk="0" h="118325" w="152117">
                    <a:moveTo>
                      <a:pt x="152118" y="116370"/>
                    </a:moveTo>
                    <a:lnTo>
                      <a:pt x="118964" y="116370"/>
                    </a:lnTo>
                    <a:lnTo>
                      <a:pt x="118964" y="41072"/>
                    </a:lnTo>
                    <a:cubicBezTo>
                      <a:pt x="118964" y="32271"/>
                      <a:pt x="117014" y="29337"/>
                      <a:pt x="110188" y="29337"/>
                    </a:cubicBezTo>
                    <a:cubicBezTo>
                      <a:pt x="104337" y="29337"/>
                      <a:pt x="97511" y="34227"/>
                      <a:pt x="93611" y="39116"/>
                    </a:cubicBezTo>
                    <a:lnTo>
                      <a:pt x="93611" y="117348"/>
                    </a:lnTo>
                    <a:lnTo>
                      <a:pt x="59482" y="117348"/>
                    </a:lnTo>
                    <a:lnTo>
                      <a:pt x="59482" y="42050"/>
                    </a:lnTo>
                    <a:cubicBezTo>
                      <a:pt x="59482" y="33249"/>
                      <a:pt x="57532" y="30315"/>
                      <a:pt x="51681" y="30315"/>
                    </a:cubicBezTo>
                    <a:cubicBezTo>
                      <a:pt x="45830" y="30315"/>
                      <a:pt x="39005" y="35204"/>
                      <a:pt x="34129" y="40094"/>
                    </a:cubicBezTo>
                    <a:lnTo>
                      <a:pt x="34129" y="118326"/>
                    </a:lnTo>
                    <a:lnTo>
                      <a:pt x="0" y="118326"/>
                    </a:lnTo>
                    <a:lnTo>
                      <a:pt x="0" y="2934"/>
                    </a:lnTo>
                    <a:lnTo>
                      <a:pt x="34129" y="2934"/>
                    </a:lnTo>
                    <a:lnTo>
                      <a:pt x="34129" y="14669"/>
                    </a:lnTo>
                    <a:cubicBezTo>
                      <a:pt x="40955" y="6845"/>
                      <a:pt x="51681" y="0"/>
                      <a:pt x="65333" y="0"/>
                    </a:cubicBezTo>
                    <a:cubicBezTo>
                      <a:pt x="79959" y="0"/>
                      <a:pt x="87760" y="3912"/>
                      <a:pt x="91661" y="15646"/>
                    </a:cubicBezTo>
                    <a:cubicBezTo>
                      <a:pt x="98487" y="6845"/>
                      <a:pt x="110188" y="0"/>
                      <a:pt x="123840" y="0"/>
                    </a:cubicBezTo>
                    <a:cubicBezTo>
                      <a:pt x="142367" y="0"/>
                      <a:pt x="152118" y="9779"/>
                      <a:pt x="152118" y="31293"/>
                    </a:cubicBezTo>
                    <a:lnTo>
                      <a:pt x="152118" y="11637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 name="Google Shape;102;p3"/>
              <p:cNvSpPr/>
              <p:nvPr/>
            </p:nvSpPr>
            <p:spPr>
              <a:xfrm>
                <a:off x="1458012" y="4574127"/>
                <a:ext cx="96536" cy="117348"/>
              </a:xfrm>
              <a:custGeom>
                <a:rect b="b" l="l" r="r" t="t"/>
                <a:pathLst>
                  <a:path extrusionOk="0" h="117348" w="96536">
                    <a:moveTo>
                      <a:pt x="28278" y="117348"/>
                    </a:moveTo>
                    <a:cubicBezTo>
                      <a:pt x="9751" y="117348"/>
                      <a:pt x="0" y="107569"/>
                      <a:pt x="0" y="88011"/>
                    </a:cubicBezTo>
                    <a:cubicBezTo>
                      <a:pt x="0" y="64541"/>
                      <a:pt x="19502" y="49873"/>
                      <a:pt x="60457" y="42050"/>
                    </a:cubicBezTo>
                    <a:lnTo>
                      <a:pt x="60457" y="38138"/>
                    </a:lnTo>
                    <a:cubicBezTo>
                      <a:pt x="60457" y="29337"/>
                      <a:pt x="57532" y="26403"/>
                      <a:pt x="50706" y="26403"/>
                    </a:cubicBezTo>
                    <a:cubicBezTo>
                      <a:pt x="38029" y="26403"/>
                      <a:pt x="26328" y="34227"/>
                      <a:pt x="20477" y="38138"/>
                    </a:cubicBezTo>
                    <a:lnTo>
                      <a:pt x="4876" y="17602"/>
                    </a:lnTo>
                    <a:cubicBezTo>
                      <a:pt x="18527" y="5867"/>
                      <a:pt x="37054" y="0"/>
                      <a:pt x="56557" y="0"/>
                    </a:cubicBezTo>
                    <a:cubicBezTo>
                      <a:pt x="81910" y="0"/>
                      <a:pt x="93611" y="10757"/>
                      <a:pt x="93611" y="37160"/>
                    </a:cubicBezTo>
                    <a:lnTo>
                      <a:pt x="93611" y="87033"/>
                    </a:lnTo>
                    <a:cubicBezTo>
                      <a:pt x="93611" y="101702"/>
                      <a:pt x="94586" y="108547"/>
                      <a:pt x="96536" y="114414"/>
                    </a:cubicBezTo>
                    <a:lnTo>
                      <a:pt x="96536" y="115392"/>
                    </a:lnTo>
                    <a:cubicBezTo>
                      <a:pt x="96536" y="115392"/>
                      <a:pt x="63382" y="115392"/>
                      <a:pt x="63382" y="115392"/>
                    </a:cubicBezTo>
                    <a:cubicBezTo>
                      <a:pt x="62407" y="112459"/>
                      <a:pt x="61432" y="108547"/>
                      <a:pt x="61432" y="103657"/>
                    </a:cubicBezTo>
                    <a:cubicBezTo>
                      <a:pt x="51681" y="113436"/>
                      <a:pt x="40955" y="117348"/>
                      <a:pt x="28278" y="117348"/>
                    </a:cubicBezTo>
                    <a:close/>
                    <a:moveTo>
                      <a:pt x="60457" y="60630"/>
                    </a:moveTo>
                    <a:cubicBezTo>
                      <a:pt x="40955" y="64541"/>
                      <a:pt x="32179" y="71387"/>
                      <a:pt x="32179" y="82144"/>
                    </a:cubicBezTo>
                    <a:cubicBezTo>
                      <a:pt x="32179" y="88989"/>
                      <a:pt x="35104" y="91923"/>
                      <a:pt x="41930" y="91923"/>
                    </a:cubicBezTo>
                    <a:cubicBezTo>
                      <a:pt x="48756" y="91923"/>
                      <a:pt x="54606" y="88989"/>
                      <a:pt x="60457" y="84099"/>
                    </a:cubicBezTo>
                    <a:lnTo>
                      <a:pt x="60457" y="6063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 name="Google Shape;103;p3"/>
              <p:cNvSpPr/>
              <p:nvPr/>
            </p:nvSpPr>
            <p:spPr>
              <a:xfrm>
                <a:off x="971430" y="4575105"/>
                <a:ext cx="99461" cy="117347"/>
              </a:xfrm>
              <a:custGeom>
                <a:rect b="b" l="l" r="r" t="t"/>
                <a:pathLst>
                  <a:path extrusionOk="0" h="117347" w="99461">
                    <a:moveTo>
                      <a:pt x="49731" y="0"/>
                    </a:moveTo>
                    <a:cubicBezTo>
                      <a:pt x="12677" y="0"/>
                      <a:pt x="0" y="30315"/>
                      <a:pt x="0" y="58674"/>
                    </a:cubicBezTo>
                    <a:cubicBezTo>
                      <a:pt x="0" y="101702"/>
                      <a:pt x="25353" y="117348"/>
                      <a:pt x="49731" y="117348"/>
                    </a:cubicBezTo>
                    <a:cubicBezTo>
                      <a:pt x="74109" y="117348"/>
                      <a:pt x="99462" y="101702"/>
                      <a:pt x="99462" y="58674"/>
                    </a:cubicBezTo>
                    <a:cubicBezTo>
                      <a:pt x="99462" y="14668"/>
                      <a:pt x="74109" y="0"/>
                      <a:pt x="49731" y="0"/>
                    </a:cubicBezTo>
                    <a:close/>
                    <a:moveTo>
                      <a:pt x="49731" y="89967"/>
                    </a:moveTo>
                    <a:cubicBezTo>
                      <a:pt x="42905" y="89967"/>
                      <a:pt x="34129" y="87033"/>
                      <a:pt x="34129" y="58674"/>
                    </a:cubicBezTo>
                    <a:cubicBezTo>
                      <a:pt x="34129" y="31293"/>
                      <a:pt x="42905" y="28359"/>
                      <a:pt x="49731" y="28359"/>
                    </a:cubicBezTo>
                    <a:cubicBezTo>
                      <a:pt x="56557" y="28359"/>
                      <a:pt x="65333" y="31293"/>
                      <a:pt x="65333" y="58674"/>
                    </a:cubicBezTo>
                    <a:cubicBezTo>
                      <a:pt x="65333" y="86055"/>
                      <a:pt x="57532" y="89967"/>
                      <a:pt x="49731" y="8996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 name="Google Shape;104;p3"/>
              <p:cNvSpPr/>
              <p:nvPr/>
            </p:nvSpPr>
            <p:spPr>
              <a:xfrm>
                <a:off x="1571126" y="4575105"/>
                <a:ext cx="92635" cy="114414"/>
              </a:xfrm>
              <a:custGeom>
                <a:rect b="b" l="l" r="r" t="t"/>
                <a:pathLst>
                  <a:path extrusionOk="0" h="114414" w="92635">
                    <a:moveTo>
                      <a:pt x="64357" y="0"/>
                    </a:moveTo>
                    <a:cubicBezTo>
                      <a:pt x="51681" y="0"/>
                      <a:pt x="40955" y="6845"/>
                      <a:pt x="34129" y="13691"/>
                    </a:cubicBezTo>
                    <a:lnTo>
                      <a:pt x="34129" y="1956"/>
                    </a:lnTo>
                    <a:lnTo>
                      <a:pt x="0" y="1956"/>
                    </a:lnTo>
                    <a:lnTo>
                      <a:pt x="0" y="114414"/>
                    </a:lnTo>
                    <a:lnTo>
                      <a:pt x="34129" y="114414"/>
                    </a:lnTo>
                    <a:lnTo>
                      <a:pt x="34129" y="37160"/>
                    </a:lnTo>
                    <a:cubicBezTo>
                      <a:pt x="40955" y="31293"/>
                      <a:pt x="45830" y="28359"/>
                      <a:pt x="50706" y="28359"/>
                    </a:cubicBezTo>
                    <a:cubicBezTo>
                      <a:pt x="54606" y="28359"/>
                      <a:pt x="58507" y="29337"/>
                      <a:pt x="58507" y="39116"/>
                    </a:cubicBezTo>
                    <a:lnTo>
                      <a:pt x="58507" y="114414"/>
                    </a:lnTo>
                    <a:lnTo>
                      <a:pt x="92636" y="114414"/>
                    </a:lnTo>
                    <a:lnTo>
                      <a:pt x="92636" y="30315"/>
                    </a:lnTo>
                    <a:cubicBezTo>
                      <a:pt x="92636" y="9779"/>
                      <a:pt x="82885" y="0"/>
                      <a:pt x="64357"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05" name="Google Shape;105;p3"/>
            <p:cNvSpPr/>
            <p:nvPr/>
          </p:nvSpPr>
          <p:spPr>
            <a:xfrm>
              <a:off x="650618" y="4732547"/>
              <a:ext cx="112138" cy="159397"/>
            </a:xfrm>
            <a:custGeom>
              <a:rect b="b" l="l" r="r" t="t"/>
              <a:pathLst>
                <a:path extrusionOk="0" h="159397" w="112138">
                  <a:moveTo>
                    <a:pt x="67283" y="64541"/>
                  </a:moveTo>
                  <a:lnTo>
                    <a:pt x="64358" y="63564"/>
                  </a:lnTo>
                  <a:cubicBezTo>
                    <a:pt x="50706" y="57696"/>
                    <a:pt x="40955" y="51829"/>
                    <a:pt x="40955" y="42050"/>
                  </a:cubicBezTo>
                  <a:cubicBezTo>
                    <a:pt x="40955" y="34227"/>
                    <a:pt x="46805" y="29337"/>
                    <a:pt x="55582" y="29337"/>
                  </a:cubicBezTo>
                  <a:cubicBezTo>
                    <a:pt x="66308" y="29337"/>
                    <a:pt x="74109" y="36182"/>
                    <a:pt x="80934" y="49873"/>
                  </a:cubicBezTo>
                  <a:lnTo>
                    <a:pt x="81910" y="51829"/>
                  </a:lnTo>
                  <a:lnTo>
                    <a:pt x="109213" y="37160"/>
                  </a:lnTo>
                  <a:lnTo>
                    <a:pt x="108238" y="35204"/>
                  </a:lnTo>
                  <a:cubicBezTo>
                    <a:pt x="97511" y="11735"/>
                    <a:pt x="79959" y="0"/>
                    <a:pt x="55582" y="0"/>
                  </a:cubicBezTo>
                  <a:cubicBezTo>
                    <a:pt x="26328" y="0"/>
                    <a:pt x="5851" y="18580"/>
                    <a:pt x="5851" y="44006"/>
                  </a:cubicBezTo>
                  <a:cubicBezTo>
                    <a:pt x="5851" y="75298"/>
                    <a:pt x="30229" y="85077"/>
                    <a:pt x="49731" y="93878"/>
                  </a:cubicBezTo>
                  <a:lnTo>
                    <a:pt x="50706" y="94856"/>
                  </a:lnTo>
                  <a:cubicBezTo>
                    <a:pt x="66308" y="101702"/>
                    <a:pt x="76059" y="106591"/>
                    <a:pt x="76059" y="117348"/>
                  </a:cubicBezTo>
                  <a:cubicBezTo>
                    <a:pt x="76059" y="127127"/>
                    <a:pt x="69233" y="132017"/>
                    <a:pt x="58507" y="132017"/>
                  </a:cubicBezTo>
                  <a:cubicBezTo>
                    <a:pt x="42905" y="132017"/>
                    <a:pt x="34129" y="119304"/>
                    <a:pt x="29253" y="109525"/>
                  </a:cubicBezTo>
                  <a:lnTo>
                    <a:pt x="28278" y="107569"/>
                  </a:lnTo>
                  <a:lnTo>
                    <a:pt x="0" y="120282"/>
                  </a:lnTo>
                  <a:lnTo>
                    <a:pt x="975" y="122238"/>
                  </a:lnTo>
                  <a:cubicBezTo>
                    <a:pt x="12676" y="147663"/>
                    <a:pt x="32179" y="159398"/>
                    <a:pt x="59482" y="159398"/>
                  </a:cubicBezTo>
                  <a:cubicBezTo>
                    <a:pt x="84835" y="159398"/>
                    <a:pt x="112138" y="145707"/>
                    <a:pt x="112138" y="114414"/>
                  </a:cubicBezTo>
                  <a:cubicBezTo>
                    <a:pt x="111163" y="83122"/>
                    <a:pt x="86785" y="72365"/>
                    <a:pt x="67283" y="6454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 name="Google Shape;106;p3"/>
            <p:cNvSpPr/>
            <p:nvPr/>
          </p:nvSpPr>
          <p:spPr>
            <a:xfrm>
              <a:off x="776407" y="4773619"/>
              <a:ext cx="94586" cy="117348"/>
            </a:xfrm>
            <a:custGeom>
              <a:rect b="b" l="l" r="r" t="t"/>
              <a:pathLst>
                <a:path extrusionOk="0" h="117348" w="94586">
                  <a:moveTo>
                    <a:pt x="64358" y="72365"/>
                  </a:moveTo>
                  <a:cubicBezTo>
                    <a:pt x="61432" y="88989"/>
                    <a:pt x="54606" y="90945"/>
                    <a:pt x="49731" y="90945"/>
                  </a:cubicBezTo>
                  <a:cubicBezTo>
                    <a:pt x="43880" y="90945"/>
                    <a:pt x="35104" y="88011"/>
                    <a:pt x="35104" y="58674"/>
                  </a:cubicBezTo>
                  <a:cubicBezTo>
                    <a:pt x="35104" y="27381"/>
                    <a:pt x="45830" y="27381"/>
                    <a:pt x="49731" y="27381"/>
                  </a:cubicBezTo>
                  <a:cubicBezTo>
                    <a:pt x="55582" y="27381"/>
                    <a:pt x="59482" y="30315"/>
                    <a:pt x="63382" y="44006"/>
                  </a:cubicBezTo>
                  <a:lnTo>
                    <a:pt x="63382" y="45961"/>
                  </a:lnTo>
                  <a:lnTo>
                    <a:pt x="94586" y="39116"/>
                  </a:lnTo>
                  <a:lnTo>
                    <a:pt x="93611" y="37160"/>
                  </a:lnTo>
                  <a:cubicBezTo>
                    <a:pt x="89711" y="21514"/>
                    <a:pt x="80935" y="0"/>
                    <a:pt x="49731" y="0"/>
                  </a:cubicBezTo>
                  <a:cubicBezTo>
                    <a:pt x="25353" y="0"/>
                    <a:pt x="0" y="15646"/>
                    <a:pt x="0" y="58674"/>
                  </a:cubicBezTo>
                  <a:cubicBezTo>
                    <a:pt x="0" y="101702"/>
                    <a:pt x="25353" y="117348"/>
                    <a:pt x="48756" y="117348"/>
                  </a:cubicBezTo>
                  <a:cubicBezTo>
                    <a:pt x="72158" y="117348"/>
                    <a:pt x="87760" y="104635"/>
                    <a:pt x="93611" y="80188"/>
                  </a:cubicBezTo>
                  <a:lnTo>
                    <a:pt x="94586" y="78232"/>
                  </a:lnTo>
                  <a:lnTo>
                    <a:pt x="64358" y="70409"/>
                  </a:lnTo>
                  <a:lnTo>
                    <a:pt x="64358" y="7236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 name="Google Shape;107;p3"/>
            <p:cNvSpPr/>
            <p:nvPr/>
          </p:nvSpPr>
          <p:spPr>
            <a:xfrm>
              <a:off x="885620" y="4729613"/>
              <a:ext cx="92635" cy="160375"/>
            </a:xfrm>
            <a:custGeom>
              <a:rect b="b" l="l" r="r" t="t"/>
              <a:pathLst>
                <a:path extrusionOk="0" h="160375" w="92635">
                  <a:moveTo>
                    <a:pt x="64358" y="44006"/>
                  </a:moveTo>
                  <a:cubicBezTo>
                    <a:pt x="51681" y="44006"/>
                    <a:pt x="40955" y="50851"/>
                    <a:pt x="34129" y="57696"/>
                  </a:cubicBezTo>
                  <a:lnTo>
                    <a:pt x="34129" y="0"/>
                  </a:lnTo>
                  <a:lnTo>
                    <a:pt x="0" y="4890"/>
                  </a:lnTo>
                  <a:lnTo>
                    <a:pt x="0" y="160376"/>
                  </a:lnTo>
                  <a:lnTo>
                    <a:pt x="34129" y="160376"/>
                  </a:lnTo>
                  <a:lnTo>
                    <a:pt x="34129" y="83122"/>
                  </a:lnTo>
                  <a:cubicBezTo>
                    <a:pt x="40955" y="77254"/>
                    <a:pt x="45830" y="74320"/>
                    <a:pt x="50706" y="74320"/>
                  </a:cubicBezTo>
                  <a:cubicBezTo>
                    <a:pt x="54606" y="74320"/>
                    <a:pt x="58507" y="75298"/>
                    <a:pt x="58507" y="85077"/>
                  </a:cubicBezTo>
                  <a:lnTo>
                    <a:pt x="58507" y="160376"/>
                  </a:lnTo>
                  <a:lnTo>
                    <a:pt x="92636" y="160376"/>
                  </a:lnTo>
                  <a:lnTo>
                    <a:pt x="92636" y="74320"/>
                  </a:lnTo>
                  <a:cubicBezTo>
                    <a:pt x="92636" y="54762"/>
                    <a:pt x="82885" y="44006"/>
                    <a:pt x="64358" y="4400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 name="Google Shape;108;p3"/>
            <p:cNvSpPr/>
            <p:nvPr/>
          </p:nvSpPr>
          <p:spPr>
            <a:xfrm>
              <a:off x="990933" y="4773619"/>
              <a:ext cx="99461" cy="117348"/>
            </a:xfrm>
            <a:custGeom>
              <a:rect b="b" l="l" r="r" t="t"/>
              <a:pathLst>
                <a:path extrusionOk="0" h="117348" w="99461">
                  <a:moveTo>
                    <a:pt x="49731" y="0"/>
                  </a:moveTo>
                  <a:cubicBezTo>
                    <a:pt x="12677" y="0"/>
                    <a:pt x="0" y="30315"/>
                    <a:pt x="0" y="58674"/>
                  </a:cubicBezTo>
                  <a:cubicBezTo>
                    <a:pt x="0" y="101702"/>
                    <a:pt x="25353" y="117348"/>
                    <a:pt x="49731" y="117348"/>
                  </a:cubicBezTo>
                  <a:cubicBezTo>
                    <a:pt x="74109" y="117348"/>
                    <a:pt x="99462" y="101702"/>
                    <a:pt x="99462" y="58674"/>
                  </a:cubicBezTo>
                  <a:cubicBezTo>
                    <a:pt x="99462" y="15646"/>
                    <a:pt x="74109" y="0"/>
                    <a:pt x="49731" y="0"/>
                  </a:cubicBezTo>
                  <a:close/>
                  <a:moveTo>
                    <a:pt x="49731" y="89967"/>
                  </a:moveTo>
                  <a:cubicBezTo>
                    <a:pt x="42905" y="89967"/>
                    <a:pt x="34129" y="87033"/>
                    <a:pt x="34129" y="58674"/>
                  </a:cubicBezTo>
                  <a:cubicBezTo>
                    <a:pt x="34129" y="31293"/>
                    <a:pt x="42905" y="28359"/>
                    <a:pt x="49731" y="28359"/>
                  </a:cubicBezTo>
                  <a:cubicBezTo>
                    <a:pt x="56557" y="28359"/>
                    <a:pt x="65333" y="31293"/>
                    <a:pt x="65333" y="58674"/>
                  </a:cubicBezTo>
                  <a:cubicBezTo>
                    <a:pt x="65333" y="87033"/>
                    <a:pt x="56557" y="89967"/>
                    <a:pt x="49731" y="8996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 name="Google Shape;109;p3"/>
            <p:cNvSpPr/>
            <p:nvPr/>
          </p:nvSpPr>
          <p:spPr>
            <a:xfrm>
              <a:off x="1102096" y="4773619"/>
              <a:ext cx="99461" cy="117348"/>
            </a:xfrm>
            <a:custGeom>
              <a:rect b="b" l="l" r="r" t="t"/>
              <a:pathLst>
                <a:path extrusionOk="0" h="117348" w="99461">
                  <a:moveTo>
                    <a:pt x="49731" y="0"/>
                  </a:moveTo>
                  <a:cubicBezTo>
                    <a:pt x="12677" y="0"/>
                    <a:pt x="0" y="30315"/>
                    <a:pt x="0" y="58674"/>
                  </a:cubicBezTo>
                  <a:cubicBezTo>
                    <a:pt x="0" y="101702"/>
                    <a:pt x="25353" y="117348"/>
                    <a:pt x="49731" y="117348"/>
                  </a:cubicBezTo>
                  <a:cubicBezTo>
                    <a:pt x="74109" y="117348"/>
                    <a:pt x="99462" y="101702"/>
                    <a:pt x="99462" y="58674"/>
                  </a:cubicBezTo>
                  <a:cubicBezTo>
                    <a:pt x="99462" y="15646"/>
                    <a:pt x="73134" y="0"/>
                    <a:pt x="49731" y="0"/>
                  </a:cubicBezTo>
                  <a:close/>
                  <a:moveTo>
                    <a:pt x="49731" y="89967"/>
                  </a:moveTo>
                  <a:cubicBezTo>
                    <a:pt x="42905" y="89967"/>
                    <a:pt x="34129" y="87033"/>
                    <a:pt x="34129" y="58674"/>
                  </a:cubicBezTo>
                  <a:cubicBezTo>
                    <a:pt x="34129" y="31293"/>
                    <a:pt x="42905" y="28359"/>
                    <a:pt x="49731" y="28359"/>
                  </a:cubicBezTo>
                  <a:cubicBezTo>
                    <a:pt x="56557" y="28359"/>
                    <a:pt x="65333" y="31293"/>
                    <a:pt x="65333" y="58674"/>
                  </a:cubicBezTo>
                  <a:cubicBezTo>
                    <a:pt x="65333" y="87033"/>
                    <a:pt x="56557" y="89967"/>
                    <a:pt x="49731" y="8996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 name="Google Shape;110;p3"/>
            <p:cNvSpPr/>
            <p:nvPr/>
          </p:nvSpPr>
          <p:spPr>
            <a:xfrm>
              <a:off x="1284442" y="4773619"/>
              <a:ext cx="99487" cy="117348"/>
            </a:xfrm>
            <a:custGeom>
              <a:rect b="b" l="l" r="r" t="t"/>
              <a:pathLst>
                <a:path extrusionOk="0" h="117348" w="99487">
                  <a:moveTo>
                    <a:pt x="49731" y="0"/>
                  </a:moveTo>
                  <a:cubicBezTo>
                    <a:pt x="12677" y="0"/>
                    <a:pt x="0" y="30315"/>
                    <a:pt x="0" y="58674"/>
                  </a:cubicBezTo>
                  <a:cubicBezTo>
                    <a:pt x="0" y="101702"/>
                    <a:pt x="25353" y="117348"/>
                    <a:pt x="49731" y="117348"/>
                  </a:cubicBezTo>
                  <a:cubicBezTo>
                    <a:pt x="74109" y="117348"/>
                    <a:pt x="99462" y="101702"/>
                    <a:pt x="99462" y="58674"/>
                  </a:cubicBezTo>
                  <a:cubicBezTo>
                    <a:pt x="100437" y="15646"/>
                    <a:pt x="74109" y="0"/>
                    <a:pt x="49731" y="0"/>
                  </a:cubicBezTo>
                  <a:close/>
                  <a:moveTo>
                    <a:pt x="49731" y="89967"/>
                  </a:moveTo>
                  <a:cubicBezTo>
                    <a:pt x="42905" y="89967"/>
                    <a:pt x="34129" y="87033"/>
                    <a:pt x="34129" y="58674"/>
                  </a:cubicBezTo>
                  <a:cubicBezTo>
                    <a:pt x="34129" y="31293"/>
                    <a:pt x="42905" y="28359"/>
                    <a:pt x="49731" y="28359"/>
                  </a:cubicBezTo>
                  <a:cubicBezTo>
                    <a:pt x="56557" y="28359"/>
                    <a:pt x="65333" y="31293"/>
                    <a:pt x="65333" y="58674"/>
                  </a:cubicBezTo>
                  <a:cubicBezTo>
                    <a:pt x="65333" y="87033"/>
                    <a:pt x="57532" y="89967"/>
                    <a:pt x="49731" y="8996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 name="Google Shape;111;p3"/>
            <p:cNvSpPr/>
            <p:nvPr/>
          </p:nvSpPr>
          <p:spPr>
            <a:xfrm>
              <a:off x="1390729" y="4733525"/>
              <a:ext cx="69233" cy="156464"/>
            </a:xfrm>
            <a:custGeom>
              <a:rect b="b" l="l" r="r" t="t"/>
              <a:pathLst>
                <a:path extrusionOk="0" h="156464" w="69233">
                  <a:moveTo>
                    <a:pt x="51681" y="0"/>
                  </a:moveTo>
                  <a:cubicBezTo>
                    <a:pt x="19502" y="0"/>
                    <a:pt x="15602" y="18580"/>
                    <a:pt x="15602" y="35204"/>
                  </a:cubicBezTo>
                  <a:lnTo>
                    <a:pt x="15602" y="43028"/>
                  </a:lnTo>
                  <a:lnTo>
                    <a:pt x="0" y="43028"/>
                  </a:lnTo>
                  <a:lnTo>
                    <a:pt x="0" y="69431"/>
                  </a:lnTo>
                  <a:lnTo>
                    <a:pt x="15602" y="69431"/>
                  </a:lnTo>
                  <a:lnTo>
                    <a:pt x="15602" y="156464"/>
                  </a:lnTo>
                  <a:lnTo>
                    <a:pt x="49731" y="156464"/>
                  </a:lnTo>
                  <a:lnTo>
                    <a:pt x="49731" y="69431"/>
                  </a:lnTo>
                  <a:lnTo>
                    <a:pt x="69233" y="69431"/>
                  </a:lnTo>
                  <a:lnTo>
                    <a:pt x="69233" y="43028"/>
                  </a:lnTo>
                  <a:lnTo>
                    <a:pt x="49731" y="43028"/>
                  </a:lnTo>
                  <a:lnTo>
                    <a:pt x="49731" y="36182"/>
                  </a:lnTo>
                  <a:cubicBezTo>
                    <a:pt x="49731" y="28359"/>
                    <a:pt x="53631" y="26403"/>
                    <a:pt x="60457" y="26403"/>
                  </a:cubicBezTo>
                  <a:cubicBezTo>
                    <a:pt x="62407" y="26403"/>
                    <a:pt x="66308" y="26403"/>
                    <a:pt x="67283" y="27381"/>
                  </a:cubicBezTo>
                  <a:lnTo>
                    <a:pt x="69233" y="27381"/>
                  </a:lnTo>
                  <a:lnTo>
                    <a:pt x="69233" y="978"/>
                  </a:lnTo>
                  <a:lnTo>
                    <a:pt x="68258" y="978"/>
                  </a:lnTo>
                  <a:cubicBezTo>
                    <a:pt x="66308" y="0"/>
                    <a:pt x="56557" y="0"/>
                    <a:pt x="51681"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 name="Google Shape;112;p3"/>
            <p:cNvSpPr/>
            <p:nvPr/>
          </p:nvSpPr>
          <p:spPr>
            <a:xfrm>
              <a:off x="1501892" y="4733525"/>
              <a:ext cx="135540" cy="155486"/>
            </a:xfrm>
            <a:custGeom>
              <a:rect b="b" l="l" r="r" t="t"/>
              <a:pathLst>
                <a:path extrusionOk="0" h="155486" w="135540">
                  <a:moveTo>
                    <a:pt x="68258" y="101702"/>
                  </a:moveTo>
                  <a:lnTo>
                    <a:pt x="42905" y="0"/>
                  </a:lnTo>
                  <a:lnTo>
                    <a:pt x="0" y="0"/>
                  </a:lnTo>
                  <a:lnTo>
                    <a:pt x="0" y="155486"/>
                  </a:lnTo>
                  <a:lnTo>
                    <a:pt x="29253" y="155486"/>
                  </a:lnTo>
                  <a:lnTo>
                    <a:pt x="29253" y="58674"/>
                  </a:lnTo>
                  <a:cubicBezTo>
                    <a:pt x="31204" y="65519"/>
                    <a:pt x="53631" y="155486"/>
                    <a:pt x="53631" y="155486"/>
                  </a:cubicBezTo>
                  <a:lnTo>
                    <a:pt x="79959" y="155486"/>
                  </a:lnTo>
                  <a:cubicBezTo>
                    <a:pt x="79959" y="155486"/>
                    <a:pt x="102387" y="67475"/>
                    <a:pt x="104337" y="59652"/>
                  </a:cubicBezTo>
                  <a:lnTo>
                    <a:pt x="104337" y="155486"/>
                  </a:lnTo>
                  <a:lnTo>
                    <a:pt x="135541" y="155486"/>
                  </a:lnTo>
                  <a:lnTo>
                    <a:pt x="135541" y="0"/>
                  </a:lnTo>
                  <a:lnTo>
                    <a:pt x="91661" y="0"/>
                  </a:lnTo>
                  <a:lnTo>
                    <a:pt x="68258" y="101702"/>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 name="Google Shape;113;p3"/>
            <p:cNvSpPr/>
            <p:nvPr/>
          </p:nvSpPr>
          <p:spPr>
            <a:xfrm>
              <a:off x="1652060" y="4772641"/>
              <a:ext cx="94586" cy="117348"/>
            </a:xfrm>
            <a:custGeom>
              <a:rect b="b" l="l" r="r" t="t"/>
              <a:pathLst>
                <a:path extrusionOk="0" h="117348" w="94586">
                  <a:moveTo>
                    <a:pt x="73134" y="78232"/>
                  </a:moveTo>
                  <a:cubicBezTo>
                    <a:pt x="69233" y="84099"/>
                    <a:pt x="61432" y="90945"/>
                    <a:pt x="51681" y="90945"/>
                  </a:cubicBezTo>
                  <a:cubicBezTo>
                    <a:pt x="40955" y="90945"/>
                    <a:pt x="36079" y="83122"/>
                    <a:pt x="34129" y="68453"/>
                  </a:cubicBezTo>
                  <a:lnTo>
                    <a:pt x="94586" y="68453"/>
                  </a:lnTo>
                  <a:lnTo>
                    <a:pt x="94586" y="60630"/>
                  </a:lnTo>
                  <a:cubicBezTo>
                    <a:pt x="94586" y="22492"/>
                    <a:pt x="78009" y="0"/>
                    <a:pt x="48756" y="0"/>
                  </a:cubicBezTo>
                  <a:cubicBezTo>
                    <a:pt x="26328" y="0"/>
                    <a:pt x="0" y="15646"/>
                    <a:pt x="0" y="58674"/>
                  </a:cubicBezTo>
                  <a:cubicBezTo>
                    <a:pt x="0" y="95834"/>
                    <a:pt x="18527" y="117348"/>
                    <a:pt x="49731" y="117348"/>
                  </a:cubicBezTo>
                  <a:cubicBezTo>
                    <a:pt x="68258" y="117348"/>
                    <a:pt x="82885" y="109525"/>
                    <a:pt x="93611" y="93878"/>
                  </a:cubicBezTo>
                  <a:lnTo>
                    <a:pt x="94586" y="91923"/>
                  </a:lnTo>
                  <a:lnTo>
                    <a:pt x="74109" y="75298"/>
                  </a:lnTo>
                  <a:lnTo>
                    <a:pt x="73134" y="78232"/>
                  </a:lnTo>
                  <a:close/>
                  <a:moveTo>
                    <a:pt x="35104" y="47917"/>
                  </a:moveTo>
                  <a:cubicBezTo>
                    <a:pt x="36079" y="38138"/>
                    <a:pt x="39980" y="28359"/>
                    <a:pt x="49731" y="28359"/>
                  </a:cubicBezTo>
                  <a:cubicBezTo>
                    <a:pt x="54606" y="28359"/>
                    <a:pt x="62407" y="30315"/>
                    <a:pt x="63382" y="47917"/>
                  </a:cubicBezTo>
                  <a:lnTo>
                    <a:pt x="35104" y="47917"/>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 name="Google Shape;114;p3"/>
            <p:cNvSpPr/>
            <p:nvPr/>
          </p:nvSpPr>
          <p:spPr>
            <a:xfrm>
              <a:off x="1762248" y="4733525"/>
              <a:ext cx="101411" cy="157441"/>
            </a:xfrm>
            <a:custGeom>
              <a:rect b="b" l="l" r="r" t="t"/>
              <a:pathLst>
                <a:path extrusionOk="0" h="157441" w="101411">
                  <a:moveTo>
                    <a:pt x="96536" y="127127"/>
                  </a:moveTo>
                  <a:lnTo>
                    <a:pt x="96536" y="0"/>
                  </a:lnTo>
                  <a:lnTo>
                    <a:pt x="62407" y="0"/>
                  </a:lnTo>
                  <a:lnTo>
                    <a:pt x="62407" y="50851"/>
                  </a:lnTo>
                  <a:cubicBezTo>
                    <a:pt x="55581" y="44006"/>
                    <a:pt x="46806" y="40094"/>
                    <a:pt x="37054" y="40094"/>
                  </a:cubicBezTo>
                  <a:cubicBezTo>
                    <a:pt x="13652" y="40094"/>
                    <a:pt x="0" y="61608"/>
                    <a:pt x="0" y="99746"/>
                  </a:cubicBezTo>
                  <a:cubicBezTo>
                    <a:pt x="0" y="147663"/>
                    <a:pt x="20477" y="157442"/>
                    <a:pt x="37054" y="157442"/>
                  </a:cubicBezTo>
                  <a:cubicBezTo>
                    <a:pt x="47781" y="157442"/>
                    <a:pt x="56557" y="153530"/>
                    <a:pt x="63382" y="145707"/>
                  </a:cubicBezTo>
                  <a:cubicBezTo>
                    <a:pt x="63382" y="148641"/>
                    <a:pt x="64358" y="152552"/>
                    <a:pt x="65333" y="154508"/>
                  </a:cubicBezTo>
                  <a:lnTo>
                    <a:pt x="66308" y="155486"/>
                  </a:lnTo>
                  <a:lnTo>
                    <a:pt x="101412" y="155486"/>
                  </a:lnTo>
                  <a:lnTo>
                    <a:pt x="100437" y="152552"/>
                  </a:lnTo>
                  <a:cubicBezTo>
                    <a:pt x="97511" y="147663"/>
                    <a:pt x="96536" y="139840"/>
                    <a:pt x="96536" y="127127"/>
                  </a:cubicBezTo>
                  <a:close/>
                  <a:moveTo>
                    <a:pt x="62407" y="77254"/>
                  </a:moveTo>
                  <a:lnTo>
                    <a:pt x="62407" y="120282"/>
                  </a:lnTo>
                  <a:cubicBezTo>
                    <a:pt x="58507" y="124193"/>
                    <a:pt x="53631" y="129083"/>
                    <a:pt x="47781" y="129083"/>
                  </a:cubicBezTo>
                  <a:cubicBezTo>
                    <a:pt x="41930" y="129083"/>
                    <a:pt x="33154" y="126149"/>
                    <a:pt x="33154" y="98768"/>
                  </a:cubicBezTo>
                  <a:cubicBezTo>
                    <a:pt x="33154" y="72365"/>
                    <a:pt x="39980" y="69431"/>
                    <a:pt x="47781" y="69431"/>
                  </a:cubicBezTo>
                  <a:cubicBezTo>
                    <a:pt x="52656" y="69431"/>
                    <a:pt x="56557" y="72365"/>
                    <a:pt x="62407" y="7725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5" name="Google Shape;115;p3"/>
            <p:cNvSpPr/>
            <p:nvPr/>
          </p:nvSpPr>
          <p:spPr>
            <a:xfrm>
              <a:off x="1879262" y="4733525"/>
              <a:ext cx="34128" cy="30314"/>
            </a:xfrm>
            <a:custGeom>
              <a:rect b="b" l="l" r="r" t="t"/>
              <a:pathLst>
                <a:path extrusionOk="0" h="30314" w="34128">
                  <a:moveTo>
                    <a:pt x="0" y="0"/>
                  </a:moveTo>
                  <a:lnTo>
                    <a:pt x="34129" y="0"/>
                  </a:lnTo>
                  <a:lnTo>
                    <a:pt x="34129" y="30315"/>
                  </a:lnTo>
                  <a:lnTo>
                    <a:pt x="0" y="3031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6" name="Google Shape;116;p3"/>
            <p:cNvSpPr/>
            <p:nvPr/>
          </p:nvSpPr>
          <p:spPr>
            <a:xfrm>
              <a:off x="1879262" y="4775574"/>
              <a:ext cx="34128" cy="113436"/>
            </a:xfrm>
            <a:custGeom>
              <a:rect b="b" l="l" r="r" t="t"/>
              <a:pathLst>
                <a:path extrusionOk="0" h="113436" w="34128">
                  <a:moveTo>
                    <a:pt x="0" y="0"/>
                  </a:moveTo>
                  <a:lnTo>
                    <a:pt x="34129" y="0"/>
                  </a:lnTo>
                  <a:lnTo>
                    <a:pt x="34129" y="113436"/>
                  </a:lnTo>
                  <a:lnTo>
                    <a:pt x="0" y="11343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7" name="Google Shape;117;p3"/>
            <p:cNvSpPr/>
            <p:nvPr/>
          </p:nvSpPr>
          <p:spPr>
            <a:xfrm>
              <a:off x="1928017" y="4773619"/>
              <a:ext cx="94586" cy="117348"/>
            </a:xfrm>
            <a:custGeom>
              <a:rect b="b" l="l" r="r" t="t"/>
              <a:pathLst>
                <a:path extrusionOk="0" h="117348" w="94586">
                  <a:moveTo>
                    <a:pt x="64358" y="72365"/>
                  </a:moveTo>
                  <a:cubicBezTo>
                    <a:pt x="61432" y="88989"/>
                    <a:pt x="54606" y="90945"/>
                    <a:pt x="49731" y="90945"/>
                  </a:cubicBezTo>
                  <a:cubicBezTo>
                    <a:pt x="43880" y="90945"/>
                    <a:pt x="35104" y="88011"/>
                    <a:pt x="35104" y="58674"/>
                  </a:cubicBezTo>
                  <a:cubicBezTo>
                    <a:pt x="35104" y="27381"/>
                    <a:pt x="45830" y="27381"/>
                    <a:pt x="49731" y="27381"/>
                  </a:cubicBezTo>
                  <a:cubicBezTo>
                    <a:pt x="55581" y="27381"/>
                    <a:pt x="59482" y="30315"/>
                    <a:pt x="63382" y="44006"/>
                  </a:cubicBezTo>
                  <a:lnTo>
                    <a:pt x="63382" y="45961"/>
                  </a:lnTo>
                  <a:lnTo>
                    <a:pt x="94586" y="39116"/>
                  </a:lnTo>
                  <a:lnTo>
                    <a:pt x="93611" y="37160"/>
                  </a:lnTo>
                  <a:cubicBezTo>
                    <a:pt x="89710" y="21514"/>
                    <a:pt x="80935" y="0"/>
                    <a:pt x="49731" y="0"/>
                  </a:cubicBezTo>
                  <a:cubicBezTo>
                    <a:pt x="25353" y="0"/>
                    <a:pt x="0" y="15646"/>
                    <a:pt x="0" y="58674"/>
                  </a:cubicBezTo>
                  <a:cubicBezTo>
                    <a:pt x="0" y="101702"/>
                    <a:pt x="25353" y="117348"/>
                    <a:pt x="48756" y="117348"/>
                  </a:cubicBezTo>
                  <a:cubicBezTo>
                    <a:pt x="72159" y="117348"/>
                    <a:pt x="87760" y="104635"/>
                    <a:pt x="93611" y="80188"/>
                  </a:cubicBezTo>
                  <a:lnTo>
                    <a:pt x="94586" y="78232"/>
                  </a:lnTo>
                  <a:lnTo>
                    <a:pt x="64358" y="70409"/>
                  </a:lnTo>
                  <a:lnTo>
                    <a:pt x="64358" y="7236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8" name="Google Shape;118;p3"/>
            <p:cNvSpPr/>
            <p:nvPr/>
          </p:nvSpPr>
          <p:spPr>
            <a:xfrm>
              <a:off x="2036255" y="4733525"/>
              <a:ext cx="34128" cy="30314"/>
            </a:xfrm>
            <a:custGeom>
              <a:rect b="b" l="l" r="r" t="t"/>
              <a:pathLst>
                <a:path extrusionOk="0" h="30314" w="34128">
                  <a:moveTo>
                    <a:pt x="0" y="0"/>
                  </a:moveTo>
                  <a:lnTo>
                    <a:pt x="34129" y="0"/>
                  </a:lnTo>
                  <a:lnTo>
                    <a:pt x="34129" y="30315"/>
                  </a:lnTo>
                  <a:lnTo>
                    <a:pt x="0" y="3031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9" name="Google Shape;119;p3"/>
            <p:cNvSpPr/>
            <p:nvPr/>
          </p:nvSpPr>
          <p:spPr>
            <a:xfrm>
              <a:off x="2036255" y="4775574"/>
              <a:ext cx="34128" cy="113436"/>
            </a:xfrm>
            <a:custGeom>
              <a:rect b="b" l="l" r="r" t="t"/>
              <a:pathLst>
                <a:path extrusionOk="0" h="113436" w="34128">
                  <a:moveTo>
                    <a:pt x="0" y="0"/>
                  </a:moveTo>
                  <a:lnTo>
                    <a:pt x="34129" y="0"/>
                  </a:lnTo>
                  <a:lnTo>
                    <a:pt x="34129" y="113436"/>
                  </a:lnTo>
                  <a:lnTo>
                    <a:pt x="0" y="11343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0" name="Google Shape;120;p3"/>
            <p:cNvSpPr/>
            <p:nvPr/>
          </p:nvSpPr>
          <p:spPr>
            <a:xfrm>
              <a:off x="2091836" y="4773619"/>
              <a:ext cx="92635" cy="115392"/>
            </a:xfrm>
            <a:custGeom>
              <a:rect b="b" l="l" r="r" t="t"/>
              <a:pathLst>
                <a:path extrusionOk="0" h="115392" w="92635">
                  <a:moveTo>
                    <a:pt x="64358" y="0"/>
                  </a:moveTo>
                  <a:cubicBezTo>
                    <a:pt x="51681" y="0"/>
                    <a:pt x="40955" y="6845"/>
                    <a:pt x="34129" y="13691"/>
                  </a:cubicBezTo>
                  <a:lnTo>
                    <a:pt x="34129" y="1956"/>
                  </a:lnTo>
                  <a:lnTo>
                    <a:pt x="0" y="1956"/>
                  </a:lnTo>
                  <a:lnTo>
                    <a:pt x="0" y="115392"/>
                  </a:lnTo>
                  <a:lnTo>
                    <a:pt x="34129" y="115392"/>
                  </a:lnTo>
                  <a:lnTo>
                    <a:pt x="34129" y="38138"/>
                  </a:lnTo>
                  <a:cubicBezTo>
                    <a:pt x="40955" y="32271"/>
                    <a:pt x="45830" y="29337"/>
                    <a:pt x="50706" y="29337"/>
                  </a:cubicBezTo>
                  <a:cubicBezTo>
                    <a:pt x="54606" y="29337"/>
                    <a:pt x="58507" y="30315"/>
                    <a:pt x="58507" y="40094"/>
                  </a:cubicBezTo>
                  <a:lnTo>
                    <a:pt x="58507" y="115392"/>
                  </a:lnTo>
                  <a:lnTo>
                    <a:pt x="92636" y="115392"/>
                  </a:lnTo>
                  <a:lnTo>
                    <a:pt x="92636" y="30315"/>
                  </a:lnTo>
                  <a:cubicBezTo>
                    <a:pt x="92636" y="10757"/>
                    <a:pt x="82885" y="0"/>
                    <a:pt x="64358"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1" name="Google Shape;121;p3"/>
            <p:cNvSpPr/>
            <p:nvPr/>
          </p:nvSpPr>
          <p:spPr>
            <a:xfrm>
              <a:off x="2199099" y="4772641"/>
              <a:ext cx="94586" cy="117348"/>
            </a:xfrm>
            <a:custGeom>
              <a:rect b="b" l="l" r="r" t="t"/>
              <a:pathLst>
                <a:path extrusionOk="0" h="117348" w="94586">
                  <a:moveTo>
                    <a:pt x="74109" y="76276"/>
                  </a:moveTo>
                  <a:lnTo>
                    <a:pt x="73134" y="78232"/>
                  </a:lnTo>
                  <a:cubicBezTo>
                    <a:pt x="69233" y="84099"/>
                    <a:pt x="61432" y="90945"/>
                    <a:pt x="51681" y="90945"/>
                  </a:cubicBezTo>
                  <a:cubicBezTo>
                    <a:pt x="40955" y="90945"/>
                    <a:pt x="36079" y="83122"/>
                    <a:pt x="34129" y="68453"/>
                  </a:cubicBezTo>
                  <a:lnTo>
                    <a:pt x="94586" y="68453"/>
                  </a:lnTo>
                  <a:lnTo>
                    <a:pt x="94586" y="60630"/>
                  </a:lnTo>
                  <a:cubicBezTo>
                    <a:pt x="94586" y="22492"/>
                    <a:pt x="78009" y="0"/>
                    <a:pt x="48756" y="0"/>
                  </a:cubicBezTo>
                  <a:cubicBezTo>
                    <a:pt x="26328" y="0"/>
                    <a:pt x="0" y="15646"/>
                    <a:pt x="0" y="58674"/>
                  </a:cubicBezTo>
                  <a:cubicBezTo>
                    <a:pt x="0" y="95834"/>
                    <a:pt x="18527" y="117348"/>
                    <a:pt x="49731" y="117348"/>
                  </a:cubicBezTo>
                  <a:cubicBezTo>
                    <a:pt x="68258" y="117348"/>
                    <a:pt x="82885" y="109525"/>
                    <a:pt x="93611" y="93878"/>
                  </a:cubicBezTo>
                  <a:lnTo>
                    <a:pt x="94586" y="91923"/>
                  </a:lnTo>
                  <a:lnTo>
                    <a:pt x="74109" y="76276"/>
                  </a:lnTo>
                  <a:close/>
                  <a:moveTo>
                    <a:pt x="34129" y="47917"/>
                  </a:moveTo>
                  <a:cubicBezTo>
                    <a:pt x="35104" y="38138"/>
                    <a:pt x="39005" y="28359"/>
                    <a:pt x="48756" y="28359"/>
                  </a:cubicBezTo>
                  <a:cubicBezTo>
                    <a:pt x="53631" y="28359"/>
                    <a:pt x="61432" y="30315"/>
                    <a:pt x="62407" y="47917"/>
                  </a:cubicBezTo>
                  <a:lnTo>
                    <a:pt x="34129" y="47917"/>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2" name="Google Shape;122;p3"/>
            <p:cNvSpPr/>
            <p:nvPr/>
          </p:nvSpPr>
          <p:spPr>
            <a:xfrm>
              <a:off x="1213259" y="4733525"/>
              <a:ext cx="34128" cy="155486"/>
            </a:xfrm>
            <a:custGeom>
              <a:rect b="b" l="l" r="r" t="t"/>
              <a:pathLst>
                <a:path extrusionOk="0" h="155486" w="34128">
                  <a:moveTo>
                    <a:pt x="0" y="0"/>
                  </a:moveTo>
                  <a:lnTo>
                    <a:pt x="34129" y="0"/>
                  </a:lnTo>
                  <a:lnTo>
                    <a:pt x="34129" y="155486"/>
                  </a:lnTo>
                  <a:lnTo>
                    <a:pt x="0" y="15548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3" name="Google Shape;123;p3"/>
            <p:cNvSpPr/>
            <p:nvPr/>
          </p:nvSpPr>
          <p:spPr>
            <a:xfrm>
              <a:off x="757880" y="4528166"/>
              <a:ext cx="118963" cy="164287"/>
            </a:xfrm>
            <a:custGeom>
              <a:rect b="b" l="l" r="r" t="t"/>
              <a:pathLst>
                <a:path extrusionOk="0" h="164287" w="118963">
                  <a:moveTo>
                    <a:pt x="64358" y="109525"/>
                  </a:moveTo>
                  <a:lnTo>
                    <a:pt x="86785" y="109525"/>
                  </a:lnTo>
                  <a:cubicBezTo>
                    <a:pt x="84835" y="127127"/>
                    <a:pt x="76059" y="136906"/>
                    <a:pt x="62407" y="136906"/>
                  </a:cubicBezTo>
                  <a:cubicBezTo>
                    <a:pt x="50706" y="136906"/>
                    <a:pt x="34129" y="131039"/>
                    <a:pt x="34129" y="82144"/>
                  </a:cubicBezTo>
                  <a:cubicBezTo>
                    <a:pt x="34129" y="47917"/>
                    <a:pt x="42905" y="30315"/>
                    <a:pt x="60457" y="30315"/>
                  </a:cubicBezTo>
                  <a:cubicBezTo>
                    <a:pt x="73134" y="30315"/>
                    <a:pt x="78984" y="38138"/>
                    <a:pt x="83860" y="58674"/>
                  </a:cubicBezTo>
                  <a:lnTo>
                    <a:pt x="116039" y="54762"/>
                  </a:lnTo>
                  <a:cubicBezTo>
                    <a:pt x="109213" y="16624"/>
                    <a:pt x="92636" y="0"/>
                    <a:pt x="62407" y="0"/>
                  </a:cubicBezTo>
                  <a:cubicBezTo>
                    <a:pt x="23403" y="0"/>
                    <a:pt x="0" y="30315"/>
                    <a:pt x="0" y="82144"/>
                  </a:cubicBezTo>
                  <a:cubicBezTo>
                    <a:pt x="0" y="134950"/>
                    <a:pt x="21453" y="164287"/>
                    <a:pt x="58507" y="164287"/>
                  </a:cubicBezTo>
                  <a:cubicBezTo>
                    <a:pt x="75084" y="164287"/>
                    <a:pt x="86785" y="155486"/>
                    <a:pt x="92636" y="145707"/>
                  </a:cubicBezTo>
                  <a:lnTo>
                    <a:pt x="92636" y="161354"/>
                  </a:lnTo>
                  <a:lnTo>
                    <a:pt x="118964" y="161354"/>
                  </a:lnTo>
                  <a:lnTo>
                    <a:pt x="118964" y="83122"/>
                  </a:lnTo>
                  <a:lnTo>
                    <a:pt x="65333" y="83122"/>
                  </a:lnTo>
                  <a:lnTo>
                    <a:pt x="65333" y="10952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5" name="Shape 395"/>
        <p:cNvGrpSpPr/>
        <p:nvPr/>
      </p:nvGrpSpPr>
      <p:grpSpPr>
        <a:xfrm>
          <a:off x="0" y="0"/>
          <a:ext cx="0" cy="0"/>
          <a:chOff x="0" y="0"/>
          <a:chExt cx="0" cy="0"/>
        </a:xfrm>
      </p:grpSpPr>
      <p:sp>
        <p:nvSpPr>
          <p:cNvPr id="396" name="Google Shape;396;p21"/>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dk2"/>
                </a:solidFill>
                <a:latin typeface="Arial"/>
                <a:ea typeface="Arial"/>
                <a:cs typeface="Arial"/>
                <a:sym typeface="Arial"/>
              </a:defRPr>
            </a:lvl1pPr>
            <a:lvl2pPr indent="0" lvl="1" marL="0" algn="r">
              <a:spcBef>
                <a:spcPts val="0"/>
              </a:spcBef>
              <a:buNone/>
              <a:defRPr sz="1200">
                <a:solidFill>
                  <a:schemeClr val="dk2"/>
                </a:solidFill>
                <a:latin typeface="Arial"/>
                <a:ea typeface="Arial"/>
                <a:cs typeface="Arial"/>
                <a:sym typeface="Arial"/>
              </a:defRPr>
            </a:lvl2pPr>
            <a:lvl3pPr indent="0" lvl="2" marL="0" algn="r">
              <a:spcBef>
                <a:spcPts val="0"/>
              </a:spcBef>
              <a:buNone/>
              <a:defRPr sz="1200">
                <a:solidFill>
                  <a:schemeClr val="dk2"/>
                </a:solidFill>
                <a:latin typeface="Arial"/>
                <a:ea typeface="Arial"/>
                <a:cs typeface="Arial"/>
                <a:sym typeface="Arial"/>
              </a:defRPr>
            </a:lvl3pPr>
            <a:lvl4pPr indent="0" lvl="3" marL="0" algn="r">
              <a:spcBef>
                <a:spcPts val="0"/>
              </a:spcBef>
              <a:buNone/>
              <a:defRPr sz="1200">
                <a:solidFill>
                  <a:schemeClr val="dk2"/>
                </a:solidFill>
                <a:latin typeface="Arial"/>
                <a:ea typeface="Arial"/>
                <a:cs typeface="Arial"/>
                <a:sym typeface="Arial"/>
              </a:defRPr>
            </a:lvl4pPr>
            <a:lvl5pPr indent="0" lvl="4" marL="0" algn="r">
              <a:spcBef>
                <a:spcPts val="0"/>
              </a:spcBef>
              <a:buNone/>
              <a:defRPr sz="1200">
                <a:solidFill>
                  <a:schemeClr val="dk2"/>
                </a:solidFill>
                <a:latin typeface="Arial"/>
                <a:ea typeface="Arial"/>
                <a:cs typeface="Arial"/>
                <a:sym typeface="Arial"/>
              </a:defRPr>
            </a:lvl5pPr>
            <a:lvl6pPr indent="0" lvl="5" marL="0" algn="r">
              <a:spcBef>
                <a:spcPts val="0"/>
              </a:spcBef>
              <a:buNone/>
              <a:defRPr sz="1200">
                <a:solidFill>
                  <a:schemeClr val="dk2"/>
                </a:solidFill>
                <a:latin typeface="Arial"/>
                <a:ea typeface="Arial"/>
                <a:cs typeface="Arial"/>
                <a:sym typeface="Arial"/>
              </a:defRPr>
            </a:lvl6pPr>
            <a:lvl7pPr indent="0" lvl="6" marL="0" algn="r">
              <a:spcBef>
                <a:spcPts val="0"/>
              </a:spcBef>
              <a:buNone/>
              <a:defRPr sz="1200">
                <a:solidFill>
                  <a:schemeClr val="dk2"/>
                </a:solidFill>
                <a:latin typeface="Arial"/>
                <a:ea typeface="Arial"/>
                <a:cs typeface="Arial"/>
                <a:sym typeface="Arial"/>
              </a:defRPr>
            </a:lvl7pPr>
            <a:lvl8pPr indent="0" lvl="7" marL="0" algn="r">
              <a:spcBef>
                <a:spcPts val="0"/>
              </a:spcBef>
              <a:buNone/>
              <a:defRPr sz="1200">
                <a:solidFill>
                  <a:schemeClr val="dk2"/>
                </a:solidFill>
                <a:latin typeface="Arial"/>
                <a:ea typeface="Arial"/>
                <a:cs typeface="Arial"/>
                <a:sym typeface="Arial"/>
              </a:defRPr>
            </a:lvl8pPr>
            <a:lvl9pPr indent="0" lvl="8" marL="0" algn="r">
              <a:spcBef>
                <a:spcPts val="0"/>
              </a:spcBef>
              <a:buNone/>
              <a:defRPr sz="12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97" name="Google Shape;397;p21"/>
          <p:cNvSpPr/>
          <p:nvPr>
            <p:ph idx="11" type="ftr"/>
          </p:nvPr>
        </p:nvSpPr>
        <p:spPr>
          <a:xfrm>
            <a:off x="7525512" y="4665770"/>
            <a:ext cx="859536" cy="9505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lvl1pPr lvl="0" algn="r">
              <a:spcBef>
                <a:spcPts val="0"/>
              </a:spcBef>
              <a:spcAft>
                <a:spcPts val="0"/>
              </a:spcAft>
              <a:buSzPts val="1400"/>
              <a:buNone/>
              <a:defRPr b="1" sz="5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p:bg>
      <p:bgPr>
        <a:solidFill>
          <a:schemeClr val="lt2"/>
        </a:solidFill>
      </p:bgPr>
    </p:bg>
    <p:spTree>
      <p:nvGrpSpPr>
        <p:cNvPr id="124" name="Shape 124"/>
        <p:cNvGrpSpPr/>
        <p:nvPr/>
      </p:nvGrpSpPr>
      <p:grpSpPr>
        <a:xfrm>
          <a:off x="0" y="0"/>
          <a:ext cx="0" cy="0"/>
          <a:chOff x="0" y="0"/>
          <a:chExt cx="0" cy="0"/>
        </a:xfrm>
      </p:grpSpPr>
      <p:sp>
        <p:nvSpPr>
          <p:cNvPr id="125" name="Google Shape;125;p4"/>
          <p:cNvSpPr txBox="1"/>
          <p:nvPr>
            <p:ph type="title"/>
          </p:nvPr>
        </p:nvSpPr>
        <p:spPr>
          <a:xfrm>
            <a:off x="327108" y="306907"/>
            <a:ext cx="5175504" cy="2267712"/>
          </a:xfrm>
          <a:prstGeom prst="rect">
            <a:avLst/>
          </a:prstGeom>
          <a:noFill/>
          <a:ln>
            <a:noFill/>
          </a:ln>
        </p:spPr>
        <p:txBody>
          <a:bodyPr anchorCtr="0" anchor="b" bIns="0" lIns="0" spcFirstLastPara="1" rIns="0" wrap="square" tIns="0">
            <a:noAutofit/>
          </a:bodyPr>
          <a:lstStyle>
            <a:lvl1pPr lvl="0" algn="l">
              <a:lnSpc>
                <a:spcPct val="85000"/>
              </a:lnSpc>
              <a:spcBef>
                <a:spcPts val="0"/>
              </a:spcBef>
              <a:spcAft>
                <a:spcPts val="0"/>
              </a:spcAft>
              <a:buClr>
                <a:schemeClr val="dk2"/>
              </a:buClr>
              <a:buSzPts val="4500"/>
              <a:buFont typeface="Arial"/>
              <a:buNone/>
              <a:defRPr sz="45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4"/>
          <p:cNvSpPr/>
          <p:nvPr/>
        </p:nvSpPr>
        <p:spPr>
          <a:xfrm>
            <a:off x="-2" y="0"/>
            <a:ext cx="9143999" cy="6429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7" name="Google Shape;127;p4"/>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dk2"/>
                </a:solidFill>
                <a:latin typeface="Arial"/>
                <a:ea typeface="Arial"/>
                <a:cs typeface="Arial"/>
                <a:sym typeface="Arial"/>
              </a:defRPr>
            </a:lvl1pPr>
            <a:lvl2pPr indent="0" lvl="1" marL="0" algn="r">
              <a:spcBef>
                <a:spcPts val="0"/>
              </a:spcBef>
              <a:buNone/>
              <a:defRPr sz="1200">
                <a:solidFill>
                  <a:schemeClr val="dk2"/>
                </a:solidFill>
                <a:latin typeface="Arial"/>
                <a:ea typeface="Arial"/>
                <a:cs typeface="Arial"/>
                <a:sym typeface="Arial"/>
              </a:defRPr>
            </a:lvl2pPr>
            <a:lvl3pPr indent="0" lvl="2" marL="0" algn="r">
              <a:spcBef>
                <a:spcPts val="0"/>
              </a:spcBef>
              <a:buNone/>
              <a:defRPr sz="1200">
                <a:solidFill>
                  <a:schemeClr val="dk2"/>
                </a:solidFill>
                <a:latin typeface="Arial"/>
                <a:ea typeface="Arial"/>
                <a:cs typeface="Arial"/>
                <a:sym typeface="Arial"/>
              </a:defRPr>
            </a:lvl3pPr>
            <a:lvl4pPr indent="0" lvl="3" marL="0" algn="r">
              <a:spcBef>
                <a:spcPts val="0"/>
              </a:spcBef>
              <a:buNone/>
              <a:defRPr sz="1200">
                <a:solidFill>
                  <a:schemeClr val="dk2"/>
                </a:solidFill>
                <a:latin typeface="Arial"/>
                <a:ea typeface="Arial"/>
                <a:cs typeface="Arial"/>
                <a:sym typeface="Arial"/>
              </a:defRPr>
            </a:lvl4pPr>
            <a:lvl5pPr indent="0" lvl="4" marL="0" algn="r">
              <a:spcBef>
                <a:spcPts val="0"/>
              </a:spcBef>
              <a:buNone/>
              <a:defRPr sz="1200">
                <a:solidFill>
                  <a:schemeClr val="dk2"/>
                </a:solidFill>
                <a:latin typeface="Arial"/>
                <a:ea typeface="Arial"/>
                <a:cs typeface="Arial"/>
                <a:sym typeface="Arial"/>
              </a:defRPr>
            </a:lvl5pPr>
            <a:lvl6pPr indent="0" lvl="5" marL="0" algn="r">
              <a:spcBef>
                <a:spcPts val="0"/>
              </a:spcBef>
              <a:buNone/>
              <a:defRPr sz="1200">
                <a:solidFill>
                  <a:schemeClr val="dk2"/>
                </a:solidFill>
                <a:latin typeface="Arial"/>
                <a:ea typeface="Arial"/>
                <a:cs typeface="Arial"/>
                <a:sym typeface="Arial"/>
              </a:defRPr>
            </a:lvl6pPr>
            <a:lvl7pPr indent="0" lvl="6" marL="0" algn="r">
              <a:spcBef>
                <a:spcPts val="0"/>
              </a:spcBef>
              <a:buNone/>
              <a:defRPr sz="1200">
                <a:solidFill>
                  <a:schemeClr val="dk2"/>
                </a:solidFill>
                <a:latin typeface="Arial"/>
                <a:ea typeface="Arial"/>
                <a:cs typeface="Arial"/>
                <a:sym typeface="Arial"/>
              </a:defRPr>
            </a:lvl7pPr>
            <a:lvl8pPr indent="0" lvl="7" marL="0" algn="r">
              <a:spcBef>
                <a:spcPts val="0"/>
              </a:spcBef>
              <a:buNone/>
              <a:defRPr sz="1200">
                <a:solidFill>
                  <a:schemeClr val="dk2"/>
                </a:solidFill>
                <a:latin typeface="Arial"/>
                <a:ea typeface="Arial"/>
                <a:cs typeface="Arial"/>
                <a:sym typeface="Arial"/>
              </a:defRPr>
            </a:lvl8pPr>
            <a:lvl9pPr indent="0" lvl="8" marL="0" algn="r">
              <a:spcBef>
                <a:spcPts val="0"/>
              </a:spcBef>
              <a:buNone/>
              <a:defRPr sz="12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28" name="Google Shape;128;p4"/>
          <p:cNvSpPr/>
          <p:nvPr>
            <p:ph idx="11" type="ftr"/>
          </p:nvPr>
        </p:nvSpPr>
        <p:spPr>
          <a:xfrm>
            <a:off x="7525512" y="4665770"/>
            <a:ext cx="859536" cy="9505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lvl1pPr lvl="0" algn="r">
              <a:spcBef>
                <a:spcPts val="0"/>
              </a:spcBef>
              <a:spcAft>
                <a:spcPts val="0"/>
              </a:spcAft>
              <a:buSzPts val="1400"/>
              <a:buNone/>
              <a:defRPr b="1" sz="5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129" name="Google Shape;129;p4"/>
          <p:cNvGrpSpPr/>
          <p:nvPr/>
        </p:nvGrpSpPr>
        <p:grpSpPr>
          <a:xfrm>
            <a:off x="278604" y="4554538"/>
            <a:ext cx="1331527" cy="342899"/>
            <a:chOff x="278604" y="4554538"/>
            <a:chExt cx="1331527" cy="342899"/>
          </a:xfrm>
        </p:grpSpPr>
        <p:grpSp>
          <p:nvGrpSpPr>
            <p:cNvPr id="130" name="Google Shape;130;p4"/>
            <p:cNvGrpSpPr/>
            <p:nvPr/>
          </p:nvGrpSpPr>
          <p:grpSpPr>
            <a:xfrm>
              <a:off x="278604" y="4554538"/>
              <a:ext cx="298793" cy="342426"/>
              <a:chOff x="278604" y="4554538"/>
              <a:chExt cx="298793" cy="342426"/>
            </a:xfrm>
          </p:grpSpPr>
          <p:grpSp>
            <p:nvGrpSpPr>
              <p:cNvPr id="131" name="Google Shape;131;p4"/>
              <p:cNvGrpSpPr/>
              <p:nvPr/>
            </p:nvGrpSpPr>
            <p:grpSpPr>
              <a:xfrm>
                <a:off x="278604" y="4554538"/>
                <a:ext cx="297174" cy="342426"/>
                <a:chOff x="278604" y="4554538"/>
                <a:chExt cx="297174" cy="342426"/>
              </a:xfrm>
            </p:grpSpPr>
            <p:sp>
              <p:nvSpPr>
                <p:cNvPr id="132" name="Google Shape;132;p4"/>
                <p:cNvSpPr/>
                <p:nvPr/>
              </p:nvSpPr>
              <p:spPr>
                <a:xfrm>
                  <a:off x="293446" y="4554538"/>
                  <a:ext cx="282332" cy="106045"/>
                </a:xfrm>
                <a:custGeom>
                  <a:rect b="b" l="l" r="r" t="t"/>
                  <a:pathLst>
                    <a:path extrusionOk="0" h="106045" w="282332">
                      <a:moveTo>
                        <a:pt x="282051" y="70485"/>
                      </a:moveTo>
                      <a:cubicBezTo>
                        <a:pt x="282051" y="70485"/>
                        <a:pt x="282685" y="70485"/>
                        <a:pt x="282051" y="70485"/>
                      </a:cubicBezTo>
                      <a:cubicBezTo>
                        <a:pt x="282051" y="69850"/>
                        <a:pt x="281418" y="69215"/>
                        <a:pt x="280152" y="67310"/>
                      </a:cubicBezTo>
                      <a:cubicBezTo>
                        <a:pt x="278885" y="65405"/>
                        <a:pt x="269388" y="52705"/>
                        <a:pt x="257357" y="41910"/>
                      </a:cubicBezTo>
                      <a:cubicBezTo>
                        <a:pt x="245960" y="31115"/>
                        <a:pt x="209868" y="0"/>
                        <a:pt x="152247" y="0"/>
                      </a:cubicBezTo>
                      <a:cubicBezTo>
                        <a:pt x="92727" y="0"/>
                        <a:pt x="52203" y="32385"/>
                        <a:pt x="31308" y="55880"/>
                      </a:cubicBezTo>
                      <a:cubicBezTo>
                        <a:pt x="11046" y="78740"/>
                        <a:pt x="915" y="104140"/>
                        <a:pt x="281" y="104775"/>
                      </a:cubicBezTo>
                      <a:cubicBezTo>
                        <a:pt x="281" y="105410"/>
                        <a:pt x="-352" y="105410"/>
                        <a:pt x="281" y="106045"/>
                      </a:cubicBezTo>
                      <a:cubicBezTo>
                        <a:pt x="915" y="106045"/>
                        <a:pt x="915" y="105410"/>
                        <a:pt x="915" y="104775"/>
                      </a:cubicBezTo>
                      <a:cubicBezTo>
                        <a:pt x="1548" y="104140"/>
                        <a:pt x="11679" y="80645"/>
                        <a:pt x="35107" y="61595"/>
                      </a:cubicBezTo>
                      <a:cubicBezTo>
                        <a:pt x="58535" y="42545"/>
                        <a:pt x="96526" y="20955"/>
                        <a:pt x="152880" y="20955"/>
                      </a:cubicBezTo>
                      <a:cubicBezTo>
                        <a:pt x="201003" y="20955"/>
                        <a:pt x="235195" y="38100"/>
                        <a:pt x="251025" y="47625"/>
                      </a:cubicBezTo>
                      <a:cubicBezTo>
                        <a:pt x="266855" y="57150"/>
                        <a:pt x="276986" y="66675"/>
                        <a:pt x="278885" y="68580"/>
                      </a:cubicBezTo>
                      <a:cubicBezTo>
                        <a:pt x="280785" y="69850"/>
                        <a:pt x="281418" y="69850"/>
                        <a:pt x="282051" y="70485"/>
                      </a:cubicBezTo>
                      <a:cubicBezTo>
                        <a:pt x="282051" y="70485"/>
                        <a:pt x="282051" y="70485"/>
                        <a:pt x="282051" y="7048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3" name="Google Shape;133;p4"/>
                <p:cNvSpPr/>
                <p:nvPr/>
              </p:nvSpPr>
              <p:spPr>
                <a:xfrm>
                  <a:off x="278604" y="4715192"/>
                  <a:ext cx="255736" cy="181772"/>
                </a:xfrm>
                <a:custGeom>
                  <a:rect b="b" l="l" r="r" t="t"/>
                  <a:pathLst>
                    <a:path extrusionOk="0" h="181772" w="255736">
                      <a:moveTo>
                        <a:pt x="1194" y="0"/>
                      </a:moveTo>
                      <a:cubicBezTo>
                        <a:pt x="1827" y="0"/>
                        <a:pt x="1827" y="0"/>
                        <a:pt x="1194" y="0"/>
                      </a:cubicBezTo>
                      <a:cubicBezTo>
                        <a:pt x="1827" y="635"/>
                        <a:pt x="1194" y="1270"/>
                        <a:pt x="1194" y="2540"/>
                      </a:cubicBezTo>
                      <a:cubicBezTo>
                        <a:pt x="1194" y="3810"/>
                        <a:pt x="-72" y="31750"/>
                        <a:pt x="14491" y="60960"/>
                      </a:cubicBezTo>
                      <a:cubicBezTo>
                        <a:pt x="29054" y="91440"/>
                        <a:pt x="55015" y="123190"/>
                        <a:pt x="96806" y="144145"/>
                      </a:cubicBezTo>
                      <a:cubicBezTo>
                        <a:pt x="136064" y="163195"/>
                        <a:pt x="174688" y="166370"/>
                        <a:pt x="203182" y="163195"/>
                      </a:cubicBezTo>
                      <a:cubicBezTo>
                        <a:pt x="231042" y="160020"/>
                        <a:pt x="251938" y="149860"/>
                        <a:pt x="254470" y="148590"/>
                      </a:cubicBezTo>
                      <a:cubicBezTo>
                        <a:pt x="255737" y="147955"/>
                        <a:pt x="255737" y="147955"/>
                        <a:pt x="255737" y="147955"/>
                      </a:cubicBezTo>
                      <a:cubicBezTo>
                        <a:pt x="255737" y="147955"/>
                        <a:pt x="255737" y="147955"/>
                        <a:pt x="255737" y="147955"/>
                      </a:cubicBezTo>
                      <a:cubicBezTo>
                        <a:pt x="255737" y="147955"/>
                        <a:pt x="255104" y="148590"/>
                        <a:pt x="254470" y="148590"/>
                      </a:cubicBezTo>
                      <a:cubicBezTo>
                        <a:pt x="253837" y="149225"/>
                        <a:pt x="252571" y="150495"/>
                        <a:pt x="250671" y="151765"/>
                      </a:cubicBezTo>
                      <a:cubicBezTo>
                        <a:pt x="247505" y="154305"/>
                        <a:pt x="241173" y="160020"/>
                        <a:pt x="219012" y="169545"/>
                      </a:cubicBezTo>
                      <a:cubicBezTo>
                        <a:pt x="187985" y="182880"/>
                        <a:pt x="135431" y="191135"/>
                        <a:pt x="83509" y="162560"/>
                      </a:cubicBezTo>
                      <a:cubicBezTo>
                        <a:pt x="33487" y="135255"/>
                        <a:pt x="11325" y="88265"/>
                        <a:pt x="3727" y="52705"/>
                      </a:cubicBezTo>
                      <a:cubicBezTo>
                        <a:pt x="-1972" y="25400"/>
                        <a:pt x="561" y="3175"/>
                        <a:pt x="561" y="1270"/>
                      </a:cubicBezTo>
                      <a:cubicBezTo>
                        <a:pt x="1194" y="635"/>
                        <a:pt x="1194" y="635"/>
                        <a:pt x="1194" y="0"/>
                      </a:cubicBezTo>
                      <a:cubicBezTo>
                        <a:pt x="1194" y="0"/>
                        <a:pt x="1194" y="0"/>
                        <a:pt x="1194"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34" name="Google Shape;134;p4"/>
              <p:cNvSpPr/>
              <p:nvPr/>
            </p:nvSpPr>
            <p:spPr>
              <a:xfrm>
                <a:off x="342484" y="4665663"/>
                <a:ext cx="234913" cy="102234"/>
              </a:xfrm>
              <a:custGeom>
                <a:rect b="b" l="l" r="r" t="t"/>
                <a:pathLst>
                  <a:path extrusionOk="0" h="102234" w="234913">
                    <a:moveTo>
                      <a:pt x="131071" y="100330"/>
                    </a:moveTo>
                    <a:lnTo>
                      <a:pt x="131071" y="60960"/>
                    </a:lnTo>
                    <a:lnTo>
                      <a:pt x="159564" y="0"/>
                    </a:lnTo>
                    <a:lnTo>
                      <a:pt x="137402" y="0"/>
                    </a:lnTo>
                    <a:lnTo>
                      <a:pt x="120306" y="40005"/>
                    </a:lnTo>
                    <a:lnTo>
                      <a:pt x="103210" y="0"/>
                    </a:lnTo>
                    <a:lnTo>
                      <a:pt x="80415" y="0"/>
                    </a:lnTo>
                    <a:lnTo>
                      <a:pt x="108909" y="60960"/>
                    </a:lnTo>
                    <a:lnTo>
                      <a:pt x="108909" y="100330"/>
                    </a:lnTo>
                    <a:lnTo>
                      <a:pt x="131071" y="100330"/>
                    </a:lnTo>
                    <a:close/>
                    <a:moveTo>
                      <a:pt x="53188" y="57785"/>
                    </a:moveTo>
                    <a:cubicBezTo>
                      <a:pt x="46223" y="43815"/>
                      <a:pt x="24061" y="2540"/>
                      <a:pt x="22795" y="635"/>
                    </a:cubicBezTo>
                    <a:lnTo>
                      <a:pt x="22795" y="0"/>
                    </a:lnTo>
                    <a:lnTo>
                      <a:pt x="0" y="0"/>
                    </a:lnTo>
                    <a:lnTo>
                      <a:pt x="0" y="100965"/>
                    </a:lnTo>
                    <a:lnTo>
                      <a:pt x="20262" y="100965"/>
                    </a:lnTo>
                    <a:lnTo>
                      <a:pt x="20262" y="41275"/>
                    </a:lnTo>
                    <a:cubicBezTo>
                      <a:pt x="27860" y="55245"/>
                      <a:pt x="51922" y="97790"/>
                      <a:pt x="53188" y="100330"/>
                    </a:cubicBezTo>
                    <a:lnTo>
                      <a:pt x="53821" y="100965"/>
                    </a:lnTo>
                    <a:lnTo>
                      <a:pt x="74083" y="100965"/>
                    </a:lnTo>
                    <a:lnTo>
                      <a:pt x="74083" y="0"/>
                    </a:lnTo>
                    <a:lnTo>
                      <a:pt x="53821" y="0"/>
                    </a:lnTo>
                    <a:lnTo>
                      <a:pt x="53821" y="57785"/>
                    </a:lnTo>
                    <a:close/>
                    <a:moveTo>
                      <a:pt x="234914" y="65405"/>
                    </a:moveTo>
                    <a:lnTo>
                      <a:pt x="234914" y="0"/>
                    </a:lnTo>
                    <a:lnTo>
                      <a:pt x="213385" y="0"/>
                    </a:lnTo>
                    <a:lnTo>
                      <a:pt x="213385" y="64770"/>
                    </a:lnTo>
                    <a:cubicBezTo>
                      <a:pt x="213385" y="78105"/>
                      <a:pt x="209586" y="83185"/>
                      <a:pt x="200722" y="83185"/>
                    </a:cubicBezTo>
                    <a:cubicBezTo>
                      <a:pt x="191224" y="83185"/>
                      <a:pt x="188058" y="78105"/>
                      <a:pt x="188058" y="64770"/>
                    </a:cubicBezTo>
                    <a:lnTo>
                      <a:pt x="188058" y="0"/>
                    </a:lnTo>
                    <a:lnTo>
                      <a:pt x="165896" y="0"/>
                    </a:lnTo>
                    <a:lnTo>
                      <a:pt x="165896" y="65405"/>
                    </a:lnTo>
                    <a:cubicBezTo>
                      <a:pt x="165896" y="89535"/>
                      <a:pt x="177927" y="102235"/>
                      <a:pt x="200722" y="102235"/>
                    </a:cubicBezTo>
                    <a:cubicBezTo>
                      <a:pt x="223516" y="102235"/>
                      <a:pt x="234914" y="90170"/>
                      <a:pt x="234914" y="6540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35" name="Google Shape;135;p4"/>
            <p:cNvGrpSpPr/>
            <p:nvPr/>
          </p:nvGrpSpPr>
          <p:grpSpPr>
            <a:xfrm>
              <a:off x="704036" y="4691063"/>
              <a:ext cx="497054" cy="76834"/>
              <a:chOff x="704036" y="4691063"/>
              <a:chExt cx="497054" cy="76834"/>
            </a:xfrm>
          </p:grpSpPr>
          <p:sp>
            <p:nvSpPr>
              <p:cNvPr id="136" name="Google Shape;136;p4"/>
              <p:cNvSpPr/>
              <p:nvPr/>
            </p:nvSpPr>
            <p:spPr>
              <a:xfrm>
                <a:off x="704036" y="4691698"/>
                <a:ext cx="43690" cy="74930"/>
              </a:xfrm>
              <a:custGeom>
                <a:rect b="b" l="l" r="r" t="t"/>
                <a:pathLst>
                  <a:path extrusionOk="0" h="74930" w="43690">
                    <a:moveTo>
                      <a:pt x="22162" y="74930"/>
                    </a:moveTo>
                    <a:lnTo>
                      <a:pt x="0" y="74930"/>
                    </a:lnTo>
                    <a:lnTo>
                      <a:pt x="0" y="1270"/>
                    </a:lnTo>
                    <a:lnTo>
                      <a:pt x="22162" y="1270"/>
                    </a:lnTo>
                    <a:lnTo>
                      <a:pt x="22162" y="10795"/>
                    </a:lnTo>
                    <a:cubicBezTo>
                      <a:pt x="25961" y="5080"/>
                      <a:pt x="31660" y="0"/>
                      <a:pt x="41791" y="0"/>
                    </a:cubicBezTo>
                    <a:cubicBezTo>
                      <a:pt x="41791" y="0"/>
                      <a:pt x="43057" y="0"/>
                      <a:pt x="43057" y="0"/>
                    </a:cubicBezTo>
                    <a:lnTo>
                      <a:pt x="43690" y="0"/>
                    </a:lnTo>
                    <a:lnTo>
                      <a:pt x="43690" y="18415"/>
                    </a:lnTo>
                    <a:lnTo>
                      <a:pt x="42424" y="18415"/>
                    </a:lnTo>
                    <a:cubicBezTo>
                      <a:pt x="41791" y="18415"/>
                      <a:pt x="39258" y="17780"/>
                      <a:pt x="38625" y="17780"/>
                    </a:cubicBezTo>
                    <a:cubicBezTo>
                      <a:pt x="29760" y="17780"/>
                      <a:pt x="24061" y="22860"/>
                      <a:pt x="22162" y="25400"/>
                    </a:cubicBezTo>
                    <a:lnTo>
                      <a:pt x="22162" y="7493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7" name="Google Shape;137;p4"/>
              <p:cNvSpPr/>
              <p:nvPr/>
            </p:nvSpPr>
            <p:spPr>
              <a:xfrm>
                <a:off x="888294" y="4692333"/>
                <a:ext cx="60817" cy="75564"/>
              </a:xfrm>
              <a:custGeom>
                <a:rect b="b" l="l" r="r" t="t"/>
                <a:pathLst>
                  <a:path extrusionOk="0" h="75564" w="60817">
                    <a:moveTo>
                      <a:pt x="31660" y="75565"/>
                    </a:moveTo>
                    <a:cubicBezTo>
                      <a:pt x="17729" y="75565"/>
                      <a:pt x="8232" y="71755"/>
                      <a:pt x="633" y="62865"/>
                    </a:cubicBezTo>
                    <a:lnTo>
                      <a:pt x="0" y="62230"/>
                    </a:lnTo>
                    <a:lnTo>
                      <a:pt x="11397" y="50165"/>
                    </a:lnTo>
                    <a:lnTo>
                      <a:pt x="12031" y="50800"/>
                    </a:lnTo>
                    <a:cubicBezTo>
                      <a:pt x="17729" y="56515"/>
                      <a:pt x="25328" y="60325"/>
                      <a:pt x="31660" y="60325"/>
                    </a:cubicBezTo>
                    <a:cubicBezTo>
                      <a:pt x="35459" y="60325"/>
                      <a:pt x="40524" y="59055"/>
                      <a:pt x="40524" y="54610"/>
                    </a:cubicBezTo>
                    <a:cubicBezTo>
                      <a:pt x="40524" y="49530"/>
                      <a:pt x="34826" y="47625"/>
                      <a:pt x="27227" y="45720"/>
                    </a:cubicBezTo>
                    <a:cubicBezTo>
                      <a:pt x="16463" y="42545"/>
                      <a:pt x="3166" y="38735"/>
                      <a:pt x="3166" y="22225"/>
                    </a:cubicBezTo>
                    <a:cubicBezTo>
                      <a:pt x="3166" y="6985"/>
                      <a:pt x="17096" y="0"/>
                      <a:pt x="31026" y="0"/>
                    </a:cubicBezTo>
                    <a:cubicBezTo>
                      <a:pt x="41157" y="0"/>
                      <a:pt x="51922" y="4445"/>
                      <a:pt x="58254" y="11430"/>
                    </a:cubicBezTo>
                    <a:lnTo>
                      <a:pt x="58887" y="12065"/>
                    </a:lnTo>
                    <a:lnTo>
                      <a:pt x="47489" y="24130"/>
                    </a:lnTo>
                    <a:lnTo>
                      <a:pt x="46856" y="23495"/>
                    </a:lnTo>
                    <a:cubicBezTo>
                      <a:pt x="41157" y="17780"/>
                      <a:pt x="36092" y="15875"/>
                      <a:pt x="31026" y="15875"/>
                    </a:cubicBezTo>
                    <a:cubicBezTo>
                      <a:pt x="28494" y="15875"/>
                      <a:pt x="24061" y="16510"/>
                      <a:pt x="24061" y="20955"/>
                    </a:cubicBezTo>
                    <a:cubicBezTo>
                      <a:pt x="24061" y="26035"/>
                      <a:pt x="29760" y="27305"/>
                      <a:pt x="36725" y="29845"/>
                    </a:cubicBezTo>
                    <a:cubicBezTo>
                      <a:pt x="47489" y="33020"/>
                      <a:pt x="60786" y="36830"/>
                      <a:pt x="60786" y="53340"/>
                    </a:cubicBezTo>
                    <a:cubicBezTo>
                      <a:pt x="61420" y="64135"/>
                      <a:pt x="52555" y="75565"/>
                      <a:pt x="31660" y="7556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8" name="Google Shape;138;p4"/>
              <p:cNvSpPr/>
              <p:nvPr/>
            </p:nvSpPr>
            <p:spPr>
              <a:xfrm>
                <a:off x="821809" y="4692333"/>
                <a:ext cx="60817" cy="75564"/>
              </a:xfrm>
              <a:custGeom>
                <a:rect b="b" l="l" r="r" t="t"/>
                <a:pathLst>
                  <a:path extrusionOk="0" h="75564" w="60817">
                    <a:moveTo>
                      <a:pt x="31660" y="75565"/>
                    </a:moveTo>
                    <a:cubicBezTo>
                      <a:pt x="17729" y="75565"/>
                      <a:pt x="8232" y="71755"/>
                      <a:pt x="633" y="62865"/>
                    </a:cubicBezTo>
                    <a:lnTo>
                      <a:pt x="0" y="62230"/>
                    </a:lnTo>
                    <a:lnTo>
                      <a:pt x="11397" y="50165"/>
                    </a:lnTo>
                    <a:lnTo>
                      <a:pt x="12031" y="50800"/>
                    </a:lnTo>
                    <a:cubicBezTo>
                      <a:pt x="17729" y="56515"/>
                      <a:pt x="25328" y="60325"/>
                      <a:pt x="31660" y="60325"/>
                    </a:cubicBezTo>
                    <a:cubicBezTo>
                      <a:pt x="35459" y="60325"/>
                      <a:pt x="40524" y="59055"/>
                      <a:pt x="40524" y="54610"/>
                    </a:cubicBezTo>
                    <a:cubicBezTo>
                      <a:pt x="40524" y="49530"/>
                      <a:pt x="34826" y="47625"/>
                      <a:pt x="27227" y="45720"/>
                    </a:cubicBezTo>
                    <a:cubicBezTo>
                      <a:pt x="16463" y="42545"/>
                      <a:pt x="3166" y="38735"/>
                      <a:pt x="3166" y="22225"/>
                    </a:cubicBezTo>
                    <a:cubicBezTo>
                      <a:pt x="3166" y="6985"/>
                      <a:pt x="17096" y="0"/>
                      <a:pt x="31026" y="0"/>
                    </a:cubicBezTo>
                    <a:cubicBezTo>
                      <a:pt x="41157" y="0"/>
                      <a:pt x="51922" y="4445"/>
                      <a:pt x="58254" y="11430"/>
                    </a:cubicBezTo>
                    <a:lnTo>
                      <a:pt x="58887" y="12065"/>
                    </a:lnTo>
                    <a:lnTo>
                      <a:pt x="47489" y="24130"/>
                    </a:lnTo>
                    <a:lnTo>
                      <a:pt x="46856" y="23495"/>
                    </a:lnTo>
                    <a:cubicBezTo>
                      <a:pt x="41157" y="17780"/>
                      <a:pt x="36092" y="15875"/>
                      <a:pt x="31026" y="15875"/>
                    </a:cubicBezTo>
                    <a:cubicBezTo>
                      <a:pt x="28494" y="15875"/>
                      <a:pt x="24061" y="16510"/>
                      <a:pt x="24061" y="20955"/>
                    </a:cubicBezTo>
                    <a:cubicBezTo>
                      <a:pt x="24061" y="26035"/>
                      <a:pt x="29760" y="27305"/>
                      <a:pt x="36725" y="29845"/>
                    </a:cubicBezTo>
                    <a:cubicBezTo>
                      <a:pt x="47489" y="33020"/>
                      <a:pt x="60786" y="36830"/>
                      <a:pt x="60786" y="53340"/>
                    </a:cubicBezTo>
                    <a:cubicBezTo>
                      <a:pt x="61420" y="64135"/>
                      <a:pt x="52555" y="75565"/>
                      <a:pt x="31660" y="7556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9" name="Google Shape;139;p4"/>
              <p:cNvSpPr/>
              <p:nvPr/>
            </p:nvSpPr>
            <p:spPr>
              <a:xfrm>
                <a:off x="959212" y="4691063"/>
                <a:ext cx="98777" cy="76834"/>
              </a:xfrm>
              <a:custGeom>
                <a:rect b="b" l="l" r="r" t="t"/>
                <a:pathLst>
                  <a:path extrusionOk="0" h="76834" w="98777">
                    <a:moveTo>
                      <a:pt x="98778" y="75565"/>
                    </a:moveTo>
                    <a:lnTo>
                      <a:pt x="77249" y="75565"/>
                    </a:lnTo>
                    <a:lnTo>
                      <a:pt x="77249" y="26670"/>
                    </a:lnTo>
                    <a:cubicBezTo>
                      <a:pt x="77249" y="20955"/>
                      <a:pt x="75983" y="19050"/>
                      <a:pt x="71551" y="19050"/>
                    </a:cubicBezTo>
                    <a:cubicBezTo>
                      <a:pt x="67751" y="19050"/>
                      <a:pt x="63319" y="22225"/>
                      <a:pt x="60786" y="25400"/>
                    </a:cubicBezTo>
                    <a:lnTo>
                      <a:pt x="60786" y="76200"/>
                    </a:lnTo>
                    <a:lnTo>
                      <a:pt x="38625" y="76200"/>
                    </a:lnTo>
                    <a:lnTo>
                      <a:pt x="38625" y="27305"/>
                    </a:lnTo>
                    <a:cubicBezTo>
                      <a:pt x="38625" y="21590"/>
                      <a:pt x="37358" y="19685"/>
                      <a:pt x="33559" y="19685"/>
                    </a:cubicBezTo>
                    <a:cubicBezTo>
                      <a:pt x="29760" y="19685"/>
                      <a:pt x="25328" y="22860"/>
                      <a:pt x="22162" y="26035"/>
                    </a:cubicBezTo>
                    <a:lnTo>
                      <a:pt x="22162" y="76835"/>
                    </a:lnTo>
                    <a:lnTo>
                      <a:pt x="0" y="76835"/>
                    </a:lnTo>
                    <a:lnTo>
                      <a:pt x="0" y="1905"/>
                    </a:lnTo>
                    <a:lnTo>
                      <a:pt x="22162" y="1905"/>
                    </a:lnTo>
                    <a:lnTo>
                      <a:pt x="22162" y="9525"/>
                    </a:lnTo>
                    <a:cubicBezTo>
                      <a:pt x="26594" y="4445"/>
                      <a:pt x="33559" y="0"/>
                      <a:pt x="42424" y="0"/>
                    </a:cubicBezTo>
                    <a:cubicBezTo>
                      <a:pt x="51922" y="0"/>
                      <a:pt x="56987" y="2540"/>
                      <a:pt x="59520" y="10160"/>
                    </a:cubicBezTo>
                    <a:cubicBezTo>
                      <a:pt x="63952" y="4445"/>
                      <a:pt x="71551" y="0"/>
                      <a:pt x="80415" y="0"/>
                    </a:cubicBezTo>
                    <a:cubicBezTo>
                      <a:pt x="92446" y="0"/>
                      <a:pt x="98778" y="6350"/>
                      <a:pt x="98778" y="20320"/>
                    </a:cubicBezTo>
                    <a:lnTo>
                      <a:pt x="98778" y="7556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0" name="Google Shape;140;p4"/>
              <p:cNvSpPr/>
              <p:nvPr/>
            </p:nvSpPr>
            <p:spPr>
              <a:xfrm>
                <a:off x="1067487" y="4691063"/>
                <a:ext cx="62685" cy="76200"/>
              </a:xfrm>
              <a:custGeom>
                <a:rect b="b" l="l" r="r" t="t"/>
                <a:pathLst>
                  <a:path extrusionOk="0" h="76200" w="62685">
                    <a:moveTo>
                      <a:pt x="18363" y="76200"/>
                    </a:moveTo>
                    <a:cubicBezTo>
                      <a:pt x="6332" y="76200"/>
                      <a:pt x="0" y="69850"/>
                      <a:pt x="0" y="57150"/>
                    </a:cubicBezTo>
                    <a:cubicBezTo>
                      <a:pt x="0" y="41910"/>
                      <a:pt x="12664" y="32385"/>
                      <a:pt x="39258" y="27305"/>
                    </a:cubicBezTo>
                    <a:lnTo>
                      <a:pt x="39258" y="24765"/>
                    </a:lnTo>
                    <a:cubicBezTo>
                      <a:pt x="39258" y="19050"/>
                      <a:pt x="37358" y="17145"/>
                      <a:pt x="32926" y="17145"/>
                    </a:cubicBezTo>
                    <a:cubicBezTo>
                      <a:pt x="24694" y="17145"/>
                      <a:pt x="17096" y="22225"/>
                      <a:pt x="13297" y="24765"/>
                    </a:cubicBezTo>
                    <a:lnTo>
                      <a:pt x="3166" y="11430"/>
                    </a:lnTo>
                    <a:cubicBezTo>
                      <a:pt x="12031" y="3810"/>
                      <a:pt x="24061" y="0"/>
                      <a:pt x="36725" y="0"/>
                    </a:cubicBezTo>
                    <a:cubicBezTo>
                      <a:pt x="53188" y="0"/>
                      <a:pt x="60786" y="6985"/>
                      <a:pt x="60786" y="24130"/>
                    </a:cubicBezTo>
                    <a:lnTo>
                      <a:pt x="60786" y="56515"/>
                    </a:lnTo>
                    <a:cubicBezTo>
                      <a:pt x="60786" y="66040"/>
                      <a:pt x="61420" y="70485"/>
                      <a:pt x="62686" y="74295"/>
                    </a:cubicBezTo>
                    <a:lnTo>
                      <a:pt x="62686" y="74930"/>
                    </a:lnTo>
                    <a:cubicBezTo>
                      <a:pt x="62686" y="74930"/>
                      <a:pt x="41157" y="74930"/>
                      <a:pt x="41157" y="74930"/>
                    </a:cubicBezTo>
                    <a:cubicBezTo>
                      <a:pt x="40524" y="73025"/>
                      <a:pt x="39891" y="70485"/>
                      <a:pt x="39891" y="67310"/>
                    </a:cubicBezTo>
                    <a:cubicBezTo>
                      <a:pt x="33559" y="73660"/>
                      <a:pt x="26594" y="76200"/>
                      <a:pt x="18363" y="76200"/>
                    </a:cubicBezTo>
                    <a:close/>
                    <a:moveTo>
                      <a:pt x="39258" y="39370"/>
                    </a:moveTo>
                    <a:cubicBezTo>
                      <a:pt x="26594" y="41910"/>
                      <a:pt x="20895" y="46355"/>
                      <a:pt x="20895" y="53340"/>
                    </a:cubicBezTo>
                    <a:cubicBezTo>
                      <a:pt x="20895" y="57785"/>
                      <a:pt x="22795" y="59690"/>
                      <a:pt x="27227" y="59690"/>
                    </a:cubicBezTo>
                    <a:cubicBezTo>
                      <a:pt x="31660" y="59690"/>
                      <a:pt x="35459" y="57785"/>
                      <a:pt x="39258" y="54610"/>
                    </a:cubicBezTo>
                    <a:lnTo>
                      <a:pt x="39258" y="3937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1" name="Google Shape;141;p4"/>
              <p:cNvSpPr/>
              <p:nvPr/>
            </p:nvSpPr>
            <p:spPr>
              <a:xfrm>
                <a:off x="751525" y="4691698"/>
                <a:ext cx="64585" cy="76199"/>
              </a:xfrm>
              <a:custGeom>
                <a:rect b="b" l="l" r="r" t="t"/>
                <a:pathLst>
                  <a:path extrusionOk="0" h="76199" w="64585">
                    <a:moveTo>
                      <a:pt x="32293" y="0"/>
                    </a:moveTo>
                    <a:cubicBezTo>
                      <a:pt x="8232" y="0"/>
                      <a:pt x="0" y="19685"/>
                      <a:pt x="0" y="38100"/>
                    </a:cubicBezTo>
                    <a:cubicBezTo>
                      <a:pt x="0" y="66040"/>
                      <a:pt x="16463" y="76200"/>
                      <a:pt x="32293" y="76200"/>
                    </a:cubicBezTo>
                    <a:cubicBezTo>
                      <a:pt x="48123" y="76200"/>
                      <a:pt x="64586" y="66040"/>
                      <a:pt x="64586" y="38100"/>
                    </a:cubicBezTo>
                    <a:cubicBezTo>
                      <a:pt x="64586" y="9525"/>
                      <a:pt x="48123"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5880"/>
                      <a:pt x="37358" y="58420"/>
                      <a:pt x="32293" y="5842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2" name="Google Shape;142;p4"/>
              <p:cNvSpPr/>
              <p:nvPr/>
            </p:nvSpPr>
            <p:spPr>
              <a:xfrm>
                <a:off x="1140937" y="4691698"/>
                <a:ext cx="60153" cy="74294"/>
              </a:xfrm>
              <a:custGeom>
                <a:rect b="b" l="l" r="r" t="t"/>
                <a:pathLst>
                  <a:path extrusionOk="0" h="74294" w="60153">
                    <a:moveTo>
                      <a:pt x="41791" y="0"/>
                    </a:moveTo>
                    <a:cubicBezTo>
                      <a:pt x="33559" y="0"/>
                      <a:pt x="26594" y="4445"/>
                      <a:pt x="22162" y="8890"/>
                    </a:cubicBezTo>
                    <a:lnTo>
                      <a:pt x="22162" y="1270"/>
                    </a:lnTo>
                    <a:lnTo>
                      <a:pt x="0" y="1270"/>
                    </a:lnTo>
                    <a:lnTo>
                      <a:pt x="0" y="74295"/>
                    </a:lnTo>
                    <a:lnTo>
                      <a:pt x="22162" y="74295"/>
                    </a:lnTo>
                    <a:lnTo>
                      <a:pt x="22162" y="24130"/>
                    </a:lnTo>
                    <a:cubicBezTo>
                      <a:pt x="26594" y="20320"/>
                      <a:pt x="29760" y="18415"/>
                      <a:pt x="32926" y="18415"/>
                    </a:cubicBezTo>
                    <a:cubicBezTo>
                      <a:pt x="35459" y="18415"/>
                      <a:pt x="37991" y="19050"/>
                      <a:pt x="37991" y="25400"/>
                    </a:cubicBezTo>
                    <a:lnTo>
                      <a:pt x="37991" y="74295"/>
                    </a:lnTo>
                    <a:lnTo>
                      <a:pt x="60153" y="74295"/>
                    </a:lnTo>
                    <a:lnTo>
                      <a:pt x="60153" y="19685"/>
                    </a:lnTo>
                    <a:cubicBezTo>
                      <a:pt x="60153" y="6350"/>
                      <a:pt x="53821" y="0"/>
                      <a:pt x="41791"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43" name="Google Shape;143;p4"/>
            <p:cNvSpPr/>
            <p:nvPr/>
          </p:nvSpPr>
          <p:spPr>
            <a:xfrm>
              <a:off x="543205" y="4793933"/>
              <a:ext cx="72816" cy="103504"/>
            </a:xfrm>
            <a:custGeom>
              <a:rect b="b" l="l" r="r" t="t"/>
              <a:pathLst>
                <a:path extrusionOk="0" h="103504" w="72816">
                  <a:moveTo>
                    <a:pt x="43690" y="41910"/>
                  </a:moveTo>
                  <a:lnTo>
                    <a:pt x="41791" y="41275"/>
                  </a:lnTo>
                  <a:cubicBezTo>
                    <a:pt x="32926" y="37465"/>
                    <a:pt x="26594" y="33655"/>
                    <a:pt x="26594" y="27305"/>
                  </a:cubicBezTo>
                  <a:cubicBezTo>
                    <a:pt x="26594" y="22225"/>
                    <a:pt x="30393" y="19050"/>
                    <a:pt x="36092" y="19050"/>
                  </a:cubicBezTo>
                  <a:cubicBezTo>
                    <a:pt x="43057" y="19050"/>
                    <a:pt x="48123" y="23495"/>
                    <a:pt x="52555" y="32385"/>
                  </a:cubicBezTo>
                  <a:lnTo>
                    <a:pt x="53188" y="33655"/>
                  </a:lnTo>
                  <a:lnTo>
                    <a:pt x="70917" y="24130"/>
                  </a:lnTo>
                  <a:lnTo>
                    <a:pt x="70284" y="22860"/>
                  </a:lnTo>
                  <a:cubicBezTo>
                    <a:pt x="63319" y="7620"/>
                    <a:pt x="51922" y="0"/>
                    <a:pt x="36092" y="0"/>
                  </a:cubicBezTo>
                  <a:cubicBezTo>
                    <a:pt x="17096" y="0"/>
                    <a:pt x="3799" y="12065"/>
                    <a:pt x="3799" y="28575"/>
                  </a:cubicBezTo>
                  <a:cubicBezTo>
                    <a:pt x="3799" y="48895"/>
                    <a:pt x="19629" y="55245"/>
                    <a:pt x="32293" y="60960"/>
                  </a:cubicBezTo>
                  <a:lnTo>
                    <a:pt x="32926" y="61595"/>
                  </a:lnTo>
                  <a:cubicBezTo>
                    <a:pt x="43057" y="66040"/>
                    <a:pt x="49389" y="69215"/>
                    <a:pt x="49389" y="76200"/>
                  </a:cubicBezTo>
                  <a:cubicBezTo>
                    <a:pt x="49389" y="82550"/>
                    <a:pt x="44957" y="85725"/>
                    <a:pt x="37991" y="85725"/>
                  </a:cubicBezTo>
                  <a:cubicBezTo>
                    <a:pt x="27860" y="85725"/>
                    <a:pt x="22162" y="77470"/>
                    <a:pt x="18996" y="71120"/>
                  </a:cubicBezTo>
                  <a:lnTo>
                    <a:pt x="18363" y="69850"/>
                  </a:lnTo>
                  <a:lnTo>
                    <a:pt x="0" y="78105"/>
                  </a:lnTo>
                  <a:lnTo>
                    <a:pt x="633" y="79375"/>
                  </a:lnTo>
                  <a:cubicBezTo>
                    <a:pt x="8231" y="95885"/>
                    <a:pt x="20895" y="103505"/>
                    <a:pt x="38625" y="103505"/>
                  </a:cubicBezTo>
                  <a:cubicBezTo>
                    <a:pt x="55088" y="103505"/>
                    <a:pt x="72817" y="94615"/>
                    <a:pt x="72817" y="74295"/>
                  </a:cubicBezTo>
                  <a:cubicBezTo>
                    <a:pt x="72184" y="53975"/>
                    <a:pt x="56354" y="46990"/>
                    <a:pt x="43690" y="4191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4" name="Google Shape;144;p4"/>
            <p:cNvSpPr/>
            <p:nvPr/>
          </p:nvSpPr>
          <p:spPr>
            <a:xfrm>
              <a:off x="624887" y="4820603"/>
              <a:ext cx="61419" cy="76200"/>
            </a:xfrm>
            <a:custGeom>
              <a:rect b="b" l="l" r="r" t="t"/>
              <a:pathLst>
                <a:path extrusionOk="0" h="76200" w="61419">
                  <a:moveTo>
                    <a:pt x="41791" y="46990"/>
                  </a:moveTo>
                  <a:cubicBezTo>
                    <a:pt x="39891" y="57785"/>
                    <a:pt x="35459" y="59055"/>
                    <a:pt x="32293" y="59055"/>
                  </a:cubicBezTo>
                  <a:cubicBezTo>
                    <a:pt x="28494" y="59055"/>
                    <a:pt x="22795" y="57150"/>
                    <a:pt x="22795" y="38100"/>
                  </a:cubicBezTo>
                  <a:cubicBezTo>
                    <a:pt x="22795" y="17780"/>
                    <a:pt x="29760" y="17780"/>
                    <a:pt x="32293" y="17780"/>
                  </a:cubicBezTo>
                  <a:cubicBezTo>
                    <a:pt x="36092" y="17780"/>
                    <a:pt x="38625" y="19685"/>
                    <a:pt x="41157" y="28575"/>
                  </a:cubicBezTo>
                  <a:lnTo>
                    <a:pt x="41157" y="29845"/>
                  </a:lnTo>
                  <a:lnTo>
                    <a:pt x="61420" y="25400"/>
                  </a:lnTo>
                  <a:lnTo>
                    <a:pt x="60786" y="24130"/>
                  </a:lnTo>
                  <a:cubicBezTo>
                    <a:pt x="58254" y="13970"/>
                    <a:pt x="52555" y="0"/>
                    <a:pt x="32293" y="0"/>
                  </a:cubicBezTo>
                  <a:cubicBezTo>
                    <a:pt x="16463" y="0"/>
                    <a:pt x="0" y="10160"/>
                    <a:pt x="0" y="38100"/>
                  </a:cubicBezTo>
                  <a:cubicBezTo>
                    <a:pt x="0" y="66040"/>
                    <a:pt x="16463" y="76200"/>
                    <a:pt x="31660" y="76200"/>
                  </a:cubicBezTo>
                  <a:cubicBezTo>
                    <a:pt x="46856" y="76200"/>
                    <a:pt x="56987" y="67945"/>
                    <a:pt x="60786" y="52070"/>
                  </a:cubicBezTo>
                  <a:lnTo>
                    <a:pt x="61420" y="50800"/>
                  </a:lnTo>
                  <a:lnTo>
                    <a:pt x="41791" y="45720"/>
                  </a:lnTo>
                  <a:lnTo>
                    <a:pt x="41791" y="4699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5" name="Google Shape;145;p4"/>
            <p:cNvSpPr/>
            <p:nvPr/>
          </p:nvSpPr>
          <p:spPr>
            <a:xfrm>
              <a:off x="695804" y="4792028"/>
              <a:ext cx="60153" cy="104139"/>
            </a:xfrm>
            <a:custGeom>
              <a:rect b="b" l="l" r="r" t="t"/>
              <a:pathLst>
                <a:path extrusionOk="0" h="104139" w="60153">
                  <a:moveTo>
                    <a:pt x="41791" y="28575"/>
                  </a:moveTo>
                  <a:cubicBezTo>
                    <a:pt x="33559" y="28575"/>
                    <a:pt x="26594" y="33020"/>
                    <a:pt x="22162" y="37465"/>
                  </a:cubicBezTo>
                  <a:lnTo>
                    <a:pt x="22162" y="0"/>
                  </a:lnTo>
                  <a:lnTo>
                    <a:pt x="0" y="3175"/>
                  </a:lnTo>
                  <a:lnTo>
                    <a:pt x="0" y="104140"/>
                  </a:lnTo>
                  <a:lnTo>
                    <a:pt x="22162" y="104140"/>
                  </a:lnTo>
                  <a:lnTo>
                    <a:pt x="22162" y="53975"/>
                  </a:lnTo>
                  <a:cubicBezTo>
                    <a:pt x="26594" y="50165"/>
                    <a:pt x="29760" y="48260"/>
                    <a:pt x="32926" y="48260"/>
                  </a:cubicBezTo>
                  <a:cubicBezTo>
                    <a:pt x="35459" y="48260"/>
                    <a:pt x="37991" y="48895"/>
                    <a:pt x="37991" y="55245"/>
                  </a:cubicBezTo>
                  <a:lnTo>
                    <a:pt x="37991" y="104140"/>
                  </a:lnTo>
                  <a:lnTo>
                    <a:pt x="60153" y="104140"/>
                  </a:lnTo>
                  <a:lnTo>
                    <a:pt x="60153" y="48260"/>
                  </a:lnTo>
                  <a:cubicBezTo>
                    <a:pt x="60153" y="35560"/>
                    <a:pt x="53821" y="28575"/>
                    <a:pt x="41791" y="2857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6" name="Google Shape;146;p4"/>
            <p:cNvSpPr/>
            <p:nvPr/>
          </p:nvSpPr>
          <p:spPr>
            <a:xfrm>
              <a:off x="764189" y="4820603"/>
              <a:ext cx="64585" cy="76200"/>
            </a:xfrm>
            <a:custGeom>
              <a:rect b="b" l="l" r="r" t="t"/>
              <a:pathLst>
                <a:path extrusionOk="0" h="76200" w="64585">
                  <a:moveTo>
                    <a:pt x="32293" y="0"/>
                  </a:moveTo>
                  <a:cubicBezTo>
                    <a:pt x="8232" y="0"/>
                    <a:pt x="0" y="19685"/>
                    <a:pt x="0" y="38100"/>
                  </a:cubicBezTo>
                  <a:cubicBezTo>
                    <a:pt x="0" y="66040"/>
                    <a:pt x="16463" y="76200"/>
                    <a:pt x="32293" y="76200"/>
                  </a:cubicBezTo>
                  <a:cubicBezTo>
                    <a:pt x="48123" y="76200"/>
                    <a:pt x="64586" y="66040"/>
                    <a:pt x="64586" y="38100"/>
                  </a:cubicBezTo>
                  <a:cubicBezTo>
                    <a:pt x="64586" y="10160"/>
                    <a:pt x="48123"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6515"/>
                    <a:pt x="36725" y="58420"/>
                    <a:pt x="32293" y="5842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7" name="Google Shape;147;p4"/>
            <p:cNvSpPr/>
            <p:nvPr/>
          </p:nvSpPr>
          <p:spPr>
            <a:xfrm>
              <a:off x="836373" y="4820603"/>
              <a:ext cx="64585" cy="76200"/>
            </a:xfrm>
            <a:custGeom>
              <a:rect b="b" l="l" r="r" t="t"/>
              <a:pathLst>
                <a:path extrusionOk="0" h="76200" w="64585">
                  <a:moveTo>
                    <a:pt x="32293" y="0"/>
                  </a:moveTo>
                  <a:cubicBezTo>
                    <a:pt x="8232" y="0"/>
                    <a:pt x="0" y="19685"/>
                    <a:pt x="0" y="38100"/>
                  </a:cubicBezTo>
                  <a:cubicBezTo>
                    <a:pt x="0" y="66040"/>
                    <a:pt x="16463" y="76200"/>
                    <a:pt x="32293" y="76200"/>
                  </a:cubicBezTo>
                  <a:cubicBezTo>
                    <a:pt x="48123" y="76200"/>
                    <a:pt x="64585" y="66040"/>
                    <a:pt x="64585" y="38100"/>
                  </a:cubicBezTo>
                  <a:cubicBezTo>
                    <a:pt x="64585" y="10160"/>
                    <a:pt x="47489"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6515"/>
                    <a:pt x="36725" y="58420"/>
                    <a:pt x="32293" y="5842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8" name="Google Shape;148;p4"/>
            <p:cNvSpPr/>
            <p:nvPr/>
          </p:nvSpPr>
          <p:spPr>
            <a:xfrm>
              <a:off x="954779" y="4820603"/>
              <a:ext cx="64602" cy="76200"/>
            </a:xfrm>
            <a:custGeom>
              <a:rect b="b" l="l" r="r" t="t"/>
              <a:pathLst>
                <a:path extrusionOk="0" h="76200" w="64602">
                  <a:moveTo>
                    <a:pt x="32293" y="0"/>
                  </a:moveTo>
                  <a:cubicBezTo>
                    <a:pt x="8232" y="0"/>
                    <a:pt x="0" y="19685"/>
                    <a:pt x="0" y="38100"/>
                  </a:cubicBezTo>
                  <a:cubicBezTo>
                    <a:pt x="0" y="66040"/>
                    <a:pt x="16463" y="76200"/>
                    <a:pt x="32293" y="76200"/>
                  </a:cubicBezTo>
                  <a:cubicBezTo>
                    <a:pt x="48123" y="76200"/>
                    <a:pt x="64585" y="66040"/>
                    <a:pt x="64585" y="38100"/>
                  </a:cubicBezTo>
                  <a:cubicBezTo>
                    <a:pt x="65219" y="10160"/>
                    <a:pt x="48123"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6515"/>
                    <a:pt x="37358" y="58420"/>
                    <a:pt x="32293" y="5842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9" name="Google Shape;149;p4"/>
            <p:cNvSpPr/>
            <p:nvPr/>
          </p:nvSpPr>
          <p:spPr>
            <a:xfrm>
              <a:off x="1023797" y="4794567"/>
              <a:ext cx="44956" cy="101600"/>
            </a:xfrm>
            <a:custGeom>
              <a:rect b="b" l="l" r="r" t="t"/>
              <a:pathLst>
                <a:path extrusionOk="0" h="101600" w="44956">
                  <a:moveTo>
                    <a:pt x="33559" y="0"/>
                  </a:moveTo>
                  <a:cubicBezTo>
                    <a:pt x="12664" y="0"/>
                    <a:pt x="10131" y="12065"/>
                    <a:pt x="10131" y="22860"/>
                  </a:cubicBezTo>
                  <a:lnTo>
                    <a:pt x="10131" y="27940"/>
                  </a:lnTo>
                  <a:lnTo>
                    <a:pt x="0" y="27940"/>
                  </a:lnTo>
                  <a:lnTo>
                    <a:pt x="0" y="45085"/>
                  </a:lnTo>
                  <a:lnTo>
                    <a:pt x="10131" y="45085"/>
                  </a:lnTo>
                  <a:lnTo>
                    <a:pt x="10131" y="101600"/>
                  </a:lnTo>
                  <a:lnTo>
                    <a:pt x="32293" y="101600"/>
                  </a:lnTo>
                  <a:lnTo>
                    <a:pt x="32293" y="45085"/>
                  </a:lnTo>
                  <a:lnTo>
                    <a:pt x="44957" y="45085"/>
                  </a:lnTo>
                  <a:lnTo>
                    <a:pt x="44957" y="27940"/>
                  </a:lnTo>
                  <a:lnTo>
                    <a:pt x="32293" y="27940"/>
                  </a:lnTo>
                  <a:lnTo>
                    <a:pt x="32293" y="23495"/>
                  </a:lnTo>
                  <a:cubicBezTo>
                    <a:pt x="32293" y="18415"/>
                    <a:pt x="34826" y="17145"/>
                    <a:pt x="39258" y="17145"/>
                  </a:cubicBezTo>
                  <a:cubicBezTo>
                    <a:pt x="40524" y="17145"/>
                    <a:pt x="43057" y="17145"/>
                    <a:pt x="43690" y="17780"/>
                  </a:cubicBezTo>
                  <a:lnTo>
                    <a:pt x="44957" y="17780"/>
                  </a:lnTo>
                  <a:lnTo>
                    <a:pt x="44957" y="635"/>
                  </a:lnTo>
                  <a:lnTo>
                    <a:pt x="44323" y="635"/>
                  </a:lnTo>
                  <a:cubicBezTo>
                    <a:pt x="43057" y="0"/>
                    <a:pt x="36725" y="0"/>
                    <a:pt x="33559"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0" name="Google Shape;150;p4"/>
            <p:cNvSpPr/>
            <p:nvPr/>
          </p:nvSpPr>
          <p:spPr>
            <a:xfrm>
              <a:off x="1095981" y="4794567"/>
              <a:ext cx="88013" cy="100965"/>
            </a:xfrm>
            <a:custGeom>
              <a:rect b="b" l="l" r="r" t="t"/>
              <a:pathLst>
                <a:path extrusionOk="0" h="100965" w="88013">
                  <a:moveTo>
                    <a:pt x="44323" y="66040"/>
                  </a:moveTo>
                  <a:lnTo>
                    <a:pt x="27860" y="0"/>
                  </a:lnTo>
                  <a:lnTo>
                    <a:pt x="0" y="0"/>
                  </a:lnTo>
                  <a:lnTo>
                    <a:pt x="0" y="100965"/>
                  </a:lnTo>
                  <a:lnTo>
                    <a:pt x="18996" y="100965"/>
                  </a:lnTo>
                  <a:lnTo>
                    <a:pt x="18996" y="38100"/>
                  </a:lnTo>
                  <a:cubicBezTo>
                    <a:pt x="20262" y="42545"/>
                    <a:pt x="34826" y="100965"/>
                    <a:pt x="34826" y="100965"/>
                  </a:cubicBezTo>
                  <a:lnTo>
                    <a:pt x="51922" y="100965"/>
                  </a:lnTo>
                  <a:cubicBezTo>
                    <a:pt x="51922" y="100965"/>
                    <a:pt x="66485" y="43815"/>
                    <a:pt x="67751" y="38735"/>
                  </a:cubicBezTo>
                  <a:lnTo>
                    <a:pt x="67751" y="100965"/>
                  </a:lnTo>
                  <a:lnTo>
                    <a:pt x="88014" y="100965"/>
                  </a:lnTo>
                  <a:lnTo>
                    <a:pt x="88014" y="0"/>
                  </a:lnTo>
                  <a:lnTo>
                    <a:pt x="59520" y="0"/>
                  </a:lnTo>
                  <a:lnTo>
                    <a:pt x="44323" y="660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1" name="Google Shape;151;p4"/>
            <p:cNvSpPr/>
            <p:nvPr/>
          </p:nvSpPr>
          <p:spPr>
            <a:xfrm>
              <a:off x="1193492" y="4819967"/>
              <a:ext cx="61419" cy="76200"/>
            </a:xfrm>
            <a:custGeom>
              <a:rect b="b" l="l" r="r" t="t"/>
              <a:pathLst>
                <a:path extrusionOk="0" h="76200" w="61419">
                  <a:moveTo>
                    <a:pt x="47489" y="50800"/>
                  </a:moveTo>
                  <a:cubicBezTo>
                    <a:pt x="44957" y="54610"/>
                    <a:pt x="39891" y="59055"/>
                    <a:pt x="33559" y="59055"/>
                  </a:cubicBezTo>
                  <a:cubicBezTo>
                    <a:pt x="26594" y="59055"/>
                    <a:pt x="23428" y="53975"/>
                    <a:pt x="22162" y="44450"/>
                  </a:cubicBezTo>
                  <a:lnTo>
                    <a:pt x="61420" y="44450"/>
                  </a:lnTo>
                  <a:lnTo>
                    <a:pt x="61420" y="39370"/>
                  </a:lnTo>
                  <a:cubicBezTo>
                    <a:pt x="61420" y="14605"/>
                    <a:pt x="50655" y="0"/>
                    <a:pt x="31660" y="0"/>
                  </a:cubicBezTo>
                  <a:cubicBezTo>
                    <a:pt x="17096" y="0"/>
                    <a:pt x="0" y="10160"/>
                    <a:pt x="0" y="38100"/>
                  </a:cubicBezTo>
                  <a:cubicBezTo>
                    <a:pt x="0" y="62230"/>
                    <a:pt x="12031" y="76200"/>
                    <a:pt x="32293" y="76200"/>
                  </a:cubicBezTo>
                  <a:cubicBezTo>
                    <a:pt x="44323" y="76200"/>
                    <a:pt x="53821" y="71120"/>
                    <a:pt x="60786" y="60960"/>
                  </a:cubicBezTo>
                  <a:lnTo>
                    <a:pt x="61420" y="59690"/>
                  </a:lnTo>
                  <a:lnTo>
                    <a:pt x="48123" y="48895"/>
                  </a:lnTo>
                  <a:lnTo>
                    <a:pt x="47489" y="50800"/>
                  </a:lnTo>
                  <a:close/>
                  <a:moveTo>
                    <a:pt x="22795" y="31115"/>
                  </a:moveTo>
                  <a:cubicBezTo>
                    <a:pt x="23428" y="24765"/>
                    <a:pt x="25961" y="18415"/>
                    <a:pt x="32293" y="18415"/>
                  </a:cubicBezTo>
                  <a:cubicBezTo>
                    <a:pt x="35459" y="18415"/>
                    <a:pt x="40524" y="19685"/>
                    <a:pt x="41157" y="31115"/>
                  </a:cubicBezTo>
                  <a:lnTo>
                    <a:pt x="22795" y="3111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2" name="Google Shape;152;p4"/>
            <p:cNvSpPr/>
            <p:nvPr/>
          </p:nvSpPr>
          <p:spPr>
            <a:xfrm>
              <a:off x="1265043" y="4794567"/>
              <a:ext cx="65851" cy="102235"/>
            </a:xfrm>
            <a:custGeom>
              <a:rect b="b" l="l" r="r" t="t"/>
              <a:pathLst>
                <a:path extrusionOk="0" h="102235" w="65851">
                  <a:moveTo>
                    <a:pt x="62686" y="82550"/>
                  </a:moveTo>
                  <a:lnTo>
                    <a:pt x="62686" y="0"/>
                  </a:lnTo>
                  <a:lnTo>
                    <a:pt x="40524" y="0"/>
                  </a:lnTo>
                  <a:lnTo>
                    <a:pt x="40524" y="33020"/>
                  </a:lnTo>
                  <a:cubicBezTo>
                    <a:pt x="36092" y="28575"/>
                    <a:pt x="30393" y="26035"/>
                    <a:pt x="24061" y="26035"/>
                  </a:cubicBezTo>
                  <a:cubicBezTo>
                    <a:pt x="8865" y="26035"/>
                    <a:pt x="0" y="40005"/>
                    <a:pt x="0" y="64770"/>
                  </a:cubicBezTo>
                  <a:cubicBezTo>
                    <a:pt x="0" y="95885"/>
                    <a:pt x="13297" y="102235"/>
                    <a:pt x="24061" y="102235"/>
                  </a:cubicBezTo>
                  <a:cubicBezTo>
                    <a:pt x="31026" y="102235"/>
                    <a:pt x="36725" y="99695"/>
                    <a:pt x="41157" y="94615"/>
                  </a:cubicBezTo>
                  <a:cubicBezTo>
                    <a:pt x="41157" y="96520"/>
                    <a:pt x="41791" y="99060"/>
                    <a:pt x="42424" y="100330"/>
                  </a:cubicBezTo>
                  <a:lnTo>
                    <a:pt x="43057" y="100965"/>
                  </a:lnTo>
                  <a:lnTo>
                    <a:pt x="65852" y="100965"/>
                  </a:lnTo>
                  <a:lnTo>
                    <a:pt x="65219" y="99060"/>
                  </a:lnTo>
                  <a:cubicBezTo>
                    <a:pt x="63319" y="95885"/>
                    <a:pt x="62686" y="90805"/>
                    <a:pt x="62686" y="82550"/>
                  </a:cubicBezTo>
                  <a:close/>
                  <a:moveTo>
                    <a:pt x="40524" y="50165"/>
                  </a:moveTo>
                  <a:lnTo>
                    <a:pt x="40524" y="78105"/>
                  </a:lnTo>
                  <a:cubicBezTo>
                    <a:pt x="37991" y="80645"/>
                    <a:pt x="34826" y="83820"/>
                    <a:pt x="31026" y="83820"/>
                  </a:cubicBezTo>
                  <a:cubicBezTo>
                    <a:pt x="27227" y="83820"/>
                    <a:pt x="21529" y="81915"/>
                    <a:pt x="21529" y="64135"/>
                  </a:cubicBezTo>
                  <a:cubicBezTo>
                    <a:pt x="21529" y="46990"/>
                    <a:pt x="25961" y="45085"/>
                    <a:pt x="31026" y="45085"/>
                  </a:cubicBezTo>
                  <a:cubicBezTo>
                    <a:pt x="34192" y="45085"/>
                    <a:pt x="36725" y="46990"/>
                    <a:pt x="40524" y="5016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3" name="Google Shape;153;p4"/>
            <p:cNvSpPr/>
            <p:nvPr/>
          </p:nvSpPr>
          <p:spPr>
            <a:xfrm>
              <a:off x="1341026" y="4794568"/>
              <a:ext cx="22161" cy="19685"/>
            </a:xfrm>
            <a:custGeom>
              <a:rect b="b" l="l" r="r" t="t"/>
              <a:pathLst>
                <a:path extrusionOk="0" h="19685" w="22161">
                  <a:moveTo>
                    <a:pt x="0" y="0"/>
                  </a:moveTo>
                  <a:lnTo>
                    <a:pt x="22162" y="0"/>
                  </a:lnTo>
                  <a:lnTo>
                    <a:pt x="22162" y="19685"/>
                  </a:lnTo>
                  <a:lnTo>
                    <a:pt x="0" y="1968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4" name="Google Shape;154;p4"/>
            <p:cNvSpPr/>
            <p:nvPr/>
          </p:nvSpPr>
          <p:spPr>
            <a:xfrm>
              <a:off x="1341026" y="4821873"/>
              <a:ext cx="22161" cy="73660"/>
            </a:xfrm>
            <a:custGeom>
              <a:rect b="b" l="l" r="r" t="t"/>
              <a:pathLst>
                <a:path extrusionOk="0" h="73660" w="22161">
                  <a:moveTo>
                    <a:pt x="0" y="0"/>
                  </a:moveTo>
                  <a:lnTo>
                    <a:pt x="22162" y="0"/>
                  </a:lnTo>
                  <a:lnTo>
                    <a:pt x="22162" y="73660"/>
                  </a:lnTo>
                  <a:lnTo>
                    <a:pt x="0" y="7366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5" name="Google Shape;155;p4"/>
            <p:cNvSpPr/>
            <p:nvPr/>
          </p:nvSpPr>
          <p:spPr>
            <a:xfrm>
              <a:off x="1372685" y="4820603"/>
              <a:ext cx="61419" cy="76200"/>
            </a:xfrm>
            <a:custGeom>
              <a:rect b="b" l="l" r="r" t="t"/>
              <a:pathLst>
                <a:path extrusionOk="0" h="76200" w="61419">
                  <a:moveTo>
                    <a:pt x="41791" y="46990"/>
                  </a:moveTo>
                  <a:cubicBezTo>
                    <a:pt x="39891" y="57785"/>
                    <a:pt x="35459" y="59055"/>
                    <a:pt x="32293" y="59055"/>
                  </a:cubicBezTo>
                  <a:cubicBezTo>
                    <a:pt x="28494" y="59055"/>
                    <a:pt x="22795" y="57150"/>
                    <a:pt x="22795" y="38100"/>
                  </a:cubicBezTo>
                  <a:cubicBezTo>
                    <a:pt x="22795" y="17780"/>
                    <a:pt x="29760" y="17780"/>
                    <a:pt x="32293" y="17780"/>
                  </a:cubicBezTo>
                  <a:cubicBezTo>
                    <a:pt x="36092" y="17780"/>
                    <a:pt x="38625" y="19685"/>
                    <a:pt x="41157" y="28575"/>
                  </a:cubicBezTo>
                  <a:lnTo>
                    <a:pt x="41157" y="29845"/>
                  </a:lnTo>
                  <a:lnTo>
                    <a:pt x="61420" y="25400"/>
                  </a:lnTo>
                  <a:lnTo>
                    <a:pt x="60786" y="24130"/>
                  </a:lnTo>
                  <a:cubicBezTo>
                    <a:pt x="58254" y="13970"/>
                    <a:pt x="52555" y="0"/>
                    <a:pt x="32293" y="0"/>
                  </a:cubicBezTo>
                  <a:cubicBezTo>
                    <a:pt x="16463" y="0"/>
                    <a:pt x="0" y="10160"/>
                    <a:pt x="0" y="38100"/>
                  </a:cubicBezTo>
                  <a:cubicBezTo>
                    <a:pt x="0" y="66040"/>
                    <a:pt x="16463" y="76200"/>
                    <a:pt x="31660" y="76200"/>
                  </a:cubicBezTo>
                  <a:cubicBezTo>
                    <a:pt x="46856" y="76200"/>
                    <a:pt x="56987" y="67945"/>
                    <a:pt x="60786" y="52070"/>
                  </a:cubicBezTo>
                  <a:lnTo>
                    <a:pt x="61420" y="50800"/>
                  </a:lnTo>
                  <a:lnTo>
                    <a:pt x="41791" y="45720"/>
                  </a:lnTo>
                  <a:lnTo>
                    <a:pt x="41791" y="4699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6" name="Google Shape;156;p4"/>
            <p:cNvSpPr/>
            <p:nvPr/>
          </p:nvSpPr>
          <p:spPr>
            <a:xfrm>
              <a:off x="1442970" y="4794568"/>
              <a:ext cx="22161" cy="19685"/>
            </a:xfrm>
            <a:custGeom>
              <a:rect b="b" l="l" r="r" t="t"/>
              <a:pathLst>
                <a:path extrusionOk="0" h="19685" w="22161">
                  <a:moveTo>
                    <a:pt x="0" y="0"/>
                  </a:moveTo>
                  <a:lnTo>
                    <a:pt x="22162" y="0"/>
                  </a:lnTo>
                  <a:lnTo>
                    <a:pt x="22162" y="19685"/>
                  </a:lnTo>
                  <a:lnTo>
                    <a:pt x="0" y="1968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7" name="Google Shape;157;p4"/>
            <p:cNvSpPr/>
            <p:nvPr/>
          </p:nvSpPr>
          <p:spPr>
            <a:xfrm>
              <a:off x="1442970" y="4821873"/>
              <a:ext cx="22161" cy="73660"/>
            </a:xfrm>
            <a:custGeom>
              <a:rect b="b" l="l" r="r" t="t"/>
              <a:pathLst>
                <a:path extrusionOk="0" h="73660" w="22161">
                  <a:moveTo>
                    <a:pt x="0" y="0"/>
                  </a:moveTo>
                  <a:lnTo>
                    <a:pt x="22162" y="0"/>
                  </a:lnTo>
                  <a:lnTo>
                    <a:pt x="22162" y="73660"/>
                  </a:lnTo>
                  <a:lnTo>
                    <a:pt x="0" y="7366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8" name="Google Shape;158;p4"/>
            <p:cNvSpPr/>
            <p:nvPr/>
          </p:nvSpPr>
          <p:spPr>
            <a:xfrm>
              <a:off x="1479061" y="4820603"/>
              <a:ext cx="60153" cy="74929"/>
            </a:xfrm>
            <a:custGeom>
              <a:rect b="b" l="l" r="r" t="t"/>
              <a:pathLst>
                <a:path extrusionOk="0" h="74929" w="60153">
                  <a:moveTo>
                    <a:pt x="41791" y="0"/>
                  </a:moveTo>
                  <a:cubicBezTo>
                    <a:pt x="33559" y="0"/>
                    <a:pt x="26594" y="4445"/>
                    <a:pt x="22162" y="8890"/>
                  </a:cubicBezTo>
                  <a:lnTo>
                    <a:pt x="22162" y="1270"/>
                  </a:lnTo>
                  <a:lnTo>
                    <a:pt x="0" y="1270"/>
                  </a:lnTo>
                  <a:lnTo>
                    <a:pt x="0" y="74930"/>
                  </a:lnTo>
                  <a:lnTo>
                    <a:pt x="22162" y="74930"/>
                  </a:lnTo>
                  <a:lnTo>
                    <a:pt x="22162" y="24765"/>
                  </a:lnTo>
                  <a:cubicBezTo>
                    <a:pt x="26594" y="20955"/>
                    <a:pt x="29760" y="19050"/>
                    <a:pt x="32926" y="19050"/>
                  </a:cubicBezTo>
                  <a:cubicBezTo>
                    <a:pt x="35459" y="19050"/>
                    <a:pt x="37991" y="19685"/>
                    <a:pt x="37991" y="26035"/>
                  </a:cubicBezTo>
                  <a:lnTo>
                    <a:pt x="37991" y="74930"/>
                  </a:lnTo>
                  <a:lnTo>
                    <a:pt x="60153" y="74930"/>
                  </a:lnTo>
                  <a:lnTo>
                    <a:pt x="60153" y="19685"/>
                  </a:lnTo>
                  <a:cubicBezTo>
                    <a:pt x="60153" y="6985"/>
                    <a:pt x="53821" y="0"/>
                    <a:pt x="41791"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9" name="Google Shape;159;p4"/>
            <p:cNvSpPr/>
            <p:nvPr/>
          </p:nvSpPr>
          <p:spPr>
            <a:xfrm>
              <a:off x="1548712" y="4819967"/>
              <a:ext cx="61419" cy="76200"/>
            </a:xfrm>
            <a:custGeom>
              <a:rect b="b" l="l" r="r" t="t"/>
              <a:pathLst>
                <a:path extrusionOk="0" h="76200" w="61419">
                  <a:moveTo>
                    <a:pt x="48123" y="49530"/>
                  </a:moveTo>
                  <a:lnTo>
                    <a:pt x="47489" y="50800"/>
                  </a:lnTo>
                  <a:cubicBezTo>
                    <a:pt x="44957" y="54610"/>
                    <a:pt x="39891" y="59055"/>
                    <a:pt x="33559" y="59055"/>
                  </a:cubicBezTo>
                  <a:cubicBezTo>
                    <a:pt x="26594" y="59055"/>
                    <a:pt x="23428" y="53975"/>
                    <a:pt x="22162" y="44450"/>
                  </a:cubicBezTo>
                  <a:lnTo>
                    <a:pt x="61420" y="44450"/>
                  </a:lnTo>
                  <a:lnTo>
                    <a:pt x="61420" y="39370"/>
                  </a:lnTo>
                  <a:cubicBezTo>
                    <a:pt x="61420" y="14605"/>
                    <a:pt x="50655" y="0"/>
                    <a:pt x="31660" y="0"/>
                  </a:cubicBezTo>
                  <a:cubicBezTo>
                    <a:pt x="17096" y="0"/>
                    <a:pt x="0" y="10160"/>
                    <a:pt x="0" y="38100"/>
                  </a:cubicBezTo>
                  <a:cubicBezTo>
                    <a:pt x="0" y="62230"/>
                    <a:pt x="12031" y="76200"/>
                    <a:pt x="32293" y="76200"/>
                  </a:cubicBezTo>
                  <a:cubicBezTo>
                    <a:pt x="44323" y="76200"/>
                    <a:pt x="53821" y="71120"/>
                    <a:pt x="60786" y="60960"/>
                  </a:cubicBezTo>
                  <a:lnTo>
                    <a:pt x="61420" y="59690"/>
                  </a:lnTo>
                  <a:lnTo>
                    <a:pt x="48123" y="49530"/>
                  </a:lnTo>
                  <a:close/>
                  <a:moveTo>
                    <a:pt x="22162" y="31115"/>
                  </a:moveTo>
                  <a:cubicBezTo>
                    <a:pt x="22795" y="24765"/>
                    <a:pt x="25328" y="18415"/>
                    <a:pt x="31660" y="18415"/>
                  </a:cubicBezTo>
                  <a:cubicBezTo>
                    <a:pt x="34826" y="18415"/>
                    <a:pt x="39891" y="19685"/>
                    <a:pt x="40524" y="31115"/>
                  </a:cubicBezTo>
                  <a:lnTo>
                    <a:pt x="22162" y="3111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0" name="Google Shape;160;p4"/>
            <p:cNvSpPr/>
            <p:nvPr/>
          </p:nvSpPr>
          <p:spPr>
            <a:xfrm>
              <a:off x="908556" y="4794568"/>
              <a:ext cx="22161" cy="100964"/>
            </a:xfrm>
            <a:custGeom>
              <a:rect b="b" l="l" r="r" t="t"/>
              <a:pathLst>
                <a:path extrusionOk="0" h="100964" w="22161">
                  <a:moveTo>
                    <a:pt x="0" y="0"/>
                  </a:moveTo>
                  <a:lnTo>
                    <a:pt x="22162" y="0"/>
                  </a:lnTo>
                  <a:lnTo>
                    <a:pt x="22162" y="100965"/>
                  </a:lnTo>
                  <a:lnTo>
                    <a:pt x="0" y="10096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1" name="Google Shape;161;p4"/>
            <p:cNvSpPr/>
            <p:nvPr/>
          </p:nvSpPr>
          <p:spPr>
            <a:xfrm>
              <a:off x="612856" y="4661217"/>
              <a:ext cx="77249" cy="106679"/>
            </a:xfrm>
            <a:custGeom>
              <a:rect b="b" l="l" r="r" t="t"/>
              <a:pathLst>
                <a:path extrusionOk="0" h="106679" w="77249">
                  <a:moveTo>
                    <a:pt x="41791" y="71120"/>
                  </a:moveTo>
                  <a:lnTo>
                    <a:pt x="56354" y="71120"/>
                  </a:lnTo>
                  <a:cubicBezTo>
                    <a:pt x="55088" y="82550"/>
                    <a:pt x="49389" y="88900"/>
                    <a:pt x="40524" y="88900"/>
                  </a:cubicBezTo>
                  <a:cubicBezTo>
                    <a:pt x="32926" y="88900"/>
                    <a:pt x="22162" y="85090"/>
                    <a:pt x="22162" y="53340"/>
                  </a:cubicBezTo>
                  <a:cubicBezTo>
                    <a:pt x="22162" y="31115"/>
                    <a:pt x="27860" y="19685"/>
                    <a:pt x="39258" y="19685"/>
                  </a:cubicBezTo>
                  <a:cubicBezTo>
                    <a:pt x="47489" y="19685"/>
                    <a:pt x="51289" y="24765"/>
                    <a:pt x="54454" y="38100"/>
                  </a:cubicBezTo>
                  <a:lnTo>
                    <a:pt x="75350" y="35560"/>
                  </a:lnTo>
                  <a:cubicBezTo>
                    <a:pt x="70917" y="10795"/>
                    <a:pt x="60153" y="0"/>
                    <a:pt x="40524" y="0"/>
                  </a:cubicBezTo>
                  <a:cubicBezTo>
                    <a:pt x="15197" y="0"/>
                    <a:pt x="0" y="19685"/>
                    <a:pt x="0" y="53340"/>
                  </a:cubicBezTo>
                  <a:cubicBezTo>
                    <a:pt x="0" y="87630"/>
                    <a:pt x="13930" y="106680"/>
                    <a:pt x="37991" y="106680"/>
                  </a:cubicBezTo>
                  <a:cubicBezTo>
                    <a:pt x="48756" y="106680"/>
                    <a:pt x="56354" y="100965"/>
                    <a:pt x="60153" y="94615"/>
                  </a:cubicBezTo>
                  <a:lnTo>
                    <a:pt x="60153" y="104775"/>
                  </a:lnTo>
                  <a:lnTo>
                    <a:pt x="77249" y="104775"/>
                  </a:lnTo>
                  <a:lnTo>
                    <a:pt x="77249" y="53975"/>
                  </a:lnTo>
                  <a:lnTo>
                    <a:pt x="42424" y="53975"/>
                  </a:lnTo>
                  <a:lnTo>
                    <a:pt x="42424" y="7112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2" name="Shape 162"/>
        <p:cNvGrpSpPr/>
        <p:nvPr/>
      </p:nvGrpSpPr>
      <p:grpSpPr>
        <a:xfrm>
          <a:off x="0" y="0"/>
          <a:ext cx="0" cy="0"/>
          <a:chOff x="0" y="0"/>
          <a:chExt cx="0" cy="0"/>
        </a:xfrm>
      </p:grpSpPr>
      <p:sp>
        <p:nvSpPr>
          <p:cNvPr id="163" name="Google Shape;163;p5"/>
          <p:cNvSpPr txBox="1"/>
          <p:nvPr>
            <p:ph type="title"/>
          </p:nvPr>
        </p:nvSpPr>
        <p:spPr>
          <a:xfrm>
            <a:off x="326230" y="339586"/>
            <a:ext cx="7443103" cy="67710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2"/>
              </a:buClr>
              <a:buSzPts val="22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 name="Google Shape;164;p5"/>
          <p:cNvSpPr txBox="1"/>
          <p:nvPr>
            <p:ph idx="1" type="body"/>
          </p:nvPr>
        </p:nvSpPr>
        <p:spPr>
          <a:xfrm>
            <a:off x="325438" y="1554480"/>
            <a:ext cx="7446962" cy="2651760"/>
          </a:xfrm>
          <a:prstGeom prst="rect">
            <a:avLst/>
          </a:prstGeom>
          <a:noFill/>
          <a:ln>
            <a:noFill/>
          </a:ln>
        </p:spPr>
        <p:txBody>
          <a:bodyPr anchorCtr="0" anchor="t" bIns="0" lIns="0" spcFirstLastPara="1" rIns="0" wrap="square" tIns="0">
            <a:noAutofit/>
          </a:bodyPr>
          <a:lstStyle>
            <a:lvl1pPr indent="-228600" lvl="0" marL="457200" algn="l">
              <a:lnSpc>
                <a:spcPct val="117000"/>
              </a:lnSpc>
              <a:spcBef>
                <a:spcPts val="0"/>
              </a:spcBef>
              <a:spcAft>
                <a:spcPts val="0"/>
              </a:spcAft>
              <a:buClr>
                <a:schemeClr val="accent1"/>
              </a:buClr>
              <a:buSzPts val="1500"/>
              <a:buNone/>
              <a:defRPr>
                <a:solidFill>
                  <a:schemeClr val="accent1"/>
                </a:solidFill>
              </a:defRPr>
            </a:lvl1pPr>
            <a:lvl2pPr indent="-228600" lvl="1" marL="914400" algn="l">
              <a:lnSpc>
                <a:spcPct val="117000"/>
              </a:lnSpc>
              <a:spcBef>
                <a:spcPts val="0"/>
              </a:spcBef>
              <a:spcAft>
                <a:spcPts val="0"/>
              </a:spcAft>
              <a:buClr>
                <a:schemeClr val="dk1"/>
              </a:buClr>
              <a:buSzPts val="1800"/>
              <a:buNone/>
              <a:defRPr/>
            </a:lvl2pPr>
            <a:lvl3pPr indent="-342900" lvl="2" marL="1371600" algn="l">
              <a:lnSpc>
                <a:spcPct val="117000"/>
              </a:lnSpc>
              <a:spcBef>
                <a:spcPts val="0"/>
              </a:spcBef>
              <a:spcAft>
                <a:spcPts val="0"/>
              </a:spcAft>
              <a:buClr>
                <a:schemeClr val="dk1"/>
              </a:buClr>
              <a:buSzPts val="1800"/>
              <a:buChar char="•"/>
              <a:defRPr/>
            </a:lvl3pPr>
            <a:lvl4pPr indent="-342900" lvl="3" marL="1828800" algn="l">
              <a:lnSpc>
                <a:spcPct val="117000"/>
              </a:lnSpc>
              <a:spcBef>
                <a:spcPts val="0"/>
              </a:spcBef>
              <a:spcAft>
                <a:spcPts val="0"/>
              </a:spcAft>
              <a:buClr>
                <a:schemeClr val="dk1"/>
              </a:buClr>
              <a:buSzPts val="1800"/>
              <a:buChar char="–"/>
              <a:defRPr/>
            </a:lvl4pPr>
            <a:lvl5pPr indent="-342900" lvl="4" marL="2286000" algn="l">
              <a:lnSpc>
                <a:spcPct val="117000"/>
              </a:lnSpc>
              <a:spcBef>
                <a:spcPts val="0"/>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65" name="Google Shape;165;p5"/>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dk2"/>
                </a:solidFill>
                <a:latin typeface="Arial"/>
                <a:ea typeface="Arial"/>
                <a:cs typeface="Arial"/>
                <a:sym typeface="Arial"/>
              </a:defRPr>
            </a:lvl1pPr>
            <a:lvl2pPr indent="0" lvl="1" marL="0" algn="r">
              <a:spcBef>
                <a:spcPts val="0"/>
              </a:spcBef>
              <a:buNone/>
              <a:defRPr sz="1200">
                <a:solidFill>
                  <a:schemeClr val="dk2"/>
                </a:solidFill>
                <a:latin typeface="Arial"/>
                <a:ea typeface="Arial"/>
                <a:cs typeface="Arial"/>
                <a:sym typeface="Arial"/>
              </a:defRPr>
            </a:lvl2pPr>
            <a:lvl3pPr indent="0" lvl="2" marL="0" algn="r">
              <a:spcBef>
                <a:spcPts val="0"/>
              </a:spcBef>
              <a:buNone/>
              <a:defRPr sz="1200">
                <a:solidFill>
                  <a:schemeClr val="dk2"/>
                </a:solidFill>
                <a:latin typeface="Arial"/>
                <a:ea typeface="Arial"/>
                <a:cs typeface="Arial"/>
                <a:sym typeface="Arial"/>
              </a:defRPr>
            </a:lvl3pPr>
            <a:lvl4pPr indent="0" lvl="3" marL="0" algn="r">
              <a:spcBef>
                <a:spcPts val="0"/>
              </a:spcBef>
              <a:buNone/>
              <a:defRPr sz="1200">
                <a:solidFill>
                  <a:schemeClr val="dk2"/>
                </a:solidFill>
                <a:latin typeface="Arial"/>
                <a:ea typeface="Arial"/>
                <a:cs typeface="Arial"/>
                <a:sym typeface="Arial"/>
              </a:defRPr>
            </a:lvl4pPr>
            <a:lvl5pPr indent="0" lvl="4" marL="0" algn="r">
              <a:spcBef>
                <a:spcPts val="0"/>
              </a:spcBef>
              <a:buNone/>
              <a:defRPr sz="1200">
                <a:solidFill>
                  <a:schemeClr val="dk2"/>
                </a:solidFill>
                <a:latin typeface="Arial"/>
                <a:ea typeface="Arial"/>
                <a:cs typeface="Arial"/>
                <a:sym typeface="Arial"/>
              </a:defRPr>
            </a:lvl5pPr>
            <a:lvl6pPr indent="0" lvl="5" marL="0" algn="r">
              <a:spcBef>
                <a:spcPts val="0"/>
              </a:spcBef>
              <a:buNone/>
              <a:defRPr sz="1200">
                <a:solidFill>
                  <a:schemeClr val="dk2"/>
                </a:solidFill>
                <a:latin typeface="Arial"/>
                <a:ea typeface="Arial"/>
                <a:cs typeface="Arial"/>
                <a:sym typeface="Arial"/>
              </a:defRPr>
            </a:lvl6pPr>
            <a:lvl7pPr indent="0" lvl="6" marL="0" algn="r">
              <a:spcBef>
                <a:spcPts val="0"/>
              </a:spcBef>
              <a:buNone/>
              <a:defRPr sz="1200">
                <a:solidFill>
                  <a:schemeClr val="dk2"/>
                </a:solidFill>
                <a:latin typeface="Arial"/>
                <a:ea typeface="Arial"/>
                <a:cs typeface="Arial"/>
                <a:sym typeface="Arial"/>
              </a:defRPr>
            </a:lvl7pPr>
            <a:lvl8pPr indent="0" lvl="7" marL="0" algn="r">
              <a:spcBef>
                <a:spcPts val="0"/>
              </a:spcBef>
              <a:buNone/>
              <a:defRPr sz="1200">
                <a:solidFill>
                  <a:schemeClr val="dk2"/>
                </a:solidFill>
                <a:latin typeface="Arial"/>
                <a:ea typeface="Arial"/>
                <a:cs typeface="Arial"/>
                <a:sym typeface="Arial"/>
              </a:defRPr>
            </a:lvl8pPr>
            <a:lvl9pPr indent="0" lvl="8" marL="0" algn="r">
              <a:spcBef>
                <a:spcPts val="0"/>
              </a:spcBef>
              <a:buNone/>
              <a:defRPr sz="12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66" name="Google Shape;166;p5"/>
          <p:cNvSpPr/>
          <p:nvPr>
            <p:ph idx="11" type="ftr"/>
          </p:nvPr>
        </p:nvSpPr>
        <p:spPr>
          <a:xfrm>
            <a:off x="7525512" y="4665770"/>
            <a:ext cx="859536" cy="9505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lvl1pPr lvl="0" algn="r">
              <a:spcBef>
                <a:spcPts val="0"/>
              </a:spcBef>
              <a:spcAft>
                <a:spcPts val="0"/>
              </a:spcAft>
              <a:buSzPts val="1400"/>
              <a:buNone/>
              <a:defRPr b="1" sz="5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Image Wide">
  <p:cSld name="Text and Image Wide">
    <p:spTree>
      <p:nvGrpSpPr>
        <p:cNvPr id="167" name="Shape 167"/>
        <p:cNvGrpSpPr/>
        <p:nvPr/>
      </p:nvGrpSpPr>
      <p:grpSpPr>
        <a:xfrm>
          <a:off x="0" y="0"/>
          <a:ext cx="0" cy="0"/>
          <a:chOff x="0" y="0"/>
          <a:chExt cx="0" cy="0"/>
        </a:xfrm>
      </p:grpSpPr>
      <p:sp>
        <p:nvSpPr>
          <p:cNvPr id="168" name="Google Shape;168;p6"/>
          <p:cNvSpPr/>
          <p:nvPr>
            <p:ph idx="2" type="pic"/>
          </p:nvPr>
        </p:nvSpPr>
        <p:spPr>
          <a:xfrm>
            <a:off x="1" y="3771900"/>
            <a:ext cx="9144000" cy="1371600"/>
          </a:xfrm>
          <a:prstGeom prst="rect">
            <a:avLst/>
          </a:prstGeom>
          <a:solidFill>
            <a:srgbClr val="D8D8D8"/>
          </a:solidFill>
          <a:ln>
            <a:noFill/>
          </a:ln>
        </p:spPr>
      </p:sp>
      <p:sp>
        <p:nvSpPr>
          <p:cNvPr id="169" name="Google Shape;169;p6"/>
          <p:cNvSpPr txBox="1"/>
          <p:nvPr>
            <p:ph type="title"/>
          </p:nvPr>
        </p:nvSpPr>
        <p:spPr>
          <a:xfrm>
            <a:off x="326230" y="339586"/>
            <a:ext cx="7443103" cy="67710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0" name="Google Shape;170;p6"/>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71" name="Google Shape;171;p6"/>
          <p:cNvSpPr/>
          <p:nvPr>
            <p:ph idx="11" type="ftr"/>
          </p:nvPr>
        </p:nvSpPr>
        <p:spPr>
          <a:xfrm>
            <a:off x="7525512" y="4665770"/>
            <a:ext cx="859536" cy="9505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45700" lIns="45700" spcFirstLastPara="1" rIns="91425" wrap="square" tIns="45700">
            <a:noAutofit/>
          </a:bodyPr>
          <a:lstStyle>
            <a:lvl1pPr lvl="0" algn="r">
              <a:spcBef>
                <a:spcPts val="0"/>
              </a:spcBef>
              <a:spcAft>
                <a:spcPts val="0"/>
              </a:spcAft>
              <a:buSzPts val="1400"/>
              <a:buNone/>
              <a:defRPr b="1" sz="5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6"/>
          <p:cNvSpPr txBox="1"/>
          <p:nvPr>
            <p:ph idx="1" type="body"/>
          </p:nvPr>
        </p:nvSpPr>
        <p:spPr>
          <a:xfrm>
            <a:off x="325438" y="1554481"/>
            <a:ext cx="7446962" cy="2057778"/>
          </a:xfrm>
          <a:prstGeom prst="rect">
            <a:avLst/>
          </a:prstGeom>
          <a:noFill/>
          <a:ln>
            <a:noFill/>
          </a:ln>
        </p:spPr>
        <p:txBody>
          <a:bodyPr anchorCtr="0" anchor="t" bIns="0" lIns="0" spcFirstLastPara="1" rIns="0" wrap="square" tIns="0">
            <a:noAutofit/>
          </a:bodyPr>
          <a:lstStyle>
            <a:lvl1pPr indent="-228600" lvl="0" marL="457200" algn="l">
              <a:lnSpc>
                <a:spcPct val="117000"/>
              </a:lnSpc>
              <a:spcBef>
                <a:spcPts val="0"/>
              </a:spcBef>
              <a:spcAft>
                <a:spcPts val="0"/>
              </a:spcAft>
              <a:buClr>
                <a:schemeClr val="accent1"/>
              </a:buClr>
              <a:buSzPts val="1500"/>
              <a:buNone/>
              <a:defRPr>
                <a:solidFill>
                  <a:schemeClr val="accent1"/>
                </a:solidFill>
              </a:defRPr>
            </a:lvl1pPr>
            <a:lvl2pPr indent="-228600" lvl="1" marL="914400" algn="l">
              <a:lnSpc>
                <a:spcPct val="117000"/>
              </a:lnSpc>
              <a:spcBef>
                <a:spcPts val="0"/>
              </a:spcBef>
              <a:spcAft>
                <a:spcPts val="0"/>
              </a:spcAft>
              <a:buClr>
                <a:schemeClr val="dk1"/>
              </a:buClr>
              <a:buSzPts val="1800"/>
              <a:buNone/>
              <a:defRPr/>
            </a:lvl2pPr>
            <a:lvl3pPr indent="-342900" lvl="2" marL="1371600" algn="l">
              <a:lnSpc>
                <a:spcPct val="117000"/>
              </a:lnSpc>
              <a:spcBef>
                <a:spcPts val="0"/>
              </a:spcBef>
              <a:spcAft>
                <a:spcPts val="0"/>
              </a:spcAft>
              <a:buClr>
                <a:schemeClr val="dk1"/>
              </a:buClr>
              <a:buSzPts val="1800"/>
              <a:buChar char="•"/>
              <a:defRPr/>
            </a:lvl3pPr>
            <a:lvl4pPr indent="-342900" lvl="3" marL="1828800" algn="l">
              <a:lnSpc>
                <a:spcPct val="117000"/>
              </a:lnSpc>
              <a:spcBef>
                <a:spcPts val="0"/>
              </a:spcBef>
              <a:spcAft>
                <a:spcPts val="0"/>
              </a:spcAft>
              <a:buClr>
                <a:schemeClr val="dk1"/>
              </a:buClr>
              <a:buSzPts val="1800"/>
              <a:buChar char="–"/>
              <a:defRPr/>
            </a:lvl4pPr>
            <a:lvl5pPr indent="-342900" lvl="4" marL="2286000" algn="l">
              <a:lnSpc>
                <a:spcPct val="117000"/>
              </a:lnSpc>
              <a:spcBef>
                <a:spcPts val="0"/>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grpSp>
        <p:nvGrpSpPr>
          <p:cNvPr id="173" name="Google Shape;173;p6"/>
          <p:cNvGrpSpPr/>
          <p:nvPr/>
        </p:nvGrpSpPr>
        <p:grpSpPr>
          <a:xfrm>
            <a:off x="278604" y="4554538"/>
            <a:ext cx="1331527" cy="342899"/>
            <a:chOff x="278604" y="4554538"/>
            <a:chExt cx="1331527" cy="342899"/>
          </a:xfrm>
        </p:grpSpPr>
        <p:grpSp>
          <p:nvGrpSpPr>
            <p:cNvPr id="174" name="Google Shape;174;p6"/>
            <p:cNvGrpSpPr/>
            <p:nvPr/>
          </p:nvGrpSpPr>
          <p:grpSpPr>
            <a:xfrm>
              <a:off x="278604" y="4554538"/>
              <a:ext cx="298793" cy="342426"/>
              <a:chOff x="278604" y="4554538"/>
              <a:chExt cx="298793" cy="342426"/>
            </a:xfrm>
          </p:grpSpPr>
          <p:grpSp>
            <p:nvGrpSpPr>
              <p:cNvPr id="175" name="Google Shape;175;p6"/>
              <p:cNvGrpSpPr/>
              <p:nvPr/>
            </p:nvGrpSpPr>
            <p:grpSpPr>
              <a:xfrm>
                <a:off x="278604" y="4554538"/>
                <a:ext cx="297174" cy="342426"/>
                <a:chOff x="278604" y="4554538"/>
                <a:chExt cx="297174" cy="342426"/>
              </a:xfrm>
            </p:grpSpPr>
            <p:sp>
              <p:nvSpPr>
                <p:cNvPr id="176" name="Google Shape;176;p6"/>
                <p:cNvSpPr/>
                <p:nvPr/>
              </p:nvSpPr>
              <p:spPr>
                <a:xfrm>
                  <a:off x="293446" y="4554538"/>
                  <a:ext cx="282332" cy="106045"/>
                </a:xfrm>
                <a:custGeom>
                  <a:rect b="b" l="l" r="r" t="t"/>
                  <a:pathLst>
                    <a:path extrusionOk="0" h="106045" w="282332">
                      <a:moveTo>
                        <a:pt x="282051" y="70485"/>
                      </a:moveTo>
                      <a:cubicBezTo>
                        <a:pt x="282051" y="70485"/>
                        <a:pt x="282685" y="70485"/>
                        <a:pt x="282051" y="70485"/>
                      </a:cubicBezTo>
                      <a:cubicBezTo>
                        <a:pt x="282051" y="69850"/>
                        <a:pt x="281418" y="69215"/>
                        <a:pt x="280152" y="67310"/>
                      </a:cubicBezTo>
                      <a:cubicBezTo>
                        <a:pt x="278885" y="65405"/>
                        <a:pt x="269388" y="52705"/>
                        <a:pt x="257357" y="41910"/>
                      </a:cubicBezTo>
                      <a:cubicBezTo>
                        <a:pt x="245960" y="31115"/>
                        <a:pt x="209868" y="0"/>
                        <a:pt x="152247" y="0"/>
                      </a:cubicBezTo>
                      <a:cubicBezTo>
                        <a:pt x="92727" y="0"/>
                        <a:pt x="52203" y="32385"/>
                        <a:pt x="31308" y="55880"/>
                      </a:cubicBezTo>
                      <a:cubicBezTo>
                        <a:pt x="11046" y="78740"/>
                        <a:pt x="915" y="104140"/>
                        <a:pt x="281" y="104775"/>
                      </a:cubicBezTo>
                      <a:cubicBezTo>
                        <a:pt x="281" y="105410"/>
                        <a:pt x="-352" y="105410"/>
                        <a:pt x="281" y="106045"/>
                      </a:cubicBezTo>
                      <a:cubicBezTo>
                        <a:pt x="915" y="106045"/>
                        <a:pt x="915" y="105410"/>
                        <a:pt x="915" y="104775"/>
                      </a:cubicBezTo>
                      <a:cubicBezTo>
                        <a:pt x="1548" y="104140"/>
                        <a:pt x="11679" y="80645"/>
                        <a:pt x="35107" y="61595"/>
                      </a:cubicBezTo>
                      <a:cubicBezTo>
                        <a:pt x="58535" y="42545"/>
                        <a:pt x="96526" y="20955"/>
                        <a:pt x="152880" y="20955"/>
                      </a:cubicBezTo>
                      <a:cubicBezTo>
                        <a:pt x="201003" y="20955"/>
                        <a:pt x="235195" y="38100"/>
                        <a:pt x="251025" y="47625"/>
                      </a:cubicBezTo>
                      <a:cubicBezTo>
                        <a:pt x="266855" y="57150"/>
                        <a:pt x="276986" y="66675"/>
                        <a:pt x="278885" y="68580"/>
                      </a:cubicBezTo>
                      <a:cubicBezTo>
                        <a:pt x="280785" y="69850"/>
                        <a:pt x="281418" y="69850"/>
                        <a:pt x="282051" y="70485"/>
                      </a:cubicBezTo>
                      <a:cubicBezTo>
                        <a:pt x="282051" y="70485"/>
                        <a:pt x="282051" y="70485"/>
                        <a:pt x="282051" y="7048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7" name="Google Shape;177;p6"/>
                <p:cNvSpPr/>
                <p:nvPr/>
              </p:nvSpPr>
              <p:spPr>
                <a:xfrm>
                  <a:off x="278604" y="4715192"/>
                  <a:ext cx="255736" cy="181772"/>
                </a:xfrm>
                <a:custGeom>
                  <a:rect b="b" l="l" r="r" t="t"/>
                  <a:pathLst>
                    <a:path extrusionOk="0" h="181772" w="255736">
                      <a:moveTo>
                        <a:pt x="1194" y="0"/>
                      </a:moveTo>
                      <a:cubicBezTo>
                        <a:pt x="1827" y="0"/>
                        <a:pt x="1827" y="0"/>
                        <a:pt x="1194" y="0"/>
                      </a:cubicBezTo>
                      <a:cubicBezTo>
                        <a:pt x="1827" y="635"/>
                        <a:pt x="1194" y="1270"/>
                        <a:pt x="1194" y="2540"/>
                      </a:cubicBezTo>
                      <a:cubicBezTo>
                        <a:pt x="1194" y="3810"/>
                        <a:pt x="-72" y="31750"/>
                        <a:pt x="14491" y="60960"/>
                      </a:cubicBezTo>
                      <a:cubicBezTo>
                        <a:pt x="29054" y="91440"/>
                        <a:pt x="55015" y="123190"/>
                        <a:pt x="96806" y="144145"/>
                      </a:cubicBezTo>
                      <a:cubicBezTo>
                        <a:pt x="136064" y="163195"/>
                        <a:pt x="174688" y="166370"/>
                        <a:pt x="203182" y="163195"/>
                      </a:cubicBezTo>
                      <a:cubicBezTo>
                        <a:pt x="231042" y="160020"/>
                        <a:pt x="251938" y="149860"/>
                        <a:pt x="254470" y="148590"/>
                      </a:cubicBezTo>
                      <a:cubicBezTo>
                        <a:pt x="255737" y="147955"/>
                        <a:pt x="255737" y="147955"/>
                        <a:pt x="255737" y="147955"/>
                      </a:cubicBezTo>
                      <a:cubicBezTo>
                        <a:pt x="255737" y="147955"/>
                        <a:pt x="255737" y="147955"/>
                        <a:pt x="255737" y="147955"/>
                      </a:cubicBezTo>
                      <a:cubicBezTo>
                        <a:pt x="255737" y="147955"/>
                        <a:pt x="255104" y="148590"/>
                        <a:pt x="254470" y="148590"/>
                      </a:cubicBezTo>
                      <a:cubicBezTo>
                        <a:pt x="253837" y="149225"/>
                        <a:pt x="252571" y="150495"/>
                        <a:pt x="250671" y="151765"/>
                      </a:cubicBezTo>
                      <a:cubicBezTo>
                        <a:pt x="247505" y="154305"/>
                        <a:pt x="241173" y="160020"/>
                        <a:pt x="219012" y="169545"/>
                      </a:cubicBezTo>
                      <a:cubicBezTo>
                        <a:pt x="187985" y="182880"/>
                        <a:pt x="135431" y="191135"/>
                        <a:pt x="83509" y="162560"/>
                      </a:cubicBezTo>
                      <a:cubicBezTo>
                        <a:pt x="33487" y="135255"/>
                        <a:pt x="11325" y="88265"/>
                        <a:pt x="3727" y="52705"/>
                      </a:cubicBezTo>
                      <a:cubicBezTo>
                        <a:pt x="-1972" y="25400"/>
                        <a:pt x="561" y="3175"/>
                        <a:pt x="561" y="1270"/>
                      </a:cubicBezTo>
                      <a:cubicBezTo>
                        <a:pt x="1194" y="635"/>
                        <a:pt x="1194" y="635"/>
                        <a:pt x="1194" y="0"/>
                      </a:cubicBezTo>
                      <a:cubicBezTo>
                        <a:pt x="1194" y="0"/>
                        <a:pt x="1194" y="0"/>
                        <a:pt x="1194"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78" name="Google Shape;178;p6"/>
              <p:cNvSpPr/>
              <p:nvPr/>
            </p:nvSpPr>
            <p:spPr>
              <a:xfrm>
                <a:off x="342484" y="4665663"/>
                <a:ext cx="234913" cy="102234"/>
              </a:xfrm>
              <a:custGeom>
                <a:rect b="b" l="l" r="r" t="t"/>
                <a:pathLst>
                  <a:path extrusionOk="0" h="102234" w="234913">
                    <a:moveTo>
                      <a:pt x="131071" y="100330"/>
                    </a:moveTo>
                    <a:lnTo>
                      <a:pt x="131071" y="60960"/>
                    </a:lnTo>
                    <a:lnTo>
                      <a:pt x="159564" y="0"/>
                    </a:lnTo>
                    <a:lnTo>
                      <a:pt x="137402" y="0"/>
                    </a:lnTo>
                    <a:lnTo>
                      <a:pt x="120306" y="40005"/>
                    </a:lnTo>
                    <a:lnTo>
                      <a:pt x="103210" y="0"/>
                    </a:lnTo>
                    <a:lnTo>
                      <a:pt x="80415" y="0"/>
                    </a:lnTo>
                    <a:lnTo>
                      <a:pt x="108909" y="60960"/>
                    </a:lnTo>
                    <a:lnTo>
                      <a:pt x="108909" y="100330"/>
                    </a:lnTo>
                    <a:lnTo>
                      <a:pt x="131071" y="100330"/>
                    </a:lnTo>
                    <a:close/>
                    <a:moveTo>
                      <a:pt x="53188" y="57785"/>
                    </a:moveTo>
                    <a:cubicBezTo>
                      <a:pt x="46223" y="43815"/>
                      <a:pt x="24061" y="2540"/>
                      <a:pt x="22795" y="635"/>
                    </a:cubicBezTo>
                    <a:lnTo>
                      <a:pt x="22795" y="0"/>
                    </a:lnTo>
                    <a:lnTo>
                      <a:pt x="0" y="0"/>
                    </a:lnTo>
                    <a:lnTo>
                      <a:pt x="0" y="100965"/>
                    </a:lnTo>
                    <a:lnTo>
                      <a:pt x="20262" y="100965"/>
                    </a:lnTo>
                    <a:lnTo>
                      <a:pt x="20262" y="41275"/>
                    </a:lnTo>
                    <a:cubicBezTo>
                      <a:pt x="27860" y="55245"/>
                      <a:pt x="51922" y="97790"/>
                      <a:pt x="53188" y="100330"/>
                    </a:cubicBezTo>
                    <a:lnTo>
                      <a:pt x="53821" y="100965"/>
                    </a:lnTo>
                    <a:lnTo>
                      <a:pt x="74083" y="100965"/>
                    </a:lnTo>
                    <a:lnTo>
                      <a:pt x="74083" y="0"/>
                    </a:lnTo>
                    <a:lnTo>
                      <a:pt x="53821" y="0"/>
                    </a:lnTo>
                    <a:lnTo>
                      <a:pt x="53821" y="57785"/>
                    </a:lnTo>
                    <a:close/>
                    <a:moveTo>
                      <a:pt x="234914" y="65405"/>
                    </a:moveTo>
                    <a:lnTo>
                      <a:pt x="234914" y="0"/>
                    </a:lnTo>
                    <a:lnTo>
                      <a:pt x="213385" y="0"/>
                    </a:lnTo>
                    <a:lnTo>
                      <a:pt x="213385" y="64770"/>
                    </a:lnTo>
                    <a:cubicBezTo>
                      <a:pt x="213385" y="78105"/>
                      <a:pt x="209586" y="83185"/>
                      <a:pt x="200722" y="83185"/>
                    </a:cubicBezTo>
                    <a:cubicBezTo>
                      <a:pt x="191224" y="83185"/>
                      <a:pt x="188058" y="78105"/>
                      <a:pt x="188058" y="64770"/>
                    </a:cubicBezTo>
                    <a:lnTo>
                      <a:pt x="188058" y="0"/>
                    </a:lnTo>
                    <a:lnTo>
                      <a:pt x="165896" y="0"/>
                    </a:lnTo>
                    <a:lnTo>
                      <a:pt x="165896" y="65405"/>
                    </a:lnTo>
                    <a:cubicBezTo>
                      <a:pt x="165896" y="89535"/>
                      <a:pt x="177927" y="102235"/>
                      <a:pt x="200722" y="102235"/>
                    </a:cubicBezTo>
                    <a:cubicBezTo>
                      <a:pt x="223516" y="102235"/>
                      <a:pt x="234914" y="90170"/>
                      <a:pt x="234914" y="6540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79" name="Google Shape;179;p6"/>
            <p:cNvGrpSpPr/>
            <p:nvPr/>
          </p:nvGrpSpPr>
          <p:grpSpPr>
            <a:xfrm>
              <a:off x="704036" y="4691063"/>
              <a:ext cx="497054" cy="76834"/>
              <a:chOff x="704036" y="4691063"/>
              <a:chExt cx="497054" cy="76834"/>
            </a:xfrm>
          </p:grpSpPr>
          <p:sp>
            <p:nvSpPr>
              <p:cNvPr id="180" name="Google Shape;180;p6"/>
              <p:cNvSpPr/>
              <p:nvPr/>
            </p:nvSpPr>
            <p:spPr>
              <a:xfrm>
                <a:off x="704036" y="4691698"/>
                <a:ext cx="43690" cy="74930"/>
              </a:xfrm>
              <a:custGeom>
                <a:rect b="b" l="l" r="r" t="t"/>
                <a:pathLst>
                  <a:path extrusionOk="0" h="74930" w="43690">
                    <a:moveTo>
                      <a:pt x="22162" y="74930"/>
                    </a:moveTo>
                    <a:lnTo>
                      <a:pt x="0" y="74930"/>
                    </a:lnTo>
                    <a:lnTo>
                      <a:pt x="0" y="1270"/>
                    </a:lnTo>
                    <a:lnTo>
                      <a:pt x="22162" y="1270"/>
                    </a:lnTo>
                    <a:lnTo>
                      <a:pt x="22162" y="10795"/>
                    </a:lnTo>
                    <a:cubicBezTo>
                      <a:pt x="25961" y="5080"/>
                      <a:pt x="31660" y="0"/>
                      <a:pt x="41791" y="0"/>
                    </a:cubicBezTo>
                    <a:cubicBezTo>
                      <a:pt x="41791" y="0"/>
                      <a:pt x="43057" y="0"/>
                      <a:pt x="43057" y="0"/>
                    </a:cubicBezTo>
                    <a:lnTo>
                      <a:pt x="43690" y="0"/>
                    </a:lnTo>
                    <a:lnTo>
                      <a:pt x="43690" y="18415"/>
                    </a:lnTo>
                    <a:lnTo>
                      <a:pt x="42424" y="18415"/>
                    </a:lnTo>
                    <a:cubicBezTo>
                      <a:pt x="41791" y="18415"/>
                      <a:pt x="39258" y="17780"/>
                      <a:pt x="38625" y="17780"/>
                    </a:cubicBezTo>
                    <a:cubicBezTo>
                      <a:pt x="29760" y="17780"/>
                      <a:pt x="24061" y="22860"/>
                      <a:pt x="22162" y="25400"/>
                    </a:cubicBezTo>
                    <a:lnTo>
                      <a:pt x="22162" y="7493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1" name="Google Shape;181;p6"/>
              <p:cNvSpPr/>
              <p:nvPr/>
            </p:nvSpPr>
            <p:spPr>
              <a:xfrm>
                <a:off x="888294" y="4692333"/>
                <a:ext cx="60817" cy="75564"/>
              </a:xfrm>
              <a:custGeom>
                <a:rect b="b" l="l" r="r" t="t"/>
                <a:pathLst>
                  <a:path extrusionOk="0" h="75564" w="60817">
                    <a:moveTo>
                      <a:pt x="31660" y="75565"/>
                    </a:moveTo>
                    <a:cubicBezTo>
                      <a:pt x="17729" y="75565"/>
                      <a:pt x="8232" y="71755"/>
                      <a:pt x="633" y="62865"/>
                    </a:cubicBezTo>
                    <a:lnTo>
                      <a:pt x="0" y="62230"/>
                    </a:lnTo>
                    <a:lnTo>
                      <a:pt x="11397" y="50165"/>
                    </a:lnTo>
                    <a:lnTo>
                      <a:pt x="12031" y="50800"/>
                    </a:lnTo>
                    <a:cubicBezTo>
                      <a:pt x="17729" y="56515"/>
                      <a:pt x="25328" y="60325"/>
                      <a:pt x="31660" y="60325"/>
                    </a:cubicBezTo>
                    <a:cubicBezTo>
                      <a:pt x="35459" y="60325"/>
                      <a:pt x="40524" y="59055"/>
                      <a:pt x="40524" y="54610"/>
                    </a:cubicBezTo>
                    <a:cubicBezTo>
                      <a:pt x="40524" y="49530"/>
                      <a:pt x="34826" y="47625"/>
                      <a:pt x="27227" y="45720"/>
                    </a:cubicBezTo>
                    <a:cubicBezTo>
                      <a:pt x="16463" y="42545"/>
                      <a:pt x="3166" y="38735"/>
                      <a:pt x="3166" y="22225"/>
                    </a:cubicBezTo>
                    <a:cubicBezTo>
                      <a:pt x="3166" y="6985"/>
                      <a:pt x="17096" y="0"/>
                      <a:pt x="31026" y="0"/>
                    </a:cubicBezTo>
                    <a:cubicBezTo>
                      <a:pt x="41157" y="0"/>
                      <a:pt x="51922" y="4445"/>
                      <a:pt x="58254" y="11430"/>
                    </a:cubicBezTo>
                    <a:lnTo>
                      <a:pt x="58887" y="12065"/>
                    </a:lnTo>
                    <a:lnTo>
                      <a:pt x="47489" y="24130"/>
                    </a:lnTo>
                    <a:lnTo>
                      <a:pt x="46856" y="23495"/>
                    </a:lnTo>
                    <a:cubicBezTo>
                      <a:pt x="41157" y="17780"/>
                      <a:pt x="36092" y="15875"/>
                      <a:pt x="31026" y="15875"/>
                    </a:cubicBezTo>
                    <a:cubicBezTo>
                      <a:pt x="28494" y="15875"/>
                      <a:pt x="24061" y="16510"/>
                      <a:pt x="24061" y="20955"/>
                    </a:cubicBezTo>
                    <a:cubicBezTo>
                      <a:pt x="24061" y="26035"/>
                      <a:pt x="29760" y="27305"/>
                      <a:pt x="36725" y="29845"/>
                    </a:cubicBezTo>
                    <a:cubicBezTo>
                      <a:pt x="47489" y="33020"/>
                      <a:pt x="60786" y="36830"/>
                      <a:pt x="60786" y="53340"/>
                    </a:cubicBezTo>
                    <a:cubicBezTo>
                      <a:pt x="61420" y="64135"/>
                      <a:pt x="52555" y="75565"/>
                      <a:pt x="31660" y="7556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2" name="Google Shape;182;p6"/>
              <p:cNvSpPr/>
              <p:nvPr/>
            </p:nvSpPr>
            <p:spPr>
              <a:xfrm>
                <a:off x="821809" y="4692333"/>
                <a:ext cx="60817" cy="75564"/>
              </a:xfrm>
              <a:custGeom>
                <a:rect b="b" l="l" r="r" t="t"/>
                <a:pathLst>
                  <a:path extrusionOk="0" h="75564" w="60817">
                    <a:moveTo>
                      <a:pt x="31660" y="75565"/>
                    </a:moveTo>
                    <a:cubicBezTo>
                      <a:pt x="17729" y="75565"/>
                      <a:pt x="8232" y="71755"/>
                      <a:pt x="633" y="62865"/>
                    </a:cubicBezTo>
                    <a:lnTo>
                      <a:pt x="0" y="62230"/>
                    </a:lnTo>
                    <a:lnTo>
                      <a:pt x="11397" y="50165"/>
                    </a:lnTo>
                    <a:lnTo>
                      <a:pt x="12031" y="50800"/>
                    </a:lnTo>
                    <a:cubicBezTo>
                      <a:pt x="17729" y="56515"/>
                      <a:pt x="25328" y="60325"/>
                      <a:pt x="31660" y="60325"/>
                    </a:cubicBezTo>
                    <a:cubicBezTo>
                      <a:pt x="35459" y="60325"/>
                      <a:pt x="40524" y="59055"/>
                      <a:pt x="40524" y="54610"/>
                    </a:cubicBezTo>
                    <a:cubicBezTo>
                      <a:pt x="40524" y="49530"/>
                      <a:pt x="34826" y="47625"/>
                      <a:pt x="27227" y="45720"/>
                    </a:cubicBezTo>
                    <a:cubicBezTo>
                      <a:pt x="16463" y="42545"/>
                      <a:pt x="3166" y="38735"/>
                      <a:pt x="3166" y="22225"/>
                    </a:cubicBezTo>
                    <a:cubicBezTo>
                      <a:pt x="3166" y="6985"/>
                      <a:pt x="17096" y="0"/>
                      <a:pt x="31026" y="0"/>
                    </a:cubicBezTo>
                    <a:cubicBezTo>
                      <a:pt x="41157" y="0"/>
                      <a:pt x="51922" y="4445"/>
                      <a:pt x="58254" y="11430"/>
                    </a:cubicBezTo>
                    <a:lnTo>
                      <a:pt x="58887" y="12065"/>
                    </a:lnTo>
                    <a:lnTo>
                      <a:pt x="47489" y="24130"/>
                    </a:lnTo>
                    <a:lnTo>
                      <a:pt x="46856" y="23495"/>
                    </a:lnTo>
                    <a:cubicBezTo>
                      <a:pt x="41157" y="17780"/>
                      <a:pt x="36092" y="15875"/>
                      <a:pt x="31026" y="15875"/>
                    </a:cubicBezTo>
                    <a:cubicBezTo>
                      <a:pt x="28494" y="15875"/>
                      <a:pt x="24061" y="16510"/>
                      <a:pt x="24061" y="20955"/>
                    </a:cubicBezTo>
                    <a:cubicBezTo>
                      <a:pt x="24061" y="26035"/>
                      <a:pt x="29760" y="27305"/>
                      <a:pt x="36725" y="29845"/>
                    </a:cubicBezTo>
                    <a:cubicBezTo>
                      <a:pt x="47489" y="33020"/>
                      <a:pt x="60786" y="36830"/>
                      <a:pt x="60786" y="53340"/>
                    </a:cubicBezTo>
                    <a:cubicBezTo>
                      <a:pt x="61420" y="64135"/>
                      <a:pt x="52555" y="75565"/>
                      <a:pt x="31660" y="7556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3" name="Google Shape;183;p6"/>
              <p:cNvSpPr/>
              <p:nvPr/>
            </p:nvSpPr>
            <p:spPr>
              <a:xfrm>
                <a:off x="959212" y="4691063"/>
                <a:ext cx="98777" cy="76834"/>
              </a:xfrm>
              <a:custGeom>
                <a:rect b="b" l="l" r="r" t="t"/>
                <a:pathLst>
                  <a:path extrusionOk="0" h="76834" w="98777">
                    <a:moveTo>
                      <a:pt x="98778" y="75565"/>
                    </a:moveTo>
                    <a:lnTo>
                      <a:pt x="77249" y="75565"/>
                    </a:lnTo>
                    <a:lnTo>
                      <a:pt x="77249" y="26670"/>
                    </a:lnTo>
                    <a:cubicBezTo>
                      <a:pt x="77249" y="20955"/>
                      <a:pt x="75983" y="19050"/>
                      <a:pt x="71551" y="19050"/>
                    </a:cubicBezTo>
                    <a:cubicBezTo>
                      <a:pt x="67751" y="19050"/>
                      <a:pt x="63319" y="22225"/>
                      <a:pt x="60786" y="25400"/>
                    </a:cubicBezTo>
                    <a:lnTo>
                      <a:pt x="60786" y="76200"/>
                    </a:lnTo>
                    <a:lnTo>
                      <a:pt x="38625" y="76200"/>
                    </a:lnTo>
                    <a:lnTo>
                      <a:pt x="38625" y="27305"/>
                    </a:lnTo>
                    <a:cubicBezTo>
                      <a:pt x="38625" y="21590"/>
                      <a:pt x="37358" y="19685"/>
                      <a:pt x="33559" y="19685"/>
                    </a:cubicBezTo>
                    <a:cubicBezTo>
                      <a:pt x="29760" y="19685"/>
                      <a:pt x="25328" y="22860"/>
                      <a:pt x="22162" y="26035"/>
                    </a:cubicBezTo>
                    <a:lnTo>
                      <a:pt x="22162" y="76835"/>
                    </a:lnTo>
                    <a:lnTo>
                      <a:pt x="0" y="76835"/>
                    </a:lnTo>
                    <a:lnTo>
                      <a:pt x="0" y="1905"/>
                    </a:lnTo>
                    <a:lnTo>
                      <a:pt x="22162" y="1905"/>
                    </a:lnTo>
                    <a:lnTo>
                      <a:pt x="22162" y="9525"/>
                    </a:lnTo>
                    <a:cubicBezTo>
                      <a:pt x="26594" y="4445"/>
                      <a:pt x="33559" y="0"/>
                      <a:pt x="42424" y="0"/>
                    </a:cubicBezTo>
                    <a:cubicBezTo>
                      <a:pt x="51922" y="0"/>
                      <a:pt x="56987" y="2540"/>
                      <a:pt x="59520" y="10160"/>
                    </a:cubicBezTo>
                    <a:cubicBezTo>
                      <a:pt x="63952" y="4445"/>
                      <a:pt x="71551" y="0"/>
                      <a:pt x="80415" y="0"/>
                    </a:cubicBezTo>
                    <a:cubicBezTo>
                      <a:pt x="92446" y="0"/>
                      <a:pt x="98778" y="6350"/>
                      <a:pt x="98778" y="20320"/>
                    </a:cubicBezTo>
                    <a:lnTo>
                      <a:pt x="98778" y="7556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4" name="Google Shape;184;p6"/>
              <p:cNvSpPr/>
              <p:nvPr/>
            </p:nvSpPr>
            <p:spPr>
              <a:xfrm>
                <a:off x="1067487" y="4691063"/>
                <a:ext cx="62685" cy="76200"/>
              </a:xfrm>
              <a:custGeom>
                <a:rect b="b" l="l" r="r" t="t"/>
                <a:pathLst>
                  <a:path extrusionOk="0" h="76200" w="62685">
                    <a:moveTo>
                      <a:pt x="18363" y="76200"/>
                    </a:moveTo>
                    <a:cubicBezTo>
                      <a:pt x="6332" y="76200"/>
                      <a:pt x="0" y="69850"/>
                      <a:pt x="0" y="57150"/>
                    </a:cubicBezTo>
                    <a:cubicBezTo>
                      <a:pt x="0" y="41910"/>
                      <a:pt x="12664" y="32385"/>
                      <a:pt x="39258" y="27305"/>
                    </a:cubicBezTo>
                    <a:lnTo>
                      <a:pt x="39258" y="24765"/>
                    </a:lnTo>
                    <a:cubicBezTo>
                      <a:pt x="39258" y="19050"/>
                      <a:pt x="37358" y="17145"/>
                      <a:pt x="32926" y="17145"/>
                    </a:cubicBezTo>
                    <a:cubicBezTo>
                      <a:pt x="24694" y="17145"/>
                      <a:pt x="17096" y="22225"/>
                      <a:pt x="13297" y="24765"/>
                    </a:cubicBezTo>
                    <a:lnTo>
                      <a:pt x="3166" y="11430"/>
                    </a:lnTo>
                    <a:cubicBezTo>
                      <a:pt x="12031" y="3810"/>
                      <a:pt x="24061" y="0"/>
                      <a:pt x="36725" y="0"/>
                    </a:cubicBezTo>
                    <a:cubicBezTo>
                      <a:pt x="53188" y="0"/>
                      <a:pt x="60786" y="6985"/>
                      <a:pt x="60786" y="24130"/>
                    </a:cubicBezTo>
                    <a:lnTo>
                      <a:pt x="60786" y="56515"/>
                    </a:lnTo>
                    <a:cubicBezTo>
                      <a:pt x="60786" y="66040"/>
                      <a:pt x="61420" y="70485"/>
                      <a:pt x="62686" y="74295"/>
                    </a:cubicBezTo>
                    <a:lnTo>
                      <a:pt x="62686" y="74930"/>
                    </a:lnTo>
                    <a:cubicBezTo>
                      <a:pt x="62686" y="74930"/>
                      <a:pt x="41157" y="74930"/>
                      <a:pt x="41157" y="74930"/>
                    </a:cubicBezTo>
                    <a:cubicBezTo>
                      <a:pt x="40524" y="73025"/>
                      <a:pt x="39891" y="70485"/>
                      <a:pt x="39891" y="67310"/>
                    </a:cubicBezTo>
                    <a:cubicBezTo>
                      <a:pt x="33559" y="73660"/>
                      <a:pt x="26594" y="76200"/>
                      <a:pt x="18363" y="76200"/>
                    </a:cubicBezTo>
                    <a:close/>
                    <a:moveTo>
                      <a:pt x="39258" y="39370"/>
                    </a:moveTo>
                    <a:cubicBezTo>
                      <a:pt x="26594" y="41910"/>
                      <a:pt x="20895" y="46355"/>
                      <a:pt x="20895" y="53340"/>
                    </a:cubicBezTo>
                    <a:cubicBezTo>
                      <a:pt x="20895" y="57785"/>
                      <a:pt x="22795" y="59690"/>
                      <a:pt x="27227" y="59690"/>
                    </a:cubicBezTo>
                    <a:cubicBezTo>
                      <a:pt x="31660" y="59690"/>
                      <a:pt x="35459" y="57785"/>
                      <a:pt x="39258" y="54610"/>
                    </a:cubicBezTo>
                    <a:lnTo>
                      <a:pt x="39258" y="3937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5" name="Google Shape;185;p6"/>
              <p:cNvSpPr/>
              <p:nvPr/>
            </p:nvSpPr>
            <p:spPr>
              <a:xfrm>
                <a:off x="751525" y="4691698"/>
                <a:ext cx="64585" cy="76199"/>
              </a:xfrm>
              <a:custGeom>
                <a:rect b="b" l="l" r="r" t="t"/>
                <a:pathLst>
                  <a:path extrusionOk="0" h="76199" w="64585">
                    <a:moveTo>
                      <a:pt x="32293" y="0"/>
                    </a:moveTo>
                    <a:cubicBezTo>
                      <a:pt x="8232" y="0"/>
                      <a:pt x="0" y="19685"/>
                      <a:pt x="0" y="38100"/>
                    </a:cubicBezTo>
                    <a:cubicBezTo>
                      <a:pt x="0" y="66040"/>
                      <a:pt x="16463" y="76200"/>
                      <a:pt x="32293" y="76200"/>
                    </a:cubicBezTo>
                    <a:cubicBezTo>
                      <a:pt x="48123" y="76200"/>
                      <a:pt x="64586" y="66040"/>
                      <a:pt x="64586" y="38100"/>
                    </a:cubicBezTo>
                    <a:cubicBezTo>
                      <a:pt x="64586" y="9525"/>
                      <a:pt x="48123"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5880"/>
                      <a:pt x="37358" y="58420"/>
                      <a:pt x="32293" y="5842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6" name="Google Shape;186;p6"/>
              <p:cNvSpPr/>
              <p:nvPr/>
            </p:nvSpPr>
            <p:spPr>
              <a:xfrm>
                <a:off x="1140937" y="4691698"/>
                <a:ext cx="60153" cy="74294"/>
              </a:xfrm>
              <a:custGeom>
                <a:rect b="b" l="l" r="r" t="t"/>
                <a:pathLst>
                  <a:path extrusionOk="0" h="74294" w="60153">
                    <a:moveTo>
                      <a:pt x="41791" y="0"/>
                    </a:moveTo>
                    <a:cubicBezTo>
                      <a:pt x="33559" y="0"/>
                      <a:pt x="26594" y="4445"/>
                      <a:pt x="22162" y="8890"/>
                    </a:cubicBezTo>
                    <a:lnTo>
                      <a:pt x="22162" y="1270"/>
                    </a:lnTo>
                    <a:lnTo>
                      <a:pt x="0" y="1270"/>
                    </a:lnTo>
                    <a:lnTo>
                      <a:pt x="0" y="74295"/>
                    </a:lnTo>
                    <a:lnTo>
                      <a:pt x="22162" y="74295"/>
                    </a:lnTo>
                    <a:lnTo>
                      <a:pt x="22162" y="24130"/>
                    </a:lnTo>
                    <a:cubicBezTo>
                      <a:pt x="26594" y="20320"/>
                      <a:pt x="29760" y="18415"/>
                      <a:pt x="32926" y="18415"/>
                    </a:cubicBezTo>
                    <a:cubicBezTo>
                      <a:pt x="35459" y="18415"/>
                      <a:pt x="37991" y="19050"/>
                      <a:pt x="37991" y="25400"/>
                    </a:cubicBezTo>
                    <a:lnTo>
                      <a:pt x="37991" y="74295"/>
                    </a:lnTo>
                    <a:lnTo>
                      <a:pt x="60153" y="74295"/>
                    </a:lnTo>
                    <a:lnTo>
                      <a:pt x="60153" y="19685"/>
                    </a:lnTo>
                    <a:cubicBezTo>
                      <a:pt x="60153" y="6350"/>
                      <a:pt x="53821" y="0"/>
                      <a:pt x="4179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87" name="Google Shape;187;p6"/>
            <p:cNvSpPr/>
            <p:nvPr/>
          </p:nvSpPr>
          <p:spPr>
            <a:xfrm>
              <a:off x="543205" y="4793933"/>
              <a:ext cx="72816" cy="103504"/>
            </a:xfrm>
            <a:custGeom>
              <a:rect b="b" l="l" r="r" t="t"/>
              <a:pathLst>
                <a:path extrusionOk="0" h="103504" w="72816">
                  <a:moveTo>
                    <a:pt x="43690" y="41910"/>
                  </a:moveTo>
                  <a:lnTo>
                    <a:pt x="41791" y="41275"/>
                  </a:lnTo>
                  <a:cubicBezTo>
                    <a:pt x="32926" y="37465"/>
                    <a:pt x="26594" y="33655"/>
                    <a:pt x="26594" y="27305"/>
                  </a:cubicBezTo>
                  <a:cubicBezTo>
                    <a:pt x="26594" y="22225"/>
                    <a:pt x="30393" y="19050"/>
                    <a:pt x="36092" y="19050"/>
                  </a:cubicBezTo>
                  <a:cubicBezTo>
                    <a:pt x="43057" y="19050"/>
                    <a:pt x="48123" y="23495"/>
                    <a:pt x="52555" y="32385"/>
                  </a:cubicBezTo>
                  <a:lnTo>
                    <a:pt x="53188" y="33655"/>
                  </a:lnTo>
                  <a:lnTo>
                    <a:pt x="70917" y="24130"/>
                  </a:lnTo>
                  <a:lnTo>
                    <a:pt x="70284" y="22860"/>
                  </a:lnTo>
                  <a:cubicBezTo>
                    <a:pt x="63319" y="7620"/>
                    <a:pt x="51922" y="0"/>
                    <a:pt x="36092" y="0"/>
                  </a:cubicBezTo>
                  <a:cubicBezTo>
                    <a:pt x="17096" y="0"/>
                    <a:pt x="3799" y="12065"/>
                    <a:pt x="3799" y="28575"/>
                  </a:cubicBezTo>
                  <a:cubicBezTo>
                    <a:pt x="3799" y="48895"/>
                    <a:pt x="19629" y="55245"/>
                    <a:pt x="32293" y="60960"/>
                  </a:cubicBezTo>
                  <a:lnTo>
                    <a:pt x="32926" y="61595"/>
                  </a:lnTo>
                  <a:cubicBezTo>
                    <a:pt x="43057" y="66040"/>
                    <a:pt x="49389" y="69215"/>
                    <a:pt x="49389" y="76200"/>
                  </a:cubicBezTo>
                  <a:cubicBezTo>
                    <a:pt x="49389" y="82550"/>
                    <a:pt x="44957" y="85725"/>
                    <a:pt x="37991" y="85725"/>
                  </a:cubicBezTo>
                  <a:cubicBezTo>
                    <a:pt x="27860" y="85725"/>
                    <a:pt x="22162" y="77470"/>
                    <a:pt x="18996" y="71120"/>
                  </a:cubicBezTo>
                  <a:lnTo>
                    <a:pt x="18363" y="69850"/>
                  </a:lnTo>
                  <a:lnTo>
                    <a:pt x="0" y="78105"/>
                  </a:lnTo>
                  <a:lnTo>
                    <a:pt x="633" y="79375"/>
                  </a:lnTo>
                  <a:cubicBezTo>
                    <a:pt x="8231" y="95885"/>
                    <a:pt x="20895" y="103505"/>
                    <a:pt x="38625" y="103505"/>
                  </a:cubicBezTo>
                  <a:cubicBezTo>
                    <a:pt x="55088" y="103505"/>
                    <a:pt x="72817" y="94615"/>
                    <a:pt x="72817" y="74295"/>
                  </a:cubicBezTo>
                  <a:cubicBezTo>
                    <a:pt x="72184" y="53975"/>
                    <a:pt x="56354" y="46990"/>
                    <a:pt x="43690" y="4191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8" name="Google Shape;188;p6"/>
            <p:cNvSpPr/>
            <p:nvPr/>
          </p:nvSpPr>
          <p:spPr>
            <a:xfrm>
              <a:off x="624887" y="4820603"/>
              <a:ext cx="61419" cy="76200"/>
            </a:xfrm>
            <a:custGeom>
              <a:rect b="b" l="l" r="r" t="t"/>
              <a:pathLst>
                <a:path extrusionOk="0" h="76200" w="61419">
                  <a:moveTo>
                    <a:pt x="41791" y="46990"/>
                  </a:moveTo>
                  <a:cubicBezTo>
                    <a:pt x="39891" y="57785"/>
                    <a:pt x="35459" y="59055"/>
                    <a:pt x="32293" y="59055"/>
                  </a:cubicBezTo>
                  <a:cubicBezTo>
                    <a:pt x="28494" y="59055"/>
                    <a:pt x="22795" y="57150"/>
                    <a:pt x="22795" y="38100"/>
                  </a:cubicBezTo>
                  <a:cubicBezTo>
                    <a:pt x="22795" y="17780"/>
                    <a:pt x="29760" y="17780"/>
                    <a:pt x="32293" y="17780"/>
                  </a:cubicBezTo>
                  <a:cubicBezTo>
                    <a:pt x="36092" y="17780"/>
                    <a:pt x="38625" y="19685"/>
                    <a:pt x="41157" y="28575"/>
                  </a:cubicBezTo>
                  <a:lnTo>
                    <a:pt x="41157" y="29845"/>
                  </a:lnTo>
                  <a:lnTo>
                    <a:pt x="61420" y="25400"/>
                  </a:lnTo>
                  <a:lnTo>
                    <a:pt x="60786" y="24130"/>
                  </a:lnTo>
                  <a:cubicBezTo>
                    <a:pt x="58254" y="13970"/>
                    <a:pt x="52555" y="0"/>
                    <a:pt x="32293" y="0"/>
                  </a:cubicBezTo>
                  <a:cubicBezTo>
                    <a:pt x="16463" y="0"/>
                    <a:pt x="0" y="10160"/>
                    <a:pt x="0" y="38100"/>
                  </a:cubicBezTo>
                  <a:cubicBezTo>
                    <a:pt x="0" y="66040"/>
                    <a:pt x="16463" y="76200"/>
                    <a:pt x="31660" y="76200"/>
                  </a:cubicBezTo>
                  <a:cubicBezTo>
                    <a:pt x="46856" y="76200"/>
                    <a:pt x="56987" y="67945"/>
                    <a:pt x="60786" y="52070"/>
                  </a:cubicBezTo>
                  <a:lnTo>
                    <a:pt x="61420" y="50800"/>
                  </a:lnTo>
                  <a:lnTo>
                    <a:pt x="41791" y="45720"/>
                  </a:lnTo>
                  <a:lnTo>
                    <a:pt x="41791" y="4699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9" name="Google Shape;189;p6"/>
            <p:cNvSpPr/>
            <p:nvPr/>
          </p:nvSpPr>
          <p:spPr>
            <a:xfrm>
              <a:off x="695804" y="4792028"/>
              <a:ext cx="60153" cy="104139"/>
            </a:xfrm>
            <a:custGeom>
              <a:rect b="b" l="l" r="r" t="t"/>
              <a:pathLst>
                <a:path extrusionOk="0" h="104139" w="60153">
                  <a:moveTo>
                    <a:pt x="41791" y="28575"/>
                  </a:moveTo>
                  <a:cubicBezTo>
                    <a:pt x="33559" y="28575"/>
                    <a:pt x="26594" y="33020"/>
                    <a:pt x="22162" y="37465"/>
                  </a:cubicBezTo>
                  <a:lnTo>
                    <a:pt x="22162" y="0"/>
                  </a:lnTo>
                  <a:lnTo>
                    <a:pt x="0" y="3175"/>
                  </a:lnTo>
                  <a:lnTo>
                    <a:pt x="0" y="104140"/>
                  </a:lnTo>
                  <a:lnTo>
                    <a:pt x="22162" y="104140"/>
                  </a:lnTo>
                  <a:lnTo>
                    <a:pt x="22162" y="53975"/>
                  </a:lnTo>
                  <a:cubicBezTo>
                    <a:pt x="26594" y="50165"/>
                    <a:pt x="29760" y="48260"/>
                    <a:pt x="32926" y="48260"/>
                  </a:cubicBezTo>
                  <a:cubicBezTo>
                    <a:pt x="35459" y="48260"/>
                    <a:pt x="37991" y="48895"/>
                    <a:pt x="37991" y="55245"/>
                  </a:cubicBezTo>
                  <a:lnTo>
                    <a:pt x="37991" y="104140"/>
                  </a:lnTo>
                  <a:lnTo>
                    <a:pt x="60153" y="104140"/>
                  </a:lnTo>
                  <a:lnTo>
                    <a:pt x="60153" y="48260"/>
                  </a:lnTo>
                  <a:cubicBezTo>
                    <a:pt x="60153" y="35560"/>
                    <a:pt x="53821" y="28575"/>
                    <a:pt x="41791" y="2857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0" name="Google Shape;190;p6"/>
            <p:cNvSpPr/>
            <p:nvPr/>
          </p:nvSpPr>
          <p:spPr>
            <a:xfrm>
              <a:off x="764189" y="4820603"/>
              <a:ext cx="64585" cy="76200"/>
            </a:xfrm>
            <a:custGeom>
              <a:rect b="b" l="l" r="r" t="t"/>
              <a:pathLst>
                <a:path extrusionOk="0" h="76200" w="64585">
                  <a:moveTo>
                    <a:pt x="32293" y="0"/>
                  </a:moveTo>
                  <a:cubicBezTo>
                    <a:pt x="8232" y="0"/>
                    <a:pt x="0" y="19685"/>
                    <a:pt x="0" y="38100"/>
                  </a:cubicBezTo>
                  <a:cubicBezTo>
                    <a:pt x="0" y="66040"/>
                    <a:pt x="16463" y="76200"/>
                    <a:pt x="32293" y="76200"/>
                  </a:cubicBezTo>
                  <a:cubicBezTo>
                    <a:pt x="48123" y="76200"/>
                    <a:pt x="64586" y="66040"/>
                    <a:pt x="64586" y="38100"/>
                  </a:cubicBezTo>
                  <a:cubicBezTo>
                    <a:pt x="64586" y="10160"/>
                    <a:pt x="48123"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6515"/>
                    <a:pt x="36725" y="58420"/>
                    <a:pt x="32293" y="5842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1" name="Google Shape;191;p6"/>
            <p:cNvSpPr/>
            <p:nvPr/>
          </p:nvSpPr>
          <p:spPr>
            <a:xfrm>
              <a:off x="836373" y="4820603"/>
              <a:ext cx="64585" cy="76200"/>
            </a:xfrm>
            <a:custGeom>
              <a:rect b="b" l="l" r="r" t="t"/>
              <a:pathLst>
                <a:path extrusionOk="0" h="76200" w="64585">
                  <a:moveTo>
                    <a:pt x="32293" y="0"/>
                  </a:moveTo>
                  <a:cubicBezTo>
                    <a:pt x="8232" y="0"/>
                    <a:pt x="0" y="19685"/>
                    <a:pt x="0" y="38100"/>
                  </a:cubicBezTo>
                  <a:cubicBezTo>
                    <a:pt x="0" y="66040"/>
                    <a:pt x="16463" y="76200"/>
                    <a:pt x="32293" y="76200"/>
                  </a:cubicBezTo>
                  <a:cubicBezTo>
                    <a:pt x="48123" y="76200"/>
                    <a:pt x="64585" y="66040"/>
                    <a:pt x="64585" y="38100"/>
                  </a:cubicBezTo>
                  <a:cubicBezTo>
                    <a:pt x="64585" y="10160"/>
                    <a:pt x="47489"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6515"/>
                    <a:pt x="36725" y="58420"/>
                    <a:pt x="32293" y="5842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2" name="Google Shape;192;p6"/>
            <p:cNvSpPr/>
            <p:nvPr/>
          </p:nvSpPr>
          <p:spPr>
            <a:xfrm>
              <a:off x="954779" y="4820603"/>
              <a:ext cx="64602" cy="76200"/>
            </a:xfrm>
            <a:custGeom>
              <a:rect b="b" l="l" r="r" t="t"/>
              <a:pathLst>
                <a:path extrusionOk="0" h="76200" w="64602">
                  <a:moveTo>
                    <a:pt x="32293" y="0"/>
                  </a:moveTo>
                  <a:cubicBezTo>
                    <a:pt x="8232" y="0"/>
                    <a:pt x="0" y="19685"/>
                    <a:pt x="0" y="38100"/>
                  </a:cubicBezTo>
                  <a:cubicBezTo>
                    <a:pt x="0" y="66040"/>
                    <a:pt x="16463" y="76200"/>
                    <a:pt x="32293" y="76200"/>
                  </a:cubicBezTo>
                  <a:cubicBezTo>
                    <a:pt x="48123" y="76200"/>
                    <a:pt x="64585" y="66040"/>
                    <a:pt x="64585" y="38100"/>
                  </a:cubicBezTo>
                  <a:cubicBezTo>
                    <a:pt x="65219" y="10160"/>
                    <a:pt x="48123"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6515"/>
                    <a:pt x="37358" y="58420"/>
                    <a:pt x="32293" y="5842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3" name="Google Shape;193;p6"/>
            <p:cNvSpPr/>
            <p:nvPr/>
          </p:nvSpPr>
          <p:spPr>
            <a:xfrm>
              <a:off x="1023797" y="4794567"/>
              <a:ext cx="44956" cy="101600"/>
            </a:xfrm>
            <a:custGeom>
              <a:rect b="b" l="l" r="r" t="t"/>
              <a:pathLst>
                <a:path extrusionOk="0" h="101600" w="44956">
                  <a:moveTo>
                    <a:pt x="33559" y="0"/>
                  </a:moveTo>
                  <a:cubicBezTo>
                    <a:pt x="12664" y="0"/>
                    <a:pt x="10131" y="12065"/>
                    <a:pt x="10131" y="22860"/>
                  </a:cubicBezTo>
                  <a:lnTo>
                    <a:pt x="10131" y="27940"/>
                  </a:lnTo>
                  <a:lnTo>
                    <a:pt x="0" y="27940"/>
                  </a:lnTo>
                  <a:lnTo>
                    <a:pt x="0" y="45085"/>
                  </a:lnTo>
                  <a:lnTo>
                    <a:pt x="10131" y="45085"/>
                  </a:lnTo>
                  <a:lnTo>
                    <a:pt x="10131" y="101600"/>
                  </a:lnTo>
                  <a:lnTo>
                    <a:pt x="32293" y="101600"/>
                  </a:lnTo>
                  <a:lnTo>
                    <a:pt x="32293" y="45085"/>
                  </a:lnTo>
                  <a:lnTo>
                    <a:pt x="44957" y="45085"/>
                  </a:lnTo>
                  <a:lnTo>
                    <a:pt x="44957" y="27940"/>
                  </a:lnTo>
                  <a:lnTo>
                    <a:pt x="32293" y="27940"/>
                  </a:lnTo>
                  <a:lnTo>
                    <a:pt x="32293" y="23495"/>
                  </a:lnTo>
                  <a:cubicBezTo>
                    <a:pt x="32293" y="18415"/>
                    <a:pt x="34826" y="17145"/>
                    <a:pt x="39258" y="17145"/>
                  </a:cubicBezTo>
                  <a:cubicBezTo>
                    <a:pt x="40524" y="17145"/>
                    <a:pt x="43057" y="17145"/>
                    <a:pt x="43690" y="17780"/>
                  </a:cubicBezTo>
                  <a:lnTo>
                    <a:pt x="44957" y="17780"/>
                  </a:lnTo>
                  <a:lnTo>
                    <a:pt x="44957" y="635"/>
                  </a:lnTo>
                  <a:lnTo>
                    <a:pt x="44323" y="635"/>
                  </a:lnTo>
                  <a:cubicBezTo>
                    <a:pt x="43057" y="0"/>
                    <a:pt x="36725" y="0"/>
                    <a:pt x="3355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4" name="Google Shape;194;p6"/>
            <p:cNvSpPr/>
            <p:nvPr/>
          </p:nvSpPr>
          <p:spPr>
            <a:xfrm>
              <a:off x="1095981" y="4794567"/>
              <a:ext cx="88013" cy="100965"/>
            </a:xfrm>
            <a:custGeom>
              <a:rect b="b" l="l" r="r" t="t"/>
              <a:pathLst>
                <a:path extrusionOk="0" h="100965" w="88013">
                  <a:moveTo>
                    <a:pt x="44323" y="66040"/>
                  </a:moveTo>
                  <a:lnTo>
                    <a:pt x="27860" y="0"/>
                  </a:lnTo>
                  <a:lnTo>
                    <a:pt x="0" y="0"/>
                  </a:lnTo>
                  <a:lnTo>
                    <a:pt x="0" y="100965"/>
                  </a:lnTo>
                  <a:lnTo>
                    <a:pt x="18996" y="100965"/>
                  </a:lnTo>
                  <a:lnTo>
                    <a:pt x="18996" y="38100"/>
                  </a:lnTo>
                  <a:cubicBezTo>
                    <a:pt x="20262" y="42545"/>
                    <a:pt x="34826" y="100965"/>
                    <a:pt x="34826" y="100965"/>
                  </a:cubicBezTo>
                  <a:lnTo>
                    <a:pt x="51922" y="100965"/>
                  </a:lnTo>
                  <a:cubicBezTo>
                    <a:pt x="51922" y="100965"/>
                    <a:pt x="66485" y="43815"/>
                    <a:pt x="67751" y="38735"/>
                  </a:cubicBezTo>
                  <a:lnTo>
                    <a:pt x="67751" y="100965"/>
                  </a:lnTo>
                  <a:lnTo>
                    <a:pt x="88014" y="100965"/>
                  </a:lnTo>
                  <a:lnTo>
                    <a:pt x="88014" y="0"/>
                  </a:lnTo>
                  <a:lnTo>
                    <a:pt x="59520" y="0"/>
                  </a:lnTo>
                  <a:lnTo>
                    <a:pt x="44323" y="6604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5" name="Google Shape;195;p6"/>
            <p:cNvSpPr/>
            <p:nvPr/>
          </p:nvSpPr>
          <p:spPr>
            <a:xfrm>
              <a:off x="1193492" y="4819967"/>
              <a:ext cx="61419" cy="76200"/>
            </a:xfrm>
            <a:custGeom>
              <a:rect b="b" l="l" r="r" t="t"/>
              <a:pathLst>
                <a:path extrusionOk="0" h="76200" w="61419">
                  <a:moveTo>
                    <a:pt x="47489" y="50800"/>
                  </a:moveTo>
                  <a:cubicBezTo>
                    <a:pt x="44957" y="54610"/>
                    <a:pt x="39891" y="59055"/>
                    <a:pt x="33559" y="59055"/>
                  </a:cubicBezTo>
                  <a:cubicBezTo>
                    <a:pt x="26594" y="59055"/>
                    <a:pt x="23428" y="53975"/>
                    <a:pt x="22162" y="44450"/>
                  </a:cubicBezTo>
                  <a:lnTo>
                    <a:pt x="61420" y="44450"/>
                  </a:lnTo>
                  <a:lnTo>
                    <a:pt x="61420" y="39370"/>
                  </a:lnTo>
                  <a:cubicBezTo>
                    <a:pt x="61420" y="14605"/>
                    <a:pt x="50655" y="0"/>
                    <a:pt x="31660" y="0"/>
                  </a:cubicBezTo>
                  <a:cubicBezTo>
                    <a:pt x="17096" y="0"/>
                    <a:pt x="0" y="10160"/>
                    <a:pt x="0" y="38100"/>
                  </a:cubicBezTo>
                  <a:cubicBezTo>
                    <a:pt x="0" y="62230"/>
                    <a:pt x="12031" y="76200"/>
                    <a:pt x="32293" y="76200"/>
                  </a:cubicBezTo>
                  <a:cubicBezTo>
                    <a:pt x="44323" y="76200"/>
                    <a:pt x="53821" y="71120"/>
                    <a:pt x="60786" y="60960"/>
                  </a:cubicBezTo>
                  <a:lnTo>
                    <a:pt x="61420" y="59690"/>
                  </a:lnTo>
                  <a:lnTo>
                    <a:pt x="48123" y="48895"/>
                  </a:lnTo>
                  <a:lnTo>
                    <a:pt x="47489" y="50800"/>
                  </a:lnTo>
                  <a:close/>
                  <a:moveTo>
                    <a:pt x="22795" y="31115"/>
                  </a:moveTo>
                  <a:cubicBezTo>
                    <a:pt x="23428" y="24765"/>
                    <a:pt x="25961" y="18415"/>
                    <a:pt x="32293" y="18415"/>
                  </a:cubicBezTo>
                  <a:cubicBezTo>
                    <a:pt x="35459" y="18415"/>
                    <a:pt x="40524" y="19685"/>
                    <a:pt x="41157" y="31115"/>
                  </a:cubicBezTo>
                  <a:lnTo>
                    <a:pt x="22795" y="3111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6" name="Google Shape;196;p6"/>
            <p:cNvSpPr/>
            <p:nvPr/>
          </p:nvSpPr>
          <p:spPr>
            <a:xfrm>
              <a:off x="1265043" y="4794567"/>
              <a:ext cx="65851" cy="102235"/>
            </a:xfrm>
            <a:custGeom>
              <a:rect b="b" l="l" r="r" t="t"/>
              <a:pathLst>
                <a:path extrusionOk="0" h="102235" w="65851">
                  <a:moveTo>
                    <a:pt x="62686" y="82550"/>
                  </a:moveTo>
                  <a:lnTo>
                    <a:pt x="62686" y="0"/>
                  </a:lnTo>
                  <a:lnTo>
                    <a:pt x="40524" y="0"/>
                  </a:lnTo>
                  <a:lnTo>
                    <a:pt x="40524" y="33020"/>
                  </a:lnTo>
                  <a:cubicBezTo>
                    <a:pt x="36092" y="28575"/>
                    <a:pt x="30393" y="26035"/>
                    <a:pt x="24061" y="26035"/>
                  </a:cubicBezTo>
                  <a:cubicBezTo>
                    <a:pt x="8865" y="26035"/>
                    <a:pt x="0" y="40005"/>
                    <a:pt x="0" y="64770"/>
                  </a:cubicBezTo>
                  <a:cubicBezTo>
                    <a:pt x="0" y="95885"/>
                    <a:pt x="13297" y="102235"/>
                    <a:pt x="24061" y="102235"/>
                  </a:cubicBezTo>
                  <a:cubicBezTo>
                    <a:pt x="31026" y="102235"/>
                    <a:pt x="36725" y="99695"/>
                    <a:pt x="41157" y="94615"/>
                  </a:cubicBezTo>
                  <a:cubicBezTo>
                    <a:pt x="41157" y="96520"/>
                    <a:pt x="41791" y="99060"/>
                    <a:pt x="42424" y="100330"/>
                  </a:cubicBezTo>
                  <a:lnTo>
                    <a:pt x="43057" y="100965"/>
                  </a:lnTo>
                  <a:lnTo>
                    <a:pt x="65852" y="100965"/>
                  </a:lnTo>
                  <a:lnTo>
                    <a:pt x="65219" y="99060"/>
                  </a:lnTo>
                  <a:cubicBezTo>
                    <a:pt x="63319" y="95885"/>
                    <a:pt x="62686" y="90805"/>
                    <a:pt x="62686" y="82550"/>
                  </a:cubicBezTo>
                  <a:close/>
                  <a:moveTo>
                    <a:pt x="40524" y="50165"/>
                  </a:moveTo>
                  <a:lnTo>
                    <a:pt x="40524" y="78105"/>
                  </a:lnTo>
                  <a:cubicBezTo>
                    <a:pt x="37991" y="80645"/>
                    <a:pt x="34826" y="83820"/>
                    <a:pt x="31026" y="83820"/>
                  </a:cubicBezTo>
                  <a:cubicBezTo>
                    <a:pt x="27227" y="83820"/>
                    <a:pt x="21529" y="81915"/>
                    <a:pt x="21529" y="64135"/>
                  </a:cubicBezTo>
                  <a:cubicBezTo>
                    <a:pt x="21529" y="46990"/>
                    <a:pt x="25961" y="45085"/>
                    <a:pt x="31026" y="45085"/>
                  </a:cubicBezTo>
                  <a:cubicBezTo>
                    <a:pt x="34192" y="45085"/>
                    <a:pt x="36725" y="46990"/>
                    <a:pt x="40524" y="5016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7" name="Google Shape;197;p6"/>
            <p:cNvSpPr/>
            <p:nvPr/>
          </p:nvSpPr>
          <p:spPr>
            <a:xfrm>
              <a:off x="1341026" y="4794568"/>
              <a:ext cx="22161" cy="19685"/>
            </a:xfrm>
            <a:custGeom>
              <a:rect b="b" l="l" r="r" t="t"/>
              <a:pathLst>
                <a:path extrusionOk="0" h="19685" w="22161">
                  <a:moveTo>
                    <a:pt x="0" y="0"/>
                  </a:moveTo>
                  <a:lnTo>
                    <a:pt x="22162" y="0"/>
                  </a:lnTo>
                  <a:lnTo>
                    <a:pt x="22162" y="19685"/>
                  </a:lnTo>
                  <a:lnTo>
                    <a:pt x="0" y="1968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8" name="Google Shape;198;p6"/>
            <p:cNvSpPr/>
            <p:nvPr/>
          </p:nvSpPr>
          <p:spPr>
            <a:xfrm>
              <a:off x="1341026" y="4821873"/>
              <a:ext cx="22161" cy="73660"/>
            </a:xfrm>
            <a:custGeom>
              <a:rect b="b" l="l" r="r" t="t"/>
              <a:pathLst>
                <a:path extrusionOk="0" h="73660" w="22161">
                  <a:moveTo>
                    <a:pt x="0" y="0"/>
                  </a:moveTo>
                  <a:lnTo>
                    <a:pt x="22162" y="0"/>
                  </a:lnTo>
                  <a:lnTo>
                    <a:pt x="22162" y="73660"/>
                  </a:lnTo>
                  <a:lnTo>
                    <a:pt x="0" y="7366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9" name="Google Shape;199;p6"/>
            <p:cNvSpPr/>
            <p:nvPr/>
          </p:nvSpPr>
          <p:spPr>
            <a:xfrm>
              <a:off x="1372685" y="4820603"/>
              <a:ext cx="61419" cy="76200"/>
            </a:xfrm>
            <a:custGeom>
              <a:rect b="b" l="l" r="r" t="t"/>
              <a:pathLst>
                <a:path extrusionOk="0" h="76200" w="61419">
                  <a:moveTo>
                    <a:pt x="41791" y="46990"/>
                  </a:moveTo>
                  <a:cubicBezTo>
                    <a:pt x="39891" y="57785"/>
                    <a:pt x="35459" y="59055"/>
                    <a:pt x="32293" y="59055"/>
                  </a:cubicBezTo>
                  <a:cubicBezTo>
                    <a:pt x="28494" y="59055"/>
                    <a:pt x="22795" y="57150"/>
                    <a:pt x="22795" y="38100"/>
                  </a:cubicBezTo>
                  <a:cubicBezTo>
                    <a:pt x="22795" y="17780"/>
                    <a:pt x="29760" y="17780"/>
                    <a:pt x="32293" y="17780"/>
                  </a:cubicBezTo>
                  <a:cubicBezTo>
                    <a:pt x="36092" y="17780"/>
                    <a:pt x="38625" y="19685"/>
                    <a:pt x="41157" y="28575"/>
                  </a:cubicBezTo>
                  <a:lnTo>
                    <a:pt x="41157" y="29845"/>
                  </a:lnTo>
                  <a:lnTo>
                    <a:pt x="61420" y="25400"/>
                  </a:lnTo>
                  <a:lnTo>
                    <a:pt x="60786" y="24130"/>
                  </a:lnTo>
                  <a:cubicBezTo>
                    <a:pt x="58254" y="13970"/>
                    <a:pt x="52555" y="0"/>
                    <a:pt x="32293" y="0"/>
                  </a:cubicBezTo>
                  <a:cubicBezTo>
                    <a:pt x="16463" y="0"/>
                    <a:pt x="0" y="10160"/>
                    <a:pt x="0" y="38100"/>
                  </a:cubicBezTo>
                  <a:cubicBezTo>
                    <a:pt x="0" y="66040"/>
                    <a:pt x="16463" y="76200"/>
                    <a:pt x="31660" y="76200"/>
                  </a:cubicBezTo>
                  <a:cubicBezTo>
                    <a:pt x="46856" y="76200"/>
                    <a:pt x="56987" y="67945"/>
                    <a:pt x="60786" y="52070"/>
                  </a:cubicBezTo>
                  <a:lnTo>
                    <a:pt x="61420" y="50800"/>
                  </a:lnTo>
                  <a:lnTo>
                    <a:pt x="41791" y="45720"/>
                  </a:lnTo>
                  <a:lnTo>
                    <a:pt x="41791" y="4699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0" name="Google Shape;200;p6"/>
            <p:cNvSpPr/>
            <p:nvPr/>
          </p:nvSpPr>
          <p:spPr>
            <a:xfrm>
              <a:off x="1442970" y="4794568"/>
              <a:ext cx="22161" cy="19685"/>
            </a:xfrm>
            <a:custGeom>
              <a:rect b="b" l="l" r="r" t="t"/>
              <a:pathLst>
                <a:path extrusionOk="0" h="19685" w="22161">
                  <a:moveTo>
                    <a:pt x="0" y="0"/>
                  </a:moveTo>
                  <a:lnTo>
                    <a:pt x="22162" y="0"/>
                  </a:lnTo>
                  <a:lnTo>
                    <a:pt x="22162" y="19685"/>
                  </a:lnTo>
                  <a:lnTo>
                    <a:pt x="0" y="1968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1" name="Google Shape;201;p6"/>
            <p:cNvSpPr/>
            <p:nvPr/>
          </p:nvSpPr>
          <p:spPr>
            <a:xfrm>
              <a:off x="1442970" y="4821873"/>
              <a:ext cx="22161" cy="73660"/>
            </a:xfrm>
            <a:custGeom>
              <a:rect b="b" l="l" r="r" t="t"/>
              <a:pathLst>
                <a:path extrusionOk="0" h="73660" w="22161">
                  <a:moveTo>
                    <a:pt x="0" y="0"/>
                  </a:moveTo>
                  <a:lnTo>
                    <a:pt x="22162" y="0"/>
                  </a:lnTo>
                  <a:lnTo>
                    <a:pt x="22162" y="73660"/>
                  </a:lnTo>
                  <a:lnTo>
                    <a:pt x="0" y="7366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2" name="Google Shape;202;p6"/>
            <p:cNvSpPr/>
            <p:nvPr/>
          </p:nvSpPr>
          <p:spPr>
            <a:xfrm>
              <a:off x="1479061" y="4820603"/>
              <a:ext cx="60153" cy="74929"/>
            </a:xfrm>
            <a:custGeom>
              <a:rect b="b" l="l" r="r" t="t"/>
              <a:pathLst>
                <a:path extrusionOk="0" h="74929" w="60153">
                  <a:moveTo>
                    <a:pt x="41791" y="0"/>
                  </a:moveTo>
                  <a:cubicBezTo>
                    <a:pt x="33559" y="0"/>
                    <a:pt x="26594" y="4445"/>
                    <a:pt x="22162" y="8890"/>
                  </a:cubicBezTo>
                  <a:lnTo>
                    <a:pt x="22162" y="1270"/>
                  </a:lnTo>
                  <a:lnTo>
                    <a:pt x="0" y="1270"/>
                  </a:lnTo>
                  <a:lnTo>
                    <a:pt x="0" y="74930"/>
                  </a:lnTo>
                  <a:lnTo>
                    <a:pt x="22162" y="74930"/>
                  </a:lnTo>
                  <a:lnTo>
                    <a:pt x="22162" y="24765"/>
                  </a:lnTo>
                  <a:cubicBezTo>
                    <a:pt x="26594" y="20955"/>
                    <a:pt x="29760" y="19050"/>
                    <a:pt x="32926" y="19050"/>
                  </a:cubicBezTo>
                  <a:cubicBezTo>
                    <a:pt x="35459" y="19050"/>
                    <a:pt x="37991" y="19685"/>
                    <a:pt x="37991" y="26035"/>
                  </a:cubicBezTo>
                  <a:lnTo>
                    <a:pt x="37991" y="74930"/>
                  </a:lnTo>
                  <a:lnTo>
                    <a:pt x="60153" y="74930"/>
                  </a:lnTo>
                  <a:lnTo>
                    <a:pt x="60153" y="19685"/>
                  </a:lnTo>
                  <a:cubicBezTo>
                    <a:pt x="60153" y="6985"/>
                    <a:pt x="53821" y="0"/>
                    <a:pt x="4179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3" name="Google Shape;203;p6"/>
            <p:cNvSpPr/>
            <p:nvPr/>
          </p:nvSpPr>
          <p:spPr>
            <a:xfrm>
              <a:off x="1548712" y="4819967"/>
              <a:ext cx="61419" cy="76200"/>
            </a:xfrm>
            <a:custGeom>
              <a:rect b="b" l="l" r="r" t="t"/>
              <a:pathLst>
                <a:path extrusionOk="0" h="76200" w="61419">
                  <a:moveTo>
                    <a:pt x="48123" y="49530"/>
                  </a:moveTo>
                  <a:lnTo>
                    <a:pt x="47489" y="50800"/>
                  </a:lnTo>
                  <a:cubicBezTo>
                    <a:pt x="44957" y="54610"/>
                    <a:pt x="39891" y="59055"/>
                    <a:pt x="33559" y="59055"/>
                  </a:cubicBezTo>
                  <a:cubicBezTo>
                    <a:pt x="26594" y="59055"/>
                    <a:pt x="23428" y="53975"/>
                    <a:pt x="22162" y="44450"/>
                  </a:cubicBezTo>
                  <a:lnTo>
                    <a:pt x="61420" y="44450"/>
                  </a:lnTo>
                  <a:lnTo>
                    <a:pt x="61420" y="39370"/>
                  </a:lnTo>
                  <a:cubicBezTo>
                    <a:pt x="61420" y="14605"/>
                    <a:pt x="50655" y="0"/>
                    <a:pt x="31660" y="0"/>
                  </a:cubicBezTo>
                  <a:cubicBezTo>
                    <a:pt x="17096" y="0"/>
                    <a:pt x="0" y="10160"/>
                    <a:pt x="0" y="38100"/>
                  </a:cubicBezTo>
                  <a:cubicBezTo>
                    <a:pt x="0" y="62230"/>
                    <a:pt x="12031" y="76200"/>
                    <a:pt x="32293" y="76200"/>
                  </a:cubicBezTo>
                  <a:cubicBezTo>
                    <a:pt x="44323" y="76200"/>
                    <a:pt x="53821" y="71120"/>
                    <a:pt x="60786" y="60960"/>
                  </a:cubicBezTo>
                  <a:lnTo>
                    <a:pt x="61420" y="59690"/>
                  </a:lnTo>
                  <a:lnTo>
                    <a:pt x="48123" y="49530"/>
                  </a:lnTo>
                  <a:close/>
                  <a:moveTo>
                    <a:pt x="22162" y="31115"/>
                  </a:moveTo>
                  <a:cubicBezTo>
                    <a:pt x="22795" y="24765"/>
                    <a:pt x="25328" y="18415"/>
                    <a:pt x="31660" y="18415"/>
                  </a:cubicBezTo>
                  <a:cubicBezTo>
                    <a:pt x="34826" y="18415"/>
                    <a:pt x="39891" y="19685"/>
                    <a:pt x="40524" y="31115"/>
                  </a:cubicBezTo>
                  <a:lnTo>
                    <a:pt x="22162" y="3111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4" name="Google Shape;204;p6"/>
            <p:cNvSpPr/>
            <p:nvPr/>
          </p:nvSpPr>
          <p:spPr>
            <a:xfrm>
              <a:off x="908556" y="4794568"/>
              <a:ext cx="22161" cy="100964"/>
            </a:xfrm>
            <a:custGeom>
              <a:rect b="b" l="l" r="r" t="t"/>
              <a:pathLst>
                <a:path extrusionOk="0" h="100964" w="22161">
                  <a:moveTo>
                    <a:pt x="0" y="0"/>
                  </a:moveTo>
                  <a:lnTo>
                    <a:pt x="22162" y="0"/>
                  </a:lnTo>
                  <a:lnTo>
                    <a:pt x="22162" y="100965"/>
                  </a:lnTo>
                  <a:lnTo>
                    <a:pt x="0" y="10096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5" name="Google Shape;205;p6"/>
            <p:cNvSpPr/>
            <p:nvPr/>
          </p:nvSpPr>
          <p:spPr>
            <a:xfrm>
              <a:off x="612856" y="4661217"/>
              <a:ext cx="77249" cy="106679"/>
            </a:xfrm>
            <a:custGeom>
              <a:rect b="b" l="l" r="r" t="t"/>
              <a:pathLst>
                <a:path extrusionOk="0" h="106679" w="77249">
                  <a:moveTo>
                    <a:pt x="41791" y="71120"/>
                  </a:moveTo>
                  <a:lnTo>
                    <a:pt x="56354" y="71120"/>
                  </a:lnTo>
                  <a:cubicBezTo>
                    <a:pt x="55088" y="82550"/>
                    <a:pt x="49389" y="88900"/>
                    <a:pt x="40524" y="88900"/>
                  </a:cubicBezTo>
                  <a:cubicBezTo>
                    <a:pt x="32926" y="88900"/>
                    <a:pt x="22162" y="85090"/>
                    <a:pt x="22162" y="53340"/>
                  </a:cubicBezTo>
                  <a:cubicBezTo>
                    <a:pt x="22162" y="31115"/>
                    <a:pt x="27860" y="19685"/>
                    <a:pt x="39258" y="19685"/>
                  </a:cubicBezTo>
                  <a:cubicBezTo>
                    <a:pt x="47489" y="19685"/>
                    <a:pt x="51289" y="24765"/>
                    <a:pt x="54454" y="38100"/>
                  </a:cubicBezTo>
                  <a:lnTo>
                    <a:pt x="75350" y="35560"/>
                  </a:lnTo>
                  <a:cubicBezTo>
                    <a:pt x="70917" y="10795"/>
                    <a:pt x="60153" y="0"/>
                    <a:pt x="40524" y="0"/>
                  </a:cubicBezTo>
                  <a:cubicBezTo>
                    <a:pt x="15197" y="0"/>
                    <a:pt x="0" y="19685"/>
                    <a:pt x="0" y="53340"/>
                  </a:cubicBezTo>
                  <a:cubicBezTo>
                    <a:pt x="0" y="87630"/>
                    <a:pt x="13930" y="106680"/>
                    <a:pt x="37991" y="106680"/>
                  </a:cubicBezTo>
                  <a:cubicBezTo>
                    <a:pt x="48756" y="106680"/>
                    <a:pt x="56354" y="100965"/>
                    <a:pt x="60153" y="94615"/>
                  </a:cubicBezTo>
                  <a:lnTo>
                    <a:pt x="60153" y="104775"/>
                  </a:lnTo>
                  <a:lnTo>
                    <a:pt x="77249" y="104775"/>
                  </a:lnTo>
                  <a:lnTo>
                    <a:pt x="77249" y="53975"/>
                  </a:lnTo>
                  <a:lnTo>
                    <a:pt x="42424" y="53975"/>
                  </a:lnTo>
                  <a:lnTo>
                    <a:pt x="42424" y="7112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arge Text" type="obj">
  <p:cSld name="OBJECT">
    <p:spTree>
      <p:nvGrpSpPr>
        <p:cNvPr id="206" name="Shape 206"/>
        <p:cNvGrpSpPr/>
        <p:nvPr/>
      </p:nvGrpSpPr>
      <p:grpSpPr>
        <a:xfrm>
          <a:off x="0" y="0"/>
          <a:ext cx="0" cy="0"/>
          <a:chOff x="0" y="0"/>
          <a:chExt cx="0" cy="0"/>
        </a:xfrm>
      </p:grpSpPr>
      <p:sp>
        <p:nvSpPr>
          <p:cNvPr id="207" name="Google Shape;207;p7"/>
          <p:cNvSpPr txBox="1"/>
          <p:nvPr>
            <p:ph type="title"/>
          </p:nvPr>
        </p:nvSpPr>
        <p:spPr>
          <a:xfrm>
            <a:off x="326230" y="339586"/>
            <a:ext cx="7443103" cy="67710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2"/>
              </a:buClr>
              <a:buSzPts val="22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8" name="Google Shape;208;p7"/>
          <p:cNvSpPr txBox="1"/>
          <p:nvPr>
            <p:ph idx="1" type="body"/>
          </p:nvPr>
        </p:nvSpPr>
        <p:spPr>
          <a:xfrm>
            <a:off x="347663" y="1597810"/>
            <a:ext cx="8238776" cy="2647182"/>
          </a:xfrm>
          <a:prstGeom prst="rect">
            <a:avLst/>
          </a:prstGeom>
          <a:noFill/>
          <a:ln>
            <a:noFill/>
          </a:ln>
        </p:spPr>
        <p:txBody>
          <a:bodyPr anchorCtr="0" anchor="t" bIns="0" lIns="0" spcFirstLastPara="1" rIns="0" wrap="square" tIns="0">
            <a:noAutofit/>
          </a:bodyPr>
          <a:lstStyle>
            <a:lvl1pPr indent="-228600" lvl="0" marL="457200" algn="l">
              <a:lnSpc>
                <a:spcPct val="85000"/>
              </a:lnSpc>
              <a:spcBef>
                <a:spcPts val="0"/>
              </a:spcBef>
              <a:spcAft>
                <a:spcPts val="0"/>
              </a:spcAft>
              <a:buClr>
                <a:schemeClr val="accent1"/>
              </a:buClr>
              <a:buSzPts val="5600"/>
              <a:buNone/>
              <a:defRPr sz="5600">
                <a:solidFill>
                  <a:schemeClr val="accent1"/>
                </a:solidFill>
              </a:defRPr>
            </a:lvl1pPr>
            <a:lvl2pPr indent="-228600" lvl="1" marL="914400" algn="l">
              <a:lnSpc>
                <a:spcPct val="115000"/>
              </a:lnSpc>
              <a:spcBef>
                <a:spcPts val="0"/>
              </a:spcBef>
              <a:spcAft>
                <a:spcPts val="0"/>
              </a:spcAft>
              <a:buClr>
                <a:schemeClr val="dk1"/>
              </a:buClr>
              <a:buSzPts val="1500"/>
              <a:buNone/>
              <a:defRPr/>
            </a:lvl2pPr>
            <a:lvl3pPr indent="-323850" lvl="2" marL="1371600" algn="l">
              <a:lnSpc>
                <a:spcPct val="115000"/>
              </a:lnSpc>
              <a:spcBef>
                <a:spcPts val="0"/>
              </a:spcBef>
              <a:spcAft>
                <a:spcPts val="0"/>
              </a:spcAft>
              <a:buClr>
                <a:schemeClr val="dk1"/>
              </a:buClr>
              <a:buSzPts val="1500"/>
              <a:buChar char="•"/>
              <a:defRPr/>
            </a:lvl3pPr>
            <a:lvl4pPr indent="-311150" lvl="3" marL="1828800" algn="l">
              <a:lnSpc>
                <a:spcPct val="115000"/>
              </a:lnSpc>
              <a:spcBef>
                <a:spcPts val="0"/>
              </a:spcBef>
              <a:spcAft>
                <a:spcPts val="0"/>
              </a:spcAft>
              <a:buClr>
                <a:schemeClr val="dk1"/>
              </a:buClr>
              <a:buSzPts val="1300"/>
              <a:buChar char="–"/>
              <a:defRPr/>
            </a:lvl4pPr>
            <a:lvl5pPr indent="-298450" lvl="4" marL="2286000" algn="l">
              <a:lnSpc>
                <a:spcPct val="115000"/>
              </a:lnSpc>
              <a:spcBef>
                <a:spcPts val="0"/>
              </a:spcBef>
              <a:spcAft>
                <a:spcPts val="0"/>
              </a:spcAft>
              <a:buClr>
                <a:schemeClr val="dk1"/>
              </a:buClr>
              <a:buSzPts val="11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9" name="Google Shape;209;p7"/>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dk2"/>
                </a:solidFill>
                <a:latin typeface="Arial"/>
                <a:ea typeface="Arial"/>
                <a:cs typeface="Arial"/>
                <a:sym typeface="Arial"/>
              </a:defRPr>
            </a:lvl1pPr>
            <a:lvl2pPr indent="0" lvl="1" marL="0" algn="r">
              <a:spcBef>
                <a:spcPts val="0"/>
              </a:spcBef>
              <a:buNone/>
              <a:defRPr sz="1200">
                <a:solidFill>
                  <a:schemeClr val="dk2"/>
                </a:solidFill>
                <a:latin typeface="Arial"/>
                <a:ea typeface="Arial"/>
                <a:cs typeface="Arial"/>
                <a:sym typeface="Arial"/>
              </a:defRPr>
            </a:lvl2pPr>
            <a:lvl3pPr indent="0" lvl="2" marL="0" algn="r">
              <a:spcBef>
                <a:spcPts val="0"/>
              </a:spcBef>
              <a:buNone/>
              <a:defRPr sz="1200">
                <a:solidFill>
                  <a:schemeClr val="dk2"/>
                </a:solidFill>
                <a:latin typeface="Arial"/>
                <a:ea typeface="Arial"/>
                <a:cs typeface="Arial"/>
                <a:sym typeface="Arial"/>
              </a:defRPr>
            </a:lvl3pPr>
            <a:lvl4pPr indent="0" lvl="3" marL="0" algn="r">
              <a:spcBef>
                <a:spcPts val="0"/>
              </a:spcBef>
              <a:buNone/>
              <a:defRPr sz="1200">
                <a:solidFill>
                  <a:schemeClr val="dk2"/>
                </a:solidFill>
                <a:latin typeface="Arial"/>
                <a:ea typeface="Arial"/>
                <a:cs typeface="Arial"/>
                <a:sym typeface="Arial"/>
              </a:defRPr>
            </a:lvl4pPr>
            <a:lvl5pPr indent="0" lvl="4" marL="0" algn="r">
              <a:spcBef>
                <a:spcPts val="0"/>
              </a:spcBef>
              <a:buNone/>
              <a:defRPr sz="1200">
                <a:solidFill>
                  <a:schemeClr val="dk2"/>
                </a:solidFill>
                <a:latin typeface="Arial"/>
                <a:ea typeface="Arial"/>
                <a:cs typeface="Arial"/>
                <a:sym typeface="Arial"/>
              </a:defRPr>
            </a:lvl5pPr>
            <a:lvl6pPr indent="0" lvl="5" marL="0" algn="r">
              <a:spcBef>
                <a:spcPts val="0"/>
              </a:spcBef>
              <a:buNone/>
              <a:defRPr sz="1200">
                <a:solidFill>
                  <a:schemeClr val="dk2"/>
                </a:solidFill>
                <a:latin typeface="Arial"/>
                <a:ea typeface="Arial"/>
                <a:cs typeface="Arial"/>
                <a:sym typeface="Arial"/>
              </a:defRPr>
            </a:lvl6pPr>
            <a:lvl7pPr indent="0" lvl="6" marL="0" algn="r">
              <a:spcBef>
                <a:spcPts val="0"/>
              </a:spcBef>
              <a:buNone/>
              <a:defRPr sz="1200">
                <a:solidFill>
                  <a:schemeClr val="dk2"/>
                </a:solidFill>
                <a:latin typeface="Arial"/>
                <a:ea typeface="Arial"/>
                <a:cs typeface="Arial"/>
                <a:sym typeface="Arial"/>
              </a:defRPr>
            </a:lvl7pPr>
            <a:lvl8pPr indent="0" lvl="7" marL="0" algn="r">
              <a:spcBef>
                <a:spcPts val="0"/>
              </a:spcBef>
              <a:buNone/>
              <a:defRPr sz="1200">
                <a:solidFill>
                  <a:schemeClr val="dk2"/>
                </a:solidFill>
                <a:latin typeface="Arial"/>
                <a:ea typeface="Arial"/>
                <a:cs typeface="Arial"/>
                <a:sym typeface="Arial"/>
              </a:defRPr>
            </a:lvl8pPr>
            <a:lvl9pPr indent="0" lvl="8" marL="0" algn="r">
              <a:spcBef>
                <a:spcPts val="0"/>
              </a:spcBef>
              <a:buNone/>
              <a:defRPr sz="12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10" name="Google Shape;210;p7"/>
          <p:cNvSpPr/>
          <p:nvPr>
            <p:ph idx="11" type="ftr"/>
          </p:nvPr>
        </p:nvSpPr>
        <p:spPr>
          <a:xfrm>
            <a:off x="7525512" y="4665770"/>
            <a:ext cx="859536" cy="9505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lvl1pPr lvl="0" algn="r">
              <a:spcBef>
                <a:spcPts val="0"/>
              </a:spcBef>
              <a:spcAft>
                <a:spcPts val="0"/>
              </a:spcAft>
              <a:buSzPts val="1400"/>
              <a:buNone/>
              <a:defRPr b="1" sz="5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Heavy Text White Title">
  <p:cSld name="Title and Heavy Text White Title">
    <p:spTree>
      <p:nvGrpSpPr>
        <p:cNvPr id="211" name="Shape 211"/>
        <p:cNvGrpSpPr/>
        <p:nvPr/>
      </p:nvGrpSpPr>
      <p:grpSpPr>
        <a:xfrm>
          <a:off x="0" y="0"/>
          <a:ext cx="0" cy="0"/>
          <a:chOff x="0" y="0"/>
          <a:chExt cx="0" cy="0"/>
        </a:xfrm>
      </p:grpSpPr>
      <p:sp>
        <p:nvSpPr>
          <p:cNvPr id="212" name="Google Shape;212;p8"/>
          <p:cNvSpPr txBox="1"/>
          <p:nvPr>
            <p:ph type="title"/>
          </p:nvPr>
        </p:nvSpPr>
        <p:spPr>
          <a:xfrm>
            <a:off x="326230" y="339586"/>
            <a:ext cx="7443103" cy="67710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2"/>
              </a:buClr>
              <a:buSzPts val="22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3" name="Google Shape;213;p8"/>
          <p:cNvSpPr txBox="1"/>
          <p:nvPr>
            <p:ph idx="1" type="body"/>
          </p:nvPr>
        </p:nvSpPr>
        <p:spPr>
          <a:xfrm>
            <a:off x="323850" y="1572392"/>
            <a:ext cx="3978140" cy="2647182"/>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chemeClr val="accent1"/>
              </a:buClr>
              <a:buSzPts val="1100"/>
              <a:buNone/>
              <a:defRPr sz="1100"/>
            </a:lvl1pPr>
            <a:lvl2pPr indent="-228600" lvl="1" marL="914400" algn="l">
              <a:lnSpc>
                <a:spcPct val="112000"/>
              </a:lnSpc>
              <a:spcBef>
                <a:spcPts val="0"/>
              </a:spcBef>
              <a:spcAft>
                <a:spcPts val="0"/>
              </a:spcAft>
              <a:buClr>
                <a:schemeClr val="dk1"/>
              </a:buClr>
              <a:buSzPts val="1050"/>
              <a:buNone/>
              <a:defRPr sz="1050"/>
            </a:lvl2pPr>
            <a:lvl3pPr indent="-295275" lvl="2" marL="1371600" algn="l">
              <a:lnSpc>
                <a:spcPct val="112000"/>
              </a:lnSpc>
              <a:spcBef>
                <a:spcPts val="0"/>
              </a:spcBef>
              <a:spcAft>
                <a:spcPts val="0"/>
              </a:spcAft>
              <a:buClr>
                <a:schemeClr val="dk1"/>
              </a:buClr>
              <a:buSzPts val="1050"/>
              <a:buChar char="•"/>
              <a:defRPr sz="1050"/>
            </a:lvl3pPr>
            <a:lvl4pPr indent="-285750" lvl="3" marL="1828800" algn="l">
              <a:lnSpc>
                <a:spcPct val="112000"/>
              </a:lnSpc>
              <a:spcBef>
                <a:spcPts val="0"/>
              </a:spcBef>
              <a:spcAft>
                <a:spcPts val="0"/>
              </a:spcAft>
              <a:buClr>
                <a:schemeClr val="dk1"/>
              </a:buClr>
              <a:buSzPts val="900"/>
              <a:buChar char="–"/>
              <a:defRPr sz="900"/>
            </a:lvl4pPr>
            <a:lvl5pPr indent="-279400" lvl="4" marL="2286000" algn="l">
              <a:lnSpc>
                <a:spcPct val="112000"/>
              </a:lnSpc>
              <a:spcBef>
                <a:spcPts val="0"/>
              </a:spcBef>
              <a:spcAft>
                <a:spcPts val="0"/>
              </a:spcAft>
              <a:buClr>
                <a:schemeClr val="dk1"/>
              </a:buClr>
              <a:buSzPts val="800"/>
              <a:buChar char="•"/>
              <a:defRPr sz="8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14" name="Google Shape;214;p8"/>
          <p:cNvSpPr txBox="1"/>
          <p:nvPr>
            <p:ph idx="2" type="body"/>
          </p:nvPr>
        </p:nvSpPr>
        <p:spPr>
          <a:xfrm>
            <a:off x="4899160" y="1572392"/>
            <a:ext cx="3978140" cy="2647182"/>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chemeClr val="accent1"/>
              </a:buClr>
              <a:buSzPts val="1100"/>
              <a:buNone/>
              <a:defRPr sz="1100"/>
            </a:lvl1pPr>
            <a:lvl2pPr indent="-228600" lvl="1" marL="914400" algn="l">
              <a:lnSpc>
                <a:spcPct val="112000"/>
              </a:lnSpc>
              <a:spcBef>
                <a:spcPts val="0"/>
              </a:spcBef>
              <a:spcAft>
                <a:spcPts val="0"/>
              </a:spcAft>
              <a:buClr>
                <a:schemeClr val="dk1"/>
              </a:buClr>
              <a:buSzPts val="1050"/>
              <a:buNone/>
              <a:defRPr sz="1050"/>
            </a:lvl2pPr>
            <a:lvl3pPr indent="-295275" lvl="2" marL="1371600" algn="l">
              <a:lnSpc>
                <a:spcPct val="112000"/>
              </a:lnSpc>
              <a:spcBef>
                <a:spcPts val="0"/>
              </a:spcBef>
              <a:spcAft>
                <a:spcPts val="0"/>
              </a:spcAft>
              <a:buClr>
                <a:schemeClr val="dk1"/>
              </a:buClr>
              <a:buSzPts val="1050"/>
              <a:buChar char="•"/>
              <a:defRPr sz="1050"/>
            </a:lvl3pPr>
            <a:lvl4pPr indent="-285750" lvl="3" marL="1828800" algn="l">
              <a:lnSpc>
                <a:spcPct val="112000"/>
              </a:lnSpc>
              <a:spcBef>
                <a:spcPts val="0"/>
              </a:spcBef>
              <a:spcAft>
                <a:spcPts val="0"/>
              </a:spcAft>
              <a:buClr>
                <a:schemeClr val="dk1"/>
              </a:buClr>
              <a:buSzPts val="900"/>
              <a:buChar char="–"/>
              <a:defRPr sz="900"/>
            </a:lvl4pPr>
            <a:lvl5pPr indent="-279400" lvl="4" marL="2286000" algn="l">
              <a:lnSpc>
                <a:spcPct val="112000"/>
              </a:lnSpc>
              <a:spcBef>
                <a:spcPts val="0"/>
              </a:spcBef>
              <a:spcAft>
                <a:spcPts val="0"/>
              </a:spcAft>
              <a:buClr>
                <a:schemeClr val="dk1"/>
              </a:buClr>
              <a:buSzPts val="800"/>
              <a:buChar char="•"/>
              <a:defRPr sz="8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15" name="Google Shape;215;p8"/>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dk2"/>
                </a:solidFill>
                <a:latin typeface="Arial"/>
                <a:ea typeface="Arial"/>
                <a:cs typeface="Arial"/>
                <a:sym typeface="Arial"/>
              </a:defRPr>
            </a:lvl1pPr>
            <a:lvl2pPr indent="0" lvl="1" marL="0" algn="r">
              <a:spcBef>
                <a:spcPts val="0"/>
              </a:spcBef>
              <a:buNone/>
              <a:defRPr sz="1200">
                <a:solidFill>
                  <a:schemeClr val="dk2"/>
                </a:solidFill>
                <a:latin typeface="Arial"/>
                <a:ea typeface="Arial"/>
                <a:cs typeface="Arial"/>
                <a:sym typeface="Arial"/>
              </a:defRPr>
            </a:lvl2pPr>
            <a:lvl3pPr indent="0" lvl="2" marL="0" algn="r">
              <a:spcBef>
                <a:spcPts val="0"/>
              </a:spcBef>
              <a:buNone/>
              <a:defRPr sz="1200">
                <a:solidFill>
                  <a:schemeClr val="dk2"/>
                </a:solidFill>
                <a:latin typeface="Arial"/>
                <a:ea typeface="Arial"/>
                <a:cs typeface="Arial"/>
                <a:sym typeface="Arial"/>
              </a:defRPr>
            </a:lvl3pPr>
            <a:lvl4pPr indent="0" lvl="3" marL="0" algn="r">
              <a:spcBef>
                <a:spcPts val="0"/>
              </a:spcBef>
              <a:buNone/>
              <a:defRPr sz="1200">
                <a:solidFill>
                  <a:schemeClr val="dk2"/>
                </a:solidFill>
                <a:latin typeface="Arial"/>
                <a:ea typeface="Arial"/>
                <a:cs typeface="Arial"/>
                <a:sym typeface="Arial"/>
              </a:defRPr>
            </a:lvl4pPr>
            <a:lvl5pPr indent="0" lvl="4" marL="0" algn="r">
              <a:spcBef>
                <a:spcPts val="0"/>
              </a:spcBef>
              <a:buNone/>
              <a:defRPr sz="1200">
                <a:solidFill>
                  <a:schemeClr val="dk2"/>
                </a:solidFill>
                <a:latin typeface="Arial"/>
                <a:ea typeface="Arial"/>
                <a:cs typeface="Arial"/>
                <a:sym typeface="Arial"/>
              </a:defRPr>
            </a:lvl5pPr>
            <a:lvl6pPr indent="0" lvl="5" marL="0" algn="r">
              <a:spcBef>
                <a:spcPts val="0"/>
              </a:spcBef>
              <a:buNone/>
              <a:defRPr sz="1200">
                <a:solidFill>
                  <a:schemeClr val="dk2"/>
                </a:solidFill>
                <a:latin typeface="Arial"/>
                <a:ea typeface="Arial"/>
                <a:cs typeface="Arial"/>
                <a:sym typeface="Arial"/>
              </a:defRPr>
            </a:lvl6pPr>
            <a:lvl7pPr indent="0" lvl="6" marL="0" algn="r">
              <a:spcBef>
                <a:spcPts val="0"/>
              </a:spcBef>
              <a:buNone/>
              <a:defRPr sz="1200">
                <a:solidFill>
                  <a:schemeClr val="dk2"/>
                </a:solidFill>
                <a:latin typeface="Arial"/>
                <a:ea typeface="Arial"/>
                <a:cs typeface="Arial"/>
                <a:sym typeface="Arial"/>
              </a:defRPr>
            </a:lvl7pPr>
            <a:lvl8pPr indent="0" lvl="7" marL="0" algn="r">
              <a:spcBef>
                <a:spcPts val="0"/>
              </a:spcBef>
              <a:buNone/>
              <a:defRPr sz="1200">
                <a:solidFill>
                  <a:schemeClr val="dk2"/>
                </a:solidFill>
                <a:latin typeface="Arial"/>
                <a:ea typeface="Arial"/>
                <a:cs typeface="Arial"/>
                <a:sym typeface="Arial"/>
              </a:defRPr>
            </a:lvl8pPr>
            <a:lvl9pPr indent="0" lvl="8" marL="0" algn="r">
              <a:spcBef>
                <a:spcPts val="0"/>
              </a:spcBef>
              <a:buNone/>
              <a:defRPr sz="12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16" name="Google Shape;216;p8"/>
          <p:cNvSpPr/>
          <p:nvPr>
            <p:ph idx="11" type="ftr"/>
          </p:nvPr>
        </p:nvSpPr>
        <p:spPr>
          <a:xfrm>
            <a:off x="7525512" y="4665770"/>
            <a:ext cx="859536" cy="9505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lvl1pPr lvl="0" algn="r">
              <a:spcBef>
                <a:spcPts val="0"/>
              </a:spcBef>
              <a:spcAft>
                <a:spcPts val="0"/>
              </a:spcAft>
              <a:buSzPts val="1400"/>
              <a:buNone/>
              <a:defRPr b="1" sz="5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pos="5592">
          <p15:clr>
            <a:srgbClr val="FBAE40"/>
          </p15:clr>
        </p15:guide>
        <p15:guide id="2" pos="2712">
          <p15:clr>
            <a:srgbClr val="FBAE40"/>
          </p15:clr>
        </p15:guide>
        <p15:guide id="3" pos="308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Quote">
  <p:cSld name="Text and Quote">
    <p:spTree>
      <p:nvGrpSpPr>
        <p:cNvPr id="217" name="Shape 217"/>
        <p:cNvGrpSpPr/>
        <p:nvPr/>
      </p:nvGrpSpPr>
      <p:grpSpPr>
        <a:xfrm>
          <a:off x="0" y="0"/>
          <a:ext cx="0" cy="0"/>
          <a:chOff x="0" y="0"/>
          <a:chExt cx="0" cy="0"/>
        </a:xfrm>
      </p:grpSpPr>
      <p:sp>
        <p:nvSpPr>
          <p:cNvPr id="218" name="Google Shape;218;p9"/>
          <p:cNvSpPr txBox="1"/>
          <p:nvPr>
            <p:ph type="title"/>
          </p:nvPr>
        </p:nvSpPr>
        <p:spPr>
          <a:xfrm>
            <a:off x="326230" y="339586"/>
            <a:ext cx="7443103" cy="67710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2"/>
              </a:buClr>
              <a:buSzPts val="22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9" name="Google Shape;219;p9"/>
          <p:cNvSpPr txBox="1"/>
          <p:nvPr>
            <p:ph idx="1" type="body"/>
          </p:nvPr>
        </p:nvSpPr>
        <p:spPr>
          <a:xfrm>
            <a:off x="323850" y="1572392"/>
            <a:ext cx="3978140" cy="2647182"/>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chemeClr val="accent1"/>
              </a:buClr>
              <a:buSzPts val="1100"/>
              <a:buNone/>
              <a:defRPr sz="1100">
                <a:solidFill>
                  <a:schemeClr val="accent1"/>
                </a:solidFill>
              </a:defRPr>
            </a:lvl1pPr>
            <a:lvl2pPr indent="-228600" lvl="1" marL="914400" algn="l">
              <a:lnSpc>
                <a:spcPct val="112000"/>
              </a:lnSpc>
              <a:spcBef>
                <a:spcPts val="0"/>
              </a:spcBef>
              <a:spcAft>
                <a:spcPts val="0"/>
              </a:spcAft>
              <a:buClr>
                <a:schemeClr val="dk1"/>
              </a:buClr>
              <a:buSzPts val="1050"/>
              <a:buNone/>
              <a:defRPr sz="1050"/>
            </a:lvl2pPr>
            <a:lvl3pPr indent="-295275" lvl="2" marL="1371600" algn="l">
              <a:lnSpc>
                <a:spcPct val="112000"/>
              </a:lnSpc>
              <a:spcBef>
                <a:spcPts val="0"/>
              </a:spcBef>
              <a:spcAft>
                <a:spcPts val="0"/>
              </a:spcAft>
              <a:buClr>
                <a:schemeClr val="dk1"/>
              </a:buClr>
              <a:buSzPts val="1050"/>
              <a:buChar char="•"/>
              <a:defRPr sz="1050"/>
            </a:lvl3pPr>
            <a:lvl4pPr indent="-285750" lvl="3" marL="1828800" algn="l">
              <a:lnSpc>
                <a:spcPct val="112000"/>
              </a:lnSpc>
              <a:spcBef>
                <a:spcPts val="0"/>
              </a:spcBef>
              <a:spcAft>
                <a:spcPts val="0"/>
              </a:spcAft>
              <a:buClr>
                <a:schemeClr val="dk1"/>
              </a:buClr>
              <a:buSzPts val="900"/>
              <a:buChar char="–"/>
              <a:defRPr sz="900"/>
            </a:lvl4pPr>
            <a:lvl5pPr indent="-279400" lvl="4" marL="2286000" algn="l">
              <a:lnSpc>
                <a:spcPct val="112000"/>
              </a:lnSpc>
              <a:spcBef>
                <a:spcPts val="0"/>
              </a:spcBef>
              <a:spcAft>
                <a:spcPts val="0"/>
              </a:spcAft>
              <a:buClr>
                <a:schemeClr val="dk1"/>
              </a:buClr>
              <a:buSzPts val="800"/>
              <a:buChar char="•"/>
              <a:defRPr sz="8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20" name="Google Shape;220;p9"/>
          <p:cNvSpPr txBox="1"/>
          <p:nvPr>
            <p:ph idx="2" type="body"/>
          </p:nvPr>
        </p:nvSpPr>
        <p:spPr>
          <a:xfrm>
            <a:off x="4899024" y="1542656"/>
            <a:ext cx="3978275" cy="2676918"/>
          </a:xfrm>
          <a:prstGeom prst="rect">
            <a:avLst/>
          </a:prstGeom>
          <a:noFill/>
          <a:ln>
            <a:noFill/>
          </a:ln>
        </p:spPr>
        <p:txBody>
          <a:bodyPr anchorCtr="0" anchor="t" bIns="0" lIns="0" spcFirstLastPara="1" rIns="0" wrap="square" tIns="0">
            <a:noAutofit/>
          </a:bodyPr>
          <a:lstStyle>
            <a:lvl1pPr indent="-228600" lvl="0" marL="457200" algn="l">
              <a:lnSpc>
                <a:spcPct val="82000"/>
              </a:lnSpc>
              <a:spcBef>
                <a:spcPts val="0"/>
              </a:spcBef>
              <a:spcAft>
                <a:spcPts val="0"/>
              </a:spcAft>
              <a:buClr>
                <a:schemeClr val="accent1"/>
              </a:buClr>
              <a:buSzPts val="3800"/>
              <a:buNone/>
              <a:defRPr sz="3800">
                <a:solidFill>
                  <a:schemeClr val="accent1"/>
                </a:solidFill>
              </a:defRPr>
            </a:lvl1pPr>
            <a:lvl2pPr indent="-228600" lvl="1" marL="914400" algn="l">
              <a:lnSpc>
                <a:spcPct val="115000"/>
              </a:lnSpc>
              <a:spcBef>
                <a:spcPts val="0"/>
              </a:spcBef>
              <a:spcAft>
                <a:spcPts val="0"/>
              </a:spcAft>
              <a:buClr>
                <a:schemeClr val="dk1"/>
              </a:buClr>
              <a:buSzPts val="1500"/>
              <a:buNone/>
              <a:defRPr/>
            </a:lvl2pPr>
            <a:lvl3pPr indent="-323850" lvl="2" marL="1371600" algn="l">
              <a:lnSpc>
                <a:spcPct val="115000"/>
              </a:lnSpc>
              <a:spcBef>
                <a:spcPts val="0"/>
              </a:spcBef>
              <a:spcAft>
                <a:spcPts val="0"/>
              </a:spcAft>
              <a:buClr>
                <a:schemeClr val="dk1"/>
              </a:buClr>
              <a:buSzPts val="1500"/>
              <a:buChar char="•"/>
              <a:defRPr/>
            </a:lvl3pPr>
            <a:lvl4pPr indent="-311150" lvl="3" marL="1828800" algn="l">
              <a:lnSpc>
                <a:spcPct val="115000"/>
              </a:lnSpc>
              <a:spcBef>
                <a:spcPts val="0"/>
              </a:spcBef>
              <a:spcAft>
                <a:spcPts val="0"/>
              </a:spcAft>
              <a:buClr>
                <a:schemeClr val="dk1"/>
              </a:buClr>
              <a:buSzPts val="1300"/>
              <a:buChar char="–"/>
              <a:defRPr/>
            </a:lvl4pPr>
            <a:lvl5pPr indent="-298450" lvl="4" marL="2286000" algn="l">
              <a:lnSpc>
                <a:spcPct val="115000"/>
              </a:lnSpc>
              <a:spcBef>
                <a:spcPts val="0"/>
              </a:spcBef>
              <a:spcAft>
                <a:spcPts val="0"/>
              </a:spcAft>
              <a:buClr>
                <a:schemeClr val="dk1"/>
              </a:buClr>
              <a:buSzPts val="11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21" name="Google Shape;221;p9"/>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dk2"/>
                </a:solidFill>
                <a:latin typeface="Arial"/>
                <a:ea typeface="Arial"/>
                <a:cs typeface="Arial"/>
                <a:sym typeface="Arial"/>
              </a:defRPr>
            </a:lvl1pPr>
            <a:lvl2pPr indent="0" lvl="1" marL="0" algn="r">
              <a:spcBef>
                <a:spcPts val="0"/>
              </a:spcBef>
              <a:buNone/>
              <a:defRPr sz="1200">
                <a:solidFill>
                  <a:schemeClr val="dk2"/>
                </a:solidFill>
                <a:latin typeface="Arial"/>
                <a:ea typeface="Arial"/>
                <a:cs typeface="Arial"/>
                <a:sym typeface="Arial"/>
              </a:defRPr>
            </a:lvl2pPr>
            <a:lvl3pPr indent="0" lvl="2" marL="0" algn="r">
              <a:spcBef>
                <a:spcPts val="0"/>
              </a:spcBef>
              <a:buNone/>
              <a:defRPr sz="1200">
                <a:solidFill>
                  <a:schemeClr val="dk2"/>
                </a:solidFill>
                <a:latin typeface="Arial"/>
                <a:ea typeface="Arial"/>
                <a:cs typeface="Arial"/>
                <a:sym typeface="Arial"/>
              </a:defRPr>
            </a:lvl3pPr>
            <a:lvl4pPr indent="0" lvl="3" marL="0" algn="r">
              <a:spcBef>
                <a:spcPts val="0"/>
              </a:spcBef>
              <a:buNone/>
              <a:defRPr sz="1200">
                <a:solidFill>
                  <a:schemeClr val="dk2"/>
                </a:solidFill>
                <a:latin typeface="Arial"/>
                <a:ea typeface="Arial"/>
                <a:cs typeface="Arial"/>
                <a:sym typeface="Arial"/>
              </a:defRPr>
            </a:lvl4pPr>
            <a:lvl5pPr indent="0" lvl="4" marL="0" algn="r">
              <a:spcBef>
                <a:spcPts val="0"/>
              </a:spcBef>
              <a:buNone/>
              <a:defRPr sz="1200">
                <a:solidFill>
                  <a:schemeClr val="dk2"/>
                </a:solidFill>
                <a:latin typeface="Arial"/>
                <a:ea typeface="Arial"/>
                <a:cs typeface="Arial"/>
                <a:sym typeface="Arial"/>
              </a:defRPr>
            </a:lvl5pPr>
            <a:lvl6pPr indent="0" lvl="5" marL="0" algn="r">
              <a:spcBef>
                <a:spcPts val="0"/>
              </a:spcBef>
              <a:buNone/>
              <a:defRPr sz="1200">
                <a:solidFill>
                  <a:schemeClr val="dk2"/>
                </a:solidFill>
                <a:latin typeface="Arial"/>
                <a:ea typeface="Arial"/>
                <a:cs typeface="Arial"/>
                <a:sym typeface="Arial"/>
              </a:defRPr>
            </a:lvl6pPr>
            <a:lvl7pPr indent="0" lvl="6" marL="0" algn="r">
              <a:spcBef>
                <a:spcPts val="0"/>
              </a:spcBef>
              <a:buNone/>
              <a:defRPr sz="1200">
                <a:solidFill>
                  <a:schemeClr val="dk2"/>
                </a:solidFill>
                <a:latin typeface="Arial"/>
                <a:ea typeface="Arial"/>
                <a:cs typeface="Arial"/>
                <a:sym typeface="Arial"/>
              </a:defRPr>
            </a:lvl7pPr>
            <a:lvl8pPr indent="0" lvl="7" marL="0" algn="r">
              <a:spcBef>
                <a:spcPts val="0"/>
              </a:spcBef>
              <a:buNone/>
              <a:defRPr sz="1200">
                <a:solidFill>
                  <a:schemeClr val="dk2"/>
                </a:solidFill>
                <a:latin typeface="Arial"/>
                <a:ea typeface="Arial"/>
                <a:cs typeface="Arial"/>
                <a:sym typeface="Arial"/>
              </a:defRPr>
            </a:lvl8pPr>
            <a:lvl9pPr indent="0" lvl="8" marL="0" algn="r">
              <a:spcBef>
                <a:spcPts val="0"/>
              </a:spcBef>
              <a:buNone/>
              <a:defRPr sz="12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22" name="Google Shape;222;p9"/>
          <p:cNvSpPr/>
          <p:nvPr>
            <p:ph idx="11" type="ftr"/>
          </p:nvPr>
        </p:nvSpPr>
        <p:spPr>
          <a:xfrm>
            <a:off x="7525512" y="4665770"/>
            <a:ext cx="859536" cy="9505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lvl1pPr lvl="0" algn="r">
              <a:spcBef>
                <a:spcPts val="0"/>
              </a:spcBef>
              <a:spcAft>
                <a:spcPts val="0"/>
              </a:spcAft>
              <a:buSzPts val="1400"/>
              <a:buNone/>
              <a:defRPr b="1" sz="5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pos="5592">
          <p15:clr>
            <a:srgbClr val="FBAE40"/>
          </p15:clr>
        </p15:guide>
        <p15:guide id="2" pos="2712">
          <p15:clr>
            <a:srgbClr val="FBAE40"/>
          </p15:clr>
        </p15:guide>
        <p15:guide id="3" pos="308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Image">
  <p:cSld name="Text and Image">
    <p:spTree>
      <p:nvGrpSpPr>
        <p:cNvPr id="223" name="Shape 223"/>
        <p:cNvGrpSpPr/>
        <p:nvPr/>
      </p:nvGrpSpPr>
      <p:grpSpPr>
        <a:xfrm>
          <a:off x="0" y="0"/>
          <a:ext cx="0" cy="0"/>
          <a:chOff x="0" y="0"/>
          <a:chExt cx="0" cy="0"/>
        </a:xfrm>
      </p:grpSpPr>
      <p:sp>
        <p:nvSpPr>
          <p:cNvPr id="224" name="Google Shape;224;p10"/>
          <p:cNvSpPr/>
          <p:nvPr>
            <p:ph idx="2" type="pic"/>
          </p:nvPr>
        </p:nvSpPr>
        <p:spPr>
          <a:xfrm>
            <a:off x="4901184" y="64294"/>
            <a:ext cx="4242816" cy="5079205"/>
          </a:xfrm>
          <a:prstGeom prst="rect">
            <a:avLst/>
          </a:prstGeom>
          <a:solidFill>
            <a:srgbClr val="D8D8D8"/>
          </a:solidFill>
          <a:ln>
            <a:noFill/>
          </a:ln>
        </p:spPr>
      </p:sp>
      <p:sp>
        <p:nvSpPr>
          <p:cNvPr id="225" name="Google Shape;225;p10"/>
          <p:cNvSpPr txBox="1"/>
          <p:nvPr>
            <p:ph type="title"/>
          </p:nvPr>
        </p:nvSpPr>
        <p:spPr>
          <a:xfrm>
            <a:off x="326230" y="339586"/>
            <a:ext cx="4122825" cy="67710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10"/>
          <p:cNvSpPr txBox="1"/>
          <p:nvPr>
            <p:ph idx="1" type="body"/>
          </p:nvPr>
        </p:nvSpPr>
        <p:spPr>
          <a:xfrm>
            <a:off x="323849" y="1572392"/>
            <a:ext cx="3977640" cy="2647182"/>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Clr>
                <a:schemeClr val="accent1"/>
              </a:buClr>
              <a:buSzPts val="1100"/>
              <a:buNone/>
              <a:defRPr sz="1100">
                <a:solidFill>
                  <a:schemeClr val="accent1"/>
                </a:solidFill>
              </a:defRPr>
            </a:lvl1pPr>
            <a:lvl2pPr indent="-228600" lvl="1" marL="914400" algn="l">
              <a:lnSpc>
                <a:spcPct val="112000"/>
              </a:lnSpc>
              <a:spcBef>
                <a:spcPts val="0"/>
              </a:spcBef>
              <a:spcAft>
                <a:spcPts val="0"/>
              </a:spcAft>
              <a:buClr>
                <a:schemeClr val="dk1"/>
              </a:buClr>
              <a:buSzPts val="1050"/>
              <a:buNone/>
              <a:defRPr sz="1050"/>
            </a:lvl2pPr>
            <a:lvl3pPr indent="-295275" lvl="2" marL="1371600" algn="l">
              <a:lnSpc>
                <a:spcPct val="112000"/>
              </a:lnSpc>
              <a:spcBef>
                <a:spcPts val="0"/>
              </a:spcBef>
              <a:spcAft>
                <a:spcPts val="0"/>
              </a:spcAft>
              <a:buClr>
                <a:schemeClr val="dk1"/>
              </a:buClr>
              <a:buSzPts val="1050"/>
              <a:buChar char="•"/>
              <a:defRPr sz="1050"/>
            </a:lvl3pPr>
            <a:lvl4pPr indent="-285750" lvl="3" marL="1828800" algn="l">
              <a:lnSpc>
                <a:spcPct val="112000"/>
              </a:lnSpc>
              <a:spcBef>
                <a:spcPts val="0"/>
              </a:spcBef>
              <a:spcAft>
                <a:spcPts val="0"/>
              </a:spcAft>
              <a:buClr>
                <a:schemeClr val="dk1"/>
              </a:buClr>
              <a:buSzPts val="900"/>
              <a:buChar char="–"/>
              <a:defRPr sz="900"/>
            </a:lvl4pPr>
            <a:lvl5pPr indent="-279400" lvl="4" marL="2286000" algn="l">
              <a:lnSpc>
                <a:spcPct val="112000"/>
              </a:lnSpc>
              <a:spcBef>
                <a:spcPts val="0"/>
              </a:spcBef>
              <a:spcAft>
                <a:spcPts val="0"/>
              </a:spcAft>
              <a:buClr>
                <a:schemeClr val="dk1"/>
              </a:buClr>
              <a:buSzPts val="800"/>
              <a:buChar char="•"/>
              <a:defRPr sz="8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27" name="Google Shape;227;p10"/>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28" name="Google Shape;228;p10"/>
          <p:cNvSpPr/>
          <p:nvPr>
            <p:ph idx="11" type="ftr"/>
          </p:nvPr>
        </p:nvSpPr>
        <p:spPr>
          <a:xfrm>
            <a:off x="7525512" y="4665770"/>
            <a:ext cx="859536" cy="9505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45700" lIns="45700" spcFirstLastPara="1" rIns="91425" wrap="square" tIns="45700">
            <a:noAutofit/>
          </a:bodyPr>
          <a:lstStyle>
            <a:lvl1pPr lvl="0" algn="r">
              <a:spcBef>
                <a:spcPts val="0"/>
              </a:spcBef>
              <a:spcAft>
                <a:spcPts val="0"/>
              </a:spcAft>
              <a:buSzPts val="1400"/>
              <a:buNone/>
              <a:defRPr b="1" sz="5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pos="2712">
          <p15:clr>
            <a:srgbClr val="FBAE40"/>
          </p15:clr>
        </p15:guide>
        <p15:guide id="2" pos="3085">
          <p15:clr>
            <a:srgbClr val="FBAE40"/>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26230" y="339586"/>
            <a:ext cx="7443103" cy="677108"/>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2"/>
              </a:buClr>
              <a:buSzPts val="2200"/>
              <a:buFont typeface="Arial"/>
              <a:buNone/>
              <a:defRPr b="1" i="0" sz="22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326231" y="1553204"/>
            <a:ext cx="7443102" cy="2647182"/>
          </a:xfrm>
          <a:prstGeom prst="rect">
            <a:avLst/>
          </a:prstGeom>
          <a:noFill/>
          <a:ln>
            <a:noFill/>
          </a:ln>
        </p:spPr>
        <p:txBody>
          <a:bodyPr anchorCtr="0" anchor="t" bIns="0" lIns="0" spcFirstLastPara="1" rIns="0" wrap="square" tIns="0">
            <a:noAutofit/>
          </a:bodyPr>
          <a:lstStyle>
            <a:lvl1pPr indent="-228600" lvl="0" marL="457200" marR="0" rtl="0" algn="l">
              <a:lnSpc>
                <a:spcPct val="117000"/>
              </a:lnSpc>
              <a:spcBef>
                <a:spcPts val="0"/>
              </a:spcBef>
              <a:spcAft>
                <a:spcPts val="0"/>
              </a:spcAft>
              <a:buClr>
                <a:schemeClr val="accent1"/>
              </a:buClr>
              <a:buSzPts val="1500"/>
              <a:buFont typeface="Arial"/>
              <a:buNone/>
              <a:defRPr b="1" i="0" sz="1500" u="none" cap="none" strike="noStrike">
                <a:solidFill>
                  <a:schemeClr val="accent1"/>
                </a:solidFill>
                <a:latin typeface="Arial"/>
                <a:ea typeface="Arial"/>
                <a:cs typeface="Arial"/>
                <a:sym typeface="Arial"/>
              </a:defRPr>
            </a:lvl1pPr>
            <a:lvl2pPr indent="-228600" lvl="1" marL="914400" marR="0" rtl="0" algn="l">
              <a:lnSpc>
                <a:spcPct val="117000"/>
              </a:lnSpc>
              <a:spcBef>
                <a:spcPts val="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2pPr>
            <a:lvl3pPr indent="-323850" lvl="2" marL="1371600" marR="0" rtl="0" algn="l">
              <a:lnSpc>
                <a:spcPct val="117000"/>
              </a:lnSpc>
              <a:spcBef>
                <a:spcPts val="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1150" lvl="3" marL="1828800" marR="0" rtl="0" algn="l">
              <a:lnSpc>
                <a:spcPct val="117000"/>
              </a:lnSpc>
              <a:spcBef>
                <a:spcPts val="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4pPr>
            <a:lvl5pPr indent="-298450" lvl="4" marL="2286000" marR="0" rtl="0" algn="l">
              <a:lnSpc>
                <a:spcPct val="117000"/>
              </a:lnSpc>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2" name="Google Shape;12;p1"/>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lvl1pPr indent="0" lvl="0" marL="0" marR="0" rtl="0" algn="r">
              <a:spcBef>
                <a:spcPts val="0"/>
              </a:spcBef>
              <a:buNone/>
              <a:defRPr b="0" i="0" sz="1200" u="none" cap="none" strike="noStrike">
                <a:solidFill>
                  <a:schemeClr val="dk2"/>
                </a:solidFill>
                <a:latin typeface="Arial"/>
                <a:ea typeface="Arial"/>
                <a:cs typeface="Arial"/>
                <a:sym typeface="Arial"/>
              </a:defRPr>
            </a:lvl1pPr>
            <a:lvl2pPr indent="0" lvl="1" marL="0" marR="0" rtl="0" algn="r">
              <a:spcBef>
                <a:spcPts val="0"/>
              </a:spcBef>
              <a:buNone/>
              <a:defRPr b="0" i="0" sz="1200" u="none" cap="none" strike="noStrike">
                <a:solidFill>
                  <a:schemeClr val="dk2"/>
                </a:solidFill>
                <a:latin typeface="Arial"/>
                <a:ea typeface="Arial"/>
                <a:cs typeface="Arial"/>
                <a:sym typeface="Arial"/>
              </a:defRPr>
            </a:lvl2pPr>
            <a:lvl3pPr indent="0" lvl="2" marL="0" marR="0" rtl="0" algn="r">
              <a:spcBef>
                <a:spcPts val="0"/>
              </a:spcBef>
              <a:buNone/>
              <a:defRPr b="0" i="0" sz="1200" u="none" cap="none" strike="noStrike">
                <a:solidFill>
                  <a:schemeClr val="dk2"/>
                </a:solidFill>
                <a:latin typeface="Arial"/>
                <a:ea typeface="Arial"/>
                <a:cs typeface="Arial"/>
                <a:sym typeface="Arial"/>
              </a:defRPr>
            </a:lvl3pPr>
            <a:lvl4pPr indent="0" lvl="3" marL="0" marR="0" rtl="0" algn="r">
              <a:spcBef>
                <a:spcPts val="0"/>
              </a:spcBef>
              <a:buNone/>
              <a:defRPr b="0" i="0" sz="1200" u="none" cap="none" strike="noStrike">
                <a:solidFill>
                  <a:schemeClr val="dk2"/>
                </a:solidFill>
                <a:latin typeface="Arial"/>
                <a:ea typeface="Arial"/>
                <a:cs typeface="Arial"/>
                <a:sym typeface="Arial"/>
              </a:defRPr>
            </a:lvl4pPr>
            <a:lvl5pPr indent="0" lvl="4" marL="0" marR="0" rtl="0" algn="r">
              <a:spcBef>
                <a:spcPts val="0"/>
              </a:spcBef>
              <a:buNone/>
              <a:defRPr b="0" i="0" sz="1200" u="none" cap="none" strike="noStrike">
                <a:solidFill>
                  <a:schemeClr val="dk2"/>
                </a:solidFill>
                <a:latin typeface="Arial"/>
                <a:ea typeface="Arial"/>
                <a:cs typeface="Arial"/>
                <a:sym typeface="Arial"/>
              </a:defRPr>
            </a:lvl5pPr>
            <a:lvl6pPr indent="0" lvl="5" marL="0" marR="0" rtl="0" algn="r">
              <a:spcBef>
                <a:spcPts val="0"/>
              </a:spcBef>
              <a:buNone/>
              <a:defRPr b="0" i="0" sz="1200" u="none" cap="none" strike="noStrike">
                <a:solidFill>
                  <a:schemeClr val="dk2"/>
                </a:solidFill>
                <a:latin typeface="Arial"/>
                <a:ea typeface="Arial"/>
                <a:cs typeface="Arial"/>
                <a:sym typeface="Arial"/>
              </a:defRPr>
            </a:lvl6pPr>
            <a:lvl7pPr indent="0" lvl="6" marL="0" marR="0" rtl="0" algn="r">
              <a:spcBef>
                <a:spcPts val="0"/>
              </a:spcBef>
              <a:buNone/>
              <a:defRPr b="0" i="0" sz="1200" u="none" cap="none" strike="noStrike">
                <a:solidFill>
                  <a:schemeClr val="dk2"/>
                </a:solidFill>
                <a:latin typeface="Arial"/>
                <a:ea typeface="Arial"/>
                <a:cs typeface="Arial"/>
                <a:sym typeface="Arial"/>
              </a:defRPr>
            </a:lvl7pPr>
            <a:lvl8pPr indent="0" lvl="7" marL="0" marR="0" rtl="0" algn="r">
              <a:spcBef>
                <a:spcPts val="0"/>
              </a:spcBef>
              <a:buNone/>
              <a:defRPr b="0" i="0" sz="1200" u="none" cap="none" strike="noStrike">
                <a:solidFill>
                  <a:schemeClr val="dk2"/>
                </a:solidFill>
                <a:latin typeface="Arial"/>
                <a:ea typeface="Arial"/>
                <a:cs typeface="Arial"/>
                <a:sym typeface="Arial"/>
              </a:defRPr>
            </a:lvl8pPr>
            <a:lvl9pPr indent="0" lvl="8" marL="0" marR="0" rtl="0" algn="r">
              <a:spcBef>
                <a:spcPts val="0"/>
              </a:spcBef>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3" name="Google Shape;13;p1"/>
          <p:cNvSpPr/>
          <p:nvPr>
            <p:ph idx="11" type="ftr"/>
          </p:nvPr>
        </p:nvSpPr>
        <p:spPr>
          <a:xfrm>
            <a:off x="7525512" y="4665770"/>
            <a:ext cx="859536" cy="9505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lvl1pPr lvl="0" marR="0" rtl="0" algn="r">
              <a:spcBef>
                <a:spcPts val="0"/>
              </a:spcBef>
              <a:spcAft>
                <a:spcPts val="0"/>
              </a:spcAft>
              <a:buSzPts val="1400"/>
              <a:buNone/>
              <a:defRPr b="1" i="0" sz="5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p:nvPr/>
        </p:nvSpPr>
        <p:spPr>
          <a:xfrm>
            <a:off x="-2" y="0"/>
            <a:ext cx="9143999" cy="6429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15" name="Google Shape;15;p1"/>
          <p:cNvGrpSpPr/>
          <p:nvPr/>
        </p:nvGrpSpPr>
        <p:grpSpPr>
          <a:xfrm>
            <a:off x="278604" y="4554538"/>
            <a:ext cx="1331527" cy="342899"/>
            <a:chOff x="278604" y="4554538"/>
            <a:chExt cx="1331527" cy="342899"/>
          </a:xfrm>
        </p:grpSpPr>
        <p:grpSp>
          <p:nvGrpSpPr>
            <p:cNvPr id="16" name="Google Shape;16;p1"/>
            <p:cNvGrpSpPr/>
            <p:nvPr/>
          </p:nvGrpSpPr>
          <p:grpSpPr>
            <a:xfrm>
              <a:off x="278604" y="4554538"/>
              <a:ext cx="298793" cy="342426"/>
              <a:chOff x="278604" y="4554538"/>
              <a:chExt cx="298793" cy="342426"/>
            </a:xfrm>
          </p:grpSpPr>
          <p:grpSp>
            <p:nvGrpSpPr>
              <p:cNvPr id="17" name="Google Shape;17;p1"/>
              <p:cNvGrpSpPr/>
              <p:nvPr/>
            </p:nvGrpSpPr>
            <p:grpSpPr>
              <a:xfrm>
                <a:off x="278604" y="4554538"/>
                <a:ext cx="297174" cy="342426"/>
                <a:chOff x="278604" y="4554538"/>
                <a:chExt cx="297174" cy="342426"/>
              </a:xfrm>
            </p:grpSpPr>
            <p:sp>
              <p:nvSpPr>
                <p:cNvPr id="18" name="Google Shape;18;p1"/>
                <p:cNvSpPr/>
                <p:nvPr/>
              </p:nvSpPr>
              <p:spPr>
                <a:xfrm>
                  <a:off x="293446" y="4554538"/>
                  <a:ext cx="282332" cy="106045"/>
                </a:xfrm>
                <a:custGeom>
                  <a:rect b="b" l="l" r="r" t="t"/>
                  <a:pathLst>
                    <a:path extrusionOk="0" h="106045" w="282332">
                      <a:moveTo>
                        <a:pt x="282051" y="70485"/>
                      </a:moveTo>
                      <a:cubicBezTo>
                        <a:pt x="282051" y="70485"/>
                        <a:pt x="282685" y="70485"/>
                        <a:pt x="282051" y="70485"/>
                      </a:cubicBezTo>
                      <a:cubicBezTo>
                        <a:pt x="282051" y="69850"/>
                        <a:pt x="281418" y="69215"/>
                        <a:pt x="280152" y="67310"/>
                      </a:cubicBezTo>
                      <a:cubicBezTo>
                        <a:pt x="278885" y="65405"/>
                        <a:pt x="269388" y="52705"/>
                        <a:pt x="257357" y="41910"/>
                      </a:cubicBezTo>
                      <a:cubicBezTo>
                        <a:pt x="245960" y="31115"/>
                        <a:pt x="209868" y="0"/>
                        <a:pt x="152247" y="0"/>
                      </a:cubicBezTo>
                      <a:cubicBezTo>
                        <a:pt x="92727" y="0"/>
                        <a:pt x="52203" y="32385"/>
                        <a:pt x="31308" y="55880"/>
                      </a:cubicBezTo>
                      <a:cubicBezTo>
                        <a:pt x="11046" y="78740"/>
                        <a:pt x="915" y="104140"/>
                        <a:pt x="281" y="104775"/>
                      </a:cubicBezTo>
                      <a:cubicBezTo>
                        <a:pt x="281" y="105410"/>
                        <a:pt x="-352" y="105410"/>
                        <a:pt x="281" y="106045"/>
                      </a:cubicBezTo>
                      <a:cubicBezTo>
                        <a:pt x="915" y="106045"/>
                        <a:pt x="915" y="105410"/>
                        <a:pt x="915" y="104775"/>
                      </a:cubicBezTo>
                      <a:cubicBezTo>
                        <a:pt x="1548" y="104140"/>
                        <a:pt x="11679" y="80645"/>
                        <a:pt x="35107" y="61595"/>
                      </a:cubicBezTo>
                      <a:cubicBezTo>
                        <a:pt x="58535" y="42545"/>
                        <a:pt x="96526" y="20955"/>
                        <a:pt x="152880" y="20955"/>
                      </a:cubicBezTo>
                      <a:cubicBezTo>
                        <a:pt x="201003" y="20955"/>
                        <a:pt x="235195" y="38100"/>
                        <a:pt x="251025" y="47625"/>
                      </a:cubicBezTo>
                      <a:cubicBezTo>
                        <a:pt x="266855" y="57150"/>
                        <a:pt x="276986" y="66675"/>
                        <a:pt x="278885" y="68580"/>
                      </a:cubicBezTo>
                      <a:cubicBezTo>
                        <a:pt x="280785" y="69850"/>
                        <a:pt x="281418" y="69850"/>
                        <a:pt x="282051" y="70485"/>
                      </a:cubicBezTo>
                      <a:cubicBezTo>
                        <a:pt x="282051" y="70485"/>
                        <a:pt x="282051" y="70485"/>
                        <a:pt x="282051" y="7048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 name="Google Shape;19;p1"/>
                <p:cNvSpPr/>
                <p:nvPr/>
              </p:nvSpPr>
              <p:spPr>
                <a:xfrm>
                  <a:off x="278604" y="4715192"/>
                  <a:ext cx="255736" cy="181772"/>
                </a:xfrm>
                <a:custGeom>
                  <a:rect b="b" l="l" r="r" t="t"/>
                  <a:pathLst>
                    <a:path extrusionOk="0" h="181772" w="255736">
                      <a:moveTo>
                        <a:pt x="1194" y="0"/>
                      </a:moveTo>
                      <a:cubicBezTo>
                        <a:pt x="1827" y="0"/>
                        <a:pt x="1827" y="0"/>
                        <a:pt x="1194" y="0"/>
                      </a:cubicBezTo>
                      <a:cubicBezTo>
                        <a:pt x="1827" y="635"/>
                        <a:pt x="1194" y="1270"/>
                        <a:pt x="1194" y="2540"/>
                      </a:cubicBezTo>
                      <a:cubicBezTo>
                        <a:pt x="1194" y="3810"/>
                        <a:pt x="-72" y="31750"/>
                        <a:pt x="14491" y="60960"/>
                      </a:cubicBezTo>
                      <a:cubicBezTo>
                        <a:pt x="29054" y="91440"/>
                        <a:pt x="55015" y="123190"/>
                        <a:pt x="96806" y="144145"/>
                      </a:cubicBezTo>
                      <a:cubicBezTo>
                        <a:pt x="136064" y="163195"/>
                        <a:pt x="174688" y="166370"/>
                        <a:pt x="203182" y="163195"/>
                      </a:cubicBezTo>
                      <a:cubicBezTo>
                        <a:pt x="231042" y="160020"/>
                        <a:pt x="251938" y="149860"/>
                        <a:pt x="254470" y="148590"/>
                      </a:cubicBezTo>
                      <a:cubicBezTo>
                        <a:pt x="255737" y="147955"/>
                        <a:pt x="255737" y="147955"/>
                        <a:pt x="255737" y="147955"/>
                      </a:cubicBezTo>
                      <a:cubicBezTo>
                        <a:pt x="255737" y="147955"/>
                        <a:pt x="255737" y="147955"/>
                        <a:pt x="255737" y="147955"/>
                      </a:cubicBezTo>
                      <a:cubicBezTo>
                        <a:pt x="255737" y="147955"/>
                        <a:pt x="255104" y="148590"/>
                        <a:pt x="254470" y="148590"/>
                      </a:cubicBezTo>
                      <a:cubicBezTo>
                        <a:pt x="253837" y="149225"/>
                        <a:pt x="252571" y="150495"/>
                        <a:pt x="250671" y="151765"/>
                      </a:cubicBezTo>
                      <a:cubicBezTo>
                        <a:pt x="247505" y="154305"/>
                        <a:pt x="241173" y="160020"/>
                        <a:pt x="219012" y="169545"/>
                      </a:cubicBezTo>
                      <a:cubicBezTo>
                        <a:pt x="187985" y="182880"/>
                        <a:pt x="135431" y="191135"/>
                        <a:pt x="83509" y="162560"/>
                      </a:cubicBezTo>
                      <a:cubicBezTo>
                        <a:pt x="33487" y="135255"/>
                        <a:pt x="11325" y="88265"/>
                        <a:pt x="3727" y="52705"/>
                      </a:cubicBezTo>
                      <a:cubicBezTo>
                        <a:pt x="-1972" y="25400"/>
                        <a:pt x="561" y="3175"/>
                        <a:pt x="561" y="1270"/>
                      </a:cubicBezTo>
                      <a:cubicBezTo>
                        <a:pt x="1194" y="635"/>
                        <a:pt x="1194" y="635"/>
                        <a:pt x="1194" y="0"/>
                      </a:cubicBezTo>
                      <a:cubicBezTo>
                        <a:pt x="1194" y="0"/>
                        <a:pt x="1194" y="0"/>
                        <a:pt x="1194"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0" name="Google Shape;20;p1"/>
              <p:cNvSpPr/>
              <p:nvPr/>
            </p:nvSpPr>
            <p:spPr>
              <a:xfrm>
                <a:off x="342484" y="4665663"/>
                <a:ext cx="234913" cy="102234"/>
              </a:xfrm>
              <a:custGeom>
                <a:rect b="b" l="l" r="r" t="t"/>
                <a:pathLst>
                  <a:path extrusionOk="0" h="102234" w="234913">
                    <a:moveTo>
                      <a:pt x="131071" y="100330"/>
                    </a:moveTo>
                    <a:lnTo>
                      <a:pt x="131071" y="60960"/>
                    </a:lnTo>
                    <a:lnTo>
                      <a:pt x="159564" y="0"/>
                    </a:lnTo>
                    <a:lnTo>
                      <a:pt x="137402" y="0"/>
                    </a:lnTo>
                    <a:lnTo>
                      <a:pt x="120306" y="40005"/>
                    </a:lnTo>
                    <a:lnTo>
                      <a:pt x="103210" y="0"/>
                    </a:lnTo>
                    <a:lnTo>
                      <a:pt x="80415" y="0"/>
                    </a:lnTo>
                    <a:lnTo>
                      <a:pt x="108909" y="60960"/>
                    </a:lnTo>
                    <a:lnTo>
                      <a:pt x="108909" y="100330"/>
                    </a:lnTo>
                    <a:lnTo>
                      <a:pt x="131071" y="100330"/>
                    </a:lnTo>
                    <a:close/>
                    <a:moveTo>
                      <a:pt x="53188" y="57785"/>
                    </a:moveTo>
                    <a:cubicBezTo>
                      <a:pt x="46223" y="43815"/>
                      <a:pt x="24061" y="2540"/>
                      <a:pt x="22795" y="635"/>
                    </a:cubicBezTo>
                    <a:lnTo>
                      <a:pt x="22795" y="0"/>
                    </a:lnTo>
                    <a:lnTo>
                      <a:pt x="0" y="0"/>
                    </a:lnTo>
                    <a:lnTo>
                      <a:pt x="0" y="100965"/>
                    </a:lnTo>
                    <a:lnTo>
                      <a:pt x="20262" y="100965"/>
                    </a:lnTo>
                    <a:lnTo>
                      <a:pt x="20262" y="41275"/>
                    </a:lnTo>
                    <a:cubicBezTo>
                      <a:pt x="27860" y="55245"/>
                      <a:pt x="51922" y="97790"/>
                      <a:pt x="53188" y="100330"/>
                    </a:cubicBezTo>
                    <a:lnTo>
                      <a:pt x="53821" y="100965"/>
                    </a:lnTo>
                    <a:lnTo>
                      <a:pt x="74083" y="100965"/>
                    </a:lnTo>
                    <a:lnTo>
                      <a:pt x="74083" y="0"/>
                    </a:lnTo>
                    <a:lnTo>
                      <a:pt x="53821" y="0"/>
                    </a:lnTo>
                    <a:lnTo>
                      <a:pt x="53821" y="57785"/>
                    </a:lnTo>
                    <a:close/>
                    <a:moveTo>
                      <a:pt x="234914" y="65405"/>
                    </a:moveTo>
                    <a:lnTo>
                      <a:pt x="234914" y="0"/>
                    </a:lnTo>
                    <a:lnTo>
                      <a:pt x="213385" y="0"/>
                    </a:lnTo>
                    <a:lnTo>
                      <a:pt x="213385" y="64770"/>
                    </a:lnTo>
                    <a:cubicBezTo>
                      <a:pt x="213385" y="78105"/>
                      <a:pt x="209586" y="83185"/>
                      <a:pt x="200722" y="83185"/>
                    </a:cubicBezTo>
                    <a:cubicBezTo>
                      <a:pt x="191224" y="83185"/>
                      <a:pt x="188058" y="78105"/>
                      <a:pt x="188058" y="64770"/>
                    </a:cubicBezTo>
                    <a:lnTo>
                      <a:pt x="188058" y="0"/>
                    </a:lnTo>
                    <a:lnTo>
                      <a:pt x="165896" y="0"/>
                    </a:lnTo>
                    <a:lnTo>
                      <a:pt x="165896" y="65405"/>
                    </a:lnTo>
                    <a:cubicBezTo>
                      <a:pt x="165896" y="89535"/>
                      <a:pt x="177927" y="102235"/>
                      <a:pt x="200722" y="102235"/>
                    </a:cubicBezTo>
                    <a:cubicBezTo>
                      <a:pt x="223516" y="102235"/>
                      <a:pt x="234914" y="90170"/>
                      <a:pt x="234914" y="6540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21" name="Google Shape;21;p1"/>
            <p:cNvGrpSpPr/>
            <p:nvPr/>
          </p:nvGrpSpPr>
          <p:grpSpPr>
            <a:xfrm>
              <a:off x="704036" y="4691063"/>
              <a:ext cx="497054" cy="76834"/>
              <a:chOff x="704036" y="4691063"/>
              <a:chExt cx="497054" cy="76834"/>
            </a:xfrm>
          </p:grpSpPr>
          <p:sp>
            <p:nvSpPr>
              <p:cNvPr id="22" name="Google Shape;22;p1"/>
              <p:cNvSpPr/>
              <p:nvPr/>
            </p:nvSpPr>
            <p:spPr>
              <a:xfrm>
                <a:off x="704036" y="4691698"/>
                <a:ext cx="43690" cy="74930"/>
              </a:xfrm>
              <a:custGeom>
                <a:rect b="b" l="l" r="r" t="t"/>
                <a:pathLst>
                  <a:path extrusionOk="0" h="74930" w="43690">
                    <a:moveTo>
                      <a:pt x="22162" y="74930"/>
                    </a:moveTo>
                    <a:lnTo>
                      <a:pt x="0" y="74930"/>
                    </a:lnTo>
                    <a:lnTo>
                      <a:pt x="0" y="1270"/>
                    </a:lnTo>
                    <a:lnTo>
                      <a:pt x="22162" y="1270"/>
                    </a:lnTo>
                    <a:lnTo>
                      <a:pt x="22162" y="10795"/>
                    </a:lnTo>
                    <a:cubicBezTo>
                      <a:pt x="25961" y="5080"/>
                      <a:pt x="31660" y="0"/>
                      <a:pt x="41791" y="0"/>
                    </a:cubicBezTo>
                    <a:cubicBezTo>
                      <a:pt x="41791" y="0"/>
                      <a:pt x="43057" y="0"/>
                      <a:pt x="43057" y="0"/>
                    </a:cubicBezTo>
                    <a:lnTo>
                      <a:pt x="43690" y="0"/>
                    </a:lnTo>
                    <a:lnTo>
                      <a:pt x="43690" y="18415"/>
                    </a:lnTo>
                    <a:lnTo>
                      <a:pt x="42424" y="18415"/>
                    </a:lnTo>
                    <a:cubicBezTo>
                      <a:pt x="41791" y="18415"/>
                      <a:pt x="39258" y="17780"/>
                      <a:pt x="38625" y="17780"/>
                    </a:cubicBezTo>
                    <a:cubicBezTo>
                      <a:pt x="29760" y="17780"/>
                      <a:pt x="24061" y="22860"/>
                      <a:pt x="22162" y="25400"/>
                    </a:cubicBezTo>
                    <a:lnTo>
                      <a:pt x="22162" y="7493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 name="Google Shape;23;p1"/>
              <p:cNvSpPr/>
              <p:nvPr/>
            </p:nvSpPr>
            <p:spPr>
              <a:xfrm>
                <a:off x="888294" y="4692333"/>
                <a:ext cx="60817" cy="75564"/>
              </a:xfrm>
              <a:custGeom>
                <a:rect b="b" l="l" r="r" t="t"/>
                <a:pathLst>
                  <a:path extrusionOk="0" h="75564" w="60817">
                    <a:moveTo>
                      <a:pt x="31660" y="75565"/>
                    </a:moveTo>
                    <a:cubicBezTo>
                      <a:pt x="17729" y="75565"/>
                      <a:pt x="8232" y="71755"/>
                      <a:pt x="633" y="62865"/>
                    </a:cubicBezTo>
                    <a:lnTo>
                      <a:pt x="0" y="62230"/>
                    </a:lnTo>
                    <a:lnTo>
                      <a:pt x="11397" y="50165"/>
                    </a:lnTo>
                    <a:lnTo>
                      <a:pt x="12031" y="50800"/>
                    </a:lnTo>
                    <a:cubicBezTo>
                      <a:pt x="17729" y="56515"/>
                      <a:pt x="25328" y="60325"/>
                      <a:pt x="31660" y="60325"/>
                    </a:cubicBezTo>
                    <a:cubicBezTo>
                      <a:pt x="35459" y="60325"/>
                      <a:pt x="40524" y="59055"/>
                      <a:pt x="40524" y="54610"/>
                    </a:cubicBezTo>
                    <a:cubicBezTo>
                      <a:pt x="40524" y="49530"/>
                      <a:pt x="34826" y="47625"/>
                      <a:pt x="27227" y="45720"/>
                    </a:cubicBezTo>
                    <a:cubicBezTo>
                      <a:pt x="16463" y="42545"/>
                      <a:pt x="3166" y="38735"/>
                      <a:pt x="3166" y="22225"/>
                    </a:cubicBezTo>
                    <a:cubicBezTo>
                      <a:pt x="3166" y="6985"/>
                      <a:pt x="17096" y="0"/>
                      <a:pt x="31026" y="0"/>
                    </a:cubicBezTo>
                    <a:cubicBezTo>
                      <a:pt x="41157" y="0"/>
                      <a:pt x="51922" y="4445"/>
                      <a:pt x="58254" y="11430"/>
                    </a:cubicBezTo>
                    <a:lnTo>
                      <a:pt x="58887" y="12065"/>
                    </a:lnTo>
                    <a:lnTo>
                      <a:pt x="47489" y="24130"/>
                    </a:lnTo>
                    <a:lnTo>
                      <a:pt x="46856" y="23495"/>
                    </a:lnTo>
                    <a:cubicBezTo>
                      <a:pt x="41157" y="17780"/>
                      <a:pt x="36092" y="15875"/>
                      <a:pt x="31026" y="15875"/>
                    </a:cubicBezTo>
                    <a:cubicBezTo>
                      <a:pt x="28494" y="15875"/>
                      <a:pt x="24061" y="16510"/>
                      <a:pt x="24061" y="20955"/>
                    </a:cubicBezTo>
                    <a:cubicBezTo>
                      <a:pt x="24061" y="26035"/>
                      <a:pt x="29760" y="27305"/>
                      <a:pt x="36725" y="29845"/>
                    </a:cubicBezTo>
                    <a:cubicBezTo>
                      <a:pt x="47489" y="33020"/>
                      <a:pt x="60786" y="36830"/>
                      <a:pt x="60786" y="53340"/>
                    </a:cubicBezTo>
                    <a:cubicBezTo>
                      <a:pt x="61420" y="64135"/>
                      <a:pt x="52555" y="75565"/>
                      <a:pt x="31660" y="7556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 name="Google Shape;24;p1"/>
              <p:cNvSpPr/>
              <p:nvPr/>
            </p:nvSpPr>
            <p:spPr>
              <a:xfrm>
                <a:off x="821809" y="4692333"/>
                <a:ext cx="60817" cy="75564"/>
              </a:xfrm>
              <a:custGeom>
                <a:rect b="b" l="l" r="r" t="t"/>
                <a:pathLst>
                  <a:path extrusionOk="0" h="75564" w="60817">
                    <a:moveTo>
                      <a:pt x="31660" y="75565"/>
                    </a:moveTo>
                    <a:cubicBezTo>
                      <a:pt x="17729" y="75565"/>
                      <a:pt x="8232" y="71755"/>
                      <a:pt x="633" y="62865"/>
                    </a:cubicBezTo>
                    <a:lnTo>
                      <a:pt x="0" y="62230"/>
                    </a:lnTo>
                    <a:lnTo>
                      <a:pt x="11397" y="50165"/>
                    </a:lnTo>
                    <a:lnTo>
                      <a:pt x="12031" y="50800"/>
                    </a:lnTo>
                    <a:cubicBezTo>
                      <a:pt x="17729" y="56515"/>
                      <a:pt x="25328" y="60325"/>
                      <a:pt x="31660" y="60325"/>
                    </a:cubicBezTo>
                    <a:cubicBezTo>
                      <a:pt x="35459" y="60325"/>
                      <a:pt x="40524" y="59055"/>
                      <a:pt x="40524" y="54610"/>
                    </a:cubicBezTo>
                    <a:cubicBezTo>
                      <a:pt x="40524" y="49530"/>
                      <a:pt x="34826" y="47625"/>
                      <a:pt x="27227" y="45720"/>
                    </a:cubicBezTo>
                    <a:cubicBezTo>
                      <a:pt x="16463" y="42545"/>
                      <a:pt x="3166" y="38735"/>
                      <a:pt x="3166" y="22225"/>
                    </a:cubicBezTo>
                    <a:cubicBezTo>
                      <a:pt x="3166" y="6985"/>
                      <a:pt x="17096" y="0"/>
                      <a:pt x="31026" y="0"/>
                    </a:cubicBezTo>
                    <a:cubicBezTo>
                      <a:pt x="41157" y="0"/>
                      <a:pt x="51922" y="4445"/>
                      <a:pt x="58254" y="11430"/>
                    </a:cubicBezTo>
                    <a:lnTo>
                      <a:pt x="58887" y="12065"/>
                    </a:lnTo>
                    <a:lnTo>
                      <a:pt x="47489" y="24130"/>
                    </a:lnTo>
                    <a:lnTo>
                      <a:pt x="46856" y="23495"/>
                    </a:lnTo>
                    <a:cubicBezTo>
                      <a:pt x="41157" y="17780"/>
                      <a:pt x="36092" y="15875"/>
                      <a:pt x="31026" y="15875"/>
                    </a:cubicBezTo>
                    <a:cubicBezTo>
                      <a:pt x="28494" y="15875"/>
                      <a:pt x="24061" y="16510"/>
                      <a:pt x="24061" y="20955"/>
                    </a:cubicBezTo>
                    <a:cubicBezTo>
                      <a:pt x="24061" y="26035"/>
                      <a:pt x="29760" y="27305"/>
                      <a:pt x="36725" y="29845"/>
                    </a:cubicBezTo>
                    <a:cubicBezTo>
                      <a:pt x="47489" y="33020"/>
                      <a:pt x="60786" y="36830"/>
                      <a:pt x="60786" y="53340"/>
                    </a:cubicBezTo>
                    <a:cubicBezTo>
                      <a:pt x="61420" y="64135"/>
                      <a:pt x="52555" y="75565"/>
                      <a:pt x="31660" y="7556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 name="Google Shape;25;p1"/>
              <p:cNvSpPr/>
              <p:nvPr/>
            </p:nvSpPr>
            <p:spPr>
              <a:xfrm>
                <a:off x="959212" y="4691063"/>
                <a:ext cx="98777" cy="76834"/>
              </a:xfrm>
              <a:custGeom>
                <a:rect b="b" l="l" r="r" t="t"/>
                <a:pathLst>
                  <a:path extrusionOk="0" h="76834" w="98777">
                    <a:moveTo>
                      <a:pt x="98778" y="75565"/>
                    </a:moveTo>
                    <a:lnTo>
                      <a:pt x="77249" y="75565"/>
                    </a:lnTo>
                    <a:lnTo>
                      <a:pt x="77249" y="26670"/>
                    </a:lnTo>
                    <a:cubicBezTo>
                      <a:pt x="77249" y="20955"/>
                      <a:pt x="75983" y="19050"/>
                      <a:pt x="71551" y="19050"/>
                    </a:cubicBezTo>
                    <a:cubicBezTo>
                      <a:pt x="67751" y="19050"/>
                      <a:pt x="63319" y="22225"/>
                      <a:pt x="60786" y="25400"/>
                    </a:cubicBezTo>
                    <a:lnTo>
                      <a:pt x="60786" y="76200"/>
                    </a:lnTo>
                    <a:lnTo>
                      <a:pt x="38625" y="76200"/>
                    </a:lnTo>
                    <a:lnTo>
                      <a:pt x="38625" y="27305"/>
                    </a:lnTo>
                    <a:cubicBezTo>
                      <a:pt x="38625" y="21590"/>
                      <a:pt x="37358" y="19685"/>
                      <a:pt x="33559" y="19685"/>
                    </a:cubicBezTo>
                    <a:cubicBezTo>
                      <a:pt x="29760" y="19685"/>
                      <a:pt x="25328" y="22860"/>
                      <a:pt x="22162" y="26035"/>
                    </a:cubicBezTo>
                    <a:lnTo>
                      <a:pt x="22162" y="76835"/>
                    </a:lnTo>
                    <a:lnTo>
                      <a:pt x="0" y="76835"/>
                    </a:lnTo>
                    <a:lnTo>
                      <a:pt x="0" y="1905"/>
                    </a:lnTo>
                    <a:lnTo>
                      <a:pt x="22162" y="1905"/>
                    </a:lnTo>
                    <a:lnTo>
                      <a:pt x="22162" y="9525"/>
                    </a:lnTo>
                    <a:cubicBezTo>
                      <a:pt x="26594" y="4445"/>
                      <a:pt x="33559" y="0"/>
                      <a:pt x="42424" y="0"/>
                    </a:cubicBezTo>
                    <a:cubicBezTo>
                      <a:pt x="51922" y="0"/>
                      <a:pt x="56987" y="2540"/>
                      <a:pt x="59520" y="10160"/>
                    </a:cubicBezTo>
                    <a:cubicBezTo>
                      <a:pt x="63952" y="4445"/>
                      <a:pt x="71551" y="0"/>
                      <a:pt x="80415" y="0"/>
                    </a:cubicBezTo>
                    <a:cubicBezTo>
                      <a:pt x="92446" y="0"/>
                      <a:pt x="98778" y="6350"/>
                      <a:pt x="98778" y="20320"/>
                    </a:cubicBezTo>
                    <a:lnTo>
                      <a:pt x="98778" y="7556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 name="Google Shape;26;p1"/>
              <p:cNvSpPr/>
              <p:nvPr/>
            </p:nvSpPr>
            <p:spPr>
              <a:xfrm>
                <a:off x="1067487" y="4691063"/>
                <a:ext cx="62685" cy="76200"/>
              </a:xfrm>
              <a:custGeom>
                <a:rect b="b" l="l" r="r" t="t"/>
                <a:pathLst>
                  <a:path extrusionOk="0" h="76200" w="62685">
                    <a:moveTo>
                      <a:pt x="18363" y="76200"/>
                    </a:moveTo>
                    <a:cubicBezTo>
                      <a:pt x="6332" y="76200"/>
                      <a:pt x="0" y="69850"/>
                      <a:pt x="0" y="57150"/>
                    </a:cubicBezTo>
                    <a:cubicBezTo>
                      <a:pt x="0" y="41910"/>
                      <a:pt x="12664" y="32385"/>
                      <a:pt x="39258" y="27305"/>
                    </a:cubicBezTo>
                    <a:lnTo>
                      <a:pt x="39258" y="24765"/>
                    </a:lnTo>
                    <a:cubicBezTo>
                      <a:pt x="39258" y="19050"/>
                      <a:pt x="37358" y="17145"/>
                      <a:pt x="32926" y="17145"/>
                    </a:cubicBezTo>
                    <a:cubicBezTo>
                      <a:pt x="24694" y="17145"/>
                      <a:pt x="17096" y="22225"/>
                      <a:pt x="13297" y="24765"/>
                    </a:cubicBezTo>
                    <a:lnTo>
                      <a:pt x="3166" y="11430"/>
                    </a:lnTo>
                    <a:cubicBezTo>
                      <a:pt x="12031" y="3810"/>
                      <a:pt x="24061" y="0"/>
                      <a:pt x="36725" y="0"/>
                    </a:cubicBezTo>
                    <a:cubicBezTo>
                      <a:pt x="53188" y="0"/>
                      <a:pt x="60786" y="6985"/>
                      <a:pt x="60786" y="24130"/>
                    </a:cubicBezTo>
                    <a:lnTo>
                      <a:pt x="60786" y="56515"/>
                    </a:lnTo>
                    <a:cubicBezTo>
                      <a:pt x="60786" y="66040"/>
                      <a:pt x="61420" y="70485"/>
                      <a:pt x="62686" y="74295"/>
                    </a:cubicBezTo>
                    <a:lnTo>
                      <a:pt x="62686" y="74930"/>
                    </a:lnTo>
                    <a:cubicBezTo>
                      <a:pt x="62686" y="74930"/>
                      <a:pt x="41157" y="74930"/>
                      <a:pt x="41157" y="74930"/>
                    </a:cubicBezTo>
                    <a:cubicBezTo>
                      <a:pt x="40524" y="73025"/>
                      <a:pt x="39891" y="70485"/>
                      <a:pt x="39891" y="67310"/>
                    </a:cubicBezTo>
                    <a:cubicBezTo>
                      <a:pt x="33559" y="73660"/>
                      <a:pt x="26594" y="76200"/>
                      <a:pt x="18363" y="76200"/>
                    </a:cubicBezTo>
                    <a:close/>
                    <a:moveTo>
                      <a:pt x="39258" y="39370"/>
                    </a:moveTo>
                    <a:cubicBezTo>
                      <a:pt x="26594" y="41910"/>
                      <a:pt x="20895" y="46355"/>
                      <a:pt x="20895" y="53340"/>
                    </a:cubicBezTo>
                    <a:cubicBezTo>
                      <a:pt x="20895" y="57785"/>
                      <a:pt x="22795" y="59690"/>
                      <a:pt x="27227" y="59690"/>
                    </a:cubicBezTo>
                    <a:cubicBezTo>
                      <a:pt x="31660" y="59690"/>
                      <a:pt x="35459" y="57785"/>
                      <a:pt x="39258" y="54610"/>
                    </a:cubicBezTo>
                    <a:lnTo>
                      <a:pt x="39258" y="3937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 name="Google Shape;27;p1"/>
              <p:cNvSpPr/>
              <p:nvPr/>
            </p:nvSpPr>
            <p:spPr>
              <a:xfrm>
                <a:off x="751525" y="4691698"/>
                <a:ext cx="64585" cy="76199"/>
              </a:xfrm>
              <a:custGeom>
                <a:rect b="b" l="l" r="r" t="t"/>
                <a:pathLst>
                  <a:path extrusionOk="0" h="76199" w="64585">
                    <a:moveTo>
                      <a:pt x="32293" y="0"/>
                    </a:moveTo>
                    <a:cubicBezTo>
                      <a:pt x="8232" y="0"/>
                      <a:pt x="0" y="19685"/>
                      <a:pt x="0" y="38100"/>
                    </a:cubicBezTo>
                    <a:cubicBezTo>
                      <a:pt x="0" y="66040"/>
                      <a:pt x="16463" y="76200"/>
                      <a:pt x="32293" y="76200"/>
                    </a:cubicBezTo>
                    <a:cubicBezTo>
                      <a:pt x="48123" y="76200"/>
                      <a:pt x="64586" y="66040"/>
                      <a:pt x="64586" y="38100"/>
                    </a:cubicBezTo>
                    <a:cubicBezTo>
                      <a:pt x="64586" y="9525"/>
                      <a:pt x="48123"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5880"/>
                      <a:pt x="37358" y="58420"/>
                      <a:pt x="32293" y="5842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 name="Google Shape;28;p1"/>
              <p:cNvSpPr/>
              <p:nvPr/>
            </p:nvSpPr>
            <p:spPr>
              <a:xfrm>
                <a:off x="1140937" y="4691698"/>
                <a:ext cx="60153" cy="74294"/>
              </a:xfrm>
              <a:custGeom>
                <a:rect b="b" l="l" r="r" t="t"/>
                <a:pathLst>
                  <a:path extrusionOk="0" h="74294" w="60153">
                    <a:moveTo>
                      <a:pt x="41791" y="0"/>
                    </a:moveTo>
                    <a:cubicBezTo>
                      <a:pt x="33559" y="0"/>
                      <a:pt x="26594" y="4445"/>
                      <a:pt x="22162" y="8890"/>
                    </a:cubicBezTo>
                    <a:lnTo>
                      <a:pt x="22162" y="1270"/>
                    </a:lnTo>
                    <a:lnTo>
                      <a:pt x="0" y="1270"/>
                    </a:lnTo>
                    <a:lnTo>
                      <a:pt x="0" y="74295"/>
                    </a:lnTo>
                    <a:lnTo>
                      <a:pt x="22162" y="74295"/>
                    </a:lnTo>
                    <a:lnTo>
                      <a:pt x="22162" y="24130"/>
                    </a:lnTo>
                    <a:cubicBezTo>
                      <a:pt x="26594" y="20320"/>
                      <a:pt x="29760" y="18415"/>
                      <a:pt x="32926" y="18415"/>
                    </a:cubicBezTo>
                    <a:cubicBezTo>
                      <a:pt x="35459" y="18415"/>
                      <a:pt x="37991" y="19050"/>
                      <a:pt x="37991" y="25400"/>
                    </a:cubicBezTo>
                    <a:lnTo>
                      <a:pt x="37991" y="74295"/>
                    </a:lnTo>
                    <a:lnTo>
                      <a:pt x="60153" y="74295"/>
                    </a:lnTo>
                    <a:lnTo>
                      <a:pt x="60153" y="19685"/>
                    </a:lnTo>
                    <a:cubicBezTo>
                      <a:pt x="60153" y="6350"/>
                      <a:pt x="53821" y="0"/>
                      <a:pt x="41791"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9" name="Google Shape;29;p1"/>
            <p:cNvSpPr/>
            <p:nvPr/>
          </p:nvSpPr>
          <p:spPr>
            <a:xfrm>
              <a:off x="543205" y="4793933"/>
              <a:ext cx="72816" cy="103504"/>
            </a:xfrm>
            <a:custGeom>
              <a:rect b="b" l="l" r="r" t="t"/>
              <a:pathLst>
                <a:path extrusionOk="0" h="103504" w="72816">
                  <a:moveTo>
                    <a:pt x="43690" y="41910"/>
                  </a:moveTo>
                  <a:lnTo>
                    <a:pt x="41791" y="41275"/>
                  </a:lnTo>
                  <a:cubicBezTo>
                    <a:pt x="32926" y="37465"/>
                    <a:pt x="26594" y="33655"/>
                    <a:pt x="26594" y="27305"/>
                  </a:cubicBezTo>
                  <a:cubicBezTo>
                    <a:pt x="26594" y="22225"/>
                    <a:pt x="30393" y="19050"/>
                    <a:pt x="36092" y="19050"/>
                  </a:cubicBezTo>
                  <a:cubicBezTo>
                    <a:pt x="43057" y="19050"/>
                    <a:pt x="48123" y="23495"/>
                    <a:pt x="52555" y="32385"/>
                  </a:cubicBezTo>
                  <a:lnTo>
                    <a:pt x="53188" y="33655"/>
                  </a:lnTo>
                  <a:lnTo>
                    <a:pt x="70917" y="24130"/>
                  </a:lnTo>
                  <a:lnTo>
                    <a:pt x="70284" y="22860"/>
                  </a:lnTo>
                  <a:cubicBezTo>
                    <a:pt x="63319" y="7620"/>
                    <a:pt x="51922" y="0"/>
                    <a:pt x="36092" y="0"/>
                  </a:cubicBezTo>
                  <a:cubicBezTo>
                    <a:pt x="17096" y="0"/>
                    <a:pt x="3799" y="12065"/>
                    <a:pt x="3799" y="28575"/>
                  </a:cubicBezTo>
                  <a:cubicBezTo>
                    <a:pt x="3799" y="48895"/>
                    <a:pt x="19629" y="55245"/>
                    <a:pt x="32293" y="60960"/>
                  </a:cubicBezTo>
                  <a:lnTo>
                    <a:pt x="32926" y="61595"/>
                  </a:lnTo>
                  <a:cubicBezTo>
                    <a:pt x="43057" y="66040"/>
                    <a:pt x="49389" y="69215"/>
                    <a:pt x="49389" y="76200"/>
                  </a:cubicBezTo>
                  <a:cubicBezTo>
                    <a:pt x="49389" y="82550"/>
                    <a:pt x="44957" y="85725"/>
                    <a:pt x="37991" y="85725"/>
                  </a:cubicBezTo>
                  <a:cubicBezTo>
                    <a:pt x="27860" y="85725"/>
                    <a:pt x="22162" y="77470"/>
                    <a:pt x="18996" y="71120"/>
                  </a:cubicBezTo>
                  <a:lnTo>
                    <a:pt x="18363" y="69850"/>
                  </a:lnTo>
                  <a:lnTo>
                    <a:pt x="0" y="78105"/>
                  </a:lnTo>
                  <a:lnTo>
                    <a:pt x="633" y="79375"/>
                  </a:lnTo>
                  <a:cubicBezTo>
                    <a:pt x="8231" y="95885"/>
                    <a:pt x="20895" y="103505"/>
                    <a:pt x="38625" y="103505"/>
                  </a:cubicBezTo>
                  <a:cubicBezTo>
                    <a:pt x="55088" y="103505"/>
                    <a:pt x="72817" y="94615"/>
                    <a:pt x="72817" y="74295"/>
                  </a:cubicBezTo>
                  <a:cubicBezTo>
                    <a:pt x="72184" y="53975"/>
                    <a:pt x="56354" y="46990"/>
                    <a:pt x="43690" y="4191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 name="Google Shape;30;p1"/>
            <p:cNvSpPr/>
            <p:nvPr/>
          </p:nvSpPr>
          <p:spPr>
            <a:xfrm>
              <a:off x="624887" y="4820603"/>
              <a:ext cx="61419" cy="76200"/>
            </a:xfrm>
            <a:custGeom>
              <a:rect b="b" l="l" r="r" t="t"/>
              <a:pathLst>
                <a:path extrusionOk="0" h="76200" w="61419">
                  <a:moveTo>
                    <a:pt x="41791" y="46990"/>
                  </a:moveTo>
                  <a:cubicBezTo>
                    <a:pt x="39891" y="57785"/>
                    <a:pt x="35459" y="59055"/>
                    <a:pt x="32293" y="59055"/>
                  </a:cubicBezTo>
                  <a:cubicBezTo>
                    <a:pt x="28494" y="59055"/>
                    <a:pt x="22795" y="57150"/>
                    <a:pt x="22795" y="38100"/>
                  </a:cubicBezTo>
                  <a:cubicBezTo>
                    <a:pt x="22795" y="17780"/>
                    <a:pt x="29760" y="17780"/>
                    <a:pt x="32293" y="17780"/>
                  </a:cubicBezTo>
                  <a:cubicBezTo>
                    <a:pt x="36092" y="17780"/>
                    <a:pt x="38625" y="19685"/>
                    <a:pt x="41157" y="28575"/>
                  </a:cubicBezTo>
                  <a:lnTo>
                    <a:pt x="41157" y="29845"/>
                  </a:lnTo>
                  <a:lnTo>
                    <a:pt x="61420" y="25400"/>
                  </a:lnTo>
                  <a:lnTo>
                    <a:pt x="60786" y="24130"/>
                  </a:lnTo>
                  <a:cubicBezTo>
                    <a:pt x="58254" y="13970"/>
                    <a:pt x="52555" y="0"/>
                    <a:pt x="32293" y="0"/>
                  </a:cubicBezTo>
                  <a:cubicBezTo>
                    <a:pt x="16463" y="0"/>
                    <a:pt x="0" y="10160"/>
                    <a:pt x="0" y="38100"/>
                  </a:cubicBezTo>
                  <a:cubicBezTo>
                    <a:pt x="0" y="66040"/>
                    <a:pt x="16463" y="76200"/>
                    <a:pt x="31660" y="76200"/>
                  </a:cubicBezTo>
                  <a:cubicBezTo>
                    <a:pt x="46856" y="76200"/>
                    <a:pt x="56987" y="67945"/>
                    <a:pt x="60786" y="52070"/>
                  </a:cubicBezTo>
                  <a:lnTo>
                    <a:pt x="61420" y="50800"/>
                  </a:lnTo>
                  <a:lnTo>
                    <a:pt x="41791" y="45720"/>
                  </a:lnTo>
                  <a:lnTo>
                    <a:pt x="41791" y="4699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 name="Google Shape;31;p1"/>
            <p:cNvSpPr/>
            <p:nvPr/>
          </p:nvSpPr>
          <p:spPr>
            <a:xfrm>
              <a:off x="695804" y="4792028"/>
              <a:ext cx="60153" cy="104139"/>
            </a:xfrm>
            <a:custGeom>
              <a:rect b="b" l="l" r="r" t="t"/>
              <a:pathLst>
                <a:path extrusionOk="0" h="104139" w="60153">
                  <a:moveTo>
                    <a:pt x="41791" y="28575"/>
                  </a:moveTo>
                  <a:cubicBezTo>
                    <a:pt x="33559" y="28575"/>
                    <a:pt x="26594" y="33020"/>
                    <a:pt x="22162" y="37465"/>
                  </a:cubicBezTo>
                  <a:lnTo>
                    <a:pt x="22162" y="0"/>
                  </a:lnTo>
                  <a:lnTo>
                    <a:pt x="0" y="3175"/>
                  </a:lnTo>
                  <a:lnTo>
                    <a:pt x="0" y="104140"/>
                  </a:lnTo>
                  <a:lnTo>
                    <a:pt x="22162" y="104140"/>
                  </a:lnTo>
                  <a:lnTo>
                    <a:pt x="22162" y="53975"/>
                  </a:lnTo>
                  <a:cubicBezTo>
                    <a:pt x="26594" y="50165"/>
                    <a:pt x="29760" y="48260"/>
                    <a:pt x="32926" y="48260"/>
                  </a:cubicBezTo>
                  <a:cubicBezTo>
                    <a:pt x="35459" y="48260"/>
                    <a:pt x="37991" y="48895"/>
                    <a:pt x="37991" y="55245"/>
                  </a:cubicBezTo>
                  <a:lnTo>
                    <a:pt x="37991" y="104140"/>
                  </a:lnTo>
                  <a:lnTo>
                    <a:pt x="60153" y="104140"/>
                  </a:lnTo>
                  <a:lnTo>
                    <a:pt x="60153" y="48260"/>
                  </a:lnTo>
                  <a:cubicBezTo>
                    <a:pt x="60153" y="35560"/>
                    <a:pt x="53821" y="28575"/>
                    <a:pt x="41791" y="2857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 name="Google Shape;32;p1"/>
            <p:cNvSpPr/>
            <p:nvPr/>
          </p:nvSpPr>
          <p:spPr>
            <a:xfrm>
              <a:off x="764189" y="4820603"/>
              <a:ext cx="64585" cy="76200"/>
            </a:xfrm>
            <a:custGeom>
              <a:rect b="b" l="l" r="r" t="t"/>
              <a:pathLst>
                <a:path extrusionOk="0" h="76200" w="64585">
                  <a:moveTo>
                    <a:pt x="32293" y="0"/>
                  </a:moveTo>
                  <a:cubicBezTo>
                    <a:pt x="8232" y="0"/>
                    <a:pt x="0" y="19685"/>
                    <a:pt x="0" y="38100"/>
                  </a:cubicBezTo>
                  <a:cubicBezTo>
                    <a:pt x="0" y="66040"/>
                    <a:pt x="16463" y="76200"/>
                    <a:pt x="32293" y="76200"/>
                  </a:cubicBezTo>
                  <a:cubicBezTo>
                    <a:pt x="48123" y="76200"/>
                    <a:pt x="64586" y="66040"/>
                    <a:pt x="64586" y="38100"/>
                  </a:cubicBezTo>
                  <a:cubicBezTo>
                    <a:pt x="64586" y="10160"/>
                    <a:pt x="48123"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6515"/>
                    <a:pt x="36725" y="58420"/>
                    <a:pt x="32293" y="5842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 name="Google Shape;33;p1"/>
            <p:cNvSpPr/>
            <p:nvPr/>
          </p:nvSpPr>
          <p:spPr>
            <a:xfrm>
              <a:off x="836373" y="4820603"/>
              <a:ext cx="64585" cy="76200"/>
            </a:xfrm>
            <a:custGeom>
              <a:rect b="b" l="l" r="r" t="t"/>
              <a:pathLst>
                <a:path extrusionOk="0" h="76200" w="64585">
                  <a:moveTo>
                    <a:pt x="32293" y="0"/>
                  </a:moveTo>
                  <a:cubicBezTo>
                    <a:pt x="8232" y="0"/>
                    <a:pt x="0" y="19685"/>
                    <a:pt x="0" y="38100"/>
                  </a:cubicBezTo>
                  <a:cubicBezTo>
                    <a:pt x="0" y="66040"/>
                    <a:pt x="16463" y="76200"/>
                    <a:pt x="32293" y="76200"/>
                  </a:cubicBezTo>
                  <a:cubicBezTo>
                    <a:pt x="48123" y="76200"/>
                    <a:pt x="64585" y="66040"/>
                    <a:pt x="64585" y="38100"/>
                  </a:cubicBezTo>
                  <a:cubicBezTo>
                    <a:pt x="64585" y="10160"/>
                    <a:pt x="47489"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6515"/>
                    <a:pt x="36725" y="58420"/>
                    <a:pt x="32293" y="5842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 name="Google Shape;34;p1"/>
            <p:cNvSpPr/>
            <p:nvPr/>
          </p:nvSpPr>
          <p:spPr>
            <a:xfrm>
              <a:off x="954779" y="4820603"/>
              <a:ext cx="64602" cy="76200"/>
            </a:xfrm>
            <a:custGeom>
              <a:rect b="b" l="l" r="r" t="t"/>
              <a:pathLst>
                <a:path extrusionOk="0" h="76200" w="64602">
                  <a:moveTo>
                    <a:pt x="32293" y="0"/>
                  </a:moveTo>
                  <a:cubicBezTo>
                    <a:pt x="8232" y="0"/>
                    <a:pt x="0" y="19685"/>
                    <a:pt x="0" y="38100"/>
                  </a:cubicBezTo>
                  <a:cubicBezTo>
                    <a:pt x="0" y="66040"/>
                    <a:pt x="16463" y="76200"/>
                    <a:pt x="32293" y="76200"/>
                  </a:cubicBezTo>
                  <a:cubicBezTo>
                    <a:pt x="48123" y="76200"/>
                    <a:pt x="64585" y="66040"/>
                    <a:pt x="64585" y="38100"/>
                  </a:cubicBezTo>
                  <a:cubicBezTo>
                    <a:pt x="65219" y="10160"/>
                    <a:pt x="48123" y="0"/>
                    <a:pt x="32293" y="0"/>
                  </a:cubicBezTo>
                  <a:close/>
                  <a:moveTo>
                    <a:pt x="32293" y="58420"/>
                  </a:moveTo>
                  <a:cubicBezTo>
                    <a:pt x="27860" y="58420"/>
                    <a:pt x="22162" y="56515"/>
                    <a:pt x="22162" y="38100"/>
                  </a:cubicBezTo>
                  <a:cubicBezTo>
                    <a:pt x="22162" y="20320"/>
                    <a:pt x="27860" y="18415"/>
                    <a:pt x="32293" y="18415"/>
                  </a:cubicBezTo>
                  <a:cubicBezTo>
                    <a:pt x="36725" y="18415"/>
                    <a:pt x="42424" y="20320"/>
                    <a:pt x="42424" y="38100"/>
                  </a:cubicBezTo>
                  <a:cubicBezTo>
                    <a:pt x="42424" y="56515"/>
                    <a:pt x="37358" y="58420"/>
                    <a:pt x="32293" y="5842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 name="Google Shape;35;p1"/>
            <p:cNvSpPr/>
            <p:nvPr/>
          </p:nvSpPr>
          <p:spPr>
            <a:xfrm>
              <a:off x="1023797" y="4794567"/>
              <a:ext cx="44956" cy="101600"/>
            </a:xfrm>
            <a:custGeom>
              <a:rect b="b" l="l" r="r" t="t"/>
              <a:pathLst>
                <a:path extrusionOk="0" h="101600" w="44956">
                  <a:moveTo>
                    <a:pt x="33559" y="0"/>
                  </a:moveTo>
                  <a:cubicBezTo>
                    <a:pt x="12664" y="0"/>
                    <a:pt x="10131" y="12065"/>
                    <a:pt x="10131" y="22860"/>
                  </a:cubicBezTo>
                  <a:lnTo>
                    <a:pt x="10131" y="27940"/>
                  </a:lnTo>
                  <a:lnTo>
                    <a:pt x="0" y="27940"/>
                  </a:lnTo>
                  <a:lnTo>
                    <a:pt x="0" y="45085"/>
                  </a:lnTo>
                  <a:lnTo>
                    <a:pt x="10131" y="45085"/>
                  </a:lnTo>
                  <a:lnTo>
                    <a:pt x="10131" y="101600"/>
                  </a:lnTo>
                  <a:lnTo>
                    <a:pt x="32293" y="101600"/>
                  </a:lnTo>
                  <a:lnTo>
                    <a:pt x="32293" y="45085"/>
                  </a:lnTo>
                  <a:lnTo>
                    <a:pt x="44957" y="45085"/>
                  </a:lnTo>
                  <a:lnTo>
                    <a:pt x="44957" y="27940"/>
                  </a:lnTo>
                  <a:lnTo>
                    <a:pt x="32293" y="27940"/>
                  </a:lnTo>
                  <a:lnTo>
                    <a:pt x="32293" y="23495"/>
                  </a:lnTo>
                  <a:cubicBezTo>
                    <a:pt x="32293" y="18415"/>
                    <a:pt x="34826" y="17145"/>
                    <a:pt x="39258" y="17145"/>
                  </a:cubicBezTo>
                  <a:cubicBezTo>
                    <a:pt x="40524" y="17145"/>
                    <a:pt x="43057" y="17145"/>
                    <a:pt x="43690" y="17780"/>
                  </a:cubicBezTo>
                  <a:lnTo>
                    <a:pt x="44957" y="17780"/>
                  </a:lnTo>
                  <a:lnTo>
                    <a:pt x="44957" y="635"/>
                  </a:lnTo>
                  <a:lnTo>
                    <a:pt x="44323" y="635"/>
                  </a:lnTo>
                  <a:cubicBezTo>
                    <a:pt x="43057" y="0"/>
                    <a:pt x="36725" y="0"/>
                    <a:pt x="33559"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 name="Google Shape;36;p1"/>
            <p:cNvSpPr/>
            <p:nvPr/>
          </p:nvSpPr>
          <p:spPr>
            <a:xfrm>
              <a:off x="1095981" y="4794567"/>
              <a:ext cx="88013" cy="100965"/>
            </a:xfrm>
            <a:custGeom>
              <a:rect b="b" l="l" r="r" t="t"/>
              <a:pathLst>
                <a:path extrusionOk="0" h="100965" w="88013">
                  <a:moveTo>
                    <a:pt x="44323" y="66040"/>
                  </a:moveTo>
                  <a:lnTo>
                    <a:pt x="27860" y="0"/>
                  </a:lnTo>
                  <a:lnTo>
                    <a:pt x="0" y="0"/>
                  </a:lnTo>
                  <a:lnTo>
                    <a:pt x="0" y="100965"/>
                  </a:lnTo>
                  <a:lnTo>
                    <a:pt x="18996" y="100965"/>
                  </a:lnTo>
                  <a:lnTo>
                    <a:pt x="18996" y="38100"/>
                  </a:lnTo>
                  <a:cubicBezTo>
                    <a:pt x="20262" y="42545"/>
                    <a:pt x="34826" y="100965"/>
                    <a:pt x="34826" y="100965"/>
                  </a:cubicBezTo>
                  <a:lnTo>
                    <a:pt x="51922" y="100965"/>
                  </a:lnTo>
                  <a:cubicBezTo>
                    <a:pt x="51922" y="100965"/>
                    <a:pt x="66485" y="43815"/>
                    <a:pt x="67751" y="38735"/>
                  </a:cubicBezTo>
                  <a:lnTo>
                    <a:pt x="67751" y="100965"/>
                  </a:lnTo>
                  <a:lnTo>
                    <a:pt x="88014" y="100965"/>
                  </a:lnTo>
                  <a:lnTo>
                    <a:pt x="88014" y="0"/>
                  </a:lnTo>
                  <a:lnTo>
                    <a:pt x="59520" y="0"/>
                  </a:lnTo>
                  <a:lnTo>
                    <a:pt x="44323" y="6604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 name="Google Shape;37;p1"/>
            <p:cNvSpPr/>
            <p:nvPr/>
          </p:nvSpPr>
          <p:spPr>
            <a:xfrm>
              <a:off x="1193492" y="4819967"/>
              <a:ext cx="61419" cy="76200"/>
            </a:xfrm>
            <a:custGeom>
              <a:rect b="b" l="l" r="r" t="t"/>
              <a:pathLst>
                <a:path extrusionOk="0" h="76200" w="61419">
                  <a:moveTo>
                    <a:pt x="47489" y="50800"/>
                  </a:moveTo>
                  <a:cubicBezTo>
                    <a:pt x="44957" y="54610"/>
                    <a:pt x="39891" y="59055"/>
                    <a:pt x="33559" y="59055"/>
                  </a:cubicBezTo>
                  <a:cubicBezTo>
                    <a:pt x="26594" y="59055"/>
                    <a:pt x="23428" y="53975"/>
                    <a:pt x="22162" y="44450"/>
                  </a:cubicBezTo>
                  <a:lnTo>
                    <a:pt x="61420" y="44450"/>
                  </a:lnTo>
                  <a:lnTo>
                    <a:pt x="61420" y="39370"/>
                  </a:lnTo>
                  <a:cubicBezTo>
                    <a:pt x="61420" y="14605"/>
                    <a:pt x="50655" y="0"/>
                    <a:pt x="31660" y="0"/>
                  </a:cubicBezTo>
                  <a:cubicBezTo>
                    <a:pt x="17096" y="0"/>
                    <a:pt x="0" y="10160"/>
                    <a:pt x="0" y="38100"/>
                  </a:cubicBezTo>
                  <a:cubicBezTo>
                    <a:pt x="0" y="62230"/>
                    <a:pt x="12031" y="76200"/>
                    <a:pt x="32293" y="76200"/>
                  </a:cubicBezTo>
                  <a:cubicBezTo>
                    <a:pt x="44323" y="76200"/>
                    <a:pt x="53821" y="71120"/>
                    <a:pt x="60786" y="60960"/>
                  </a:cubicBezTo>
                  <a:lnTo>
                    <a:pt x="61420" y="59690"/>
                  </a:lnTo>
                  <a:lnTo>
                    <a:pt x="48123" y="48895"/>
                  </a:lnTo>
                  <a:lnTo>
                    <a:pt x="47489" y="50800"/>
                  </a:lnTo>
                  <a:close/>
                  <a:moveTo>
                    <a:pt x="22795" y="31115"/>
                  </a:moveTo>
                  <a:cubicBezTo>
                    <a:pt x="23428" y="24765"/>
                    <a:pt x="25961" y="18415"/>
                    <a:pt x="32293" y="18415"/>
                  </a:cubicBezTo>
                  <a:cubicBezTo>
                    <a:pt x="35459" y="18415"/>
                    <a:pt x="40524" y="19685"/>
                    <a:pt x="41157" y="31115"/>
                  </a:cubicBezTo>
                  <a:lnTo>
                    <a:pt x="22795" y="3111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 name="Google Shape;38;p1"/>
            <p:cNvSpPr/>
            <p:nvPr/>
          </p:nvSpPr>
          <p:spPr>
            <a:xfrm>
              <a:off x="1265043" y="4794567"/>
              <a:ext cx="65851" cy="102235"/>
            </a:xfrm>
            <a:custGeom>
              <a:rect b="b" l="l" r="r" t="t"/>
              <a:pathLst>
                <a:path extrusionOk="0" h="102235" w="65851">
                  <a:moveTo>
                    <a:pt x="62686" y="82550"/>
                  </a:moveTo>
                  <a:lnTo>
                    <a:pt x="62686" y="0"/>
                  </a:lnTo>
                  <a:lnTo>
                    <a:pt x="40524" y="0"/>
                  </a:lnTo>
                  <a:lnTo>
                    <a:pt x="40524" y="33020"/>
                  </a:lnTo>
                  <a:cubicBezTo>
                    <a:pt x="36092" y="28575"/>
                    <a:pt x="30393" y="26035"/>
                    <a:pt x="24061" y="26035"/>
                  </a:cubicBezTo>
                  <a:cubicBezTo>
                    <a:pt x="8865" y="26035"/>
                    <a:pt x="0" y="40005"/>
                    <a:pt x="0" y="64770"/>
                  </a:cubicBezTo>
                  <a:cubicBezTo>
                    <a:pt x="0" y="95885"/>
                    <a:pt x="13297" y="102235"/>
                    <a:pt x="24061" y="102235"/>
                  </a:cubicBezTo>
                  <a:cubicBezTo>
                    <a:pt x="31026" y="102235"/>
                    <a:pt x="36725" y="99695"/>
                    <a:pt x="41157" y="94615"/>
                  </a:cubicBezTo>
                  <a:cubicBezTo>
                    <a:pt x="41157" y="96520"/>
                    <a:pt x="41791" y="99060"/>
                    <a:pt x="42424" y="100330"/>
                  </a:cubicBezTo>
                  <a:lnTo>
                    <a:pt x="43057" y="100965"/>
                  </a:lnTo>
                  <a:lnTo>
                    <a:pt x="65852" y="100965"/>
                  </a:lnTo>
                  <a:lnTo>
                    <a:pt x="65219" y="99060"/>
                  </a:lnTo>
                  <a:cubicBezTo>
                    <a:pt x="63319" y="95885"/>
                    <a:pt x="62686" y="90805"/>
                    <a:pt x="62686" y="82550"/>
                  </a:cubicBezTo>
                  <a:close/>
                  <a:moveTo>
                    <a:pt x="40524" y="50165"/>
                  </a:moveTo>
                  <a:lnTo>
                    <a:pt x="40524" y="78105"/>
                  </a:lnTo>
                  <a:cubicBezTo>
                    <a:pt x="37991" y="80645"/>
                    <a:pt x="34826" y="83820"/>
                    <a:pt x="31026" y="83820"/>
                  </a:cubicBezTo>
                  <a:cubicBezTo>
                    <a:pt x="27227" y="83820"/>
                    <a:pt x="21529" y="81915"/>
                    <a:pt x="21529" y="64135"/>
                  </a:cubicBezTo>
                  <a:cubicBezTo>
                    <a:pt x="21529" y="46990"/>
                    <a:pt x="25961" y="45085"/>
                    <a:pt x="31026" y="45085"/>
                  </a:cubicBezTo>
                  <a:cubicBezTo>
                    <a:pt x="34192" y="45085"/>
                    <a:pt x="36725" y="46990"/>
                    <a:pt x="40524" y="5016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 name="Google Shape;39;p1"/>
            <p:cNvSpPr/>
            <p:nvPr/>
          </p:nvSpPr>
          <p:spPr>
            <a:xfrm>
              <a:off x="1341026" y="4794568"/>
              <a:ext cx="22161" cy="19685"/>
            </a:xfrm>
            <a:custGeom>
              <a:rect b="b" l="l" r="r" t="t"/>
              <a:pathLst>
                <a:path extrusionOk="0" h="19685" w="22161">
                  <a:moveTo>
                    <a:pt x="0" y="0"/>
                  </a:moveTo>
                  <a:lnTo>
                    <a:pt x="22162" y="0"/>
                  </a:lnTo>
                  <a:lnTo>
                    <a:pt x="22162" y="19685"/>
                  </a:lnTo>
                  <a:lnTo>
                    <a:pt x="0" y="1968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 name="Google Shape;40;p1"/>
            <p:cNvSpPr/>
            <p:nvPr/>
          </p:nvSpPr>
          <p:spPr>
            <a:xfrm>
              <a:off x="1341026" y="4821873"/>
              <a:ext cx="22161" cy="73660"/>
            </a:xfrm>
            <a:custGeom>
              <a:rect b="b" l="l" r="r" t="t"/>
              <a:pathLst>
                <a:path extrusionOk="0" h="73660" w="22161">
                  <a:moveTo>
                    <a:pt x="0" y="0"/>
                  </a:moveTo>
                  <a:lnTo>
                    <a:pt x="22162" y="0"/>
                  </a:lnTo>
                  <a:lnTo>
                    <a:pt x="22162" y="73660"/>
                  </a:lnTo>
                  <a:lnTo>
                    <a:pt x="0" y="7366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 name="Google Shape;41;p1"/>
            <p:cNvSpPr/>
            <p:nvPr/>
          </p:nvSpPr>
          <p:spPr>
            <a:xfrm>
              <a:off x="1372685" y="4820603"/>
              <a:ext cx="61419" cy="76200"/>
            </a:xfrm>
            <a:custGeom>
              <a:rect b="b" l="l" r="r" t="t"/>
              <a:pathLst>
                <a:path extrusionOk="0" h="76200" w="61419">
                  <a:moveTo>
                    <a:pt x="41791" y="46990"/>
                  </a:moveTo>
                  <a:cubicBezTo>
                    <a:pt x="39891" y="57785"/>
                    <a:pt x="35459" y="59055"/>
                    <a:pt x="32293" y="59055"/>
                  </a:cubicBezTo>
                  <a:cubicBezTo>
                    <a:pt x="28494" y="59055"/>
                    <a:pt x="22795" y="57150"/>
                    <a:pt x="22795" y="38100"/>
                  </a:cubicBezTo>
                  <a:cubicBezTo>
                    <a:pt x="22795" y="17780"/>
                    <a:pt x="29760" y="17780"/>
                    <a:pt x="32293" y="17780"/>
                  </a:cubicBezTo>
                  <a:cubicBezTo>
                    <a:pt x="36092" y="17780"/>
                    <a:pt x="38625" y="19685"/>
                    <a:pt x="41157" y="28575"/>
                  </a:cubicBezTo>
                  <a:lnTo>
                    <a:pt x="41157" y="29845"/>
                  </a:lnTo>
                  <a:lnTo>
                    <a:pt x="61420" y="25400"/>
                  </a:lnTo>
                  <a:lnTo>
                    <a:pt x="60786" y="24130"/>
                  </a:lnTo>
                  <a:cubicBezTo>
                    <a:pt x="58254" y="13970"/>
                    <a:pt x="52555" y="0"/>
                    <a:pt x="32293" y="0"/>
                  </a:cubicBezTo>
                  <a:cubicBezTo>
                    <a:pt x="16463" y="0"/>
                    <a:pt x="0" y="10160"/>
                    <a:pt x="0" y="38100"/>
                  </a:cubicBezTo>
                  <a:cubicBezTo>
                    <a:pt x="0" y="66040"/>
                    <a:pt x="16463" y="76200"/>
                    <a:pt x="31660" y="76200"/>
                  </a:cubicBezTo>
                  <a:cubicBezTo>
                    <a:pt x="46856" y="76200"/>
                    <a:pt x="56987" y="67945"/>
                    <a:pt x="60786" y="52070"/>
                  </a:cubicBezTo>
                  <a:lnTo>
                    <a:pt x="61420" y="50800"/>
                  </a:lnTo>
                  <a:lnTo>
                    <a:pt x="41791" y="45720"/>
                  </a:lnTo>
                  <a:lnTo>
                    <a:pt x="41791" y="4699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 name="Google Shape;42;p1"/>
            <p:cNvSpPr/>
            <p:nvPr/>
          </p:nvSpPr>
          <p:spPr>
            <a:xfrm>
              <a:off x="1442970" y="4794568"/>
              <a:ext cx="22161" cy="19685"/>
            </a:xfrm>
            <a:custGeom>
              <a:rect b="b" l="l" r="r" t="t"/>
              <a:pathLst>
                <a:path extrusionOk="0" h="19685" w="22161">
                  <a:moveTo>
                    <a:pt x="0" y="0"/>
                  </a:moveTo>
                  <a:lnTo>
                    <a:pt x="22162" y="0"/>
                  </a:lnTo>
                  <a:lnTo>
                    <a:pt x="22162" y="19685"/>
                  </a:lnTo>
                  <a:lnTo>
                    <a:pt x="0" y="1968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 name="Google Shape;43;p1"/>
            <p:cNvSpPr/>
            <p:nvPr/>
          </p:nvSpPr>
          <p:spPr>
            <a:xfrm>
              <a:off x="1442970" y="4821873"/>
              <a:ext cx="22161" cy="73660"/>
            </a:xfrm>
            <a:custGeom>
              <a:rect b="b" l="l" r="r" t="t"/>
              <a:pathLst>
                <a:path extrusionOk="0" h="73660" w="22161">
                  <a:moveTo>
                    <a:pt x="0" y="0"/>
                  </a:moveTo>
                  <a:lnTo>
                    <a:pt x="22162" y="0"/>
                  </a:lnTo>
                  <a:lnTo>
                    <a:pt x="22162" y="73660"/>
                  </a:lnTo>
                  <a:lnTo>
                    <a:pt x="0" y="7366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 name="Google Shape;44;p1"/>
            <p:cNvSpPr/>
            <p:nvPr/>
          </p:nvSpPr>
          <p:spPr>
            <a:xfrm>
              <a:off x="1479061" y="4820603"/>
              <a:ext cx="60153" cy="74929"/>
            </a:xfrm>
            <a:custGeom>
              <a:rect b="b" l="l" r="r" t="t"/>
              <a:pathLst>
                <a:path extrusionOk="0" h="74929" w="60153">
                  <a:moveTo>
                    <a:pt x="41791" y="0"/>
                  </a:moveTo>
                  <a:cubicBezTo>
                    <a:pt x="33559" y="0"/>
                    <a:pt x="26594" y="4445"/>
                    <a:pt x="22162" y="8890"/>
                  </a:cubicBezTo>
                  <a:lnTo>
                    <a:pt x="22162" y="1270"/>
                  </a:lnTo>
                  <a:lnTo>
                    <a:pt x="0" y="1270"/>
                  </a:lnTo>
                  <a:lnTo>
                    <a:pt x="0" y="74930"/>
                  </a:lnTo>
                  <a:lnTo>
                    <a:pt x="22162" y="74930"/>
                  </a:lnTo>
                  <a:lnTo>
                    <a:pt x="22162" y="24765"/>
                  </a:lnTo>
                  <a:cubicBezTo>
                    <a:pt x="26594" y="20955"/>
                    <a:pt x="29760" y="19050"/>
                    <a:pt x="32926" y="19050"/>
                  </a:cubicBezTo>
                  <a:cubicBezTo>
                    <a:pt x="35459" y="19050"/>
                    <a:pt x="37991" y="19685"/>
                    <a:pt x="37991" y="26035"/>
                  </a:cubicBezTo>
                  <a:lnTo>
                    <a:pt x="37991" y="74930"/>
                  </a:lnTo>
                  <a:lnTo>
                    <a:pt x="60153" y="74930"/>
                  </a:lnTo>
                  <a:lnTo>
                    <a:pt x="60153" y="19685"/>
                  </a:lnTo>
                  <a:cubicBezTo>
                    <a:pt x="60153" y="6985"/>
                    <a:pt x="53821" y="0"/>
                    <a:pt x="41791"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 name="Google Shape;45;p1"/>
            <p:cNvSpPr/>
            <p:nvPr/>
          </p:nvSpPr>
          <p:spPr>
            <a:xfrm>
              <a:off x="1548712" y="4819967"/>
              <a:ext cx="61419" cy="76200"/>
            </a:xfrm>
            <a:custGeom>
              <a:rect b="b" l="l" r="r" t="t"/>
              <a:pathLst>
                <a:path extrusionOk="0" h="76200" w="61419">
                  <a:moveTo>
                    <a:pt x="48123" y="49530"/>
                  </a:moveTo>
                  <a:lnTo>
                    <a:pt x="47489" y="50800"/>
                  </a:lnTo>
                  <a:cubicBezTo>
                    <a:pt x="44957" y="54610"/>
                    <a:pt x="39891" y="59055"/>
                    <a:pt x="33559" y="59055"/>
                  </a:cubicBezTo>
                  <a:cubicBezTo>
                    <a:pt x="26594" y="59055"/>
                    <a:pt x="23428" y="53975"/>
                    <a:pt x="22162" y="44450"/>
                  </a:cubicBezTo>
                  <a:lnTo>
                    <a:pt x="61420" y="44450"/>
                  </a:lnTo>
                  <a:lnTo>
                    <a:pt x="61420" y="39370"/>
                  </a:lnTo>
                  <a:cubicBezTo>
                    <a:pt x="61420" y="14605"/>
                    <a:pt x="50655" y="0"/>
                    <a:pt x="31660" y="0"/>
                  </a:cubicBezTo>
                  <a:cubicBezTo>
                    <a:pt x="17096" y="0"/>
                    <a:pt x="0" y="10160"/>
                    <a:pt x="0" y="38100"/>
                  </a:cubicBezTo>
                  <a:cubicBezTo>
                    <a:pt x="0" y="62230"/>
                    <a:pt x="12031" y="76200"/>
                    <a:pt x="32293" y="76200"/>
                  </a:cubicBezTo>
                  <a:cubicBezTo>
                    <a:pt x="44323" y="76200"/>
                    <a:pt x="53821" y="71120"/>
                    <a:pt x="60786" y="60960"/>
                  </a:cubicBezTo>
                  <a:lnTo>
                    <a:pt x="61420" y="59690"/>
                  </a:lnTo>
                  <a:lnTo>
                    <a:pt x="48123" y="49530"/>
                  </a:lnTo>
                  <a:close/>
                  <a:moveTo>
                    <a:pt x="22162" y="31115"/>
                  </a:moveTo>
                  <a:cubicBezTo>
                    <a:pt x="22795" y="24765"/>
                    <a:pt x="25328" y="18415"/>
                    <a:pt x="31660" y="18415"/>
                  </a:cubicBezTo>
                  <a:cubicBezTo>
                    <a:pt x="34826" y="18415"/>
                    <a:pt x="39891" y="19685"/>
                    <a:pt x="40524" y="31115"/>
                  </a:cubicBezTo>
                  <a:lnTo>
                    <a:pt x="22162" y="3111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 name="Google Shape;46;p1"/>
            <p:cNvSpPr/>
            <p:nvPr/>
          </p:nvSpPr>
          <p:spPr>
            <a:xfrm>
              <a:off x="908556" y="4794568"/>
              <a:ext cx="22161" cy="100964"/>
            </a:xfrm>
            <a:custGeom>
              <a:rect b="b" l="l" r="r" t="t"/>
              <a:pathLst>
                <a:path extrusionOk="0" h="100964" w="22161">
                  <a:moveTo>
                    <a:pt x="0" y="0"/>
                  </a:moveTo>
                  <a:lnTo>
                    <a:pt x="22162" y="0"/>
                  </a:lnTo>
                  <a:lnTo>
                    <a:pt x="22162" y="100965"/>
                  </a:lnTo>
                  <a:lnTo>
                    <a:pt x="0" y="10096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 name="Google Shape;47;p1"/>
            <p:cNvSpPr/>
            <p:nvPr/>
          </p:nvSpPr>
          <p:spPr>
            <a:xfrm>
              <a:off x="612856" y="4661217"/>
              <a:ext cx="77249" cy="106679"/>
            </a:xfrm>
            <a:custGeom>
              <a:rect b="b" l="l" r="r" t="t"/>
              <a:pathLst>
                <a:path extrusionOk="0" h="106679" w="77249">
                  <a:moveTo>
                    <a:pt x="41791" y="71120"/>
                  </a:moveTo>
                  <a:lnTo>
                    <a:pt x="56354" y="71120"/>
                  </a:lnTo>
                  <a:cubicBezTo>
                    <a:pt x="55088" y="82550"/>
                    <a:pt x="49389" y="88900"/>
                    <a:pt x="40524" y="88900"/>
                  </a:cubicBezTo>
                  <a:cubicBezTo>
                    <a:pt x="32926" y="88900"/>
                    <a:pt x="22162" y="85090"/>
                    <a:pt x="22162" y="53340"/>
                  </a:cubicBezTo>
                  <a:cubicBezTo>
                    <a:pt x="22162" y="31115"/>
                    <a:pt x="27860" y="19685"/>
                    <a:pt x="39258" y="19685"/>
                  </a:cubicBezTo>
                  <a:cubicBezTo>
                    <a:pt x="47489" y="19685"/>
                    <a:pt x="51289" y="24765"/>
                    <a:pt x="54454" y="38100"/>
                  </a:cubicBezTo>
                  <a:lnTo>
                    <a:pt x="75350" y="35560"/>
                  </a:lnTo>
                  <a:cubicBezTo>
                    <a:pt x="70917" y="10795"/>
                    <a:pt x="60153" y="0"/>
                    <a:pt x="40524" y="0"/>
                  </a:cubicBezTo>
                  <a:cubicBezTo>
                    <a:pt x="15197" y="0"/>
                    <a:pt x="0" y="19685"/>
                    <a:pt x="0" y="53340"/>
                  </a:cubicBezTo>
                  <a:cubicBezTo>
                    <a:pt x="0" y="87630"/>
                    <a:pt x="13930" y="106680"/>
                    <a:pt x="37991" y="106680"/>
                  </a:cubicBezTo>
                  <a:cubicBezTo>
                    <a:pt x="48756" y="106680"/>
                    <a:pt x="56354" y="100965"/>
                    <a:pt x="60153" y="94615"/>
                  </a:cubicBezTo>
                  <a:lnTo>
                    <a:pt x="60153" y="104775"/>
                  </a:lnTo>
                  <a:lnTo>
                    <a:pt x="77249" y="104775"/>
                  </a:lnTo>
                  <a:lnTo>
                    <a:pt x="77249" y="53975"/>
                  </a:lnTo>
                  <a:lnTo>
                    <a:pt x="42424" y="53975"/>
                  </a:lnTo>
                  <a:lnTo>
                    <a:pt x="42424" y="7112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652">
          <p15:clr>
            <a:srgbClr val="F26B43"/>
          </p15:clr>
        </p15:guide>
        <p15:guide id="2" pos="2880">
          <p15:clr>
            <a:srgbClr val="F26B43"/>
          </p15:clr>
        </p15:guide>
        <p15:guide id="3" orient="horz" pos="213">
          <p15:clr>
            <a:srgbClr val="F26B43"/>
          </p15:clr>
        </p15:guide>
        <p15:guide id="4" orient="horz" pos="641">
          <p15:clr>
            <a:srgbClr val="F26B43"/>
          </p15:clr>
        </p15:guide>
        <p15:guide id="5" pos="219">
          <p15:clr>
            <a:srgbClr val="F26B43"/>
          </p15:clr>
        </p15:guide>
        <p15:guide id="6" pos="204">
          <p15:clr>
            <a:srgbClr val="F26B43"/>
          </p15:clr>
        </p15:guide>
        <p15:guide id="7" pos="4896">
          <p15:clr>
            <a:srgbClr val="F26B43"/>
          </p15:clr>
        </p15:guide>
        <p15:guide id="8" orient="horz" pos="386">
          <p15:clr>
            <a:srgbClr val="F26B43"/>
          </p15:clr>
        </p15:guide>
        <p15:guide id="9" orient="horz" pos="97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www-nature-com.ezproxy.med.nyu.edu/articles/d41586-019-00857-9" TargetMode="Externa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hyperlink" Target="https://journals.plos.org/plosbiology/article?id=10.1371/journal.pbio.1002106#sec010" TargetMode="Externa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 Id="rId3" Type="http://schemas.openxmlformats.org/officeDocument/2006/relationships/hyperlink" Target="https://www.sli.do/features-google-slides?interaction-type=T3BlblRleHQ%3D" TargetMode="External"/><Relationship Id="rId4" Type="http://schemas.openxmlformats.org/officeDocument/2006/relationships/image" Target="../media/image13.png"/><Relationship Id="rId5" Type="http://schemas.openxmlformats.org/officeDocument/2006/relationships/hyperlink" Target="https://www.sli.do/features-google-slides?payload=eyJwb2xsVXVpZCI6IjkzNDcxMzRjLTQ0Y2QtNGJjZC04ZTEwLTkxNWEwNjRiOGJlNiIsInByZXNlbnRhdGlvbklkIjoiMUJyM1k1QnpjT1JaRGdmUGlyNUZLWlRnbENaeWNQek03NVZoeVBkMUpqSWciLCJzbGlkZUlkIjoiU0xJREVTX0FQSTU1MzkwNTM0MV8wIiwidGltZWxpbmUiOlt7InBvbGxRdWVzdGlvblV1aWQiOiI3OGJjOTI1YS0yMmRjLTQzMTQtYmYxMS03ZGUwMWVhZjk1MTUiLCJzaG93UmVzdWx0cyI6dHJ1ZX1dLCJ0eXBlIjoiU2xpZG9Qb2xsIn0%3D" TargetMode="External"/><Relationship Id="rId6" Type="http://schemas.openxmlformats.org/officeDocument/2006/relationships/image" Target="../media/image17.png"/><Relationship Id="rId7" Type="http://schemas.openxmlformats.org/officeDocument/2006/relationships/hyperlink" Target="https://chrome.google.com/webstore/detail/slido/dhhclfjehmpacimcdknijodpjpmppkii"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hyperlink" Target="https://www.nature.com/articles/506150a"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hyperlink" Target="https://www.nature.com/articles/nrn3475" TargetMode="Externa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4.xml"/><Relationship Id="rId3" Type="http://schemas.openxmlformats.org/officeDocument/2006/relationships/hyperlink" Target="https://www.sli.do/features-google-slides?interaction-type=T3BlblRleHQ%3D" TargetMode="External"/><Relationship Id="rId4" Type="http://schemas.openxmlformats.org/officeDocument/2006/relationships/image" Target="../media/image13.png"/><Relationship Id="rId5" Type="http://schemas.openxmlformats.org/officeDocument/2006/relationships/hyperlink" Target="https://www.sli.do/features-google-slides?payload=eyJwb2xsVXVpZCI6IjcwMzdhM2IxLWE5ZmEtNDc3Ny04ZmZiLWI2MzQ1NTEwNjkxMiIsInByZXNlbnRhdGlvbklkIjoiMUJyM1k1QnpjT1JaRGdmUGlyNUZLWlRnbENaeWNQek03NVZoeVBkMUpqSWciLCJzbGlkZUlkIjoiU0xJREVTX0FQSTMyNTM5NDg5XzAiLCJ0aW1lbGluZSI6W3sicG9sbFF1ZXN0aW9uVXVpZCI6ImQ2ZDZiMWEzLWE4ODgtNGE0Zi1iNTVmLTM5ODZmMTBmMDQyMyIsInNob3dSZXN1bHRzIjp0cnVlfV0sInR5cGUiOiJTbGlkb1BvbGwifQ%3D%3D" TargetMode="External"/><Relationship Id="rId6" Type="http://schemas.openxmlformats.org/officeDocument/2006/relationships/image" Target="../media/image17.png"/><Relationship Id="rId7" Type="http://schemas.openxmlformats.org/officeDocument/2006/relationships/hyperlink" Target="https://chrome.google.com/webstore/detail/slido/dhhclfjehmpacimcdknijodpjpmppkii"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8.xml"/><Relationship Id="rId3" Type="http://schemas.openxmlformats.org/officeDocument/2006/relationships/hyperlink" Target="https://www.sli.do/features-google-slides?interaction-type=T3BlblRleHQ%3D" TargetMode="External"/><Relationship Id="rId4" Type="http://schemas.openxmlformats.org/officeDocument/2006/relationships/image" Target="../media/image13.png"/><Relationship Id="rId5" Type="http://schemas.openxmlformats.org/officeDocument/2006/relationships/hyperlink" Target="https://www.sli.do/features-google-slides?payload=eyJwb2xsVXVpZCI6IjkyMmU4ZjRmLWZlODUtNGI2ZS1hOTMxLWU4ODU0OGRlOWEwOSIsInByZXNlbnRhdGlvbklkIjoiMXpYUmp1UDhQUmVaa2hGSHRkQXdfTDBfakFXd2tQZkFWcmZZLUNCdXVWOEEiLCJzbGlkZUlkIjoiU0xJREVTX0FQSTIwODI0ODQ1MDJfMCIsInRpbWVsaW5lIjpbeyJwb2xsUXVlc3Rpb25VdWlkIjoiMTNmN2RjOTYtMTgzZC00NTE0LTljYzYtOTAxY2FhMmEzMzMyIiwic2hvd1Jlc3VsdHMiOnRydWV9XSwidHlwZSI6IlNsaWRvUG9sbCJ9" TargetMode="External"/><Relationship Id="rId6" Type="http://schemas.openxmlformats.org/officeDocument/2006/relationships/image" Target="../media/image17.png"/><Relationship Id="rId7" Type="http://schemas.openxmlformats.org/officeDocument/2006/relationships/hyperlink" Target="https://chrome.google.com/webstore/detail/slido/dhhclfjehmpacimcdknijodpjpmppkii"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 Id="rId3" Type="http://schemas.openxmlformats.org/officeDocument/2006/relationships/hyperlink" Target="https://www.sli.do/features-google-slides?payload=eyJwb2xsVXVpZCI6ImY5ZjIwNTc5LWFiYWUtNGMxYi1iMmMxLWQ5ZDAxMTUyMTViNyIsInByZXNlbnRhdGlvbklkIjoiMUJyM1k1QnpjT1JaRGdmUGlyNUZLWlRnbENaeWNQek03NVZoeVBkMUpqSWciLCJzbGlkZUlkIjoiU0xJREVTX0FQSTExMzMwNTU5NzdfMCIsInRpbWVsaW5lIjpbeyJzaG93UmVzdWx0cyI6dHJ1ZSwicG9sbFF1ZXN0aW9uVXVpZCI6IjExZDE4YTk5LThlMTMtNDY0Mi05OWFhLTQ1Y2IwY2JhNDM3MiJ9XSwidHlwZSI6IlNsaWRvUG9sbCJ9" TargetMode="External"/><Relationship Id="rId4" Type="http://schemas.openxmlformats.org/officeDocument/2006/relationships/image" Target="../media/image17.png"/><Relationship Id="rId5" Type="http://schemas.openxmlformats.org/officeDocument/2006/relationships/hyperlink" Target="https://chrome.google.com/webstore/detail/slido/dhhclfjehmpacimcdknijodpjpmppkii" TargetMode="External"/><Relationship Id="rId6" Type="http://schemas.openxmlformats.org/officeDocument/2006/relationships/hyperlink" Target="https://www.sli.do/features-google-slides?interaction-type=TXVsdGlwbGVDaG9pY2U%3D" TargetMode="External"/><Relationship Id="rId7" Type="http://schemas.openxmlformats.org/officeDocument/2006/relationships/image" Target="../media/image3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0.xml"/><Relationship Id="rId3" Type="http://schemas.openxmlformats.org/officeDocument/2006/relationships/hyperlink" Target="https://www.sli.do/features-google-slides?interaction-type=T3BlblRleHQ%3D" TargetMode="External"/><Relationship Id="rId4" Type="http://schemas.openxmlformats.org/officeDocument/2006/relationships/image" Target="../media/image13.png"/><Relationship Id="rId5" Type="http://schemas.openxmlformats.org/officeDocument/2006/relationships/hyperlink" Target="https://www.sli.do/features-google-slides?payload=eyJwb2xsVXVpZCI6ImRlZmY0OThmLWQ5ZTktNDJkZC1iOTkwLTMyNTUwYTk1MmEyMCIsInByZXNlbnRhdGlvbklkIjoiMXpYUmp1UDhQUmVaa2hGSHRkQXdfTDBfakFXd2tQZkFWcmZZLUNCdXVWOEEiLCJzbGlkZUlkIjoiU0xJREVTX0FQSTIxMTM5MDA1MDlfMCIsInRpbWVsaW5lIjpbeyJwb2xsUXVlc3Rpb25VdWlkIjoiYTFiODEwNmQtZWU2My00ZWU2LTgzYTEtNDI0MTFjOTIxOTVkIiwic2hvd1Jlc3VsdHMiOnRydWV9XSwidHlwZSI6IlNsaWRvUG9sbCJ9" TargetMode="External"/><Relationship Id="rId6" Type="http://schemas.openxmlformats.org/officeDocument/2006/relationships/image" Target="../media/image17.png"/><Relationship Id="rId7" Type="http://schemas.openxmlformats.org/officeDocument/2006/relationships/hyperlink" Target="https://chrome.google.com/webstore/detail/slido/dhhclfjehmpacimcdknijodpjpmppkii"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 Id="rId3" Type="http://schemas.openxmlformats.org/officeDocument/2006/relationships/hyperlink" Target="https://www-sciencedirect-com.ezproxy.med.nyu.edu/science/article/pii/S0895435614001577"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 Id="rId3" Type="http://schemas.openxmlformats.org/officeDocument/2006/relationships/hyperlink" Target="https://journals.plos.org/plosone/article?id=10.1371/journal.pone.0098856"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3.xml"/><Relationship Id="rId3" Type="http://schemas.openxmlformats.org/officeDocument/2006/relationships/hyperlink" Target="https://www.sli.do/features-google-slides?interaction-type=V29yZENsb3Vk" TargetMode="External"/><Relationship Id="rId4" Type="http://schemas.openxmlformats.org/officeDocument/2006/relationships/image" Target="../media/image14.png"/><Relationship Id="rId5" Type="http://schemas.openxmlformats.org/officeDocument/2006/relationships/hyperlink" Target="https://www.sli.do/features-google-slides?payload=eyJwb2xsVXVpZCI6IjliNGE1N2JjLTg0ZTQtNDI0Yi1hZGZlLWE0NTRiOGIyMGJmZCIsInByZXNlbnRhdGlvbklkIjoiMXpYUmp1UDhQUmVaa2hGSHRkQXdfTDBfakFXd2tQZkFWcmZZLUNCdXVWOEEiLCJzbGlkZUlkIjoiU0xJREVTX0FQSTEyOTE2NTQwMDlfMCIsInRpbWVsaW5lIjpbeyJwb2xsUXVlc3Rpb25VdWlkIjoiZmQwZWQwYmItZWZkMS00OTEzLTlkNWItY2Y2NjRlOWJkOWE5Iiwic2hvd1Jlc3VsdHMiOnRydWV9XSwidHlwZSI6IlNsaWRvUG9sbCJ9" TargetMode="External"/><Relationship Id="rId6" Type="http://schemas.openxmlformats.org/officeDocument/2006/relationships/image" Target="../media/image17.png"/><Relationship Id="rId7" Type="http://schemas.openxmlformats.org/officeDocument/2006/relationships/hyperlink" Target="https://chrome.google.com/webstore/detail/slido/dhhclfjehmpacimcdknijodpjpmppkii"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 Id="rId3" Type="http://schemas.openxmlformats.org/officeDocument/2006/relationships/hyperlink" Target="https://journals.plos.org/plosone/article?id=10.1371/journal.pone.0215221" TargetMode="External"/><Relationship Id="rId4" Type="http://schemas.openxmlformats.org/officeDocument/2006/relationships/hyperlink" Target="https://journals.plos.org/plosone/article?id=10.1371/journal.pone.0089981"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6.xml"/><Relationship Id="rId3" Type="http://schemas.openxmlformats.org/officeDocument/2006/relationships/hyperlink" Target="https://www.sli.do/features-google-slides?interaction-type=TXVsdGlwbGVDaG9pY2U%3D" TargetMode="External"/><Relationship Id="rId4" Type="http://schemas.openxmlformats.org/officeDocument/2006/relationships/image" Target="../media/image38.png"/><Relationship Id="rId5" Type="http://schemas.openxmlformats.org/officeDocument/2006/relationships/hyperlink" Target="https://www.sli.do/features-google-slides?payload=eyJwb2xsVXVpZCI6ImFkZmZhODRkLTE5MDMtNDc1Ny04ODhmLWY2YWM2ODJiZmU0NCIsInByZXNlbnRhdGlvbklkIjoiMUJyM1k1QnpjT1JaRGdmUGlyNUZLWlRnbENaeWNQek03NVZoeVBkMUpqSWciLCJzbGlkZUlkIjoiU0xJREVTX0FQSTc0MDM4NDAwN18wIiwidGltZWxpbmUiOlt7InNob3dSZXN1bHRzIjp0cnVlLCJwb2xsUXVlc3Rpb25VdWlkIjoiZWU4NDU1MTAtZjU1Zi00MGQ0LWEzZjMtMDA5Mjc1YzVkOWUwIn1dLCJ0eXBlIjoiU2xpZG9Qb2xsIn0%3D" TargetMode="External"/><Relationship Id="rId6" Type="http://schemas.openxmlformats.org/officeDocument/2006/relationships/image" Target="../media/image17.png"/><Relationship Id="rId7" Type="http://schemas.openxmlformats.org/officeDocument/2006/relationships/hyperlink" Target="https://chrome.google.com/webstore/detail/slido/dhhclfjehmpacimcdknijodpjpmppkii"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hyperlink" Target="https://journals.plos.org/plosone/article?id=10.1371/journal.pone.0007824" TargetMode="External"/><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hyperlink" Target="https://journals.plos.org/plosone/article?id=10.1371/journal.pone.0166733" TargetMode="External"/><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 Id="rId3" Type="http://schemas.openxmlformats.org/officeDocument/2006/relationships/hyperlink" Target="https://www.sli.do/features-google-slides?interaction-type=T3BlblRleHQ%3D" TargetMode="External"/><Relationship Id="rId4" Type="http://schemas.openxmlformats.org/officeDocument/2006/relationships/image" Target="../media/image13.png"/><Relationship Id="rId5" Type="http://schemas.openxmlformats.org/officeDocument/2006/relationships/hyperlink" Target="https://www.sli.do/features-google-slides?payload=eyJwb2xsVXVpZCI6ImNhZTc0NWJiLWI2NTEtNGU1Ny1hZDFjLTdlNzJmZDQwMDgxNiIsInByZXNlbnRhdGlvbklkIjoiMUJyM1k1QnpjT1JaRGdmUGlyNUZLWlRnbENaeWNQek03NVZoeVBkMUpqSWciLCJzbGlkZUlkIjoiU0xJREVTX0FQSTk5OTA1ODMyOV8wIiwidGltZWxpbmUiOlt7InBvbGxRdWVzdGlvblV1aWQiOiIyNDZjZmI1NC00MmI2LTQ2MTctYmFkMy03YjI1NGJjMTgzMDMiLCJzaG93UmVzdWx0cyI6dHJ1ZX1dLCJ0eXBlIjoiU2xpZG9Qb2xsIn0%3D" TargetMode="External"/><Relationship Id="rId6" Type="http://schemas.openxmlformats.org/officeDocument/2006/relationships/image" Target="../media/image17.png"/><Relationship Id="rId7" Type="http://schemas.openxmlformats.org/officeDocument/2006/relationships/hyperlink" Target="https://chrome.google.com/webstore/detail/slido/dhhclfjehmpacimcdknijodpjpmppkii"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hyperlink" Target="https://www.nature.com/articles/d41586-018-04590-7"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hyperlink" Target="https://www.nature.com/documents/Reporting_checklist_new.doc" TargetMode="External"/><Relationship Id="rId4" Type="http://schemas.openxmlformats.org/officeDocument/2006/relationships/hyperlink" Target="https://www.cell.com/pb-assets/journals/research/cell/methods/Methods_Guide_general-1678470557763.pdf" TargetMode="External"/><Relationship Id="rId5" Type="http://schemas.openxmlformats.org/officeDocument/2006/relationships/hyperlink" Target="https://arriveguidelines.org/arrive-guidelines"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2.xml"/><Relationship Id="rId3" Type="http://schemas.openxmlformats.org/officeDocument/2006/relationships/hyperlink" Target="https://www.sli.do/features-google-slides?interaction-type=TXVsdGlwbGVDaG9pY2U%3D" TargetMode="External"/><Relationship Id="rId4" Type="http://schemas.openxmlformats.org/officeDocument/2006/relationships/image" Target="../media/image38.png"/><Relationship Id="rId5" Type="http://schemas.openxmlformats.org/officeDocument/2006/relationships/hyperlink" Target="https://www.sli.do/features-google-slides?payload=eyJwb2xsVXVpZCI6IjRhZjJlODYyLTg2Y2UtNDM3ZC04NmY4LWVkNDU2Y2E1OWJiNSIsInByZXNlbnRhdGlvbklkIjoiMUJyM1k1QnpjT1JaRGdmUGlyNUZLWlRnbENaeWNQek03NVZoeVBkMUpqSWciLCJzbGlkZUlkIjoiU0xJREVTX0FQSTE2MzExODE0MDFfMCIsInRpbWVsaW5lIjpbeyJzaG93UmVzdWx0cyI6dHJ1ZSwicG9sbFF1ZXN0aW9uVXVpZCI6ImI3ZjUwOTJiLWYxZWMtNDkzMy1hYjdmLWJjZDY3OTE0MjdhYyJ9XSwidHlwZSI6IlNsaWRvUG9sbCJ9" TargetMode="External"/><Relationship Id="rId6" Type="http://schemas.openxmlformats.org/officeDocument/2006/relationships/image" Target="../media/image17.png"/><Relationship Id="rId7" Type="http://schemas.openxmlformats.org/officeDocument/2006/relationships/hyperlink" Target="https://chrome.google.com/webstore/detail/slido/dhhclfjehmpacimcdknijodpjpmppkii"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hyperlink" Target="https://www.protocols.io/"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hyperlink" Target="http://cshprotocols.cshlp.org.ezproxy.med.nyu.edu/content/by/year" TargetMode="External"/><Relationship Id="rId4" Type="http://schemas.openxmlformats.org/officeDocument/2006/relationships/hyperlink" Target="http://www.nature.com.ezproxy.med.nyu.edu/nprot/archive/index.html" TargetMode="External"/><Relationship Id="rId5" Type="http://schemas.openxmlformats.org/officeDocument/2006/relationships/hyperlink" Target="http://www.jove.com.ezproxy.med.nyu.edu/" TargetMode="External"/><Relationship Id="rId6" Type="http://schemas.openxmlformats.org/officeDocument/2006/relationships/hyperlink" Target="https://hslguides.med.nyu.edu/basicsciencetoolkit/sciencetoolkit/research-support"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hyperlink" Target="http://cshprotocols.cshlp.org.ezproxy.med.nyu.edu/content/by/year" TargetMode="External"/><Relationship Id="rId4" Type="http://schemas.openxmlformats.org/officeDocument/2006/relationships/hyperlink" Target="http://www.nature.com.ezproxy.med.nyu.edu/nprot/archive/index.html" TargetMode="External"/><Relationship Id="rId5" Type="http://schemas.openxmlformats.org/officeDocument/2006/relationships/hyperlink" Target="http://www.jove.com.ezproxy.med.nyu.edu/" TargetMode="External"/><Relationship Id="rId6" Type="http://schemas.openxmlformats.org/officeDocument/2006/relationships/hyperlink" Target="https://www.protocols.io/"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8.xml"/><Relationship Id="rId3" Type="http://schemas.openxmlformats.org/officeDocument/2006/relationships/hyperlink" Target="https://www.sli.do/features-google-slides?interaction-type=TXVsdGlwbGVDaG9pY2U%3D" TargetMode="External"/><Relationship Id="rId4" Type="http://schemas.openxmlformats.org/officeDocument/2006/relationships/image" Target="../media/image38.png"/><Relationship Id="rId5" Type="http://schemas.openxmlformats.org/officeDocument/2006/relationships/hyperlink" Target="https://www.sli.do/features-google-slides?payload=eyJwb2xsVXVpZCI6IjExODNjOTMyLWViMGItNDYwMi04YmM0LWM4MTk4NDZjZjA1YiIsInByZXNlbnRhdGlvbklkIjoiMUJyM1k1QnpjT1JaRGdmUGlyNUZLWlRnbENaeWNQek03NVZoeVBkMUpqSWciLCJzbGlkZUlkIjoiU0xJREVTX0FQSTIwMjMwODgzOThfMCIsInRpbWVsaW5lIjpbeyJzaG93UmVzdWx0cyI6dHJ1ZSwicG9sbFF1ZXN0aW9uVXVpZCI6IjM2ZGUxZDkzLTJhNTItNDcwOC04ZDc2LTE0MzgwNmYyZjVmMSJ9XSwidHlwZSI6IlNsaWRvUG9sbCJ9" TargetMode="External"/><Relationship Id="rId6" Type="http://schemas.openxmlformats.org/officeDocument/2006/relationships/image" Target="../media/image17.png"/><Relationship Id="rId7" Type="http://schemas.openxmlformats.org/officeDocument/2006/relationships/hyperlink" Target="https://chrome.google.com/webstore/detail/slido/dhhclfjehmpacimcdknijodpjpmppkii"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9.xml"/><Relationship Id="rId3" Type="http://schemas.openxmlformats.org/officeDocument/2006/relationships/hyperlink" Target="https://www.sli.do/features-google-slides?interaction-type=TXVsdGlwbGVDaG9pY2U%3D" TargetMode="External"/><Relationship Id="rId4" Type="http://schemas.openxmlformats.org/officeDocument/2006/relationships/image" Target="../media/image38.png"/><Relationship Id="rId5" Type="http://schemas.openxmlformats.org/officeDocument/2006/relationships/hyperlink" Target="https://www.sli.do/features-google-slides?payload=eyJwb2xsVXVpZCI6IjFkOWVhOTg3LTMwYzgtNGJkZS05ZDYwLTQ4YzNjZDlmZTYxMCIsInByZXNlbnRhdGlvbklkIjoiMUJyM1k1QnpjT1JaRGdmUGlyNUZLWlRnbENaeWNQek03NVZoeVBkMUpqSWciLCJzbGlkZUlkIjoiU0xJREVTX0FQSTE0NzQ3ODU1NDFfMCIsInRpbWVsaW5lIjpbeyJzaG93UmVzdWx0cyI6dHJ1ZSwicG9sbFF1ZXN0aW9uVXVpZCI6ImQ4OTNlYWFhLThmZGMtNDZkMC1iNWFmLTU2NjVkNWVkN2M1ZSJ9XSwidHlwZSI6IlNsaWRvUG9sbCJ9" TargetMode="External"/><Relationship Id="rId6" Type="http://schemas.openxmlformats.org/officeDocument/2006/relationships/image" Target="../media/image17.png"/><Relationship Id="rId7" Type="http://schemas.openxmlformats.org/officeDocument/2006/relationships/hyperlink" Target="https://chrome.google.com/webstore/detail/slido/dhhclfjehmpacimcdknijodpjpmppkii"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 Id="rId3" Type="http://schemas.openxmlformats.org/officeDocument/2006/relationships/hyperlink" Target="https://www.sli.do/features-google-slides?interaction-type=TXVsdGlwbGVDaG9pY2U%3D" TargetMode="External"/><Relationship Id="rId4" Type="http://schemas.openxmlformats.org/officeDocument/2006/relationships/image" Target="../media/image38.png"/><Relationship Id="rId5" Type="http://schemas.openxmlformats.org/officeDocument/2006/relationships/hyperlink" Target="https://www.sli.do/features-google-slides?payload=eyJwb2xsVXVpZCI6IjExNGI0MTQ1LTVmMmQtNGI0ZC05MDEzLTlkMjU4OTQxMzY1NiIsInByZXNlbnRhdGlvbklkIjoiMUJyM1k1QnpjT1JaRGdmUGlyNUZLWlRnbENaeWNQek03NVZoeVBkMUpqSWciLCJzbGlkZUlkIjoiU0xJREVTX0FQSTE5NTE2NDg3ODNfMCIsInRpbWVsaW5lIjpbeyJzaG93UmVzdWx0cyI6dHJ1ZSwicG9sbFF1ZXN0aW9uVXVpZCI6IjNjODJiYTgxLTE2YzUtNDNiZC1hNzA1LTVmN2E2MGJhMmVmYyJ9XSwidHlwZSI6IlNsaWRvUG9sbCJ9" TargetMode="External"/><Relationship Id="rId6" Type="http://schemas.openxmlformats.org/officeDocument/2006/relationships/image" Target="../media/image17.png"/><Relationship Id="rId7" Type="http://schemas.openxmlformats.org/officeDocument/2006/relationships/hyperlink" Target="https://chrome.google.com/webstore/detail/slido/dhhclfjehmpacimcdknijodpjpmppkii"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0.xml"/><Relationship Id="rId3" Type="http://schemas.openxmlformats.org/officeDocument/2006/relationships/hyperlink" Target="https://www.sli.do/features-google-slides?interaction-type=TXVsdGlwbGVDaG9pY2U%3D" TargetMode="External"/><Relationship Id="rId4" Type="http://schemas.openxmlformats.org/officeDocument/2006/relationships/image" Target="../media/image38.png"/><Relationship Id="rId5" Type="http://schemas.openxmlformats.org/officeDocument/2006/relationships/hyperlink" Target="https://www.sli.do/features-google-slides?payload=eyJwb2xsVXVpZCI6IjU1MjNmNGQ2LTUzZDYtNGUwYi05OWM4LWJlYmIzOGZjYTNlZCIsInByZXNlbnRhdGlvbklkIjoiMUJyM1k1QnpjT1JaRGdmUGlyNUZLWlRnbENaeWNQek03NVZoeVBkMUpqSWciLCJzbGlkZUlkIjoiU0xJREVTX0FQSTc1NzQyNTI1Nl8wIiwidGltZWxpbmUiOlt7InNob3dSZXN1bHRzIjp0cnVlLCJwb2xsUXVlc3Rpb25VdWlkIjoiZTBmMGFmNTAtNTk0My00MTViLWIxODAtMDFhYTg5MTRjMWU0In1dLCJ0eXBlIjoiU2xpZG9Qb2xsIn0%3D" TargetMode="External"/><Relationship Id="rId6" Type="http://schemas.openxmlformats.org/officeDocument/2006/relationships/image" Target="../media/image17.png"/><Relationship Id="rId7" Type="http://schemas.openxmlformats.org/officeDocument/2006/relationships/hyperlink" Target="https://chrome.google.com/webstore/detail/slido/dhhclfjehmpacimcdknijodpjpmppkii"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1.xml"/><Relationship Id="rId3" Type="http://schemas.openxmlformats.org/officeDocument/2006/relationships/hyperlink" Target="https://www.cell.com/pb-assets/journals/research/cell/methods/Methods_Guide_general-1678470557763.pdf" TargetMode="External"/><Relationship Id="rId4" Type="http://schemas.openxmlformats.org/officeDocument/2006/relationships/hyperlink" Target="https://www.nature.com/documents/Reporting_checklist_new.doc" TargetMode="External"/><Relationship Id="rId5" Type="http://schemas.openxmlformats.org/officeDocument/2006/relationships/hyperlink" Target="https://arriveguidelines.org/arrive-guidelines/inclusion-and-exclusion-criteria/3c" TargetMode="External"/><Relationship Id="rId6" Type="http://schemas.openxmlformats.org/officeDocument/2006/relationships/image" Target="../media/image34.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2.xml"/><Relationship Id="rId3" Type="http://schemas.openxmlformats.org/officeDocument/2006/relationships/image" Target="../media/image36.jpg"/></Relationships>
</file>

<file path=ppt/slides/_rels/slide53.xml.rels><?xml version="1.0" encoding="UTF-8" standalone="yes"?><Relationships xmlns="http://schemas.openxmlformats.org/package/2006/relationships"><Relationship Id="rId11" Type="http://schemas.openxmlformats.org/officeDocument/2006/relationships/hyperlink" Target="https://www.zotero.org/google-docs/?VUT4Yc" TargetMode="External"/><Relationship Id="rId10" Type="http://schemas.openxmlformats.org/officeDocument/2006/relationships/hyperlink" Target="https://www.zotero.org/google-docs/?VUT4Yc" TargetMode="External"/><Relationship Id="rId13" Type="http://schemas.openxmlformats.org/officeDocument/2006/relationships/hyperlink" Target="https://www.zotero.org/google-docs/?VUT4Yc" TargetMode="External"/><Relationship Id="rId12" Type="http://schemas.openxmlformats.org/officeDocument/2006/relationships/hyperlink" Target="https://www.zotero.org/google-docs/?VUT4Yc" TargetMode="External"/><Relationship Id="rId1" Type="http://schemas.openxmlformats.org/officeDocument/2006/relationships/slideLayout" Target="../slideLayouts/slideLayout18.xml"/><Relationship Id="rId2" Type="http://schemas.openxmlformats.org/officeDocument/2006/relationships/notesSlide" Target="../notesSlides/notesSlide53.xml"/><Relationship Id="rId3" Type="http://schemas.openxmlformats.org/officeDocument/2006/relationships/hyperlink" Target="https://www.zotero.org/google-docs/?VUT4Yc" TargetMode="External"/><Relationship Id="rId4" Type="http://schemas.openxmlformats.org/officeDocument/2006/relationships/hyperlink" Target="https://www.zotero.org/google-docs/?VUT4Yc" TargetMode="External"/><Relationship Id="rId9" Type="http://schemas.openxmlformats.org/officeDocument/2006/relationships/hyperlink" Target="https://www.zotero.org/google-docs/?VUT4Yc" TargetMode="External"/><Relationship Id="rId15" Type="http://schemas.openxmlformats.org/officeDocument/2006/relationships/hyperlink" Target="https://www.zotero.org/google-docs/?VUT4Yc" TargetMode="External"/><Relationship Id="rId14" Type="http://schemas.openxmlformats.org/officeDocument/2006/relationships/hyperlink" Target="https://www.zotero.org/google-docs/?VUT4Yc" TargetMode="External"/><Relationship Id="rId16" Type="http://schemas.openxmlformats.org/officeDocument/2006/relationships/hyperlink" Target="https://www.zotero.org/google-docs/?VUT4Yc" TargetMode="External"/><Relationship Id="rId5" Type="http://schemas.openxmlformats.org/officeDocument/2006/relationships/hyperlink" Target="https://www.zotero.org/google-docs/?VUT4Yc" TargetMode="External"/><Relationship Id="rId6" Type="http://schemas.openxmlformats.org/officeDocument/2006/relationships/hyperlink" Target="https://www.zotero.org/google-docs/?VUT4Yc" TargetMode="External"/><Relationship Id="rId7" Type="http://schemas.openxmlformats.org/officeDocument/2006/relationships/hyperlink" Target="https://www.zotero.org/google-docs/?VUT4Yc" TargetMode="External"/><Relationship Id="rId8" Type="http://schemas.openxmlformats.org/officeDocument/2006/relationships/hyperlink" Target="https://www.zotero.org/google-docs/?VUT4Yc"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hyperlink" Target="https://www.sli.do/features-google-slides?interaction-type=T3BlblRleHQ%3D" TargetMode="External"/><Relationship Id="rId4" Type="http://schemas.openxmlformats.org/officeDocument/2006/relationships/image" Target="../media/image13.png"/><Relationship Id="rId5" Type="http://schemas.openxmlformats.org/officeDocument/2006/relationships/hyperlink" Target="https://www.sli.do/features-google-slides?payload=eyJwb2xsVXVpZCI6IjYwZTRmNGRiLWMxZWQtNDhjNS05NjEyLWZhNWI4ZDgzZjFlYyIsInByZXNlbnRhdGlvbklkIjoiMUJyM1k1QnpjT1JaRGdmUGlyNUZLWlRnbENaeWNQek03NVZoeVBkMUpqSWciLCJzbGlkZUlkIjoiU0xJREVTX0FQSTE4NzUxNjQwNzJfMCIsInRpbWVsaW5lIjpbeyJwb2xsUXVlc3Rpb25VdWlkIjoiZmVmMzI0NjUtMzk2YS00NTI1LTk5MDAtZWI2Y2IyZWU0NTdiIiwic2hvd1Jlc3VsdHMiOnRydWV9XSwidHlwZSI6IlNsaWRvUG9sbCJ9" TargetMode="External"/><Relationship Id="rId6" Type="http://schemas.openxmlformats.org/officeDocument/2006/relationships/image" Target="../media/image17.png"/><Relationship Id="rId7" Type="http://schemas.openxmlformats.org/officeDocument/2006/relationships/hyperlink" Target="https://chrome.google.com/webstore/detail/slido/dhhclfjehmpacimcdknijodpjpmppkii"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22"/>
          <p:cNvSpPr txBox="1"/>
          <p:nvPr>
            <p:ph type="ctrTitle"/>
          </p:nvPr>
        </p:nvSpPr>
        <p:spPr>
          <a:xfrm>
            <a:off x="310900" y="1085250"/>
            <a:ext cx="5514600" cy="1846800"/>
          </a:xfrm>
          <a:prstGeom prst="rect">
            <a:avLst/>
          </a:prstGeom>
          <a:noFill/>
          <a:ln>
            <a:noFill/>
          </a:ln>
        </p:spPr>
        <p:txBody>
          <a:bodyPr anchorCtr="0" anchor="b" bIns="0" lIns="0" spcFirstLastPara="1" rIns="0" wrap="square" tIns="0">
            <a:noAutofit/>
          </a:bodyPr>
          <a:lstStyle/>
          <a:p>
            <a:pPr indent="0" lvl="0" marL="0" rtl="0" algn="l">
              <a:lnSpc>
                <a:spcPct val="83000"/>
              </a:lnSpc>
              <a:spcBef>
                <a:spcPts val="0"/>
              </a:spcBef>
              <a:spcAft>
                <a:spcPts val="0"/>
              </a:spcAft>
              <a:buClr>
                <a:schemeClr val="lt1"/>
              </a:buClr>
              <a:buSzPts val="3200"/>
              <a:buFont typeface="Arial"/>
              <a:buNone/>
            </a:pPr>
            <a:r>
              <a:rPr lang="en-US"/>
              <a:t>Rigor and Reproducibility II</a:t>
            </a:r>
            <a:endParaRPr/>
          </a:p>
        </p:txBody>
      </p:sp>
      <p:sp>
        <p:nvSpPr>
          <p:cNvPr id="403" name="Google Shape;403;p22"/>
          <p:cNvSpPr txBox="1"/>
          <p:nvPr>
            <p:ph idx="1" type="subTitle"/>
          </p:nvPr>
        </p:nvSpPr>
        <p:spPr>
          <a:xfrm>
            <a:off x="332072" y="3319544"/>
            <a:ext cx="4248150" cy="898923"/>
          </a:xfrm>
          <a:prstGeom prst="rect">
            <a:avLst/>
          </a:prstGeom>
          <a:noFill/>
          <a:ln>
            <a:noFill/>
          </a:ln>
        </p:spPr>
        <p:txBody>
          <a:bodyPr anchorCtr="0" anchor="t" bIns="0" lIns="0" spcFirstLastPara="1" rIns="0" wrap="square" tIns="0">
            <a:noAutofit/>
          </a:bodyPr>
          <a:lstStyle/>
          <a:p>
            <a:pPr indent="0" lvl="0" marL="0" rtl="0" algn="l">
              <a:lnSpc>
                <a:spcPct val="105000"/>
              </a:lnSpc>
              <a:spcBef>
                <a:spcPts val="0"/>
              </a:spcBef>
              <a:spcAft>
                <a:spcPts val="0"/>
              </a:spcAft>
              <a:buClr>
                <a:schemeClr val="lt1"/>
              </a:buClr>
              <a:buSzPts val="1800"/>
              <a:buNone/>
            </a:pPr>
            <a:r>
              <a:rPr lang="en-US"/>
              <a:t>Experimental Reproducibility</a:t>
            </a:r>
            <a:endParaRPr/>
          </a:p>
          <a:p>
            <a:pPr indent="0" lvl="0" marL="0" rtl="0" algn="l">
              <a:lnSpc>
                <a:spcPct val="105000"/>
              </a:lnSpc>
              <a:spcBef>
                <a:spcPts val="0"/>
              </a:spcBef>
              <a:spcAft>
                <a:spcPts val="0"/>
              </a:spcAft>
              <a:buClr>
                <a:schemeClr val="lt1"/>
              </a:buClr>
              <a:buSzPts val="1800"/>
              <a:buNone/>
            </a:pPr>
            <a:r>
              <a:rPr lang="en-US"/>
              <a:t>Fred LaPolla MLS &amp; Alisa Surkis PhD</a:t>
            </a:r>
            <a:endParaRPr/>
          </a:p>
        </p:txBody>
      </p:sp>
      <p:pic>
        <p:nvPicPr>
          <p:cNvPr id="404" name="Google Shape;404;p22"/>
          <p:cNvPicPr preferRelativeResize="0"/>
          <p:nvPr>
            <p:ph idx="2" type="pic"/>
          </p:nvPr>
        </p:nvPicPr>
        <p:blipFill rotWithShape="1">
          <a:blip r:embed="rId3">
            <a:alphaModFix/>
          </a:blip>
          <a:srcRect b="125" l="0" r="0" t="126"/>
          <a:stretch/>
        </p:blipFill>
        <p:spPr>
          <a:xfrm>
            <a:off x="6103938" y="0"/>
            <a:ext cx="3040062" cy="5143500"/>
          </a:xfrm>
          <a:prstGeom prst="rect">
            <a:avLst/>
          </a:prstGeom>
          <a:solidFill>
            <a:srgbClr val="D8D8D8"/>
          </a:solidFill>
          <a:ln>
            <a:noFill/>
          </a:ln>
        </p:spPr>
      </p:pic>
      <p:sp>
        <p:nvSpPr>
          <p:cNvPr id="405" name="Google Shape;405;p22"/>
          <p:cNvSpPr/>
          <p:nvPr>
            <p:ph idx="11" type="ftr"/>
          </p:nvPr>
        </p:nvSpPr>
        <p:spPr>
          <a:xfrm>
            <a:off x="347663" y="4663440"/>
            <a:ext cx="1810512" cy="219456"/>
          </a:xfrm>
          <a:prstGeom prst="roundRect">
            <a:avLst>
              <a:gd fmla="val 50000" name="adj"/>
            </a:avLst>
          </a:prstGeom>
          <a:noFill/>
          <a:ln cap="flat" cmpd="sng" w="19050">
            <a:solidFill>
              <a:schemeClr val="lt1"/>
            </a:solidFill>
            <a:prstDash val="solid"/>
            <a:round/>
            <a:headEnd len="sm" w="sm" type="none"/>
            <a:tailEnd len="sm" w="sm" type="none"/>
          </a:ln>
        </p:spPr>
        <p:txBody>
          <a:bodyPr anchorCtr="0" anchor="ctr" bIns="45700" lIns="182875" spcFirstLastPara="1" rIns="91425" wrap="square" tIns="45700">
            <a:noAutofit/>
          </a:bodyPr>
          <a:lstStyle/>
          <a:p>
            <a:pPr indent="0" lvl="0" marL="0" rtl="0" algn="l">
              <a:spcBef>
                <a:spcPts val="0"/>
              </a:spcBef>
              <a:spcAft>
                <a:spcPts val="0"/>
              </a:spcAft>
              <a:buNone/>
            </a:pPr>
            <a:r>
              <a:rPr lang="en-US"/>
              <a:t>NYU Langone Health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31"/>
          <p:cNvSpPr txBox="1"/>
          <p:nvPr>
            <p:ph type="title"/>
          </p:nvPr>
        </p:nvSpPr>
        <p:spPr>
          <a:xfrm>
            <a:off x="326230" y="339586"/>
            <a:ext cx="7443103" cy="677108"/>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sz="3200"/>
              <a:t>P Values</a:t>
            </a:r>
            <a:endParaRPr sz="3200"/>
          </a:p>
        </p:txBody>
      </p:sp>
      <p:sp>
        <p:nvSpPr>
          <p:cNvPr id="481" name="Google Shape;481;p31"/>
          <p:cNvSpPr txBox="1"/>
          <p:nvPr>
            <p:ph idx="1" type="body"/>
          </p:nvPr>
        </p:nvSpPr>
        <p:spPr>
          <a:xfrm>
            <a:off x="324313" y="804880"/>
            <a:ext cx="7446900" cy="2651700"/>
          </a:xfrm>
          <a:prstGeom prst="rect">
            <a:avLst/>
          </a:prstGeom>
          <a:noFill/>
          <a:ln>
            <a:noFill/>
          </a:ln>
        </p:spPr>
        <p:txBody>
          <a:bodyPr anchorCtr="0" anchor="t" bIns="0" lIns="0" spcFirstLastPara="1" rIns="0" wrap="square" tIns="0">
            <a:noAutofit/>
          </a:bodyPr>
          <a:lstStyle/>
          <a:p>
            <a:pPr indent="0" lvl="0" marL="0" rtl="0" algn="l">
              <a:lnSpc>
                <a:spcPct val="117000"/>
              </a:lnSpc>
              <a:spcBef>
                <a:spcPts val="0"/>
              </a:spcBef>
              <a:spcAft>
                <a:spcPts val="0"/>
              </a:spcAft>
              <a:buClr>
                <a:schemeClr val="accent1"/>
              </a:buClr>
              <a:buSzPts val="1500"/>
              <a:buNone/>
            </a:pPr>
            <a:r>
              <a:rPr lang="en-US" sz="2400">
                <a:solidFill>
                  <a:srgbClr val="000000"/>
                </a:solidFill>
              </a:rPr>
              <a:t>The probability of obtaining a result as large or extreme (as mathematically “far”) in a comparison if the Null Hypothesis is true (i.e. if  in two groups there is in fact no difference between them)</a:t>
            </a:r>
            <a:endParaRPr sz="2400">
              <a:solidFill>
                <a:srgbClr val="000000"/>
              </a:solidFill>
            </a:endParaRPr>
          </a:p>
          <a:p>
            <a:pPr indent="0" lvl="0" marL="0" rtl="0" algn="l">
              <a:lnSpc>
                <a:spcPct val="117000"/>
              </a:lnSpc>
              <a:spcBef>
                <a:spcPts val="0"/>
              </a:spcBef>
              <a:spcAft>
                <a:spcPts val="0"/>
              </a:spcAft>
              <a:buClr>
                <a:schemeClr val="accent1"/>
              </a:buClr>
              <a:buSzPts val="1500"/>
              <a:buNone/>
            </a:pPr>
            <a:r>
              <a:t/>
            </a:r>
            <a:endParaRPr sz="2400">
              <a:solidFill>
                <a:srgbClr val="000000"/>
              </a:solidFill>
            </a:endParaRPr>
          </a:p>
          <a:p>
            <a:pPr indent="0" lvl="0" marL="0" rtl="0" algn="l">
              <a:lnSpc>
                <a:spcPct val="117000"/>
              </a:lnSpc>
              <a:spcBef>
                <a:spcPts val="0"/>
              </a:spcBef>
              <a:spcAft>
                <a:spcPts val="0"/>
              </a:spcAft>
              <a:buClr>
                <a:schemeClr val="accent1"/>
              </a:buClr>
              <a:buSzPts val="1500"/>
              <a:buNone/>
            </a:pPr>
            <a:r>
              <a:rPr lang="en-US" sz="2400">
                <a:solidFill>
                  <a:srgbClr val="000000"/>
                </a:solidFill>
              </a:rPr>
              <a:t>Alpha 𝛂 is the threshold for “significance”</a:t>
            </a:r>
            <a:endParaRPr sz="2400">
              <a:solidFill>
                <a:srgbClr val="000000"/>
              </a:solidFill>
            </a:endParaRPr>
          </a:p>
          <a:p>
            <a:pPr indent="0" lvl="0" marL="0" rtl="0" algn="l">
              <a:lnSpc>
                <a:spcPct val="117000"/>
              </a:lnSpc>
              <a:spcBef>
                <a:spcPts val="0"/>
              </a:spcBef>
              <a:spcAft>
                <a:spcPts val="0"/>
              </a:spcAft>
              <a:buClr>
                <a:schemeClr val="accent1"/>
              </a:buClr>
              <a:buSzPts val="1500"/>
              <a:buNone/>
            </a:pPr>
            <a:r>
              <a:t/>
            </a:r>
            <a:endParaRPr sz="2400">
              <a:solidFill>
                <a:srgbClr val="000000"/>
              </a:solidFill>
            </a:endParaRPr>
          </a:p>
          <a:p>
            <a:pPr indent="0" lvl="0" marL="0" rtl="0" algn="l">
              <a:lnSpc>
                <a:spcPct val="117000"/>
              </a:lnSpc>
              <a:spcBef>
                <a:spcPts val="0"/>
              </a:spcBef>
              <a:spcAft>
                <a:spcPts val="0"/>
              </a:spcAft>
              <a:buClr>
                <a:schemeClr val="accent1"/>
              </a:buClr>
              <a:buSzPts val="1500"/>
              <a:buNone/>
            </a:pPr>
            <a:r>
              <a:rPr lang="en-US" sz="2400">
                <a:solidFill>
                  <a:srgbClr val="000000"/>
                </a:solidFill>
              </a:rPr>
              <a:t>If p = 0.05, we are saying that there is a 5% chance of seeing results as “far” from the Null Hypothesis</a:t>
            </a:r>
            <a:endParaRPr sz="2400">
              <a:solidFill>
                <a:srgbClr val="000000"/>
              </a:solidFill>
            </a:endParaRPr>
          </a:p>
          <a:p>
            <a:pPr indent="0" lvl="0" marL="0" rtl="0" algn="l">
              <a:lnSpc>
                <a:spcPct val="117000"/>
              </a:lnSpc>
              <a:spcBef>
                <a:spcPts val="0"/>
              </a:spcBef>
              <a:spcAft>
                <a:spcPts val="0"/>
              </a:spcAft>
              <a:buClr>
                <a:schemeClr val="accent1"/>
              </a:buClr>
              <a:buSzPts val="1500"/>
              <a:buNone/>
            </a:pPr>
            <a:r>
              <a:t/>
            </a:r>
            <a:endParaRPr sz="2400">
              <a:solidFill>
                <a:srgbClr val="000000"/>
              </a:solidFill>
            </a:endParaRPr>
          </a:p>
          <a:p>
            <a:pPr indent="0" lvl="0" marL="0" rtl="0" algn="l">
              <a:lnSpc>
                <a:spcPct val="117000"/>
              </a:lnSpc>
              <a:spcBef>
                <a:spcPts val="0"/>
              </a:spcBef>
              <a:spcAft>
                <a:spcPts val="0"/>
              </a:spcAft>
              <a:buClr>
                <a:schemeClr val="accent1"/>
              </a:buClr>
              <a:buSzPts val="1500"/>
              <a:buNone/>
            </a:pPr>
            <a:r>
              <a:t/>
            </a:r>
            <a:endParaRPr sz="2400">
              <a:solidFill>
                <a:srgbClr val="000000"/>
              </a:solidFill>
            </a:endParaRPr>
          </a:p>
        </p:txBody>
      </p:sp>
      <p:sp>
        <p:nvSpPr>
          <p:cNvPr id="482" name="Google Shape;482;p31"/>
          <p:cNvSpPr/>
          <p:nvPr>
            <p:ph idx="11" type="ftr"/>
          </p:nvPr>
        </p:nvSpPr>
        <p:spPr>
          <a:xfrm>
            <a:off x="7525512" y="4665770"/>
            <a:ext cx="859536" cy="9505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483" name="Google Shape;483;p31"/>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32"/>
          <p:cNvSpPr txBox="1"/>
          <p:nvPr>
            <p:ph type="title"/>
          </p:nvPr>
        </p:nvSpPr>
        <p:spPr>
          <a:xfrm>
            <a:off x="326230" y="339586"/>
            <a:ext cx="7443000" cy="677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sz="3200"/>
              <a:t>Visualized Example</a:t>
            </a:r>
            <a:endParaRPr sz="3200"/>
          </a:p>
        </p:txBody>
      </p:sp>
      <p:sp>
        <p:nvSpPr>
          <p:cNvPr id="489" name="Google Shape;489;p32"/>
          <p:cNvSpPr/>
          <p:nvPr>
            <p:ph idx="11" type="ftr"/>
          </p:nvPr>
        </p:nvSpPr>
        <p:spPr>
          <a:xfrm>
            <a:off x="7525512" y="4665770"/>
            <a:ext cx="859500" cy="951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490" name="Google Shape;490;p32"/>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491" name="Google Shape;491;p32"/>
          <p:cNvPicPr preferRelativeResize="0"/>
          <p:nvPr/>
        </p:nvPicPr>
        <p:blipFill>
          <a:blip r:embed="rId3">
            <a:alphaModFix/>
          </a:blip>
          <a:stretch>
            <a:fillRect/>
          </a:stretch>
        </p:blipFill>
        <p:spPr>
          <a:xfrm>
            <a:off x="152400" y="1169086"/>
            <a:ext cx="7081158" cy="334428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33"/>
          <p:cNvSpPr txBox="1"/>
          <p:nvPr>
            <p:ph type="title"/>
          </p:nvPr>
        </p:nvSpPr>
        <p:spPr>
          <a:xfrm>
            <a:off x="326230" y="339586"/>
            <a:ext cx="7443000" cy="677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sz="3200"/>
              <a:t>P Values</a:t>
            </a:r>
            <a:endParaRPr sz="3200"/>
          </a:p>
        </p:txBody>
      </p:sp>
      <p:sp>
        <p:nvSpPr>
          <p:cNvPr id="497" name="Google Shape;497;p33"/>
          <p:cNvSpPr txBox="1"/>
          <p:nvPr>
            <p:ph idx="1" type="body"/>
          </p:nvPr>
        </p:nvSpPr>
        <p:spPr>
          <a:xfrm>
            <a:off x="325438" y="1554480"/>
            <a:ext cx="7446900" cy="2651700"/>
          </a:xfrm>
          <a:prstGeom prst="rect">
            <a:avLst/>
          </a:prstGeom>
          <a:noFill/>
          <a:ln>
            <a:noFill/>
          </a:ln>
        </p:spPr>
        <p:txBody>
          <a:bodyPr anchorCtr="0" anchor="t" bIns="0" lIns="0" spcFirstLastPara="1" rIns="0" wrap="square" tIns="0">
            <a:noAutofit/>
          </a:bodyPr>
          <a:lstStyle/>
          <a:p>
            <a:pPr indent="0" lvl="0" marL="0" rtl="0" algn="l">
              <a:lnSpc>
                <a:spcPct val="117000"/>
              </a:lnSpc>
              <a:spcBef>
                <a:spcPts val="0"/>
              </a:spcBef>
              <a:spcAft>
                <a:spcPts val="0"/>
              </a:spcAft>
              <a:buClr>
                <a:schemeClr val="accent1"/>
              </a:buClr>
              <a:buSzPts val="1500"/>
              <a:buNone/>
            </a:pPr>
            <a:r>
              <a:rPr lang="en-US" sz="2400">
                <a:solidFill>
                  <a:srgbClr val="000000"/>
                </a:solidFill>
              </a:rPr>
              <a:t>Introduced as a general guideline in the 1920s by Ronald Fisher</a:t>
            </a:r>
            <a:endParaRPr sz="2400">
              <a:solidFill>
                <a:srgbClr val="000000"/>
              </a:solidFill>
            </a:endParaRPr>
          </a:p>
          <a:p>
            <a:pPr indent="0" lvl="0" marL="0" rtl="0" algn="l">
              <a:lnSpc>
                <a:spcPct val="117000"/>
              </a:lnSpc>
              <a:spcBef>
                <a:spcPts val="0"/>
              </a:spcBef>
              <a:spcAft>
                <a:spcPts val="0"/>
              </a:spcAft>
              <a:buClr>
                <a:schemeClr val="accent1"/>
              </a:buClr>
              <a:buSzPts val="1500"/>
              <a:buNone/>
            </a:pPr>
            <a:r>
              <a:t/>
            </a:r>
            <a:endParaRPr sz="2400">
              <a:solidFill>
                <a:srgbClr val="000000"/>
              </a:solidFill>
            </a:endParaRPr>
          </a:p>
          <a:p>
            <a:pPr indent="0" lvl="0" marL="0" rtl="0" algn="l">
              <a:lnSpc>
                <a:spcPct val="117000"/>
              </a:lnSpc>
              <a:spcBef>
                <a:spcPts val="0"/>
              </a:spcBef>
              <a:spcAft>
                <a:spcPts val="0"/>
              </a:spcAft>
              <a:buClr>
                <a:schemeClr val="accent1"/>
              </a:buClr>
              <a:buSzPts val="1500"/>
              <a:buNone/>
            </a:pPr>
            <a:r>
              <a:rPr lang="en-US" sz="2400">
                <a:solidFill>
                  <a:srgbClr val="000000"/>
                </a:solidFill>
              </a:rPr>
              <a:t>Bayesian viewpoint is that the more implausible a </a:t>
            </a:r>
            <a:r>
              <a:rPr lang="en-US" sz="2400">
                <a:solidFill>
                  <a:srgbClr val="000000"/>
                </a:solidFill>
              </a:rPr>
              <a:t>hypothesis</a:t>
            </a:r>
            <a:r>
              <a:rPr lang="en-US" sz="2400">
                <a:solidFill>
                  <a:srgbClr val="000000"/>
                </a:solidFill>
              </a:rPr>
              <a:t> is, the greater the odds of a false positive regardless of p value</a:t>
            </a:r>
            <a:endParaRPr sz="2400">
              <a:solidFill>
                <a:srgbClr val="000000"/>
              </a:solidFill>
            </a:endParaRPr>
          </a:p>
          <a:p>
            <a:pPr indent="0" lvl="0" marL="0" rtl="0" algn="l">
              <a:lnSpc>
                <a:spcPct val="117000"/>
              </a:lnSpc>
              <a:spcBef>
                <a:spcPts val="0"/>
              </a:spcBef>
              <a:spcAft>
                <a:spcPts val="0"/>
              </a:spcAft>
              <a:buClr>
                <a:schemeClr val="accent1"/>
              </a:buClr>
              <a:buSzPts val="1500"/>
              <a:buNone/>
            </a:pPr>
            <a:r>
              <a:t/>
            </a:r>
            <a:endParaRPr sz="2400">
              <a:solidFill>
                <a:srgbClr val="000000"/>
              </a:solidFill>
            </a:endParaRPr>
          </a:p>
          <a:p>
            <a:pPr indent="0" lvl="0" marL="0" rtl="0" algn="l">
              <a:lnSpc>
                <a:spcPct val="117000"/>
              </a:lnSpc>
              <a:spcBef>
                <a:spcPts val="0"/>
              </a:spcBef>
              <a:spcAft>
                <a:spcPts val="0"/>
              </a:spcAft>
              <a:buClr>
                <a:schemeClr val="accent1"/>
              </a:buClr>
              <a:buSzPts val="1500"/>
              <a:buNone/>
            </a:pPr>
            <a:r>
              <a:t/>
            </a:r>
            <a:endParaRPr sz="2400">
              <a:solidFill>
                <a:srgbClr val="000000"/>
              </a:solidFill>
            </a:endParaRPr>
          </a:p>
        </p:txBody>
      </p:sp>
      <p:sp>
        <p:nvSpPr>
          <p:cNvPr id="498" name="Google Shape;498;p33"/>
          <p:cNvSpPr/>
          <p:nvPr>
            <p:ph idx="11" type="ftr"/>
          </p:nvPr>
        </p:nvSpPr>
        <p:spPr>
          <a:xfrm>
            <a:off x="7525512" y="4665770"/>
            <a:ext cx="859500" cy="951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499" name="Google Shape;499;p33"/>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34"/>
          <p:cNvSpPr txBox="1"/>
          <p:nvPr>
            <p:ph type="title"/>
          </p:nvPr>
        </p:nvSpPr>
        <p:spPr>
          <a:xfrm>
            <a:off x="326230" y="339586"/>
            <a:ext cx="7443000" cy="677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u="sng">
                <a:solidFill>
                  <a:schemeClr val="hlink"/>
                </a:solidFill>
                <a:hlinkClick r:id="rId3"/>
              </a:rPr>
              <a:t>https://www-nature-com.ezproxy.med.nyu.edu/articles/d41586-019-00857-9</a:t>
            </a:r>
            <a:r>
              <a:rPr lang="en-US"/>
              <a:t> </a:t>
            </a:r>
            <a:endParaRPr/>
          </a:p>
        </p:txBody>
      </p:sp>
      <p:sp>
        <p:nvSpPr>
          <p:cNvPr id="506" name="Google Shape;506;p34"/>
          <p:cNvSpPr txBox="1"/>
          <p:nvPr>
            <p:ph idx="1" type="body"/>
          </p:nvPr>
        </p:nvSpPr>
        <p:spPr>
          <a:xfrm>
            <a:off x="325438" y="1554480"/>
            <a:ext cx="7446900" cy="2651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07" name="Google Shape;507;p34"/>
          <p:cNvSpPr txBox="1"/>
          <p:nvPr>
            <p:ph idx="12" type="sldNum"/>
          </p:nvPr>
        </p:nvSpPr>
        <p:spPr>
          <a:xfrm>
            <a:off x="8518862" y="4642652"/>
            <a:ext cx="286500" cy="138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508" name="Google Shape;508;p34"/>
          <p:cNvPicPr preferRelativeResize="0"/>
          <p:nvPr/>
        </p:nvPicPr>
        <p:blipFill>
          <a:blip r:embed="rId4">
            <a:alphaModFix/>
          </a:blip>
          <a:stretch>
            <a:fillRect/>
          </a:stretch>
        </p:blipFill>
        <p:spPr>
          <a:xfrm>
            <a:off x="347675" y="1165275"/>
            <a:ext cx="6562751" cy="39782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35"/>
          <p:cNvSpPr txBox="1"/>
          <p:nvPr>
            <p:ph type="title"/>
          </p:nvPr>
        </p:nvSpPr>
        <p:spPr>
          <a:xfrm>
            <a:off x="326230" y="339586"/>
            <a:ext cx="7443000" cy="677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P Hacking</a:t>
            </a:r>
            <a:endParaRPr/>
          </a:p>
        </p:txBody>
      </p:sp>
      <p:sp>
        <p:nvSpPr>
          <p:cNvPr id="515" name="Google Shape;515;p35"/>
          <p:cNvSpPr txBox="1"/>
          <p:nvPr>
            <p:ph idx="12" type="sldNum"/>
          </p:nvPr>
        </p:nvSpPr>
        <p:spPr>
          <a:xfrm>
            <a:off x="8518862" y="4642652"/>
            <a:ext cx="286500" cy="138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16" name="Google Shape;516;p35"/>
          <p:cNvSpPr txBox="1"/>
          <p:nvPr/>
        </p:nvSpPr>
        <p:spPr>
          <a:xfrm>
            <a:off x="484175" y="1286100"/>
            <a:ext cx="8677500" cy="309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t>Because p values are a probability, if we run enough tests, eventually we will get a p value under .05 even though there is no difference (Type 1 error)</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rPr lang="en-US" sz="2100"/>
              <a:t>Other ways we may p hack include:</a:t>
            </a:r>
            <a:endParaRPr sz="2100"/>
          </a:p>
          <a:p>
            <a:pPr indent="0" lvl="0" marL="0" rtl="0" algn="l">
              <a:spcBef>
                <a:spcPts val="0"/>
              </a:spcBef>
              <a:spcAft>
                <a:spcPts val="0"/>
              </a:spcAft>
              <a:buNone/>
            </a:pPr>
            <a:r>
              <a:t/>
            </a:r>
            <a:endParaRPr sz="2100"/>
          </a:p>
          <a:p>
            <a:pPr indent="-361950" lvl="0" marL="457200" rtl="0" algn="l">
              <a:spcBef>
                <a:spcPts val="0"/>
              </a:spcBef>
              <a:spcAft>
                <a:spcPts val="0"/>
              </a:spcAft>
              <a:buSzPts val="2100"/>
              <a:buChar char="●"/>
            </a:pPr>
            <a:r>
              <a:rPr lang="en-US" sz="2100"/>
              <a:t>Non-transparent inclusion/exclusion criteria</a:t>
            </a:r>
            <a:endParaRPr sz="2100"/>
          </a:p>
          <a:p>
            <a:pPr indent="-361950" lvl="0" marL="457200" rtl="0" algn="l">
              <a:spcBef>
                <a:spcPts val="0"/>
              </a:spcBef>
              <a:spcAft>
                <a:spcPts val="0"/>
              </a:spcAft>
              <a:buSzPts val="2100"/>
              <a:buChar char="●"/>
            </a:pPr>
            <a:r>
              <a:rPr lang="en-US" sz="2100"/>
              <a:t>Running tests on subsets until significance is found</a:t>
            </a:r>
            <a:endParaRPr sz="2100"/>
          </a:p>
          <a:p>
            <a:pPr indent="-361950" lvl="0" marL="457200" rtl="0" algn="l">
              <a:spcBef>
                <a:spcPts val="0"/>
              </a:spcBef>
              <a:spcAft>
                <a:spcPts val="0"/>
              </a:spcAft>
              <a:buSzPts val="2100"/>
              <a:buChar char="●"/>
            </a:pPr>
            <a:r>
              <a:rPr lang="en-US" sz="2100"/>
              <a:t>Only reporting significant findings</a:t>
            </a:r>
            <a:endParaRPr sz="2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36"/>
          <p:cNvSpPr/>
          <p:nvPr>
            <p:ph idx="11" type="ftr"/>
          </p:nvPr>
        </p:nvSpPr>
        <p:spPr>
          <a:xfrm>
            <a:off x="7525512" y="4665770"/>
            <a:ext cx="859536" cy="9505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522" name="Google Shape;522;p36"/>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523" name="Google Shape;523;p36"/>
          <p:cNvSpPr txBox="1"/>
          <p:nvPr>
            <p:ph idx="1" type="body"/>
          </p:nvPr>
        </p:nvSpPr>
        <p:spPr>
          <a:xfrm>
            <a:off x="325450" y="1016700"/>
            <a:ext cx="8193300" cy="2595600"/>
          </a:xfrm>
          <a:prstGeom prst="rect">
            <a:avLst/>
          </a:prstGeom>
          <a:noFill/>
          <a:ln>
            <a:noFill/>
          </a:ln>
        </p:spPr>
        <p:txBody>
          <a:bodyPr anchorCtr="0" anchor="t" bIns="0" lIns="0" spcFirstLastPara="1" rIns="0" wrap="square" tIns="0">
            <a:noAutofit/>
          </a:bodyPr>
          <a:lstStyle/>
          <a:p>
            <a:pPr indent="0" lvl="0" marL="227012" rtl="0" algn="l">
              <a:lnSpc>
                <a:spcPct val="117000"/>
              </a:lnSpc>
              <a:spcBef>
                <a:spcPts val="0"/>
              </a:spcBef>
              <a:spcAft>
                <a:spcPts val="0"/>
              </a:spcAft>
              <a:buNone/>
            </a:pPr>
            <a:r>
              <a:rPr lang="en-US" sz="1500">
                <a:solidFill>
                  <a:srgbClr val="000000"/>
                </a:solidFill>
              </a:rPr>
              <a:t>2015 study found p Hacking widespread in a text mining paper: </a:t>
            </a:r>
            <a:r>
              <a:rPr lang="en-US" sz="1500" u="sng">
                <a:solidFill>
                  <a:schemeClr val="hlink"/>
                </a:solidFill>
                <a:hlinkClick r:id="rId3"/>
              </a:rPr>
              <a:t>https://journals.plos.org/plosbiology/article?id=10.1371/journal.pbio.1002106#sec010</a:t>
            </a:r>
            <a:r>
              <a:rPr lang="en-US" sz="1500">
                <a:solidFill>
                  <a:srgbClr val="000000"/>
                </a:solidFill>
              </a:rPr>
              <a:t> </a:t>
            </a:r>
            <a:endParaRPr sz="1500">
              <a:solidFill>
                <a:srgbClr val="000000"/>
              </a:solidFill>
            </a:endParaRPr>
          </a:p>
          <a:p>
            <a:pPr indent="0" lvl="0" marL="227012" rtl="0" algn="l">
              <a:lnSpc>
                <a:spcPct val="117000"/>
              </a:lnSpc>
              <a:spcBef>
                <a:spcPts val="0"/>
              </a:spcBef>
              <a:spcAft>
                <a:spcPts val="0"/>
              </a:spcAft>
              <a:buNone/>
            </a:pPr>
            <a:r>
              <a:t/>
            </a:r>
            <a:endParaRPr sz="1500"/>
          </a:p>
          <a:p>
            <a:pPr indent="0" lvl="0" marL="227012" rtl="0" algn="l">
              <a:lnSpc>
                <a:spcPct val="117000"/>
              </a:lnSpc>
              <a:spcBef>
                <a:spcPts val="0"/>
              </a:spcBef>
              <a:spcAft>
                <a:spcPts val="0"/>
              </a:spcAft>
              <a:buNone/>
            </a:pPr>
            <a:r>
              <a:t/>
            </a:r>
            <a:endParaRPr sz="1500"/>
          </a:p>
        </p:txBody>
      </p:sp>
      <p:sp>
        <p:nvSpPr>
          <p:cNvPr id="524" name="Google Shape;524;p36"/>
          <p:cNvSpPr txBox="1"/>
          <p:nvPr>
            <p:ph type="title"/>
          </p:nvPr>
        </p:nvSpPr>
        <p:spPr>
          <a:xfrm>
            <a:off x="326226" y="339575"/>
            <a:ext cx="5352900" cy="677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a:t>P Hacking Common</a:t>
            </a:r>
            <a:endParaRPr/>
          </a:p>
        </p:txBody>
      </p:sp>
      <p:pic>
        <p:nvPicPr>
          <p:cNvPr id="525" name="Google Shape;525;p36"/>
          <p:cNvPicPr preferRelativeResize="0"/>
          <p:nvPr/>
        </p:nvPicPr>
        <p:blipFill>
          <a:blip r:embed="rId4">
            <a:alphaModFix/>
          </a:blip>
          <a:stretch>
            <a:fillRect/>
          </a:stretch>
        </p:blipFill>
        <p:spPr>
          <a:xfrm>
            <a:off x="1762000" y="1552575"/>
            <a:ext cx="5024475" cy="3204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37"/>
          <p:cNvSpPr txBox="1"/>
          <p:nvPr>
            <p:ph type="title"/>
          </p:nvPr>
        </p:nvSpPr>
        <p:spPr>
          <a:xfrm>
            <a:off x="326224" y="339575"/>
            <a:ext cx="8322300" cy="677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sz="3200"/>
              <a:t>To avoid issues around reporting significance</a:t>
            </a:r>
            <a:endParaRPr sz="3200"/>
          </a:p>
        </p:txBody>
      </p:sp>
      <p:sp>
        <p:nvSpPr>
          <p:cNvPr id="531" name="Google Shape;531;p37"/>
          <p:cNvSpPr txBox="1"/>
          <p:nvPr>
            <p:ph idx="1" type="body"/>
          </p:nvPr>
        </p:nvSpPr>
        <p:spPr>
          <a:xfrm>
            <a:off x="325438" y="1554480"/>
            <a:ext cx="7446900" cy="2651700"/>
          </a:xfrm>
          <a:prstGeom prst="rect">
            <a:avLst/>
          </a:prstGeom>
          <a:noFill/>
          <a:ln>
            <a:noFill/>
          </a:ln>
        </p:spPr>
        <p:txBody>
          <a:bodyPr anchorCtr="0" anchor="t" bIns="0" lIns="0" spcFirstLastPara="1" rIns="0" wrap="square" tIns="0">
            <a:noAutofit/>
          </a:bodyPr>
          <a:lstStyle/>
          <a:p>
            <a:pPr indent="-381000" lvl="0" marL="457200" rtl="0" algn="l">
              <a:lnSpc>
                <a:spcPct val="117000"/>
              </a:lnSpc>
              <a:spcBef>
                <a:spcPts val="0"/>
              </a:spcBef>
              <a:spcAft>
                <a:spcPts val="0"/>
              </a:spcAft>
              <a:buClr>
                <a:srgbClr val="000000"/>
              </a:buClr>
              <a:buSzPts val="2400"/>
              <a:buAutoNum type="arabicPeriod"/>
            </a:pPr>
            <a:r>
              <a:rPr lang="en-US" sz="2400">
                <a:solidFill>
                  <a:srgbClr val="000000"/>
                </a:solidFill>
              </a:rPr>
              <a:t>Report effect size</a:t>
            </a:r>
            <a:endParaRPr sz="2400">
              <a:solidFill>
                <a:srgbClr val="000000"/>
              </a:solidFill>
            </a:endParaRPr>
          </a:p>
          <a:p>
            <a:pPr indent="-381000" lvl="0" marL="457200" rtl="0" algn="l">
              <a:lnSpc>
                <a:spcPct val="117000"/>
              </a:lnSpc>
              <a:spcBef>
                <a:spcPts val="0"/>
              </a:spcBef>
              <a:spcAft>
                <a:spcPts val="0"/>
              </a:spcAft>
              <a:buClr>
                <a:srgbClr val="000000"/>
              </a:buClr>
              <a:buSzPts val="2400"/>
              <a:buAutoNum type="arabicPeriod"/>
            </a:pPr>
            <a:r>
              <a:rPr lang="en-US" sz="2400">
                <a:solidFill>
                  <a:srgbClr val="000000"/>
                </a:solidFill>
              </a:rPr>
              <a:t>Report confidence intervals</a:t>
            </a:r>
            <a:endParaRPr sz="2400">
              <a:solidFill>
                <a:srgbClr val="000000"/>
              </a:solidFill>
            </a:endParaRPr>
          </a:p>
          <a:p>
            <a:pPr indent="-381000" lvl="0" marL="457200" rtl="0" algn="l">
              <a:lnSpc>
                <a:spcPct val="117000"/>
              </a:lnSpc>
              <a:spcBef>
                <a:spcPts val="0"/>
              </a:spcBef>
              <a:spcAft>
                <a:spcPts val="0"/>
              </a:spcAft>
              <a:buClr>
                <a:srgbClr val="000000"/>
              </a:buClr>
              <a:buSzPts val="2400"/>
              <a:buAutoNum type="arabicPeriod"/>
            </a:pPr>
            <a:r>
              <a:rPr lang="en-US" sz="2400">
                <a:solidFill>
                  <a:srgbClr val="000000"/>
                </a:solidFill>
              </a:rPr>
              <a:t>Report number of tests run</a:t>
            </a:r>
            <a:endParaRPr sz="2400">
              <a:solidFill>
                <a:srgbClr val="000000"/>
              </a:solidFill>
            </a:endParaRPr>
          </a:p>
          <a:p>
            <a:pPr indent="-381000" lvl="0" marL="457200" rtl="0" algn="l">
              <a:lnSpc>
                <a:spcPct val="117000"/>
              </a:lnSpc>
              <a:spcBef>
                <a:spcPts val="0"/>
              </a:spcBef>
              <a:spcAft>
                <a:spcPts val="0"/>
              </a:spcAft>
              <a:buClr>
                <a:srgbClr val="000000"/>
              </a:buClr>
              <a:buSzPts val="2400"/>
              <a:buAutoNum type="arabicPeriod"/>
            </a:pPr>
            <a:r>
              <a:rPr lang="en-US" sz="2400">
                <a:solidFill>
                  <a:srgbClr val="000000"/>
                </a:solidFill>
              </a:rPr>
              <a:t>When running multiple tests, conduct p value adjustments, such as FWER, FDR or Bonferroni</a:t>
            </a:r>
            <a:endParaRPr sz="2400">
              <a:solidFill>
                <a:srgbClr val="000000"/>
              </a:solidFill>
            </a:endParaRPr>
          </a:p>
          <a:p>
            <a:pPr indent="0" lvl="0" marL="457200" rtl="0" algn="l">
              <a:lnSpc>
                <a:spcPct val="117000"/>
              </a:lnSpc>
              <a:spcBef>
                <a:spcPts val="0"/>
              </a:spcBef>
              <a:spcAft>
                <a:spcPts val="0"/>
              </a:spcAft>
              <a:buNone/>
            </a:pPr>
            <a:r>
              <a:t/>
            </a:r>
            <a:endParaRPr sz="2400">
              <a:solidFill>
                <a:srgbClr val="000000"/>
              </a:solidFill>
            </a:endParaRPr>
          </a:p>
        </p:txBody>
      </p:sp>
      <p:sp>
        <p:nvSpPr>
          <p:cNvPr id="532" name="Google Shape;532;p37"/>
          <p:cNvSpPr/>
          <p:nvPr>
            <p:ph idx="11" type="ftr"/>
          </p:nvPr>
        </p:nvSpPr>
        <p:spPr>
          <a:xfrm>
            <a:off x="7525512" y="4665770"/>
            <a:ext cx="859500" cy="951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533" name="Google Shape;533;p37"/>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38" name="Shape 538"/>
        <p:cNvGrpSpPr/>
        <p:nvPr/>
      </p:nvGrpSpPr>
      <p:grpSpPr>
        <a:xfrm>
          <a:off x="0" y="0"/>
          <a:ext cx="0" cy="0"/>
          <a:chOff x="0" y="0"/>
          <a:chExt cx="0" cy="0"/>
        </a:xfrm>
      </p:grpSpPr>
      <p:pic>
        <p:nvPicPr>
          <p:cNvPr descr="poll-type-id" id="539" name="Google Shape;539;p38">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540" name="Google Shape;540;p38">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541" name="Google Shape;541;p38"/>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2400">
                <a:solidFill>
                  <a:srgbClr val="5B5B5B"/>
                </a:solidFill>
                <a:latin typeface="Roboto"/>
                <a:ea typeface="Roboto"/>
                <a:cs typeface="Roboto"/>
                <a:sym typeface="Roboto"/>
              </a:rPr>
              <a:t>What do you feel are the benefits and drawbacks of reporting significance (e.g. p &lt; .001) in research? How might the drawbacks be overcome?</a:t>
            </a:r>
            <a:endParaRPr b="1" sz="2400">
              <a:solidFill>
                <a:srgbClr val="5B5B5B"/>
              </a:solidFill>
              <a:latin typeface="Roboto"/>
              <a:ea typeface="Roboto"/>
              <a:cs typeface="Roboto"/>
              <a:sym typeface="Roboto"/>
            </a:endParaRPr>
          </a:p>
        </p:txBody>
      </p:sp>
      <p:sp>
        <p:nvSpPr>
          <p:cNvPr descr="footer-id" id="542" name="Google Shape;542;p38"/>
          <p:cNvSpPr txBox="1"/>
          <p:nvPr/>
        </p:nvSpPr>
        <p:spPr>
          <a:xfrm>
            <a:off x="2286000" y="4381500"/>
            <a:ext cx="3048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5B5B5B"/>
                </a:solidFill>
                <a:latin typeface="Roboto"/>
                <a:ea typeface="Roboto"/>
                <a:cs typeface="Roboto"/>
                <a:sym typeface="Roboto"/>
              </a:rPr>
              <a:t>ⓘ</a:t>
            </a:r>
            <a:endParaRPr b="1" sz="1300">
              <a:solidFill>
                <a:srgbClr val="5B5B5B"/>
              </a:solidFill>
              <a:latin typeface="Roboto"/>
              <a:ea typeface="Roboto"/>
              <a:cs typeface="Roboto"/>
              <a:sym typeface="Roboto"/>
            </a:endParaRPr>
          </a:p>
        </p:txBody>
      </p:sp>
      <p:sp>
        <p:nvSpPr>
          <p:cNvPr descr="footer-id" id="543" name="Google Shape;543;p38"/>
          <p:cNvSpPr txBox="1"/>
          <p:nvPr/>
        </p:nvSpPr>
        <p:spPr>
          <a:xfrm>
            <a:off x="2590800" y="4381500"/>
            <a:ext cx="60453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5B5B5B"/>
                </a:solidFill>
                <a:latin typeface="Roboto"/>
                <a:ea typeface="Roboto"/>
                <a:cs typeface="Roboto"/>
                <a:sym typeface="Roboto"/>
              </a:rPr>
              <a:t>Click </a:t>
            </a:r>
            <a:r>
              <a:rPr b="1" lang="en-US">
                <a:solidFill>
                  <a:srgbClr val="5B5B5B"/>
                </a:solidFill>
                <a:latin typeface="Roboto"/>
                <a:ea typeface="Roboto"/>
                <a:cs typeface="Roboto"/>
                <a:sym typeface="Roboto"/>
              </a:rPr>
              <a:t>Present with Slido</a:t>
            </a:r>
            <a:r>
              <a:rPr lang="en-US">
                <a:solidFill>
                  <a:srgbClr val="5B5B5B"/>
                </a:solidFill>
                <a:latin typeface="Roboto"/>
                <a:ea typeface="Roboto"/>
                <a:cs typeface="Roboto"/>
                <a:sym typeface="Roboto"/>
              </a:rPr>
              <a:t> or install our </a:t>
            </a:r>
            <a:r>
              <a:rPr lang="en-US" u="sng">
                <a:solidFill>
                  <a:schemeClr val="hlink"/>
                </a:solidFill>
                <a:latin typeface="Roboto"/>
                <a:ea typeface="Roboto"/>
                <a:cs typeface="Roboto"/>
                <a:sym typeface="Roboto"/>
                <a:hlinkClick r:id="rId7"/>
              </a:rPr>
              <a:t>Chrome extension</a:t>
            </a:r>
            <a:r>
              <a:rPr lang="en-US">
                <a:solidFill>
                  <a:srgbClr val="5B5B5B"/>
                </a:solidFill>
                <a:latin typeface="Roboto"/>
                <a:ea typeface="Roboto"/>
                <a:cs typeface="Roboto"/>
                <a:sym typeface="Roboto"/>
              </a:rPr>
              <a:t> to activate this poll while presenting.</a:t>
            </a:r>
            <a:endParaRPr>
              <a:solidFill>
                <a:srgbClr val="5B5B5B"/>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39"/>
          <p:cNvSpPr txBox="1"/>
          <p:nvPr>
            <p:ph idx="12" type="sldNum"/>
          </p:nvPr>
        </p:nvSpPr>
        <p:spPr>
          <a:xfrm>
            <a:off x="8518862" y="4642652"/>
            <a:ext cx="286500" cy="138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550" name="Google Shape;550;p39"/>
          <p:cNvPicPr preferRelativeResize="0"/>
          <p:nvPr/>
        </p:nvPicPr>
        <p:blipFill>
          <a:blip r:embed="rId3">
            <a:alphaModFix/>
          </a:blip>
          <a:stretch>
            <a:fillRect/>
          </a:stretch>
        </p:blipFill>
        <p:spPr>
          <a:xfrm>
            <a:off x="2288375" y="1017600"/>
            <a:ext cx="6696075" cy="3781425"/>
          </a:xfrm>
          <a:prstGeom prst="rect">
            <a:avLst/>
          </a:prstGeom>
          <a:noFill/>
          <a:ln>
            <a:noFill/>
          </a:ln>
        </p:spPr>
      </p:pic>
      <p:sp>
        <p:nvSpPr>
          <p:cNvPr id="551" name="Google Shape;551;p39"/>
          <p:cNvSpPr txBox="1"/>
          <p:nvPr/>
        </p:nvSpPr>
        <p:spPr>
          <a:xfrm>
            <a:off x="184100" y="685925"/>
            <a:ext cx="2012400" cy="329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t>In Bayesian statistics, the prior probability of a result impacts the likelihood we should accept that finding.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US" sz="1100" u="sng">
                <a:solidFill>
                  <a:schemeClr val="hlink"/>
                </a:solidFill>
                <a:hlinkClick r:id="rId4"/>
              </a:rPr>
              <a:t>Scientific method: Statistical errors | Nature</a:t>
            </a:r>
            <a:endParaRPr sz="2000"/>
          </a:p>
        </p:txBody>
      </p:sp>
      <p:sp>
        <p:nvSpPr>
          <p:cNvPr id="552" name="Google Shape;552;p39"/>
          <p:cNvSpPr txBox="1"/>
          <p:nvPr>
            <p:ph idx="4294967295" type="title"/>
          </p:nvPr>
        </p:nvSpPr>
        <p:spPr>
          <a:xfrm>
            <a:off x="410849" y="274225"/>
            <a:ext cx="8322300" cy="677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sz="3200"/>
              <a:t>Nuzzo 2014</a:t>
            </a:r>
            <a:endParaRPr sz="3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6" name="Shape 556"/>
        <p:cNvGrpSpPr/>
        <p:nvPr/>
      </p:nvGrpSpPr>
      <p:grpSpPr>
        <a:xfrm>
          <a:off x="0" y="0"/>
          <a:ext cx="0" cy="0"/>
          <a:chOff x="0" y="0"/>
          <a:chExt cx="0" cy="0"/>
        </a:xfrm>
      </p:grpSpPr>
      <p:sp>
        <p:nvSpPr>
          <p:cNvPr id="557" name="Google Shape;557;p40"/>
          <p:cNvSpPr txBox="1"/>
          <p:nvPr>
            <p:ph type="title"/>
          </p:nvPr>
        </p:nvSpPr>
        <p:spPr>
          <a:xfrm>
            <a:off x="327100" y="306902"/>
            <a:ext cx="5395800" cy="1542000"/>
          </a:xfrm>
          <a:prstGeom prst="rect">
            <a:avLst/>
          </a:prstGeom>
          <a:noFill/>
          <a:ln>
            <a:noFill/>
          </a:ln>
        </p:spPr>
        <p:txBody>
          <a:bodyPr anchorCtr="0" anchor="b" bIns="0" lIns="0" spcFirstLastPara="1" rIns="0" wrap="square" tIns="0">
            <a:noAutofit/>
          </a:bodyPr>
          <a:lstStyle/>
          <a:p>
            <a:pPr indent="0" lvl="0" marL="0" rtl="0" algn="l">
              <a:lnSpc>
                <a:spcPct val="85000"/>
              </a:lnSpc>
              <a:spcBef>
                <a:spcPts val="0"/>
              </a:spcBef>
              <a:spcAft>
                <a:spcPts val="0"/>
              </a:spcAft>
              <a:buClr>
                <a:schemeClr val="dk2"/>
              </a:buClr>
              <a:buSzPts val="4500"/>
              <a:buFont typeface="Arial"/>
              <a:buNone/>
            </a:pPr>
            <a:r>
              <a:rPr lang="en-US"/>
              <a:t>Power</a:t>
            </a:r>
            <a:endParaRPr/>
          </a:p>
        </p:txBody>
      </p:sp>
      <p:sp>
        <p:nvSpPr>
          <p:cNvPr id="558" name="Google Shape;558;p40"/>
          <p:cNvSpPr/>
          <p:nvPr>
            <p:ph idx="11" type="ftr"/>
          </p:nvPr>
        </p:nvSpPr>
        <p:spPr>
          <a:xfrm>
            <a:off x="7525512" y="4665770"/>
            <a:ext cx="859500" cy="951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559" name="Google Shape;559;p40"/>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23"/>
          <p:cNvSpPr txBox="1"/>
          <p:nvPr>
            <p:ph type="title"/>
          </p:nvPr>
        </p:nvSpPr>
        <p:spPr>
          <a:xfrm>
            <a:off x="327107" y="306907"/>
            <a:ext cx="5395885" cy="2267712"/>
          </a:xfrm>
          <a:prstGeom prst="rect">
            <a:avLst/>
          </a:prstGeom>
          <a:noFill/>
          <a:ln>
            <a:noFill/>
          </a:ln>
        </p:spPr>
        <p:txBody>
          <a:bodyPr anchorCtr="0" anchor="b" bIns="0" lIns="0" spcFirstLastPara="1" rIns="0" wrap="square" tIns="0">
            <a:noAutofit/>
          </a:bodyPr>
          <a:lstStyle/>
          <a:p>
            <a:pPr indent="0" lvl="0" marL="0" rtl="0" algn="l">
              <a:lnSpc>
                <a:spcPct val="85000"/>
              </a:lnSpc>
              <a:spcBef>
                <a:spcPts val="0"/>
              </a:spcBef>
              <a:spcAft>
                <a:spcPts val="0"/>
              </a:spcAft>
              <a:buClr>
                <a:schemeClr val="dk2"/>
              </a:buClr>
              <a:buSzPts val="4500"/>
              <a:buFont typeface="Arial"/>
              <a:buNone/>
            </a:pPr>
            <a:r>
              <a:rPr lang="en-US"/>
              <a:t>Review</a:t>
            </a:r>
            <a:endParaRPr/>
          </a:p>
        </p:txBody>
      </p:sp>
      <p:sp>
        <p:nvSpPr>
          <p:cNvPr id="411" name="Google Shape;411;p23"/>
          <p:cNvSpPr/>
          <p:nvPr>
            <p:ph idx="11" type="ftr"/>
          </p:nvPr>
        </p:nvSpPr>
        <p:spPr>
          <a:xfrm>
            <a:off x="7525512" y="4665770"/>
            <a:ext cx="859536" cy="9505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412" name="Google Shape;412;p23"/>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41"/>
          <p:cNvSpPr txBox="1"/>
          <p:nvPr>
            <p:ph type="title"/>
          </p:nvPr>
        </p:nvSpPr>
        <p:spPr>
          <a:xfrm>
            <a:off x="326230" y="339586"/>
            <a:ext cx="7443000" cy="677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Power</a:t>
            </a:r>
            <a:endParaRPr/>
          </a:p>
        </p:txBody>
      </p:sp>
      <p:sp>
        <p:nvSpPr>
          <p:cNvPr id="566" name="Google Shape;566;p41"/>
          <p:cNvSpPr txBox="1"/>
          <p:nvPr>
            <p:ph idx="12" type="sldNum"/>
          </p:nvPr>
        </p:nvSpPr>
        <p:spPr>
          <a:xfrm>
            <a:off x="8518862" y="4642652"/>
            <a:ext cx="286500" cy="138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67" name="Google Shape;567;p41"/>
          <p:cNvSpPr txBox="1"/>
          <p:nvPr/>
        </p:nvSpPr>
        <p:spPr>
          <a:xfrm>
            <a:off x="484175" y="1286100"/>
            <a:ext cx="86775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t>The power of a study refers to the probability of failing to reject the null hypothesis when a difference really exists (Type II Error)</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rPr lang="en-US" sz="2100"/>
              <a:t>So if power is 80% that means the magnitude of difference observed would be detected as a difference (i.e. the null  hypothesis would be rejected in 8 out of 10 cases).</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rPr lang="en-US" sz="2100"/>
              <a:t>Beta 𝛃 is sometimes employed to describe the ideal power level. </a:t>
            </a:r>
            <a:endParaRPr sz="2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42"/>
          <p:cNvSpPr txBox="1"/>
          <p:nvPr>
            <p:ph type="title"/>
          </p:nvPr>
        </p:nvSpPr>
        <p:spPr>
          <a:xfrm>
            <a:off x="326230" y="339586"/>
            <a:ext cx="7443000" cy="677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sz="3200"/>
              <a:t>Visualized Example</a:t>
            </a:r>
            <a:endParaRPr sz="3200"/>
          </a:p>
        </p:txBody>
      </p:sp>
      <p:sp>
        <p:nvSpPr>
          <p:cNvPr id="573" name="Google Shape;573;p42"/>
          <p:cNvSpPr/>
          <p:nvPr>
            <p:ph idx="11" type="ftr"/>
          </p:nvPr>
        </p:nvSpPr>
        <p:spPr>
          <a:xfrm>
            <a:off x="7525512" y="4665770"/>
            <a:ext cx="859500" cy="951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574" name="Google Shape;574;p42"/>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575" name="Google Shape;575;p42"/>
          <p:cNvPicPr preferRelativeResize="0"/>
          <p:nvPr/>
        </p:nvPicPr>
        <p:blipFill>
          <a:blip r:embed="rId3">
            <a:alphaModFix/>
          </a:blip>
          <a:stretch>
            <a:fillRect/>
          </a:stretch>
        </p:blipFill>
        <p:spPr>
          <a:xfrm>
            <a:off x="152400" y="1169086"/>
            <a:ext cx="7081158" cy="334428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43"/>
          <p:cNvSpPr txBox="1"/>
          <p:nvPr>
            <p:ph type="title"/>
          </p:nvPr>
        </p:nvSpPr>
        <p:spPr>
          <a:xfrm>
            <a:off x="326230" y="339586"/>
            <a:ext cx="7443000" cy="677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Power</a:t>
            </a:r>
            <a:endParaRPr/>
          </a:p>
        </p:txBody>
      </p:sp>
      <p:sp>
        <p:nvSpPr>
          <p:cNvPr id="582" name="Google Shape;582;p43"/>
          <p:cNvSpPr txBox="1"/>
          <p:nvPr>
            <p:ph idx="12" type="sldNum"/>
          </p:nvPr>
        </p:nvSpPr>
        <p:spPr>
          <a:xfrm>
            <a:off x="8518862" y="4642652"/>
            <a:ext cx="286500" cy="138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83" name="Google Shape;583;p43"/>
          <p:cNvSpPr txBox="1"/>
          <p:nvPr/>
        </p:nvSpPr>
        <p:spPr>
          <a:xfrm>
            <a:off x="484175" y="1286100"/>
            <a:ext cx="86775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t>Power is impacted by a) the sample size, b) the magnitude of effect being detected, c) the type of test being run, d) the significance or alpha level (often .05)</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rPr lang="en-US" sz="2100"/>
              <a:t>A larger study with more experimental units being examined can detect smaller effect sizes. </a:t>
            </a:r>
            <a:endParaRPr sz="2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44"/>
          <p:cNvSpPr txBox="1"/>
          <p:nvPr>
            <p:ph type="title"/>
          </p:nvPr>
        </p:nvSpPr>
        <p:spPr>
          <a:xfrm>
            <a:off x="326230" y="339586"/>
            <a:ext cx="7443000" cy="677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Power</a:t>
            </a:r>
            <a:endParaRPr/>
          </a:p>
        </p:txBody>
      </p:sp>
      <p:sp>
        <p:nvSpPr>
          <p:cNvPr id="590" name="Google Shape;590;p44"/>
          <p:cNvSpPr txBox="1"/>
          <p:nvPr>
            <p:ph idx="12" type="sldNum"/>
          </p:nvPr>
        </p:nvSpPr>
        <p:spPr>
          <a:xfrm>
            <a:off x="8518862" y="4642652"/>
            <a:ext cx="286500" cy="138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91" name="Google Shape;591;p44"/>
          <p:cNvSpPr txBox="1"/>
          <p:nvPr/>
        </p:nvSpPr>
        <p:spPr>
          <a:xfrm>
            <a:off x="484175" y="1286100"/>
            <a:ext cx="3177600" cy="244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t>Neuroscience review found median power of studies to be between 8% and 31%</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rPr lang="en-US" sz="2100" u="sng">
                <a:solidFill>
                  <a:schemeClr val="hlink"/>
                </a:solidFill>
                <a:hlinkClick r:id="rId3"/>
              </a:rPr>
              <a:t>https://www.nature.com/articles/nrn3475</a:t>
            </a:r>
            <a:r>
              <a:rPr lang="en-US" sz="2100"/>
              <a:t> </a:t>
            </a:r>
            <a:r>
              <a:rPr lang="en-US" sz="2100"/>
              <a:t> </a:t>
            </a:r>
            <a:endParaRPr sz="2100"/>
          </a:p>
        </p:txBody>
      </p:sp>
      <p:pic>
        <p:nvPicPr>
          <p:cNvPr id="592" name="Google Shape;592;p44"/>
          <p:cNvPicPr preferRelativeResize="0"/>
          <p:nvPr/>
        </p:nvPicPr>
        <p:blipFill>
          <a:blip r:embed="rId4">
            <a:alphaModFix/>
          </a:blip>
          <a:stretch>
            <a:fillRect/>
          </a:stretch>
        </p:blipFill>
        <p:spPr>
          <a:xfrm>
            <a:off x="3334640" y="0"/>
            <a:ext cx="5809370" cy="51435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97" name="Shape 597"/>
        <p:cNvGrpSpPr/>
        <p:nvPr/>
      </p:nvGrpSpPr>
      <p:grpSpPr>
        <a:xfrm>
          <a:off x="0" y="0"/>
          <a:ext cx="0" cy="0"/>
          <a:chOff x="0" y="0"/>
          <a:chExt cx="0" cy="0"/>
        </a:xfrm>
      </p:grpSpPr>
      <p:pic>
        <p:nvPicPr>
          <p:cNvPr descr="poll-type-id" id="598" name="Google Shape;598;p45">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599" name="Google Shape;599;p45">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600" name="Google Shape;600;p45"/>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3300">
                <a:solidFill>
                  <a:srgbClr val="5B5B5B"/>
                </a:solidFill>
                <a:latin typeface="Roboto"/>
                <a:ea typeface="Roboto"/>
                <a:cs typeface="Roboto"/>
                <a:sym typeface="Roboto"/>
              </a:rPr>
              <a:t>In your view, what does a power of 8%-31% mean for the likelihood of discovery?</a:t>
            </a:r>
            <a:endParaRPr b="1" sz="3300">
              <a:solidFill>
                <a:srgbClr val="5B5B5B"/>
              </a:solidFill>
              <a:latin typeface="Roboto"/>
              <a:ea typeface="Roboto"/>
              <a:cs typeface="Roboto"/>
              <a:sym typeface="Roboto"/>
            </a:endParaRPr>
          </a:p>
        </p:txBody>
      </p:sp>
      <p:sp>
        <p:nvSpPr>
          <p:cNvPr descr="footer-id" id="601" name="Google Shape;601;p45"/>
          <p:cNvSpPr txBox="1"/>
          <p:nvPr/>
        </p:nvSpPr>
        <p:spPr>
          <a:xfrm>
            <a:off x="2286000" y="4381500"/>
            <a:ext cx="3048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5B5B5B"/>
                </a:solidFill>
                <a:latin typeface="Roboto"/>
                <a:ea typeface="Roboto"/>
                <a:cs typeface="Roboto"/>
                <a:sym typeface="Roboto"/>
              </a:rPr>
              <a:t>ⓘ</a:t>
            </a:r>
            <a:endParaRPr b="1" sz="1300">
              <a:solidFill>
                <a:srgbClr val="5B5B5B"/>
              </a:solidFill>
              <a:latin typeface="Roboto"/>
              <a:ea typeface="Roboto"/>
              <a:cs typeface="Roboto"/>
              <a:sym typeface="Roboto"/>
            </a:endParaRPr>
          </a:p>
        </p:txBody>
      </p:sp>
      <p:sp>
        <p:nvSpPr>
          <p:cNvPr descr="footer-id" id="602" name="Google Shape;602;p45"/>
          <p:cNvSpPr txBox="1"/>
          <p:nvPr/>
        </p:nvSpPr>
        <p:spPr>
          <a:xfrm>
            <a:off x="2590800" y="4381500"/>
            <a:ext cx="60453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5B5B5B"/>
                </a:solidFill>
                <a:latin typeface="Roboto"/>
                <a:ea typeface="Roboto"/>
                <a:cs typeface="Roboto"/>
                <a:sym typeface="Roboto"/>
              </a:rPr>
              <a:t>Click </a:t>
            </a:r>
            <a:r>
              <a:rPr b="1" lang="en-US">
                <a:solidFill>
                  <a:srgbClr val="5B5B5B"/>
                </a:solidFill>
                <a:latin typeface="Roboto"/>
                <a:ea typeface="Roboto"/>
                <a:cs typeface="Roboto"/>
                <a:sym typeface="Roboto"/>
              </a:rPr>
              <a:t>Present with Slido</a:t>
            </a:r>
            <a:r>
              <a:rPr lang="en-US">
                <a:solidFill>
                  <a:srgbClr val="5B5B5B"/>
                </a:solidFill>
                <a:latin typeface="Roboto"/>
                <a:ea typeface="Roboto"/>
                <a:cs typeface="Roboto"/>
                <a:sym typeface="Roboto"/>
              </a:rPr>
              <a:t> or install our </a:t>
            </a:r>
            <a:r>
              <a:rPr lang="en-US" u="sng">
                <a:solidFill>
                  <a:schemeClr val="hlink"/>
                </a:solidFill>
                <a:latin typeface="Roboto"/>
                <a:ea typeface="Roboto"/>
                <a:cs typeface="Roboto"/>
                <a:sym typeface="Roboto"/>
                <a:hlinkClick r:id="rId7"/>
              </a:rPr>
              <a:t>Chrome extension</a:t>
            </a:r>
            <a:r>
              <a:rPr lang="en-US">
                <a:solidFill>
                  <a:srgbClr val="5B5B5B"/>
                </a:solidFill>
                <a:latin typeface="Roboto"/>
                <a:ea typeface="Roboto"/>
                <a:cs typeface="Roboto"/>
                <a:sym typeface="Roboto"/>
              </a:rPr>
              <a:t> to activate this poll while presenting.</a:t>
            </a:r>
            <a:endParaRPr>
              <a:solidFill>
                <a:srgbClr val="5B5B5B"/>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46"/>
          <p:cNvSpPr txBox="1"/>
          <p:nvPr>
            <p:ph type="title"/>
          </p:nvPr>
        </p:nvSpPr>
        <p:spPr>
          <a:xfrm>
            <a:off x="326230" y="339586"/>
            <a:ext cx="7443000" cy="677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sz="3200"/>
              <a:t>Power</a:t>
            </a:r>
            <a:endParaRPr sz="3200"/>
          </a:p>
        </p:txBody>
      </p:sp>
      <p:sp>
        <p:nvSpPr>
          <p:cNvPr id="608" name="Google Shape;608;p46"/>
          <p:cNvSpPr/>
          <p:nvPr>
            <p:ph idx="11" type="ftr"/>
          </p:nvPr>
        </p:nvSpPr>
        <p:spPr>
          <a:xfrm>
            <a:off x="7525512" y="4665770"/>
            <a:ext cx="859500" cy="951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609" name="Google Shape;609;p46"/>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610" name="Google Shape;610;p46"/>
          <p:cNvPicPr preferRelativeResize="0"/>
          <p:nvPr/>
        </p:nvPicPr>
        <p:blipFill>
          <a:blip r:embed="rId3">
            <a:alphaModFix/>
          </a:blip>
          <a:stretch>
            <a:fillRect/>
          </a:stretch>
        </p:blipFill>
        <p:spPr>
          <a:xfrm>
            <a:off x="4085303" y="2056223"/>
            <a:ext cx="4560451" cy="2153825"/>
          </a:xfrm>
          <a:prstGeom prst="rect">
            <a:avLst/>
          </a:prstGeom>
          <a:noFill/>
          <a:ln>
            <a:noFill/>
          </a:ln>
        </p:spPr>
      </p:pic>
      <p:sp>
        <p:nvSpPr>
          <p:cNvPr id="611" name="Google Shape;611;p46"/>
          <p:cNvSpPr txBox="1"/>
          <p:nvPr/>
        </p:nvSpPr>
        <p:spPr>
          <a:xfrm>
            <a:off x="448875" y="1144900"/>
            <a:ext cx="3513000" cy="31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t>For 8%-31% power, we would expect to reject the null hypothesis only 8%-31% of the time, greatly increasing the likelihood of type II error</a:t>
            </a:r>
            <a:endParaRPr sz="2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47"/>
          <p:cNvSpPr txBox="1"/>
          <p:nvPr>
            <p:ph type="title"/>
          </p:nvPr>
        </p:nvSpPr>
        <p:spPr>
          <a:xfrm>
            <a:off x="326230" y="339586"/>
            <a:ext cx="7443000" cy="677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sz="3200"/>
              <a:t>Power and Winner’s Curse</a:t>
            </a:r>
            <a:endParaRPr sz="3200"/>
          </a:p>
        </p:txBody>
      </p:sp>
      <p:sp>
        <p:nvSpPr>
          <p:cNvPr id="617" name="Google Shape;617;p47"/>
          <p:cNvSpPr/>
          <p:nvPr>
            <p:ph idx="11" type="ftr"/>
          </p:nvPr>
        </p:nvSpPr>
        <p:spPr>
          <a:xfrm>
            <a:off x="7525512" y="4665770"/>
            <a:ext cx="859500" cy="951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618" name="Google Shape;618;p47"/>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619" name="Google Shape;619;p47"/>
          <p:cNvPicPr preferRelativeResize="0"/>
          <p:nvPr/>
        </p:nvPicPr>
        <p:blipFill>
          <a:blip r:embed="rId3">
            <a:alphaModFix/>
          </a:blip>
          <a:stretch>
            <a:fillRect/>
          </a:stretch>
        </p:blipFill>
        <p:spPr>
          <a:xfrm>
            <a:off x="4572003" y="2056223"/>
            <a:ext cx="4560451" cy="2153825"/>
          </a:xfrm>
          <a:prstGeom prst="rect">
            <a:avLst/>
          </a:prstGeom>
          <a:noFill/>
          <a:ln>
            <a:noFill/>
          </a:ln>
        </p:spPr>
      </p:pic>
      <p:sp>
        <p:nvSpPr>
          <p:cNvPr id="620" name="Google Shape;620;p47"/>
          <p:cNvSpPr txBox="1"/>
          <p:nvPr/>
        </p:nvSpPr>
        <p:spPr>
          <a:xfrm>
            <a:off x="448875" y="897750"/>
            <a:ext cx="5119200" cy="31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100"/>
              <a:t>Moreover, with smaller samples of experimental units (i.e. the N of a study), only larger magnitude effects will be detectable.</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rPr lang="en-US" sz="2100"/>
              <a:t>This means that it is more common for low powered studies that are published to demonstrate larger effects.</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rPr lang="en-US" sz="2100"/>
              <a:t>In these cases, replication often fails to demonstrate as large an effect. </a:t>
            </a:r>
            <a:endParaRPr sz="21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48"/>
          <p:cNvSpPr txBox="1"/>
          <p:nvPr>
            <p:ph type="title"/>
          </p:nvPr>
        </p:nvSpPr>
        <p:spPr>
          <a:xfrm>
            <a:off x="327107" y="306907"/>
            <a:ext cx="5395800" cy="2267700"/>
          </a:xfrm>
          <a:prstGeom prst="rect">
            <a:avLst/>
          </a:prstGeom>
          <a:noFill/>
          <a:ln>
            <a:noFill/>
          </a:ln>
        </p:spPr>
        <p:txBody>
          <a:bodyPr anchorCtr="0" anchor="b" bIns="0" lIns="0" spcFirstLastPara="1" rIns="0" wrap="square" tIns="0">
            <a:noAutofit/>
          </a:bodyPr>
          <a:lstStyle/>
          <a:p>
            <a:pPr indent="0" lvl="0" marL="0" rtl="0" algn="l">
              <a:lnSpc>
                <a:spcPct val="85000"/>
              </a:lnSpc>
              <a:spcBef>
                <a:spcPts val="0"/>
              </a:spcBef>
              <a:spcAft>
                <a:spcPts val="0"/>
              </a:spcAft>
              <a:buClr>
                <a:schemeClr val="dk2"/>
              </a:buClr>
              <a:buSzPts val="4500"/>
              <a:buFont typeface="Arial"/>
              <a:buNone/>
            </a:pPr>
            <a:r>
              <a:rPr lang="en-US"/>
              <a:t>Bias</a:t>
            </a:r>
            <a:endParaRPr/>
          </a:p>
        </p:txBody>
      </p:sp>
      <p:sp>
        <p:nvSpPr>
          <p:cNvPr id="626" name="Google Shape;626;p48"/>
          <p:cNvSpPr/>
          <p:nvPr>
            <p:ph idx="11" type="ftr"/>
          </p:nvPr>
        </p:nvSpPr>
        <p:spPr>
          <a:xfrm>
            <a:off x="7525512" y="4665770"/>
            <a:ext cx="859500" cy="951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627" name="Google Shape;627;p48"/>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32" name="Shape 632"/>
        <p:cNvGrpSpPr/>
        <p:nvPr/>
      </p:nvGrpSpPr>
      <p:grpSpPr>
        <a:xfrm>
          <a:off x="0" y="0"/>
          <a:ext cx="0" cy="0"/>
          <a:chOff x="0" y="0"/>
          <a:chExt cx="0" cy="0"/>
        </a:xfrm>
      </p:grpSpPr>
      <p:pic>
        <p:nvPicPr>
          <p:cNvPr descr="poll-type-id" id="633" name="Google Shape;633;p49">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634" name="Google Shape;634;p49">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635" name="Google Shape;635;p49"/>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3600">
                <a:solidFill>
                  <a:srgbClr val="5B5B5B"/>
                </a:solidFill>
                <a:latin typeface="Roboto"/>
                <a:ea typeface="Roboto"/>
                <a:cs typeface="Roboto"/>
                <a:sym typeface="Roboto"/>
              </a:rPr>
              <a:t>In the context of scientific research, how would you define "bias?"</a:t>
            </a:r>
            <a:endParaRPr b="1" sz="3600">
              <a:solidFill>
                <a:srgbClr val="5B5B5B"/>
              </a:solidFill>
              <a:latin typeface="Roboto"/>
              <a:ea typeface="Roboto"/>
              <a:cs typeface="Roboto"/>
              <a:sym typeface="Roboto"/>
            </a:endParaRPr>
          </a:p>
        </p:txBody>
      </p:sp>
      <p:sp>
        <p:nvSpPr>
          <p:cNvPr descr="footer-id" id="636" name="Google Shape;636;p49"/>
          <p:cNvSpPr txBox="1"/>
          <p:nvPr/>
        </p:nvSpPr>
        <p:spPr>
          <a:xfrm>
            <a:off x="2286000" y="4381500"/>
            <a:ext cx="3048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5B5B5B"/>
                </a:solidFill>
                <a:latin typeface="Roboto"/>
                <a:ea typeface="Roboto"/>
                <a:cs typeface="Roboto"/>
                <a:sym typeface="Roboto"/>
              </a:rPr>
              <a:t>ⓘ</a:t>
            </a:r>
            <a:endParaRPr b="1" sz="1300">
              <a:solidFill>
                <a:srgbClr val="5B5B5B"/>
              </a:solidFill>
              <a:latin typeface="Roboto"/>
              <a:ea typeface="Roboto"/>
              <a:cs typeface="Roboto"/>
              <a:sym typeface="Roboto"/>
            </a:endParaRPr>
          </a:p>
        </p:txBody>
      </p:sp>
      <p:sp>
        <p:nvSpPr>
          <p:cNvPr descr="footer-id" id="637" name="Google Shape;637;p49"/>
          <p:cNvSpPr txBox="1"/>
          <p:nvPr/>
        </p:nvSpPr>
        <p:spPr>
          <a:xfrm>
            <a:off x="2590800" y="4381500"/>
            <a:ext cx="60453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5B5B5B"/>
                </a:solidFill>
                <a:latin typeface="Roboto"/>
                <a:ea typeface="Roboto"/>
                <a:cs typeface="Roboto"/>
                <a:sym typeface="Roboto"/>
              </a:rPr>
              <a:t>Click </a:t>
            </a:r>
            <a:r>
              <a:rPr b="1" lang="en-US">
                <a:solidFill>
                  <a:srgbClr val="5B5B5B"/>
                </a:solidFill>
                <a:latin typeface="Roboto"/>
                <a:ea typeface="Roboto"/>
                <a:cs typeface="Roboto"/>
                <a:sym typeface="Roboto"/>
              </a:rPr>
              <a:t>Present with Slido</a:t>
            </a:r>
            <a:r>
              <a:rPr lang="en-US">
                <a:solidFill>
                  <a:srgbClr val="5B5B5B"/>
                </a:solidFill>
                <a:latin typeface="Roboto"/>
                <a:ea typeface="Roboto"/>
                <a:cs typeface="Roboto"/>
                <a:sym typeface="Roboto"/>
              </a:rPr>
              <a:t> or install our </a:t>
            </a:r>
            <a:r>
              <a:rPr lang="en-US" u="sng">
                <a:solidFill>
                  <a:schemeClr val="hlink"/>
                </a:solidFill>
                <a:latin typeface="Roboto"/>
                <a:ea typeface="Roboto"/>
                <a:cs typeface="Roboto"/>
                <a:sym typeface="Roboto"/>
                <a:hlinkClick r:id="rId7"/>
              </a:rPr>
              <a:t>Chrome extension</a:t>
            </a:r>
            <a:r>
              <a:rPr lang="en-US">
                <a:solidFill>
                  <a:srgbClr val="5B5B5B"/>
                </a:solidFill>
                <a:latin typeface="Roboto"/>
                <a:ea typeface="Roboto"/>
                <a:cs typeface="Roboto"/>
                <a:sym typeface="Roboto"/>
              </a:rPr>
              <a:t> to activate this poll while presenting.</a:t>
            </a:r>
            <a:endParaRPr>
              <a:solidFill>
                <a:srgbClr val="5B5B5B"/>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50"/>
          <p:cNvSpPr txBox="1"/>
          <p:nvPr>
            <p:ph type="title"/>
          </p:nvPr>
        </p:nvSpPr>
        <p:spPr>
          <a:xfrm>
            <a:off x="326230" y="339586"/>
            <a:ext cx="7443000" cy="677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sz="4300"/>
              <a:t>Error &amp; Bias</a:t>
            </a:r>
            <a:endParaRPr sz="4300"/>
          </a:p>
        </p:txBody>
      </p:sp>
      <p:sp>
        <p:nvSpPr>
          <p:cNvPr id="643" name="Google Shape;643;p50"/>
          <p:cNvSpPr txBox="1"/>
          <p:nvPr>
            <p:ph idx="1" type="body"/>
          </p:nvPr>
        </p:nvSpPr>
        <p:spPr>
          <a:xfrm>
            <a:off x="323850" y="1362192"/>
            <a:ext cx="3978000" cy="2647200"/>
          </a:xfrm>
          <a:prstGeom prst="rect">
            <a:avLst/>
          </a:prstGeom>
          <a:noFill/>
          <a:ln>
            <a:noFill/>
          </a:ln>
        </p:spPr>
        <p:txBody>
          <a:bodyPr anchorCtr="0" anchor="t" bIns="0" lIns="0" spcFirstLastPara="1" rIns="0" wrap="square" tIns="0">
            <a:noAutofit/>
          </a:bodyPr>
          <a:lstStyle/>
          <a:p>
            <a:pPr indent="0" lvl="1" marL="0" rtl="0" algn="l">
              <a:lnSpc>
                <a:spcPct val="100000"/>
              </a:lnSpc>
              <a:spcBef>
                <a:spcPts val="0"/>
              </a:spcBef>
              <a:spcAft>
                <a:spcPts val="0"/>
              </a:spcAft>
              <a:buClr>
                <a:schemeClr val="dk1"/>
              </a:buClr>
              <a:buSzPts val="1000"/>
              <a:buNone/>
            </a:pPr>
            <a:r>
              <a:rPr b="1" lang="en-US" sz="3800">
                <a:solidFill>
                  <a:schemeClr val="accent1"/>
                </a:solidFill>
              </a:rPr>
              <a:t>Error:</a:t>
            </a:r>
            <a:endParaRPr b="1" sz="3800">
              <a:solidFill>
                <a:schemeClr val="accent1"/>
              </a:solidFill>
            </a:endParaRPr>
          </a:p>
          <a:p>
            <a:pPr indent="0" lvl="1" marL="0" rtl="0" algn="l">
              <a:lnSpc>
                <a:spcPct val="100000"/>
              </a:lnSpc>
              <a:spcBef>
                <a:spcPts val="0"/>
              </a:spcBef>
              <a:spcAft>
                <a:spcPts val="0"/>
              </a:spcAft>
              <a:buClr>
                <a:schemeClr val="dk1"/>
              </a:buClr>
              <a:buSzPts val="1000"/>
              <a:buNone/>
            </a:pPr>
            <a:r>
              <a:rPr b="1" lang="en-US" sz="3800">
                <a:solidFill>
                  <a:srgbClr val="000000"/>
                </a:solidFill>
              </a:rPr>
              <a:t>The difference between true values and observed values</a:t>
            </a:r>
            <a:endParaRPr b="1" sz="3800">
              <a:solidFill>
                <a:srgbClr val="000000"/>
              </a:solidFill>
            </a:endParaRPr>
          </a:p>
          <a:p>
            <a:pPr indent="0" lvl="0" marL="0" rtl="0" algn="l">
              <a:lnSpc>
                <a:spcPct val="115000"/>
              </a:lnSpc>
              <a:spcBef>
                <a:spcPts val="0"/>
              </a:spcBef>
              <a:spcAft>
                <a:spcPts val="0"/>
              </a:spcAft>
              <a:buClr>
                <a:schemeClr val="accent1"/>
              </a:buClr>
              <a:buSzPts val="1100"/>
              <a:buNone/>
            </a:pPr>
            <a:r>
              <a:t/>
            </a:r>
            <a:endParaRPr/>
          </a:p>
        </p:txBody>
      </p:sp>
      <p:sp>
        <p:nvSpPr>
          <p:cNvPr id="644" name="Google Shape;644;p50"/>
          <p:cNvSpPr txBox="1"/>
          <p:nvPr>
            <p:ph idx="2" type="body"/>
          </p:nvPr>
        </p:nvSpPr>
        <p:spPr>
          <a:xfrm>
            <a:off x="4899024" y="1542656"/>
            <a:ext cx="3978300" cy="2676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3800"/>
              <a:buNone/>
            </a:pPr>
            <a:r>
              <a:rPr lang="en-US">
                <a:solidFill>
                  <a:srgbClr val="000000"/>
                </a:solidFill>
              </a:rPr>
              <a:t>Bias:</a:t>
            </a:r>
            <a:r>
              <a:rPr lang="en-US"/>
              <a:t> The systematic introduction of error</a:t>
            </a:r>
            <a:endParaRPr/>
          </a:p>
        </p:txBody>
      </p:sp>
      <p:sp>
        <p:nvSpPr>
          <p:cNvPr id="645" name="Google Shape;645;p50"/>
          <p:cNvSpPr/>
          <p:nvPr>
            <p:ph idx="11" type="ftr"/>
          </p:nvPr>
        </p:nvSpPr>
        <p:spPr>
          <a:xfrm>
            <a:off x="7525512" y="4665770"/>
            <a:ext cx="859500" cy="951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646" name="Google Shape;646;p50"/>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17" name="Shape 417"/>
        <p:cNvGrpSpPr/>
        <p:nvPr/>
      </p:nvGrpSpPr>
      <p:grpSpPr>
        <a:xfrm>
          <a:off x="0" y="0"/>
          <a:ext cx="0" cy="0"/>
          <a:chOff x="0" y="0"/>
          <a:chExt cx="0" cy="0"/>
        </a:xfrm>
      </p:grpSpPr>
      <p:pic>
        <p:nvPicPr>
          <p:cNvPr descr="logo-id" id="418" name="Google Shape;418;p24">
            <a:hlinkClick r:id="rId3"/>
          </p:cNvPr>
          <p:cNvPicPr preferRelativeResize="0"/>
          <p:nvPr/>
        </p:nvPicPr>
        <p:blipFill>
          <a:blip r:embed="rId4">
            <a:alphaModFix/>
          </a:blip>
          <a:stretch>
            <a:fillRect/>
          </a:stretch>
        </p:blipFill>
        <p:spPr>
          <a:xfrm>
            <a:off x="2612020" y="508000"/>
            <a:ext cx="874500" cy="382594"/>
          </a:xfrm>
          <a:prstGeom prst="rect">
            <a:avLst/>
          </a:prstGeom>
          <a:noFill/>
          <a:ln>
            <a:noFill/>
          </a:ln>
        </p:spPr>
      </p:pic>
      <p:sp>
        <p:nvSpPr>
          <p:cNvPr descr="title-id" id="419" name="Google Shape;419;p24"/>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2600">
                <a:solidFill>
                  <a:srgbClr val="5B5B5B"/>
                </a:solidFill>
                <a:latin typeface="Roboto"/>
                <a:ea typeface="Roboto"/>
                <a:cs typeface="Roboto"/>
                <a:sym typeface="Roboto"/>
              </a:rPr>
              <a:t>Which of the following is not an identified source of problems in reproducibility by the NIH:</a:t>
            </a:r>
            <a:endParaRPr b="1" sz="2600">
              <a:solidFill>
                <a:srgbClr val="5B5B5B"/>
              </a:solidFill>
              <a:latin typeface="Roboto"/>
              <a:ea typeface="Roboto"/>
              <a:cs typeface="Roboto"/>
              <a:sym typeface="Roboto"/>
            </a:endParaRPr>
          </a:p>
        </p:txBody>
      </p:sp>
      <p:sp>
        <p:nvSpPr>
          <p:cNvPr descr="footer-id" id="420" name="Google Shape;420;p24"/>
          <p:cNvSpPr txBox="1"/>
          <p:nvPr/>
        </p:nvSpPr>
        <p:spPr>
          <a:xfrm>
            <a:off x="2286000" y="4381500"/>
            <a:ext cx="3048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5B5B5B"/>
                </a:solidFill>
                <a:latin typeface="Roboto"/>
                <a:ea typeface="Roboto"/>
                <a:cs typeface="Roboto"/>
                <a:sym typeface="Roboto"/>
              </a:rPr>
              <a:t>ⓘ</a:t>
            </a:r>
            <a:endParaRPr b="1" sz="1300">
              <a:solidFill>
                <a:srgbClr val="5B5B5B"/>
              </a:solidFill>
              <a:latin typeface="Roboto"/>
              <a:ea typeface="Roboto"/>
              <a:cs typeface="Roboto"/>
              <a:sym typeface="Roboto"/>
            </a:endParaRPr>
          </a:p>
        </p:txBody>
      </p:sp>
      <p:sp>
        <p:nvSpPr>
          <p:cNvPr descr="footer-id" id="421" name="Google Shape;421;p24"/>
          <p:cNvSpPr txBox="1"/>
          <p:nvPr/>
        </p:nvSpPr>
        <p:spPr>
          <a:xfrm>
            <a:off x="2590800" y="4381500"/>
            <a:ext cx="60453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5B5B5B"/>
                </a:solidFill>
                <a:latin typeface="Roboto"/>
                <a:ea typeface="Roboto"/>
                <a:cs typeface="Roboto"/>
                <a:sym typeface="Roboto"/>
              </a:rPr>
              <a:t>Click </a:t>
            </a:r>
            <a:r>
              <a:rPr b="1" lang="en-US">
                <a:solidFill>
                  <a:srgbClr val="5B5B5B"/>
                </a:solidFill>
                <a:latin typeface="Roboto"/>
                <a:ea typeface="Roboto"/>
                <a:cs typeface="Roboto"/>
                <a:sym typeface="Roboto"/>
              </a:rPr>
              <a:t>Present with Slido</a:t>
            </a:r>
            <a:r>
              <a:rPr lang="en-US">
                <a:solidFill>
                  <a:srgbClr val="5B5B5B"/>
                </a:solidFill>
                <a:latin typeface="Roboto"/>
                <a:ea typeface="Roboto"/>
                <a:cs typeface="Roboto"/>
                <a:sym typeface="Roboto"/>
              </a:rPr>
              <a:t> or install our </a:t>
            </a:r>
            <a:r>
              <a:rPr lang="en-US" u="sng">
                <a:solidFill>
                  <a:schemeClr val="hlink"/>
                </a:solidFill>
                <a:latin typeface="Roboto"/>
                <a:ea typeface="Roboto"/>
                <a:cs typeface="Roboto"/>
                <a:sym typeface="Roboto"/>
                <a:hlinkClick r:id="rId5"/>
              </a:rPr>
              <a:t>Chrome extension</a:t>
            </a:r>
            <a:r>
              <a:rPr lang="en-US">
                <a:solidFill>
                  <a:srgbClr val="5B5B5B"/>
                </a:solidFill>
                <a:latin typeface="Roboto"/>
                <a:ea typeface="Roboto"/>
                <a:cs typeface="Roboto"/>
                <a:sym typeface="Roboto"/>
              </a:rPr>
              <a:t> to activate this poll while presenting.</a:t>
            </a:r>
            <a:endParaRPr>
              <a:solidFill>
                <a:srgbClr val="5B5B5B"/>
              </a:solidFill>
              <a:latin typeface="Roboto"/>
              <a:ea typeface="Roboto"/>
              <a:cs typeface="Roboto"/>
              <a:sym typeface="Roboto"/>
            </a:endParaRPr>
          </a:p>
        </p:txBody>
      </p:sp>
      <p:pic>
        <p:nvPicPr>
          <p:cNvPr descr="poll-type-id" id="422" name="Google Shape;422;p24">
            <a:hlinkClick r:id="rId6"/>
          </p:cNvPr>
          <p:cNvPicPr preferRelativeResize="0"/>
          <p:nvPr/>
        </p:nvPicPr>
        <p:blipFill>
          <a:blip r:embed="rId7">
            <a:alphaModFix/>
          </a:blip>
          <a:stretch>
            <a:fillRect/>
          </a:stretch>
        </p:blipFill>
        <p:spPr>
          <a:xfrm>
            <a:off x="508000" y="1657350"/>
            <a:ext cx="1828800" cy="18288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51" name="Shape 651"/>
        <p:cNvGrpSpPr/>
        <p:nvPr/>
      </p:nvGrpSpPr>
      <p:grpSpPr>
        <a:xfrm>
          <a:off x="0" y="0"/>
          <a:ext cx="0" cy="0"/>
          <a:chOff x="0" y="0"/>
          <a:chExt cx="0" cy="0"/>
        </a:xfrm>
      </p:grpSpPr>
      <p:pic>
        <p:nvPicPr>
          <p:cNvPr descr="poll-type-id" id="652" name="Google Shape;652;p51">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653" name="Google Shape;653;p51">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654" name="Google Shape;654;p51"/>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3600">
                <a:solidFill>
                  <a:srgbClr val="5B5B5B"/>
                </a:solidFill>
                <a:latin typeface="Roboto"/>
                <a:ea typeface="Roboto"/>
                <a:cs typeface="Roboto"/>
                <a:sym typeface="Roboto"/>
              </a:rPr>
              <a:t>Can you name some areas where bias may be introduced into research?</a:t>
            </a:r>
            <a:endParaRPr b="1" sz="3600">
              <a:solidFill>
                <a:srgbClr val="5B5B5B"/>
              </a:solidFill>
              <a:latin typeface="Roboto"/>
              <a:ea typeface="Roboto"/>
              <a:cs typeface="Roboto"/>
              <a:sym typeface="Roboto"/>
            </a:endParaRPr>
          </a:p>
        </p:txBody>
      </p:sp>
      <p:sp>
        <p:nvSpPr>
          <p:cNvPr descr="footer-id" id="655" name="Google Shape;655;p51"/>
          <p:cNvSpPr txBox="1"/>
          <p:nvPr/>
        </p:nvSpPr>
        <p:spPr>
          <a:xfrm>
            <a:off x="2286000" y="4381500"/>
            <a:ext cx="3048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5B5B5B"/>
                </a:solidFill>
                <a:latin typeface="Roboto"/>
                <a:ea typeface="Roboto"/>
                <a:cs typeface="Roboto"/>
                <a:sym typeface="Roboto"/>
              </a:rPr>
              <a:t>ⓘ</a:t>
            </a:r>
            <a:endParaRPr b="1" sz="1300">
              <a:solidFill>
                <a:srgbClr val="5B5B5B"/>
              </a:solidFill>
              <a:latin typeface="Roboto"/>
              <a:ea typeface="Roboto"/>
              <a:cs typeface="Roboto"/>
              <a:sym typeface="Roboto"/>
            </a:endParaRPr>
          </a:p>
        </p:txBody>
      </p:sp>
      <p:sp>
        <p:nvSpPr>
          <p:cNvPr descr="footer-id" id="656" name="Google Shape;656;p51"/>
          <p:cNvSpPr txBox="1"/>
          <p:nvPr/>
        </p:nvSpPr>
        <p:spPr>
          <a:xfrm>
            <a:off x="2590800" y="4381500"/>
            <a:ext cx="60453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5B5B5B"/>
                </a:solidFill>
                <a:latin typeface="Roboto"/>
                <a:ea typeface="Roboto"/>
                <a:cs typeface="Roboto"/>
                <a:sym typeface="Roboto"/>
              </a:rPr>
              <a:t>Click </a:t>
            </a:r>
            <a:r>
              <a:rPr b="1" lang="en-US">
                <a:solidFill>
                  <a:srgbClr val="5B5B5B"/>
                </a:solidFill>
                <a:latin typeface="Roboto"/>
                <a:ea typeface="Roboto"/>
                <a:cs typeface="Roboto"/>
                <a:sym typeface="Roboto"/>
              </a:rPr>
              <a:t>Present with Slido</a:t>
            </a:r>
            <a:r>
              <a:rPr lang="en-US">
                <a:solidFill>
                  <a:srgbClr val="5B5B5B"/>
                </a:solidFill>
                <a:latin typeface="Roboto"/>
                <a:ea typeface="Roboto"/>
                <a:cs typeface="Roboto"/>
                <a:sym typeface="Roboto"/>
              </a:rPr>
              <a:t> or install our </a:t>
            </a:r>
            <a:r>
              <a:rPr lang="en-US" u="sng">
                <a:solidFill>
                  <a:schemeClr val="hlink"/>
                </a:solidFill>
                <a:latin typeface="Roboto"/>
                <a:ea typeface="Roboto"/>
                <a:cs typeface="Roboto"/>
                <a:sym typeface="Roboto"/>
                <a:hlinkClick r:id="rId7"/>
              </a:rPr>
              <a:t>Chrome extension</a:t>
            </a:r>
            <a:r>
              <a:rPr lang="en-US">
                <a:solidFill>
                  <a:srgbClr val="5B5B5B"/>
                </a:solidFill>
                <a:latin typeface="Roboto"/>
                <a:ea typeface="Roboto"/>
                <a:cs typeface="Roboto"/>
                <a:sym typeface="Roboto"/>
              </a:rPr>
              <a:t> to activate this poll while presenting.</a:t>
            </a:r>
            <a:endParaRPr>
              <a:solidFill>
                <a:srgbClr val="5B5B5B"/>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52"/>
          <p:cNvSpPr txBox="1"/>
          <p:nvPr>
            <p:ph type="title"/>
          </p:nvPr>
        </p:nvSpPr>
        <p:spPr>
          <a:xfrm>
            <a:off x="326230" y="339586"/>
            <a:ext cx="7443000" cy="677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sz="4300"/>
              <a:t>Blinding Assessors</a:t>
            </a:r>
            <a:endParaRPr sz="4300"/>
          </a:p>
        </p:txBody>
      </p:sp>
      <p:sp>
        <p:nvSpPr>
          <p:cNvPr id="662" name="Google Shape;662;p52"/>
          <p:cNvSpPr txBox="1"/>
          <p:nvPr>
            <p:ph idx="1" type="body"/>
          </p:nvPr>
        </p:nvSpPr>
        <p:spPr>
          <a:xfrm>
            <a:off x="323850" y="1362200"/>
            <a:ext cx="8195100" cy="2647200"/>
          </a:xfrm>
          <a:prstGeom prst="rect">
            <a:avLst/>
          </a:prstGeom>
          <a:noFill/>
          <a:ln>
            <a:noFill/>
          </a:ln>
        </p:spPr>
        <p:txBody>
          <a:bodyPr anchorCtr="0" anchor="t" bIns="0" lIns="0" spcFirstLastPara="1" rIns="0" wrap="square" tIns="0">
            <a:noAutofit/>
          </a:bodyPr>
          <a:lstStyle/>
          <a:p>
            <a:pPr indent="-374650" lvl="0" marL="457200" rtl="0" algn="l">
              <a:lnSpc>
                <a:spcPct val="100000"/>
              </a:lnSpc>
              <a:spcBef>
                <a:spcPts val="0"/>
              </a:spcBef>
              <a:spcAft>
                <a:spcPts val="0"/>
              </a:spcAft>
              <a:buSzPts val="2300"/>
              <a:buChar char="●"/>
            </a:pPr>
            <a:r>
              <a:rPr lang="en-US" sz="2300">
                <a:solidFill>
                  <a:schemeClr val="accent1"/>
                </a:solidFill>
              </a:rPr>
              <a:t>Blinding: </a:t>
            </a:r>
            <a:r>
              <a:rPr lang="en-US" sz="2300">
                <a:solidFill>
                  <a:srgbClr val="000000"/>
                </a:solidFill>
              </a:rPr>
              <a:t>Concealing membership of which treatment group to assessors.</a:t>
            </a:r>
            <a:endParaRPr sz="2300">
              <a:solidFill>
                <a:srgbClr val="000000"/>
              </a:solidFill>
            </a:endParaRPr>
          </a:p>
          <a:p>
            <a:pPr indent="-374650" lvl="0" marL="457200" rtl="0" algn="l">
              <a:lnSpc>
                <a:spcPct val="100000"/>
              </a:lnSpc>
              <a:spcBef>
                <a:spcPts val="0"/>
              </a:spcBef>
              <a:spcAft>
                <a:spcPts val="0"/>
              </a:spcAft>
              <a:buClr>
                <a:srgbClr val="000000"/>
              </a:buClr>
              <a:buSzPts val="2300"/>
              <a:buChar char="●"/>
            </a:pPr>
            <a:r>
              <a:rPr lang="en-US" sz="2300">
                <a:solidFill>
                  <a:srgbClr val="000000"/>
                </a:solidFill>
              </a:rPr>
              <a:t>2014 meta-analysis looked at 10 studies comprising 2450 animals</a:t>
            </a:r>
            <a:endParaRPr sz="2300">
              <a:solidFill>
                <a:srgbClr val="000000"/>
              </a:solidFill>
            </a:endParaRPr>
          </a:p>
          <a:p>
            <a:pPr indent="-374650" lvl="0" marL="457200" rtl="0" algn="l">
              <a:lnSpc>
                <a:spcPct val="100000"/>
              </a:lnSpc>
              <a:spcBef>
                <a:spcPts val="0"/>
              </a:spcBef>
              <a:spcAft>
                <a:spcPts val="0"/>
              </a:spcAft>
              <a:buClr>
                <a:srgbClr val="000000"/>
              </a:buClr>
              <a:buSzPts val="2300"/>
              <a:buChar char="●"/>
            </a:pPr>
            <a:r>
              <a:rPr lang="en-US" sz="2300">
                <a:solidFill>
                  <a:srgbClr val="000000"/>
                </a:solidFill>
              </a:rPr>
              <a:t>Found unblinded studies Odds Ratios were larger by 59%</a:t>
            </a:r>
            <a:endParaRPr sz="2300">
              <a:solidFill>
                <a:srgbClr val="000000"/>
              </a:solidFill>
            </a:endParaRPr>
          </a:p>
          <a:p>
            <a:pPr indent="-374650" lvl="0" marL="457200" rtl="0" algn="l">
              <a:lnSpc>
                <a:spcPct val="100000"/>
              </a:lnSpc>
              <a:spcBef>
                <a:spcPts val="0"/>
              </a:spcBef>
              <a:spcAft>
                <a:spcPts val="0"/>
              </a:spcAft>
              <a:buClr>
                <a:srgbClr val="000000"/>
              </a:buClr>
              <a:buSzPts val="2300"/>
              <a:buChar char="●"/>
            </a:pPr>
            <a:r>
              <a:rPr lang="en-US" sz="2300" u="sng">
                <a:solidFill>
                  <a:schemeClr val="hlink"/>
                </a:solidFill>
                <a:hlinkClick r:id="rId3"/>
              </a:rPr>
              <a:t>https://www-sciencedirect-com.ezproxy.med.nyu.edu/science/article/pii/S0895435614001577</a:t>
            </a:r>
            <a:r>
              <a:rPr lang="en-US" sz="2300">
                <a:solidFill>
                  <a:srgbClr val="000000"/>
                </a:solidFill>
              </a:rPr>
              <a:t> </a:t>
            </a:r>
            <a:endParaRPr sz="2300">
              <a:solidFill>
                <a:srgbClr val="000000"/>
              </a:solidFill>
            </a:endParaRPr>
          </a:p>
          <a:p>
            <a:pPr indent="0" lvl="0" marL="0" rtl="0" algn="l">
              <a:lnSpc>
                <a:spcPct val="115000"/>
              </a:lnSpc>
              <a:spcBef>
                <a:spcPts val="0"/>
              </a:spcBef>
              <a:spcAft>
                <a:spcPts val="0"/>
              </a:spcAft>
              <a:buClr>
                <a:schemeClr val="accent1"/>
              </a:buClr>
              <a:buSzPts val="1100"/>
              <a:buNone/>
            </a:pPr>
            <a:r>
              <a:t/>
            </a:r>
            <a:endParaRPr/>
          </a:p>
        </p:txBody>
      </p:sp>
      <p:sp>
        <p:nvSpPr>
          <p:cNvPr id="663" name="Google Shape;663;p52"/>
          <p:cNvSpPr/>
          <p:nvPr>
            <p:ph idx="11" type="ftr"/>
          </p:nvPr>
        </p:nvSpPr>
        <p:spPr>
          <a:xfrm>
            <a:off x="7525512" y="4665770"/>
            <a:ext cx="859500" cy="951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664" name="Google Shape;664;p52"/>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53"/>
          <p:cNvSpPr txBox="1"/>
          <p:nvPr>
            <p:ph type="title"/>
          </p:nvPr>
        </p:nvSpPr>
        <p:spPr>
          <a:xfrm>
            <a:off x="326230" y="339586"/>
            <a:ext cx="7443000" cy="677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sz="4300"/>
              <a:t>Randomization</a:t>
            </a:r>
            <a:endParaRPr sz="4300"/>
          </a:p>
        </p:txBody>
      </p:sp>
      <p:sp>
        <p:nvSpPr>
          <p:cNvPr id="670" name="Google Shape;670;p53"/>
          <p:cNvSpPr txBox="1"/>
          <p:nvPr>
            <p:ph idx="1" type="body"/>
          </p:nvPr>
        </p:nvSpPr>
        <p:spPr>
          <a:xfrm>
            <a:off x="323850" y="1362200"/>
            <a:ext cx="8195100" cy="2647200"/>
          </a:xfrm>
          <a:prstGeom prst="rect">
            <a:avLst/>
          </a:prstGeom>
          <a:noFill/>
          <a:ln>
            <a:noFill/>
          </a:ln>
        </p:spPr>
        <p:txBody>
          <a:bodyPr anchorCtr="0" anchor="t" bIns="0" lIns="0" spcFirstLastPara="1" rIns="0" wrap="square" tIns="0">
            <a:noAutofit/>
          </a:bodyPr>
          <a:lstStyle/>
          <a:p>
            <a:pPr indent="-374650" lvl="0" marL="457200" rtl="0" algn="l">
              <a:lnSpc>
                <a:spcPct val="100000"/>
              </a:lnSpc>
              <a:spcBef>
                <a:spcPts val="0"/>
              </a:spcBef>
              <a:spcAft>
                <a:spcPts val="0"/>
              </a:spcAft>
              <a:buClr>
                <a:srgbClr val="000000"/>
              </a:buClr>
              <a:buSzPts val="2300"/>
              <a:buChar char="●"/>
            </a:pPr>
            <a:r>
              <a:rPr lang="en-US" sz="2300">
                <a:solidFill>
                  <a:srgbClr val="000000"/>
                </a:solidFill>
              </a:rPr>
              <a:t>Meta-analysis of meta-analyses on stroke research found randomized studies showed effects about ¼  smaller than non-randomized</a:t>
            </a:r>
            <a:endParaRPr sz="2300">
              <a:solidFill>
                <a:srgbClr val="000000"/>
              </a:solidFill>
            </a:endParaRPr>
          </a:p>
          <a:p>
            <a:pPr indent="-374650" lvl="0" marL="457200" rtl="0" algn="l">
              <a:lnSpc>
                <a:spcPct val="100000"/>
              </a:lnSpc>
              <a:spcBef>
                <a:spcPts val="0"/>
              </a:spcBef>
              <a:spcAft>
                <a:spcPts val="0"/>
              </a:spcAft>
              <a:buClr>
                <a:srgbClr val="000000"/>
              </a:buClr>
              <a:buSzPts val="2300"/>
              <a:buChar char="●"/>
            </a:pPr>
            <a:r>
              <a:rPr lang="en-US" sz="2300" u="sng">
                <a:solidFill>
                  <a:schemeClr val="hlink"/>
                </a:solidFill>
                <a:hlinkClick r:id="rId3"/>
              </a:rPr>
              <a:t>https://journals.plos.org/plosone/article?id=10.1371/journal.pone.0098856</a:t>
            </a:r>
            <a:r>
              <a:rPr lang="en-US" sz="2300">
                <a:solidFill>
                  <a:srgbClr val="000000"/>
                </a:solidFill>
              </a:rPr>
              <a:t> </a:t>
            </a:r>
            <a:endParaRPr sz="2300">
              <a:solidFill>
                <a:srgbClr val="000000"/>
              </a:solidFill>
            </a:endParaRPr>
          </a:p>
          <a:p>
            <a:pPr indent="0" lvl="0" marL="0" rtl="0" algn="l">
              <a:lnSpc>
                <a:spcPct val="115000"/>
              </a:lnSpc>
              <a:spcBef>
                <a:spcPts val="0"/>
              </a:spcBef>
              <a:spcAft>
                <a:spcPts val="0"/>
              </a:spcAft>
              <a:buClr>
                <a:schemeClr val="accent1"/>
              </a:buClr>
              <a:buSzPts val="1100"/>
              <a:buNone/>
            </a:pPr>
            <a:r>
              <a:t/>
            </a:r>
            <a:endParaRPr/>
          </a:p>
        </p:txBody>
      </p:sp>
      <p:sp>
        <p:nvSpPr>
          <p:cNvPr id="671" name="Google Shape;671;p53"/>
          <p:cNvSpPr/>
          <p:nvPr>
            <p:ph idx="11" type="ftr"/>
          </p:nvPr>
        </p:nvSpPr>
        <p:spPr>
          <a:xfrm>
            <a:off x="7525512" y="4665770"/>
            <a:ext cx="859500" cy="951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672" name="Google Shape;672;p53"/>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77" name="Shape 677"/>
        <p:cNvGrpSpPr/>
        <p:nvPr/>
      </p:nvGrpSpPr>
      <p:grpSpPr>
        <a:xfrm>
          <a:off x="0" y="0"/>
          <a:ext cx="0" cy="0"/>
          <a:chOff x="0" y="0"/>
          <a:chExt cx="0" cy="0"/>
        </a:xfrm>
      </p:grpSpPr>
      <p:pic>
        <p:nvPicPr>
          <p:cNvPr descr="poll-type-id" id="678" name="Google Shape;678;p54">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679" name="Google Shape;679;p54">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680" name="Google Shape;680;p54"/>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3300">
                <a:solidFill>
                  <a:srgbClr val="5B5B5B"/>
                </a:solidFill>
                <a:latin typeface="Roboto"/>
                <a:ea typeface="Roboto"/>
                <a:cs typeface="Roboto"/>
                <a:sym typeface="Roboto"/>
              </a:rPr>
              <a:t>What do you perceive as barriers to and benefits of blinding and randomization?</a:t>
            </a:r>
            <a:endParaRPr b="1" sz="3300">
              <a:solidFill>
                <a:srgbClr val="5B5B5B"/>
              </a:solidFill>
              <a:latin typeface="Roboto"/>
              <a:ea typeface="Roboto"/>
              <a:cs typeface="Roboto"/>
              <a:sym typeface="Roboto"/>
            </a:endParaRPr>
          </a:p>
        </p:txBody>
      </p:sp>
      <p:sp>
        <p:nvSpPr>
          <p:cNvPr descr="footer-id" id="681" name="Google Shape;681;p54"/>
          <p:cNvSpPr txBox="1"/>
          <p:nvPr/>
        </p:nvSpPr>
        <p:spPr>
          <a:xfrm>
            <a:off x="2286000" y="4381500"/>
            <a:ext cx="3048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5B5B5B"/>
                </a:solidFill>
                <a:latin typeface="Roboto"/>
                <a:ea typeface="Roboto"/>
                <a:cs typeface="Roboto"/>
                <a:sym typeface="Roboto"/>
              </a:rPr>
              <a:t>ⓘ</a:t>
            </a:r>
            <a:endParaRPr b="1" sz="1300">
              <a:solidFill>
                <a:srgbClr val="5B5B5B"/>
              </a:solidFill>
              <a:latin typeface="Roboto"/>
              <a:ea typeface="Roboto"/>
              <a:cs typeface="Roboto"/>
              <a:sym typeface="Roboto"/>
            </a:endParaRPr>
          </a:p>
        </p:txBody>
      </p:sp>
      <p:sp>
        <p:nvSpPr>
          <p:cNvPr descr="footer-id" id="682" name="Google Shape;682;p54"/>
          <p:cNvSpPr txBox="1"/>
          <p:nvPr/>
        </p:nvSpPr>
        <p:spPr>
          <a:xfrm>
            <a:off x="2590800" y="4381500"/>
            <a:ext cx="60453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5B5B5B"/>
                </a:solidFill>
                <a:latin typeface="Roboto"/>
                <a:ea typeface="Roboto"/>
                <a:cs typeface="Roboto"/>
                <a:sym typeface="Roboto"/>
              </a:rPr>
              <a:t>Click </a:t>
            </a:r>
            <a:r>
              <a:rPr b="1" lang="en-US">
                <a:solidFill>
                  <a:srgbClr val="5B5B5B"/>
                </a:solidFill>
                <a:latin typeface="Roboto"/>
                <a:ea typeface="Roboto"/>
                <a:cs typeface="Roboto"/>
                <a:sym typeface="Roboto"/>
              </a:rPr>
              <a:t>Present with Slido</a:t>
            </a:r>
            <a:r>
              <a:rPr lang="en-US">
                <a:solidFill>
                  <a:srgbClr val="5B5B5B"/>
                </a:solidFill>
                <a:latin typeface="Roboto"/>
                <a:ea typeface="Roboto"/>
                <a:cs typeface="Roboto"/>
                <a:sym typeface="Roboto"/>
              </a:rPr>
              <a:t> or install our </a:t>
            </a:r>
            <a:r>
              <a:rPr lang="en-US" u="sng">
                <a:solidFill>
                  <a:schemeClr val="hlink"/>
                </a:solidFill>
                <a:latin typeface="Roboto"/>
                <a:ea typeface="Roboto"/>
                <a:cs typeface="Roboto"/>
                <a:sym typeface="Roboto"/>
                <a:hlinkClick r:id="rId7"/>
              </a:rPr>
              <a:t>Chrome extension</a:t>
            </a:r>
            <a:r>
              <a:rPr lang="en-US">
                <a:solidFill>
                  <a:srgbClr val="5B5B5B"/>
                </a:solidFill>
                <a:latin typeface="Roboto"/>
                <a:ea typeface="Roboto"/>
                <a:cs typeface="Roboto"/>
                <a:sym typeface="Roboto"/>
              </a:rPr>
              <a:t> to activate this poll while presenting.</a:t>
            </a:r>
            <a:endParaRPr>
              <a:solidFill>
                <a:srgbClr val="5B5B5B"/>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55"/>
          <p:cNvSpPr txBox="1"/>
          <p:nvPr>
            <p:ph type="title"/>
          </p:nvPr>
        </p:nvSpPr>
        <p:spPr>
          <a:xfrm>
            <a:off x="326230" y="339586"/>
            <a:ext cx="7443000" cy="677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sz="4300"/>
              <a:t>Blinding and Randomization</a:t>
            </a:r>
            <a:endParaRPr sz="4300"/>
          </a:p>
        </p:txBody>
      </p:sp>
      <p:sp>
        <p:nvSpPr>
          <p:cNvPr id="688" name="Google Shape;688;p55"/>
          <p:cNvSpPr txBox="1"/>
          <p:nvPr>
            <p:ph idx="1" type="body"/>
          </p:nvPr>
        </p:nvSpPr>
        <p:spPr>
          <a:xfrm>
            <a:off x="323850" y="1362200"/>
            <a:ext cx="8195100" cy="2647200"/>
          </a:xfrm>
          <a:prstGeom prst="rect">
            <a:avLst/>
          </a:prstGeom>
          <a:noFill/>
          <a:ln>
            <a:noFill/>
          </a:ln>
        </p:spPr>
        <p:txBody>
          <a:bodyPr anchorCtr="0" anchor="t" bIns="0" lIns="0" spcFirstLastPara="1" rIns="0" wrap="square" tIns="0">
            <a:noAutofit/>
          </a:bodyPr>
          <a:lstStyle/>
          <a:p>
            <a:pPr indent="-374650" lvl="0" marL="457200" rtl="0" algn="l">
              <a:lnSpc>
                <a:spcPct val="100000"/>
              </a:lnSpc>
              <a:spcBef>
                <a:spcPts val="0"/>
              </a:spcBef>
              <a:spcAft>
                <a:spcPts val="0"/>
              </a:spcAft>
              <a:buSzPts val="2300"/>
              <a:buChar char="●"/>
            </a:pPr>
            <a:r>
              <a:rPr lang="en-US" sz="2300">
                <a:solidFill>
                  <a:srgbClr val="000000"/>
                </a:solidFill>
              </a:rPr>
              <a:t>2019 study of 574 papers found </a:t>
            </a:r>
            <a:r>
              <a:rPr lang="en-US" sz="2300"/>
              <a:t>56% reported randomization, </a:t>
            </a:r>
            <a:r>
              <a:rPr lang="en-US" sz="2300">
                <a:solidFill>
                  <a:srgbClr val="000000"/>
                </a:solidFill>
              </a:rPr>
              <a:t>and</a:t>
            </a:r>
            <a:r>
              <a:rPr lang="en-US" sz="2300"/>
              <a:t> 31% reported blinding</a:t>
            </a:r>
            <a:endParaRPr sz="2300">
              <a:solidFill>
                <a:srgbClr val="000000"/>
              </a:solidFill>
            </a:endParaRPr>
          </a:p>
          <a:p>
            <a:pPr indent="-374650" lvl="0" marL="457200" rtl="0" algn="l">
              <a:lnSpc>
                <a:spcPct val="100000"/>
              </a:lnSpc>
              <a:spcBef>
                <a:spcPts val="0"/>
              </a:spcBef>
              <a:spcAft>
                <a:spcPts val="0"/>
              </a:spcAft>
              <a:buClr>
                <a:srgbClr val="000000"/>
              </a:buClr>
              <a:buSzPts val="2300"/>
              <a:buChar char="●"/>
            </a:pPr>
            <a:r>
              <a:rPr lang="en-US" sz="2300">
                <a:solidFill>
                  <a:srgbClr val="000000"/>
                </a:solidFill>
              </a:rPr>
              <a:t>Up from 25% and 24% in 2014</a:t>
            </a:r>
            <a:endParaRPr sz="2300">
              <a:solidFill>
                <a:srgbClr val="000000"/>
              </a:solidFill>
            </a:endParaRPr>
          </a:p>
          <a:p>
            <a:pPr indent="-374650" lvl="0" marL="457200" rtl="0" algn="l">
              <a:lnSpc>
                <a:spcPct val="100000"/>
              </a:lnSpc>
              <a:spcBef>
                <a:spcPts val="0"/>
              </a:spcBef>
              <a:spcAft>
                <a:spcPts val="0"/>
              </a:spcAft>
              <a:buClr>
                <a:srgbClr val="000000"/>
              </a:buClr>
              <a:buSzPts val="2300"/>
              <a:buChar char="●"/>
            </a:pPr>
            <a:r>
              <a:rPr lang="en-US" sz="2300" u="sng">
                <a:solidFill>
                  <a:schemeClr val="hlink"/>
                </a:solidFill>
                <a:hlinkClick r:id="rId3"/>
              </a:rPr>
              <a:t>https://journals.plos.org/plosone/article?id=10.1371/journal.pone.0215221</a:t>
            </a:r>
            <a:r>
              <a:rPr lang="en-US" sz="2300">
                <a:solidFill>
                  <a:srgbClr val="000000"/>
                </a:solidFill>
              </a:rPr>
              <a:t> </a:t>
            </a:r>
            <a:endParaRPr sz="2300">
              <a:solidFill>
                <a:srgbClr val="000000"/>
              </a:solidFill>
            </a:endParaRPr>
          </a:p>
          <a:p>
            <a:pPr indent="-374650" lvl="0" marL="457200" rtl="0" algn="l">
              <a:lnSpc>
                <a:spcPct val="100000"/>
              </a:lnSpc>
              <a:spcBef>
                <a:spcPts val="0"/>
              </a:spcBef>
              <a:spcAft>
                <a:spcPts val="0"/>
              </a:spcAft>
              <a:buClr>
                <a:srgbClr val="000000"/>
              </a:buClr>
              <a:buSzPts val="2300"/>
              <a:buChar char="●"/>
            </a:pPr>
            <a:r>
              <a:rPr lang="en-US" sz="2300" u="sng">
                <a:solidFill>
                  <a:schemeClr val="hlink"/>
                </a:solidFill>
                <a:hlinkClick r:id="rId4"/>
              </a:rPr>
              <a:t>https://journals.plos.org/plosone/article?id=10.1371/journal.pone.0089981</a:t>
            </a:r>
            <a:r>
              <a:rPr lang="en-US" sz="2300">
                <a:solidFill>
                  <a:srgbClr val="000000"/>
                </a:solidFill>
              </a:rPr>
              <a:t> </a:t>
            </a:r>
            <a:endParaRPr sz="2300">
              <a:solidFill>
                <a:srgbClr val="000000"/>
              </a:solidFill>
            </a:endParaRPr>
          </a:p>
          <a:p>
            <a:pPr indent="0" lvl="0" marL="0" rtl="0" algn="l">
              <a:lnSpc>
                <a:spcPct val="115000"/>
              </a:lnSpc>
              <a:spcBef>
                <a:spcPts val="0"/>
              </a:spcBef>
              <a:spcAft>
                <a:spcPts val="0"/>
              </a:spcAft>
              <a:buClr>
                <a:schemeClr val="accent1"/>
              </a:buClr>
              <a:buSzPts val="1100"/>
              <a:buNone/>
            </a:pPr>
            <a:r>
              <a:t/>
            </a:r>
            <a:endParaRPr/>
          </a:p>
        </p:txBody>
      </p:sp>
      <p:sp>
        <p:nvSpPr>
          <p:cNvPr id="689" name="Google Shape;689;p55"/>
          <p:cNvSpPr/>
          <p:nvPr>
            <p:ph idx="11" type="ftr"/>
          </p:nvPr>
        </p:nvSpPr>
        <p:spPr>
          <a:xfrm>
            <a:off x="7525512" y="4665770"/>
            <a:ext cx="859500" cy="951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690" name="Google Shape;690;p55"/>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56"/>
          <p:cNvSpPr txBox="1"/>
          <p:nvPr>
            <p:ph type="title"/>
          </p:nvPr>
        </p:nvSpPr>
        <p:spPr>
          <a:xfrm>
            <a:off x="327100" y="306902"/>
            <a:ext cx="5395800" cy="1542000"/>
          </a:xfrm>
          <a:prstGeom prst="rect">
            <a:avLst/>
          </a:prstGeom>
          <a:noFill/>
          <a:ln>
            <a:noFill/>
          </a:ln>
        </p:spPr>
        <p:txBody>
          <a:bodyPr anchorCtr="0" anchor="b" bIns="0" lIns="0" spcFirstLastPara="1" rIns="0" wrap="square" tIns="0">
            <a:noAutofit/>
          </a:bodyPr>
          <a:lstStyle/>
          <a:p>
            <a:pPr indent="0" lvl="0" marL="0" rtl="0" algn="l">
              <a:lnSpc>
                <a:spcPct val="85000"/>
              </a:lnSpc>
              <a:spcBef>
                <a:spcPts val="0"/>
              </a:spcBef>
              <a:spcAft>
                <a:spcPts val="0"/>
              </a:spcAft>
              <a:buClr>
                <a:schemeClr val="dk2"/>
              </a:buClr>
              <a:buSzPts val="4500"/>
              <a:buFont typeface="Arial"/>
              <a:buNone/>
            </a:pPr>
            <a:r>
              <a:rPr lang="en-US"/>
              <a:t>Transparent Reporting</a:t>
            </a:r>
            <a:endParaRPr/>
          </a:p>
        </p:txBody>
      </p:sp>
      <p:sp>
        <p:nvSpPr>
          <p:cNvPr id="696" name="Google Shape;696;p56"/>
          <p:cNvSpPr/>
          <p:nvPr>
            <p:ph idx="11" type="ftr"/>
          </p:nvPr>
        </p:nvSpPr>
        <p:spPr>
          <a:xfrm>
            <a:off x="7525512" y="4665770"/>
            <a:ext cx="859500" cy="951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697" name="Google Shape;697;p56"/>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02" name="Shape 702"/>
        <p:cNvGrpSpPr/>
        <p:nvPr/>
      </p:nvGrpSpPr>
      <p:grpSpPr>
        <a:xfrm>
          <a:off x="0" y="0"/>
          <a:ext cx="0" cy="0"/>
          <a:chOff x="0" y="0"/>
          <a:chExt cx="0" cy="0"/>
        </a:xfrm>
      </p:grpSpPr>
      <p:pic>
        <p:nvPicPr>
          <p:cNvPr descr="poll-type-id" id="703" name="Google Shape;703;p57">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704" name="Google Shape;704;p57">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705" name="Google Shape;705;p57"/>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2400">
                <a:solidFill>
                  <a:srgbClr val="5B5B5B"/>
                </a:solidFill>
                <a:latin typeface="Roboto"/>
                <a:ea typeface="Roboto"/>
                <a:cs typeface="Roboto"/>
                <a:sym typeface="Roboto"/>
              </a:rPr>
              <a:t>Have you ever participated in research where any of the following were not reported (check all that apply)</a:t>
            </a:r>
            <a:endParaRPr b="1" sz="2400">
              <a:solidFill>
                <a:srgbClr val="5B5B5B"/>
              </a:solidFill>
              <a:latin typeface="Roboto"/>
              <a:ea typeface="Roboto"/>
              <a:cs typeface="Roboto"/>
              <a:sym typeface="Roboto"/>
            </a:endParaRPr>
          </a:p>
        </p:txBody>
      </p:sp>
      <p:sp>
        <p:nvSpPr>
          <p:cNvPr descr="footer-id" id="706" name="Google Shape;706;p57"/>
          <p:cNvSpPr txBox="1"/>
          <p:nvPr/>
        </p:nvSpPr>
        <p:spPr>
          <a:xfrm>
            <a:off x="2286000" y="4381500"/>
            <a:ext cx="3048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5B5B5B"/>
                </a:solidFill>
                <a:latin typeface="Roboto"/>
                <a:ea typeface="Roboto"/>
                <a:cs typeface="Roboto"/>
                <a:sym typeface="Roboto"/>
              </a:rPr>
              <a:t>ⓘ</a:t>
            </a:r>
            <a:endParaRPr b="1" sz="1300">
              <a:solidFill>
                <a:srgbClr val="5B5B5B"/>
              </a:solidFill>
              <a:latin typeface="Roboto"/>
              <a:ea typeface="Roboto"/>
              <a:cs typeface="Roboto"/>
              <a:sym typeface="Roboto"/>
            </a:endParaRPr>
          </a:p>
        </p:txBody>
      </p:sp>
      <p:sp>
        <p:nvSpPr>
          <p:cNvPr descr="footer-id" id="707" name="Google Shape;707;p57"/>
          <p:cNvSpPr txBox="1"/>
          <p:nvPr/>
        </p:nvSpPr>
        <p:spPr>
          <a:xfrm>
            <a:off x="2590800" y="4381500"/>
            <a:ext cx="60453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5B5B5B"/>
                </a:solidFill>
                <a:latin typeface="Roboto"/>
                <a:ea typeface="Roboto"/>
                <a:cs typeface="Roboto"/>
                <a:sym typeface="Roboto"/>
              </a:rPr>
              <a:t>Click </a:t>
            </a:r>
            <a:r>
              <a:rPr b="1" lang="en-US">
                <a:solidFill>
                  <a:srgbClr val="5B5B5B"/>
                </a:solidFill>
                <a:latin typeface="Roboto"/>
                <a:ea typeface="Roboto"/>
                <a:cs typeface="Roboto"/>
                <a:sym typeface="Roboto"/>
              </a:rPr>
              <a:t>Present with Slido</a:t>
            </a:r>
            <a:r>
              <a:rPr lang="en-US">
                <a:solidFill>
                  <a:srgbClr val="5B5B5B"/>
                </a:solidFill>
                <a:latin typeface="Roboto"/>
                <a:ea typeface="Roboto"/>
                <a:cs typeface="Roboto"/>
                <a:sym typeface="Roboto"/>
              </a:rPr>
              <a:t> or install our </a:t>
            </a:r>
            <a:r>
              <a:rPr lang="en-US" u="sng">
                <a:solidFill>
                  <a:schemeClr val="hlink"/>
                </a:solidFill>
                <a:latin typeface="Roboto"/>
                <a:ea typeface="Roboto"/>
                <a:cs typeface="Roboto"/>
                <a:sym typeface="Roboto"/>
                <a:hlinkClick r:id="rId7"/>
              </a:rPr>
              <a:t>Chrome extension</a:t>
            </a:r>
            <a:r>
              <a:rPr lang="en-US">
                <a:solidFill>
                  <a:srgbClr val="5B5B5B"/>
                </a:solidFill>
                <a:latin typeface="Roboto"/>
                <a:ea typeface="Roboto"/>
                <a:cs typeface="Roboto"/>
                <a:sym typeface="Roboto"/>
              </a:rPr>
              <a:t> to activate this poll while presenting.</a:t>
            </a:r>
            <a:endParaRPr>
              <a:solidFill>
                <a:srgbClr val="5B5B5B"/>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58"/>
          <p:cNvSpPr txBox="1"/>
          <p:nvPr>
            <p:ph type="title"/>
          </p:nvPr>
        </p:nvSpPr>
        <p:spPr>
          <a:xfrm>
            <a:off x="326224" y="109275"/>
            <a:ext cx="8322300" cy="677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sz="3200"/>
              <a:t>Kilkenny et. al. 2009</a:t>
            </a:r>
            <a:endParaRPr sz="3200"/>
          </a:p>
        </p:txBody>
      </p:sp>
      <p:sp>
        <p:nvSpPr>
          <p:cNvPr id="713" name="Google Shape;713;p58"/>
          <p:cNvSpPr txBox="1"/>
          <p:nvPr>
            <p:ph idx="1" type="body"/>
          </p:nvPr>
        </p:nvSpPr>
        <p:spPr>
          <a:xfrm>
            <a:off x="326225" y="786375"/>
            <a:ext cx="6542100" cy="3188700"/>
          </a:xfrm>
          <a:prstGeom prst="rect">
            <a:avLst/>
          </a:prstGeom>
          <a:noFill/>
          <a:ln>
            <a:noFill/>
          </a:ln>
        </p:spPr>
        <p:txBody>
          <a:bodyPr anchorCtr="0" anchor="t" bIns="0" lIns="0" spcFirstLastPara="1" rIns="0" wrap="square" tIns="0">
            <a:noAutofit/>
          </a:bodyPr>
          <a:lstStyle/>
          <a:p>
            <a:pPr indent="0" lvl="0" marL="0" rtl="0" algn="l">
              <a:lnSpc>
                <a:spcPct val="117000"/>
              </a:lnSpc>
              <a:spcBef>
                <a:spcPts val="0"/>
              </a:spcBef>
              <a:spcAft>
                <a:spcPts val="0"/>
              </a:spcAft>
              <a:buNone/>
            </a:pPr>
            <a:r>
              <a:rPr lang="en-US" sz="2400">
                <a:solidFill>
                  <a:srgbClr val="000000"/>
                </a:solidFill>
              </a:rPr>
              <a:t>Systematic review of methods found very high proportions of studies lacking basic biological information such as numbers of animals, weight, age, and sex.</a:t>
            </a:r>
            <a:endParaRPr sz="2400">
              <a:solidFill>
                <a:srgbClr val="000000"/>
              </a:solidFill>
            </a:endParaRPr>
          </a:p>
          <a:p>
            <a:pPr indent="0" lvl="0" marL="0" rtl="0" algn="l">
              <a:lnSpc>
                <a:spcPct val="117000"/>
              </a:lnSpc>
              <a:spcBef>
                <a:spcPts val="0"/>
              </a:spcBef>
              <a:spcAft>
                <a:spcPts val="0"/>
              </a:spcAft>
              <a:buNone/>
            </a:pPr>
            <a:r>
              <a:t/>
            </a:r>
            <a:endParaRPr sz="2400">
              <a:solidFill>
                <a:srgbClr val="000000"/>
              </a:solidFill>
            </a:endParaRPr>
          </a:p>
          <a:p>
            <a:pPr indent="0" lvl="0" marL="0" rtl="0" algn="l">
              <a:lnSpc>
                <a:spcPct val="117000"/>
              </a:lnSpc>
              <a:spcBef>
                <a:spcPts val="0"/>
              </a:spcBef>
              <a:spcAft>
                <a:spcPts val="0"/>
              </a:spcAft>
              <a:buNone/>
            </a:pPr>
            <a:r>
              <a:rPr lang="en-US" sz="2400">
                <a:solidFill>
                  <a:srgbClr val="000000"/>
                </a:solidFill>
              </a:rPr>
              <a:t>12% randomized and 14% blinded.</a:t>
            </a:r>
            <a:endParaRPr sz="2400">
              <a:solidFill>
                <a:srgbClr val="000000"/>
              </a:solidFill>
            </a:endParaRPr>
          </a:p>
          <a:p>
            <a:pPr indent="0" lvl="0" marL="0" rtl="0" algn="l">
              <a:lnSpc>
                <a:spcPct val="117000"/>
              </a:lnSpc>
              <a:spcBef>
                <a:spcPts val="0"/>
              </a:spcBef>
              <a:spcAft>
                <a:spcPts val="0"/>
              </a:spcAft>
              <a:buNone/>
            </a:pPr>
            <a:r>
              <a:t/>
            </a:r>
            <a:endParaRPr sz="2400">
              <a:solidFill>
                <a:srgbClr val="000000"/>
              </a:solidFill>
            </a:endParaRPr>
          </a:p>
          <a:p>
            <a:pPr indent="0" lvl="0" marL="0" rtl="0" algn="l">
              <a:lnSpc>
                <a:spcPct val="117000"/>
              </a:lnSpc>
              <a:spcBef>
                <a:spcPts val="0"/>
              </a:spcBef>
              <a:spcAft>
                <a:spcPts val="0"/>
              </a:spcAft>
              <a:buNone/>
            </a:pPr>
            <a:r>
              <a:rPr lang="en-US" sz="2400" u="sng">
                <a:solidFill>
                  <a:schemeClr val="hlink"/>
                </a:solidFill>
                <a:hlinkClick r:id="rId3"/>
              </a:rPr>
              <a:t>https://journals.plos.org/plosone/article?id=10.1371/journal.pone.0007824</a:t>
            </a:r>
            <a:r>
              <a:rPr lang="en-US" sz="2400">
                <a:solidFill>
                  <a:srgbClr val="000000"/>
                </a:solidFill>
              </a:rPr>
              <a:t> </a:t>
            </a:r>
            <a:endParaRPr sz="2400">
              <a:solidFill>
                <a:srgbClr val="000000"/>
              </a:solidFill>
            </a:endParaRPr>
          </a:p>
        </p:txBody>
      </p:sp>
      <p:sp>
        <p:nvSpPr>
          <p:cNvPr id="714" name="Google Shape;714;p58"/>
          <p:cNvSpPr/>
          <p:nvPr>
            <p:ph idx="11" type="ftr"/>
          </p:nvPr>
        </p:nvSpPr>
        <p:spPr>
          <a:xfrm>
            <a:off x="7525512" y="4665770"/>
            <a:ext cx="859500" cy="951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715" name="Google Shape;715;p58"/>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716" name="Google Shape;716;p58"/>
          <p:cNvPicPr preferRelativeResize="0"/>
          <p:nvPr/>
        </p:nvPicPr>
        <p:blipFill>
          <a:blip r:embed="rId4">
            <a:alphaModFix/>
          </a:blip>
          <a:stretch>
            <a:fillRect/>
          </a:stretch>
        </p:blipFill>
        <p:spPr>
          <a:xfrm>
            <a:off x="6867495" y="289083"/>
            <a:ext cx="2175500" cy="25269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59"/>
          <p:cNvSpPr txBox="1"/>
          <p:nvPr>
            <p:ph type="title"/>
          </p:nvPr>
        </p:nvSpPr>
        <p:spPr>
          <a:xfrm>
            <a:off x="326225" y="339575"/>
            <a:ext cx="8817900" cy="677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sz="3200"/>
              <a:t>Avey et. al. 2016</a:t>
            </a:r>
            <a:endParaRPr sz="3200"/>
          </a:p>
        </p:txBody>
      </p:sp>
      <p:sp>
        <p:nvSpPr>
          <p:cNvPr id="722" name="Google Shape;722;p59"/>
          <p:cNvSpPr txBox="1"/>
          <p:nvPr>
            <p:ph idx="1" type="body"/>
          </p:nvPr>
        </p:nvSpPr>
        <p:spPr>
          <a:xfrm>
            <a:off x="326218" y="1130825"/>
            <a:ext cx="3238500" cy="2651700"/>
          </a:xfrm>
          <a:prstGeom prst="rect">
            <a:avLst/>
          </a:prstGeom>
          <a:noFill/>
          <a:ln>
            <a:noFill/>
          </a:ln>
        </p:spPr>
        <p:txBody>
          <a:bodyPr anchorCtr="0" anchor="t" bIns="0" lIns="0" spcFirstLastPara="1" rIns="0" wrap="square" tIns="0">
            <a:noAutofit/>
          </a:bodyPr>
          <a:lstStyle/>
          <a:p>
            <a:pPr indent="-355600" lvl="0" marL="457200" rtl="0" algn="l">
              <a:lnSpc>
                <a:spcPct val="117000"/>
              </a:lnSpc>
              <a:spcBef>
                <a:spcPts val="0"/>
              </a:spcBef>
              <a:spcAft>
                <a:spcPts val="0"/>
              </a:spcAft>
              <a:buClr>
                <a:srgbClr val="000000"/>
              </a:buClr>
              <a:buSzPts val="2000"/>
              <a:buAutoNum type="arabicPeriod"/>
            </a:pPr>
            <a:r>
              <a:rPr lang="en-US" sz="2000">
                <a:solidFill>
                  <a:srgbClr val="000000"/>
                </a:solidFill>
              </a:rPr>
              <a:t>Found key methods information often lacking </a:t>
            </a:r>
            <a:endParaRPr sz="2000">
              <a:solidFill>
                <a:srgbClr val="000000"/>
              </a:solidFill>
            </a:endParaRPr>
          </a:p>
          <a:p>
            <a:pPr indent="-355600" lvl="0" marL="457200" rtl="0" algn="l">
              <a:lnSpc>
                <a:spcPct val="117000"/>
              </a:lnSpc>
              <a:spcBef>
                <a:spcPts val="0"/>
              </a:spcBef>
              <a:spcAft>
                <a:spcPts val="0"/>
              </a:spcAft>
              <a:buClr>
                <a:srgbClr val="000000"/>
              </a:buClr>
              <a:buSzPts val="2000"/>
              <a:buAutoNum type="arabicPeriod"/>
            </a:pPr>
            <a:r>
              <a:rPr lang="en-US" sz="2000">
                <a:solidFill>
                  <a:srgbClr val="000000"/>
                </a:solidFill>
              </a:rPr>
              <a:t>No difference found in high “impact” vs low.</a:t>
            </a:r>
            <a:endParaRPr sz="2000">
              <a:solidFill>
                <a:srgbClr val="000000"/>
              </a:solidFill>
            </a:endParaRPr>
          </a:p>
          <a:p>
            <a:pPr indent="-355600" lvl="0" marL="457200" rtl="0" algn="l">
              <a:lnSpc>
                <a:spcPct val="117000"/>
              </a:lnSpc>
              <a:spcBef>
                <a:spcPts val="0"/>
              </a:spcBef>
              <a:spcAft>
                <a:spcPts val="0"/>
              </a:spcAft>
              <a:buClr>
                <a:srgbClr val="000000"/>
              </a:buClr>
              <a:buSzPts val="2000"/>
              <a:buAutoNum type="arabicPeriod"/>
            </a:pPr>
            <a:r>
              <a:rPr lang="en-US" sz="2000" u="sng">
                <a:solidFill>
                  <a:schemeClr val="hlink"/>
                </a:solidFill>
                <a:hlinkClick r:id="rId3"/>
              </a:rPr>
              <a:t>https://journals.plos.org/plosone/article?id=10.1371/journal.pone.0166733</a:t>
            </a:r>
            <a:r>
              <a:rPr lang="en-US" sz="2000">
                <a:solidFill>
                  <a:srgbClr val="000000"/>
                </a:solidFill>
              </a:rPr>
              <a:t> </a:t>
            </a:r>
            <a:endParaRPr sz="2000">
              <a:solidFill>
                <a:srgbClr val="000000"/>
              </a:solidFill>
            </a:endParaRPr>
          </a:p>
          <a:p>
            <a:pPr indent="0" lvl="0" marL="914400" rtl="0" algn="l">
              <a:lnSpc>
                <a:spcPct val="117000"/>
              </a:lnSpc>
              <a:spcBef>
                <a:spcPts val="0"/>
              </a:spcBef>
              <a:spcAft>
                <a:spcPts val="0"/>
              </a:spcAft>
              <a:buNone/>
            </a:pPr>
            <a:r>
              <a:t/>
            </a:r>
            <a:endParaRPr sz="2000">
              <a:solidFill>
                <a:srgbClr val="000000"/>
              </a:solidFill>
            </a:endParaRPr>
          </a:p>
          <a:p>
            <a:pPr indent="0" lvl="0" marL="457200" rtl="0" algn="l">
              <a:lnSpc>
                <a:spcPct val="117000"/>
              </a:lnSpc>
              <a:spcBef>
                <a:spcPts val="0"/>
              </a:spcBef>
              <a:spcAft>
                <a:spcPts val="0"/>
              </a:spcAft>
              <a:buNone/>
            </a:pPr>
            <a:r>
              <a:t/>
            </a:r>
            <a:endParaRPr sz="2000">
              <a:solidFill>
                <a:srgbClr val="000000"/>
              </a:solidFill>
            </a:endParaRPr>
          </a:p>
        </p:txBody>
      </p:sp>
      <p:sp>
        <p:nvSpPr>
          <p:cNvPr id="723" name="Google Shape;723;p59"/>
          <p:cNvSpPr/>
          <p:nvPr>
            <p:ph idx="11" type="ftr"/>
          </p:nvPr>
        </p:nvSpPr>
        <p:spPr>
          <a:xfrm>
            <a:off x="7525512" y="4665770"/>
            <a:ext cx="859500" cy="951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724" name="Google Shape;724;p59"/>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725" name="Google Shape;725;p59"/>
          <p:cNvPicPr preferRelativeResize="0"/>
          <p:nvPr/>
        </p:nvPicPr>
        <p:blipFill>
          <a:blip r:embed="rId4">
            <a:alphaModFix/>
          </a:blip>
          <a:stretch>
            <a:fillRect/>
          </a:stretch>
        </p:blipFill>
        <p:spPr>
          <a:xfrm>
            <a:off x="3563990" y="1017600"/>
            <a:ext cx="5580011" cy="41259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60"/>
          <p:cNvSpPr txBox="1"/>
          <p:nvPr>
            <p:ph type="title"/>
          </p:nvPr>
        </p:nvSpPr>
        <p:spPr>
          <a:xfrm>
            <a:off x="326230" y="339586"/>
            <a:ext cx="7443000" cy="677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Vasilevsky et. al. 2013</a:t>
            </a:r>
            <a:endParaRPr/>
          </a:p>
        </p:txBody>
      </p:sp>
      <p:sp>
        <p:nvSpPr>
          <p:cNvPr id="732" name="Google Shape;732;p60"/>
          <p:cNvSpPr txBox="1"/>
          <p:nvPr>
            <p:ph idx="1" type="body"/>
          </p:nvPr>
        </p:nvSpPr>
        <p:spPr>
          <a:xfrm>
            <a:off x="325443" y="1554475"/>
            <a:ext cx="3292200" cy="2651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0" lang="en-US" sz="2050">
                <a:solidFill>
                  <a:srgbClr val="000000"/>
                </a:solidFill>
                <a:highlight>
                  <a:srgbClr val="FFFFFF"/>
                </a:highlight>
              </a:rPr>
              <a:t> 54% (922/1703) of evaluated resources were uniquely identifiable</a:t>
            </a:r>
            <a:endParaRPr sz="2200">
              <a:solidFill>
                <a:srgbClr val="000000"/>
              </a:solidFill>
            </a:endParaRPr>
          </a:p>
        </p:txBody>
      </p:sp>
      <p:sp>
        <p:nvSpPr>
          <p:cNvPr id="733" name="Google Shape;733;p60"/>
          <p:cNvSpPr txBox="1"/>
          <p:nvPr>
            <p:ph idx="12" type="sldNum"/>
          </p:nvPr>
        </p:nvSpPr>
        <p:spPr>
          <a:xfrm>
            <a:off x="8518862" y="4642652"/>
            <a:ext cx="286500" cy="138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734" name="Google Shape;734;p60"/>
          <p:cNvPicPr preferRelativeResize="0"/>
          <p:nvPr/>
        </p:nvPicPr>
        <p:blipFill>
          <a:blip r:embed="rId3">
            <a:alphaModFix/>
          </a:blip>
          <a:stretch>
            <a:fillRect/>
          </a:stretch>
        </p:blipFill>
        <p:spPr>
          <a:xfrm>
            <a:off x="3617651" y="808500"/>
            <a:ext cx="4901201" cy="42711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27" name="Shape 427"/>
        <p:cNvGrpSpPr/>
        <p:nvPr/>
      </p:nvGrpSpPr>
      <p:grpSpPr>
        <a:xfrm>
          <a:off x="0" y="0"/>
          <a:ext cx="0" cy="0"/>
          <a:chOff x="0" y="0"/>
          <a:chExt cx="0" cy="0"/>
        </a:xfrm>
      </p:grpSpPr>
      <p:pic>
        <p:nvPicPr>
          <p:cNvPr descr="poll-type-id" id="428" name="Google Shape;428;p25">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429" name="Google Shape;429;p25">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430" name="Google Shape;430;p25"/>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2500">
                <a:solidFill>
                  <a:srgbClr val="5B5B5B"/>
                </a:solidFill>
                <a:latin typeface="Roboto"/>
                <a:ea typeface="Roboto"/>
                <a:cs typeface="Roboto"/>
                <a:sym typeface="Roboto"/>
              </a:rPr>
              <a:t>Provide an example of a key biological variable and why we should report on it in our research:</a:t>
            </a:r>
            <a:endParaRPr b="1" sz="2500">
              <a:solidFill>
                <a:srgbClr val="5B5B5B"/>
              </a:solidFill>
              <a:latin typeface="Roboto"/>
              <a:ea typeface="Roboto"/>
              <a:cs typeface="Roboto"/>
              <a:sym typeface="Roboto"/>
            </a:endParaRPr>
          </a:p>
        </p:txBody>
      </p:sp>
      <p:sp>
        <p:nvSpPr>
          <p:cNvPr descr="footer-id" id="431" name="Google Shape;431;p25"/>
          <p:cNvSpPr txBox="1"/>
          <p:nvPr/>
        </p:nvSpPr>
        <p:spPr>
          <a:xfrm>
            <a:off x="2286000" y="4381500"/>
            <a:ext cx="3048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5B5B5B"/>
                </a:solidFill>
                <a:latin typeface="Roboto"/>
                <a:ea typeface="Roboto"/>
                <a:cs typeface="Roboto"/>
                <a:sym typeface="Roboto"/>
              </a:rPr>
              <a:t>ⓘ</a:t>
            </a:r>
            <a:endParaRPr b="1" sz="1300">
              <a:solidFill>
                <a:srgbClr val="5B5B5B"/>
              </a:solidFill>
              <a:latin typeface="Roboto"/>
              <a:ea typeface="Roboto"/>
              <a:cs typeface="Roboto"/>
              <a:sym typeface="Roboto"/>
            </a:endParaRPr>
          </a:p>
        </p:txBody>
      </p:sp>
      <p:sp>
        <p:nvSpPr>
          <p:cNvPr descr="footer-id" id="432" name="Google Shape;432;p25"/>
          <p:cNvSpPr txBox="1"/>
          <p:nvPr/>
        </p:nvSpPr>
        <p:spPr>
          <a:xfrm>
            <a:off x="2590800" y="4381500"/>
            <a:ext cx="60453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5B5B5B"/>
                </a:solidFill>
                <a:latin typeface="Roboto"/>
                <a:ea typeface="Roboto"/>
                <a:cs typeface="Roboto"/>
                <a:sym typeface="Roboto"/>
              </a:rPr>
              <a:t>Click </a:t>
            </a:r>
            <a:r>
              <a:rPr b="1" lang="en-US">
                <a:solidFill>
                  <a:srgbClr val="5B5B5B"/>
                </a:solidFill>
                <a:latin typeface="Roboto"/>
                <a:ea typeface="Roboto"/>
                <a:cs typeface="Roboto"/>
                <a:sym typeface="Roboto"/>
              </a:rPr>
              <a:t>Present with Slido</a:t>
            </a:r>
            <a:r>
              <a:rPr lang="en-US">
                <a:solidFill>
                  <a:srgbClr val="5B5B5B"/>
                </a:solidFill>
                <a:latin typeface="Roboto"/>
                <a:ea typeface="Roboto"/>
                <a:cs typeface="Roboto"/>
                <a:sym typeface="Roboto"/>
              </a:rPr>
              <a:t> or install our </a:t>
            </a:r>
            <a:r>
              <a:rPr lang="en-US" u="sng">
                <a:solidFill>
                  <a:schemeClr val="hlink"/>
                </a:solidFill>
                <a:latin typeface="Roboto"/>
                <a:ea typeface="Roboto"/>
                <a:cs typeface="Roboto"/>
                <a:sym typeface="Roboto"/>
                <a:hlinkClick r:id="rId7"/>
              </a:rPr>
              <a:t>Chrome extension</a:t>
            </a:r>
            <a:r>
              <a:rPr lang="en-US">
                <a:solidFill>
                  <a:srgbClr val="5B5B5B"/>
                </a:solidFill>
                <a:latin typeface="Roboto"/>
                <a:ea typeface="Roboto"/>
                <a:cs typeface="Roboto"/>
                <a:sym typeface="Roboto"/>
              </a:rPr>
              <a:t> to activate this poll while presenting.</a:t>
            </a:r>
            <a:endParaRPr>
              <a:solidFill>
                <a:srgbClr val="5B5B5B"/>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61"/>
          <p:cNvSpPr txBox="1"/>
          <p:nvPr>
            <p:ph type="title"/>
          </p:nvPr>
        </p:nvSpPr>
        <p:spPr>
          <a:xfrm>
            <a:off x="326224" y="109275"/>
            <a:ext cx="8322300" cy="677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sz="3200"/>
              <a:t>Checklists</a:t>
            </a:r>
            <a:endParaRPr sz="3200"/>
          </a:p>
        </p:txBody>
      </p:sp>
      <p:sp>
        <p:nvSpPr>
          <p:cNvPr id="740" name="Google Shape;740;p61"/>
          <p:cNvSpPr txBox="1"/>
          <p:nvPr>
            <p:ph idx="1" type="body"/>
          </p:nvPr>
        </p:nvSpPr>
        <p:spPr>
          <a:xfrm>
            <a:off x="326225" y="786375"/>
            <a:ext cx="8401800" cy="3188700"/>
          </a:xfrm>
          <a:prstGeom prst="rect">
            <a:avLst/>
          </a:prstGeom>
          <a:noFill/>
          <a:ln>
            <a:noFill/>
          </a:ln>
        </p:spPr>
        <p:txBody>
          <a:bodyPr anchorCtr="0" anchor="t" bIns="0" lIns="0" spcFirstLastPara="1" rIns="0" wrap="square" tIns="0">
            <a:noAutofit/>
          </a:bodyPr>
          <a:lstStyle/>
          <a:p>
            <a:pPr indent="0" lvl="0" marL="0" rtl="0" algn="l">
              <a:lnSpc>
                <a:spcPct val="117000"/>
              </a:lnSpc>
              <a:spcBef>
                <a:spcPts val="0"/>
              </a:spcBef>
              <a:spcAft>
                <a:spcPts val="0"/>
              </a:spcAft>
              <a:buNone/>
            </a:pPr>
            <a:r>
              <a:t/>
            </a:r>
            <a:endParaRPr sz="2400">
              <a:solidFill>
                <a:srgbClr val="000000"/>
              </a:solidFill>
            </a:endParaRPr>
          </a:p>
          <a:p>
            <a:pPr indent="0" lvl="0" marL="0" rtl="0" algn="l">
              <a:lnSpc>
                <a:spcPct val="117000"/>
              </a:lnSpc>
              <a:spcBef>
                <a:spcPts val="0"/>
              </a:spcBef>
              <a:spcAft>
                <a:spcPts val="0"/>
              </a:spcAft>
              <a:buNone/>
            </a:pPr>
            <a:r>
              <a:rPr lang="en-US" sz="2400">
                <a:solidFill>
                  <a:srgbClr val="000000"/>
                </a:solidFill>
              </a:rPr>
              <a:t>Increasingly journals recommend that researchers use methods checklists, which are often framed around specific disciplines. </a:t>
            </a:r>
            <a:endParaRPr sz="2400">
              <a:solidFill>
                <a:srgbClr val="000000"/>
              </a:solidFill>
            </a:endParaRPr>
          </a:p>
          <a:p>
            <a:pPr indent="0" lvl="0" marL="0" rtl="0" algn="l">
              <a:lnSpc>
                <a:spcPct val="117000"/>
              </a:lnSpc>
              <a:spcBef>
                <a:spcPts val="0"/>
              </a:spcBef>
              <a:spcAft>
                <a:spcPts val="0"/>
              </a:spcAft>
              <a:buNone/>
            </a:pPr>
            <a:r>
              <a:t/>
            </a:r>
            <a:endParaRPr sz="2400">
              <a:solidFill>
                <a:srgbClr val="000000"/>
              </a:solidFill>
            </a:endParaRPr>
          </a:p>
          <a:p>
            <a:pPr indent="0" lvl="0" marL="0" rtl="0" algn="l">
              <a:lnSpc>
                <a:spcPct val="117000"/>
              </a:lnSpc>
              <a:spcBef>
                <a:spcPts val="0"/>
              </a:spcBef>
              <a:spcAft>
                <a:spcPts val="0"/>
              </a:spcAft>
              <a:buNone/>
            </a:pPr>
            <a:r>
              <a:rPr lang="en-US" sz="2400">
                <a:solidFill>
                  <a:srgbClr val="000000"/>
                </a:solidFill>
              </a:rPr>
              <a:t>2018 survey found 49% of respondents felt checklists improve the quality of research</a:t>
            </a:r>
            <a:endParaRPr sz="2400">
              <a:solidFill>
                <a:srgbClr val="000000"/>
              </a:solidFill>
            </a:endParaRPr>
          </a:p>
          <a:p>
            <a:pPr indent="0" lvl="0" marL="0" rtl="0" algn="l">
              <a:lnSpc>
                <a:spcPct val="117000"/>
              </a:lnSpc>
              <a:spcBef>
                <a:spcPts val="0"/>
              </a:spcBef>
              <a:spcAft>
                <a:spcPts val="0"/>
              </a:spcAft>
              <a:buNone/>
            </a:pPr>
            <a:r>
              <a:t/>
            </a:r>
            <a:endParaRPr sz="2400">
              <a:solidFill>
                <a:srgbClr val="000000"/>
              </a:solidFill>
            </a:endParaRPr>
          </a:p>
          <a:p>
            <a:pPr indent="0" lvl="0" marL="0" rtl="0" algn="l">
              <a:lnSpc>
                <a:spcPct val="117000"/>
              </a:lnSpc>
              <a:spcBef>
                <a:spcPts val="0"/>
              </a:spcBef>
              <a:spcAft>
                <a:spcPts val="0"/>
              </a:spcAft>
              <a:buNone/>
            </a:pPr>
            <a:r>
              <a:rPr lang="en-US" sz="2400" u="sng">
                <a:solidFill>
                  <a:schemeClr val="hlink"/>
                </a:solidFill>
                <a:hlinkClick r:id="rId3"/>
              </a:rPr>
              <a:t>https://www.nature.com/articles/d41586-018-04590-7</a:t>
            </a:r>
            <a:r>
              <a:rPr lang="en-US" sz="2400">
                <a:solidFill>
                  <a:srgbClr val="000000"/>
                </a:solidFill>
              </a:rPr>
              <a:t> </a:t>
            </a:r>
            <a:endParaRPr sz="2400">
              <a:solidFill>
                <a:srgbClr val="000000"/>
              </a:solidFill>
            </a:endParaRPr>
          </a:p>
        </p:txBody>
      </p:sp>
      <p:sp>
        <p:nvSpPr>
          <p:cNvPr id="741" name="Google Shape;741;p61"/>
          <p:cNvSpPr/>
          <p:nvPr>
            <p:ph idx="11" type="ftr"/>
          </p:nvPr>
        </p:nvSpPr>
        <p:spPr>
          <a:xfrm>
            <a:off x="7525512" y="4665770"/>
            <a:ext cx="859500" cy="951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742" name="Google Shape;742;p61"/>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62"/>
          <p:cNvSpPr txBox="1"/>
          <p:nvPr>
            <p:ph type="title"/>
          </p:nvPr>
        </p:nvSpPr>
        <p:spPr>
          <a:xfrm>
            <a:off x="326224" y="109275"/>
            <a:ext cx="8322300" cy="677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sz="3200"/>
              <a:t>Checklists</a:t>
            </a:r>
            <a:endParaRPr sz="3200"/>
          </a:p>
        </p:txBody>
      </p:sp>
      <p:sp>
        <p:nvSpPr>
          <p:cNvPr id="748" name="Google Shape;748;p62"/>
          <p:cNvSpPr txBox="1"/>
          <p:nvPr>
            <p:ph idx="1" type="body"/>
          </p:nvPr>
        </p:nvSpPr>
        <p:spPr>
          <a:xfrm>
            <a:off x="326225" y="786375"/>
            <a:ext cx="8401800" cy="3188700"/>
          </a:xfrm>
          <a:prstGeom prst="rect">
            <a:avLst/>
          </a:prstGeom>
          <a:noFill/>
          <a:ln>
            <a:noFill/>
          </a:ln>
        </p:spPr>
        <p:txBody>
          <a:bodyPr anchorCtr="0" anchor="t" bIns="0" lIns="0" spcFirstLastPara="1" rIns="0" wrap="square" tIns="0">
            <a:noAutofit/>
          </a:bodyPr>
          <a:lstStyle/>
          <a:p>
            <a:pPr indent="0" lvl="0" marL="0" rtl="0" algn="l">
              <a:lnSpc>
                <a:spcPct val="117000"/>
              </a:lnSpc>
              <a:spcBef>
                <a:spcPts val="0"/>
              </a:spcBef>
              <a:spcAft>
                <a:spcPts val="0"/>
              </a:spcAft>
              <a:buNone/>
            </a:pPr>
            <a:r>
              <a:t/>
            </a:r>
            <a:endParaRPr sz="2400">
              <a:solidFill>
                <a:srgbClr val="000000"/>
              </a:solidFill>
            </a:endParaRPr>
          </a:p>
          <a:p>
            <a:pPr indent="0" lvl="0" marL="0" rtl="0" algn="l">
              <a:lnSpc>
                <a:spcPct val="117000"/>
              </a:lnSpc>
              <a:spcBef>
                <a:spcPts val="0"/>
              </a:spcBef>
              <a:spcAft>
                <a:spcPts val="0"/>
              </a:spcAft>
              <a:buNone/>
            </a:pPr>
            <a:r>
              <a:rPr lang="en-US" sz="2400">
                <a:solidFill>
                  <a:srgbClr val="000000"/>
                </a:solidFill>
              </a:rPr>
              <a:t>A few common checklists, </a:t>
            </a:r>
            <a:r>
              <a:rPr lang="en-US" sz="2400" u="sng">
                <a:solidFill>
                  <a:schemeClr val="hlink"/>
                </a:solidFill>
                <a:hlinkClick r:id="rId3"/>
              </a:rPr>
              <a:t>Nature’s</a:t>
            </a:r>
            <a:r>
              <a:rPr lang="en-US" sz="2400">
                <a:solidFill>
                  <a:srgbClr val="000000"/>
                </a:solidFill>
              </a:rPr>
              <a:t>, </a:t>
            </a:r>
            <a:r>
              <a:rPr lang="en-US" sz="2400" u="sng">
                <a:solidFill>
                  <a:schemeClr val="hlink"/>
                </a:solidFill>
                <a:hlinkClick r:id="rId4"/>
              </a:rPr>
              <a:t>Cell’s Star Methods</a:t>
            </a:r>
            <a:r>
              <a:rPr lang="en-US" sz="2400">
                <a:solidFill>
                  <a:srgbClr val="000000"/>
                </a:solidFill>
              </a:rPr>
              <a:t> and </a:t>
            </a:r>
            <a:r>
              <a:rPr lang="en-US" sz="2400" u="sng">
                <a:solidFill>
                  <a:schemeClr val="hlink"/>
                </a:solidFill>
                <a:hlinkClick r:id="rId5"/>
              </a:rPr>
              <a:t>ARRIVE</a:t>
            </a:r>
            <a:r>
              <a:rPr lang="en-US" sz="2400">
                <a:solidFill>
                  <a:srgbClr val="000000"/>
                </a:solidFill>
              </a:rPr>
              <a:t>.</a:t>
            </a:r>
            <a:endParaRPr sz="2400">
              <a:solidFill>
                <a:srgbClr val="000000"/>
              </a:solidFill>
            </a:endParaRPr>
          </a:p>
          <a:p>
            <a:pPr indent="0" lvl="0" marL="0" rtl="0" algn="l">
              <a:lnSpc>
                <a:spcPct val="117000"/>
              </a:lnSpc>
              <a:spcBef>
                <a:spcPts val="0"/>
              </a:spcBef>
              <a:spcAft>
                <a:spcPts val="0"/>
              </a:spcAft>
              <a:buNone/>
            </a:pPr>
            <a:r>
              <a:t/>
            </a:r>
            <a:endParaRPr sz="2400">
              <a:solidFill>
                <a:srgbClr val="000000"/>
              </a:solidFill>
            </a:endParaRPr>
          </a:p>
          <a:p>
            <a:pPr indent="0" lvl="0" marL="0" rtl="0" algn="l">
              <a:lnSpc>
                <a:spcPct val="117000"/>
              </a:lnSpc>
              <a:spcBef>
                <a:spcPts val="0"/>
              </a:spcBef>
              <a:spcAft>
                <a:spcPts val="0"/>
              </a:spcAft>
              <a:buNone/>
            </a:pPr>
            <a:r>
              <a:rPr lang="en-US" sz="2400">
                <a:solidFill>
                  <a:srgbClr val="000000"/>
                </a:solidFill>
              </a:rPr>
              <a:t>These are not exhaustive and I recommend checking out if there are any specific to your discipline. </a:t>
            </a:r>
            <a:endParaRPr sz="2400">
              <a:solidFill>
                <a:srgbClr val="000000"/>
              </a:solidFill>
            </a:endParaRPr>
          </a:p>
        </p:txBody>
      </p:sp>
      <p:sp>
        <p:nvSpPr>
          <p:cNvPr id="749" name="Google Shape;749;p62"/>
          <p:cNvSpPr/>
          <p:nvPr>
            <p:ph idx="11" type="ftr"/>
          </p:nvPr>
        </p:nvSpPr>
        <p:spPr>
          <a:xfrm>
            <a:off x="7525512" y="4665770"/>
            <a:ext cx="859500" cy="951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750" name="Google Shape;750;p62"/>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55" name="Shape 755"/>
        <p:cNvGrpSpPr/>
        <p:nvPr/>
      </p:nvGrpSpPr>
      <p:grpSpPr>
        <a:xfrm>
          <a:off x="0" y="0"/>
          <a:ext cx="0" cy="0"/>
          <a:chOff x="0" y="0"/>
          <a:chExt cx="0" cy="0"/>
        </a:xfrm>
      </p:grpSpPr>
      <p:pic>
        <p:nvPicPr>
          <p:cNvPr descr="poll-type-id" id="756" name="Google Shape;756;p63">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757" name="Google Shape;757;p63">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758" name="Google Shape;758;p63"/>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3600">
                <a:solidFill>
                  <a:srgbClr val="5B5B5B"/>
                </a:solidFill>
                <a:latin typeface="Roboto"/>
                <a:ea typeface="Roboto"/>
                <a:cs typeface="Roboto"/>
                <a:sym typeface="Roboto"/>
              </a:rPr>
              <a:t>Have you ever used a checklist in reporting your research?</a:t>
            </a:r>
            <a:endParaRPr b="1" sz="3600">
              <a:solidFill>
                <a:srgbClr val="5B5B5B"/>
              </a:solidFill>
              <a:latin typeface="Roboto"/>
              <a:ea typeface="Roboto"/>
              <a:cs typeface="Roboto"/>
              <a:sym typeface="Roboto"/>
            </a:endParaRPr>
          </a:p>
        </p:txBody>
      </p:sp>
      <p:sp>
        <p:nvSpPr>
          <p:cNvPr descr="footer-id" id="759" name="Google Shape;759;p63"/>
          <p:cNvSpPr txBox="1"/>
          <p:nvPr/>
        </p:nvSpPr>
        <p:spPr>
          <a:xfrm>
            <a:off x="2286000" y="4381500"/>
            <a:ext cx="3048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5B5B5B"/>
                </a:solidFill>
                <a:latin typeface="Roboto"/>
                <a:ea typeface="Roboto"/>
                <a:cs typeface="Roboto"/>
                <a:sym typeface="Roboto"/>
              </a:rPr>
              <a:t>ⓘ</a:t>
            </a:r>
            <a:endParaRPr b="1" sz="1300">
              <a:solidFill>
                <a:srgbClr val="5B5B5B"/>
              </a:solidFill>
              <a:latin typeface="Roboto"/>
              <a:ea typeface="Roboto"/>
              <a:cs typeface="Roboto"/>
              <a:sym typeface="Roboto"/>
            </a:endParaRPr>
          </a:p>
        </p:txBody>
      </p:sp>
      <p:sp>
        <p:nvSpPr>
          <p:cNvPr descr="footer-id" id="760" name="Google Shape;760;p63"/>
          <p:cNvSpPr txBox="1"/>
          <p:nvPr/>
        </p:nvSpPr>
        <p:spPr>
          <a:xfrm>
            <a:off x="2590800" y="4381500"/>
            <a:ext cx="60453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5B5B5B"/>
                </a:solidFill>
                <a:latin typeface="Roboto"/>
                <a:ea typeface="Roboto"/>
                <a:cs typeface="Roboto"/>
                <a:sym typeface="Roboto"/>
              </a:rPr>
              <a:t>Click </a:t>
            </a:r>
            <a:r>
              <a:rPr b="1" lang="en-US">
                <a:solidFill>
                  <a:srgbClr val="5B5B5B"/>
                </a:solidFill>
                <a:latin typeface="Roboto"/>
                <a:ea typeface="Roboto"/>
                <a:cs typeface="Roboto"/>
                <a:sym typeface="Roboto"/>
              </a:rPr>
              <a:t>Present with Slido</a:t>
            </a:r>
            <a:r>
              <a:rPr lang="en-US">
                <a:solidFill>
                  <a:srgbClr val="5B5B5B"/>
                </a:solidFill>
                <a:latin typeface="Roboto"/>
                <a:ea typeface="Roboto"/>
                <a:cs typeface="Roboto"/>
                <a:sym typeface="Roboto"/>
              </a:rPr>
              <a:t> or install our </a:t>
            </a:r>
            <a:r>
              <a:rPr lang="en-US" u="sng">
                <a:solidFill>
                  <a:schemeClr val="hlink"/>
                </a:solidFill>
                <a:latin typeface="Roboto"/>
                <a:ea typeface="Roboto"/>
                <a:cs typeface="Roboto"/>
                <a:sym typeface="Roboto"/>
                <a:hlinkClick r:id="rId7"/>
              </a:rPr>
              <a:t>Chrome extension</a:t>
            </a:r>
            <a:r>
              <a:rPr lang="en-US">
                <a:solidFill>
                  <a:srgbClr val="5B5B5B"/>
                </a:solidFill>
                <a:latin typeface="Roboto"/>
                <a:ea typeface="Roboto"/>
                <a:cs typeface="Roboto"/>
                <a:sym typeface="Roboto"/>
              </a:rPr>
              <a:t> to activate this poll while presenting.</a:t>
            </a:r>
            <a:endParaRPr>
              <a:solidFill>
                <a:srgbClr val="5B5B5B"/>
              </a:solidFill>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64"/>
          <p:cNvSpPr txBox="1"/>
          <p:nvPr>
            <p:ph type="title"/>
          </p:nvPr>
        </p:nvSpPr>
        <p:spPr>
          <a:xfrm>
            <a:off x="327100" y="306902"/>
            <a:ext cx="5395800" cy="1542000"/>
          </a:xfrm>
          <a:prstGeom prst="rect">
            <a:avLst/>
          </a:prstGeom>
          <a:noFill/>
          <a:ln>
            <a:noFill/>
          </a:ln>
        </p:spPr>
        <p:txBody>
          <a:bodyPr anchorCtr="0" anchor="b" bIns="0" lIns="0" spcFirstLastPara="1" rIns="0" wrap="square" tIns="0">
            <a:noAutofit/>
          </a:bodyPr>
          <a:lstStyle/>
          <a:p>
            <a:pPr indent="0" lvl="0" marL="0" rtl="0" algn="l">
              <a:lnSpc>
                <a:spcPct val="85000"/>
              </a:lnSpc>
              <a:spcBef>
                <a:spcPts val="0"/>
              </a:spcBef>
              <a:spcAft>
                <a:spcPts val="0"/>
              </a:spcAft>
              <a:buClr>
                <a:schemeClr val="dk2"/>
              </a:buClr>
              <a:buSzPts val="4500"/>
              <a:buFont typeface="Arial"/>
              <a:buNone/>
            </a:pPr>
            <a:r>
              <a:rPr lang="en-US"/>
              <a:t>Methods</a:t>
            </a:r>
            <a:r>
              <a:rPr lang="en-US"/>
              <a:t> Reporting Resources</a:t>
            </a:r>
            <a:endParaRPr/>
          </a:p>
        </p:txBody>
      </p:sp>
      <p:sp>
        <p:nvSpPr>
          <p:cNvPr id="766" name="Google Shape;766;p64"/>
          <p:cNvSpPr/>
          <p:nvPr>
            <p:ph idx="11" type="ftr"/>
          </p:nvPr>
        </p:nvSpPr>
        <p:spPr>
          <a:xfrm>
            <a:off x="7525512" y="4665770"/>
            <a:ext cx="859500" cy="951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767" name="Google Shape;767;p64"/>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65"/>
          <p:cNvSpPr txBox="1"/>
          <p:nvPr>
            <p:ph type="title"/>
          </p:nvPr>
        </p:nvSpPr>
        <p:spPr>
          <a:xfrm>
            <a:off x="326224" y="109275"/>
            <a:ext cx="8322300" cy="677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sz="3200"/>
              <a:t>Methods Reporting Resources</a:t>
            </a:r>
            <a:endParaRPr sz="3200"/>
          </a:p>
        </p:txBody>
      </p:sp>
      <p:sp>
        <p:nvSpPr>
          <p:cNvPr id="773" name="Google Shape;773;p65"/>
          <p:cNvSpPr txBox="1"/>
          <p:nvPr>
            <p:ph idx="1" type="body"/>
          </p:nvPr>
        </p:nvSpPr>
        <p:spPr>
          <a:xfrm>
            <a:off x="326225" y="786375"/>
            <a:ext cx="8401800" cy="3188700"/>
          </a:xfrm>
          <a:prstGeom prst="rect">
            <a:avLst/>
          </a:prstGeom>
          <a:noFill/>
          <a:ln>
            <a:noFill/>
          </a:ln>
        </p:spPr>
        <p:txBody>
          <a:bodyPr anchorCtr="0" anchor="t" bIns="0" lIns="0" spcFirstLastPara="1" rIns="0" wrap="square" tIns="0">
            <a:noAutofit/>
          </a:bodyPr>
          <a:lstStyle/>
          <a:p>
            <a:pPr indent="0" lvl="0" marL="0" rtl="0" algn="l">
              <a:lnSpc>
                <a:spcPct val="117000"/>
              </a:lnSpc>
              <a:spcBef>
                <a:spcPts val="0"/>
              </a:spcBef>
              <a:spcAft>
                <a:spcPts val="0"/>
              </a:spcAft>
              <a:buNone/>
            </a:pPr>
            <a:r>
              <a:t/>
            </a:r>
            <a:endParaRPr sz="2400">
              <a:solidFill>
                <a:srgbClr val="000000"/>
              </a:solidFill>
            </a:endParaRPr>
          </a:p>
          <a:p>
            <a:pPr indent="0" lvl="0" marL="0" rtl="0" algn="l">
              <a:lnSpc>
                <a:spcPct val="117000"/>
              </a:lnSpc>
              <a:spcBef>
                <a:spcPts val="0"/>
              </a:spcBef>
              <a:spcAft>
                <a:spcPts val="0"/>
              </a:spcAft>
              <a:buNone/>
            </a:pPr>
            <a:r>
              <a:rPr lang="en-US" sz="2400">
                <a:solidFill>
                  <a:srgbClr val="000000"/>
                </a:solidFill>
              </a:rPr>
              <a:t>Protocols.io: a repository for citing and reporting methods: </a:t>
            </a:r>
            <a:r>
              <a:rPr lang="en-US" sz="2400" u="sng">
                <a:solidFill>
                  <a:schemeClr val="hlink"/>
                </a:solidFill>
                <a:hlinkClick r:id="rId3"/>
              </a:rPr>
              <a:t>https://www.protocols.io/</a:t>
            </a:r>
            <a:r>
              <a:rPr lang="en-US" sz="2400">
                <a:solidFill>
                  <a:srgbClr val="000000"/>
                </a:solidFill>
              </a:rPr>
              <a:t> </a:t>
            </a:r>
            <a:endParaRPr sz="2400">
              <a:solidFill>
                <a:srgbClr val="000000"/>
              </a:solidFill>
            </a:endParaRPr>
          </a:p>
          <a:p>
            <a:pPr indent="0" lvl="0" marL="0" rtl="0" algn="l">
              <a:lnSpc>
                <a:spcPct val="117000"/>
              </a:lnSpc>
              <a:spcBef>
                <a:spcPts val="0"/>
              </a:spcBef>
              <a:spcAft>
                <a:spcPts val="0"/>
              </a:spcAft>
              <a:buNone/>
            </a:pPr>
            <a:r>
              <a:t/>
            </a:r>
            <a:endParaRPr sz="2400">
              <a:solidFill>
                <a:srgbClr val="000000"/>
              </a:solidFill>
            </a:endParaRPr>
          </a:p>
          <a:p>
            <a:pPr indent="0" lvl="0" marL="0" rtl="0" algn="l">
              <a:lnSpc>
                <a:spcPct val="117000"/>
              </a:lnSpc>
              <a:spcBef>
                <a:spcPts val="0"/>
              </a:spcBef>
              <a:spcAft>
                <a:spcPts val="0"/>
              </a:spcAft>
              <a:buNone/>
            </a:pPr>
            <a:r>
              <a:rPr lang="en-US" sz="2400">
                <a:solidFill>
                  <a:srgbClr val="000000"/>
                </a:solidFill>
              </a:rPr>
              <a:t>Created by a researcher after 1.5 replicability attempt</a:t>
            </a:r>
            <a:endParaRPr sz="2400">
              <a:solidFill>
                <a:srgbClr val="000000"/>
              </a:solidFill>
            </a:endParaRPr>
          </a:p>
        </p:txBody>
      </p:sp>
      <p:sp>
        <p:nvSpPr>
          <p:cNvPr id="774" name="Google Shape;774;p65"/>
          <p:cNvSpPr/>
          <p:nvPr>
            <p:ph idx="11" type="ftr"/>
          </p:nvPr>
        </p:nvSpPr>
        <p:spPr>
          <a:xfrm>
            <a:off x="7525512" y="4665770"/>
            <a:ext cx="859500" cy="951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775" name="Google Shape;775;p65"/>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66"/>
          <p:cNvSpPr txBox="1"/>
          <p:nvPr>
            <p:ph type="title"/>
          </p:nvPr>
        </p:nvSpPr>
        <p:spPr>
          <a:xfrm>
            <a:off x="326224" y="109275"/>
            <a:ext cx="8322300" cy="677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sz="3200"/>
              <a:t>Methods Reporting Resources</a:t>
            </a:r>
            <a:endParaRPr sz="3200"/>
          </a:p>
        </p:txBody>
      </p:sp>
      <p:sp>
        <p:nvSpPr>
          <p:cNvPr id="781" name="Google Shape;781;p66"/>
          <p:cNvSpPr txBox="1"/>
          <p:nvPr>
            <p:ph idx="1" type="body"/>
          </p:nvPr>
        </p:nvSpPr>
        <p:spPr>
          <a:xfrm>
            <a:off x="326225" y="786375"/>
            <a:ext cx="8401800" cy="3188700"/>
          </a:xfrm>
          <a:prstGeom prst="rect">
            <a:avLst/>
          </a:prstGeom>
          <a:noFill/>
          <a:ln>
            <a:noFill/>
          </a:ln>
        </p:spPr>
        <p:txBody>
          <a:bodyPr anchorCtr="0" anchor="t" bIns="0" lIns="0" spcFirstLastPara="1" rIns="0" wrap="square" tIns="0">
            <a:noAutofit/>
          </a:bodyPr>
          <a:lstStyle/>
          <a:p>
            <a:pPr indent="0" lvl="0" marL="0" rtl="0" algn="l">
              <a:lnSpc>
                <a:spcPct val="117000"/>
              </a:lnSpc>
              <a:spcBef>
                <a:spcPts val="0"/>
              </a:spcBef>
              <a:spcAft>
                <a:spcPts val="0"/>
              </a:spcAft>
              <a:buNone/>
            </a:pPr>
            <a:r>
              <a:rPr lang="en-US" sz="2400">
                <a:solidFill>
                  <a:srgbClr val="000000"/>
                </a:solidFill>
              </a:rPr>
              <a:t>Protocols publications:</a:t>
            </a:r>
            <a:endParaRPr sz="2400">
              <a:solidFill>
                <a:srgbClr val="000000"/>
              </a:solidFill>
            </a:endParaRPr>
          </a:p>
          <a:p>
            <a:pPr indent="-361950" lvl="0" marL="457200" rtl="0" algn="l">
              <a:lnSpc>
                <a:spcPct val="117000"/>
              </a:lnSpc>
              <a:spcBef>
                <a:spcPts val="0"/>
              </a:spcBef>
              <a:spcAft>
                <a:spcPts val="0"/>
              </a:spcAft>
              <a:buSzPts val="2100"/>
              <a:buChar char="●"/>
            </a:pPr>
            <a:r>
              <a:rPr b="0" lang="en-US" sz="2100" u="sng">
                <a:solidFill>
                  <a:schemeClr val="hlink"/>
                </a:solidFill>
                <a:hlinkClick r:id="rId3"/>
              </a:rPr>
              <a:t>Cold Spring Harbor Protocols</a:t>
            </a:r>
            <a:endParaRPr sz="3400">
              <a:solidFill>
                <a:srgbClr val="000000"/>
              </a:solidFill>
            </a:endParaRPr>
          </a:p>
          <a:p>
            <a:pPr indent="-361950" lvl="0" marL="457200" rtl="0" algn="l">
              <a:lnSpc>
                <a:spcPct val="117000"/>
              </a:lnSpc>
              <a:spcBef>
                <a:spcPts val="0"/>
              </a:spcBef>
              <a:spcAft>
                <a:spcPts val="0"/>
              </a:spcAft>
              <a:buSzPts val="2100"/>
              <a:buChar char="●"/>
            </a:pPr>
            <a:r>
              <a:rPr b="0" lang="en-US" sz="2100" u="sng">
                <a:solidFill>
                  <a:schemeClr val="hlink"/>
                </a:solidFill>
                <a:hlinkClick r:id="rId4"/>
              </a:rPr>
              <a:t>Nature Protocols</a:t>
            </a:r>
            <a:endParaRPr sz="3400">
              <a:solidFill>
                <a:srgbClr val="000000"/>
              </a:solidFill>
            </a:endParaRPr>
          </a:p>
          <a:p>
            <a:pPr indent="-361950" lvl="0" marL="457200" rtl="0" algn="l">
              <a:lnSpc>
                <a:spcPct val="117000"/>
              </a:lnSpc>
              <a:spcBef>
                <a:spcPts val="0"/>
              </a:spcBef>
              <a:spcAft>
                <a:spcPts val="0"/>
              </a:spcAft>
              <a:buSzPts val="2100"/>
              <a:buChar char="●"/>
            </a:pPr>
            <a:r>
              <a:rPr b="0" lang="en-US" sz="2100" u="sng">
                <a:solidFill>
                  <a:schemeClr val="hlink"/>
                </a:solidFill>
                <a:hlinkClick r:id="rId5"/>
              </a:rPr>
              <a:t>Journal of Visualized Experiments: JoVE</a:t>
            </a:r>
            <a:endParaRPr sz="3400">
              <a:solidFill>
                <a:srgbClr val="000000"/>
              </a:solidFill>
            </a:endParaRPr>
          </a:p>
          <a:p>
            <a:pPr indent="-355600" lvl="1" marL="914400" rtl="0" algn="l">
              <a:lnSpc>
                <a:spcPct val="117000"/>
              </a:lnSpc>
              <a:spcBef>
                <a:spcPts val="0"/>
              </a:spcBef>
              <a:spcAft>
                <a:spcPts val="0"/>
              </a:spcAft>
              <a:buClr>
                <a:srgbClr val="000000"/>
              </a:buClr>
              <a:buSzPts val="2000"/>
              <a:buChar char="○"/>
            </a:pPr>
            <a:r>
              <a:rPr lang="en-US" sz="2000">
                <a:solidFill>
                  <a:srgbClr val="000000"/>
                </a:solidFill>
              </a:rPr>
              <a:t>source: </a:t>
            </a:r>
            <a:r>
              <a:rPr lang="en-US" sz="2000" u="sng">
                <a:solidFill>
                  <a:schemeClr val="hlink"/>
                </a:solidFill>
                <a:hlinkClick r:id="rId6"/>
              </a:rPr>
              <a:t>https://hslguides.med.nyu.edu/basicsciencetoolkit/sciencetoolkit/research-support</a:t>
            </a:r>
            <a:r>
              <a:rPr lang="en-US" sz="2000">
                <a:solidFill>
                  <a:srgbClr val="000000"/>
                </a:solidFill>
              </a:rPr>
              <a:t> </a:t>
            </a:r>
            <a:endParaRPr sz="2000">
              <a:solidFill>
                <a:srgbClr val="000000"/>
              </a:solidFill>
            </a:endParaRPr>
          </a:p>
        </p:txBody>
      </p:sp>
      <p:sp>
        <p:nvSpPr>
          <p:cNvPr id="782" name="Google Shape;782;p66"/>
          <p:cNvSpPr/>
          <p:nvPr>
            <p:ph idx="11" type="ftr"/>
          </p:nvPr>
        </p:nvSpPr>
        <p:spPr>
          <a:xfrm>
            <a:off x="7525512" y="4665770"/>
            <a:ext cx="859500" cy="951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783" name="Google Shape;783;p66"/>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67"/>
          <p:cNvSpPr txBox="1"/>
          <p:nvPr>
            <p:ph type="title"/>
          </p:nvPr>
        </p:nvSpPr>
        <p:spPr>
          <a:xfrm>
            <a:off x="326224" y="109275"/>
            <a:ext cx="8322300" cy="677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sz="3200"/>
              <a:t>Group Exploration</a:t>
            </a:r>
            <a:endParaRPr sz="3200"/>
          </a:p>
        </p:txBody>
      </p:sp>
      <p:sp>
        <p:nvSpPr>
          <p:cNvPr id="789" name="Google Shape;789;p67"/>
          <p:cNvSpPr txBox="1"/>
          <p:nvPr>
            <p:ph idx="1" type="body"/>
          </p:nvPr>
        </p:nvSpPr>
        <p:spPr>
          <a:xfrm>
            <a:off x="326225" y="786375"/>
            <a:ext cx="8401800" cy="3188700"/>
          </a:xfrm>
          <a:prstGeom prst="rect">
            <a:avLst/>
          </a:prstGeom>
          <a:noFill/>
          <a:ln>
            <a:noFill/>
          </a:ln>
        </p:spPr>
        <p:txBody>
          <a:bodyPr anchorCtr="0" anchor="t" bIns="0" lIns="0" spcFirstLastPara="1" rIns="0" wrap="square" tIns="0">
            <a:noAutofit/>
          </a:bodyPr>
          <a:lstStyle/>
          <a:p>
            <a:pPr indent="0" lvl="0" marL="0" rtl="0" algn="l">
              <a:lnSpc>
                <a:spcPct val="117000"/>
              </a:lnSpc>
              <a:spcBef>
                <a:spcPts val="0"/>
              </a:spcBef>
              <a:spcAft>
                <a:spcPts val="0"/>
              </a:spcAft>
              <a:buNone/>
            </a:pPr>
            <a:r>
              <a:rPr lang="en-US" sz="2400">
                <a:solidFill>
                  <a:srgbClr val="000000"/>
                </a:solidFill>
              </a:rPr>
              <a:t>Protocols publications:</a:t>
            </a:r>
            <a:endParaRPr sz="2400">
              <a:solidFill>
                <a:srgbClr val="000000"/>
              </a:solidFill>
            </a:endParaRPr>
          </a:p>
          <a:p>
            <a:pPr indent="0" lvl="0" marL="0" rtl="0" algn="l">
              <a:lnSpc>
                <a:spcPct val="117000"/>
              </a:lnSpc>
              <a:spcBef>
                <a:spcPts val="0"/>
              </a:spcBef>
              <a:spcAft>
                <a:spcPts val="0"/>
              </a:spcAft>
              <a:buNone/>
            </a:pPr>
            <a:r>
              <a:rPr lang="en-US" sz="2400">
                <a:solidFill>
                  <a:srgbClr val="000000"/>
                </a:solidFill>
              </a:rPr>
              <a:t>In your group, look up a research method of your choosing, see if you can identify anything of use, and in 5 minutes we will report back (choose a speaker). </a:t>
            </a:r>
            <a:endParaRPr sz="2400">
              <a:solidFill>
                <a:srgbClr val="000000"/>
              </a:solidFill>
            </a:endParaRPr>
          </a:p>
          <a:p>
            <a:pPr indent="-361950" lvl="0" marL="457200" rtl="0" algn="l">
              <a:lnSpc>
                <a:spcPct val="117000"/>
              </a:lnSpc>
              <a:spcBef>
                <a:spcPts val="0"/>
              </a:spcBef>
              <a:spcAft>
                <a:spcPts val="0"/>
              </a:spcAft>
              <a:buSzPts val="2100"/>
              <a:buChar char="●"/>
            </a:pPr>
            <a:r>
              <a:rPr b="0" lang="en-US" sz="2100" u="sng">
                <a:solidFill>
                  <a:schemeClr val="hlink"/>
                </a:solidFill>
                <a:hlinkClick r:id="rId3"/>
              </a:rPr>
              <a:t>Cold Spring Harbor Protocols</a:t>
            </a:r>
            <a:r>
              <a:rPr lang="en-US" sz="3400">
                <a:solidFill>
                  <a:srgbClr val="000000"/>
                </a:solidFill>
              </a:rPr>
              <a:t> </a:t>
            </a:r>
            <a:r>
              <a:rPr b="0" lang="en-US" sz="2400">
                <a:solidFill>
                  <a:srgbClr val="000000"/>
                </a:solidFill>
              </a:rPr>
              <a:t>Group 1</a:t>
            </a:r>
            <a:endParaRPr b="0" sz="2400">
              <a:solidFill>
                <a:srgbClr val="000000"/>
              </a:solidFill>
            </a:endParaRPr>
          </a:p>
          <a:p>
            <a:pPr indent="-361950" lvl="0" marL="457200" rtl="0" algn="l">
              <a:lnSpc>
                <a:spcPct val="117000"/>
              </a:lnSpc>
              <a:spcBef>
                <a:spcPts val="0"/>
              </a:spcBef>
              <a:spcAft>
                <a:spcPts val="0"/>
              </a:spcAft>
              <a:buSzPts val="2100"/>
              <a:buChar char="●"/>
            </a:pPr>
            <a:r>
              <a:rPr b="0" lang="en-US" sz="2100" u="sng">
                <a:solidFill>
                  <a:schemeClr val="hlink"/>
                </a:solidFill>
                <a:hlinkClick r:id="rId4"/>
              </a:rPr>
              <a:t>Nature Protocols</a:t>
            </a:r>
            <a:r>
              <a:rPr lang="en-US" sz="3400">
                <a:solidFill>
                  <a:srgbClr val="000000"/>
                </a:solidFill>
              </a:rPr>
              <a:t> </a:t>
            </a:r>
            <a:r>
              <a:rPr b="0" lang="en-US" sz="2400">
                <a:solidFill>
                  <a:srgbClr val="000000"/>
                </a:solidFill>
              </a:rPr>
              <a:t>Group 2</a:t>
            </a:r>
            <a:endParaRPr b="0" sz="2400">
              <a:solidFill>
                <a:srgbClr val="000000"/>
              </a:solidFill>
            </a:endParaRPr>
          </a:p>
          <a:p>
            <a:pPr indent="-361950" lvl="0" marL="457200" rtl="0" algn="l">
              <a:lnSpc>
                <a:spcPct val="117000"/>
              </a:lnSpc>
              <a:spcBef>
                <a:spcPts val="0"/>
              </a:spcBef>
              <a:spcAft>
                <a:spcPts val="0"/>
              </a:spcAft>
              <a:buSzPts val="2100"/>
              <a:buChar char="●"/>
            </a:pPr>
            <a:r>
              <a:rPr b="0" lang="en-US" sz="2100" u="sng">
                <a:solidFill>
                  <a:schemeClr val="hlink"/>
                </a:solidFill>
                <a:hlinkClick r:id="rId5"/>
              </a:rPr>
              <a:t>Journal of Visualized Experiments: JoVE</a:t>
            </a:r>
            <a:r>
              <a:rPr lang="en-US"/>
              <a:t> </a:t>
            </a:r>
            <a:r>
              <a:rPr b="0" lang="en-US" sz="2400">
                <a:solidFill>
                  <a:srgbClr val="000000"/>
                </a:solidFill>
              </a:rPr>
              <a:t>Group 3</a:t>
            </a:r>
            <a:endParaRPr b="0" sz="2400">
              <a:solidFill>
                <a:srgbClr val="000000"/>
              </a:solidFill>
            </a:endParaRPr>
          </a:p>
          <a:p>
            <a:pPr indent="-361950" lvl="0" marL="457200" rtl="0" algn="l">
              <a:lnSpc>
                <a:spcPct val="117000"/>
              </a:lnSpc>
              <a:spcBef>
                <a:spcPts val="0"/>
              </a:spcBef>
              <a:spcAft>
                <a:spcPts val="0"/>
              </a:spcAft>
              <a:buSzPts val="2100"/>
              <a:buChar char="●"/>
            </a:pPr>
            <a:r>
              <a:rPr b="0" lang="en-US" sz="2400" u="sng">
                <a:hlinkClick r:id="rId6"/>
              </a:rPr>
              <a:t>https://www.protocols.io/</a:t>
            </a:r>
            <a:r>
              <a:rPr b="0" lang="en-US" sz="2400">
                <a:solidFill>
                  <a:srgbClr val="000000"/>
                </a:solidFill>
              </a:rPr>
              <a:t>  Group 4</a:t>
            </a:r>
            <a:endParaRPr b="0" sz="3400">
              <a:solidFill>
                <a:srgbClr val="000000"/>
              </a:solidFill>
            </a:endParaRPr>
          </a:p>
        </p:txBody>
      </p:sp>
      <p:sp>
        <p:nvSpPr>
          <p:cNvPr id="790" name="Google Shape;790;p67"/>
          <p:cNvSpPr/>
          <p:nvPr>
            <p:ph idx="11" type="ftr"/>
          </p:nvPr>
        </p:nvSpPr>
        <p:spPr>
          <a:xfrm>
            <a:off x="7525512" y="4665770"/>
            <a:ext cx="859500" cy="951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791" name="Google Shape;791;p67"/>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68"/>
          <p:cNvSpPr txBox="1"/>
          <p:nvPr>
            <p:ph type="title"/>
          </p:nvPr>
        </p:nvSpPr>
        <p:spPr>
          <a:xfrm>
            <a:off x="327107" y="306907"/>
            <a:ext cx="5395800" cy="2267700"/>
          </a:xfrm>
          <a:prstGeom prst="rect">
            <a:avLst/>
          </a:prstGeom>
          <a:noFill/>
          <a:ln>
            <a:noFill/>
          </a:ln>
        </p:spPr>
        <p:txBody>
          <a:bodyPr anchorCtr="0" anchor="b" bIns="0" lIns="0" spcFirstLastPara="1" rIns="0" wrap="square" tIns="0">
            <a:noAutofit/>
          </a:bodyPr>
          <a:lstStyle/>
          <a:p>
            <a:pPr indent="0" lvl="0" marL="0" rtl="0" algn="l">
              <a:lnSpc>
                <a:spcPct val="85000"/>
              </a:lnSpc>
              <a:spcBef>
                <a:spcPts val="0"/>
              </a:spcBef>
              <a:spcAft>
                <a:spcPts val="0"/>
              </a:spcAft>
              <a:buClr>
                <a:schemeClr val="dk2"/>
              </a:buClr>
              <a:buSzPts val="4500"/>
              <a:buFont typeface="Arial"/>
              <a:buNone/>
            </a:pPr>
            <a:r>
              <a:rPr lang="en-US"/>
              <a:t>Review</a:t>
            </a:r>
            <a:endParaRPr/>
          </a:p>
        </p:txBody>
      </p:sp>
      <p:sp>
        <p:nvSpPr>
          <p:cNvPr id="797" name="Google Shape;797;p68"/>
          <p:cNvSpPr/>
          <p:nvPr>
            <p:ph idx="11" type="ftr"/>
          </p:nvPr>
        </p:nvSpPr>
        <p:spPr>
          <a:xfrm>
            <a:off x="7525512" y="4665770"/>
            <a:ext cx="859500" cy="951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798" name="Google Shape;798;p68"/>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03" name="Shape 803"/>
        <p:cNvGrpSpPr/>
        <p:nvPr/>
      </p:nvGrpSpPr>
      <p:grpSpPr>
        <a:xfrm>
          <a:off x="0" y="0"/>
          <a:ext cx="0" cy="0"/>
          <a:chOff x="0" y="0"/>
          <a:chExt cx="0" cy="0"/>
        </a:xfrm>
      </p:grpSpPr>
      <p:pic>
        <p:nvPicPr>
          <p:cNvPr descr="poll-type-id" id="804" name="Google Shape;804;p69">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805" name="Google Shape;805;p69">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806" name="Google Shape;806;p69"/>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3600">
                <a:solidFill>
                  <a:srgbClr val="5B5B5B"/>
                </a:solidFill>
                <a:latin typeface="Roboto"/>
                <a:ea typeface="Roboto"/>
                <a:cs typeface="Roboto"/>
                <a:sym typeface="Roboto"/>
              </a:rPr>
              <a:t>Which of the following is not true of p values</a:t>
            </a:r>
            <a:endParaRPr b="1" sz="3600">
              <a:solidFill>
                <a:srgbClr val="5B5B5B"/>
              </a:solidFill>
              <a:latin typeface="Roboto"/>
              <a:ea typeface="Roboto"/>
              <a:cs typeface="Roboto"/>
              <a:sym typeface="Roboto"/>
            </a:endParaRPr>
          </a:p>
        </p:txBody>
      </p:sp>
      <p:sp>
        <p:nvSpPr>
          <p:cNvPr descr="footer-id" id="807" name="Google Shape;807;p69"/>
          <p:cNvSpPr txBox="1"/>
          <p:nvPr/>
        </p:nvSpPr>
        <p:spPr>
          <a:xfrm>
            <a:off x="2286000" y="4381500"/>
            <a:ext cx="3048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5B5B5B"/>
                </a:solidFill>
                <a:latin typeface="Roboto"/>
                <a:ea typeface="Roboto"/>
                <a:cs typeface="Roboto"/>
                <a:sym typeface="Roboto"/>
              </a:rPr>
              <a:t>ⓘ</a:t>
            </a:r>
            <a:endParaRPr b="1" sz="1300">
              <a:solidFill>
                <a:srgbClr val="5B5B5B"/>
              </a:solidFill>
              <a:latin typeface="Roboto"/>
              <a:ea typeface="Roboto"/>
              <a:cs typeface="Roboto"/>
              <a:sym typeface="Roboto"/>
            </a:endParaRPr>
          </a:p>
        </p:txBody>
      </p:sp>
      <p:sp>
        <p:nvSpPr>
          <p:cNvPr descr="footer-id" id="808" name="Google Shape;808;p69"/>
          <p:cNvSpPr txBox="1"/>
          <p:nvPr/>
        </p:nvSpPr>
        <p:spPr>
          <a:xfrm>
            <a:off x="2590800" y="4381500"/>
            <a:ext cx="60453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5B5B5B"/>
                </a:solidFill>
                <a:latin typeface="Roboto"/>
                <a:ea typeface="Roboto"/>
                <a:cs typeface="Roboto"/>
                <a:sym typeface="Roboto"/>
              </a:rPr>
              <a:t>Click </a:t>
            </a:r>
            <a:r>
              <a:rPr b="1" lang="en-US">
                <a:solidFill>
                  <a:srgbClr val="5B5B5B"/>
                </a:solidFill>
                <a:latin typeface="Roboto"/>
                <a:ea typeface="Roboto"/>
                <a:cs typeface="Roboto"/>
                <a:sym typeface="Roboto"/>
              </a:rPr>
              <a:t>Present with Slido</a:t>
            </a:r>
            <a:r>
              <a:rPr lang="en-US">
                <a:solidFill>
                  <a:srgbClr val="5B5B5B"/>
                </a:solidFill>
                <a:latin typeface="Roboto"/>
                <a:ea typeface="Roboto"/>
                <a:cs typeface="Roboto"/>
                <a:sym typeface="Roboto"/>
              </a:rPr>
              <a:t> or install our </a:t>
            </a:r>
            <a:r>
              <a:rPr lang="en-US" u="sng">
                <a:solidFill>
                  <a:schemeClr val="hlink"/>
                </a:solidFill>
                <a:latin typeface="Roboto"/>
                <a:ea typeface="Roboto"/>
                <a:cs typeface="Roboto"/>
                <a:sym typeface="Roboto"/>
                <a:hlinkClick r:id="rId7"/>
              </a:rPr>
              <a:t>Chrome extension</a:t>
            </a:r>
            <a:r>
              <a:rPr lang="en-US">
                <a:solidFill>
                  <a:srgbClr val="5B5B5B"/>
                </a:solidFill>
                <a:latin typeface="Roboto"/>
                <a:ea typeface="Roboto"/>
                <a:cs typeface="Roboto"/>
                <a:sym typeface="Roboto"/>
              </a:rPr>
              <a:t> to activate this poll while presenting.</a:t>
            </a:r>
            <a:endParaRPr>
              <a:solidFill>
                <a:srgbClr val="5B5B5B"/>
              </a:solidFill>
              <a:latin typeface="Roboto"/>
              <a:ea typeface="Roboto"/>
              <a:cs typeface="Roboto"/>
              <a:sym typeface="Robot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13" name="Shape 813"/>
        <p:cNvGrpSpPr/>
        <p:nvPr/>
      </p:nvGrpSpPr>
      <p:grpSpPr>
        <a:xfrm>
          <a:off x="0" y="0"/>
          <a:ext cx="0" cy="0"/>
          <a:chOff x="0" y="0"/>
          <a:chExt cx="0" cy="0"/>
        </a:xfrm>
      </p:grpSpPr>
      <p:pic>
        <p:nvPicPr>
          <p:cNvPr descr="poll-type-id" id="814" name="Google Shape;814;p70">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815" name="Google Shape;815;p70">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816" name="Google Shape;816;p70"/>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3600">
                <a:solidFill>
                  <a:srgbClr val="5B5B5B"/>
                </a:solidFill>
                <a:latin typeface="Roboto"/>
                <a:ea typeface="Roboto"/>
                <a:cs typeface="Roboto"/>
                <a:sym typeface="Roboto"/>
              </a:rPr>
              <a:t>Which of the following is a benefit of blinding?</a:t>
            </a:r>
            <a:endParaRPr b="1" sz="3600">
              <a:solidFill>
                <a:srgbClr val="5B5B5B"/>
              </a:solidFill>
              <a:latin typeface="Roboto"/>
              <a:ea typeface="Roboto"/>
              <a:cs typeface="Roboto"/>
              <a:sym typeface="Roboto"/>
            </a:endParaRPr>
          </a:p>
        </p:txBody>
      </p:sp>
      <p:sp>
        <p:nvSpPr>
          <p:cNvPr descr="footer-id" id="817" name="Google Shape;817;p70"/>
          <p:cNvSpPr txBox="1"/>
          <p:nvPr/>
        </p:nvSpPr>
        <p:spPr>
          <a:xfrm>
            <a:off x="2286000" y="4381500"/>
            <a:ext cx="3048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5B5B5B"/>
                </a:solidFill>
                <a:latin typeface="Roboto"/>
                <a:ea typeface="Roboto"/>
                <a:cs typeface="Roboto"/>
                <a:sym typeface="Roboto"/>
              </a:rPr>
              <a:t>ⓘ</a:t>
            </a:r>
            <a:endParaRPr b="1" sz="1300">
              <a:solidFill>
                <a:srgbClr val="5B5B5B"/>
              </a:solidFill>
              <a:latin typeface="Roboto"/>
              <a:ea typeface="Roboto"/>
              <a:cs typeface="Roboto"/>
              <a:sym typeface="Roboto"/>
            </a:endParaRPr>
          </a:p>
        </p:txBody>
      </p:sp>
      <p:sp>
        <p:nvSpPr>
          <p:cNvPr descr="footer-id" id="818" name="Google Shape;818;p70"/>
          <p:cNvSpPr txBox="1"/>
          <p:nvPr/>
        </p:nvSpPr>
        <p:spPr>
          <a:xfrm>
            <a:off x="2590800" y="4381500"/>
            <a:ext cx="60453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5B5B5B"/>
                </a:solidFill>
                <a:latin typeface="Roboto"/>
                <a:ea typeface="Roboto"/>
                <a:cs typeface="Roboto"/>
                <a:sym typeface="Roboto"/>
              </a:rPr>
              <a:t>Click </a:t>
            </a:r>
            <a:r>
              <a:rPr b="1" lang="en-US">
                <a:solidFill>
                  <a:srgbClr val="5B5B5B"/>
                </a:solidFill>
                <a:latin typeface="Roboto"/>
                <a:ea typeface="Roboto"/>
                <a:cs typeface="Roboto"/>
                <a:sym typeface="Roboto"/>
              </a:rPr>
              <a:t>Present with Slido</a:t>
            </a:r>
            <a:r>
              <a:rPr lang="en-US">
                <a:solidFill>
                  <a:srgbClr val="5B5B5B"/>
                </a:solidFill>
                <a:latin typeface="Roboto"/>
                <a:ea typeface="Roboto"/>
                <a:cs typeface="Roboto"/>
                <a:sym typeface="Roboto"/>
              </a:rPr>
              <a:t> or install our </a:t>
            </a:r>
            <a:r>
              <a:rPr lang="en-US" u="sng">
                <a:solidFill>
                  <a:schemeClr val="hlink"/>
                </a:solidFill>
                <a:latin typeface="Roboto"/>
                <a:ea typeface="Roboto"/>
                <a:cs typeface="Roboto"/>
                <a:sym typeface="Roboto"/>
                <a:hlinkClick r:id="rId7"/>
              </a:rPr>
              <a:t>Chrome extension</a:t>
            </a:r>
            <a:r>
              <a:rPr lang="en-US">
                <a:solidFill>
                  <a:srgbClr val="5B5B5B"/>
                </a:solidFill>
                <a:latin typeface="Roboto"/>
                <a:ea typeface="Roboto"/>
                <a:cs typeface="Roboto"/>
                <a:sym typeface="Roboto"/>
              </a:rPr>
              <a:t> to activate this poll while presenting.</a:t>
            </a:r>
            <a:endParaRPr>
              <a:solidFill>
                <a:srgbClr val="5B5B5B"/>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37" name="Shape 437"/>
        <p:cNvGrpSpPr/>
        <p:nvPr/>
      </p:nvGrpSpPr>
      <p:grpSpPr>
        <a:xfrm>
          <a:off x="0" y="0"/>
          <a:ext cx="0" cy="0"/>
          <a:chOff x="0" y="0"/>
          <a:chExt cx="0" cy="0"/>
        </a:xfrm>
      </p:grpSpPr>
      <p:pic>
        <p:nvPicPr>
          <p:cNvPr descr="poll-type-id" id="438" name="Google Shape;438;p26">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439" name="Google Shape;439;p26">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440" name="Google Shape;440;p26"/>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2400">
                <a:solidFill>
                  <a:srgbClr val="5B5B5B"/>
                </a:solidFill>
                <a:latin typeface="Roboto"/>
                <a:ea typeface="Roboto"/>
                <a:cs typeface="Roboto"/>
                <a:sym typeface="Roboto"/>
              </a:rPr>
              <a:t>Which of the following describes a way that publication bias contributes to the reproducibility crisis?</a:t>
            </a:r>
            <a:endParaRPr b="1" sz="2400">
              <a:solidFill>
                <a:srgbClr val="5B5B5B"/>
              </a:solidFill>
              <a:latin typeface="Roboto"/>
              <a:ea typeface="Roboto"/>
              <a:cs typeface="Roboto"/>
              <a:sym typeface="Roboto"/>
            </a:endParaRPr>
          </a:p>
        </p:txBody>
      </p:sp>
      <p:sp>
        <p:nvSpPr>
          <p:cNvPr descr="footer-id" id="441" name="Google Shape;441;p26"/>
          <p:cNvSpPr txBox="1"/>
          <p:nvPr/>
        </p:nvSpPr>
        <p:spPr>
          <a:xfrm>
            <a:off x="2286000" y="4381500"/>
            <a:ext cx="3048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5B5B5B"/>
                </a:solidFill>
                <a:latin typeface="Roboto"/>
                <a:ea typeface="Roboto"/>
                <a:cs typeface="Roboto"/>
                <a:sym typeface="Roboto"/>
              </a:rPr>
              <a:t>ⓘ</a:t>
            </a:r>
            <a:endParaRPr b="1" sz="1300">
              <a:solidFill>
                <a:srgbClr val="5B5B5B"/>
              </a:solidFill>
              <a:latin typeface="Roboto"/>
              <a:ea typeface="Roboto"/>
              <a:cs typeface="Roboto"/>
              <a:sym typeface="Roboto"/>
            </a:endParaRPr>
          </a:p>
        </p:txBody>
      </p:sp>
      <p:sp>
        <p:nvSpPr>
          <p:cNvPr descr="footer-id" id="442" name="Google Shape;442;p26"/>
          <p:cNvSpPr txBox="1"/>
          <p:nvPr/>
        </p:nvSpPr>
        <p:spPr>
          <a:xfrm>
            <a:off x="2590800" y="4381500"/>
            <a:ext cx="60453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5B5B5B"/>
                </a:solidFill>
                <a:latin typeface="Roboto"/>
                <a:ea typeface="Roboto"/>
                <a:cs typeface="Roboto"/>
                <a:sym typeface="Roboto"/>
              </a:rPr>
              <a:t>Click </a:t>
            </a:r>
            <a:r>
              <a:rPr b="1" lang="en-US">
                <a:solidFill>
                  <a:srgbClr val="5B5B5B"/>
                </a:solidFill>
                <a:latin typeface="Roboto"/>
                <a:ea typeface="Roboto"/>
                <a:cs typeface="Roboto"/>
                <a:sym typeface="Roboto"/>
              </a:rPr>
              <a:t>Present with Slido</a:t>
            </a:r>
            <a:r>
              <a:rPr lang="en-US">
                <a:solidFill>
                  <a:srgbClr val="5B5B5B"/>
                </a:solidFill>
                <a:latin typeface="Roboto"/>
                <a:ea typeface="Roboto"/>
                <a:cs typeface="Roboto"/>
                <a:sym typeface="Roboto"/>
              </a:rPr>
              <a:t> or install our </a:t>
            </a:r>
            <a:r>
              <a:rPr lang="en-US" u="sng">
                <a:solidFill>
                  <a:schemeClr val="hlink"/>
                </a:solidFill>
                <a:latin typeface="Roboto"/>
                <a:ea typeface="Roboto"/>
                <a:cs typeface="Roboto"/>
                <a:sym typeface="Roboto"/>
                <a:hlinkClick r:id="rId7"/>
              </a:rPr>
              <a:t>Chrome extension</a:t>
            </a:r>
            <a:r>
              <a:rPr lang="en-US">
                <a:solidFill>
                  <a:srgbClr val="5B5B5B"/>
                </a:solidFill>
                <a:latin typeface="Roboto"/>
                <a:ea typeface="Roboto"/>
                <a:cs typeface="Roboto"/>
                <a:sym typeface="Roboto"/>
              </a:rPr>
              <a:t> to activate this poll while presenting.</a:t>
            </a:r>
            <a:endParaRPr>
              <a:solidFill>
                <a:srgbClr val="5B5B5B"/>
              </a:solidFill>
              <a:latin typeface="Roboto"/>
              <a:ea typeface="Roboto"/>
              <a:cs typeface="Roboto"/>
              <a:sym typeface="Robo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23" name="Shape 823"/>
        <p:cNvGrpSpPr/>
        <p:nvPr/>
      </p:nvGrpSpPr>
      <p:grpSpPr>
        <a:xfrm>
          <a:off x="0" y="0"/>
          <a:ext cx="0" cy="0"/>
          <a:chOff x="0" y="0"/>
          <a:chExt cx="0" cy="0"/>
        </a:xfrm>
      </p:grpSpPr>
      <p:pic>
        <p:nvPicPr>
          <p:cNvPr descr="poll-type-id" id="824" name="Google Shape;824;p71">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825" name="Google Shape;825;p71">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826" name="Google Shape;826;p71"/>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3600">
                <a:solidFill>
                  <a:srgbClr val="5B5B5B"/>
                </a:solidFill>
                <a:latin typeface="Roboto"/>
                <a:ea typeface="Roboto"/>
                <a:cs typeface="Roboto"/>
                <a:sym typeface="Roboto"/>
              </a:rPr>
              <a:t>Choose the correct option: Checklists like ARRIVE help researchers to...</a:t>
            </a:r>
            <a:endParaRPr b="1" sz="3600">
              <a:solidFill>
                <a:srgbClr val="5B5B5B"/>
              </a:solidFill>
              <a:latin typeface="Roboto"/>
              <a:ea typeface="Roboto"/>
              <a:cs typeface="Roboto"/>
              <a:sym typeface="Roboto"/>
            </a:endParaRPr>
          </a:p>
        </p:txBody>
      </p:sp>
      <p:sp>
        <p:nvSpPr>
          <p:cNvPr descr="footer-id" id="827" name="Google Shape;827;p71"/>
          <p:cNvSpPr txBox="1"/>
          <p:nvPr/>
        </p:nvSpPr>
        <p:spPr>
          <a:xfrm>
            <a:off x="2286000" y="4381500"/>
            <a:ext cx="3048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5B5B5B"/>
                </a:solidFill>
                <a:latin typeface="Roboto"/>
                <a:ea typeface="Roboto"/>
                <a:cs typeface="Roboto"/>
                <a:sym typeface="Roboto"/>
              </a:rPr>
              <a:t>ⓘ</a:t>
            </a:r>
            <a:endParaRPr b="1" sz="1300">
              <a:solidFill>
                <a:srgbClr val="5B5B5B"/>
              </a:solidFill>
              <a:latin typeface="Roboto"/>
              <a:ea typeface="Roboto"/>
              <a:cs typeface="Roboto"/>
              <a:sym typeface="Roboto"/>
            </a:endParaRPr>
          </a:p>
        </p:txBody>
      </p:sp>
      <p:sp>
        <p:nvSpPr>
          <p:cNvPr descr="footer-id" id="828" name="Google Shape;828;p71"/>
          <p:cNvSpPr txBox="1"/>
          <p:nvPr/>
        </p:nvSpPr>
        <p:spPr>
          <a:xfrm>
            <a:off x="2590800" y="4381500"/>
            <a:ext cx="60453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5B5B5B"/>
                </a:solidFill>
                <a:latin typeface="Roboto"/>
                <a:ea typeface="Roboto"/>
                <a:cs typeface="Roboto"/>
                <a:sym typeface="Roboto"/>
              </a:rPr>
              <a:t>Click </a:t>
            </a:r>
            <a:r>
              <a:rPr b="1" lang="en-US">
                <a:solidFill>
                  <a:srgbClr val="5B5B5B"/>
                </a:solidFill>
                <a:latin typeface="Roboto"/>
                <a:ea typeface="Roboto"/>
                <a:cs typeface="Roboto"/>
                <a:sym typeface="Roboto"/>
              </a:rPr>
              <a:t>Present with Slido</a:t>
            </a:r>
            <a:r>
              <a:rPr lang="en-US">
                <a:solidFill>
                  <a:srgbClr val="5B5B5B"/>
                </a:solidFill>
                <a:latin typeface="Roboto"/>
                <a:ea typeface="Roboto"/>
                <a:cs typeface="Roboto"/>
                <a:sym typeface="Roboto"/>
              </a:rPr>
              <a:t> or install our </a:t>
            </a:r>
            <a:r>
              <a:rPr lang="en-US" u="sng">
                <a:solidFill>
                  <a:schemeClr val="hlink"/>
                </a:solidFill>
                <a:latin typeface="Roboto"/>
                <a:ea typeface="Roboto"/>
                <a:cs typeface="Roboto"/>
                <a:sym typeface="Roboto"/>
                <a:hlinkClick r:id="rId7"/>
              </a:rPr>
              <a:t>Chrome extension</a:t>
            </a:r>
            <a:r>
              <a:rPr lang="en-US">
                <a:solidFill>
                  <a:srgbClr val="5B5B5B"/>
                </a:solidFill>
                <a:latin typeface="Roboto"/>
                <a:ea typeface="Roboto"/>
                <a:cs typeface="Roboto"/>
                <a:sym typeface="Roboto"/>
              </a:rPr>
              <a:t> to activate this poll while presenting.</a:t>
            </a:r>
            <a:endParaRPr>
              <a:solidFill>
                <a:srgbClr val="5B5B5B"/>
              </a:solidFill>
              <a:latin typeface="Roboto"/>
              <a:ea typeface="Roboto"/>
              <a:cs typeface="Roboto"/>
              <a:sym typeface="Robo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72"/>
          <p:cNvSpPr txBox="1"/>
          <p:nvPr>
            <p:ph type="title"/>
          </p:nvPr>
        </p:nvSpPr>
        <p:spPr>
          <a:xfrm>
            <a:off x="326231" y="339586"/>
            <a:ext cx="2409990" cy="677108"/>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2200"/>
              <a:buFont typeface="Arial"/>
              <a:buNone/>
            </a:pPr>
            <a:r>
              <a:rPr lang="en-US"/>
              <a:t>Homework</a:t>
            </a:r>
            <a:endParaRPr/>
          </a:p>
        </p:txBody>
      </p:sp>
      <p:sp>
        <p:nvSpPr>
          <p:cNvPr id="834" name="Google Shape;834;p72"/>
          <p:cNvSpPr txBox="1"/>
          <p:nvPr>
            <p:ph idx="1" type="body"/>
          </p:nvPr>
        </p:nvSpPr>
        <p:spPr>
          <a:xfrm>
            <a:off x="324999" y="857700"/>
            <a:ext cx="5141100" cy="26472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Clr>
                <a:schemeClr val="accent1"/>
              </a:buClr>
              <a:buSzPts val="1100"/>
              <a:buNone/>
            </a:pPr>
            <a:r>
              <a:t/>
            </a:r>
            <a:endParaRPr sz="1400"/>
          </a:p>
          <a:p>
            <a:pPr indent="0" lvl="1" marL="0" rtl="0" algn="l">
              <a:lnSpc>
                <a:spcPct val="112000"/>
              </a:lnSpc>
              <a:spcBef>
                <a:spcPts val="0"/>
              </a:spcBef>
              <a:spcAft>
                <a:spcPts val="0"/>
              </a:spcAft>
              <a:buClr>
                <a:schemeClr val="dk1"/>
              </a:buClr>
              <a:buSzPts val="1000"/>
              <a:buNone/>
            </a:pPr>
            <a:r>
              <a:rPr lang="en-US" sz="1400">
                <a:solidFill>
                  <a:srgbClr val="000000"/>
                </a:solidFill>
              </a:rPr>
              <a:t>Review a publishing guideline of your choosing, for example, Cell’s Star Methods, </a:t>
            </a:r>
            <a:r>
              <a:rPr lang="en-US" sz="1400" u="sng">
                <a:solidFill>
                  <a:schemeClr val="hlink"/>
                </a:solidFill>
                <a:hlinkClick r:id="rId3"/>
              </a:rPr>
              <a:t>https://www.cell.com/pb-assets/journals/research/cell/methods/Methods_Guide_general-1678470557763.pdf</a:t>
            </a:r>
            <a:r>
              <a:rPr lang="en-US" sz="1400"/>
              <a:t>, </a:t>
            </a:r>
            <a:r>
              <a:rPr lang="en-US" sz="1400">
                <a:solidFill>
                  <a:srgbClr val="000000"/>
                </a:solidFill>
              </a:rPr>
              <a:t>Nature’s Checklist</a:t>
            </a:r>
            <a:r>
              <a:rPr lang="en-US" sz="1400"/>
              <a:t>  </a:t>
            </a:r>
            <a:r>
              <a:rPr lang="en-US" sz="1400" u="sng">
                <a:solidFill>
                  <a:schemeClr val="accent1"/>
                </a:solidFill>
                <a:hlinkClick r:id="rId4">
                  <a:extLst>
                    <a:ext uri="{A12FA001-AC4F-418D-AE19-62706E023703}">
                      <ahyp:hlinkClr val="tx"/>
                    </a:ext>
                  </a:extLst>
                </a:hlinkClick>
              </a:rPr>
              <a:t>https://www.nature.com/documents/Reporting_checklist_new.doc</a:t>
            </a:r>
            <a:r>
              <a:rPr b="1" lang="en-US" sz="1400">
                <a:solidFill>
                  <a:srgbClr val="000000"/>
                </a:solidFill>
              </a:rPr>
              <a:t> </a:t>
            </a:r>
            <a:r>
              <a:rPr lang="en-US" sz="1400">
                <a:solidFill>
                  <a:srgbClr val="000000"/>
                </a:solidFill>
              </a:rPr>
              <a:t>the Arrive guidlelines</a:t>
            </a:r>
            <a:endParaRPr sz="1400">
              <a:solidFill>
                <a:srgbClr val="000000"/>
              </a:solidFill>
            </a:endParaRPr>
          </a:p>
          <a:p>
            <a:pPr indent="0" lvl="0" marL="0" rtl="0" algn="l">
              <a:lnSpc>
                <a:spcPct val="117000"/>
              </a:lnSpc>
              <a:spcBef>
                <a:spcPts val="0"/>
              </a:spcBef>
              <a:spcAft>
                <a:spcPts val="0"/>
              </a:spcAft>
              <a:buNone/>
            </a:pPr>
            <a:r>
              <a:rPr b="0" lang="en-US" sz="1400" u="sng">
                <a:hlinkClick r:id="rId5"/>
              </a:rPr>
              <a:t>https://arriveguidelines.org/arrive-guidelines/inclusion-and-exclusion-criteria/3c</a:t>
            </a:r>
            <a:r>
              <a:rPr lang="en-US" sz="1400">
                <a:solidFill>
                  <a:srgbClr val="000000"/>
                </a:solidFill>
              </a:rPr>
              <a:t> </a:t>
            </a:r>
            <a:r>
              <a:rPr b="0" lang="en-US" sz="1400">
                <a:solidFill>
                  <a:srgbClr val="000000"/>
                </a:solidFill>
              </a:rPr>
              <a:t>or another of your choosing and </a:t>
            </a:r>
            <a:r>
              <a:rPr lang="en-US" sz="1400">
                <a:solidFill>
                  <a:srgbClr val="000000"/>
                </a:solidFill>
              </a:rPr>
              <a:t>write a 300 word reflection on a) how the guideline might help someone doing your specific research improve reproducibility and b) drawbacks or barriers to following the guideline for someone in your field. Be specific about how the guidelines relate to your area of work. </a:t>
            </a:r>
            <a:endParaRPr sz="1400"/>
          </a:p>
        </p:txBody>
      </p:sp>
      <p:pic>
        <p:nvPicPr>
          <p:cNvPr id="835" name="Google Shape;835;p72"/>
          <p:cNvPicPr preferRelativeResize="0"/>
          <p:nvPr>
            <p:ph idx="2" type="pic"/>
          </p:nvPr>
        </p:nvPicPr>
        <p:blipFill rotWithShape="1">
          <a:blip r:embed="rId6">
            <a:alphaModFix/>
          </a:blip>
          <a:srcRect b="0" l="0" r="0" t="0"/>
          <a:stretch/>
        </p:blipFill>
        <p:spPr>
          <a:xfrm>
            <a:off x="5592225" y="1183200"/>
            <a:ext cx="3339401" cy="2777101"/>
          </a:xfrm>
          <a:prstGeom prst="rect">
            <a:avLst/>
          </a:prstGeom>
          <a:solidFill>
            <a:srgbClr val="D8D8D8"/>
          </a:solidFill>
          <a:ln>
            <a:noFill/>
          </a:ln>
        </p:spPr>
      </p:pic>
      <p:sp>
        <p:nvSpPr>
          <p:cNvPr id="836" name="Google Shape;836;p72"/>
          <p:cNvSpPr/>
          <p:nvPr>
            <p:ph idx="11" type="ftr"/>
          </p:nvPr>
        </p:nvSpPr>
        <p:spPr>
          <a:xfrm>
            <a:off x="7525512" y="4665770"/>
            <a:ext cx="859536" cy="9505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837" name="Google Shape;837;p72"/>
          <p:cNvSpPr txBox="1"/>
          <p:nvPr>
            <p:ph idx="12" type="sldNum"/>
          </p:nvPr>
        </p:nvSpPr>
        <p:spPr>
          <a:xfrm>
            <a:off x="8518862" y="4642652"/>
            <a:ext cx="286597" cy="138499"/>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73"/>
          <p:cNvSpPr txBox="1"/>
          <p:nvPr>
            <p:ph type="ctrTitle"/>
          </p:nvPr>
        </p:nvSpPr>
        <p:spPr>
          <a:xfrm>
            <a:off x="287565" y="1223790"/>
            <a:ext cx="4248150" cy="1846681"/>
          </a:xfrm>
          <a:prstGeom prst="rect">
            <a:avLst/>
          </a:prstGeom>
          <a:noFill/>
          <a:ln>
            <a:noFill/>
          </a:ln>
        </p:spPr>
        <p:txBody>
          <a:bodyPr anchorCtr="0" anchor="ctr" bIns="0" lIns="0" spcFirstLastPara="1" rIns="0" wrap="square" tIns="0">
            <a:noAutofit/>
          </a:bodyPr>
          <a:lstStyle/>
          <a:p>
            <a:pPr indent="0" lvl="0" marL="0" rtl="0" algn="l">
              <a:lnSpc>
                <a:spcPct val="83000"/>
              </a:lnSpc>
              <a:spcBef>
                <a:spcPts val="0"/>
              </a:spcBef>
              <a:spcAft>
                <a:spcPts val="0"/>
              </a:spcAft>
              <a:buClr>
                <a:schemeClr val="lt1"/>
              </a:buClr>
              <a:buSzPts val="4500"/>
              <a:buFont typeface="Arial"/>
              <a:buNone/>
            </a:pPr>
            <a:r>
              <a:rPr lang="en-US"/>
              <a:t>Have a great week!</a:t>
            </a:r>
            <a:endParaRPr/>
          </a:p>
        </p:txBody>
      </p:sp>
      <p:sp>
        <p:nvSpPr>
          <p:cNvPr id="843" name="Google Shape;843;p73"/>
          <p:cNvSpPr txBox="1"/>
          <p:nvPr>
            <p:ph idx="1" type="subTitle"/>
          </p:nvPr>
        </p:nvSpPr>
        <p:spPr>
          <a:xfrm>
            <a:off x="332072" y="3319544"/>
            <a:ext cx="4248150" cy="898923"/>
          </a:xfrm>
          <a:prstGeom prst="rect">
            <a:avLst/>
          </a:prstGeom>
          <a:noFill/>
          <a:ln>
            <a:noFill/>
          </a:ln>
        </p:spPr>
        <p:txBody>
          <a:bodyPr anchorCtr="0" anchor="t" bIns="0" lIns="0" spcFirstLastPara="1" rIns="0" wrap="square" tIns="0">
            <a:noAutofit/>
          </a:bodyPr>
          <a:lstStyle/>
          <a:p>
            <a:pPr indent="0" lvl="0" marL="0" rtl="0" algn="l">
              <a:lnSpc>
                <a:spcPct val="105000"/>
              </a:lnSpc>
              <a:spcBef>
                <a:spcPts val="0"/>
              </a:spcBef>
              <a:spcAft>
                <a:spcPts val="0"/>
              </a:spcAft>
              <a:buClr>
                <a:schemeClr val="lt1"/>
              </a:buClr>
              <a:buSzPts val="1300"/>
              <a:buNone/>
            </a:pPr>
            <a:r>
              <a:rPr lang="en-US"/>
              <a:t>fred.lapolla@nyulangone.org</a:t>
            </a:r>
            <a:endParaRPr/>
          </a:p>
        </p:txBody>
      </p:sp>
      <p:pic>
        <p:nvPicPr>
          <p:cNvPr id="844" name="Google Shape;844;p73"/>
          <p:cNvPicPr preferRelativeResize="0"/>
          <p:nvPr>
            <p:ph idx="2" type="pic"/>
          </p:nvPr>
        </p:nvPicPr>
        <p:blipFill rotWithShape="1">
          <a:blip r:embed="rId3">
            <a:alphaModFix/>
          </a:blip>
          <a:srcRect b="0" l="0" r="0" t="0"/>
          <a:stretch/>
        </p:blipFill>
        <p:spPr>
          <a:xfrm>
            <a:off x="6103938" y="0"/>
            <a:ext cx="3040062" cy="5143500"/>
          </a:xfrm>
          <a:prstGeom prst="rect">
            <a:avLst/>
          </a:prstGeom>
          <a:solidFill>
            <a:srgbClr val="D8D8D8"/>
          </a:solidFill>
          <a:ln>
            <a:noFill/>
          </a:ln>
        </p:spPr>
      </p:pic>
      <p:sp>
        <p:nvSpPr>
          <p:cNvPr id="845" name="Google Shape;845;p73"/>
          <p:cNvSpPr/>
          <p:nvPr>
            <p:ph idx="11" type="ftr"/>
          </p:nvPr>
        </p:nvSpPr>
        <p:spPr>
          <a:xfrm>
            <a:off x="347663" y="4663440"/>
            <a:ext cx="1810512" cy="219456"/>
          </a:xfrm>
          <a:prstGeom prst="roundRect">
            <a:avLst>
              <a:gd fmla="val 50000" name="adj"/>
            </a:avLst>
          </a:prstGeom>
          <a:noFill/>
          <a:ln cap="flat" cmpd="sng" w="19050">
            <a:solidFill>
              <a:schemeClr val="lt1"/>
            </a:solidFill>
            <a:prstDash val="solid"/>
            <a:round/>
            <a:headEnd len="sm" w="sm" type="none"/>
            <a:tailEnd len="sm" w="sm" type="none"/>
          </a:ln>
        </p:spPr>
        <p:txBody>
          <a:bodyPr anchorCtr="0" anchor="ctr" bIns="45700" lIns="182875" spcFirstLastPara="1" rIns="91425" wrap="square" tIns="45700">
            <a:noAutofit/>
          </a:bodyPr>
          <a:lstStyle/>
          <a:p>
            <a:pPr indent="0" lvl="0" marL="0" rtl="0" algn="l">
              <a:spcBef>
                <a:spcPts val="0"/>
              </a:spcBef>
              <a:spcAft>
                <a:spcPts val="0"/>
              </a:spcAft>
              <a:buNone/>
            </a:pPr>
            <a:r>
              <a:rPr lang="en-US"/>
              <a:t>NYU Langone Health</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0" name="Shape 850"/>
        <p:cNvGrpSpPr/>
        <p:nvPr/>
      </p:nvGrpSpPr>
      <p:grpSpPr>
        <a:xfrm>
          <a:off x="0" y="0"/>
          <a:ext cx="0" cy="0"/>
          <a:chOff x="0" y="0"/>
          <a:chExt cx="0" cy="0"/>
        </a:xfrm>
      </p:grpSpPr>
      <p:sp>
        <p:nvSpPr>
          <p:cNvPr id="851" name="Google Shape;851;p74"/>
          <p:cNvSpPr txBox="1"/>
          <p:nvPr>
            <p:ph idx="1" type="subTitle"/>
          </p:nvPr>
        </p:nvSpPr>
        <p:spPr>
          <a:xfrm>
            <a:off x="332072" y="3319544"/>
            <a:ext cx="4248300" cy="898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52" name="Google Shape;852;p74"/>
          <p:cNvSpPr txBox="1"/>
          <p:nvPr/>
        </p:nvSpPr>
        <p:spPr>
          <a:xfrm>
            <a:off x="388950" y="708000"/>
            <a:ext cx="8366100" cy="4435500"/>
          </a:xfrm>
          <a:prstGeom prst="rect">
            <a:avLst/>
          </a:prstGeom>
          <a:noFill/>
          <a:ln>
            <a:noFill/>
          </a:ln>
        </p:spPr>
        <p:txBody>
          <a:bodyPr anchorCtr="0" anchor="t" bIns="91425" lIns="91425" spcFirstLastPara="1" rIns="91425" wrap="square" tIns="91425">
            <a:noAutofit/>
          </a:bodyPr>
          <a:lstStyle/>
          <a:p>
            <a:pPr indent="-243840" lvl="0" marL="243840" rtl="0" algn="l">
              <a:spcBef>
                <a:spcPts val="0"/>
              </a:spcBef>
              <a:spcAft>
                <a:spcPts val="0"/>
              </a:spcAft>
              <a:buNone/>
            </a:pPr>
            <a:r>
              <a:rPr lang="en-US" sz="1100">
                <a:uFill>
                  <a:noFill/>
                </a:uFill>
                <a:hlinkClick r:id="rId3"/>
              </a:rPr>
              <a:t>Alawbathani S, Batool M, Fleckhaus J, Hamad S, Hassenrück F, Hou Y, et al. A teaching tool about the fickle p value and other statistical principles based on real-life data. Naunyn Schmiedebergs Arch Pharmacol [Internet]. 2021 Jan 14 [cited 2021 Jan 28]; Available from: https://doi.org/10.1007/s00210-020-02045-3</a:t>
            </a:r>
            <a:endParaRPr sz="1100"/>
          </a:p>
          <a:p>
            <a:pPr indent="-243840" lvl="0" marL="243840" rtl="0" algn="l">
              <a:spcBef>
                <a:spcPts val="0"/>
              </a:spcBef>
              <a:spcAft>
                <a:spcPts val="0"/>
              </a:spcAft>
              <a:buNone/>
            </a:pPr>
            <a:r>
              <a:rPr lang="en-US" sz="1100">
                <a:uFill>
                  <a:noFill/>
                </a:uFill>
                <a:hlinkClick r:id="rId4"/>
              </a:rPr>
              <a:t>2.	Chavalarias D, Wallach JD, Li AHT, Ioannidis JPA. Evolution of Reporting P Values in the Biomedical Literature, 1990-2015. JAMA. 2016 Mar 15;315(11):1141–8.</a:t>
            </a:r>
            <a:endParaRPr sz="1100"/>
          </a:p>
          <a:p>
            <a:pPr indent="-243840" lvl="0" marL="243840" rtl="0" algn="l">
              <a:spcBef>
                <a:spcPts val="0"/>
              </a:spcBef>
              <a:spcAft>
                <a:spcPts val="0"/>
              </a:spcAft>
              <a:buNone/>
            </a:pPr>
            <a:r>
              <a:rPr lang="en-US" sz="1100">
                <a:uFill>
                  <a:noFill/>
                </a:uFill>
                <a:hlinkClick r:id="rId5"/>
              </a:rPr>
              <a:t>3.	Amrhein V, Greenland S, McShane B. Scientists rise up against statistical significance. Nature. 2019 Mar;567(7748):305–7.</a:t>
            </a:r>
            <a:endParaRPr sz="1100"/>
          </a:p>
          <a:p>
            <a:pPr indent="-243840" lvl="0" marL="243840" rtl="0" algn="l">
              <a:spcBef>
                <a:spcPts val="0"/>
              </a:spcBef>
              <a:spcAft>
                <a:spcPts val="0"/>
              </a:spcAft>
              <a:buNone/>
            </a:pPr>
            <a:r>
              <a:rPr lang="en-US" sz="1100">
                <a:uFill>
                  <a:noFill/>
                </a:uFill>
                <a:hlinkClick r:id="rId6"/>
              </a:rPr>
              <a:t>4.	Head ML, Holman L, Lanfear R, Kahn AT, Jennions MD. The Extent and Consequences of P-Hacking in Science. PLOS Biol. 2015 Mar 13;13(3):e1002106.</a:t>
            </a:r>
            <a:endParaRPr sz="1100"/>
          </a:p>
          <a:p>
            <a:pPr indent="-243840" lvl="0" marL="243840" rtl="0" algn="l">
              <a:spcBef>
                <a:spcPts val="0"/>
              </a:spcBef>
              <a:spcAft>
                <a:spcPts val="0"/>
              </a:spcAft>
              <a:buNone/>
            </a:pPr>
            <a:r>
              <a:rPr lang="en-US" sz="1100">
                <a:uFill>
                  <a:noFill/>
                </a:uFill>
                <a:hlinkClick r:id="rId7"/>
              </a:rPr>
              <a:t>5.	Vasilevsky NA, Brush MH, Paddock H, Ponting L, Tripathy SJ, LaRocca GM, et al. On the reproducibility of science: unique identification of research resources in the biomedical literature. PeerJ. 2013 Sep 5;1:e148.</a:t>
            </a:r>
            <a:endParaRPr sz="1100"/>
          </a:p>
          <a:p>
            <a:pPr indent="-243840" lvl="0" marL="243840" rtl="0" algn="l">
              <a:spcBef>
                <a:spcPts val="0"/>
              </a:spcBef>
              <a:spcAft>
                <a:spcPts val="0"/>
              </a:spcAft>
              <a:buNone/>
            </a:pPr>
            <a:r>
              <a:rPr lang="en-US" sz="1100">
                <a:uFill>
                  <a:noFill/>
                </a:uFill>
                <a:hlinkClick r:id="rId8"/>
              </a:rPr>
              <a:t>6.	Scientific method: Statistical errors | Nature [Internet]. [cited 2023 Aug 21]. Available from: https://www.nature.com/articles/506150a</a:t>
            </a:r>
            <a:endParaRPr sz="1100"/>
          </a:p>
          <a:p>
            <a:pPr indent="-243840" lvl="0" marL="243840" rtl="0" algn="l">
              <a:spcBef>
                <a:spcPts val="0"/>
              </a:spcBef>
              <a:spcAft>
                <a:spcPts val="0"/>
              </a:spcAft>
              <a:buNone/>
            </a:pPr>
            <a:r>
              <a:rPr lang="en-US" sz="1100">
                <a:uFill>
                  <a:noFill/>
                </a:uFill>
                <a:hlinkClick r:id="rId9"/>
              </a:rPr>
              <a:t>7.	Button KS, Ioannidis JPA, Mokrysz C, Nosek BA, Flint J, Robinson ESJ, et al. Power failure: why small sample size undermines the reliability of neuroscience. Nat Rev Neurosci. 2013 May;14(5):365–76.</a:t>
            </a:r>
            <a:endParaRPr sz="1100"/>
          </a:p>
          <a:p>
            <a:pPr indent="-243840" lvl="0" marL="243840" rtl="0" algn="l">
              <a:spcBef>
                <a:spcPts val="0"/>
              </a:spcBef>
              <a:spcAft>
                <a:spcPts val="0"/>
              </a:spcAft>
              <a:buNone/>
            </a:pPr>
            <a:r>
              <a:rPr lang="en-US" sz="1100">
                <a:uFill>
                  <a:noFill/>
                </a:uFill>
                <a:hlinkClick r:id="rId10"/>
              </a:rPr>
              <a:t>8.	Bello S, Krogsbøll LT, Gruber J, Zhao ZJ, Fischer D, Hróbjartsson A. Lack of blinding of outcome assessors in animal model experiments implies risk of observer bias. J Clin Epidemiol. 2014 Sep 1;67(9):973–83.</a:t>
            </a:r>
            <a:endParaRPr sz="1100"/>
          </a:p>
          <a:p>
            <a:pPr indent="-243840" lvl="0" marL="243840" rtl="0" algn="l">
              <a:spcBef>
                <a:spcPts val="0"/>
              </a:spcBef>
              <a:spcAft>
                <a:spcPts val="0"/>
              </a:spcAft>
              <a:buNone/>
            </a:pPr>
            <a:r>
              <a:rPr lang="en-US" sz="1100">
                <a:uFill>
                  <a:noFill/>
                </a:uFill>
                <a:hlinkClick r:id="rId11"/>
              </a:rPr>
              <a:t>9.	Hirst JA, Howick J, Aronson JK, Roberts N, Perera R, Koshiaris C, et al. The Need for Randomization in Animal Trials: An Overview of Systematic Reviews. PLOS ONE. 2014 Jun 6;9(6):e98856.</a:t>
            </a:r>
            <a:endParaRPr sz="1100"/>
          </a:p>
          <a:p>
            <a:pPr indent="-243840" lvl="0" marL="243840" rtl="0" algn="l">
              <a:spcBef>
                <a:spcPts val="0"/>
              </a:spcBef>
              <a:spcAft>
                <a:spcPts val="0"/>
              </a:spcAft>
              <a:buNone/>
            </a:pPr>
            <a:r>
              <a:rPr lang="en-US" sz="1100">
                <a:uFill>
                  <a:noFill/>
                </a:uFill>
                <a:hlinkClick r:id="rId12"/>
              </a:rPr>
              <a:t>10.	Kilkenny C, Parsons N, Kadyszewski E, Festing MFW, Cuthill IC, Fry D, et al. Survey of the Quality of Experimental Design, Statistical Analysis and Reporting of Research Using Animals. PLOS ONE. 2009 Nov 30;4(11):e7824.</a:t>
            </a:r>
            <a:endParaRPr sz="1100"/>
          </a:p>
          <a:p>
            <a:pPr indent="-243840" lvl="0" marL="243840" rtl="0" algn="l">
              <a:spcBef>
                <a:spcPts val="0"/>
              </a:spcBef>
              <a:spcAft>
                <a:spcPts val="0"/>
              </a:spcAft>
              <a:buNone/>
            </a:pPr>
            <a:r>
              <a:rPr lang="en-US" sz="1100">
                <a:uFill>
                  <a:noFill/>
                </a:uFill>
                <a:hlinkClick r:id="rId13"/>
              </a:rPr>
              <a:t>11.	Fergusson DA, Avey MT, Barron CC, Bocock M, Biefer KE, Boet S, et al. Reporting preclinical anesthesia study (REPEAT): Evaluating the quality of reporting in the preclinical anesthesiology literature. PLOS ONE. 2019 May 23;14(5):e0215221.</a:t>
            </a:r>
            <a:endParaRPr sz="1100"/>
          </a:p>
          <a:p>
            <a:pPr indent="-243840" lvl="0" marL="243840" rtl="0" algn="l">
              <a:spcBef>
                <a:spcPts val="0"/>
              </a:spcBef>
              <a:spcAft>
                <a:spcPts val="0"/>
              </a:spcAft>
              <a:buNone/>
            </a:pPr>
            <a:r>
              <a:rPr lang="en-US" sz="1100">
                <a:uFill>
                  <a:noFill/>
                </a:uFill>
                <a:hlinkClick r:id="rId14"/>
              </a:rPr>
              <a:t>12.	The ARRIVE guidelines 2.0 | ARRIVE Guidelines [Internet]. [cited 2023 Aug 15]. Available from: https://arriveguidelines.org/arrive-guidelines</a:t>
            </a:r>
            <a:endParaRPr sz="1100"/>
          </a:p>
          <a:p>
            <a:pPr indent="-243840" lvl="0" marL="243840" rtl="0" algn="l">
              <a:spcBef>
                <a:spcPts val="0"/>
              </a:spcBef>
              <a:spcAft>
                <a:spcPts val="0"/>
              </a:spcAft>
              <a:buNone/>
            </a:pPr>
            <a:r>
              <a:rPr lang="en-US" sz="1100">
                <a:uFill>
                  <a:noFill/>
                </a:uFill>
                <a:hlinkClick r:id="rId15"/>
              </a:rPr>
              <a:t>13.	STAR Methods: Cell Press [Internet]. [cited 2023 Aug 15]. Available from: https://www.cell.com/star-authors-guide</a:t>
            </a:r>
            <a:endParaRPr sz="1100"/>
          </a:p>
          <a:p>
            <a:pPr indent="-243840" lvl="0" marL="243840" rtl="0" algn="l">
              <a:spcBef>
                <a:spcPts val="0"/>
              </a:spcBef>
              <a:spcAft>
                <a:spcPts val="0"/>
              </a:spcAft>
              <a:buNone/>
            </a:pPr>
            <a:r>
              <a:rPr lang="en-US" sz="1100">
                <a:uFill>
                  <a:noFill/>
                </a:uFill>
                <a:hlinkClick r:id="rId16"/>
              </a:rPr>
              <a:t>14.	Checklists work to improve science. Nature. 2018 Apr 18;556(7701):273–4.</a:t>
            </a:r>
            <a:endParaRPr sz="1100"/>
          </a:p>
          <a:p>
            <a:pPr indent="-243840" lvl="0" marL="243840" rtl="0" algn="l">
              <a:spcBef>
                <a:spcPts val="0"/>
              </a:spcBef>
              <a:spcAft>
                <a:spcPts val="0"/>
              </a:spcAft>
              <a:buNone/>
            </a:pPr>
            <a:r>
              <a:t/>
            </a:r>
            <a:endParaRPr sz="1200"/>
          </a:p>
        </p:txBody>
      </p:sp>
      <p:sp>
        <p:nvSpPr>
          <p:cNvPr id="853" name="Google Shape;853;p74"/>
          <p:cNvSpPr txBox="1"/>
          <p:nvPr/>
        </p:nvSpPr>
        <p:spPr>
          <a:xfrm>
            <a:off x="388950" y="72350"/>
            <a:ext cx="5192100" cy="5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700">
                <a:solidFill>
                  <a:schemeClr val="dk2"/>
                </a:solidFill>
              </a:rPr>
              <a:t>References</a:t>
            </a:r>
            <a:endParaRPr b="1" sz="27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27"/>
          <p:cNvSpPr txBox="1"/>
          <p:nvPr>
            <p:ph type="title"/>
          </p:nvPr>
        </p:nvSpPr>
        <p:spPr>
          <a:xfrm>
            <a:off x="327100" y="306902"/>
            <a:ext cx="5395800" cy="1542000"/>
          </a:xfrm>
          <a:prstGeom prst="rect">
            <a:avLst/>
          </a:prstGeom>
          <a:noFill/>
          <a:ln>
            <a:noFill/>
          </a:ln>
        </p:spPr>
        <p:txBody>
          <a:bodyPr anchorCtr="0" anchor="b" bIns="0" lIns="0" spcFirstLastPara="1" rIns="0" wrap="square" tIns="0">
            <a:noAutofit/>
          </a:bodyPr>
          <a:lstStyle/>
          <a:p>
            <a:pPr indent="0" lvl="0" marL="0" rtl="0" algn="l">
              <a:lnSpc>
                <a:spcPct val="85000"/>
              </a:lnSpc>
              <a:spcBef>
                <a:spcPts val="0"/>
              </a:spcBef>
              <a:spcAft>
                <a:spcPts val="0"/>
              </a:spcAft>
              <a:buClr>
                <a:schemeClr val="dk2"/>
              </a:buClr>
              <a:buSzPts val="4500"/>
              <a:buFont typeface="Arial"/>
              <a:buNone/>
            </a:pPr>
            <a:r>
              <a:rPr lang="en-US"/>
              <a:t>Agenda</a:t>
            </a:r>
            <a:endParaRPr/>
          </a:p>
        </p:txBody>
      </p:sp>
      <p:sp>
        <p:nvSpPr>
          <p:cNvPr id="448" name="Google Shape;448;p27"/>
          <p:cNvSpPr/>
          <p:nvPr>
            <p:ph idx="11" type="ftr"/>
          </p:nvPr>
        </p:nvSpPr>
        <p:spPr>
          <a:xfrm>
            <a:off x="7525512" y="4665770"/>
            <a:ext cx="859500" cy="951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449" name="Google Shape;449;p27"/>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450" name="Google Shape;450;p27"/>
          <p:cNvSpPr txBox="1"/>
          <p:nvPr/>
        </p:nvSpPr>
        <p:spPr>
          <a:xfrm>
            <a:off x="347675" y="2141338"/>
            <a:ext cx="7351500" cy="18708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AutoNum type="arabicParenR"/>
            </a:pPr>
            <a:r>
              <a:rPr lang="en-US" sz="1900"/>
              <a:t>Common statistical misunderstandings</a:t>
            </a:r>
            <a:endParaRPr sz="1900"/>
          </a:p>
          <a:p>
            <a:pPr indent="-349250" lvl="0" marL="457200" rtl="0" algn="l">
              <a:lnSpc>
                <a:spcPct val="115000"/>
              </a:lnSpc>
              <a:spcBef>
                <a:spcPts val="1000"/>
              </a:spcBef>
              <a:spcAft>
                <a:spcPts val="0"/>
              </a:spcAft>
              <a:buSzPts val="1900"/>
              <a:buAutoNum type="arabicParenR"/>
            </a:pPr>
            <a:r>
              <a:rPr lang="en-US" sz="1900"/>
              <a:t>Reporting and Reproducibility</a:t>
            </a:r>
            <a:endParaRPr sz="1900"/>
          </a:p>
          <a:p>
            <a:pPr indent="-349250" lvl="0" marL="457200" rtl="0" algn="l">
              <a:lnSpc>
                <a:spcPct val="115000"/>
              </a:lnSpc>
              <a:spcBef>
                <a:spcPts val="1000"/>
              </a:spcBef>
              <a:spcAft>
                <a:spcPts val="0"/>
              </a:spcAft>
              <a:buSzPts val="1900"/>
              <a:buAutoNum type="arabicParenR"/>
            </a:pPr>
            <a:r>
              <a:rPr lang="en-US" sz="1900"/>
              <a:t>Bias </a:t>
            </a:r>
            <a:endParaRPr sz="1900"/>
          </a:p>
          <a:p>
            <a:pPr indent="-349250" lvl="0" marL="457200" rtl="0" algn="l">
              <a:lnSpc>
                <a:spcPct val="115000"/>
              </a:lnSpc>
              <a:spcBef>
                <a:spcPts val="1000"/>
              </a:spcBef>
              <a:spcAft>
                <a:spcPts val="1000"/>
              </a:spcAft>
              <a:buSzPts val="1900"/>
              <a:buAutoNum type="arabicParenR"/>
            </a:pPr>
            <a:r>
              <a:rPr lang="en-US" sz="1900"/>
              <a:t>Transparency of Reporting</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28"/>
          <p:cNvSpPr txBox="1"/>
          <p:nvPr>
            <p:ph type="title"/>
          </p:nvPr>
        </p:nvSpPr>
        <p:spPr>
          <a:xfrm>
            <a:off x="327100" y="306902"/>
            <a:ext cx="5395800" cy="1542000"/>
          </a:xfrm>
          <a:prstGeom prst="rect">
            <a:avLst/>
          </a:prstGeom>
          <a:noFill/>
          <a:ln>
            <a:noFill/>
          </a:ln>
        </p:spPr>
        <p:txBody>
          <a:bodyPr anchorCtr="0" anchor="b" bIns="0" lIns="0" spcFirstLastPara="1" rIns="0" wrap="square" tIns="0">
            <a:noAutofit/>
          </a:bodyPr>
          <a:lstStyle/>
          <a:p>
            <a:pPr indent="0" lvl="0" marL="0" rtl="0" algn="l">
              <a:lnSpc>
                <a:spcPct val="85000"/>
              </a:lnSpc>
              <a:spcBef>
                <a:spcPts val="0"/>
              </a:spcBef>
              <a:spcAft>
                <a:spcPts val="0"/>
              </a:spcAft>
              <a:buClr>
                <a:schemeClr val="dk2"/>
              </a:buClr>
              <a:buSzPts val="4500"/>
              <a:buFont typeface="Arial"/>
              <a:buNone/>
            </a:pPr>
            <a:r>
              <a:rPr lang="en-US"/>
              <a:t>Outcomes</a:t>
            </a:r>
            <a:endParaRPr/>
          </a:p>
        </p:txBody>
      </p:sp>
      <p:sp>
        <p:nvSpPr>
          <p:cNvPr id="456" name="Google Shape;456;p28"/>
          <p:cNvSpPr/>
          <p:nvPr>
            <p:ph idx="11" type="ftr"/>
          </p:nvPr>
        </p:nvSpPr>
        <p:spPr>
          <a:xfrm>
            <a:off x="7525512" y="4665770"/>
            <a:ext cx="859500" cy="951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457" name="Google Shape;457;p28"/>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458" name="Google Shape;458;p28"/>
          <p:cNvSpPr txBox="1"/>
          <p:nvPr/>
        </p:nvSpPr>
        <p:spPr>
          <a:xfrm>
            <a:off x="347675" y="2141338"/>
            <a:ext cx="7351500" cy="24153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AutoNum type="arabicParenR"/>
            </a:pPr>
            <a:r>
              <a:rPr lang="en-US" sz="1900"/>
              <a:t>Students will be able to define p values and power and discuss contemporary debates around “significance”</a:t>
            </a:r>
            <a:endParaRPr sz="1900"/>
          </a:p>
          <a:p>
            <a:pPr indent="-349250" lvl="0" marL="457200" rtl="0" algn="l">
              <a:lnSpc>
                <a:spcPct val="115000"/>
              </a:lnSpc>
              <a:spcBef>
                <a:spcPts val="1000"/>
              </a:spcBef>
              <a:spcAft>
                <a:spcPts val="0"/>
              </a:spcAft>
              <a:buSzPts val="1900"/>
              <a:buAutoNum type="arabicParenR"/>
            </a:pPr>
            <a:r>
              <a:rPr lang="en-US" sz="1900"/>
              <a:t>Students will be able to explain how methods reporting impacts reproducibility</a:t>
            </a:r>
            <a:endParaRPr sz="1900"/>
          </a:p>
          <a:p>
            <a:pPr indent="-349250" lvl="0" marL="457200" rtl="0" algn="l">
              <a:lnSpc>
                <a:spcPct val="115000"/>
              </a:lnSpc>
              <a:spcBef>
                <a:spcPts val="1000"/>
              </a:spcBef>
              <a:spcAft>
                <a:spcPts val="1000"/>
              </a:spcAft>
              <a:buSzPts val="1900"/>
              <a:buAutoNum type="arabicParenR"/>
            </a:pPr>
            <a:r>
              <a:rPr lang="en-US" sz="1900"/>
              <a:t>Students will be able to explain the role of blinding and randomization in reproducibility and bias</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29"/>
          <p:cNvSpPr txBox="1"/>
          <p:nvPr>
            <p:ph type="title"/>
          </p:nvPr>
        </p:nvSpPr>
        <p:spPr>
          <a:xfrm>
            <a:off x="327100" y="306902"/>
            <a:ext cx="5395800" cy="1542000"/>
          </a:xfrm>
          <a:prstGeom prst="rect">
            <a:avLst/>
          </a:prstGeom>
          <a:noFill/>
          <a:ln>
            <a:noFill/>
          </a:ln>
        </p:spPr>
        <p:txBody>
          <a:bodyPr anchorCtr="0" anchor="b" bIns="0" lIns="0" spcFirstLastPara="1" rIns="0" wrap="square" tIns="0">
            <a:noAutofit/>
          </a:bodyPr>
          <a:lstStyle/>
          <a:p>
            <a:pPr indent="0" lvl="0" marL="0" rtl="0" algn="l">
              <a:lnSpc>
                <a:spcPct val="85000"/>
              </a:lnSpc>
              <a:spcBef>
                <a:spcPts val="0"/>
              </a:spcBef>
              <a:spcAft>
                <a:spcPts val="0"/>
              </a:spcAft>
              <a:buClr>
                <a:schemeClr val="dk2"/>
              </a:buClr>
              <a:buSzPts val="4500"/>
              <a:buFont typeface="Arial"/>
              <a:buNone/>
            </a:pPr>
            <a:r>
              <a:rPr lang="en-US"/>
              <a:t>Statistics</a:t>
            </a:r>
            <a:endParaRPr/>
          </a:p>
        </p:txBody>
      </p:sp>
      <p:sp>
        <p:nvSpPr>
          <p:cNvPr id="464" name="Google Shape;464;p29"/>
          <p:cNvSpPr/>
          <p:nvPr>
            <p:ph idx="11" type="ftr"/>
          </p:nvPr>
        </p:nvSpPr>
        <p:spPr>
          <a:xfrm>
            <a:off x="7525512" y="4665770"/>
            <a:ext cx="859500" cy="95100"/>
          </a:xfrm>
          <a:prstGeom prst="roundRect">
            <a:avLst>
              <a:gd fmla="val 50000" name="adj"/>
            </a:avLst>
          </a:prstGeom>
          <a:noFill/>
          <a:ln cap="flat" cmpd="sng" w="9525">
            <a:solidFill>
              <a:schemeClr val="dk2"/>
            </a:solidFill>
            <a:prstDash val="solid"/>
            <a:round/>
            <a:headEnd len="sm" w="sm" type="none"/>
            <a:tailEnd len="sm" w="sm" type="none"/>
          </a:ln>
        </p:spPr>
        <p:txBody>
          <a:bodyPr anchorCtr="0" anchor="ctr" bIns="45700" lIns="45700" spcFirstLastPara="1" rIns="91425" wrap="square" tIns="45700">
            <a:noAutofit/>
          </a:bodyPr>
          <a:lstStyle/>
          <a:p>
            <a:pPr indent="0" lvl="0" marL="0" rtl="0" algn="r">
              <a:spcBef>
                <a:spcPts val="0"/>
              </a:spcBef>
              <a:spcAft>
                <a:spcPts val="0"/>
              </a:spcAft>
              <a:buNone/>
            </a:pPr>
            <a:r>
              <a:rPr lang="en-US"/>
              <a:t>NYU Langone Health</a:t>
            </a:r>
            <a:endParaRPr/>
          </a:p>
        </p:txBody>
      </p:sp>
      <p:sp>
        <p:nvSpPr>
          <p:cNvPr id="465" name="Google Shape;465;p29"/>
          <p:cNvSpPr txBox="1"/>
          <p:nvPr>
            <p:ph idx="12" type="sldNum"/>
          </p:nvPr>
        </p:nvSpPr>
        <p:spPr>
          <a:xfrm>
            <a:off x="8518862" y="4642652"/>
            <a:ext cx="286500" cy="138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70" name="Shape 470"/>
        <p:cNvGrpSpPr/>
        <p:nvPr/>
      </p:nvGrpSpPr>
      <p:grpSpPr>
        <a:xfrm>
          <a:off x="0" y="0"/>
          <a:ext cx="0" cy="0"/>
          <a:chOff x="0" y="0"/>
          <a:chExt cx="0" cy="0"/>
        </a:xfrm>
      </p:grpSpPr>
      <p:pic>
        <p:nvPicPr>
          <p:cNvPr descr="poll-type-id" id="471" name="Google Shape;471;p30">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472" name="Google Shape;472;p30">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473" name="Google Shape;473;p30"/>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3600">
                <a:solidFill>
                  <a:srgbClr val="5B5B5B"/>
                </a:solidFill>
                <a:latin typeface="Roboto"/>
                <a:ea typeface="Roboto"/>
                <a:cs typeface="Roboto"/>
                <a:sym typeface="Roboto"/>
              </a:rPr>
              <a:t>In your own words, explain what a p value is</a:t>
            </a:r>
            <a:endParaRPr b="1" sz="3600">
              <a:solidFill>
                <a:srgbClr val="5B5B5B"/>
              </a:solidFill>
              <a:latin typeface="Roboto"/>
              <a:ea typeface="Roboto"/>
              <a:cs typeface="Roboto"/>
              <a:sym typeface="Roboto"/>
            </a:endParaRPr>
          </a:p>
        </p:txBody>
      </p:sp>
      <p:sp>
        <p:nvSpPr>
          <p:cNvPr descr="footer-id" id="474" name="Google Shape;474;p30"/>
          <p:cNvSpPr txBox="1"/>
          <p:nvPr/>
        </p:nvSpPr>
        <p:spPr>
          <a:xfrm>
            <a:off x="2286000" y="4381500"/>
            <a:ext cx="3048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solidFill>
                  <a:srgbClr val="5B5B5B"/>
                </a:solidFill>
                <a:latin typeface="Roboto"/>
                <a:ea typeface="Roboto"/>
                <a:cs typeface="Roboto"/>
                <a:sym typeface="Roboto"/>
              </a:rPr>
              <a:t>ⓘ</a:t>
            </a:r>
            <a:endParaRPr b="1" sz="1300">
              <a:solidFill>
                <a:srgbClr val="5B5B5B"/>
              </a:solidFill>
              <a:latin typeface="Roboto"/>
              <a:ea typeface="Roboto"/>
              <a:cs typeface="Roboto"/>
              <a:sym typeface="Roboto"/>
            </a:endParaRPr>
          </a:p>
        </p:txBody>
      </p:sp>
      <p:sp>
        <p:nvSpPr>
          <p:cNvPr descr="footer-id" id="475" name="Google Shape;475;p30"/>
          <p:cNvSpPr txBox="1"/>
          <p:nvPr/>
        </p:nvSpPr>
        <p:spPr>
          <a:xfrm>
            <a:off x="2590800" y="4381500"/>
            <a:ext cx="60453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5B5B5B"/>
                </a:solidFill>
                <a:latin typeface="Roboto"/>
                <a:ea typeface="Roboto"/>
                <a:cs typeface="Roboto"/>
                <a:sym typeface="Roboto"/>
              </a:rPr>
              <a:t>Click </a:t>
            </a:r>
            <a:r>
              <a:rPr b="1" lang="en-US">
                <a:solidFill>
                  <a:srgbClr val="5B5B5B"/>
                </a:solidFill>
                <a:latin typeface="Roboto"/>
                <a:ea typeface="Roboto"/>
                <a:cs typeface="Roboto"/>
                <a:sym typeface="Roboto"/>
              </a:rPr>
              <a:t>Present with Slido</a:t>
            </a:r>
            <a:r>
              <a:rPr lang="en-US">
                <a:solidFill>
                  <a:srgbClr val="5B5B5B"/>
                </a:solidFill>
                <a:latin typeface="Roboto"/>
                <a:ea typeface="Roboto"/>
                <a:cs typeface="Roboto"/>
                <a:sym typeface="Roboto"/>
              </a:rPr>
              <a:t> or install our </a:t>
            </a:r>
            <a:r>
              <a:rPr lang="en-US" u="sng">
                <a:solidFill>
                  <a:schemeClr val="hlink"/>
                </a:solidFill>
                <a:latin typeface="Roboto"/>
                <a:ea typeface="Roboto"/>
                <a:cs typeface="Roboto"/>
                <a:sym typeface="Roboto"/>
                <a:hlinkClick r:id="rId7"/>
              </a:rPr>
              <a:t>Chrome extension</a:t>
            </a:r>
            <a:r>
              <a:rPr lang="en-US">
                <a:solidFill>
                  <a:srgbClr val="5B5B5B"/>
                </a:solidFill>
                <a:latin typeface="Roboto"/>
                <a:ea typeface="Roboto"/>
                <a:cs typeface="Roboto"/>
                <a:sym typeface="Roboto"/>
              </a:rPr>
              <a:t> to activate this poll while presenting.</a:t>
            </a:r>
            <a:endParaRPr>
              <a:solidFill>
                <a:srgbClr val="5B5B5B"/>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NYULH Classic Office Colors">
      <a:dk1>
        <a:srgbClr val="53565A"/>
      </a:dk1>
      <a:lt1>
        <a:srgbClr val="FFFFFF"/>
      </a:lt1>
      <a:dk2>
        <a:srgbClr val="580F8B"/>
      </a:dk2>
      <a:lt2>
        <a:srgbClr val="BEBEFF"/>
      </a:lt2>
      <a:accent1>
        <a:srgbClr val="8000FF"/>
      </a:accent1>
      <a:accent2>
        <a:srgbClr val="E7A12D"/>
      </a:accent2>
      <a:accent3>
        <a:srgbClr val="0592C1"/>
      </a:accent3>
      <a:accent4>
        <a:srgbClr val="E25B6A"/>
      </a:accent4>
      <a:accent5>
        <a:srgbClr val="3FB0A6"/>
      </a:accent5>
      <a:accent6>
        <a:srgbClr val="84A1BE"/>
      </a:accent6>
      <a:hlink>
        <a:srgbClr val="8000FF"/>
      </a:hlink>
      <a:folHlink>
        <a:srgbClr val="AE73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