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7b9895a94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77b9895a9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77b9895a94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77b9895a94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7b9895a94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77b9895a94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77b9895a94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77b9895a94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7b9895a94_1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277b9895a94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444f0c12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7444f0c12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77b9895a94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77b9895a94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7b9895a94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77b9895a94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77b9895a94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77b9895a94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7b9895a94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7b9895a94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77b9895a94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77b9895a94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SLIDES_API41830136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SLIDES_API41830136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567" name="Google Shape;567;SLIDES_API41830136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SLIDES_API94138867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SLIDES_API94138867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577" name="Google Shape;577;SLIDES_API94138867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6de6f9f5f4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26de6f9f5f4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SLIDES_API75318994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SLIDES_API75318994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594" name="Google Shape;594;SLIDES_API75318994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SLIDES_API108062929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SLIDES_API108062929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04" name="Google Shape;604;SLIDES_API108062929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SLIDES_API168340710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SLIDES_API168340710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14" name="Google Shape;614;SLIDES_API168340710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77b9895a94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77b9895a94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77b9895a94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SLIDES_API25640730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SLIDES_API25640730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32" name="Google Shape;632;SLIDES_API25640730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SLIDES_API106776488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SLIDES_API106776488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42" name="Google Shape;642;SLIDES_API106776488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SLIDES_API24729668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SLIDES_API24729668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416" name="Google Shape;416;SLIDES_API24729668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SLIDES_API142160756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SLIDES_API142160756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52" name="Google Shape;652;SLIDES_API142160756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SLIDES_API208190496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SLIDES_API208190496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62" name="Google Shape;662;SLIDES_API208190496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SLIDES_API68898220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SLIDES_API68898220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72" name="Google Shape;672;SLIDES_API68898220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SLIDES_API47654708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SLIDES_API47654708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682" name="Google Shape;682;SLIDES_API47654708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77b9895a94_1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77b9895a94_1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277b9895a94_1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SLIDES_API65050688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SLIDES_API65050688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00" name="Google Shape;700;SLIDES_API65050688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SLIDES_API201312923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SLIDES_API201312923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10" name="Google Shape;710;SLIDES_API201312923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SLIDES_API52680380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SLIDES_API52680380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20" name="Google Shape;720;SLIDES_API52680380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SLIDES_API134404936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SLIDES_API134404936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30" name="Google Shape;730;SLIDES_API134404936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SLIDES_API51090463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SLIDES_API51090463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40" name="Google Shape;740;SLIDES_API510904637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SLIDES_API131891939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SLIDES_API131891939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426" name="Google Shape;426;SLIDES_API131891939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SLIDES_API177044944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SLIDES_API177044944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50" name="Google Shape;750;SLIDES_API177044944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SLIDES_API65740637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SLIDES_API65740637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760" name="Google Shape;760;SLIDES_API65740637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6de6f9f5f4_0_3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6de6f9f5f4_0_3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26de6f9f5f4_0_3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SLIDES_API187964650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SLIDES_API187964650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📣 This is Slido interaction slide, please don't delete it.</a:t>
            </a:r>
            <a:br>
              <a:rPr lang="en-US"/>
            </a:br>
            <a:r>
              <a:rPr lang="en-US"/>
              <a:t>✅ Click on 'Present with Slido' and the poll will launch automatically when you get to this slide.</a:t>
            </a:r>
            <a:endParaRPr/>
          </a:p>
        </p:txBody>
      </p:sp>
      <p:sp>
        <p:nvSpPr>
          <p:cNvPr id="436" name="Google Shape;436;SLIDES_API187964650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444f0c12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7444f0c12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de6f9f5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6de6f9f5f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7b9895a9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77b9895a9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77b9895a9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77b9895a9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ctrTitle"/>
          </p:nvPr>
        </p:nvSpPr>
        <p:spPr>
          <a:xfrm>
            <a:off x="310896" y="1085262"/>
            <a:ext cx="5349240" cy="1846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332072" y="3319544"/>
            <a:ext cx="4248150" cy="89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1" name="Google Shape;51;p2"/>
          <p:cNvSpPr/>
          <p:nvPr>
            <p:ph idx="2" type="pic"/>
          </p:nvPr>
        </p:nvSpPr>
        <p:spPr>
          <a:xfrm>
            <a:off x="6103938" y="0"/>
            <a:ext cx="3040062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2" name="Google Shape;52;p2"/>
          <p:cNvSpPr/>
          <p:nvPr>
            <p:ph idx="11" type="ftr"/>
          </p:nvPr>
        </p:nvSpPr>
        <p:spPr>
          <a:xfrm>
            <a:off x="347663" y="4663440"/>
            <a:ext cx="1810512" cy="21945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" name="Google Shape;53;p2"/>
          <p:cNvGrpSpPr/>
          <p:nvPr/>
        </p:nvGrpSpPr>
        <p:grpSpPr>
          <a:xfrm>
            <a:off x="243751" y="256503"/>
            <a:ext cx="2560321" cy="659341"/>
            <a:chOff x="243131" y="4363879"/>
            <a:chExt cx="2050554" cy="528065"/>
          </a:xfrm>
        </p:grpSpPr>
        <p:grpSp>
          <p:nvGrpSpPr>
            <p:cNvPr id="54" name="Google Shape;54;p2"/>
            <p:cNvGrpSpPr/>
            <p:nvPr/>
          </p:nvGrpSpPr>
          <p:grpSpPr>
            <a:xfrm>
              <a:off x="243131" y="4363879"/>
              <a:ext cx="460143" cy="527337"/>
              <a:chOff x="243131" y="4363879"/>
              <a:chExt cx="460143" cy="527337"/>
            </a:xfrm>
          </p:grpSpPr>
          <p:grpSp>
            <p:nvGrpSpPr>
              <p:cNvPr id="55" name="Google Shape;55;p2"/>
              <p:cNvGrpSpPr/>
              <p:nvPr/>
            </p:nvGrpSpPr>
            <p:grpSpPr>
              <a:xfrm>
                <a:off x="243131" y="4363879"/>
                <a:ext cx="457650" cy="527337"/>
                <a:chOff x="243131" y="4363879"/>
                <a:chExt cx="457650" cy="527337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>
                  <a:off x="265989" y="4363879"/>
                  <a:ext cx="434792" cy="163309"/>
                </a:xfrm>
                <a:custGeom>
                  <a:rect b="b" l="l" r="r" t="t"/>
                  <a:pathLst>
                    <a:path extrusionOk="0" h="163309" w="434792">
                      <a:moveTo>
                        <a:pt x="434359" y="108547"/>
                      </a:moveTo>
                      <a:cubicBezTo>
                        <a:pt x="434359" y="108547"/>
                        <a:pt x="435334" y="108547"/>
                        <a:pt x="434359" y="108547"/>
                      </a:cubicBezTo>
                      <a:cubicBezTo>
                        <a:pt x="434359" y="107569"/>
                        <a:pt x="433384" y="106591"/>
                        <a:pt x="431434" y="103657"/>
                      </a:cubicBezTo>
                      <a:cubicBezTo>
                        <a:pt x="429484" y="100724"/>
                        <a:pt x="414857" y="81166"/>
                        <a:pt x="396330" y="64541"/>
                      </a:cubicBezTo>
                      <a:cubicBezTo>
                        <a:pt x="378778" y="47917"/>
                        <a:pt x="323196" y="0"/>
                        <a:pt x="234461" y="0"/>
                      </a:cubicBezTo>
                      <a:cubicBezTo>
                        <a:pt x="142800" y="0"/>
                        <a:pt x="80393" y="49873"/>
                        <a:pt x="48214" y="86055"/>
                      </a:cubicBezTo>
                      <a:cubicBezTo>
                        <a:pt x="17010" y="121260"/>
                        <a:pt x="1408" y="160376"/>
                        <a:pt x="433" y="161354"/>
                      </a:cubicBezTo>
                      <a:cubicBezTo>
                        <a:pt x="433" y="162331"/>
                        <a:pt x="-542" y="162331"/>
                        <a:pt x="433" y="163309"/>
                      </a:cubicBezTo>
                      <a:cubicBezTo>
                        <a:pt x="1408" y="163309"/>
                        <a:pt x="1408" y="162331"/>
                        <a:pt x="1408" y="161354"/>
                      </a:cubicBezTo>
                      <a:cubicBezTo>
                        <a:pt x="2384" y="160376"/>
                        <a:pt x="17985" y="124193"/>
                        <a:pt x="54065" y="94856"/>
                      </a:cubicBezTo>
                      <a:cubicBezTo>
                        <a:pt x="90144" y="65519"/>
                        <a:pt x="148651" y="32271"/>
                        <a:pt x="235436" y="32271"/>
                      </a:cubicBezTo>
                      <a:cubicBezTo>
                        <a:pt x="309545" y="32271"/>
                        <a:pt x="362201" y="58674"/>
                        <a:pt x="386579" y="73343"/>
                      </a:cubicBezTo>
                      <a:cubicBezTo>
                        <a:pt x="410956" y="88011"/>
                        <a:pt x="426558" y="102680"/>
                        <a:pt x="429484" y="105613"/>
                      </a:cubicBezTo>
                      <a:cubicBezTo>
                        <a:pt x="432409" y="107569"/>
                        <a:pt x="433384" y="107569"/>
                        <a:pt x="434359" y="108547"/>
                      </a:cubicBezTo>
                      <a:cubicBezTo>
                        <a:pt x="434359" y="108547"/>
                        <a:pt x="434359" y="108547"/>
                        <a:pt x="434359" y="1085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3131" y="4611287"/>
                  <a:ext cx="393834" cy="279929"/>
                </a:xfrm>
                <a:custGeom>
                  <a:rect b="b" l="l" r="r" t="t"/>
                  <a:pathLst>
                    <a:path extrusionOk="0" h="279929" w="393834">
                      <a:moveTo>
                        <a:pt x="1839" y="0"/>
                      </a:moveTo>
                      <a:cubicBezTo>
                        <a:pt x="2814" y="0"/>
                        <a:pt x="2814" y="0"/>
                        <a:pt x="1839" y="0"/>
                      </a:cubicBezTo>
                      <a:cubicBezTo>
                        <a:pt x="2814" y="978"/>
                        <a:pt x="1839" y="1956"/>
                        <a:pt x="1839" y="3912"/>
                      </a:cubicBezTo>
                      <a:cubicBezTo>
                        <a:pt x="1839" y="5867"/>
                        <a:pt x="-111" y="48895"/>
                        <a:pt x="22316" y="93878"/>
                      </a:cubicBezTo>
                      <a:cubicBezTo>
                        <a:pt x="44744" y="140818"/>
                        <a:pt x="84724" y="189713"/>
                        <a:pt x="149081" y="221983"/>
                      </a:cubicBezTo>
                      <a:cubicBezTo>
                        <a:pt x="209538" y="251320"/>
                        <a:pt x="269020" y="256210"/>
                        <a:pt x="312900" y="251320"/>
                      </a:cubicBezTo>
                      <a:cubicBezTo>
                        <a:pt x="355805" y="246431"/>
                        <a:pt x="387984" y="230784"/>
                        <a:pt x="391885" y="228829"/>
                      </a:cubicBezTo>
                      <a:cubicBezTo>
                        <a:pt x="393835" y="227851"/>
                        <a:pt x="393835" y="227851"/>
                        <a:pt x="393835" y="227851"/>
                      </a:cubicBezTo>
                      <a:cubicBezTo>
                        <a:pt x="393835" y="227851"/>
                        <a:pt x="393835" y="227851"/>
                        <a:pt x="393835" y="227851"/>
                      </a:cubicBezTo>
                      <a:cubicBezTo>
                        <a:pt x="393835" y="227851"/>
                        <a:pt x="392860" y="228829"/>
                        <a:pt x="391885" y="228829"/>
                      </a:cubicBezTo>
                      <a:cubicBezTo>
                        <a:pt x="390909" y="229807"/>
                        <a:pt x="388959" y="231762"/>
                        <a:pt x="386034" y="233718"/>
                      </a:cubicBezTo>
                      <a:cubicBezTo>
                        <a:pt x="381158" y="237630"/>
                        <a:pt x="371407" y="246431"/>
                        <a:pt x="337278" y="261099"/>
                      </a:cubicBezTo>
                      <a:cubicBezTo>
                        <a:pt x="289498" y="281635"/>
                        <a:pt x="208563" y="294348"/>
                        <a:pt x="128604" y="250342"/>
                      </a:cubicBezTo>
                      <a:cubicBezTo>
                        <a:pt x="51570" y="208293"/>
                        <a:pt x="17441" y="135928"/>
                        <a:pt x="5739" y="81166"/>
                      </a:cubicBezTo>
                      <a:cubicBezTo>
                        <a:pt x="-3037" y="39116"/>
                        <a:pt x="864" y="4890"/>
                        <a:pt x="864" y="1956"/>
                      </a:cubicBezTo>
                      <a:cubicBezTo>
                        <a:pt x="1839" y="978"/>
                        <a:pt x="1839" y="978"/>
                        <a:pt x="1839" y="0"/>
                      </a:cubicBezTo>
                      <a:cubicBezTo>
                        <a:pt x="1839" y="0"/>
                        <a:pt x="1839" y="0"/>
                        <a:pt x="18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" name="Google Shape;58;p2"/>
              <p:cNvSpPr/>
              <p:nvPr/>
            </p:nvSpPr>
            <p:spPr>
              <a:xfrm>
                <a:off x="341507" y="4535011"/>
                <a:ext cx="361767" cy="157441"/>
              </a:xfrm>
              <a:custGeom>
                <a:rect b="b" l="l" r="r" t="t"/>
                <a:pathLst>
                  <a:path extrusionOk="0" h="157441" w="361767">
                    <a:moveTo>
                      <a:pt x="201849" y="154508"/>
                    </a:moveTo>
                    <a:lnTo>
                      <a:pt x="201849" y="93878"/>
                    </a:lnTo>
                    <a:lnTo>
                      <a:pt x="245729" y="0"/>
                    </a:lnTo>
                    <a:lnTo>
                      <a:pt x="211600" y="0"/>
                    </a:lnTo>
                    <a:lnTo>
                      <a:pt x="185272" y="61608"/>
                    </a:lnTo>
                    <a:lnTo>
                      <a:pt x="158944" y="0"/>
                    </a:lnTo>
                    <a:lnTo>
                      <a:pt x="123840" y="0"/>
                    </a:lnTo>
                    <a:lnTo>
                      <a:pt x="167720" y="93878"/>
                    </a:lnTo>
                    <a:lnTo>
                      <a:pt x="167720" y="154508"/>
                    </a:lnTo>
                    <a:lnTo>
                      <a:pt x="201849" y="154508"/>
                    </a:lnTo>
                    <a:close/>
                    <a:moveTo>
                      <a:pt x="81910" y="88989"/>
                    </a:moveTo>
                    <a:cubicBezTo>
                      <a:pt x="71183" y="67475"/>
                      <a:pt x="37054" y="3912"/>
                      <a:pt x="35104" y="978"/>
                    </a:cubicBezTo>
                    <a:lnTo>
                      <a:pt x="35104" y="0"/>
                    </a:lnTo>
                    <a:lnTo>
                      <a:pt x="0" y="0"/>
                    </a:lnTo>
                    <a:lnTo>
                      <a:pt x="0" y="155486"/>
                    </a:lnTo>
                    <a:lnTo>
                      <a:pt x="31204" y="155486"/>
                    </a:lnTo>
                    <a:lnTo>
                      <a:pt x="31204" y="63564"/>
                    </a:lnTo>
                    <a:cubicBezTo>
                      <a:pt x="42905" y="85077"/>
                      <a:pt x="79959" y="150597"/>
                      <a:pt x="81910" y="154508"/>
                    </a:cubicBezTo>
                    <a:lnTo>
                      <a:pt x="82885" y="155486"/>
                    </a:lnTo>
                    <a:lnTo>
                      <a:pt x="114088" y="155486"/>
                    </a:lnTo>
                    <a:lnTo>
                      <a:pt x="114088" y="0"/>
                    </a:lnTo>
                    <a:lnTo>
                      <a:pt x="82885" y="0"/>
                    </a:lnTo>
                    <a:lnTo>
                      <a:pt x="82885" y="88989"/>
                    </a:lnTo>
                    <a:close/>
                    <a:moveTo>
                      <a:pt x="361767" y="100724"/>
                    </a:moveTo>
                    <a:lnTo>
                      <a:pt x="361767" y="0"/>
                    </a:lnTo>
                    <a:lnTo>
                      <a:pt x="328613" y="0"/>
                    </a:lnTo>
                    <a:lnTo>
                      <a:pt x="328613" y="99746"/>
                    </a:lnTo>
                    <a:cubicBezTo>
                      <a:pt x="328613" y="120282"/>
                      <a:pt x="322763" y="128105"/>
                      <a:pt x="309111" y="128105"/>
                    </a:cubicBezTo>
                    <a:cubicBezTo>
                      <a:pt x="294484" y="128105"/>
                      <a:pt x="289609" y="120282"/>
                      <a:pt x="289609" y="99746"/>
                    </a:cubicBezTo>
                    <a:lnTo>
                      <a:pt x="289609" y="0"/>
                    </a:lnTo>
                    <a:lnTo>
                      <a:pt x="255480" y="0"/>
                    </a:lnTo>
                    <a:lnTo>
                      <a:pt x="255480" y="100724"/>
                    </a:lnTo>
                    <a:cubicBezTo>
                      <a:pt x="255480" y="137884"/>
                      <a:pt x="274007" y="157442"/>
                      <a:pt x="309111" y="157442"/>
                    </a:cubicBezTo>
                    <a:cubicBezTo>
                      <a:pt x="344215" y="157442"/>
                      <a:pt x="361767" y="138862"/>
                      <a:pt x="361767" y="1007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898297" y="4574127"/>
              <a:ext cx="765464" cy="118326"/>
              <a:chOff x="898297" y="4574127"/>
              <a:chExt cx="765464" cy="118326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898297" y="4575105"/>
                <a:ext cx="67282" cy="115392"/>
              </a:xfrm>
              <a:custGeom>
                <a:rect b="b" l="l" r="r" t="t"/>
                <a:pathLst>
                  <a:path extrusionOk="0" h="115392" w="67282">
                    <a:moveTo>
                      <a:pt x="34129" y="115392"/>
                    </a:moveTo>
                    <a:lnTo>
                      <a:pt x="0" y="115392"/>
                    </a:lnTo>
                    <a:lnTo>
                      <a:pt x="0" y="1956"/>
                    </a:lnTo>
                    <a:lnTo>
                      <a:pt x="34129" y="1956"/>
                    </a:lnTo>
                    <a:lnTo>
                      <a:pt x="34129" y="16624"/>
                    </a:lnTo>
                    <a:cubicBezTo>
                      <a:pt x="39980" y="7823"/>
                      <a:pt x="48756" y="0"/>
                      <a:pt x="64358" y="0"/>
                    </a:cubicBezTo>
                    <a:cubicBezTo>
                      <a:pt x="64358" y="0"/>
                      <a:pt x="66308" y="0"/>
                      <a:pt x="66308" y="0"/>
                    </a:cubicBezTo>
                    <a:lnTo>
                      <a:pt x="67283" y="0"/>
                    </a:lnTo>
                    <a:lnTo>
                      <a:pt x="67283" y="28359"/>
                    </a:lnTo>
                    <a:lnTo>
                      <a:pt x="65333" y="28359"/>
                    </a:lnTo>
                    <a:cubicBezTo>
                      <a:pt x="64358" y="28359"/>
                      <a:pt x="60457" y="27381"/>
                      <a:pt x="59482" y="27381"/>
                    </a:cubicBezTo>
                    <a:cubicBezTo>
                      <a:pt x="45830" y="27381"/>
                      <a:pt x="37054" y="35204"/>
                      <a:pt x="34129" y="39116"/>
                    </a:cubicBezTo>
                    <a:lnTo>
                      <a:pt x="34129" y="1153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182055" y="4576083"/>
                <a:ext cx="93659" cy="116370"/>
              </a:xfrm>
              <a:custGeom>
                <a:rect b="b" l="l" r="r" t="t"/>
                <a:pathLst>
                  <a:path extrusionOk="0" h="116370" w="93659">
                    <a:moveTo>
                      <a:pt x="48756" y="116370"/>
                    </a:moveTo>
                    <a:cubicBezTo>
                      <a:pt x="27303" y="116370"/>
                      <a:pt x="12677" y="110503"/>
                      <a:pt x="975" y="96812"/>
                    </a:cubicBezTo>
                    <a:lnTo>
                      <a:pt x="0" y="95834"/>
                    </a:lnTo>
                    <a:lnTo>
                      <a:pt x="17552" y="77254"/>
                    </a:lnTo>
                    <a:lnTo>
                      <a:pt x="18527" y="78232"/>
                    </a:lnTo>
                    <a:cubicBezTo>
                      <a:pt x="27303" y="87033"/>
                      <a:pt x="39005" y="92901"/>
                      <a:pt x="48756" y="92901"/>
                    </a:cubicBezTo>
                    <a:cubicBezTo>
                      <a:pt x="54606" y="92901"/>
                      <a:pt x="62407" y="90945"/>
                      <a:pt x="62407" y="84099"/>
                    </a:cubicBezTo>
                    <a:cubicBezTo>
                      <a:pt x="62407" y="76276"/>
                      <a:pt x="53631" y="73343"/>
                      <a:pt x="41930" y="70409"/>
                    </a:cubicBezTo>
                    <a:cubicBezTo>
                      <a:pt x="25353" y="65519"/>
                      <a:pt x="4876" y="59652"/>
                      <a:pt x="4876" y="34227"/>
                    </a:cubicBezTo>
                    <a:cubicBezTo>
                      <a:pt x="4876" y="10757"/>
                      <a:pt x="26328" y="0"/>
                      <a:pt x="47781" y="0"/>
                    </a:cubicBezTo>
                    <a:cubicBezTo>
                      <a:pt x="63382" y="0"/>
                      <a:pt x="79959" y="6845"/>
                      <a:pt x="89711" y="17602"/>
                    </a:cubicBezTo>
                    <a:lnTo>
                      <a:pt x="90686" y="18580"/>
                    </a:lnTo>
                    <a:lnTo>
                      <a:pt x="73134" y="37160"/>
                    </a:lnTo>
                    <a:lnTo>
                      <a:pt x="72158" y="36182"/>
                    </a:lnTo>
                    <a:cubicBezTo>
                      <a:pt x="63382" y="27381"/>
                      <a:pt x="55582" y="24448"/>
                      <a:pt x="47781" y="24448"/>
                    </a:cubicBezTo>
                    <a:cubicBezTo>
                      <a:pt x="43880" y="24448"/>
                      <a:pt x="37054" y="25425"/>
                      <a:pt x="37054" y="32271"/>
                    </a:cubicBezTo>
                    <a:cubicBezTo>
                      <a:pt x="37054" y="40094"/>
                      <a:pt x="45830" y="42050"/>
                      <a:pt x="56557" y="45961"/>
                    </a:cubicBezTo>
                    <a:cubicBezTo>
                      <a:pt x="73134" y="50851"/>
                      <a:pt x="93611" y="56718"/>
                      <a:pt x="93611" y="82144"/>
                    </a:cubicBezTo>
                    <a:cubicBezTo>
                      <a:pt x="94586" y="98768"/>
                      <a:pt x="80935" y="116370"/>
                      <a:pt x="48756" y="116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79668" y="4576083"/>
                <a:ext cx="93659" cy="116370"/>
              </a:xfrm>
              <a:custGeom>
                <a:rect b="b" l="l" r="r" t="t"/>
                <a:pathLst>
                  <a:path extrusionOk="0" h="116370" w="93659">
                    <a:moveTo>
                      <a:pt x="48756" y="116370"/>
                    </a:moveTo>
                    <a:cubicBezTo>
                      <a:pt x="27303" y="116370"/>
                      <a:pt x="12677" y="110503"/>
                      <a:pt x="975" y="96812"/>
                    </a:cubicBezTo>
                    <a:lnTo>
                      <a:pt x="0" y="95834"/>
                    </a:lnTo>
                    <a:lnTo>
                      <a:pt x="17552" y="77254"/>
                    </a:lnTo>
                    <a:lnTo>
                      <a:pt x="18527" y="78232"/>
                    </a:lnTo>
                    <a:cubicBezTo>
                      <a:pt x="27303" y="87033"/>
                      <a:pt x="39005" y="92901"/>
                      <a:pt x="48756" y="92901"/>
                    </a:cubicBezTo>
                    <a:cubicBezTo>
                      <a:pt x="54606" y="92901"/>
                      <a:pt x="62407" y="90945"/>
                      <a:pt x="62407" y="84099"/>
                    </a:cubicBezTo>
                    <a:cubicBezTo>
                      <a:pt x="62407" y="76276"/>
                      <a:pt x="53631" y="73343"/>
                      <a:pt x="41930" y="70409"/>
                    </a:cubicBezTo>
                    <a:cubicBezTo>
                      <a:pt x="25353" y="65519"/>
                      <a:pt x="4876" y="59652"/>
                      <a:pt x="4876" y="34227"/>
                    </a:cubicBezTo>
                    <a:cubicBezTo>
                      <a:pt x="4876" y="10757"/>
                      <a:pt x="26328" y="0"/>
                      <a:pt x="47781" y="0"/>
                    </a:cubicBezTo>
                    <a:cubicBezTo>
                      <a:pt x="63382" y="0"/>
                      <a:pt x="79959" y="6845"/>
                      <a:pt x="89711" y="17602"/>
                    </a:cubicBezTo>
                    <a:lnTo>
                      <a:pt x="90686" y="18580"/>
                    </a:lnTo>
                    <a:lnTo>
                      <a:pt x="73134" y="37160"/>
                    </a:lnTo>
                    <a:lnTo>
                      <a:pt x="72158" y="36182"/>
                    </a:lnTo>
                    <a:cubicBezTo>
                      <a:pt x="63382" y="27381"/>
                      <a:pt x="55582" y="24448"/>
                      <a:pt x="47781" y="24448"/>
                    </a:cubicBezTo>
                    <a:cubicBezTo>
                      <a:pt x="43880" y="24448"/>
                      <a:pt x="37054" y="25425"/>
                      <a:pt x="37054" y="32271"/>
                    </a:cubicBezTo>
                    <a:cubicBezTo>
                      <a:pt x="37054" y="40094"/>
                      <a:pt x="45830" y="42050"/>
                      <a:pt x="56557" y="45961"/>
                    </a:cubicBezTo>
                    <a:cubicBezTo>
                      <a:pt x="73134" y="50851"/>
                      <a:pt x="93611" y="56718"/>
                      <a:pt x="93611" y="82144"/>
                    </a:cubicBezTo>
                    <a:cubicBezTo>
                      <a:pt x="94586" y="98768"/>
                      <a:pt x="80935" y="116370"/>
                      <a:pt x="48756" y="116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291268" y="4574127"/>
                <a:ext cx="152117" cy="118325"/>
              </a:xfrm>
              <a:custGeom>
                <a:rect b="b" l="l" r="r" t="t"/>
                <a:pathLst>
                  <a:path extrusionOk="0" h="118325" w="152117">
                    <a:moveTo>
                      <a:pt x="152118" y="116370"/>
                    </a:moveTo>
                    <a:lnTo>
                      <a:pt x="118964" y="116370"/>
                    </a:lnTo>
                    <a:lnTo>
                      <a:pt x="118964" y="41072"/>
                    </a:lnTo>
                    <a:cubicBezTo>
                      <a:pt x="118964" y="32271"/>
                      <a:pt x="117014" y="29337"/>
                      <a:pt x="110188" y="29337"/>
                    </a:cubicBezTo>
                    <a:cubicBezTo>
                      <a:pt x="104337" y="29337"/>
                      <a:pt x="97511" y="34227"/>
                      <a:pt x="93611" y="39116"/>
                    </a:cubicBezTo>
                    <a:lnTo>
                      <a:pt x="93611" y="117348"/>
                    </a:lnTo>
                    <a:lnTo>
                      <a:pt x="59482" y="117348"/>
                    </a:lnTo>
                    <a:lnTo>
                      <a:pt x="59482" y="42050"/>
                    </a:lnTo>
                    <a:cubicBezTo>
                      <a:pt x="59482" y="33249"/>
                      <a:pt x="57532" y="30315"/>
                      <a:pt x="51681" y="30315"/>
                    </a:cubicBezTo>
                    <a:cubicBezTo>
                      <a:pt x="45830" y="30315"/>
                      <a:pt x="39005" y="35204"/>
                      <a:pt x="34129" y="40094"/>
                    </a:cubicBezTo>
                    <a:lnTo>
                      <a:pt x="34129" y="118326"/>
                    </a:lnTo>
                    <a:lnTo>
                      <a:pt x="0" y="118326"/>
                    </a:lnTo>
                    <a:lnTo>
                      <a:pt x="0" y="2934"/>
                    </a:lnTo>
                    <a:lnTo>
                      <a:pt x="34129" y="2934"/>
                    </a:lnTo>
                    <a:lnTo>
                      <a:pt x="34129" y="14669"/>
                    </a:lnTo>
                    <a:cubicBezTo>
                      <a:pt x="40955" y="6845"/>
                      <a:pt x="51681" y="0"/>
                      <a:pt x="65333" y="0"/>
                    </a:cubicBezTo>
                    <a:cubicBezTo>
                      <a:pt x="79959" y="0"/>
                      <a:pt x="87760" y="3912"/>
                      <a:pt x="91661" y="15646"/>
                    </a:cubicBezTo>
                    <a:cubicBezTo>
                      <a:pt x="98487" y="6845"/>
                      <a:pt x="110188" y="0"/>
                      <a:pt x="123840" y="0"/>
                    </a:cubicBezTo>
                    <a:cubicBezTo>
                      <a:pt x="142367" y="0"/>
                      <a:pt x="152118" y="9779"/>
                      <a:pt x="152118" y="31293"/>
                    </a:cubicBezTo>
                    <a:lnTo>
                      <a:pt x="152118" y="1163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458012" y="4574127"/>
                <a:ext cx="96536" cy="117348"/>
              </a:xfrm>
              <a:custGeom>
                <a:rect b="b" l="l" r="r" t="t"/>
                <a:pathLst>
                  <a:path extrusionOk="0" h="117348" w="96536">
                    <a:moveTo>
                      <a:pt x="28278" y="117348"/>
                    </a:moveTo>
                    <a:cubicBezTo>
                      <a:pt x="9751" y="117348"/>
                      <a:pt x="0" y="107569"/>
                      <a:pt x="0" y="88011"/>
                    </a:cubicBezTo>
                    <a:cubicBezTo>
                      <a:pt x="0" y="64541"/>
                      <a:pt x="19502" y="49873"/>
                      <a:pt x="60457" y="42050"/>
                    </a:cubicBezTo>
                    <a:lnTo>
                      <a:pt x="60457" y="38138"/>
                    </a:lnTo>
                    <a:cubicBezTo>
                      <a:pt x="60457" y="29337"/>
                      <a:pt x="57532" y="26403"/>
                      <a:pt x="50706" y="26403"/>
                    </a:cubicBezTo>
                    <a:cubicBezTo>
                      <a:pt x="38029" y="26403"/>
                      <a:pt x="26328" y="34227"/>
                      <a:pt x="20477" y="38138"/>
                    </a:cubicBezTo>
                    <a:lnTo>
                      <a:pt x="4876" y="17602"/>
                    </a:lnTo>
                    <a:cubicBezTo>
                      <a:pt x="18527" y="5867"/>
                      <a:pt x="37054" y="0"/>
                      <a:pt x="56557" y="0"/>
                    </a:cubicBezTo>
                    <a:cubicBezTo>
                      <a:pt x="81910" y="0"/>
                      <a:pt x="93611" y="10757"/>
                      <a:pt x="93611" y="37160"/>
                    </a:cubicBezTo>
                    <a:lnTo>
                      <a:pt x="93611" y="87033"/>
                    </a:lnTo>
                    <a:cubicBezTo>
                      <a:pt x="93611" y="101702"/>
                      <a:pt x="94586" y="108547"/>
                      <a:pt x="96536" y="114414"/>
                    </a:cubicBezTo>
                    <a:lnTo>
                      <a:pt x="96536" y="115392"/>
                    </a:lnTo>
                    <a:cubicBezTo>
                      <a:pt x="96536" y="115392"/>
                      <a:pt x="63382" y="115392"/>
                      <a:pt x="63382" y="115392"/>
                    </a:cubicBezTo>
                    <a:cubicBezTo>
                      <a:pt x="62407" y="112459"/>
                      <a:pt x="61432" y="108547"/>
                      <a:pt x="61432" y="103657"/>
                    </a:cubicBezTo>
                    <a:cubicBezTo>
                      <a:pt x="51681" y="113436"/>
                      <a:pt x="40955" y="117348"/>
                      <a:pt x="28278" y="117348"/>
                    </a:cubicBezTo>
                    <a:close/>
                    <a:moveTo>
                      <a:pt x="60457" y="60630"/>
                    </a:moveTo>
                    <a:cubicBezTo>
                      <a:pt x="40955" y="64541"/>
                      <a:pt x="32179" y="71387"/>
                      <a:pt x="32179" y="82144"/>
                    </a:cubicBezTo>
                    <a:cubicBezTo>
                      <a:pt x="32179" y="88989"/>
                      <a:pt x="35104" y="91923"/>
                      <a:pt x="41930" y="91923"/>
                    </a:cubicBezTo>
                    <a:cubicBezTo>
                      <a:pt x="48756" y="91923"/>
                      <a:pt x="54606" y="88989"/>
                      <a:pt x="60457" y="84099"/>
                    </a:cubicBezTo>
                    <a:lnTo>
                      <a:pt x="60457" y="606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71430" y="4575105"/>
                <a:ext cx="99461" cy="117347"/>
              </a:xfrm>
              <a:custGeom>
                <a:rect b="b" l="l" r="r" t="t"/>
                <a:pathLst>
                  <a:path extrusionOk="0" h="117347" w="99461">
                    <a:moveTo>
                      <a:pt x="49731" y="0"/>
                    </a:moveTo>
                    <a:cubicBezTo>
                      <a:pt x="12677" y="0"/>
                      <a:pt x="0" y="30315"/>
                      <a:pt x="0" y="58674"/>
                    </a:cubicBezTo>
                    <a:cubicBezTo>
                      <a:pt x="0" y="101702"/>
                      <a:pt x="25353" y="117348"/>
                      <a:pt x="49731" y="117348"/>
                    </a:cubicBezTo>
                    <a:cubicBezTo>
                      <a:pt x="74109" y="117348"/>
                      <a:pt x="99462" y="101702"/>
                      <a:pt x="99462" y="58674"/>
                    </a:cubicBezTo>
                    <a:cubicBezTo>
                      <a:pt x="99462" y="14668"/>
                      <a:pt x="74109" y="0"/>
                      <a:pt x="49731" y="0"/>
                    </a:cubicBezTo>
                    <a:close/>
                    <a:moveTo>
                      <a:pt x="49731" y="89967"/>
                    </a:moveTo>
                    <a:cubicBezTo>
                      <a:pt x="42905" y="89967"/>
                      <a:pt x="34129" y="87033"/>
                      <a:pt x="34129" y="58674"/>
                    </a:cubicBezTo>
                    <a:cubicBezTo>
                      <a:pt x="34129" y="31293"/>
                      <a:pt x="42905" y="28359"/>
                      <a:pt x="49731" y="28359"/>
                    </a:cubicBezTo>
                    <a:cubicBezTo>
                      <a:pt x="56557" y="28359"/>
                      <a:pt x="65333" y="31293"/>
                      <a:pt x="65333" y="58674"/>
                    </a:cubicBezTo>
                    <a:cubicBezTo>
                      <a:pt x="65333" y="86055"/>
                      <a:pt x="57532" y="89967"/>
                      <a:pt x="49731" y="899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571126" y="4575105"/>
                <a:ext cx="92635" cy="114414"/>
              </a:xfrm>
              <a:custGeom>
                <a:rect b="b" l="l" r="r" t="t"/>
                <a:pathLst>
                  <a:path extrusionOk="0" h="114414" w="92635">
                    <a:moveTo>
                      <a:pt x="64357" y="0"/>
                    </a:moveTo>
                    <a:cubicBezTo>
                      <a:pt x="51681" y="0"/>
                      <a:pt x="40955" y="6845"/>
                      <a:pt x="34129" y="13691"/>
                    </a:cubicBezTo>
                    <a:lnTo>
                      <a:pt x="34129" y="1956"/>
                    </a:lnTo>
                    <a:lnTo>
                      <a:pt x="0" y="1956"/>
                    </a:lnTo>
                    <a:lnTo>
                      <a:pt x="0" y="114414"/>
                    </a:lnTo>
                    <a:lnTo>
                      <a:pt x="34129" y="114414"/>
                    </a:lnTo>
                    <a:lnTo>
                      <a:pt x="34129" y="37160"/>
                    </a:lnTo>
                    <a:cubicBezTo>
                      <a:pt x="40955" y="31293"/>
                      <a:pt x="45830" y="28359"/>
                      <a:pt x="50706" y="28359"/>
                    </a:cubicBezTo>
                    <a:cubicBezTo>
                      <a:pt x="54606" y="28359"/>
                      <a:pt x="58507" y="29337"/>
                      <a:pt x="58507" y="39116"/>
                    </a:cubicBezTo>
                    <a:lnTo>
                      <a:pt x="58507" y="114414"/>
                    </a:lnTo>
                    <a:lnTo>
                      <a:pt x="92636" y="114414"/>
                    </a:lnTo>
                    <a:lnTo>
                      <a:pt x="92636" y="30315"/>
                    </a:lnTo>
                    <a:cubicBezTo>
                      <a:pt x="92636" y="9779"/>
                      <a:pt x="82885" y="0"/>
                      <a:pt x="64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2"/>
            <p:cNvSpPr/>
            <p:nvPr/>
          </p:nvSpPr>
          <p:spPr>
            <a:xfrm>
              <a:off x="650618" y="4732547"/>
              <a:ext cx="112138" cy="159397"/>
            </a:xfrm>
            <a:custGeom>
              <a:rect b="b" l="l" r="r" t="t"/>
              <a:pathLst>
                <a:path extrusionOk="0" h="159397" w="112138">
                  <a:moveTo>
                    <a:pt x="67283" y="64541"/>
                  </a:moveTo>
                  <a:lnTo>
                    <a:pt x="64358" y="63564"/>
                  </a:lnTo>
                  <a:cubicBezTo>
                    <a:pt x="50706" y="57696"/>
                    <a:pt x="40955" y="51829"/>
                    <a:pt x="40955" y="42050"/>
                  </a:cubicBezTo>
                  <a:cubicBezTo>
                    <a:pt x="40955" y="34227"/>
                    <a:pt x="46805" y="29337"/>
                    <a:pt x="55582" y="29337"/>
                  </a:cubicBezTo>
                  <a:cubicBezTo>
                    <a:pt x="66308" y="29337"/>
                    <a:pt x="74109" y="36182"/>
                    <a:pt x="80934" y="49873"/>
                  </a:cubicBezTo>
                  <a:lnTo>
                    <a:pt x="81910" y="51829"/>
                  </a:lnTo>
                  <a:lnTo>
                    <a:pt x="109213" y="37160"/>
                  </a:lnTo>
                  <a:lnTo>
                    <a:pt x="108238" y="35204"/>
                  </a:lnTo>
                  <a:cubicBezTo>
                    <a:pt x="97511" y="11735"/>
                    <a:pt x="79959" y="0"/>
                    <a:pt x="55582" y="0"/>
                  </a:cubicBezTo>
                  <a:cubicBezTo>
                    <a:pt x="26328" y="0"/>
                    <a:pt x="5851" y="18580"/>
                    <a:pt x="5851" y="44006"/>
                  </a:cubicBezTo>
                  <a:cubicBezTo>
                    <a:pt x="5851" y="75298"/>
                    <a:pt x="30229" y="85077"/>
                    <a:pt x="49731" y="93878"/>
                  </a:cubicBezTo>
                  <a:lnTo>
                    <a:pt x="50706" y="94856"/>
                  </a:lnTo>
                  <a:cubicBezTo>
                    <a:pt x="66308" y="101702"/>
                    <a:pt x="76059" y="106591"/>
                    <a:pt x="76059" y="117348"/>
                  </a:cubicBezTo>
                  <a:cubicBezTo>
                    <a:pt x="76059" y="127127"/>
                    <a:pt x="69233" y="132017"/>
                    <a:pt x="58507" y="132017"/>
                  </a:cubicBezTo>
                  <a:cubicBezTo>
                    <a:pt x="42905" y="132017"/>
                    <a:pt x="34129" y="119304"/>
                    <a:pt x="29253" y="109525"/>
                  </a:cubicBezTo>
                  <a:lnTo>
                    <a:pt x="28278" y="107569"/>
                  </a:lnTo>
                  <a:lnTo>
                    <a:pt x="0" y="120282"/>
                  </a:lnTo>
                  <a:lnTo>
                    <a:pt x="975" y="122238"/>
                  </a:lnTo>
                  <a:cubicBezTo>
                    <a:pt x="12676" y="147663"/>
                    <a:pt x="32179" y="159398"/>
                    <a:pt x="59482" y="159398"/>
                  </a:cubicBezTo>
                  <a:cubicBezTo>
                    <a:pt x="84835" y="159398"/>
                    <a:pt x="112138" y="145707"/>
                    <a:pt x="112138" y="114414"/>
                  </a:cubicBezTo>
                  <a:cubicBezTo>
                    <a:pt x="111163" y="83122"/>
                    <a:pt x="86785" y="72365"/>
                    <a:pt x="67283" y="64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76407" y="4773619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64358" y="72365"/>
                  </a:moveTo>
                  <a:cubicBezTo>
                    <a:pt x="61432" y="88989"/>
                    <a:pt x="54606" y="90945"/>
                    <a:pt x="49731" y="90945"/>
                  </a:cubicBezTo>
                  <a:cubicBezTo>
                    <a:pt x="43880" y="90945"/>
                    <a:pt x="35104" y="88011"/>
                    <a:pt x="35104" y="58674"/>
                  </a:cubicBezTo>
                  <a:cubicBezTo>
                    <a:pt x="35104" y="27381"/>
                    <a:pt x="45830" y="27381"/>
                    <a:pt x="49731" y="27381"/>
                  </a:cubicBezTo>
                  <a:cubicBezTo>
                    <a:pt x="55582" y="27381"/>
                    <a:pt x="59482" y="30315"/>
                    <a:pt x="63382" y="44006"/>
                  </a:cubicBezTo>
                  <a:lnTo>
                    <a:pt x="63382" y="45961"/>
                  </a:lnTo>
                  <a:lnTo>
                    <a:pt x="94586" y="39116"/>
                  </a:lnTo>
                  <a:lnTo>
                    <a:pt x="93611" y="37160"/>
                  </a:lnTo>
                  <a:cubicBezTo>
                    <a:pt x="89711" y="21514"/>
                    <a:pt x="80935" y="0"/>
                    <a:pt x="49731" y="0"/>
                  </a:cubicBezTo>
                  <a:cubicBezTo>
                    <a:pt x="25353" y="0"/>
                    <a:pt x="0" y="15646"/>
                    <a:pt x="0" y="58674"/>
                  </a:cubicBezTo>
                  <a:cubicBezTo>
                    <a:pt x="0" y="101702"/>
                    <a:pt x="25353" y="117348"/>
                    <a:pt x="48756" y="117348"/>
                  </a:cubicBezTo>
                  <a:cubicBezTo>
                    <a:pt x="72158" y="117348"/>
                    <a:pt x="87760" y="104635"/>
                    <a:pt x="93611" y="80188"/>
                  </a:cubicBezTo>
                  <a:lnTo>
                    <a:pt x="94586" y="78232"/>
                  </a:lnTo>
                  <a:lnTo>
                    <a:pt x="64358" y="70409"/>
                  </a:lnTo>
                  <a:lnTo>
                    <a:pt x="64358" y="72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85620" y="4729613"/>
              <a:ext cx="92635" cy="160375"/>
            </a:xfrm>
            <a:custGeom>
              <a:rect b="b" l="l" r="r" t="t"/>
              <a:pathLst>
                <a:path extrusionOk="0" h="160375" w="92635">
                  <a:moveTo>
                    <a:pt x="64358" y="44006"/>
                  </a:moveTo>
                  <a:cubicBezTo>
                    <a:pt x="51681" y="44006"/>
                    <a:pt x="40955" y="50851"/>
                    <a:pt x="34129" y="57696"/>
                  </a:cubicBezTo>
                  <a:lnTo>
                    <a:pt x="34129" y="0"/>
                  </a:lnTo>
                  <a:lnTo>
                    <a:pt x="0" y="4890"/>
                  </a:lnTo>
                  <a:lnTo>
                    <a:pt x="0" y="160376"/>
                  </a:lnTo>
                  <a:lnTo>
                    <a:pt x="34129" y="160376"/>
                  </a:lnTo>
                  <a:lnTo>
                    <a:pt x="34129" y="83122"/>
                  </a:lnTo>
                  <a:cubicBezTo>
                    <a:pt x="40955" y="77254"/>
                    <a:pt x="45830" y="74320"/>
                    <a:pt x="50706" y="74320"/>
                  </a:cubicBezTo>
                  <a:cubicBezTo>
                    <a:pt x="54606" y="74320"/>
                    <a:pt x="58507" y="75298"/>
                    <a:pt x="58507" y="85077"/>
                  </a:cubicBezTo>
                  <a:lnTo>
                    <a:pt x="58507" y="160376"/>
                  </a:lnTo>
                  <a:lnTo>
                    <a:pt x="92636" y="160376"/>
                  </a:lnTo>
                  <a:lnTo>
                    <a:pt x="92636" y="74320"/>
                  </a:lnTo>
                  <a:cubicBezTo>
                    <a:pt x="92636" y="54762"/>
                    <a:pt x="82885" y="44006"/>
                    <a:pt x="64358" y="44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90933" y="4773619"/>
              <a:ext cx="99461" cy="117348"/>
            </a:xfrm>
            <a:custGeom>
              <a:rect b="b" l="l" r="r" t="t"/>
              <a:pathLst>
                <a:path extrusionOk="0" h="117348" w="99461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99462" y="15646"/>
                    <a:pt x="74109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6557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02096" y="4773619"/>
              <a:ext cx="99461" cy="117348"/>
            </a:xfrm>
            <a:custGeom>
              <a:rect b="b" l="l" r="r" t="t"/>
              <a:pathLst>
                <a:path extrusionOk="0" h="117348" w="99461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99462" y="15646"/>
                    <a:pt x="73134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6557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284442" y="4773619"/>
              <a:ext cx="99487" cy="117348"/>
            </a:xfrm>
            <a:custGeom>
              <a:rect b="b" l="l" r="r" t="t"/>
              <a:pathLst>
                <a:path extrusionOk="0" h="117348" w="99487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100437" y="15646"/>
                    <a:pt x="74109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7532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390729" y="4733525"/>
              <a:ext cx="69233" cy="156464"/>
            </a:xfrm>
            <a:custGeom>
              <a:rect b="b" l="l" r="r" t="t"/>
              <a:pathLst>
                <a:path extrusionOk="0" h="156464" w="69233">
                  <a:moveTo>
                    <a:pt x="51681" y="0"/>
                  </a:moveTo>
                  <a:cubicBezTo>
                    <a:pt x="19502" y="0"/>
                    <a:pt x="15602" y="18580"/>
                    <a:pt x="15602" y="35204"/>
                  </a:cubicBezTo>
                  <a:lnTo>
                    <a:pt x="15602" y="43028"/>
                  </a:lnTo>
                  <a:lnTo>
                    <a:pt x="0" y="43028"/>
                  </a:lnTo>
                  <a:lnTo>
                    <a:pt x="0" y="69431"/>
                  </a:lnTo>
                  <a:lnTo>
                    <a:pt x="15602" y="69431"/>
                  </a:lnTo>
                  <a:lnTo>
                    <a:pt x="15602" y="156464"/>
                  </a:lnTo>
                  <a:lnTo>
                    <a:pt x="49731" y="156464"/>
                  </a:lnTo>
                  <a:lnTo>
                    <a:pt x="49731" y="69431"/>
                  </a:lnTo>
                  <a:lnTo>
                    <a:pt x="69233" y="69431"/>
                  </a:lnTo>
                  <a:lnTo>
                    <a:pt x="69233" y="43028"/>
                  </a:lnTo>
                  <a:lnTo>
                    <a:pt x="49731" y="43028"/>
                  </a:lnTo>
                  <a:lnTo>
                    <a:pt x="49731" y="36182"/>
                  </a:lnTo>
                  <a:cubicBezTo>
                    <a:pt x="49731" y="28359"/>
                    <a:pt x="53631" y="26403"/>
                    <a:pt x="60457" y="26403"/>
                  </a:cubicBezTo>
                  <a:cubicBezTo>
                    <a:pt x="62407" y="26403"/>
                    <a:pt x="66308" y="26403"/>
                    <a:pt x="67283" y="27381"/>
                  </a:cubicBezTo>
                  <a:lnTo>
                    <a:pt x="69233" y="27381"/>
                  </a:lnTo>
                  <a:lnTo>
                    <a:pt x="69233" y="978"/>
                  </a:lnTo>
                  <a:lnTo>
                    <a:pt x="68258" y="978"/>
                  </a:lnTo>
                  <a:cubicBezTo>
                    <a:pt x="66308" y="0"/>
                    <a:pt x="56557" y="0"/>
                    <a:pt x="5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01892" y="4733525"/>
              <a:ext cx="135540" cy="155486"/>
            </a:xfrm>
            <a:custGeom>
              <a:rect b="b" l="l" r="r" t="t"/>
              <a:pathLst>
                <a:path extrusionOk="0" h="155486" w="135540">
                  <a:moveTo>
                    <a:pt x="68258" y="101702"/>
                  </a:moveTo>
                  <a:lnTo>
                    <a:pt x="42905" y="0"/>
                  </a:lnTo>
                  <a:lnTo>
                    <a:pt x="0" y="0"/>
                  </a:lnTo>
                  <a:lnTo>
                    <a:pt x="0" y="155486"/>
                  </a:lnTo>
                  <a:lnTo>
                    <a:pt x="29253" y="155486"/>
                  </a:lnTo>
                  <a:lnTo>
                    <a:pt x="29253" y="58674"/>
                  </a:lnTo>
                  <a:cubicBezTo>
                    <a:pt x="31204" y="65519"/>
                    <a:pt x="53631" y="155486"/>
                    <a:pt x="53631" y="155486"/>
                  </a:cubicBezTo>
                  <a:lnTo>
                    <a:pt x="79959" y="155486"/>
                  </a:lnTo>
                  <a:cubicBezTo>
                    <a:pt x="79959" y="155486"/>
                    <a:pt x="102387" y="67475"/>
                    <a:pt x="104337" y="59652"/>
                  </a:cubicBezTo>
                  <a:lnTo>
                    <a:pt x="104337" y="155486"/>
                  </a:lnTo>
                  <a:lnTo>
                    <a:pt x="135541" y="155486"/>
                  </a:lnTo>
                  <a:lnTo>
                    <a:pt x="135541" y="0"/>
                  </a:lnTo>
                  <a:lnTo>
                    <a:pt x="91661" y="0"/>
                  </a:lnTo>
                  <a:lnTo>
                    <a:pt x="68258" y="101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52060" y="4772641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73134" y="78232"/>
                  </a:moveTo>
                  <a:cubicBezTo>
                    <a:pt x="69233" y="84099"/>
                    <a:pt x="61432" y="90945"/>
                    <a:pt x="51681" y="90945"/>
                  </a:cubicBezTo>
                  <a:cubicBezTo>
                    <a:pt x="40955" y="90945"/>
                    <a:pt x="36079" y="83122"/>
                    <a:pt x="34129" y="68453"/>
                  </a:cubicBezTo>
                  <a:lnTo>
                    <a:pt x="94586" y="68453"/>
                  </a:lnTo>
                  <a:lnTo>
                    <a:pt x="94586" y="60630"/>
                  </a:lnTo>
                  <a:cubicBezTo>
                    <a:pt x="94586" y="22492"/>
                    <a:pt x="78009" y="0"/>
                    <a:pt x="48756" y="0"/>
                  </a:cubicBezTo>
                  <a:cubicBezTo>
                    <a:pt x="26328" y="0"/>
                    <a:pt x="0" y="15646"/>
                    <a:pt x="0" y="58674"/>
                  </a:cubicBezTo>
                  <a:cubicBezTo>
                    <a:pt x="0" y="95834"/>
                    <a:pt x="18527" y="117348"/>
                    <a:pt x="49731" y="117348"/>
                  </a:cubicBezTo>
                  <a:cubicBezTo>
                    <a:pt x="68258" y="117348"/>
                    <a:pt x="82885" y="109525"/>
                    <a:pt x="93611" y="93878"/>
                  </a:cubicBezTo>
                  <a:lnTo>
                    <a:pt x="94586" y="91923"/>
                  </a:lnTo>
                  <a:lnTo>
                    <a:pt x="74109" y="75298"/>
                  </a:lnTo>
                  <a:lnTo>
                    <a:pt x="73134" y="78232"/>
                  </a:lnTo>
                  <a:close/>
                  <a:moveTo>
                    <a:pt x="35104" y="47917"/>
                  </a:moveTo>
                  <a:cubicBezTo>
                    <a:pt x="36079" y="38138"/>
                    <a:pt x="39980" y="28359"/>
                    <a:pt x="49731" y="28359"/>
                  </a:cubicBezTo>
                  <a:cubicBezTo>
                    <a:pt x="54606" y="28359"/>
                    <a:pt x="62407" y="30315"/>
                    <a:pt x="63382" y="47917"/>
                  </a:cubicBezTo>
                  <a:lnTo>
                    <a:pt x="35104" y="47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762248" y="4733525"/>
              <a:ext cx="101411" cy="157441"/>
            </a:xfrm>
            <a:custGeom>
              <a:rect b="b" l="l" r="r" t="t"/>
              <a:pathLst>
                <a:path extrusionOk="0" h="157441" w="101411">
                  <a:moveTo>
                    <a:pt x="96536" y="127127"/>
                  </a:moveTo>
                  <a:lnTo>
                    <a:pt x="96536" y="0"/>
                  </a:lnTo>
                  <a:lnTo>
                    <a:pt x="62407" y="0"/>
                  </a:lnTo>
                  <a:lnTo>
                    <a:pt x="62407" y="50851"/>
                  </a:lnTo>
                  <a:cubicBezTo>
                    <a:pt x="55581" y="44006"/>
                    <a:pt x="46806" y="40094"/>
                    <a:pt x="37054" y="40094"/>
                  </a:cubicBezTo>
                  <a:cubicBezTo>
                    <a:pt x="13652" y="40094"/>
                    <a:pt x="0" y="61608"/>
                    <a:pt x="0" y="99746"/>
                  </a:cubicBezTo>
                  <a:cubicBezTo>
                    <a:pt x="0" y="147663"/>
                    <a:pt x="20477" y="157442"/>
                    <a:pt x="37054" y="157442"/>
                  </a:cubicBezTo>
                  <a:cubicBezTo>
                    <a:pt x="47781" y="157442"/>
                    <a:pt x="56557" y="153530"/>
                    <a:pt x="63382" y="145707"/>
                  </a:cubicBezTo>
                  <a:cubicBezTo>
                    <a:pt x="63382" y="148641"/>
                    <a:pt x="64358" y="152552"/>
                    <a:pt x="65333" y="154508"/>
                  </a:cubicBezTo>
                  <a:lnTo>
                    <a:pt x="66308" y="155486"/>
                  </a:lnTo>
                  <a:lnTo>
                    <a:pt x="101412" y="155486"/>
                  </a:lnTo>
                  <a:lnTo>
                    <a:pt x="100437" y="152552"/>
                  </a:lnTo>
                  <a:cubicBezTo>
                    <a:pt x="97511" y="147663"/>
                    <a:pt x="96536" y="139840"/>
                    <a:pt x="96536" y="127127"/>
                  </a:cubicBezTo>
                  <a:close/>
                  <a:moveTo>
                    <a:pt x="62407" y="77254"/>
                  </a:moveTo>
                  <a:lnTo>
                    <a:pt x="62407" y="120282"/>
                  </a:lnTo>
                  <a:cubicBezTo>
                    <a:pt x="58507" y="124193"/>
                    <a:pt x="53631" y="129083"/>
                    <a:pt x="47781" y="129083"/>
                  </a:cubicBezTo>
                  <a:cubicBezTo>
                    <a:pt x="41930" y="129083"/>
                    <a:pt x="33154" y="126149"/>
                    <a:pt x="33154" y="98768"/>
                  </a:cubicBezTo>
                  <a:cubicBezTo>
                    <a:pt x="33154" y="72365"/>
                    <a:pt x="39980" y="69431"/>
                    <a:pt x="47781" y="69431"/>
                  </a:cubicBezTo>
                  <a:cubicBezTo>
                    <a:pt x="52656" y="69431"/>
                    <a:pt x="56557" y="72365"/>
                    <a:pt x="62407" y="77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879262" y="4733525"/>
              <a:ext cx="34128" cy="30314"/>
            </a:xfrm>
            <a:custGeom>
              <a:rect b="b" l="l" r="r" t="t"/>
              <a:pathLst>
                <a:path extrusionOk="0" h="30314" w="34128">
                  <a:moveTo>
                    <a:pt x="0" y="0"/>
                  </a:moveTo>
                  <a:lnTo>
                    <a:pt x="34129" y="0"/>
                  </a:lnTo>
                  <a:lnTo>
                    <a:pt x="34129" y="30315"/>
                  </a:lnTo>
                  <a:lnTo>
                    <a:pt x="0" y="30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879262" y="4775574"/>
              <a:ext cx="34128" cy="113436"/>
            </a:xfrm>
            <a:custGeom>
              <a:rect b="b" l="l" r="r" t="t"/>
              <a:pathLst>
                <a:path extrusionOk="0" h="113436" w="34128">
                  <a:moveTo>
                    <a:pt x="0" y="0"/>
                  </a:moveTo>
                  <a:lnTo>
                    <a:pt x="34129" y="0"/>
                  </a:lnTo>
                  <a:lnTo>
                    <a:pt x="34129" y="113436"/>
                  </a:lnTo>
                  <a:lnTo>
                    <a:pt x="0" y="113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28017" y="4773619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64358" y="72365"/>
                  </a:moveTo>
                  <a:cubicBezTo>
                    <a:pt x="61432" y="88989"/>
                    <a:pt x="54606" y="90945"/>
                    <a:pt x="49731" y="90945"/>
                  </a:cubicBezTo>
                  <a:cubicBezTo>
                    <a:pt x="43880" y="90945"/>
                    <a:pt x="35104" y="88011"/>
                    <a:pt x="35104" y="58674"/>
                  </a:cubicBezTo>
                  <a:cubicBezTo>
                    <a:pt x="35104" y="27381"/>
                    <a:pt x="45830" y="27381"/>
                    <a:pt x="49731" y="27381"/>
                  </a:cubicBezTo>
                  <a:cubicBezTo>
                    <a:pt x="55581" y="27381"/>
                    <a:pt x="59482" y="30315"/>
                    <a:pt x="63382" y="44006"/>
                  </a:cubicBezTo>
                  <a:lnTo>
                    <a:pt x="63382" y="45961"/>
                  </a:lnTo>
                  <a:lnTo>
                    <a:pt x="94586" y="39116"/>
                  </a:lnTo>
                  <a:lnTo>
                    <a:pt x="93611" y="37160"/>
                  </a:lnTo>
                  <a:cubicBezTo>
                    <a:pt x="89710" y="21514"/>
                    <a:pt x="80935" y="0"/>
                    <a:pt x="49731" y="0"/>
                  </a:cubicBezTo>
                  <a:cubicBezTo>
                    <a:pt x="25353" y="0"/>
                    <a:pt x="0" y="15646"/>
                    <a:pt x="0" y="58674"/>
                  </a:cubicBezTo>
                  <a:cubicBezTo>
                    <a:pt x="0" y="101702"/>
                    <a:pt x="25353" y="117348"/>
                    <a:pt x="48756" y="117348"/>
                  </a:cubicBezTo>
                  <a:cubicBezTo>
                    <a:pt x="72159" y="117348"/>
                    <a:pt x="87760" y="104635"/>
                    <a:pt x="93611" y="80188"/>
                  </a:cubicBezTo>
                  <a:lnTo>
                    <a:pt x="94586" y="78232"/>
                  </a:lnTo>
                  <a:lnTo>
                    <a:pt x="64358" y="70409"/>
                  </a:lnTo>
                  <a:lnTo>
                    <a:pt x="64358" y="72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036255" y="4733525"/>
              <a:ext cx="34128" cy="30314"/>
            </a:xfrm>
            <a:custGeom>
              <a:rect b="b" l="l" r="r" t="t"/>
              <a:pathLst>
                <a:path extrusionOk="0" h="30314" w="34128">
                  <a:moveTo>
                    <a:pt x="0" y="0"/>
                  </a:moveTo>
                  <a:lnTo>
                    <a:pt x="34129" y="0"/>
                  </a:lnTo>
                  <a:lnTo>
                    <a:pt x="34129" y="30315"/>
                  </a:lnTo>
                  <a:lnTo>
                    <a:pt x="0" y="30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036255" y="4775574"/>
              <a:ext cx="34128" cy="113436"/>
            </a:xfrm>
            <a:custGeom>
              <a:rect b="b" l="l" r="r" t="t"/>
              <a:pathLst>
                <a:path extrusionOk="0" h="113436" w="34128">
                  <a:moveTo>
                    <a:pt x="0" y="0"/>
                  </a:moveTo>
                  <a:lnTo>
                    <a:pt x="34129" y="0"/>
                  </a:lnTo>
                  <a:lnTo>
                    <a:pt x="34129" y="113436"/>
                  </a:lnTo>
                  <a:lnTo>
                    <a:pt x="0" y="113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91836" y="4773619"/>
              <a:ext cx="92635" cy="115392"/>
            </a:xfrm>
            <a:custGeom>
              <a:rect b="b" l="l" r="r" t="t"/>
              <a:pathLst>
                <a:path extrusionOk="0" h="115392" w="92635">
                  <a:moveTo>
                    <a:pt x="64358" y="0"/>
                  </a:moveTo>
                  <a:cubicBezTo>
                    <a:pt x="51681" y="0"/>
                    <a:pt x="40955" y="6845"/>
                    <a:pt x="34129" y="13691"/>
                  </a:cubicBezTo>
                  <a:lnTo>
                    <a:pt x="34129" y="1956"/>
                  </a:lnTo>
                  <a:lnTo>
                    <a:pt x="0" y="1956"/>
                  </a:lnTo>
                  <a:lnTo>
                    <a:pt x="0" y="115392"/>
                  </a:lnTo>
                  <a:lnTo>
                    <a:pt x="34129" y="115392"/>
                  </a:lnTo>
                  <a:lnTo>
                    <a:pt x="34129" y="38138"/>
                  </a:lnTo>
                  <a:cubicBezTo>
                    <a:pt x="40955" y="32271"/>
                    <a:pt x="45830" y="29337"/>
                    <a:pt x="50706" y="29337"/>
                  </a:cubicBezTo>
                  <a:cubicBezTo>
                    <a:pt x="54606" y="29337"/>
                    <a:pt x="58507" y="30315"/>
                    <a:pt x="58507" y="40094"/>
                  </a:cubicBezTo>
                  <a:lnTo>
                    <a:pt x="58507" y="115392"/>
                  </a:lnTo>
                  <a:lnTo>
                    <a:pt x="92636" y="115392"/>
                  </a:lnTo>
                  <a:lnTo>
                    <a:pt x="92636" y="30315"/>
                  </a:lnTo>
                  <a:cubicBezTo>
                    <a:pt x="92636" y="10757"/>
                    <a:pt x="82885" y="0"/>
                    <a:pt x="64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199099" y="4772641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74109" y="76276"/>
                  </a:moveTo>
                  <a:lnTo>
                    <a:pt x="73134" y="78232"/>
                  </a:lnTo>
                  <a:cubicBezTo>
                    <a:pt x="69233" y="84099"/>
                    <a:pt x="61432" y="90945"/>
                    <a:pt x="51681" y="90945"/>
                  </a:cubicBezTo>
                  <a:cubicBezTo>
                    <a:pt x="40955" y="90945"/>
                    <a:pt x="36079" y="83122"/>
                    <a:pt x="34129" y="68453"/>
                  </a:cubicBezTo>
                  <a:lnTo>
                    <a:pt x="94586" y="68453"/>
                  </a:lnTo>
                  <a:lnTo>
                    <a:pt x="94586" y="60630"/>
                  </a:lnTo>
                  <a:cubicBezTo>
                    <a:pt x="94586" y="22492"/>
                    <a:pt x="78009" y="0"/>
                    <a:pt x="48756" y="0"/>
                  </a:cubicBezTo>
                  <a:cubicBezTo>
                    <a:pt x="26328" y="0"/>
                    <a:pt x="0" y="15646"/>
                    <a:pt x="0" y="58674"/>
                  </a:cubicBezTo>
                  <a:cubicBezTo>
                    <a:pt x="0" y="95834"/>
                    <a:pt x="18527" y="117348"/>
                    <a:pt x="49731" y="117348"/>
                  </a:cubicBezTo>
                  <a:cubicBezTo>
                    <a:pt x="68258" y="117348"/>
                    <a:pt x="82885" y="109525"/>
                    <a:pt x="93611" y="93878"/>
                  </a:cubicBezTo>
                  <a:lnTo>
                    <a:pt x="94586" y="91923"/>
                  </a:lnTo>
                  <a:lnTo>
                    <a:pt x="74109" y="76276"/>
                  </a:lnTo>
                  <a:close/>
                  <a:moveTo>
                    <a:pt x="34129" y="47917"/>
                  </a:moveTo>
                  <a:cubicBezTo>
                    <a:pt x="35104" y="38138"/>
                    <a:pt x="39005" y="28359"/>
                    <a:pt x="48756" y="28359"/>
                  </a:cubicBezTo>
                  <a:cubicBezTo>
                    <a:pt x="53631" y="28359"/>
                    <a:pt x="61432" y="30315"/>
                    <a:pt x="62407" y="47917"/>
                  </a:cubicBezTo>
                  <a:lnTo>
                    <a:pt x="34129" y="47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213259" y="4733525"/>
              <a:ext cx="34128" cy="155486"/>
            </a:xfrm>
            <a:custGeom>
              <a:rect b="b" l="l" r="r" t="t"/>
              <a:pathLst>
                <a:path extrusionOk="0" h="155486" w="34128">
                  <a:moveTo>
                    <a:pt x="0" y="0"/>
                  </a:moveTo>
                  <a:lnTo>
                    <a:pt x="34129" y="0"/>
                  </a:lnTo>
                  <a:lnTo>
                    <a:pt x="34129" y="155486"/>
                  </a:lnTo>
                  <a:lnTo>
                    <a:pt x="0" y="1554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57880" y="4528166"/>
              <a:ext cx="118963" cy="164287"/>
            </a:xfrm>
            <a:custGeom>
              <a:rect b="b" l="l" r="r" t="t"/>
              <a:pathLst>
                <a:path extrusionOk="0" h="164287" w="118963">
                  <a:moveTo>
                    <a:pt x="64358" y="109525"/>
                  </a:moveTo>
                  <a:lnTo>
                    <a:pt x="86785" y="109525"/>
                  </a:lnTo>
                  <a:cubicBezTo>
                    <a:pt x="84835" y="127127"/>
                    <a:pt x="76059" y="136906"/>
                    <a:pt x="62407" y="136906"/>
                  </a:cubicBezTo>
                  <a:cubicBezTo>
                    <a:pt x="50706" y="136906"/>
                    <a:pt x="34129" y="131039"/>
                    <a:pt x="34129" y="82144"/>
                  </a:cubicBezTo>
                  <a:cubicBezTo>
                    <a:pt x="34129" y="47917"/>
                    <a:pt x="42905" y="30315"/>
                    <a:pt x="60457" y="30315"/>
                  </a:cubicBezTo>
                  <a:cubicBezTo>
                    <a:pt x="73134" y="30315"/>
                    <a:pt x="78984" y="38138"/>
                    <a:pt x="83860" y="58674"/>
                  </a:cubicBezTo>
                  <a:lnTo>
                    <a:pt x="116039" y="54762"/>
                  </a:lnTo>
                  <a:cubicBezTo>
                    <a:pt x="109213" y="16624"/>
                    <a:pt x="92636" y="0"/>
                    <a:pt x="62407" y="0"/>
                  </a:cubicBezTo>
                  <a:cubicBezTo>
                    <a:pt x="23403" y="0"/>
                    <a:pt x="0" y="30315"/>
                    <a:pt x="0" y="82144"/>
                  </a:cubicBezTo>
                  <a:cubicBezTo>
                    <a:pt x="0" y="134950"/>
                    <a:pt x="21453" y="164287"/>
                    <a:pt x="58507" y="164287"/>
                  </a:cubicBezTo>
                  <a:cubicBezTo>
                    <a:pt x="75084" y="164287"/>
                    <a:pt x="86785" y="155486"/>
                    <a:pt x="92636" y="145707"/>
                  </a:cubicBezTo>
                  <a:lnTo>
                    <a:pt x="92636" y="161354"/>
                  </a:lnTo>
                  <a:lnTo>
                    <a:pt x="118964" y="161354"/>
                  </a:lnTo>
                  <a:lnTo>
                    <a:pt x="118964" y="83122"/>
                  </a:lnTo>
                  <a:lnTo>
                    <a:pt x="65333" y="83122"/>
                  </a:lnTo>
                  <a:lnTo>
                    <a:pt x="65333" y="1095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Large Image">
  <p:cSld name="Text and Large Imag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326231" y="339586"/>
            <a:ext cx="240999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323849" y="1572392"/>
            <a:ext cx="2412371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1"/>
          <p:cNvSpPr/>
          <p:nvPr>
            <p:ph idx="2" type="pic"/>
          </p:nvPr>
        </p:nvSpPr>
        <p:spPr>
          <a:xfrm>
            <a:off x="3036367" y="64295"/>
            <a:ext cx="6107634" cy="507920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1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ull Page Image">
  <p:cSld name="Text and Full Page Imag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/>
          <p:nvPr>
            <p:ph idx="2" type="pic"/>
          </p:nvPr>
        </p:nvSpPr>
        <p:spPr>
          <a:xfrm>
            <a:off x="0" y="64295"/>
            <a:ext cx="9144001" cy="507920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7" name="Google Shape;237;p12"/>
          <p:cNvSpPr txBox="1"/>
          <p:nvPr>
            <p:ph type="title"/>
          </p:nvPr>
        </p:nvSpPr>
        <p:spPr>
          <a:xfrm>
            <a:off x="326231" y="339586"/>
            <a:ext cx="65471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4899024" y="1542656"/>
            <a:ext cx="3978275" cy="2676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12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2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1" name="Google Shape;241;p12"/>
          <p:cNvGrpSpPr/>
          <p:nvPr/>
        </p:nvGrpSpPr>
        <p:grpSpPr>
          <a:xfrm>
            <a:off x="278604" y="4554538"/>
            <a:ext cx="1331527" cy="342899"/>
            <a:chOff x="278604" y="4554538"/>
            <a:chExt cx="1331527" cy="342899"/>
          </a:xfrm>
        </p:grpSpPr>
        <p:grpSp>
          <p:nvGrpSpPr>
            <p:cNvPr id="242" name="Google Shape;242;p12"/>
            <p:cNvGrpSpPr/>
            <p:nvPr/>
          </p:nvGrpSpPr>
          <p:grpSpPr>
            <a:xfrm>
              <a:off x="278604" y="4554538"/>
              <a:ext cx="298793" cy="342426"/>
              <a:chOff x="278604" y="4554538"/>
              <a:chExt cx="298793" cy="342426"/>
            </a:xfrm>
          </p:grpSpPr>
          <p:grpSp>
            <p:nvGrpSpPr>
              <p:cNvPr id="243" name="Google Shape;243;p12"/>
              <p:cNvGrpSpPr/>
              <p:nvPr/>
            </p:nvGrpSpPr>
            <p:grpSpPr>
              <a:xfrm>
                <a:off x="278604" y="4554538"/>
                <a:ext cx="297174" cy="342426"/>
                <a:chOff x="278604" y="4554538"/>
                <a:chExt cx="297174" cy="342426"/>
              </a:xfrm>
            </p:grpSpPr>
            <p:sp>
              <p:nvSpPr>
                <p:cNvPr id="244" name="Google Shape;244;p12"/>
                <p:cNvSpPr/>
                <p:nvPr/>
              </p:nvSpPr>
              <p:spPr>
                <a:xfrm>
                  <a:off x="293446" y="4554538"/>
                  <a:ext cx="282332" cy="106045"/>
                </a:xfrm>
                <a:custGeom>
                  <a:rect b="b" l="l" r="r" t="t"/>
                  <a:pathLst>
                    <a:path extrusionOk="0" h="106045" w="282332">
                      <a:moveTo>
                        <a:pt x="282051" y="70485"/>
                      </a:moveTo>
                      <a:cubicBezTo>
                        <a:pt x="282051" y="70485"/>
                        <a:pt x="282685" y="70485"/>
                        <a:pt x="282051" y="70485"/>
                      </a:cubicBezTo>
                      <a:cubicBezTo>
                        <a:pt x="282051" y="69850"/>
                        <a:pt x="281418" y="69215"/>
                        <a:pt x="280152" y="67310"/>
                      </a:cubicBezTo>
                      <a:cubicBezTo>
                        <a:pt x="278885" y="65405"/>
                        <a:pt x="269388" y="52705"/>
                        <a:pt x="257357" y="41910"/>
                      </a:cubicBezTo>
                      <a:cubicBezTo>
                        <a:pt x="245960" y="31115"/>
                        <a:pt x="209868" y="0"/>
                        <a:pt x="152247" y="0"/>
                      </a:cubicBezTo>
                      <a:cubicBezTo>
                        <a:pt x="92727" y="0"/>
                        <a:pt x="52203" y="32385"/>
                        <a:pt x="31308" y="55880"/>
                      </a:cubicBezTo>
                      <a:cubicBezTo>
                        <a:pt x="11046" y="78740"/>
                        <a:pt x="915" y="104140"/>
                        <a:pt x="281" y="104775"/>
                      </a:cubicBezTo>
                      <a:cubicBezTo>
                        <a:pt x="281" y="105410"/>
                        <a:pt x="-352" y="105410"/>
                        <a:pt x="281" y="106045"/>
                      </a:cubicBezTo>
                      <a:cubicBezTo>
                        <a:pt x="915" y="106045"/>
                        <a:pt x="915" y="105410"/>
                        <a:pt x="915" y="104775"/>
                      </a:cubicBezTo>
                      <a:cubicBezTo>
                        <a:pt x="1548" y="104140"/>
                        <a:pt x="11679" y="80645"/>
                        <a:pt x="35107" y="61595"/>
                      </a:cubicBezTo>
                      <a:cubicBezTo>
                        <a:pt x="58535" y="42545"/>
                        <a:pt x="96526" y="20955"/>
                        <a:pt x="152880" y="20955"/>
                      </a:cubicBezTo>
                      <a:cubicBezTo>
                        <a:pt x="201003" y="20955"/>
                        <a:pt x="235195" y="38100"/>
                        <a:pt x="251025" y="47625"/>
                      </a:cubicBezTo>
                      <a:cubicBezTo>
                        <a:pt x="266855" y="57150"/>
                        <a:pt x="276986" y="66675"/>
                        <a:pt x="278885" y="68580"/>
                      </a:cubicBezTo>
                      <a:cubicBezTo>
                        <a:pt x="280785" y="69850"/>
                        <a:pt x="281418" y="69850"/>
                        <a:pt x="282051" y="70485"/>
                      </a:cubicBezTo>
                      <a:cubicBezTo>
                        <a:pt x="282051" y="70485"/>
                        <a:pt x="282051" y="70485"/>
                        <a:pt x="282051" y="704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p12"/>
                <p:cNvSpPr/>
                <p:nvPr/>
              </p:nvSpPr>
              <p:spPr>
                <a:xfrm>
                  <a:off x="278604" y="4715192"/>
                  <a:ext cx="255736" cy="181772"/>
                </a:xfrm>
                <a:custGeom>
                  <a:rect b="b" l="l" r="r" t="t"/>
                  <a:pathLst>
                    <a:path extrusionOk="0" h="181772" w="255736">
                      <a:moveTo>
                        <a:pt x="1194" y="0"/>
                      </a:moveTo>
                      <a:cubicBezTo>
                        <a:pt x="1827" y="0"/>
                        <a:pt x="1827" y="0"/>
                        <a:pt x="1194" y="0"/>
                      </a:cubicBezTo>
                      <a:cubicBezTo>
                        <a:pt x="1827" y="635"/>
                        <a:pt x="1194" y="1270"/>
                        <a:pt x="1194" y="2540"/>
                      </a:cubicBezTo>
                      <a:cubicBezTo>
                        <a:pt x="1194" y="3810"/>
                        <a:pt x="-72" y="31750"/>
                        <a:pt x="14491" y="60960"/>
                      </a:cubicBezTo>
                      <a:cubicBezTo>
                        <a:pt x="29054" y="91440"/>
                        <a:pt x="55015" y="123190"/>
                        <a:pt x="96806" y="144145"/>
                      </a:cubicBezTo>
                      <a:cubicBezTo>
                        <a:pt x="136064" y="163195"/>
                        <a:pt x="174688" y="166370"/>
                        <a:pt x="203182" y="163195"/>
                      </a:cubicBezTo>
                      <a:cubicBezTo>
                        <a:pt x="231042" y="160020"/>
                        <a:pt x="251938" y="149860"/>
                        <a:pt x="254470" y="148590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104" y="148590"/>
                        <a:pt x="254470" y="148590"/>
                      </a:cubicBezTo>
                      <a:cubicBezTo>
                        <a:pt x="253837" y="149225"/>
                        <a:pt x="252571" y="150495"/>
                        <a:pt x="250671" y="151765"/>
                      </a:cubicBezTo>
                      <a:cubicBezTo>
                        <a:pt x="247505" y="154305"/>
                        <a:pt x="241173" y="160020"/>
                        <a:pt x="219012" y="169545"/>
                      </a:cubicBezTo>
                      <a:cubicBezTo>
                        <a:pt x="187985" y="182880"/>
                        <a:pt x="135431" y="191135"/>
                        <a:pt x="83509" y="162560"/>
                      </a:cubicBezTo>
                      <a:cubicBezTo>
                        <a:pt x="33487" y="135255"/>
                        <a:pt x="11325" y="88265"/>
                        <a:pt x="3727" y="52705"/>
                      </a:cubicBezTo>
                      <a:cubicBezTo>
                        <a:pt x="-1972" y="25400"/>
                        <a:pt x="561" y="3175"/>
                        <a:pt x="561" y="1270"/>
                      </a:cubicBezTo>
                      <a:cubicBezTo>
                        <a:pt x="1194" y="635"/>
                        <a:pt x="1194" y="635"/>
                        <a:pt x="1194" y="0"/>
                      </a:cubicBezTo>
                      <a:cubicBezTo>
                        <a:pt x="1194" y="0"/>
                        <a:pt x="1194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6" name="Google Shape;246;p12"/>
              <p:cNvSpPr/>
              <p:nvPr/>
            </p:nvSpPr>
            <p:spPr>
              <a:xfrm>
                <a:off x="342484" y="4665663"/>
                <a:ext cx="234913" cy="102234"/>
              </a:xfrm>
              <a:custGeom>
                <a:rect b="b" l="l" r="r" t="t"/>
                <a:pathLst>
                  <a:path extrusionOk="0" h="102234" w="234913">
                    <a:moveTo>
                      <a:pt x="131071" y="100330"/>
                    </a:moveTo>
                    <a:lnTo>
                      <a:pt x="131071" y="60960"/>
                    </a:lnTo>
                    <a:lnTo>
                      <a:pt x="159564" y="0"/>
                    </a:lnTo>
                    <a:lnTo>
                      <a:pt x="137402" y="0"/>
                    </a:lnTo>
                    <a:lnTo>
                      <a:pt x="120306" y="40005"/>
                    </a:lnTo>
                    <a:lnTo>
                      <a:pt x="103210" y="0"/>
                    </a:lnTo>
                    <a:lnTo>
                      <a:pt x="80415" y="0"/>
                    </a:lnTo>
                    <a:lnTo>
                      <a:pt x="108909" y="60960"/>
                    </a:lnTo>
                    <a:lnTo>
                      <a:pt x="108909" y="100330"/>
                    </a:lnTo>
                    <a:lnTo>
                      <a:pt x="131071" y="100330"/>
                    </a:lnTo>
                    <a:close/>
                    <a:moveTo>
                      <a:pt x="53188" y="57785"/>
                    </a:moveTo>
                    <a:cubicBezTo>
                      <a:pt x="46223" y="43815"/>
                      <a:pt x="24061" y="2540"/>
                      <a:pt x="22795" y="635"/>
                    </a:cubicBezTo>
                    <a:lnTo>
                      <a:pt x="22795" y="0"/>
                    </a:lnTo>
                    <a:lnTo>
                      <a:pt x="0" y="0"/>
                    </a:lnTo>
                    <a:lnTo>
                      <a:pt x="0" y="100965"/>
                    </a:lnTo>
                    <a:lnTo>
                      <a:pt x="20262" y="100965"/>
                    </a:lnTo>
                    <a:lnTo>
                      <a:pt x="20262" y="41275"/>
                    </a:lnTo>
                    <a:cubicBezTo>
                      <a:pt x="27860" y="55245"/>
                      <a:pt x="51922" y="97790"/>
                      <a:pt x="53188" y="100330"/>
                    </a:cubicBezTo>
                    <a:lnTo>
                      <a:pt x="53821" y="100965"/>
                    </a:lnTo>
                    <a:lnTo>
                      <a:pt x="74083" y="100965"/>
                    </a:lnTo>
                    <a:lnTo>
                      <a:pt x="74083" y="0"/>
                    </a:lnTo>
                    <a:lnTo>
                      <a:pt x="53821" y="0"/>
                    </a:lnTo>
                    <a:lnTo>
                      <a:pt x="53821" y="57785"/>
                    </a:lnTo>
                    <a:close/>
                    <a:moveTo>
                      <a:pt x="234914" y="65405"/>
                    </a:moveTo>
                    <a:lnTo>
                      <a:pt x="234914" y="0"/>
                    </a:lnTo>
                    <a:lnTo>
                      <a:pt x="213385" y="0"/>
                    </a:lnTo>
                    <a:lnTo>
                      <a:pt x="213385" y="64770"/>
                    </a:lnTo>
                    <a:cubicBezTo>
                      <a:pt x="213385" y="78105"/>
                      <a:pt x="209586" y="83185"/>
                      <a:pt x="200722" y="83185"/>
                    </a:cubicBezTo>
                    <a:cubicBezTo>
                      <a:pt x="191224" y="83185"/>
                      <a:pt x="188058" y="78105"/>
                      <a:pt x="188058" y="64770"/>
                    </a:cubicBezTo>
                    <a:lnTo>
                      <a:pt x="188058" y="0"/>
                    </a:lnTo>
                    <a:lnTo>
                      <a:pt x="165896" y="0"/>
                    </a:lnTo>
                    <a:lnTo>
                      <a:pt x="165896" y="65405"/>
                    </a:lnTo>
                    <a:cubicBezTo>
                      <a:pt x="165896" y="89535"/>
                      <a:pt x="177927" y="102235"/>
                      <a:pt x="200722" y="102235"/>
                    </a:cubicBezTo>
                    <a:cubicBezTo>
                      <a:pt x="223516" y="102235"/>
                      <a:pt x="234914" y="90170"/>
                      <a:pt x="234914" y="65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" name="Google Shape;247;p12"/>
            <p:cNvGrpSpPr/>
            <p:nvPr/>
          </p:nvGrpSpPr>
          <p:grpSpPr>
            <a:xfrm>
              <a:off x="704036" y="4691063"/>
              <a:ext cx="497054" cy="76834"/>
              <a:chOff x="704036" y="4691063"/>
              <a:chExt cx="497054" cy="76834"/>
            </a:xfrm>
          </p:grpSpPr>
          <p:sp>
            <p:nvSpPr>
              <p:cNvPr id="248" name="Google Shape;248;p12"/>
              <p:cNvSpPr/>
              <p:nvPr/>
            </p:nvSpPr>
            <p:spPr>
              <a:xfrm>
                <a:off x="704036" y="4691698"/>
                <a:ext cx="43690" cy="74930"/>
              </a:xfrm>
              <a:custGeom>
                <a:rect b="b" l="l" r="r" t="t"/>
                <a:pathLst>
                  <a:path extrusionOk="0" h="74930" w="43690">
                    <a:moveTo>
                      <a:pt x="22162" y="74930"/>
                    </a:moveTo>
                    <a:lnTo>
                      <a:pt x="0" y="74930"/>
                    </a:lnTo>
                    <a:lnTo>
                      <a:pt x="0" y="1270"/>
                    </a:lnTo>
                    <a:lnTo>
                      <a:pt x="22162" y="1270"/>
                    </a:lnTo>
                    <a:lnTo>
                      <a:pt x="22162" y="10795"/>
                    </a:lnTo>
                    <a:cubicBezTo>
                      <a:pt x="25961" y="5080"/>
                      <a:pt x="31660" y="0"/>
                      <a:pt x="41791" y="0"/>
                    </a:cubicBezTo>
                    <a:cubicBezTo>
                      <a:pt x="41791" y="0"/>
                      <a:pt x="43057" y="0"/>
                      <a:pt x="43057" y="0"/>
                    </a:cubicBezTo>
                    <a:lnTo>
                      <a:pt x="43690" y="0"/>
                    </a:lnTo>
                    <a:lnTo>
                      <a:pt x="43690" y="18415"/>
                    </a:lnTo>
                    <a:lnTo>
                      <a:pt x="42424" y="18415"/>
                    </a:lnTo>
                    <a:cubicBezTo>
                      <a:pt x="41791" y="18415"/>
                      <a:pt x="39258" y="17780"/>
                      <a:pt x="38625" y="17780"/>
                    </a:cubicBezTo>
                    <a:cubicBezTo>
                      <a:pt x="29760" y="17780"/>
                      <a:pt x="24061" y="22860"/>
                      <a:pt x="22162" y="25400"/>
                    </a:cubicBezTo>
                    <a:lnTo>
                      <a:pt x="22162" y="749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888294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821809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959212" y="4691063"/>
                <a:ext cx="98777" cy="76834"/>
              </a:xfrm>
              <a:custGeom>
                <a:rect b="b" l="l" r="r" t="t"/>
                <a:pathLst>
                  <a:path extrusionOk="0" h="76834" w="98777">
                    <a:moveTo>
                      <a:pt x="98778" y="75565"/>
                    </a:moveTo>
                    <a:lnTo>
                      <a:pt x="77249" y="75565"/>
                    </a:lnTo>
                    <a:lnTo>
                      <a:pt x="77249" y="26670"/>
                    </a:lnTo>
                    <a:cubicBezTo>
                      <a:pt x="77249" y="20955"/>
                      <a:pt x="75983" y="19050"/>
                      <a:pt x="71551" y="19050"/>
                    </a:cubicBezTo>
                    <a:cubicBezTo>
                      <a:pt x="67751" y="19050"/>
                      <a:pt x="63319" y="22225"/>
                      <a:pt x="60786" y="25400"/>
                    </a:cubicBezTo>
                    <a:lnTo>
                      <a:pt x="60786" y="76200"/>
                    </a:lnTo>
                    <a:lnTo>
                      <a:pt x="38625" y="76200"/>
                    </a:lnTo>
                    <a:lnTo>
                      <a:pt x="38625" y="27305"/>
                    </a:lnTo>
                    <a:cubicBezTo>
                      <a:pt x="38625" y="21590"/>
                      <a:pt x="37358" y="19685"/>
                      <a:pt x="33559" y="19685"/>
                    </a:cubicBezTo>
                    <a:cubicBezTo>
                      <a:pt x="29760" y="19685"/>
                      <a:pt x="25328" y="22860"/>
                      <a:pt x="22162" y="26035"/>
                    </a:cubicBezTo>
                    <a:lnTo>
                      <a:pt x="22162" y="76835"/>
                    </a:lnTo>
                    <a:lnTo>
                      <a:pt x="0" y="76835"/>
                    </a:lnTo>
                    <a:lnTo>
                      <a:pt x="0" y="1905"/>
                    </a:lnTo>
                    <a:lnTo>
                      <a:pt x="22162" y="1905"/>
                    </a:lnTo>
                    <a:lnTo>
                      <a:pt x="22162" y="9525"/>
                    </a:lnTo>
                    <a:cubicBezTo>
                      <a:pt x="26594" y="4445"/>
                      <a:pt x="33559" y="0"/>
                      <a:pt x="42424" y="0"/>
                    </a:cubicBezTo>
                    <a:cubicBezTo>
                      <a:pt x="51922" y="0"/>
                      <a:pt x="56987" y="2540"/>
                      <a:pt x="59520" y="10160"/>
                    </a:cubicBezTo>
                    <a:cubicBezTo>
                      <a:pt x="63952" y="4445"/>
                      <a:pt x="71551" y="0"/>
                      <a:pt x="80415" y="0"/>
                    </a:cubicBezTo>
                    <a:cubicBezTo>
                      <a:pt x="92446" y="0"/>
                      <a:pt x="98778" y="6350"/>
                      <a:pt x="98778" y="20320"/>
                    </a:cubicBezTo>
                    <a:lnTo>
                      <a:pt x="98778" y="755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1067487" y="4691063"/>
                <a:ext cx="62685" cy="76200"/>
              </a:xfrm>
              <a:custGeom>
                <a:rect b="b" l="l" r="r" t="t"/>
                <a:pathLst>
                  <a:path extrusionOk="0" h="76200" w="62685">
                    <a:moveTo>
                      <a:pt x="18363" y="76200"/>
                    </a:moveTo>
                    <a:cubicBezTo>
                      <a:pt x="6332" y="76200"/>
                      <a:pt x="0" y="69850"/>
                      <a:pt x="0" y="57150"/>
                    </a:cubicBezTo>
                    <a:cubicBezTo>
                      <a:pt x="0" y="41910"/>
                      <a:pt x="12664" y="32385"/>
                      <a:pt x="39258" y="27305"/>
                    </a:cubicBezTo>
                    <a:lnTo>
                      <a:pt x="39258" y="24765"/>
                    </a:lnTo>
                    <a:cubicBezTo>
                      <a:pt x="39258" y="19050"/>
                      <a:pt x="37358" y="17145"/>
                      <a:pt x="32926" y="17145"/>
                    </a:cubicBezTo>
                    <a:cubicBezTo>
                      <a:pt x="24694" y="17145"/>
                      <a:pt x="17096" y="22225"/>
                      <a:pt x="13297" y="24765"/>
                    </a:cubicBezTo>
                    <a:lnTo>
                      <a:pt x="3166" y="11430"/>
                    </a:lnTo>
                    <a:cubicBezTo>
                      <a:pt x="12031" y="3810"/>
                      <a:pt x="24061" y="0"/>
                      <a:pt x="36725" y="0"/>
                    </a:cubicBezTo>
                    <a:cubicBezTo>
                      <a:pt x="53188" y="0"/>
                      <a:pt x="60786" y="6985"/>
                      <a:pt x="60786" y="24130"/>
                    </a:cubicBezTo>
                    <a:lnTo>
                      <a:pt x="60786" y="56515"/>
                    </a:lnTo>
                    <a:cubicBezTo>
                      <a:pt x="60786" y="66040"/>
                      <a:pt x="61420" y="70485"/>
                      <a:pt x="62686" y="74295"/>
                    </a:cubicBezTo>
                    <a:lnTo>
                      <a:pt x="62686" y="74930"/>
                    </a:lnTo>
                    <a:cubicBezTo>
                      <a:pt x="62686" y="74930"/>
                      <a:pt x="41157" y="74930"/>
                      <a:pt x="41157" y="74930"/>
                    </a:cubicBezTo>
                    <a:cubicBezTo>
                      <a:pt x="40524" y="73025"/>
                      <a:pt x="39891" y="70485"/>
                      <a:pt x="39891" y="67310"/>
                    </a:cubicBezTo>
                    <a:cubicBezTo>
                      <a:pt x="33559" y="73660"/>
                      <a:pt x="26594" y="76200"/>
                      <a:pt x="18363" y="76200"/>
                    </a:cubicBezTo>
                    <a:close/>
                    <a:moveTo>
                      <a:pt x="39258" y="39370"/>
                    </a:moveTo>
                    <a:cubicBezTo>
                      <a:pt x="26594" y="41910"/>
                      <a:pt x="20895" y="46355"/>
                      <a:pt x="20895" y="53340"/>
                    </a:cubicBezTo>
                    <a:cubicBezTo>
                      <a:pt x="20895" y="57785"/>
                      <a:pt x="22795" y="59690"/>
                      <a:pt x="27227" y="59690"/>
                    </a:cubicBezTo>
                    <a:cubicBezTo>
                      <a:pt x="31660" y="59690"/>
                      <a:pt x="35459" y="57785"/>
                      <a:pt x="39258" y="54610"/>
                    </a:cubicBezTo>
                    <a:lnTo>
                      <a:pt x="39258" y="3937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751525" y="4691698"/>
                <a:ext cx="64585" cy="76199"/>
              </a:xfrm>
              <a:custGeom>
                <a:rect b="b" l="l" r="r" t="t"/>
                <a:pathLst>
                  <a:path extrusionOk="0" h="76199" w="64585">
                    <a:moveTo>
                      <a:pt x="32293" y="0"/>
                    </a:moveTo>
                    <a:cubicBezTo>
                      <a:pt x="8232" y="0"/>
                      <a:pt x="0" y="19685"/>
                      <a:pt x="0" y="38100"/>
                    </a:cubicBezTo>
                    <a:cubicBezTo>
                      <a:pt x="0" y="66040"/>
                      <a:pt x="16463" y="76200"/>
                      <a:pt x="32293" y="76200"/>
                    </a:cubicBezTo>
                    <a:cubicBezTo>
                      <a:pt x="48123" y="76200"/>
                      <a:pt x="64586" y="66040"/>
                      <a:pt x="64586" y="38100"/>
                    </a:cubicBezTo>
                    <a:cubicBezTo>
                      <a:pt x="64586" y="9525"/>
                      <a:pt x="48123" y="0"/>
                      <a:pt x="32293" y="0"/>
                    </a:cubicBezTo>
                    <a:close/>
                    <a:moveTo>
                      <a:pt x="32293" y="58420"/>
                    </a:moveTo>
                    <a:cubicBezTo>
                      <a:pt x="27860" y="58420"/>
                      <a:pt x="22162" y="56515"/>
                      <a:pt x="22162" y="38100"/>
                    </a:cubicBezTo>
                    <a:cubicBezTo>
                      <a:pt x="22162" y="20320"/>
                      <a:pt x="27860" y="18415"/>
                      <a:pt x="32293" y="18415"/>
                    </a:cubicBezTo>
                    <a:cubicBezTo>
                      <a:pt x="36725" y="18415"/>
                      <a:pt x="42424" y="20320"/>
                      <a:pt x="42424" y="38100"/>
                    </a:cubicBezTo>
                    <a:cubicBezTo>
                      <a:pt x="42424" y="55880"/>
                      <a:pt x="37358" y="58420"/>
                      <a:pt x="32293" y="584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2"/>
              <p:cNvSpPr/>
              <p:nvPr/>
            </p:nvSpPr>
            <p:spPr>
              <a:xfrm>
                <a:off x="1140937" y="4691698"/>
                <a:ext cx="60153" cy="74294"/>
              </a:xfrm>
              <a:custGeom>
                <a:rect b="b" l="l" r="r" t="t"/>
                <a:pathLst>
                  <a:path extrusionOk="0" h="74294" w="60153">
                    <a:moveTo>
                      <a:pt x="41791" y="0"/>
                    </a:moveTo>
                    <a:cubicBezTo>
                      <a:pt x="33559" y="0"/>
                      <a:pt x="26594" y="4445"/>
                      <a:pt x="22162" y="8890"/>
                    </a:cubicBezTo>
                    <a:lnTo>
                      <a:pt x="22162" y="1270"/>
                    </a:lnTo>
                    <a:lnTo>
                      <a:pt x="0" y="1270"/>
                    </a:lnTo>
                    <a:lnTo>
                      <a:pt x="0" y="74295"/>
                    </a:lnTo>
                    <a:lnTo>
                      <a:pt x="22162" y="74295"/>
                    </a:lnTo>
                    <a:lnTo>
                      <a:pt x="22162" y="24130"/>
                    </a:lnTo>
                    <a:cubicBezTo>
                      <a:pt x="26594" y="20320"/>
                      <a:pt x="29760" y="18415"/>
                      <a:pt x="32926" y="18415"/>
                    </a:cubicBezTo>
                    <a:cubicBezTo>
                      <a:pt x="35459" y="18415"/>
                      <a:pt x="37991" y="19050"/>
                      <a:pt x="37991" y="25400"/>
                    </a:cubicBezTo>
                    <a:lnTo>
                      <a:pt x="37991" y="74295"/>
                    </a:lnTo>
                    <a:lnTo>
                      <a:pt x="60153" y="74295"/>
                    </a:lnTo>
                    <a:lnTo>
                      <a:pt x="60153" y="19685"/>
                    </a:lnTo>
                    <a:cubicBezTo>
                      <a:pt x="60153" y="6350"/>
                      <a:pt x="53821" y="0"/>
                      <a:pt x="41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12"/>
            <p:cNvSpPr/>
            <p:nvPr/>
          </p:nvSpPr>
          <p:spPr>
            <a:xfrm>
              <a:off x="543205" y="4793933"/>
              <a:ext cx="72816" cy="103504"/>
            </a:xfrm>
            <a:custGeom>
              <a:rect b="b" l="l" r="r" t="t"/>
              <a:pathLst>
                <a:path extrusionOk="0" h="103504" w="72816">
                  <a:moveTo>
                    <a:pt x="43690" y="41910"/>
                  </a:moveTo>
                  <a:lnTo>
                    <a:pt x="41791" y="41275"/>
                  </a:lnTo>
                  <a:cubicBezTo>
                    <a:pt x="32926" y="37465"/>
                    <a:pt x="26594" y="33655"/>
                    <a:pt x="26594" y="27305"/>
                  </a:cubicBezTo>
                  <a:cubicBezTo>
                    <a:pt x="26594" y="22225"/>
                    <a:pt x="30393" y="19050"/>
                    <a:pt x="36092" y="19050"/>
                  </a:cubicBezTo>
                  <a:cubicBezTo>
                    <a:pt x="43057" y="19050"/>
                    <a:pt x="48123" y="23495"/>
                    <a:pt x="52555" y="32385"/>
                  </a:cubicBezTo>
                  <a:lnTo>
                    <a:pt x="53188" y="33655"/>
                  </a:lnTo>
                  <a:lnTo>
                    <a:pt x="70917" y="24130"/>
                  </a:lnTo>
                  <a:lnTo>
                    <a:pt x="70284" y="22860"/>
                  </a:lnTo>
                  <a:cubicBezTo>
                    <a:pt x="63319" y="7620"/>
                    <a:pt x="51922" y="0"/>
                    <a:pt x="36092" y="0"/>
                  </a:cubicBezTo>
                  <a:cubicBezTo>
                    <a:pt x="17096" y="0"/>
                    <a:pt x="3799" y="12065"/>
                    <a:pt x="3799" y="28575"/>
                  </a:cubicBezTo>
                  <a:cubicBezTo>
                    <a:pt x="3799" y="48895"/>
                    <a:pt x="19629" y="55245"/>
                    <a:pt x="32293" y="60960"/>
                  </a:cubicBezTo>
                  <a:lnTo>
                    <a:pt x="32926" y="61595"/>
                  </a:lnTo>
                  <a:cubicBezTo>
                    <a:pt x="43057" y="66040"/>
                    <a:pt x="49389" y="69215"/>
                    <a:pt x="49389" y="76200"/>
                  </a:cubicBezTo>
                  <a:cubicBezTo>
                    <a:pt x="49389" y="82550"/>
                    <a:pt x="44957" y="85725"/>
                    <a:pt x="37991" y="85725"/>
                  </a:cubicBezTo>
                  <a:cubicBezTo>
                    <a:pt x="27860" y="85725"/>
                    <a:pt x="22162" y="77470"/>
                    <a:pt x="18996" y="71120"/>
                  </a:cubicBezTo>
                  <a:lnTo>
                    <a:pt x="18363" y="69850"/>
                  </a:lnTo>
                  <a:lnTo>
                    <a:pt x="0" y="78105"/>
                  </a:lnTo>
                  <a:lnTo>
                    <a:pt x="633" y="79375"/>
                  </a:lnTo>
                  <a:cubicBezTo>
                    <a:pt x="8231" y="95885"/>
                    <a:pt x="20895" y="103505"/>
                    <a:pt x="38625" y="103505"/>
                  </a:cubicBezTo>
                  <a:cubicBezTo>
                    <a:pt x="55088" y="103505"/>
                    <a:pt x="72817" y="94615"/>
                    <a:pt x="72817" y="74295"/>
                  </a:cubicBezTo>
                  <a:cubicBezTo>
                    <a:pt x="72184" y="53975"/>
                    <a:pt x="56354" y="46990"/>
                    <a:pt x="43690" y="419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24887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695804" y="4792028"/>
              <a:ext cx="60153" cy="104139"/>
            </a:xfrm>
            <a:custGeom>
              <a:rect b="b" l="l" r="r" t="t"/>
              <a:pathLst>
                <a:path extrusionOk="0" h="104139" w="60153">
                  <a:moveTo>
                    <a:pt x="41791" y="28575"/>
                  </a:moveTo>
                  <a:cubicBezTo>
                    <a:pt x="33559" y="28575"/>
                    <a:pt x="26594" y="33020"/>
                    <a:pt x="22162" y="37465"/>
                  </a:cubicBezTo>
                  <a:lnTo>
                    <a:pt x="22162" y="0"/>
                  </a:lnTo>
                  <a:lnTo>
                    <a:pt x="0" y="3175"/>
                  </a:lnTo>
                  <a:lnTo>
                    <a:pt x="0" y="104140"/>
                  </a:lnTo>
                  <a:lnTo>
                    <a:pt x="22162" y="104140"/>
                  </a:lnTo>
                  <a:lnTo>
                    <a:pt x="22162" y="53975"/>
                  </a:lnTo>
                  <a:cubicBezTo>
                    <a:pt x="26594" y="50165"/>
                    <a:pt x="29760" y="48260"/>
                    <a:pt x="32926" y="48260"/>
                  </a:cubicBezTo>
                  <a:cubicBezTo>
                    <a:pt x="35459" y="48260"/>
                    <a:pt x="37991" y="48895"/>
                    <a:pt x="37991" y="55245"/>
                  </a:cubicBezTo>
                  <a:lnTo>
                    <a:pt x="37991" y="104140"/>
                  </a:lnTo>
                  <a:lnTo>
                    <a:pt x="60153" y="104140"/>
                  </a:lnTo>
                  <a:lnTo>
                    <a:pt x="60153" y="48260"/>
                  </a:lnTo>
                  <a:cubicBezTo>
                    <a:pt x="60153" y="35560"/>
                    <a:pt x="53821" y="28575"/>
                    <a:pt x="41791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64189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6" y="66040"/>
                    <a:pt x="64586" y="38100"/>
                  </a:cubicBezTo>
                  <a:cubicBezTo>
                    <a:pt x="64586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836373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4585" y="10160"/>
                    <a:pt x="47489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954779" y="4820603"/>
              <a:ext cx="64602" cy="76200"/>
            </a:xfrm>
            <a:custGeom>
              <a:rect b="b" l="l" r="r" t="t"/>
              <a:pathLst>
                <a:path extrusionOk="0" h="76200" w="64602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5219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7358" y="58420"/>
                    <a:pt x="32293" y="58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1023797" y="4794567"/>
              <a:ext cx="44956" cy="101600"/>
            </a:xfrm>
            <a:custGeom>
              <a:rect b="b" l="l" r="r" t="t"/>
              <a:pathLst>
                <a:path extrusionOk="0" h="101600" w="44956">
                  <a:moveTo>
                    <a:pt x="33559" y="0"/>
                  </a:moveTo>
                  <a:cubicBezTo>
                    <a:pt x="12664" y="0"/>
                    <a:pt x="10131" y="12065"/>
                    <a:pt x="10131" y="22860"/>
                  </a:cubicBezTo>
                  <a:lnTo>
                    <a:pt x="10131" y="27940"/>
                  </a:lnTo>
                  <a:lnTo>
                    <a:pt x="0" y="27940"/>
                  </a:lnTo>
                  <a:lnTo>
                    <a:pt x="0" y="45085"/>
                  </a:lnTo>
                  <a:lnTo>
                    <a:pt x="10131" y="45085"/>
                  </a:lnTo>
                  <a:lnTo>
                    <a:pt x="10131" y="101600"/>
                  </a:lnTo>
                  <a:lnTo>
                    <a:pt x="32293" y="101600"/>
                  </a:lnTo>
                  <a:lnTo>
                    <a:pt x="32293" y="45085"/>
                  </a:lnTo>
                  <a:lnTo>
                    <a:pt x="44957" y="45085"/>
                  </a:lnTo>
                  <a:lnTo>
                    <a:pt x="44957" y="27940"/>
                  </a:lnTo>
                  <a:lnTo>
                    <a:pt x="32293" y="27940"/>
                  </a:lnTo>
                  <a:lnTo>
                    <a:pt x="32293" y="23495"/>
                  </a:lnTo>
                  <a:cubicBezTo>
                    <a:pt x="32293" y="18415"/>
                    <a:pt x="34826" y="17145"/>
                    <a:pt x="39258" y="17145"/>
                  </a:cubicBezTo>
                  <a:cubicBezTo>
                    <a:pt x="40524" y="17145"/>
                    <a:pt x="43057" y="17145"/>
                    <a:pt x="43690" y="17780"/>
                  </a:cubicBezTo>
                  <a:lnTo>
                    <a:pt x="44957" y="17780"/>
                  </a:lnTo>
                  <a:lnTo>
                    <a:pt x="44957" y="635"/>
                  </a:lnTo>
                  <a:lnTo>
                    <a:pt x="44323" y="635"/>
                  </a:lnTo>
                  <a:cubicBezTo>
                    <a:pt x="43057" y="0"/>
                    <a:pt x="36725" y="0"/>
                    <a:pt x="33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1095981" y="4794567"/>
              <a:ext cx="88013" cy="100965"/>
            </a:xfrm>
            <a:custGeom>
              <a:rect b="b" l="l" r="r" t="t"/>
              <a:pathLst>
                <a:path extrusionOk="0" h="100965" w="88013">
                  <a:moveTo>
                    <a:pt x="44323" y="66040"/>
                  </a:moveTo>
                  <a:lnTo>
                    <a:pt x="2786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996" y="100965"/>
                  </a:lnTo>
                  <a:lnTo>
                    <a:pt x="18996" y="38100"/>
                  </a:lnTo>
                  <a:cubicBezTo>
                    <a:pt x="20262" y="42545"/>
                    <a:pt x="34826" y="100965"/>
                    <a:pt x="34826" y="100965"/>
                  </a:cubicBezTo>
                  <a:lnTo>
                    <a:pt x="51922" y="100965"/>
                  </a:lnTo>
                  <a:cubicBezTo>
                    <a:pt x="51922" y="100965"/>
                    <a:pt x="66485" y="43815"/>
                    <a:pt x="67751" y="38735"/>
                  </a:cubicBezTo>
                  <a:lnTo>
                    <a:pt x="67751" y="100965"/>
                  </a:lnTo>
                  <a:lnTo>
                    <a:pt x="88014" y="100965"/>
                  </a:lnTo>
                  <a:lnTo>
                    <a:pt x="88014" y="0"/>
                  </a:lnTo>
                  <a:lnTo>
                    <a:pt x="59520" y="0"/>
                  </a:lnTo>
                  <a:lnTo>
                    <a:pt x="44323" y="660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119349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7489" y="50800"/>
                  </a:move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8895"/>
                  </a:lnTo>
                  <a:lnTo>
                    <a:pt x="47489" y="50800"/>
                  </a:lnTo>
                  <a:close/>
                  <a:moveTo>
                    <a:pt x="22795" y="31115"/>
                  </a:moveTo>
                  <a:cubicBezTo>
                    <a:pt x="23428" y="24765"/>
                    <a:pt x="25961" y="18415"/>
                    <a:pt x="32293" y="18415"/>
                  </a:cubicBezTo>
                  <a:cubicBezTo>
                    <a:pt x="35459" y="18415"/>
                    <a:pt x="40524" y="19685"/>
                    <a:pt x="41157" y="31115"/>
                  </a:cubicBezTo>
                  <a:lnTo>
                    <a:pt x="22795" y="31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1265043" y="4794567"/>
              <a:ext cx="65851" cy="102235"/>
            </a:xfrm>
            <a:custGeom>
              <a:rect b="b" l="l" r="r" t="t"/>
              <a:pathLst>
                <a:path extrusionOk="0" h="102235" w="65851">
                  <a:moveTo>
                    <a:pt x="62686" y="82550"/>
                  </a:moveTo>
                  <a:lnTo>
                    <a:pt x="62686" y="0"/>
                  </a:lnTo>
                  <a:lnTo>
                    <a:pt x="40524" y="0"/>
                  </a:lnTo>
                  <a:lnTo>
                    <a:pt x="40524" y="33020"/>
                  </a:lnTo>
                  <a:cubicBezTo>
                    <a:pt x="36092" y="28575"/>
                    <a:pt x="30393" y="26035"/>
                    <a:pt x="24061" y="26035"/>
                  </a:cubicBezTo>
                  <a:cubicBezTo>
                    <a:pt x="8865" y="26035"/>
                    <a:pt x="0" y="40005"/>
                    <a:pt x="0" y="64770"/>
                  </a:cubicBezTo>
                  <a:cubicBezTo>
                    <a:pt x="0" y="95885"/>
                    <a:pt x="13297" y="102235"/>
                    <a:pt x="24061" y="102235"/>
                  </a:cubicBezTo>
                  <a:cubicBezTo>
                    <a:pt x="31026" y="102235"/>
                    <a:pt x="36725" y="99695"/>
                    <a:pt x="41157" y="94615"/>
                  </a:cubicBezTo>
                  <a:cubicBezTo>
                    <a:pt x="41157" y="96520"/>
                    <a:pt x="41791" y="99060"/>
                    <a:pt x="42424" y="100330"/>
                  </a:cubicBezTo>
                  <a:lnTo>
                    <a:pt x="43057" y="100965"/>
                  </a:lnTo>
                  <a:lnTo>
                    <a:pt x="65852" y="100965"/>
                  </a:lnTo>
                  <a:lnTo>
                    <a:pt x="65219" y="99060"/>
                  </a:lnTo>
                  <a:cubicBezTo>
                    <a:pt x="63319" y="95885"/>
                    <a:pt x="62686" y="90805"/>
                    <a:pt x="62686" y="82550"/>
                  </a:cubicBezTo>
                  <a:close/>
                  <a:moveTo>
                    <a:pt x="40524" y="50165"/>
                  </a:moveTo>
                  <a:lnTo>
                    <a:pt x="40524" y="78105"/>
                  </a:lnTo>
                  <a:cubicBezTo>
                    <a:pt x="37991" y="80645"/>
                    <a:pt x="34826" y="83820"/>
                    <a:pt x="31026" y="83820"/>
                  </a:cubicBezTo>
                  <a:cubicBezTo>
                    <a:pt x="27227" y="83820"/>
                    <a:pt x="21529" y="81915"/>
                    <a:pt x="21529" y="64135"/>
                  </a:cubicBezTo>
                  <a:cubicBezTo>
                    <a:pt x="21529" y="46990"/>
                    <a:pt x="25961" y="45085"/>
                    <a:pt x="31026" y="45085"/>
                  </a:cubicBezTo>
                  <a:cubicBezTo>
                    <a:pt x="34192" y="45085"/>
                    <a:pt x="36725" y="46990"/>
                    <a:pt x="40524" y="50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1341026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1341026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372685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442970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1442970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1479061" y="4820603"/>
              <a:ext cx="60153" cy="74929"/>
            </a:xfrm>
            <a:custGeom>
              <a:rect b="b" l="l" r="r" t="t"/>
              <a:pathLst>
                <a:path extrusionOk="0" h="74929" w="60153">
                  <a:moveTo>
                    <a:pt x="41791" y="0"/>
                  </a:moveTo>
                  <a:cubicBezTo>
                    <a:pt x="33559" y="0"/>
                    <a:pt x="26594" y="4445"/>
                    <a:pt x="22162" y="8890"/>
                  </a:cubicBezTo>
                  <a:lnTo>
                    <a:pt x="22162" y="1270"/>
                  </a:lnTo>
                  <a:lnTo>
                    <a:pt x="0" y="1270"/>
                  </a:lnTo>
                  <a:lnTo>
                    <a:pt x="0" y="74930"/>
                  </a:lnTo>
                  <a:lnTo>
                    <a:pt x="22162" y="74930"/>
                  </a:lnTo>
                  <a:lnTo>
                    <a:pt x="22162" y="24765"/>
                  </a:lnTo>
                  <a:cubicBezTo>
                    <a:pt x="26594" y="20955"/>
                    <a:pt x="29760" y="19050"/>
                    <a:pt x="32926" y="19050"/>
                  </a:cubicBezTo>
                  <a:cubicBezTo>
                    <a:pt x="35459" y="19050"/>
                    <a:pt x="37991" y="19685"/>
                    <a:pt x="37991" y="26035"/>
                  </a:cubicBezTo>
                  <a:lnTo>
                    <a:pt x="37991" y="74930"/>
                  </a:lnTo>
                  <a:lnTo>
                    <a:pt x="60153" y="74930"/>
                  </a:lnTo>
                  <a:lnTo>
                    <a:pt x="60153" y="19685"/>
                  </a:lnTo>
                  <a:cubicBezTo>
                    <a:pt x="60153" y="6985"/>
                    <a:pt x="53821" y="0"/>
                    <a:pt x="41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154871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8123" y="49530"/>
                  </a:moveTo>
                  <a:lnTo>
                    <a:pt x="47489" y="50800"/>
                  </a:ln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9530"/>
                  </a:lnTo>
                  <a:close/>
                  <a:moveTo>
                    <a:pt x="22162" y="31115"/>
                  </a:moveTo>
                  <a:cubicBezTo>
                    <a:pt x="22795" y="24765"/>
                    <a:pt x="25328" y="18415"/>
                    <a:pt x="31660" y="18415"/>
                  </a:cubicBezTo>
                  <a:cubicBezTo>
                    <a:pt x="34826" y="18415"/>
                    <a:pt x="39891" y="19685"/>
                    <a:pt x="40524" y="31115"/>
                  </a:cubicBezTo>
                  <a:lnTo>
                    <a:pt x="22162" y="31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908556" y="4794568"/>
              <a:ext cx="22161" cy="100964"/>
            </a:xfrm>
            <a:custGeom>
              <a:rect b="b" l="l" r="r" t="t"/>
              <a:pathLst>
                <a:path extrusionOk="0" h="100964" w="22161">
                  <a:moveTo>
                    <a:pt x="0" y="0"/>
                  </a:moveTo>
                  <a:lnTo>
                    <a:pt x="22162" y="0"/>
                  </a:lnTo>
                  <a:lnTo>
                    <a:pt x="22162" y="100965"/>
                  </a:lnTo>
                  <a:lnTo>
                    <a:pt x="0" y="1009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612856" y="4661217"/>
              <a:ext cx="77249" cy="106679"/>
            </a:xfrm>
            <a:custGeom>
              <a:rect b="b" l="l" r="r" t="t"/>
              <a:pathLst>
                <a:path extrusionOk="0" h="106679" w="77249">
                  <a:moveTo>
                    <a:pt x="41791" y="71120"/>
                  </a:moveTo>
                  <a:lnTo>
                    <a:pt x="56354" y="71120"/>
                  </a:lnTo>
                  <a:cubicBezTo>
                    <a:pt x="55088" y="82550"/>
                    <a:pt x="49389" y="88900"/>
                    <a:pt x="40524" y="88900"/>
                  </a:cubicBezTo>
                  <a:cubicBezTo>
                    <a:pt x="32926" y="88900"/>
                    <a:pt x="22162" y="85090"/>
                    <a:pt x="22162" y="53340"/>
                  </a:cubicBezTo>
                  <a:cubicBezTo>
                    <a:pt x="22162" y="31115"/>
                    <a:pt x="27860" y="19685"/>
                    <a:pt x="39258" y="19685"/>
                  </a:cubicBezTo>
                  <a:cubicBezTo>
                    <a:pt x="47489" y="19685"/>
                    <a:pt x="51289" y="24765"/>
                    <a:pt x="54454" y="38100"/>
                  </a:cubicBezTo>
                  <a:lnTo>
                    <a:pt x="75350" y="35560"/>
                  </a:lnTo>
                  <a:cubicBezTo>
                    <a:pt x="70917" y="10795"/>
                    <a:pt x="60153" y="0"/>
                    <a:pt x="40524" y="0"/>
                  </a:cubicBezTo>
                  <a:cubicBezTo>
                    <a:pt x="15197" y="0"/>
                    <a:pt x="0" y="19685"/>
                    <a:pt x="0" y="53340"/>
                  </a:cubicBezTo>
                  <a:cubicBezTo>
                    <a:pt x="0" y="87630"/>
                    <a:pt x="13930" y="106680"/>
                    <a:pt x="37991" y="106680"/>
                  </a:cubicBezTo>
                  <a:cubicBezTo>
                    <a:pt x="48756" y="106680"/>
                    <a:pt x="56354" y="100965"/>
                    <a:pt x="60153" y="94615"/>
                  </a:cubicBezTo>
                  <a:lnTo>
                    <a:pt x="60153" y="104775"/>
                  </a:lnTo>
                  <a:lnTo>
                    <a:pt x="77249" y="104775"/>
                  </a:lnTo>
                  <a:lnTo>
                    <a:pt x="77249" y="53975"/>
                  </a:lnTo>
                  <a:lnTo>
                    <a:pt x="42424" y="53975"/>
                  </a:lnTo>
                  <a:lnTo>
                    <a:pt x="42424" y="71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wo Images">
  <p:cSld name="Text and Two Image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/>
          <p:nvPr>
            <p:ph idx="2" type="pic"/>
          </p:nvPr>
        </p:nvSpPr>
        <p:spPr>
          <a:xfrm>
            <a:off x="323851" y="1285875"/>
            <a:ext cx="4108546" cy="230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76" name="Google Shape;276;p13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323849" y="3715519"/>
            <a:ext cx="4000501" cy="504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3"/>
          <p:cNvSpPr/>
          <p:nvPr>
            <p:ph idx="3" type="pic"/>
          </p:nvPr>
        </p:nvSpPr>
        <p:spPr>
          <a:xfrm>
            <a:off x="4733926" y="1285875"/>
            <a:ext cx="4108546" cy="230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79" name="Google Shape;279;p13"/>
          <p:cNvSpPr txBox="1"/>
          <p:nvPr>
            <p:ph idx="4" type="body"/>
          </p:nvPr>
        </p:nvSpPr>
        <p:spPr>
          <a:xfrm>
            <a:off x="4733924" y="3715519"/>
            <a:ext cx="4000501" cy="504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3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Three Images">
  <p:cSld name="Text and Three Image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>
            <p:ph idx="2" type="pic"/>
          </p:nvPr>
        </p:nvSpPr>
        <p:spPr>
          <a:xfrm>
            <a:off x="323851" y="1285875"/>
            <a:ext cx="2633472" cy="230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84" name="Google Shape;284;p14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23849" y="3715519"/>
            <a:ext cx="2633472" cy="504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14"/>
          <p:cNvSpPr/>
          <p:nvPr>
            <p:ph idx="3" type="pic"/>
          </p:nvPr>
        </p:nvSpPr>
        <p:spPr>
          <a:xfrm>
            <a:off x="3266314" y="1285875"/>
            <a:ext cx="2633472" cy="230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87" name="Google Shape;287;p14"/>
          <p:cNvSpPr txBox="1"/>
          <p:nvPr>
            <p:ph idx="4" type="body"/>
          </p:nvPr>
        </p:nvSpPr>
        <p:spPr>
          <a:xfrm>
            <a:off x="3266313" y="3715519"/>
            <a:ext cx="2633472" cy="504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14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4"/>
          <p:cNvSpPr/>
          <p:nvPr>
            <p:ph idx="5" type="pic"/>
          </p:nvPr>
        </p:nvSpPr>
        <p:spPr>
          <a:xfrm>
            <a:off x="6208776" y="1285875"/>
            <a:ext cx="2633472" cy="230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1" name="Google Shape;291;p14"/>
          <p:cNvSpPr txBox="1"/>
          <p:nvPr>
            <p:ph idx="6" type="body"/>
          </p:nvPr>
        </p:nvSpPr>
        <p:spPr>
          <a:xfrm>
            <a:off x="6208776" y="3715519"/>
            <a:ext cx="2633472" cy="504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Four Images">
  <p:cSld name="Text and Four Image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/>
          <p:nvPr>
            <p:ph idx="2" type="pic"/>
          </p:nvPr>
        </p:nvSpPr>
        <p:spPr>
          <a:xfrm>
            <a:off x="323851" y="1634470"/>
            <a:ext cx="1881877" cy="10536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323850" y="2828068"/>
            <a:ext cx="1881878" cy="1381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15"/>
          <p:cNvSpPr/>
          <p:nvPr>
            <p:ph idx="3" type="pic"/>
          </p:nvPr>
        </p:nvSpPr>
        <p:spPr>
          <a:xfrm>
            <a:off x="2527738" y="1634470"/>
            <a:ext cx="1881877" cy="10536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7" name="Google Shape;297;p15"/>
          <p:cNvSpPr/>
          <p:nvPr>
            <p:ph idx="4" type="pic"/>
          </p:nvPr>
        </p:nvSpPr>
        <p:spPr>
          <a:xfrm>
            <a:off x="4731625" y="1634470"/>
            <a:ext cx="1881877" cy="10536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8" name="Google Shape;298;p15"/>
          <p:cNvSpPr/>
          <p:nvPr>
            <p:ph idx="5" type="pic"/>
          </p:nvPr>
        </p:nvSpPr>
        <p:spPr>
          <a:xfrm>
            <a:off x="6935513" y="1634470"/>
            <a:ext cx="1881877" cy="105362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9" name="Google Shape;299;p15"/>
          <p:cNvSpPr txBox="1"/>
          <p:nvPr>
            <p:ph idx="6" type="body"/>
          </p:nvPr>
        </p:nvSpPr>
        <p:spPr>
          <a:xfrm>
            <a:off x="2527738" y="2828068"/>
            <a:ext cx="1881878" cy="1381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7" type="body"/>
          </p:nvPr>
        </p:nvSpPr>
        <p:spPr>
          <a:xfrm>
            <a:off x="4731625" y="2828068"/>
            <a:ext cx="1881878" cy="1381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15"/>
          <p:cNvSpPr txBox="1"/>
          <p:nvPr>
            <p:ph idx="8" type="body"/>
          </p:nvPr>
        </p:nvSpPr>
        <p:spPr>
          <a:xfrm>
            <a:off x="6935512" y="2828068"/>
            <a:ext cx="1881878" cy="1381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5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Title">
  <p:cSld name="Title and Content White Title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325438" y="1554480"/>
            <a:ext cx="7446962" cy="26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16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6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hite Title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17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/Thank you" showMasterSp="0">
  <p:cSld name="Q&amp;A/Thank you"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326231" y="339582"/>
            <a:ext cx="2409990" cy="1321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  <a:defRPr sz="4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323849" y="2387560"/>
            <a:ext cx="2412371" cy="1822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>
                <a:solidFill>
                  <a:schemeClr val="dk2"/>
                </a:solidFill>
              </a:defRPr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•"/>
              <a:defRPr sz="1050">
                <a:solidFill>
                  <a:schemeClr val="dk2"/>
                </a:solidFill>
              </a:defRPr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 sz="900">
                <a:solidFill>
                  <a:schemeClr val="dk2"/>
                </a:solidFill>
              </a:defRPr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•"/>
              <a:defRPr sz="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6" name="Google Shape;316;p18"/>
          <p:cNvSpPr/>
          <p:nvPr>
            <p:ph idx="2" type="pic"/>
          </p:nvPr>
        </p:nvSpPr>
        <p:spPr>
          <a:xfrm>
            <a:off x="3036367" y="64295"/>
            <a:ext cx="6107634" cy="507920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7" name="Google Shape;317;p18"/>
          <p:cNvSpPr/>
          <p:nvPr/>
        </p:nvSpPr>
        <p:spPr>
          <a:xfrm>
            <a:off x="-2" y="0"/>
            <a:ext cx="9143999" cy="64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8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0" name="Google Shape;320;p18"/>
          <p:cNvGrpSpPr/>
          <p:nvPr/>
        </p:nvGrpSpPr>
        <p:grpSpPr>
          <a:xfrm>
            <a:off x="278604" y="4554538"/>
            <a:ext cx="1331527" cy="342899"/>
            <a:chOff x="278604" y="4554538"/>
            <a:chExt cx="1331527" cy="342899"/>
          </a:xfrm>
        </p:grpSpPr>
        <p:grpSp>
          <p:nvGrpSpPr>
            <p:cNvPr id="321" name="Google Shape;321;p18"/>
            <p:cNvGrpSpPr/>
            <p:nvPr/>
          </p:nvGrpSpPr>
          <p:grpSpPr>
            <a:xfrm>
              <a:off x="278604" y="4554538"/>
              <a:ext cx="298793" cy="342426"/>
              <a:chOff x="278604" y="4554538"/>
              <a:chExt cx="298793" cy="342426"/>
            </a:xfrm>
          </p:grpSpPr>
          <p:grpSp>
            <p:nvGrpSpPr>
              <p:cNvPr id="322" name="Google Shape;322;p18"/>
              <p:cNvGrpSpPr/>
              <p:nvPr/>
            </p:nvGrpSpPr>
            <p:grpSpPr>
              <a:xfrm>
                <a:off x="278604" y="4554538"/>
                <a:ext cx="297174" cy="342426"/>
                <a:chOff x="278604" y="4554538"/>
                <a:chExt cx="297174" cy="342426"/>
              </a:xfrm>
            </p:grpSpPr>
            <p:sp>
              <p:nvSpPr>
                <p:cNvPr id="323" name="Google Shape;323;p18"/>
                <p:cNvSpPr/>
                <p:nvPr/>
              </p:nvSpPr>
              <p:spPr>
                <a:xfrm>
                  <a:off x="293446" y="4554538"/>
                  <a:ext cx="282332" cy="106045"/>
                </a:xfrm>
                <a:custGeom>
                  <a:rect b="b" l="l" r="r" t="t"/>
                  <a:pathLst>
                    <a:path extrusionOk="0" h="106045" w="282332">
                      <a:moveTo>
                        <a:pt x="282051" y="70485"/>
                      </a:moveTo>
                      <a:cubicBezTo>
                        <a:pt x="282051" y="70485"/>
                        <a:pt x="282685" y="70485"/>
                        <a:pt x="282051" y="70485"/>
                      </a:cubicBezTo>
                      <a:cubicBezTo>
                        <a:pt x="282051" y="69850"/>
                        <a:pt x="281418" y="69215"/>
                        <a:pt x="280152" y="67310"/>
                      </a:cubicBezTo>
                      <a:cubicBezTo>
                        <a:pt x="278885" y="65405"/>
                        <a:pt x="269388" y="52705"/>
                        <a:pt x="257357" y="41910"/>
                      </a:cubicBezTo>
                      <a:cubicBezTo>
                        <a:pt x="245960" y="31115"/>
                        <a:pt x="209868" y="0"/>
                        <a:pt x="152247" y="0"/>
                      </a:cubicBezTo>
                      <a:cubicBezTo>
                        <a:pt x="92727" y="0"/>
                        <a:pt x="52203" y="32385"/>
                        <a:pt x="31308" y="55880"/>
                      </a:cubicBezTo>
                      <a:cubicBezTo>
                        <a:pt x="11046" y="78740"/>
                        <a:pt x="915" y="104140"/>
                        <a:pt x="281" y="104775"/>
                      </a:cubicBezTo>
                      <a:cubicBezTo>
                        <a:pt x="281" y="105410"/>
                        <a:pt x="-352" y="105410"/>
                        <a:pt x="281" y="106045"/>
                      </a:cubicBezTo>
                      <a:cubicBezTo>
                        <a:pt x="915" y="106045"/>
                        <a:pt x="915" y="105410"/>
                        <a:pt x="915" y="104775"/>
                      </a:cubicBezTo>
                      <a:cubicBezTo>
                        <a:pt x="1548" y="104140"/>
                        <a:pt x="11679" y="80645"/>
                        <a:pt x="35107" y="61595"/>
                      </a:cubicBezTo>
                      <a:cubicBezTo>
                        <a:pt x="58535" y="42545"/>
                        <a:pt x="96526" y="20955"/>
                        <a:pt x="152880" y="20955"/>
                      </a:cubicBezTo>
                      <a:cubicBezTo>
                        <a:pt x="201003" y="20955"/>
                        <a:pt x="235195" y="38100"/>
                        <a:pt x="251025" y="47625"/>
                      </a:cubicBezTo>
                      <a:cubicBezTo>
                        <a:pt x="266855" y="57150"/>
                        <a:pt x="276986" y="66675"/>
                        <a:pt x="278885" y="68580"/>
                      </a:cubicBezTo>
                      <a:cubicBezTo>
                        <a:pt x="280785" y="69850"/>
                        <a:pt x="281418" y="69850"/>
                        <a:pt x="282051" y="70485"/>
                      </a:cubicBezTo>
                      <a:cubicBezTo>
                        <a:pt x="282051" y="70485"/>
                        <a:pt x="282051" y="70485"/>
                        <a:pt x="282051" y="704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8"/>
                <p:cNvSpPr/>
                <p:nvPr/>
              </p:nvSpPr>
              <p:spPr>
                <a:xfrm>
                  <a:off x="278604" y="4715192"/>
                  <a:ext cx="255736" cy="181772"/>
                </a:xfrm>
                <a:custGeom>
                  <a:rect b="b" l="l" r="r" t="t"/>
                  <a:pathLst>
                    <a:path extrusionOk="0" h="181772" w="255736">
                      <a:moveTo>
                        <a:pt x="1194" y="0"/>
                      </a:moveTo>
                      <a:cubicBezTo>
                        <a:pt x="1827" y="0"/>
                        <a:pt x="1827" y="0"/>
                        <a:pt x="1194" y="0"/>
                      </a:cubicBezTo>
                      <a:cubicBezTo>
                        <a:pt x="1827" y="635"/>
                        <a:pt x="1194" y="1270"/>
                        <a:pt x="1194" y="2540"/>
                      </a:cubicBezTo>
                      <a:cubicBezTo>
                        <a:pt x="1194" y="3810"/>
                        <a:pt x="-72" y="31750"/>
                        <a:pt x="14491" y="60960"/>
                      </a:cubicBezTo>
                      <a:cubicBezTo>
                        <a:pt x="29054" y="91440"/>
                        <a:pt x="55015" y="123190"/>
                        <a:pt x="96806" y="144145"/>
                      </a:cubicBezTo>
                      <a:cubicBezTo>
                        <a:pt x="136064" y="163195"/>
                        <a:pt x="174688" y="166370"/>
                        <a:pt x="203182" y="163195"/>
                      </a:cubicBezTo>
                      <a:cubicBezTo>
                        <a:pt x="231042" y="160020"/>
                        <a:pt x="251938" y="149860"/>
                        <a:pt x="254470" y="148590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104" y="148590"/>
                        <a:pt x="254470" y="148590"/>
                      </a:cubicBezTo>
                      <a:cubicBezTo>
                        <a:pt x="253837" y="149225"/>
                        <a:pt x="252571" y="150495"/>
                        <a:pt x="250671" y="151765"/>
                      </a:cubicBezTo>
                      <a:cubicBezTo>
                        <a:pt x="247505" y="154305"/>
                        <a:pt x="241173" y="160020"/>
                        <a:pt x="219012" y="169545"/>
                      </a:cubicBezTo>
                      <a:cubicBezTo>
                        <a:pt x="187985" y="182880"/>
                        <a:pt x="135431" y="191135"/>
                        <a:pt x="83509" y="162560"/>
                      </a:cubicBezTo>
                      <a:cubicBezTo>
                        <a:pt x="33487" y="135255"/>
                        <a:pt x="11325" y="88265"/>
                        <a:pt x="3727" y="52705"/>
                      </a:cubicBezTo>
                      <a:cubicBezTo>
                        <a:pt x="-1972" y="25400"/>
                        <a:pt x="561" y="3175"/>
                        <a:pt x="561" y="1270"/>
                      </a:cubicBezTo>
                      <a:cubicBezTo>
                        <a:pt x="1194" y="635"/>
                        <a:pt x="1194" y="635"/>
                        <a:pt x="1194" y="0"/>
                      </a:cubicBezTo>
                      <a:cubicBezTo>
                        <a:pt x="1194" y="0"/>
                        <a:pt x="1194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5" name="Google Shape;325;p18"/>
              <p:cNvSpPr/>
              <p:nvPr/>
            </p:nvSpPr>
            <p:spPr>
              <a:xfrm>
                <a:off x="342484" y="4665663"/>
                <a:ext cx="234913" cy="102234"/>
              </a:xfrm>
              <a:custGeom>
                <a:rect b="b" l="l" r="r" t="t"/>
                <a:pathLst>
                  <a:path extrusionOk="0" h="102234" w="234913">
                    <a:moveTo>
                      <a:pt x="131071" y="100330"/>
                    </a:moveTo>
                    <a:lnTo>
                      <a:pt x="131071" y="60960"/>
                    </a:lnTo>
                    <a:lnTo>
                      <a:pt x="159564" y="0"/>
                    </a:lnTo>
                    <a:lnTo>
                      <a:pt x="137402" y="0"/>
                    </a:lnTo>
                    <a:lnTo>
                      <a:pt x="120306" y="40005"/>
                    </a:lnTo>
                    <a:lnTo>
                      <a:pt x="103210" y="0"/>
                    </a:lnTo>
                    <a:lnTo>
                      <a:pt x="80415" y="0"/>
                    </a:lnTo>
                    <a:lnTo>
                      <a:pt x="108909" y="60960"/>
                    </a:lnTo>
                    <a:lnTo>
                      <a:pt x="108909" y="100330"/>
                    </a:lnTo>
                    <a:lnTo>
                      <a:pt x="131071" y="100330"/>
                    </a:lnTo>
                    <a:close/>
                    <a:moveTo>
                      <a:pt x="53188" y="57785"/>
                    </a:moveTo>
                    <a:cubicBezTo>
                      <a:pt x="46223" y="43815"/>
                      <a:pt x="24061" y="2540"/>
                      <a:pt x="22795" y="635"/>
                    </a:cubicBezTo>
                    <a:lnTo>
                      <a:pt x="22795" y="0"/>
                    </a:lnTo>
                    <a:lnTo>
                      <a:pt x="0" y="0"/>
                    </a:lnTo>
                    <a:lnTo>
                      <a:pt x="0" y="100965"/>
                    </a:lnTo>
                    <a:lnTo>
                      <a:pt x="20262" y="100965"/>
                    </a:lnTo>
                    <a:lnTo>
                      <a:pt x="20262" y="41275"/>
                    </a:lnTo>
                    <a:cubicBezTo>
                      <a:pt x="27860" y="55245"/>
                      <a:pt x="51922" y="97790"/>
                      <a:pt x="53188" y="100330"/>
                    </a:cubicBezTo>
                    <a:lnTo>
                      <a:pt x="53821" y="100965"/>
                    </a:lnTo>
                    <a:lnTo>
                      <a:pt x="74083" y="100965"/>
                    </a:lnTo>
                    <a:lnTo>
                      <a:pt x="74083" y="0"/>
                    </a:lnTo>
                    <a:lnTo>
                      <a:pt x="53821" y="0"/>
                    </a:lnTo>
                    <a:lnTo>
                      <a:pt x="53821" y="57785"/>
                    </a:lnTo>
                    <a:close/>
                    <a:moveTo>
                      <a:pt x="234914" y="65405"/>
                    </a:moveTo>
                    <a:lnTo>
                      <a:pt x="234914" y="0"/>
                    </a:lnTo>
                    <a:lnTo>
                      <a:pt x="213385" y="0"/>
                    </a:lnTo>
                    <a:lnTo>
                      <a:pt x="213385" y="64770"/>
                    </a:lnTo>
                    <a:cubicBezTo>
                      <a:pt x="213385" y="78105"/>
                      <a:pt x="209586" y="83185"/>
                      <a:pt x="200722" y="83185"/>
                    </a:cubicBezTo>
                    <a:cubicBezTo>
                      <a:pt x="191224" y="83185"/>
                      <a:pt x="188058" y="78105"/>
                      <a:pt x="188058" y="64770"/>
                    </a:cubicBezTo>
                    <a:lnTo>
                      <a:pt x="188058" y="0"/>
                    </a:lnTo>
                    <a:lnTo>
                      <a:pt x="165896" y="0"/>
                    </a:lnTo>
                    <a:lnTo>
                      <a:pt x="165896" y="65405"/>
                    </a:lnTo>
                    <a:cubicBezTo>
                      <a:pt x="165896" y="89535"/>
                      <a:pt x="177927" y="102235"/>
                      <a:pt x="200722" y="102235"/>
                    </a:cubicBezTo>
                    <a:cubicBezTo>
                      <a:pt x="223516" y="102235"/>
                      <a:pt x="234914" y="90170"/>
                      <a:pt x="234914" y="654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18"/>
            <p:cNvGrpSpPr/>
            <p:nvPr/>
          </p:nvGrpSpPr>
          <p:grpSpPr>
            <a:xfrm>
              <a:off x="704036" y="4691063"/>
              <a:ext cx="497054" cy="76834"/>
              <a:chOff x="704036" y="4691063"/>
              <a:chExt cx="497054" cy="76834"/>
            </a:xfrm>
          </p:grpSpPr>
          <p:sp>
            <p:nvSpPr>
              <p:cNvPr id="327" name="Google Shape;327;p18"/>
              <p:cNvSpPr/>
              <p:nvPr/>
            </p:nvSpPr>
            <p:spPr>
              <a:xfrm>
                <a:off x="704036" y="4691698"/>
                <a:ext cx="43690" cy="74930"/>
              </a:xfrm>
              <a:custGeom>
                <a:rect b="b" l="l" r="r" t="t"/>
                <a:pathLst>
                  <a:path extrusionOk="0" h="74930" w="43690">
                    <a:moveTo>
                      <a:pt x="22162" y="74930"/>
                    </a:moveTo>
                    <a:lnTo>
                      <a:pt x="0" y="74930"/>
                    </a:lnTo>
                    <a:lnTo>
                      <a:pt x="0" y="1270"/>
                    </a:lnTo>
                    <a:lnTo>
                      <a:pt x="22162" y="1270"/>
                    </a:lnTo>
                    <a:lnTo>
                      <a:pt x="22162" y="10795"/>
                    </a:lnTo>
                    <a:cubicBezTo>
                      <a:pt x="25961" y="5080"/>
                      <a:pt x="31660" y="0"/>
                      <a:pt x="41791" y="0"/>
                    </a:cubicBezTo>
                    <a:cubicBezTo>
                      <a:pt x="41791" y="0"/>
                      <a:pt x="43057" y="0"/>
                      <a:pt x="43057" y="0"/>
                    </a:cubicBezTo>
                    <a:lnTo>
                      <a:pt x="43690" y="0"/>
                    </a:lnTo>
                    <a:lnTo>
                      <a:pt x="43690" y="18415"/>
                    </a:lnTo>
                    <a:lnTo>
                      <a:pt x="42424" y="18415"/>
                    </a:lnTo>
                    <a:cubicBezTo>
                      <a:pt x="41791" y="18415"/>
                      <a:pt x="39258" y="17780"/>
                      <a:pt x="38625" y="17780"/>
                    </a:cubicBezTo>
                    <a:cubicBezTo>
                      <a:pt x="29760" y="17780"/>
                      <a:pt x="24061" y="22860"/>
                      <a:pt x="22162" y="25400"/>
                    </a:cubicBezTo>
                    <a:lnTo>
                      <a:pt x="22162" y="749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888294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821809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959212" y="4691063"/>
                <a:ext cx="98777" cy="76834"/>
              </a:xfrm>
              <a:custGeom>
                <a:rect b="b" l="l" r="r" t="t"/>
                <a:pathLst>
                  <a:path extrusionOk="0" h="76834" w="98777">
                    <a:moveTo>
                      <a:pt x="98778" y="75565"/>
                    </a:moveTo>
                    <a:lnTo>
                      <a:pt x="77249" y="75565"/>
                    </a:lnTo>
                    <a:lnTo>
                      <a:pt x="77249" y="26670"/>
                    </a:lnTo>
                    <a:cubicBezTo>
                      <a:pt x="77249" y="20955"/>
                      <a:pt x="75983" y="19050"/>
                      <a:pt x="71551" y="19050"/>
                    </a:cubicBezTo>
                    <a:cubicBezTo>
                      <a:pt x="67751" y="19050"/>
                      <a:pt x="63319" y="22225"/>
                      <a:pt x="60786" y="25400"/>
                    </a:cubicBezTo>
                    <a:lnTo>
                      <a:pt x="60786" y="76200"/>
                    </a:lnTo>
                    <a:lnTo>
                      <a:pt x="38625" y="76200"/>
                    </a:lnTo>
                    <a:lnTo>
                      <a:pt x="38625" y="27305"/>
                    </a:lnTo>
                    <a:cubicBezTo>
                      <a:pt x="38625" y="21590"/>
                      <a:pt x="37358" y="19685"/>
                      <a:pt x="33559" y="19685"/>
                    </a:cubicBezTo>
                    <a:cubicBezTo>
                      <a:pt x="29760" y="19685"/>
                      <a:pt x="25328" y="22860"/>
                      <a:pt x="22162" y="26035"/>
                    </a:cubicBezTo>
                    <a:lnTo>
                      <a:pt x="22162" y="76835"/>
                    </a:lnTo>
                    <a:lnTo>
                      <a:pt x="0" y="76835"/>
                    </a:lnTo>
                    <a:lnTo>
                      <a:pt x="0" y="1905"/>
                    </a:lnTo>
                    <a:lnTo>
                      <a:pt x="22162" y="1905"/>
                    </a:lnTo>
                    <a:lnTo>
                      <a:pt x="22162" y="9525"/>
                    </a:lnTo>
                    <a:cubicBezTo>
                      <a:pt x="26594" y="4445"/>
                      <a:pt x="33559" y="0"/>
                      <a:pt x="42424" y="0"/>
                    </a:cubicBezTo>
                    <a:cubicBezTo>
                      <a:pt x="51922" y="0"/>
                      <a:pt x="56987" y="2540"/>
                      <a:pt x="59520" y="10160"/>
                    </a:cubicBezTo>
                    <a:cubicBezTo>
                      <a:pt x="63952" y="4445"/>
                      <a:pt x="71551" y="0"/>
                      <a:pt x="80415" y="0"/>
                    </a:cubicBezTo>
                    <a:cubicBezTo>
                      <a:pt x="92446" y="0"/>
                      <a:pt x="98778" y="6350"/>
                      <a:pt x="98778" y="20320"/>
                    </a:cubicBezTo>
                    <a:lnTo>
                      <a:pt x="98778" y="755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1067487" y="4691063"/>
                <a:ext cx="62685" cy="76200"/>
              </a:xfrm>
              <a:custGeom>
                <a:rect b="b" l="l" r="r" t="t"/>
                <a:pathLst>
                  <a:path extrusionOk="0" h="76200" w="62685">
                    <a:moveTo>
                      <a:pt x="18363" y="76200"/>
                    </a:moveTo>
                    <a:cubicBezTo>
                      <a:pt x="6332" y="76200"/>
                      <a:pt x="0" y="69850"/>
                      <a:pt x="0" y="57150"/>
                    </a:cubicBezTo>
                    <a:cubicBezTo>
                      <a:pt x="0" y="41910"/>
                      <a:pt x="12664" y="32385"/>
                      <a:pt x="39258" y="27305"/>
                    </a:cubicBezTo>
                    <a:lnTo>
                      <a:pt x="39258" y="24765"/>
                    </a:lnTo>
                    <a:cubicBezTo>
                      <a:pt x="39258" y="19050"/>
                      <a:pt x="37358" y="17145"/>
                      <a:pt x="32926" y="17145"/>
                    </a:cubicBezTo>
                    <a:cubicBezTo>
                      <a:pt x="24694" y="17145"/>
                      <a:pt x="17096" y="22225"/>
                      <a:pt x="13297" y="24765"/>
                    </a:cubicBezTo>
                    <a:lnTo>
                      <a:pt x="3166" y="11430"/>
                    </a:lnTo>
                    <a:cubicBezTo>
                      <a:pt x="12031" y="3810"/>
                      <a:pt x="24061" y="0"/>
                      <a:pt x="36725" y="0"/>
                    </a:cubicBezTo>
                    <a:cubicBezTo>
                      <a:pt x="53188" y="0"/>
                      <a:pt x="60786" y="6985"/>
                      <a:pt x="60786" y="24130"/>
                    </a:cubicBezTo>
                    <a:lnTo>
                      <a:pt x="60786" y="56515"/>
                    </a:lnTo>
                    <a:cubicBezTo>
                      <a:pt x="60786" y="66040"/>
                      <a:pt x="61420" y="70485"/>
                      <a:pt x="62686" y="74295"/>
                    </a:cubicBezTo>
                    <a:lnTo>
                      <a:pt x="62686" y="74930"/>
                    </a:lnTo>
                    <a:cubicBezTo>
                      <a:pt x="62686" y="74930"/>
                      <a:pt x="41157" y="74930"/>
                      <a:pt x="41157" y="74930"/>
                    </a:cubicBezTo>
                    <a:cubicBezTo>
                      <a:pt x="40524" y="73025"/>
                      <a:pt x="39891" y="70485"/>
                      <a:pt x="39891" y="67310"/>
                    </a:cubicBezTo>
                    <a:cubicBezTo>
                      <a:pt x="33559" y="73660"/>
                      <a:pt x="26594" y="76200"/>
                      <a:pt x="18363" y="76200"/>
                    </a:cubicBezTo>
                    <a:close/>
                    <a:moveTo>
                      <a:pt x="39258" y="39370"/>
                    </a:moveTo>
                    <a:cubicBezTo>
                      <a:pt x="26594" y="41910"/>
                      <a:pt x="20895" y="46355"/>
                      <a:pt x="20895" y="53340"/>
                    </a:cubicBezTo>
                    <a:cubicBezTo>
                      <a:pt x="20895" y="57785"/>
                      <a:pt x="22795" y="59690"/>
                      <a:pt x="27227" y="59690"/>
                    </a:cubicBezTo>
                    <a:cubicBezTo>
                      <a:pt x="31660" y="59690"/>
                      <a:pt x="35459" y="57785"/>
                      <a:pt x="39258" y="54610"/>
                    </a:cubicBezTo>
                    <a:lnTo>
                      <a:pt x="39258" y="393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751525" y="4691698"/>
                <a:ext cx="64585" cy="76199"/>
              </a:xfrm>
              <a:custGeom>
                <a:rect b="b" l="l" r="r" t="t"/>
                <a:pathLst>
                  <a:path extrusionOk="0" h="76199" w="64585">
                    <a:moveTo>
                      <a:pt x="32293" y="0"/>
                    </a:moveTo>
                    <a:cubicBezTo>
                      <a:pt x="8232" y="0"/>
                      <a:pt x="0" y="19685"/>
                      <a:pt x="0" y="38100"/>
                    </a:cubicBezTo>
                    <a:cubicBezTo>
                      <a:pt x="0" y="66040"/>
                      <a:pt x="16463" y="76200"/>
                      <a:pt x="32293" y="76200"/>
                    </a:cubicBezTo>
                    <a:cubicBezTo>
                      <a:pt x="48123" y="76200"/>
                      <a:pt x="64586" y="66040"/>
                      <a:pt x="64586" y="38100"/>
                    </a:cubicBezTo>
                    <a:cubicBezTo>
                      <a:pt x="64586" y="9525"/>
                      <a:pt x="48123" y="0"/>
                      <a:pt x="32293" y="0"/>
                    </a:cubicBezTo>
                    <a:close/>
                    <a:moveTo>
                      <a:pt x="32293" y="58420"/>
                    </a:moveTo>
                    <a:cubicBezTo>
                      <a:pt x="27860" y="58420"/>
                      <a:pt x="22162" y="56515"/>
                      <a:pt x="22162" y="38100"/>
                    </a:cubicBezTo>
                    <a:cubicBezTo>
                      <a:pt x="22162" y="20320"/>
                      <a:pt x="27860" y="18415"/>
                      <a:pt x="32293" y="18415"/>
                    </a:cubicBezTo>
                    <a:cubicBezTo>
                      <a:pt x="36725" y="18415"/>
                      <a:pt x="42424" y="20320"/>
                      <a:pt x="42424" y="38100"/>
                    </a:cubicBezTo>
                    <a:cubicBezTo>
                      <a:pt x="42424" y="55880"/>
                      <a:pt x="37358" y="58420"/>
                      <a:pt x="32293" y="584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140937" y="4691698"/>
                <a:ext cx="60153" cy="74294"/>
              </a:xfrm>
              <a:custGeom>
                <a:rect b="b" l="l" r="r" t="t"/>
                <a:pathLst>
                  <a:path extrusionOk="0" h="74294" w="60153">
                    <a:moveTo>
                      <a:pt x="41791" y="0"/>
                    </a:moveTo>
                    <a:cubicBezTo>
                      <a:pt x="33559" y="0"/>
                      <a:pt x="26594" y="4445"/>
                      <a:pt x="22162" y="8890"/>
                    </a:cubicBezTo>
                    <a:lnTo>
                      <a:pt x="22162" y="1270"/>
                    </a:lnTo>
                    <a:lnTo>
                      <a:pt x="0" y="1270"/>
                    </a:lnTo>
                    <a:lnTo>
                      <a:pt x="0" y="74295"/>
                    </a:lnTo>
                    <a:lnTo>
                      <a:pt x="22162" y="74295"/>
                    </a:lnTo>
                    <a:lnTo>
                      <a:pt x="22162" y="24130"/>
                    </a:lnTo>
                    <a:cubicBezTo>
                      <a:pt x="26594" y="20320"/>
                      <a:pt x="29760" y="18415"/>
                      <a:pt x="32926" y="18415"/>
                    </a:cubicBezTo>
                    <a:cubicBezTo>
                      <a:pt x="35459" y="18415"/>
                      <a:pt x="37991" y="19050"/>
                      <a:pt x="37991" y="25400"/>
                    </a:cubicBezTo>
                    <a:lnTo>
                      <a:pt x="37991" y="74295"/>
                    </a:lnTo>
                    <a:lnTo>
                      <a:pt x="60153" y="74295"/>
                    </a:lnTo>
                    <a:lnTo>
                      <a:pt x="60153" y="19685"/>
                    </a:lnTo>
                    <a:cubicBezTo>
                      <a:pt x="60153" y="6350"/>
                      <a:pt x="53821" y="0"/>
                      <a:pt x="41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" name="Google Shape;334;p18"/>
            <p:cNvSpPr/>
            <p:nvPr/>
          </p:nvSpPr>
          <p:spPr>
            <a:xfrm>
              <a:off x="543205" y="4793933"/>
              <a:ext cx="72816" cy="103504"/>
            </a:xfrm>
            <a:custGeom>
              <a:rect b="b" l="l" r="r" t="t"/>
              <a:pathLst>
                <a:path extrusionOk="0" h="103504" w="72816">
                  <a:moveTo>
                    <a:pt x="43690" y="41910"/>
                  </a:moveTo>
                  <a:lnTo>
                    <a:pt x="41791" y="41275"/>
                  </a:lnTo>
                  <a:cubicBezTo>
                    <a:pt x="32926" y="37465"/>
                    <a:pt x="26594" y="33655"/>
                    <a:pt x="26594" y="27305"/>
                  </a:cubicBezTo>
                  <a:cubicBezTo>
                    <a:pt x="26594" y="22225"/>
                    <a:pt x="30393" y="19050"/>
                    <a:pt x="36092" y="19050"/>
                  </a:cubicBezTo>
                  <a:cubicBezTo>
                    <a:pt x="43057" y="19050"/>
                    <a:pt x="48123" y="23495"/>
                    <a:pt x="52555" y="32385"/>
                  </a:cubicBezTo>
                  <a:lnTo>
                    <a:pt x="53188" y="33655"/>
                  </a:lnTo>
                  <a:lnTo>
                    <a:pt x="70917" y="24130"/>
                  </a:lnTo>
                  <a:lnTo>
                    <a:pt x="70284" y="22860"/>
                  </a:lnTo>
                  <a:cubicBezTo>
                    <a:pt x="63319" y="7620"/>
                    <a:pt x="51922" y="0"/>
                    <a:pt x="36092" y="0"/>
                  </a:cubicBezTo>
                  <a:cubicBezTo>
                    <a:pt x="17096" y="0"/>
                    <a:pt x="3799" y="12065"/>
                    <a:pt x="3799" y="28575"/>
                  </a:cubicBezTo>
                  <a:cubicBezTo>
                    <a:pt x="3799" y="48895"/>
                    <a:pt x="19629" y="55245"/>
                    <a:pt x="32293" y="60960"/>
                  </a:cubicBezTo>
                  <a:lnTo>
                    <a:pt x="32926" y="61595"/>
                  </a:lnTo>
                  <a:cubicBezTo>
                    <a:pt x="43057" y="66040"/>
                    <a:pt x="49389" y="69215"/>
                    <a:pt x="49389" y="76200"/>
                  </a:cubicBezTo>
                  <a:cubicBezTo>
                    <a:pt x="49389" y="82550"/>
                    <a:pt x="44957" y="85725"/>
                    <a:pt x="37991" y="85725"/>
                  </a:cubicBezTo>
                  <a:cubicBezTo>
                    <a:pt x="27860" y="85725"/>
                    <a:pt x="22162" y="77470"/>
                    <a:pt x="18996" y="71120"/>
                  </a:cubicBezTo>
                  <a:lnTo>
                    <a:pt x="18363" y="69850"/>
                  </a:lnTo>
                  <a:lnTo>
                    <a:pt x="0" y="78105"/>
                  </a:lnTo>
                  <a:lnTo>
                    <a:pt x="633" y="79375"/>
                  </a:lnTo>
                  <a:cubicBezTo>
                    <a:pt x="8231" y="95885"/>
                    <a:pt x="20895" y="103505"/>
                    <a:pt x="38625" y="103505"/>
                  </a:cubicBezTo>
                  <a:cubicBezTo>
                    <a:pt x="55088" y="103505"/>
                    <a:pt x="72817" y="94615"/>
                    <a:pt x="72817" y="74295"/>
                  </a:cubicBezTo>
                  <a:cubicBezTo>
                    <a:pt x="72184" y="53975"/>
                    <a:pt x="56354" y="46990"/>
                    <a:pt x="43690" y="41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24887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695804" y="4792028"/>
              <a:ext cx="60153" cy="104139"/>
            </a:xfrm>
            <a:custGeom>
              <a:rect b="b" l="l" r="r" t="t"/>
              <a:pathLst>
                <a:path extrusionOk="0" h="104139" w="60153">
                  <a:moveTo>
                    <a:pt x="41791" y="28575"/>
                  </a:moveTo>
                  <a:cubicBezTo>
                    <a:pt x="33559" y="28575"/>
                    <a:pt x="26594" y="33020"/>
                    <a:pt x="22162" y="37465"/>
                  </a:cubicBezTo>
                  <a:lnTo>
                    <a:pt x="22162" y="0"/>
                  </a:lnTo>
                  <a:lnTo>
                    <a:pt x="0" y="3175"/>
                  </a:lnTo>
                  <a:lnTo>
                    <a:pt x="0" y="104140"/>
                  </a:lnTo>
                  <a:lnTo>
                    <a:pt x="22162" y="104140"/>
                  </a:lnTo>
                  <a:lnTo>
                    <a:pt x="22162" y="53975"/>
                  </a:lnTo>
                  <a:cubicBezTo>
                    <a:pt x="26594" y="50165"/>
                    <a:pt x="29760" y="48260"/>
                    <a:pt x="32926" y="48260"/>
                  </a:cubicBezTo>
                  <a:cubicBezTo>
                    <a:pt x="35459" y="48260"/>
                    <a:pt x="37991" y="48895"/>
                    <a:pt x="37991" y="55245"/>
                  </a:cubicBezTo>
                  <a:lnTo>
                    <a:pt x="37991" y="104140"/>
                  </a:lnTo>
                  <a:lnTo>
                    <a:pt x="60153" y="104140"/>
                  </a:lnTo>
                  <a:lnTo>
                    <a:pt x="60153" y="48260"/>
                  </a:lnTo>
                  <a:cubicBezTo>
                    <a:pt x="60153" y="35560"/>
                    <a:pt x="53821" y="28575"/>
                    <a:pt x="41791" y="28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64189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6" y="66040"/>
                    <a:pt x="64586" y="38100"/>
                  </a:cubicBezTo>
                  <a:cubicBezTo>
                    <a:pt x="64586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836373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4585" y="10160"/>
                    <a:pt x="47489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954779" y="4820603"/>
              <a:ext cx="64602" cy="76200"/>
            </a:xfrm>
            <a:custGeom>
              <a:rect b="b" l="l" r="r" t="t"/>
              <a:pathLst>
                <a:path extrusionOk="0" h="76200" w="64602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5219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7358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023797" y="4794567"/>
              <a:ext cx="44956" cy="101600"/>
            </a:xfrm>
            <a:custGeom>
              <a:rect b="b" l="l" r="r" t="t"/>
              <a:pathLst>
                <a:path extrusionOk="0" h="101600" w="44956">
                  <a:moveTo>
                    <a:pt x="33559" y="0"/>
                  </a:moveTo>
                  <a:cubicBezTo>
                    <a:pt x="12664" y="0"/>
                    <a:pt x="10131" y="12065"/>
                    <a:pt x="10131" y="22860"/>
                  </a:cubicBezTo>
                  <a:lnTo>
                    <a:pt x="10131" y="27940"/>
                  </a:lnTo>
                  <a:lnTo>
                    <a:pt x="0" y="27940"/>
                  </a:lnTo>
                  <a:lnTo>
                    <a:pt x="0" y="45085"/>
                  </a:lnTo>
                  <a:lnTo>
                    <a:pt x="10131" y="45085"/>
                  </a:lnTo>
                  <a:lnTo>
                    <a:pt x="10131" y="101600"/>
                  </a:lnTo>
                  <a:lnTo>
                    <a:pt x="32293" y="101600"/>
                  </a:lnTo>
                  <a:lnTo>
                    <a:pt x="32293" y="45085"/>
                  </a:lnTo>
                  <a:lnTo>
                    <a:pt x="44957" y="45085"/>
                  </a:lnTo>
                  <a:lnTo>
                    <a:pt x="44957" y="27940"/>
                  </a:lnTo>
                  <a:lnTo>
                    <a:pt x="32293" y="27940"/>
                  </a:lnTo>
                  <a:lnTo>
                    <a:pt x="32293" y="23495"/>
                  </a:lnTo>
                  <a:cubicBezTo>
                    <a:pt x="32293" y="18415"/>
                    <a:pt x="34826" y="17145"/>
                    <a:pt x="39258" y="17145"/>
                  </a:cubicBezTo>
                  <a:cubicBezTo>
                    <a:pt x="40524" y="17145"/>
                    <a:pt x="43057" y="17145"/>
                    <a:pt x="43690" y="17780"/>
                  </a:cubicBezTo>
                  <a:lnTo>
                    <a:pt x="44957" y="17780"/>
                  </a:lnTo>
                  <a:lnTo>
                    <a:pt x="44957" y="635"/>
                  </a:lnTo>
                  <a:lnTo>
                    <a:pt x="44323" y="635"/>
                  </a:lnTo>
                  <a:cubicBezTo>
                    <a:pt x="43057" y="0"/>
                    <a:pt x="36725" y="0"/>
                    <a:pt x="3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095981" y="4794567"/>
              <a:ext cx="88013" cy="100965"/>
            </a:xfrm>
            <a:custGeom>
              <a:rect b="b" l="l" r="r" t="t"/>
              <a:pathLst>
                <a:path extrusionOk="0" h="100965" w="88013">
                  <a:moveTo>
                    <a:pt x="44323" y="66040"/>
                  </a:moveTo>
                  <a:lnTo>
                    <a:pt x="2786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996" y="100965"/>
                  </a:lnTo>
                  <a:lnTo>
                    <a:pt x="18996" y="38100"/>
                  </a:lnTo>
                  <a:cubicBezTo>
                    <a:pt x="20262" y="42545"/>
                    <a:pt x="34826" y="100965"/>
                    <a:pt x="34826" y="100965"/>
                  </a:cubicBezTo>
                  <a:lnTo>
                    <a:pt x="51922" y="100965"/>
                  </a:lnTo>
                  <a:cubicBezTo>
                    <a:pt x="51922" y="100965"/>
                    <a:pt x="66485" y="43815"/>
                    <a:pt x="67751" y="38735"/>
                  </a:cubicBezTo>
                  <a:lnTo>
                    <a:pt x="67751" y="100965"/>
                  </a:lnTo>
                  <a:lnTo>
                    <a:pt x="88014" y="100965"/>
                  </a:lnTo>
                  <a:lnTo>
                    <a:pt x="88014" y="0"/>
                  </a:lnTo>
                  <a:lnTo>
                    <a:pt x="59520" y="0"/>
                  </a:lnTo>
                  <a:lnTo>
                    <a:pt x="44323" y="660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19349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7489" y="50800"/>
                  </a:move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8895"/>
                  </a:lnTo>
                  <a:lnTo>
                    <a:pt x="47489" y="50800"/>
                  </a:lnTo>
                  <a:close/>
                  <a:moveTo>
                    <a:pt x="22795" y="31115"/>
                  </a:moveTo>
                  <a:cubicBezTo>
                    <a:pt x="23428" y="24765"/>
                    <a:pt x="25961" y="18415"/>
                    <a:pt x="32293" y="18415"/>
                  </a:cubicBezTo>
                  <a:cubicBezTo>
                    <a:pt x="35459" y="18415"/>
                    <a:pt x="40524" y="19685"/>
                    <a:pt x="41157" y="31115"/>
                  </a:cubicBezTo>
                  <a:lnTo>
                    <a:pt x="22795" y="31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65043" y="4794567"/>
              <a:ext cx="65851" cy="102235"/>
            </a:xfrm>
            <a:custGeom>
              <a:rect b="b" l="l" r="r" t="t"/>
              <a:pathLst>
                <a:path extrusionOk="0" h="102235" w="65851">
                  <a:moveTo>
                    <a:pt x="62686" y="82550"/>
                  </a:moveTo>
                  <a:lnTo>
                    <a:pt x="62686" y="0"/>
                  </a:lnTo>
                  <a:lnTo>
                    <a:pt x="40524" y="0"/>
                  </a:lnTo>
                  <a:lnTo>
                    <a:pt x="40524" y="33020"/>
                  </a:lnTo>
                  <a:cubicBezTo>
                    <a:pt x="36092" y="28575"/>
                    <a:pt x="30393" y="26035"/>
                    <a:pt x="24061" y="26035"/>
                  </a:cubicBezTo>
                  <a:cubicBezTo>
                    <a:pt x="8865" y="26035"/>
                    <a:pt x="0" y="40005"/>
                    <a:pt x="0" y="64770"/>
                  </a:cubicBezTo>
                  <a:cubicBezTo>
                    <a:pt x="0" y="95885"/>
                    <a:pt x="13297" y="102235"/>
                    <a:pt x="24061" y="102235"/>
                  </a:cubicBezTo>
                  <a:cubicBezTo>
                    <a:pt x="31026" y="102235"/>
                    <a:pt x="36725" y="99695"/>
                    <a:pt x="41157" y="94615"/>
                  </a:cubicBezTo>
                  <a:cubicBezTo>
                    <a:pt x="41157" y="96520"/>
                    <a:pt x="41791" y="99060"/>
                    <a:pt x="42424" y="100330"/>
                  </a:cubicBezTo>
                  <a:lnTo>
                    <a:pt x="43057" y="100965"/>
                  </a:lnTo>
                  <a:lnTo>
                    <a:pt x="65852" y="100965"/>
                  </a:lnTo>
                  <a:lnTo>
                    <a:pt x="65219" y="99060"/>
                  </a:lnTo>
                  <a:cubicBezTo>
                    <a:pt x="63319" y="95885"/>
                    <a:pt x="62686" y="90805"/>
                    <a:pt x="62686" y="82550"/>
                  </a:cubicBezTo>
                  <a:close/>
                  <a:moveTo>
                    <a:pt x="40524" y="50165"/>
                  </a:moveTo>
                  <a:lnTo>
                    <a:pt x="40524" y="78105"/>
                  </a:lnTo>
                  <a:cubicBezTo>
                    <a:pt x="37991" y="80645"/>
                    <a:pt x="34826" y="83820"/>
                    <a:pt x="31026" y="83820"/>
                  </a:cubicBezTo>
                  <a:cubicBezTo>
                    <a:pt x="27227" y="83820"/>
                    <a:pt x="21529" y="81915"/>
                    <a:pt x="21529" y="64135"/>
                  </a:cubicBezTo>
                  <a:cubicBezTo>
                    <a:pt x="21529" y="46990"/>
                    <a:pt x="25961" y="45085"/>
                    <a:pt x="31026" y="45085"/>
                  </a:cubicBezTo>
                  <a:cubicBezTo>
                    <a:pt x="34192" y="45085"/>
                    <a:pt x="36725" y="46990"/>
                    <a:pt x="40524" y="50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341026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341026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372685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442970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442970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79061" y="4820603"/>
              <a:ext cx="60153" cy="74929"/>
            </a:xfrm>
            <a:custGeom>
              <a:rect b="b" l="l" r="r" t="t"/>
              <a:pathLst>
                <a:path extrusionOk="0" h="74929" w="60153">
                  <a:moveTo>
                    <a:pt x="41791" y="0"/>
                  </a:moveTo>
                  <a:cubicBezTo>
                    <a:pt x="33559" y="0"/>
                    <a:pt x="26594" y="4445"/>
                    <a:pt x="22162" y="8890"/>
                  </a:cubicBezTo>
                  <a:lnTo>
                    <a:pt x="22162" y="1270"/>
                  </a:lnTo>
                  <a:lnTo>
                    <a:pt x="0" y="1270"/>
                  </a:lnTo>
                  <a:lnTo>
                    <a:pt x="0" y="74930"/>
                  </a:lnTo>
                  <a:lnTo>
                    <a:pt x="22162" y="74930"/>
                  </a:lnTo>
                  <a:lnTo>
                    <a:pt x="22162" y="24765"/>
                  </a:lnTo>
                  <a:cubicBezTo>
                    <a:pt x="26594" y="20955"/>
                    <a:pt x="29760" y="19050"/>
                    <a:pt x="32926" y="19050"/>
                  </a:cubicBezTo>
                  <a:cubicBezTo>
                    <a:pt x="35459" y="19050"/>
                    <a:pt x="37991" y="19685"/>
                    <a:pt x="37991" y="26035"/>
                  </a:cubicBezTo>
                  <a:lnTo>
                    <a:pt x="37991" y="74930"/>
                  </a:lnTo>
                  <a:lnTo>
                    <a:pt x="60153" y="74930"/>
                  </a:lnTo>
                  <a:lnTo>
                    <a:pt x="60153" y="19685"/>
                  </a:lnTo>
                  <a:cubicBezTo>
                    <a:pt x="60153" y="6985"/>
                    <a:pt x="53821" y="0"/>
                    <a:pt x="4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54871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8123" y="49530"/>
                  </a:moveTo>
                  <a:lnTo>
                    <a:pt x="47489" y="50800"/>
                  </a:ln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9530"/>
                  </a:lnTo>
                  <a:close/>
                  <a:moveTo>
                    <a:pt x="22162" y="31115"/>
                  </a:moveTo>
                  <a:cubicBezTo>
                    <a:pt x="22795" y="24765"/>
                    <a:pt x="25328" y="18415"/>
                    <a:pt x="31660" y="18415"/>
                  </a:cubicBezTo>
                  <a:cubicBezTo>
                    <a:pt x="34826" y="18415"/>
                    <a:pt x="39891" y="19685"/>
                    <a:pt x="40524" y="31115"/>
                  </a:cubicBezTo>
                  <a:lnTo>
                    <a:pt x="22162" y="31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908556" y="4794568"/>
              <a:ext cx="22161" cy="100964"/>
            </a:xfrm>
            <a:custGeom>
              <a:rect b="b" l="l" r="r" t="t"/>
              <a:pathLst>
                <a:path extrusionOk="0" h="100964" w="22161">
                  <a:moveTo>
                    <a:pt x="0" y="0"/>
                  </a:moveTo>
                  <a:lnTo>
                    <a:pt x="22162" y="0"/>
                  </a:lnTo>
                  <a:lnTo>
                    <a:pt x="22162" y="100965"/>
                  </a:lnTo>
                  <a:lnTo>
                    <a:pt x="0" y="1009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612856" y="4661217"/>
              <a:ext cx="77249" cy="106679"/>
            </a:xfrm>
            <a:custGeom>
              <a:rect b="b" l="l" r="r" t="t"/>
              <a:pathLst>
                <a:path extrusionOk="0" h="106679" w="77249">
                  <a:moveTo>
                    <a:pt x="41791" y="71120"/>
                  </a:moveTo>
                  <a:lnTo>
                    <a:pt x="56354" y="71120"/>
                  </a:lnTo>
                  <a:cubicBezTo>
                    <a:pt x="55088" y="82550"/>
                    <a:pt x="49389" y="88900"/>
                    <a:pt x="40524" y="88900"/>
                  </a:cubicBezTo>
                  <a:cubicBezTo>
                    <a:pt x="32926" y="88900"/>
                    <a:pt x="22162" y="85090"/>
                    <a:pt x="22162" y="53340"/>
                  </a:cubicBezTo>
                  <a:cubicBezTo>
                    <a:pt x="22162" y="31115"/>
                    <a:pt x="27860" y="19685"/>
                    <a:pt x="39258" y="19685"/>
                  </a:cubicBezTo>
                  <a:cubicBezTo>
                    <a:pt x="47489" y="19685"/>
                    <a:pt x="51289" y="24765"/>
                    <a:pt x="54454" y="38100"/>
                  </a:cubicBezTo>
                  <a:lnTo>
                    <a:pt x="75350" y="35560"/>
                  </a:lnTo>
                  <a:cubicBezTo>
                    <a:pt x="70917" y="10795"/>
                    <a:pt x="60153" y="0"/>
                    <a:pt x="40524" y="0"/>
                  </a:cubicBezTo>
                  <a:cubicBezTo>
                    <a:pt x="15197" y="0"/>
                    <a:pt x="0" y="19685"/>
                    <a:pt x="0" y="53340"/>
                  </a:cubicBezTo>
                  <a:cubicBezTo>
                    <a:pt x="0" y="87630"/>
                    <a:pt x="13930" y="106680"/>
                    <a:pt x="37991" y="106680"/>
                  </a:cubicBezTo>
                  <a:cubicBezTo>
                    <a:pt x="48756" y="106680"/>
                    <a:pt x="56354" y="100965"/>
                    <a:pt x="60153" y="94615"/>
                  </a:cubicBezTo>
                  <a:lnTo>
                    <a:pt x="60153" y="104775"/>
                  </a:lnTo>
                  <a:lnTo>
                    <a:pt x="77249" y="104775"/>
                  </a:lnTo>
                  <a:lnTo>
                    <a:pt x="77249" y="53975"/>
                  </a:lnTo>
                  <a:lnTo>
                    <a:pt x="42424" y="53975"/>
                  </a:lnTo>
                  <a:lnTo>
                    <a:pt x="42424" y="711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bg>
      <p:bgPr>
        <a:solidFill>
          <a:schemeClr val="dk2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ctrTitle"/>
          </p:nvPr>
        </p:nvSpPr>
        <p:spPr>
          <a:xfrm>
            <a:off x="287565" y="1223790"/>
            <a:ext cx="4248150" cy="1846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1" type="subTitle"/>
          </p:nvPr>
        </p:nvSpPr>
        <p:spPr>
          <a:xfrm>
            <a:off x="332072" y="3319544"/>
            <a:ext cx="4248150" cy="89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 sz="13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56" name="Google Shape;356;p19"/>
          <p:cNvSpPr/>
          <p:nvPr>
            <p:ph idx="2" type="pic"/>
          </p:nvPr>
        </p:nvSpPr>
        <p:spPr>
          <a:xfrm>
            <a:off x="6103938" y="0"/>
            <a:ext cx="3040062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57" name="Google Shape;357;p19"/>
          <p:cNvSpPr/>
          <p:nvPr>
            <p:ph idx="11" type="ftr"/>
          </p:nvPr>
        </p:nvSpPr>
        <p:spPr>
          <a:xfrm>
            <a:off x="347663" y="4663440"/>
            <a:ext cx="1810512" cy="21945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8" name="Google Shape;358;p19"/>
          <p:cNvGrpSpPr/>
          <p:nvPr/>
        </p:nvGrpSpPr>
        <p:grpSpPr>
          <a:xfrm>
            <a:off x="243751" y="256503"/>
            <a:ext cx="2560321" cy="659341"/>
            <a:chOff x="243131" y="4363879"/>
            <a:chExt cx="2050554" cy="528065"/>
          </a:xfrm>
        </p:grpSpPr>
        <p:grpSp>
          <p:nvGrpSpPr>
            <p:cNvPr id="359" name="Google Shape;359;p19"/>
            <p:cNvGrpSpPr/>
            <p:nvPr/>
          </p:nvGrpSpPr>
          <p:grpSpPr>
            <a:xfrm>
              <a:off x="243131" y="4363879"/>
              <a:ext cx="460143" cy="527337"/>
              <a:chOff x="243131" y="4363879"/>
              <a:chExt cx="460143" cy="527337"/>
            </a:xfrm>
          </p:grpSpPr>
          <p:grpSp>
            <p:nvGrpSpPr>
              <p:cNvPr id="360" name="Google Shape;360;p19"/>
              <p:cNvGrpSpPr/>
              <p:nvPr/>
            </p:nvGrpSpPr>
            <p:grpSpPr>
              <a:xfrm>
                <a:off x="243131" y="4363879"/>
                <a:ext cx="457650" cy="527337"/>
                <a:chOff x="243131" y="4363879"/>
                <a:chExt cx="457650" cy="527337"/>
              </a:xfrm>
            </p:grpSpPr>
            <p:sp>
              <p:nvSpPr>
                <p:cNvPr id="361" name="Google Shape;361;p19"/>
                <p:cNvSpPr/>
                <p:nvPr/>
              </p:nvSpPr>
              <p:spPr>
                <a:xfrm>
                  <a:off x="265989" y="4363879"/>
                  <a:ext cx="434792" cy="163309"/>
                </a:xfrm>
                <a:custGeom>
                  <a:rect b="b" l="l" r="r" t="t"/>
                  <a:pathLst>
                    <a:path extrusionOk="0" h="163309" w="434792">
                      <a:moveTo>
                        <a:pt x="434359" y="108547"/>
                      </a:moveTo>
                      <a:cubicBezTo>
                        <a:pt x="434359" y="108547"/>
                        <a:pt x="435334" y="108547"/>
                        <a:pt x="434359" y="108547"/>
                      </a:cubicBezTo>
                      <a:cubicBezTo>
                        <a:pt x="434359" y="107569"/>
                        <a:pt x="433384" y="106591"/>
                        <a:pt x="431434" y="103657"/>
                      </a:cubicBezTo>
                      <a:cubicBezTo>
                        <a:pt x="429484" y="100724"/>
                        <a:pt x="414857" y="81166"/>
                        <a:pt x="396330" y="64541"/>
                      </a:cubicBezTo>
                      <a:cubicBezTo>
                        <a:pt x="378778" y="47917"/>
                        <a:pt x="323196" y="0"/>
                        <a:pt x="234461" y="0"/>
                      </a:cubicBezTo>
                      <a:cubicBezTo>
                        <a:pt x="142800" y="0"/>
                        <a:pt x="80393" y="49873"/>
                        <a:pt x="48214" y="86055"/>
                      </a:cubicBezTo>
                      <a:cubicBezTo>
                        <a:pt x="17010" y="121260"/>
                        <a:pt x="1408" y="160376"/>
                        <a:pt x="433" y="161354"/>
                      </a:cubicBezTo>
                      <a:cubicBezTo>
                        <a:pt x="433" y="162331"/>
                        <a:pt x="-542" y="162331"/>
                        <a:pt x="433" y="163309"/>
                      </a:cubicBezTo>
                      <a:cubicBezTo>
                        <a:pt x="1408" y="163309"/>
                        <a:pt x="1408" y="162331"/>
                        <a:pt x="1408" y="161354"/>
                      </a:cubicBezTo>
                      <a:cubicBezTo>
                        <a:pt x="2384" y="160376"/>
                        <a:pt x="17985" y="124193"/>
                        <a:pt x="54065" y="94856"/>
                      </a:cubicBezTo>
                      <a:cubicBezTo>
                        <a:pt x="90144" y="65519"/>
                        <a:pt x="148651" y="32271"/>
                        <a:pt x="235436" y="32271"/>
                      </a:cubicBezTo>
                      <a:cubicBezTo>
                        <a:pt x="309545" y="32271"/>
                        <a:pt x="362201" y="58674"/>
                        <a:pt x="386579" y="73343"/>
                      </a:cubicBezTo>
                      <a:cubicBezTo>
                        <a:pt x="410956" y="88011"/>
                        <a:pt x="426558" y="102680"/>
                        <a:pt x="429484" y="105613"/>
                      </a:cubicBezTo>
                      <a:cubicBezTo>
                        <a:pt x="432409" y="107569"/>
                        <a:pt x="433384" y="107569"/>
                        <a:pt x="434359" y="108547"/>
                      </a:cubicBezTo>
                      <a:cubicBezTo>
                        <a:pt x="434359" y="108547"/>
                        <a:pt x="434359" y="108547"/>
                        <a:pt x="434359" y="1085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19"/>
                <p:cNvSpPr/>
                <p:nvPr/>
              </p:nvSpPr>
              <p:spPr>
                <a:xfrm>
                  <a:off x="243131" y="4611287"/>
                  <a:ext cx="393834" cy="279929"/>
                </a:xfrm>
                <a:custGeom>
                  <a:rect b="b" l="l" r="r" t="t"/>
                  <a:pathLst>
                    <a:path extrusionOk="0" h="279929" w="393834">
                      <a:moveTo>
                        <a:pt x="1839" y="0"/>
                      </a:moveTo>
                      <a:cubicBezTo>
                        <a:pt x="2814" y="0"/>
                        <a:pt x="2814" y="0"/>
                        <a:pt x="1839" y="0"/>
                      </a:cubicBezTo>
                      <a:cubicBezTo>
                        <a:pt x="2814" y="978"/>
                        <a:pt x="1839" y="1956"/>
                        <a:pt x="1839" y="3912"/>
                      </a:cubicBezTo>
                      <a:cubicBezTo>
                        <a:pt x="1839" y="5867"/>
                        <a:pt x="-111" y="48895"/>
                        <a:pt x="22316" y="93878"/>
                      </a:cubicBezTo>
                      <a:cubicBezTo>
                        <a:pt x="44744" y="140818"/>
                        <a:pt x="84724" y="189713"/>
                        <a:pt x="149081" y="221983"/>
                      </a:cubicBezTo>
                      <a:cubicBezTo>
                        <a:pt x="209538" y="251320"/>
                        <a:pt x="269020" y="256210"/>
                        <a:pt x="312900" y="251320"/>
                      </a:cubicBezTo>
                      <a:cubicBezTo>
                        <a:pt x="355805" y="246431"/>
                        <a:pt x="387984" y="230784"/>
                        <a:pt x="391885" y="228829"/>
                      </a:cubicBezTo>
                      <a:cubicBezTo>
                        <a:pt x="393835" y="227851"/>
                        <a:pt x="393835" y="227851"/>
                        <a:pt x="393835" y="227851"/>
                      </a:cubicBezTo>
                      <a:cubicBezTo>
                        <a:pt x="393835" y="227851"/>
                        <a:pt x="393835" y="227851"/>
                        <a:pt x="393835" y="227851"/>
                      </a:cubicBezTo>
                      <a:cubicBezTo>
                        <a:pt x="393835" y="227851"/>
                        <a:pt x="392860" y="228829"/>
                        <a:pt x="391885" y="228829"/>
                      </a:cubicBezTo>
                      <a:cubicBezTo>
                        <a:pt x="390909" y="229807"/>
                        <a:pt x="388959" y="231762"/>
                        <a:pt x="386034" y="233718"/>
                      </a:cubicBezTo>
                      <a:cubicBezTo>
                        <a:pt x="381158" y="237630"/>
                        <a:pt x="371407" y="246431"/>
                        <a:pt x="337278" y="261099"/>
                      </a:cubicBezTo>
                      <a:cubicBezTo>
                        <a:pt x="289498" y="281635"/>
                        <a:pt x="208563" y="294348"/>
                        <a:pt x="128604" y="250342"/>
                      </a:cubicBezTo>
                      <a:cubicBezTo>
                        <a:pt x="51570" y="208293"/>
                        <a:pt x="17441" y="135928"/>
                        <a:pt x="5739" y="81166"/>
                      </a:cubicBezTo>
                      <a:cubicBezTo>
                        <a:pt x="-3037" y="39116"/>
                        <a:pt x="864" y="4890"/>
                        <a:pt x="864" y="1956"/>
                      </a:cubicBezTo>
                      <a:cubicBezTo>
                        <a:pt x="1839" y="978"/>
                        <a:pt x="1839" y="978"/>
                        <a:pt x="1839" y="0"/>
                      </a:cubicBezTo>
                      <a:cubicBezTo>
                        <a:pt x="1839" y="0"/>
                        <a:pt x="1839" y="0"/>
                        <a:pt x="18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3" name="Google Shape;363;p19"/>
              <p:cNvSpPr/>
              <p:nvPr/>
            </p:nvSpPr>
            <p:spPr>
              <a:xfrm>
                <a:off x="341507" y="4535011"/>
                <a:ext cx="361767" cy="157441"/>
              </a:xfrm>
              <a:custGeom>
                <a:rect b="b" l="l" r="r" t="t"/>
                <a:pathLst>
                  <a:path extrusionOk="0" h="157441" w="361767">
                    <a:moveTo>
                      <a:pt x="201849" y="154508"/>
                    </a:moveTo>
                    <a:lnTo>
                      <a:pt x="201849" y="93878"/>
                    </a:lnTo>
                    <a:lnTo>
                      <a:pt x="245729" y="0"/>
                    </a:lnTo>
                    <a:lnTo>
                      <a:pt x="211600" y="0"/>
                    </a:lnTo>
                    <a:lnTo>
                      <a:pt x="185272" y="61608"/>
                    </a:lnTo>
                    <a:lnTo>
                      <a:pt x="158944" y="0"/>
                    </a:lnTo>
                    <a:lnTo>
                      <a:pt x="123840" y="0"/>
                    </a:lnTo>
                    <a:lnTo>
                      <a:pt x="167720" y="93878"/>
                    </a:lnTo>
                    <a:lnTo>
                      <a:pt x="167720" y="154508"/>
                    </a:lnTo>
                    <a:lnTo>
                      <a:pt x="201849" y="154508"/>
                    </a:lnTo>
                    <a:close/>
                    <a:moveTo>
                      <a:pt x="81910" y="88989"/>
                    </a:moveTo>
                    <a:cubicBezTo>
                      <a:pt x="71183" y="67475"/>
                      <a:pt x="37054" y="3912"/>
                      <a:pt x="35104" y="978"/>
                    </a:cubicBezTo>
                    <a:lnTo>
                      <a:pt x="35104" y="0"/>
                    </a:lnTo>
                    <a:lnTo>
                      <a:pt x="0" y="0"/>
                    </a:lnTo>
                    <a:lnTo>
                      <a:pt x="0" y="155486"/>
                    </a:lnTo>
                    <a:lnTo>
                      <a:pt x="31204" y="155486"/>
                    </a:lnTo>
                    <a:lnTo>
                      <a:pt x="31204" y="63564"/>
                    </a:lnTo>
                    <a:cubicBezTo>
                      <a:pt x="42905" y="85077"/>
                      <a:pt x="79959" y="150597"/>
                      <a:pt x="81910" y="154508"/>
                    </a:cubicBezTo>
                    <a:lnTo>
                      <a:pt x="82885" y="155486"/>
                    </a:lnTo>
                    <a:lnTo>
                      <a:pt x="114088" y="155486"/>
                    </a:lnTo>
                    <a:lnTo>
                      <a:pt x="114088" y="0"/>
                    </a:lnTo>
                    <a:lnTo>
                      <a:pt x="82885" y="0"/>
                    </a:lnTo>
                    <a:lnTo>
                      <a:pt x="82885" y="88989"/>
                    </a:lnTo>
                    <a:close/>
                    <a:moveTo>
                      <a:pt x="361767" y="100724"/>
                    </a:moveTo>
                    <a:lnTo>
                      <a:pt x="361767" y="0"/>
                    </a:lnTo>
                    <a:lnTo>
                      <a:pt x="328613" y="0"/>
                    </a:lnTo>
                    <a:lnTo>
                      <a:pt x="328613" y="99746"/>
                    </a:lnTo>
                    <a:cubicBezTo>
                      <a:pt x="328613" y="120282"/>
                      <a:pt x="322763" y="128105"/>
                      <a:pt x="309111" y="128105"/>
                    </a:cubicBezTo>
                    <a:cubicBezTo>
                      <a:pt x="294484" y="128105"/>
                      <a:pt x="289609" y="120282"/>
                      <a:pt x="289609" y="99746"/>
                    </a:cubicBezTo>
                    <a:lnTo>
                      <a:pt x="289609" y="0"/>
                    </a:lnTo>
                    <a:lnTo>
                      <a:pt x="255480" y="0"/>
                    </a:lnTo>
                    <a:lnTo>
                      <a:pt x="255480" y="100724"/>
                    </a:lnTo>
                    <a:cubicBezTo>
                      <a:pt x="255480" y="137884"/>
                      <a:pt x="274007" y="157442"/>
                      <a:pt x="309111" y="157442"/>
                    </a:cubicBezTo>
                    <a:cubicBezTo>
                      <a:pt x="344215" y="157442"/>
                      <a:pt x="361767" y="138862"/>
                      <a:pt x="361767" y="1007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19"/>
            <p:cNvGrpSpPr/>
            <p:nvPr/>
          </p:nvGrpSpPr>
          <p:grpSpPr>
            <a:xfrm>
              <a:off x="898297" y="4574127"/>
              <a:ext cx="765464" cy="118326"/>
              <a:chOff x="898297" y="4574127"/>
              <a:chExt cx="765464" cy="118326"/>
            </a:xfrm>
          </p:grpSpPr>
          <p:sp>
            <p:nvSpPr>
              <p:cNvPr id="365" name="Google Shape;365;p19"/>
              <p:cNvSpPr/>
              <p:nvPr/>
            </p:nvSpPr>
            <p:spPr>
              <a:xfrm>
                <a:off x="898297" y="4575105"/>
                <a:ext cx="67282" cy="115392"/>
              </a:xfrm>
              <a:custGeom>
                <a:rect b="b" l="l" r="r" t="t"/>
                <a:pathLst>
                  <a:path extrusionOk="0" h="115392" w="67282">
                    <a:moveTo>
                      <a:pt x="34129" y="115392"/>
                    </a:moveTo>
                    <a:lnTo>
                      <a:pt x="0" y="115392"/>
                    </a:lnTo>
                    <a:lnTo>
                      <a:pt x="0" y="1956"/>
                    </a:lnTo>
                    <a:lnTo>
                      <a:pt x="34129" y="1956"/>
                    </a:lnTo>
                    <a:lnTo>
                      <a:pt x="34129" y="16624"/>
                    </a:lnTo>
                    <a:cubicBezTo>
                      <a:pt x="39980" y="7823"/>
                      <a:pt x="48756" y="0"/>
                      <a:pt x="64358" y="0"/>
                    </a:cubicBezTo>
                    <a:cubicBezTo>
                      <a:pt x="64358" y="0"/>
                      <a:pt x="66308" y="0"/>
                      <a:pt x="66308" y="0"/>
                    </a:cubicBezTo>
                    <a:lnTo>
                      <a:pt x="67283" y="0"/>
                    </a:lnTo>
                    <a:lnTo>
                      <a:pt x="67283" y="28359"/>
                    </a:lnTo>
                    <a:lnTo>
                      <a:pt x="65333" y="28359"/>
                    </a:lnTo>
                    <a:cubicBezTo>
                      <a:pt x="64358" y="28359"/>
                      <a:pt x="60457" y="27381"/>
                      <a:pt x="59482" y="27381"/>
                    </a:cubicBezTo>
                    <a:cubicBezTo>
                      <a:pt x="45830" y="27381"/>
                      <a:pt x="37054" y="35204"/>
                      <a:pt x="34129" y="39116"/>
                    </a:cubicBezTo>
                    <a:lnTo>
                      <a:pt x="34129" y="1153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1182055" y="4576083"/>
                <a:ext cx="93659" cy="116370"/>
              </a:xfrm>
              <a:custGeom>
                <a:rect b="b" l="l" r="r" t="t"/>
                <a:pathLst>
                  <a:path extrusionOk="0" h="116370" w="93659">
                    <a:moveTo>
                      <a:pt x="48756" y="116370"/>
                    </a:moveTo>
                    <a:cubicBezTo>
                      <a:pt x="27303" y="116370"/>
                      <a:pt x="12677" y="110503"/>
                      <a:pt x="975" y="96812"/>
                    </a:cubicBezTo>
                    <a:lnTo>
                      <a:pt x="0" y="95834"/>
                    </a:lnTo>
                    <a:lnTo>
                      <a:pt x="17552" y="77254"/>
                    </a:lnTo>
                    <a:lnTo>
                      <a:pt x="18527" y="78232"/>
                    </a:lnTo>
                    <a:cubicBezTo>
                      <a:pt x="27303" y="87033"/>
                      <a:pt x="39005" y="92901"/>
                      <a:pt x="48756" y="92901"/>
                    </a:cubicBezTo>
                    <a:cubicBezTo>
                      <a:pt x="54606" y="92901"/>
                      <a:pt x="62407" y="90945"/>
                      <a:pt x="62407" y="84099"/>
                    </a:cubicBezTo>
                    <a:cubicBezTo>
                      <a:pt x="62407" y="76276"/>
                      <a:pt x="53631" y="73343"/>
                      <a:pt x="41930" y="70409"/>
                    </a:cubicBezTo>
                    <a:cubicBezTo>
                      <a:pt x="25353" y="65519"/>
                      <a:pt x="4876" y="59652"/>
                      <a:pt x="4876" y="34227"/>
                    </a:cubicBezTo>
                    <a:cubicBezTo>
                      <a:pt x="4876" y="10757"/>
                      <a:pt x="26328" y="0"/>
                      <a:pt x="47781" y="0"/>
                    </a:cubicBezTo>
                    <a:cubicBezTo>
                      <a:pt x="63382" y="0"/>
                      <a:pt x="79959" y="6845"/>
                      <a:pt x="89711" y="17602"/>
                    </a:cubicBezTo>
                    <a:lnTo>
                      <a:pt x="90686" y="18580"/>
                    </a:lnTo>
                    <a:lnTo>
                      <a:pt x="73134" y="37160"/>
                    </a:lnTo>
                    <a:lnTo>
                      <a:pt x="72158" y="36182"/>
                    </a:lnTo>
                    <a:cubicBezTo>
                      <a:pt x="63382" y="27381"/>
                      <a:pt x="55582" y="24448"/>
                      <a:pt x="47781" y="24448"/>
                    </a:cubicBezTo>
                    <a:cubicBezTo>
                      <a:pt x="43880" y="24448"/>
                      <a:pt x="37054" y="25425"/>
                      <a:pt x="37054" y="32271"/>
                    </a:cubicBezTo>
                    <a:cubicBezTo>
                      <a:pt x="37054" y="40094"/>
                      <a:pt x="45830" y="42050"/>
                      <a:pt x="56557" y="45961"/>
                    </a:cubicBezTo>
                    <a:cubicBezTo>
                      <a:pt x="73134" y="50851"/>
                      <a:pt x="93611" y="56718"/>
                      <a:pt x="93611" y="82144"/>
                    </a:cubicBezTo>
                    <a:cubicBezTo>
                      <a:pt x="94586" y="98768"/>
                      <a:pt x="80935" y="116370"/>
                      <a:pt x="48756" y="116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1079668" y="4576083"/>
                <a:ext cx="93659" cy="116370"/>
              </a:xfrm>
              <a:custGeom>
                <a:rect b="b" l="l" r="r" t="t"/>
                <a:pathLst>
                  <a:path extrusionOk="0" h="116370" w="93659">
                    <a:moveTo>
                      <a:pt x="48756" y="116370"/>
                    </a:moveTo>
                    <a:cubicBezTo>
                      <a:pt x="27303" y="116370"/>
                      <a:pt x="12677" y="110503"/>
                      <a:pt x="975" y="96812"/>
                    </a:cubicBezTo>
                    <a:lnTo>
                      <a:pt x="0" y="95834"/>
                    </a:lnTo>
                    <a:lnTo>
                      <a:pt x="17552" y="77254"/>
                    </a:lnTo>
                    <a:lnTo>
                      <a:pt x="18527" y="78232"/>
                    </a:lnTo>
                    <a:cubicBezTo>
                      <a:pt x="27303" y="87033"/>
                      <a:pt x="39005" y="92901"/>
                      <a:pt x="48756" y="92901"/>
                    </a:cubicBezTo>
                    <a:cubicBezTo>
                      <a:pt x="54606" y="92901"/>
                      <a:pt x="62407" y="90945"/>
                      <a:pt x="62407" y="84099"/>
                    </a:cubicBezTo>
                    <a:cubicBezTo>
                      <a:pt x="62407" y="76276"/>
                      <a:pt x="53631" y="73343"/>
                      <a:pt x="41930" y="70409"/>
                    </a:cubicBezTo>
                    <a:cubicBezTo>
                      <a:pt x="25353" y="65519"/>
                      <a:pt x="4876" y="59652"/>
                      <a:pt x="4876" y="34227"/>
                    </a:cubicBezTo>
                    <a:cubicBezTo>
                      <a:pt x="4876" y="10757"/>
                      <a:pt x="26328" y="0"/>
                      <a:pt x="47781" y="0"/>
                    </a:cubicBezTo>
                    <a:cubicBezTo>
                      <a:pt x="63382" y="0"/>
                      <a:pt x="79959" y="6845"/>
                      <a:pt x="89711" y="17602"/>
                    </a:cubicBezTo>
                    <a:lnTo>
                      <a:pt x="90686" y="18580"/>
                    </a:lnTo>
                    <a:lnTo>
                      <a:pt x="73134" y="37160"/>
                    </a:lnTo>
                    <a:lnTo>
                      <a:pt x="72158" y="36182"/>
                    </a:lnTo>
                    <a:cubicBezTo>
                      <a:pt x="63382" y="27381"/>
                      <a:pt x="55582" y="24448"/>
                      <a:pt x="47781" y="24448"/>
                    </a:cubicBezTo>
                    <a:cubicBezTo>
                      <a:pt x="43880" y="24448"/>
                      <a:pt x="37054" y="25425"/>
                      <a:pt x="37054" y="32271"/>
                    </a:cubicBezTo>
                    <a:cubicBezTo>
                      <a:pt x="37054" y="40094"/>
                      <a:pt x="45830" y="42050"/>
                      <a:pt x="56557" y="45961"/>
                    </a:cubicBezTo>
                    <a:cubicBezTo>
                      <a:pt x="73134" y="50851"/>
                      <a:pt x="93611" y="56718"/>
                      <a:pt x="93611" y="82144"/>
                    </a:cubicBezTo>
                    <a:cubicBezTo>
                      <a:pt x="94586" y="98768"/>
                      <a:pt x="80935" y="116370"/>
                      <a:pt x="48756" y="116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1291268" y="4574127"/>
                <a:ext cx="152117" cy="118325"/>
              </a:xfrm>
              <a:custGeom>
                <a:rect b="b" l="l" r="r" t="t"/>
                <a:pathLst>
                  <a:path extrusionOk="0" h="118325" w="152117">
                    <a:moveTo>
                      <a:pt x="152118" y="116370"/>
                    </a:moveTo>
                    <a:lnTo>
                      <a:pt x="118964" y="116370"/>
                    </a:lnTo>
                    <a:lnTo>
                      <a:pt x="118964" y="41072"/>
                    </a:lnTo>
                    <a:cubicBezTo>
                      <a:pt x="118964" y="32271"/>
                      <a:pt x="117014" y="29337"/>
                      <a:pt x="110188" y="29337"/>
                    </a:cubicBezTo>
                    <a:cubicBezTo>
                      <a:pt x="104337" y="29337"/>
                      <a:pt x="97511" y="34227"/>
                      <a:pt x="93611" y="39116"/>
                    </a:cubicBezTo>
                    <a:lnTo>
                      <a:pt x="93611" y="117348"/>
                    </a:lnTo>
                    <a:lnTo>
                      <a:pt x="59482" y="117348"/>
                    </a:lnTo>
                    <a:lnTo>
                      <a:pt x="59482" y="42050"/>
                    </a:lnTo>
                    <a:cubicBezTo>
                      <a:pt x="59482" y="33249"/>
                      <a:pt x="57532" y="30315"/>
                      <a:pt x="51681" y="30315"/>
                    </a:cubicBezTo>
                    <a:cubicBezTo>
                      <a:pt x="45830" y="30315"/>
                      <a:pt x="39005" y="35204"/>
                      <a:pt x="34129" y="40094"/>
                    </a:cubicBezTo>
                    <a:lnTo>
                      <a:pt x="34129" y="118326"/>
                    </a:lnTo>
                    <a:lnTo>
                      <a:pt x="0" y="118326"/>
                    </a:lnTo>
                    <a:lnTo>
                      <a:pt x="0" y="2934"/>
                    </a:lnTo>
                    <a:lnTo>
                      <a:pt x="34129" y="2934"/>
                    </a:lnTo>
                    <a:lnTo>
                      <a:pt x="34129" y="14669"/>
                    </a:lnTo>
                    <a:cubicBezTo>
                      <a:pt x="40955" y="6845"/>
                      <a:pt x="51681" y="0"/>
                      <a:pt x="65333" y="0"/>
                    </a:cubicBezTo>
                    <a:cubicBezTo>
                      <a:pt x="79959" y="0"/>
                      <a:pt x="87760" y="3912"/>
                      <a:pt x="91661" y="15646"/>
                    </a:cubicBezTo>
                    <a:cubicBezTo>
                      <a:pt x="98487" y="6845"/>
                      <a:pt x="110188" y="0"/>
                      <a:pt x="123840" y="0"/>
                    </a:cubicBezTo>
                    <a:cubicBezTo>
                      <a:pt x="142367" y="0"/>
                      <a:pt x="152118" y="9779"/>
                      <a:pt x="152118" y="31293"/>
                    </a:cubicBezTo>
                    <a:lnTo>
                      <a:pt x="152118" y="1163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1458012" y="4574127"/>
                <a:ext cx="96536" cy="117348"/>
              </a:xfrm>
              <a:custGeom>
                <a:rect b="b" l="l" r="r" t="t"/>
                <a:pathLst>
                  <a:path extrusionOk="0" h="117348" w="96536">
                    <a:moveTo>
                      <a:pt x="28278" y="117348"/>
                    </a:moveTo>
                    <a:cubicBezTo>
                      <a:pt x="9751" y="117348"/>
                      <a:pt x="0" y="107569"/>
                      <a:pt x="0" y="88011"/>
                    </a:cubicBezTo>
                    <a:cubicBezTo>
                      <a:pt x="0" y="64541"/>
                      <a:pt x="19502" y="49873"/>
                      <a:pt x="60457" y="42050"/>
                    </a:cubicBezTo>
                    <a:lnTo>
                      <a:pt x="60457" y="38138"/>
                    </a:lnTo>
                    <a:cubicBezTo>
                      <a:pt x="60457" y="29337"/>
                      <a:pt x="57532" y="26403"/>
                      <a:pt x="50706" y="26403"/>
                    </a:cubicBezTo>
                    <a:cubicBezTo>
                      <a:pt x="38029" y="26403"/>
                      <a:pt x="26328" y="34227"/>
                      <a:pt x="20477" y="38138"/>
                    </a:cubicBezTo>
                    <a:lnTo>
                      <a:pt x="4876" y="17602"/>
                    </a:lnTo>
                    <a:cubicBezTo>
                      <a:pt x="18527" y="5867"/>
                      <a:pt x="37054" y="0"/>
                      <a:pt x="56557" y="0"/>
                    </a:cubicBezTo>
                    <a:cubicBezTo>
                      <a:pt x="81910" y="0"/>
                      <a:pt x="93611" y="10757"/>
                      <a:pt x="93611" y="37160"/>
                    </a:cubicBezTo>
                    <a:lnTo>
                      <a:pt x="93611" y="87033"/>
                    </a:lnTo>
                    <a:cubicBezTo>
                      <a:pt x="93611" y="101702"/>
                      <a:pt x="94586" y="108547"/>
                      <a:pt x="96536" y="114414"/>
                    </a:cubicBezTo>
                    <a:lnTo>
                      <a:pt x="96536" y="115392"/>
                    </a:lnTo>
                    <a:cubicBezTo>
                      <a:pt x="96536" y="115392"/>
                      <a:pt x="63382" y="115392"/>
                      <a:pt x="63382" y="115392"/>
                    </a:cubicBezTo>
                    <a:cubicBezTo>
                      <a:pt x="62407" y="112459"/>
                      <a:pt x="61432" y="108547"/>
                      <a:pt x="61432" y="103657"/>
                    </a:cubicBezTo>
                    <a:cubicBezTo>
                      <a:pt x="51681" y="113436"/>
                      <a:pt x="40955" y="117348"/>
                      <a:pt x="28278" y="117348"/>
                    </a:cubicBezTo>
                    <a:close/>
                    <a:moveTo>
                      <a:pt x="60457" y="60630"/>
                    </a:moveTo>
                    <a:cubicBezTo>
                      <a:pt x="40955" y="64541"/>
                      <a:pt x="32179" y="71387"/>
                      <a:pt x="32179" y="82144"/>
                    </a:cubicBezTo>
                    <a:cubicBezTo>
                      <a:pt x="32179" y="88989"/>
                      <a:pt x="35104" y="91923"/>
                      <a:pt x="41930" y="91923"/>
                    </a:cubicBezTo>
                    <a:cubicBezTo>
                      <a:pt x="48756" y="91923"/>
                      <a:pt x="54606" y="88989"/>
                      <a:pt x="60457" y="84099"/>
                    </a:cubicBezTo>
                    <a:lnTo>
                      <a:pt x="60457" y="606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971430" y="4575105"/>
                <a:ext cx="99461" cy="117347"/>
              </a:xfrm>
              <a:custGeom>
                <a:rect b="b" l="l" r="r" t="t"/>
                <a:pathLst>
                  <a:path extrusionOk="0" h="117347" w="99461">
                    <a:moveTo>
                      <a:pt x="49731" y="0"/>
                    </a:moveTo>
                    <a:cubicBezTo>
                      <a:pt x="12677" y="0"/>
                      <a:pt x="0" y="30315"/>
                      <a:pt x="0" y="58674"/>
                    </a:cubicBezTo>
                    <a:cubicBezTo>
                      <a:pt x="0" y="101702"/>
                      <a:pt x="25353" y="117348"/>
                      <a:pt x="49731" y="117348"/>
                    </a:cubicBezTo>
                    <a:cubicBezTo>
                      <a:pt x="74109" y="117348"/>
                      <a:pt x="99462" y="101702"/>
                      <a:pt x="99462" y="58674"/>
                    </a:cubicBezTo>
                    <a:cubicBezTo>
                      <a:pt x="99462" y="14668"/>
                      <a:pt x="74109" y="0"/>
                      <a:pt x="49731" y="0"/>
                    </a:cubicBezTo>
                    <a:close/>
                    <a:moveTo>
                      <a:pt x="49731" y="89967"/>
                    </a:moveTo>
                    <a:cubicBezTo>
                      <a:pt x="42905" y="89967"/>
                      <a:pt x="34129" y="87033"/>
                      <a:pt x="34129" y="58674"/>
                    </a:cubicBezTo>
                    <a:cubicBezTo>
                      <a:pt x="34129" y="31293"/>
                      <a:pt x="42905" y="28359"/>
                      <a:pt x="49731" y="28359"/>
                    </a:cubicBezTo>
                    <a:cubicBezTo>
                      <a:pt x="56557" y="28359"/>
                      <a:pt x="65333" y="31293"/>
                      <a:pt x="65333" y="58674"/>
                    </a:cubicBezTo>
                    <a:cubicBezTo>
                      <a:pt x="65333" y="86055"/>
                      <a:pt x="57532" y="89967"/>
                      <a:pt x="49731" y="899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571126" y="4575105"/>
                <a:ext cx="92635" cy="114414"/>
              </a:xfrm>
              <a:custGeom>
                <a:rect b="b" l="l" r="r" t="t"/>
                <a:pathLst>
                  <a:path extrusionOk="0" h="114414" w="92635">
                    <a:moveTo>
                      <a:pt x="64357" y="0"/>
                    </a:moveTo>
                    <a:cubicBezTo>
                      <a:pt x="51681" y="0"/>
                      <a:pt x="40955" y="6845"/>
                      <a:pt x="34129" y="13691"/>
                    </a:cubicBezTo>
                    <a:lnTo>
                      <a:pt x="34129" y="1956"/>
                    </a:lnTo>
                    <a:lnTo>
                      <a:pt x="0" y="1956"/>
                    </a:lnTo>
                    <a:lnTo>
                      <a:pt x="0" y="114414"/>
                    </a:lnTo>
                    <a:lnTo>
                      <a:pt x="34129" y="114414"/>
                    </a:lnTo>
                    <a:lnTo>
                      <a:pt x="34129" y="37160"/>
                    </a:lnTo>
                    <a:cubicBezTo>
                      <a:pt x="40955" y="31293"/>
                      <a:pt x="45830" y="28359"/>
                      <a:pt x="50706" y="28359"/>
                    </a:cubicBezTo>
                    <a:cubicBezTo>
                      <a:pt x="54606" y="28359"/>
                      <a:pt x="58507" y="29337"/>
                      <a:pt x="58507" y="39116"/>
                    </a:cubicBezTo>
                    <a:lnTo>
                      <a:pt x="58507" y="114414"/>
                    </a:lnTo>
                    <a:lnTo>
                      <a:pt x="92636" y="114414"/>
                    </a:lnTo>
                    <a:lnTo>
                      <a:pt x="92636" y="30315"/>
                    </a:lnTo>
                    <a:cubicBezTo>
                      <a:pt x="92636" y="9779"/>
                      <a:pt x="82885" y="0"/>
                      <a:pt x="64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19"/>
            <p:cNvSpPr/>
            <p:nvPr/>
          </p:nvSpPr>
          <p:spPr>
            <a:xfrm>
              <a:off x="650618" y="4732547"/>
              <a:ext cx="112138" cy="159397"/>
            </a:xfrm>
            <a:custGeom>
              <a:rect b="b" l="l" r="r" t="t"/>
              <a:pathLst>
                <a:path extrusionOk="0" h="159397" w="112138">
                  <a:moveTo>
                    <a:pt x="67283" y="64541"/>
                  </a:moveTo>
                  <a:lnTo>
                    <a:pt x="64358" y="63564"/>
                  </a:lnTo>
                  <a:cubicBezTo>
                    <a:pt x="50706" y="57696"/>
                    <a:pt x="40955" y="51829"/>
                    <a:pt x="40955" y="42050"/>
                  </a:cubicBezTo>
                  <a:cubicBezTo>
                    <a:pt x="40955" y="34227"/>
                    <a:pt x="46805" y="29337"/>
                    <a:pt x="55582" y="29337"/>
                  </a:cubicBezTo>
                  <a:cubicBezTo>
                    <a:pt x="66308" y="29337"/>
                    <a:pt x="74109" y="36182"/>
                    <a:pt x="80934" y="49873"/>
                  </a:cubicBezTo>
                  <a:lnTo>
                    <a:pt x="81910" y="51829"/>
                  </a:lnTo>
                  <a:lnTo>
                    <a:pt x="109213" y="37160"/>
                  </a:lnTo>
                  <a:lnTo>
                    <a:pt x="108238" y="35204"/>
                  </a:lnTo>
                  <a:cubicBezTo>
                    <a:pt x="97511" y="11735"/>
                    <a:pt x="79959" y="0"/>
                    <a:pt x="55582" y="0"/>
                  </a:cubicBezTo>
                  <a:cubicBezTo>
                    <a:pt x="26328" y="0"/>
                    <a:pt x="5851" y="18580"/>
                    <a:pt x="5851" y="44006"/>
                  </a:cubicBezTo>
                  <a:cubicBezTo>
                    <a:pt x="5851" y="75298"/>
                    <a:pt x="30229" y="85077"/>
                    <a:pt x="49731" y="93878"/>
                  </a:cubicBezTo>
                  <a:lnTo>
                    <a:pt x="50706" y="94856"/>
                  </a:lnTo>
                  <a:cubicBezTo>
                    <a:pt x="66308" y="101702"/>
                    <a:pt x="76059" y="106591"/>
                    <a:pt x="76059" y="117348"/>
                  </a:cubicBezTo>
                  <a:cubicBezTo>
                    <a:pt x="76059" y="127127"/>
                    <a:pt x="69233" y="132017"/>
                    <a:pt x="58507" y="132017"/>
                  </a:cubicBezTo>
                  <a:cubicBezTo>
                    <a:pt x="42905" y="132017"/>
                    <a:pt x="34129" y="119304"/>
                    <a:pt x="29253" y="109525"/>
                  </a:cubicBezTo>
                  <a:lnTo>
                    <a:pt x="28278" y="107569"/>
                  </a:lnTo>
                  <a:lnTo>
                    <a:pt x="0" y="120282"/>
                  </a:lnTo>
                  <a:lnTo>
                    <a:pt x="975" y="122238"/>
                  </a:lnTo>
                  <a:cubicBezTo>
                    <a:pt x="12676" y="147663"/>
                    <a:pt x="32179" y="159398"/>
                    <a:pt x="59482" y="159398"/>
                  </a:cubicBezTo>
                  <a:cubicBezTo>
                    <a:pt x="84835" y="159398"/>
                    <a:pt x="112138" y="145707"/>
                    <a:pt x="112138" y="114414"/>
                  </a:cubicBezTo>
                  <a:cubicBezTo>
                    <a:pt x="111163" y="83122"/>
                    <a:pt x="86785" y="72365"/>
                    <a:pt x="67283" y="64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776407" y="4773619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64358" y="72365"/>
                  </a:moveTo>
                  <a:cubicBezTo>
                    <a:pt x="61432" y="88989"/>
                    <a:pt x="54606" y="90945"/>
                    <a:pt x="49731" y="90945"/>
                  </a:cubicBezTo>
                  <a:cubicBezTo>
                    <a:pt x="43880" y="90945"/>
                    <a:pt x="35104" y="88011"/>
                    <a:pt x="35104" y="58674"/>
                  </a:cubicBezTo>
                  <a:cubicBezTo>
                    <a:pt x="35104" y="27381"/>
                    <a:pt x="45830" y="27381"/>
                    <a:pt x="49731" y="27381"/>
                  </a:cubicBezTo>
                  <a:cubicBezTo>
                    <a:pt x="55582" y="27381"/>
                    <a:pt x="59482" y="30315"/>
                    <a:pt x="63382" y="44006"/>
                  </a:cubicBezTo>
                  <a:lnTo>
                    <a:pt x="63382" y="45961"/>
                  </a:lnTo>
                  <a:lnTo>
                    <a:pt x="94586" y="39116"/>
                  </a:lnTo>
                  <a:lnTo>
                    <a:pt x="93611" y="37160"/>
                  </a:lnTo>
                  <a:cubicBezTo>
                    <a:pt x="89711" y="21514"/>
                    <a:pt x="80935" y="0"/>
                    <a:pt x="49731" y="0"/>
                  </a:cubicBezTo>
                  <a:cubicBezTo>
                    <a:pt x="25353" y="0"/>
                    <a:pt x="0" y="15646"/>
                    <a:pt x="0" y="58674"/>
                  </a:cubicBezTo>
                  <a:cubicBezTo>
                    <a:pt x="0" y="101702"/>
                    <a:pt x="25353" y="117348"/>
                    <a:pt x="48756" y="117348"/>
                  </a:cubicBezTo>
                  <a:cubicBezTo>
                    <a:pt x="72158" y="117348"/>
                    <a:pt x="87760" y="104635"/>
                    <a:pt x="93611" y="80188"/>
                  </a:cubicBezTo>
                  <a:lnTo>
                    <a:pt x="94586" y="78232"/>
                  </a:lnTo>
                  <a:lnTo>
                    <a:pt x="64358" y="70409"/>
                  </a:lnTo>
                  <a:lnTo>
                    <a:pt x="64358" y="72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85620" y="4729613"/>
              <a:ext cx="92635" cy="160375"/>
            </a:xfrm>
            <a:custGeom>
              <a:rect b="b" l="l" r="r" t="t"/>
              <a:pathLst>
                <a:path extrusionOk="0" h="160375" w="92635">
                  <a:moveTo>
                    <a:pt x="64358" y="44006"/>
                  </a:moveTo>
                  <a:cubicBezTo>
                    <a:pt x="51681" y="44006"/>
                    <a:pt x="40955" y="50851"/>
                    <a:pt x="34129" y="57696"/>
                  </a:cubicBezTo>
                  <a:lnTo>
                    <a:pt x="34129" y="0"/>
                  </a:lnTo>
                  <a:lnTo>
                    <a:pt x="0" y="4890"/>
                  </a:lnTo>
                  <a:lnTo>
                    <a:pt x="0" y="160376"/>
                  </a:lnTo>
                  <a:lnTo>
                    <a:pt x="34129" y="160376"/>
                  </a:lnTo>
                  <a:lnTo>
                    <a:pt x="34129" y="83122"/>
                  </a:lnTo>
                  <a:cubicBezTo>
                    <a:pt x="40955" y="77254"/>
                    <a:pt x="45830" y="74320"/>
                    <a:pt x="50706" y="74320"/>
                  </a:cubicBezTo>
                  <a:cubicBezTo>
                    <a:pt x="54606" y="74320"/>
                    <a:pt x="58507" y="75298"/>
                    <a:pt x="58507" y="85077"/>
                  </a:cubicBezTo>
                  <a:lnTo>
                    <a:pt x="58507" y="160376"/>
                  </a:lnTo>
                  <a:lnTo>
                    <a:pt x="92636" y="160376"/>
                  </a:lnTo>
                  <a:lnTo>
                    <a:pt x="92636" y="74320"/>
                  </a:lnTo>
                  <a:cubicBezTo>
                    <a:pt x="92636" y="54762"/>
                    <a:pt x="82885" y="44006"/>
                    <a:pt x="64358" y="44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990933" y="4773619"/>
              <a:ext cx="99461" cy="117348"/>
            </a:xfrm>
            <a:custGeom>
              <a:rect b="b" l="l" r="r" t="t"/>
              <a:pathLst>
                <a:path extrusionOk="0" h="117348" w="99461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99462" y="15646"/>
                    <a:pt x="74109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6557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102096" y="4773619"/>
              <a:ext cx="99461" cy="117348"/>
            </a:xfrm>
            <a:custGeom>
              <a:rect b="b" l="l" r="r" t="t"/>
              <a:pathLst>
                <a:path extrusionOk="0" h="117348" w="99461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99462" y="15646"/>
                    <a:pt x="73134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6557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84442" y="4773619"/>
              <a:ext cx="99487" cy="117348"/>
            </a:xfrm>
            <a:custGeom>
              <a:rect b="b" l="l" r="r" t="t"/>
              <a:pathLst>
                <a:path extrusionOk="0" h="117348" w="99487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100437" y="15646"/>
                    <a:pt x="74109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7532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390729" y="4733525"/>
              <a:ext cx="69233" cy="156464"/>
            </a:xfrm>
            <a:custGeom>
              <a:rect b="b" l="l" r="r" t="t"/>
              <a:pathLst>
                <a:path extrusionOk="0" h="156464" w="69233">
                  <a:moveTo>
                    <a:pt x="51681" y="0"/>
                  </a:moveTo>
                  <a:cubicBezTo>
                    <a:pt x="19502" y="0"/>
                    <a:pt x="15602" y="18580"/>
                    <a:pt x="15602" y="35204"/>
                  </a:cubicBezTo>
                  <a:lnTo>
                    <a:pt x="15602" y="43028"/>
                  </a:lnTo>
                  <a:lnTo>
                    <a:pt x="0" y="43028"/>
                  </a:lnTo>
                  <a:lnTo>
                    <a:pt x="0" y="69431"/>
                  </a:lnTo>
                  <a:lnTo>
                    <a:pt x="15602" y="69431"/>
                  </a:lnTo>
                  <a:lnTo>
                    <a:pt x="15602" y="156464"/>
                  </a:lnTo>
                  <a:lnTo>
                    <a:pt x="49731" y="156464"/>
                  </a:lnTo>
                  <a:lnTo>
                    <a:pt x="49731" y="69431"/>
                  </a:lnTo>
                  <a:lnTo>
                    <a:pt x="69233" y="69431"/>
                  </a:lnTo>
                  <a:lnTo>
                    <a:pt x="69233" y="43028"/>
                  </a:lnTo>
                  <a:lnTo>
                    <a:pt x="49731" y="43028"/>
                  </a:lnTo>
                  <a:lnTo>
                    <a:pt x="49731" y="36182"/>
                  </a:lnTo>
                  <a:cubicBezTo>
                    <a:pt x="49731" y="28359"/>
                    <a:pt x="53631" y="26403"/>
                    <a:pt x="60457" y="26403"/>
                  </a:cubicBezTo>
                  <a:cubicBezTo>
                    <a:pt x="62407" y="26403"/>
                    <a:pt x="66308" y="26403"/>
                    <a:pt x="67283" y="27381"/>
                  </a:cubicBezTo>
                  <a:lnTo>
                    <a:pt x="69233" y="27381"/>
                  </a:lnTo>
                  <a:lnTo>
                    <a:pt x="69233" y="978"/>
                  </a:lnTo>
                  <a:lnTo>
                    <a:pt x="68258" y="978"/>
                  </a:lnTo>
                  <a:cubicBezTo>
                    <a:pt x="66308" y="0"/>
                    <a:pt x="56557" y="0"/>
                    <a:pt x="5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501892" y="4733525"/>
              <a:ext cx="135540" cy="155486"/>
            </a:xfrm>
            <a:custGeom>
              <a:rect b="b" l="l" r="r" t="t"/>
              <a:pathLst>
                <a:path extrusionOk="0" h="155486" w="135540">
                  <a:moveTo>
                    <a:pt x="68258" y="101702"/>
                  </a:moveTo>
                  <a:lnTo>
                    <a:pt x="42905" y="0"/>
                  </a:lnTo>
                  <a:lnTo>
                    <a:pt x="0" y="0"/>
                  </a:lnTo>
                  <a:lnTo>
                    <a:pt x="0" y="155486"/>
                  </a:lnTo>
                  <a:lnTo>
                    <a:pt x="29253" y="155486"/>
                  </a:lnTo>
                  <a:lnTo>
                    <a:pt x="29253" y="58674"/>
                  </a:lnTo>
                  <a:cubicBezTo>
                    <a:pt x="31204" y="65519"/>
                    <a:pt x="53631" y="155486"/>
                    <a:pt x="53631" y="155486"/>
                  </a:cubicBezTo>
                  <a:lnTo>
                    <a:pt x="79959" y="155486"/>
                  </a:lnTo>
                  <a:cubicBezTo>
                    <a:pt x="79959" y="155486"/>
                    <a:pt x="102387" y="67475"/>
                    <a:pt x="104337" y="59652"/>
                  </a:cubicBezTo>
                  <a:lnTo>
                    <a:pt x="104337" y="155486"/>
                  </a:lnTo>
                  <a:lnTo>
                    <a:pt x="135541" y="155486"/>
                  </a:lnTo>
                  <a:lnTo>
                    <a:pt x="135541" y="0"/>
                  </a:lnTo>
                  <a:lnTo>
                    <a:pt x="91661" y="0"/>
                  </a:lnTo>
                  <a:lnTo>
                    <a:pt x="68258" y="101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652060" y="4772641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73134" y="78232"/>
                  </a:moveTo>
                  <a:cubicBezTo>
                    <a:pt x="69233" y="84099"/>
                    <a:pt x="61432" y="90945"/>
                    <a:pt x="51681" y="90945"/>
                  </a:cubicBezTo>
                  <a:cubicBezTo>
                    <a:pt x="40955" y="90945"/>
                    <a:pt x="36079" y="83122"/>
                    <a:pt x="34129" y="68453"/>
                  </a:cubicBezTo>
                  <a:lnTo>
                    <a:pt x="94586" y="68453"/>
                  </a:lnTo>
                  <a:lnTo>
                    <a:pt x="94586" y="60630"/>
                  </a:lnTo>
                  <a:cubicBezTo>
                    <a:pt x="94586" y="22492"/>
                    <a:pt x="78009" y="0"/>
                    <a:pt x="48756" y="0"/>
                  </a:cubicBezTo>
                  <a:cubicBezTo>
                    <a:pt x="26328" y="0"/>
                    <a:pt x="0" y="15646"/>
                    <a:pt x="0" y="58674"/>
                  </a:cubicBezTo>
                  <a:cubicBezTo>
                    <a:pt x="0" y="95834"/>
                    <a:pt x="18527" y="117348"/>
                    <a:pt x="49731" y="117348"/>
                  </a:cubicBezTo>
                  <a:cubicBezTo>
                    <a:pt x="68258" y="117348"/>
                    <a:pt x="82885" y="109525"/>
                    <a:pt x="93611" y="93878"/>
                  </a:cubicBezTo>
                  <a:lnTo>
                    <a:pt x="94586" y="91923"/>
                  </a:lnTo>
                  <a:lnTo>
                    <a:pt x="74109" y="75298"/>
                  </a:lnTo>
                  <a:lnTo>
                    <a:pt x="73134" y="78232"/>
                  </a:lnTo>
                  <a:close/>
                  <a:moveTo>
                    <a:pt x="35104" y="47917"/>
                  </a:moveTo>
                  <a:cubicBezTo>
                    <a:pt x="36079" y="38138"/>
                    <a:pt x="39980" y="28359"/>
                    <a:pt x="49731" y="28359"/>
                  </a:cubicBezTo>
                  <a:cubicBezTo>
                    <a:pt x="54606" y="28359"/>
                    <a:pt x="62407" y="30315"/>
                    <a:pt x="63382" y="47917"/>
                  </a:cubicBezTo>
                  <a:lnTo>
                    <a:pt x="35104" y="47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1762248" y="4733525"/>
              <a:ext cx="101411" cy="157441"/>
            </a:xfrm>
            <a:custGeom>
              <a:rect b="b" l="l" r="r" t="t"/>
              <a:pathLst>
                <a:path extrusionOk="0" h="157441" w="101411">
                  <a:moveTo>
                    <a:pt x="96536" y="127127"/>
                  </a:moveTo>
                  <a:lnTo>
                    <a:pt x="96536" y="0"/>
                  </a:lnTo>
                  <a:lnTo>
                    <a:pt x="62407" y="0"/>
                  </a:lnTo>
                  <a:lnTo>
                    <a:pt x="62407" y="50851"/>
                  </a:lnTo>
                  <a:cubicBezTo>
                    <a:pt x="55581" y="44006"/>
                    <a:pt x="46806" y="40094"/>
                    <a:pt x="37054" y="40094"/>
                  </a:cubicBezTo>
                  <a:cubicBezTo>
                    <a:pt x="13652" y="40094"/>
                    <a:pt x="0" y="61608"/>
                    <a:pt x="0" y="99746"/>
                  </a:cubicBezTo>
                  <a:cubicBezTo>
                    <a:pt x="0" y="147663"/>
                    <a:pt x="20477" y="157442"/>
                    <a:pt x="37054" y="157442"/>
                  </a:cubicBezTo>
                  <a:cubicBezTo>
                    <a:pt x="47781" y="157442"/>
                    <a:pt x="56557" y="153530"/>
                    <a:pt x="63382" y="145707"/>
                  </a:cubicBezTo>
                  <a:cubicBezTo>
                    <a:pt x="63382" y="148641"/>
                    <a:pt x="64358" y="152552"/>
                    <a:pt x="65333" y="154508"/>
                  </a:cubicBezTo>
                  <a:lnTo>
                    <a:pt x="66308" y="155486"/>
                  </a:lnTo>
                  <a:lnTo>
                    <a:pt x="101412" y="155486"/>
                  </a:lnTo>
                  <a:lnTo>
                    <a:pt x="100437" y="152552"/>
                  </a:lnTo>
                  <a:cubicBezTo>
                    <a:pt x="97511" y="147663"/>
                    <a:pt x="96536" y="139840"/>
                    <a:pt x="96536" y="127127"/>
                  </a:cubicBezTo>
                  <a:close/>
                  <a:moveTo>
                    <a:pt x="62407" y="77254"/>
                  </a:moveTo>
                  <a:lnTo>
                    <a:pt x="62407" y="120282"/>
                  </a:lnTo>
                  <a:cubicBezTo>
                    <a:pt x="58507" y="124193"/>
                    <a:pt x="53631" y="129083"/>
                    <a:pt x="47781" y="129083"/>
                  </a:cubicBezTo>
                  <a:cubicBezTo>
                    <a:pt x="41930" y="129083"/>
                    <a:pt x="33154" y="126149"/>
                    <a:pt x="33154" y="98768"/>
                  </a:cubicBezTo>
                  <a:cubicBezTo>
                    <a:pt x="33154" y="72365"/>
                    <a:pt x="39980" y="69431"/>
                    <a:pt x="47781" y="69431"/>
                  </a:cubicBezTo>
                  <a:cubicBezTo>
                    <a:pt x="52656" y="69431"/>
                    <a:pt x="56557" y="72365"/>
                    <a:pt x="62407" y="77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879262" y="4733525"/>
              <a:ext cx="34128" cy="30314"/>
            </a:xfrm>
            <a:custGeom>
              <a:rect b="b" l="l" r="r" t="t"/>
              <a:pathLst>
                <a:path extrusionOk="0" h="30314" w="34128">
                  <a:moveTo>
                    <a:pt x="0" y="0"/>
                  </a:moveTo>
                  <a:lnTo>
                    <a:pt x="34129" y="0"/>
                  </a:lnTo>
                  <a:lnTo>
                    <a:pt x="34129" y="30315"/>
                  </a:lnTo>
                  <a:lnTo>
                    <a:pt x="0" y="30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879262" y="4775574"/>
              <a:ext cx="34128" cy="113436"/>
            </a:xfrm>
            <a:custGeom>
              <a:rect b="b" l="l" r="r" t="t"/>
              <a:pathLst>
                <a:path extrusionOk="0" h="113436" w="34128">
                  <a:moveTo>
                    <a:pt x="0" y="0"/>
                  </a:moveTo>
                  <a:lnTo>
                    <a:pt x="34129" y="0"/>
                  </a:lnTo>
                  <a:lnTo>
                    <a:pt x="34129" y="113436"/>
                  </a:lnTo>
                  <a:lnTo>
                    <a:pt x="0" y="113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928017" y="4773619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64358" y="72365"/>
                  </a:moveTo>
                  <a:cubicBezTo>
                    <a:pt x="61432" y="88989"/>
                    <a:pt x="54606" y="90945"/>
                    <a:pt x="49731" y="90945"/>
                  </a:cubicBezTo>
                  <a:cubicBezTo>
                    <a:pt x="43880" y="90945"/>
                    <a:pt x="35104" y="88011"/>
                    <a:pt x="35104" y="58674"/>
                  </a:cubicBezTo>
                  <a:cubicBezTo>
                    <a:pt x="35104" y="27381"/>
                    <a:pt x="45830" y="27381"/>
                    <a:pt x="49731" y="27381"/>
                  </a:cubicBezTo>
                  <a:cubicBezTo>
                    <a:pt x="55581" y="27381"/>
                    <a:pt x="59482" y="30315"/>
                    <a:pt x="63382" y="44006"/>
                  </a:cubicBezTo>
                  <a:lnTo>
                    <a:pt x="63382" y="45961"/>
                  </a:lnTo>
                  <a:lnTo>
                    <a:pt x="94586" y="39116"/>
                  </a:lnTo>
                  <a:lnTo>
                    <a:pt x="93611" y="37160"/>
                  </a:lnTo>
                  <a:cubicBezTo>
                    <a:pt x="89710" y="21514"/>
                    <a:pt x="80935" y="0"/>
                    <a:pt x="49731" y="0"/>
                  </a:cubicBezTo>
                  <a:cubicBezTo>
                    <a:pt x="25353" y="0"/>
                    <a:pt x="0" y="15646"/>
                    <a:pt x="0" y="58674"/>
                  </a:cubicBezTo>
                  <a:cubicBezTo>
                    <a:pt x="0" y="101702"/>
                    <a:pt x="25353" y="117348"/>
                    <a:pt x="48756" y="117348"/>
                  </a:cubicBezTo>
                  <a:cubicBezTo>
                    <a:pt x="72159" y="117348"/>
                    <a:pt x="87760" y="104635"/>
                    <a:pt x="93611" y="80188"/>
                  </a:cubicBezTo>
                  <a:lnTo>
                    <a:pt x="94586" y="78232"/>
                  </a:lnTo>
                  <a:lnTo>
                    <a:pt x="64358" y="70409"/>
                  </a:lnTo>
                  <a:lnTo>
                    <a:pt x="64358" y="72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036255" y="4733525"/>
              <a:ext cx="34128" cy="30314"/>
            </a:xfrm>
            <a:custGeom>
              <a:rect b="b" l="l" r="r" t="t"/>
              <a:pathLst>
                <a:path extrusionOk="0" h="30314" w="34128">
                  <a:moveTo>
                    <a:pt x="0" y="0"/>
                  </a:moveTo>
                  <a:lnTo>
                    <a:pt x="34129" y="0"/>
                  </a:lnTo>
                  <a:lnTo>
                    <a:pt x="34129" y="30315"/>
                  </a:lnTo>
                  <a:lnTo>
                    <a:pt x="0" y="30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036255" y="4775574"/>
              <a:ext cx="34128" cy="113436"/>
            </a:xfrm>
            <a:custGeom>
              <a:rect b="b" l="l" r="r" t="t"/>
              <a:pathLst>
                <a:path extrusionOk="0" h="113436" w="34128">
                  <a:moveTo>
                    <a:pt x="0" y="0"/>
                  </a:moveTo>
                  <a:lnTo>
                    <a:pt x="34129" y="0"/>
                  </a:lnTo>
                  <a:lnTo>
                    <a:pt x="34129" y="113436"/>
                  </a:lnTo>
                  <a:lnTo>
                    <a:pt x="0" y="113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91836" y="4773619"/>
              <a:ext cx="92635" cy="115392"/>
            </a:xfrm>
            <a:custGeom>
              <a:rect b="b" l="l" r="r" t="t"/>
              <a:pathLst>
                <a:path extrusionOk="0" h="115392" w="92635">
                  <a:moveTo>
                    <a:pt x="64358" y="0"/>
                  </a:moveTo>
                  <a:cubicBezTo>
                    <a:pt x="51681" y="0"/>
                    <a:pt x="40955" y="6845"/>
                    <a:pt x="34129" y="13691"/>
                  </a:cubicBezTo>
                  <a:lnTo>
                    <a:pt x="34129" y="1956"/>
                  </a:lnTo>
                  <a:lnTo>
                    <a:pt x="0" y="1956"/>
                  </a:lnTo>
                  <a:lnTo>
                    <a:pt x="0" y="115392"/>
                  </a:lnTo>
                  <a:lnTo>
                    <a:pt x="34129" y="115392"/>
                  </a:lnTo>
                  <a:lnTo>
                    <a:pt x="34129" y="38138"/>
                  </a:lnTo>
                  <a:cubicBezTo>
                    <a:pt x="40955" y="32271"/>
                    <a:pt x="45830" y="29337"/>
                    <a:pt x="50706" y="29337"/>
                  </a:cubicBezTo>
                  <a:cubicBezTo>
                    <a:pt x="54606" y="29337"/>
                    <a:pt x="58507" y="30315"/>
                    <a:pt x="58507" y="40094"/>
                  </a:cubicBezTo>
                  <a:lnTo>
                    <a:pt x="58507" y="115392"/>
                  </a:lnTo>
                  <a:lnTo>
                    <a:pt x="92636" y="115392"/>
                  </a:lnTo>
                  <a:lnTo>
                    <a:pt x="92636" y="30315"/>
                  </a:lnTo>
                  <a:cubicBezTo>
                    <a:pt x="92636" y="10757"/>
                    <a:pt x="82885" y="0"/>
                    <a:pt x="64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199099" y="4772641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74109" y="76276"/>
                  </a:moveTo>
                  <a:lnTo>
                    <a:pt x="73134" y="78232"/>
                  </a:lnTo>
                  <a:cubicBezTo>
                    <a:pt x="69233" y="84099"/>
                    <a:pt x="61432" y="90945"/>
                    <a:pt x="51681" y="90945"/>
                  </a:cubicBezTo>
                  <a:cubicBezTo>
                    <a:pt x="40955" y="90945"/>
                    <a:pt x="36079" y="83122"/>
                    <a:pt x="34129" y="68453"/>
                  </a:cubicBezTo>
                  <a:lnTo>
                    <a:pt x="94586" y="68453"/>
                  </a:lnTo>
                  <a:lnTo>
                    <a:pt x="94586" y="60630"/>
                  </a:lnTo>
                  <a:cubicBezTo>
                    <a:pt x="94586" y="22492"/>
                    <a:pt x="78009" y="0"/>
                    <a:pt x="48756" y="0"/>
                  </a:cubicBezTo>
                  <a:cubicBezTo>
                    <a:pt x="26328" y="0"/>
                    <a:pt x="0" y="15646"/>
                    <a:pt x="0" y="58674"/>
                  </a:cubicBezTo>
                  <a:cubicBezTo>
                    <a:pt x="0" y="95834"/>
                    <a:pt x="18527" y="117348"/>
                    <a:pt x="49731" y="117348"/>
                  </a:cubicBezTo>
                  <a:cubicBezTo>
                    <a:pt x="68258" y="117348"/>
                    <a:pt x="82885" y="109525"/>
                    <a:pt x="93611" y="93878"/>
                  </a:cubicBezTo>
                  <a:lnTo>
                    <a:pt x="94586" y="91923"/>
                  </a:lnTo>
                  <a:lnTo>
                    <a:pt x="74109" y="76276"/>
                  </a:lnTo>
                  <a:close/>
                  <a:moveTo>
                    <a:pt x="34129" y="47917"/>
                  </a:moveTo>
                  <a:cubicBezTo>
                    <a:pt x="35104" y="38138"/>
                    <a:pt x="39005" y="28359"/>
                    <a:pt x="48756" y="28359"/>
                  </a:cubicBezTo>
                  <a:cubicBezTo>
                    <a:pt x="53631" y="28359"/>
                    <a:pt x="61432" y="30315"/>
                    <a:pt x="62407" y="47917"/>
                  </a:cubicBezTo>
                  <a:lnTo>
                    <a:pt x="34129" y="47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13259" y="4733525"/>
              <a:ext cx="34128" cy="155486"/>
            </a:xfrm>
            <a:custGeom>
              <a:rect b="b" l="l" r="r" t="t"/>
              <a:pathLst>
                <a:path extrusionOk="0" h="155486" w="34128">
                  <a:moveTo>
                    <a:pt x="0" y="0"/>
                  </a:moveTo>
                  <a:lnTo>
                    <a:pt x="34129" y="0"/>
                  </a:lnTo>
                  <a:lnTo>
                    <a:pt x="34129" y="155486"/>
                  </a:lnTo>
                  <a:lnTo>
                    <a:pt x="0" y="1554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57880" y="4528166"/>
              <a:ext cx="118963" cy="164287"/>
            </a:xfrm>
            <a:custGeom>
              <a:rect b="b" l="l" r="r" t="t"/>
              <a:pathLst>
                <a:path extrusionOk="0" h="164287" w="118963">
                  <a:moveTo>
                    <a:pt x="64358" y="109525"/>
                  </a:moveTo>
                  <a:lnTo>
                    <a:pt x="86785" y="109525"/>
                  </a:lnTo>
                  <a:cubicBezTo>
                    <a:pt x="84835" y="127127"/>
                    <a:pt x="76059" y="136906"/>
                    <a:pt x="62407" y="136906"/>
                  </a:cubicBezTo>
                  <a:cubicBezTo>
                    <a:pt x="50706" y="136906"/>
                    <a:pt x="34129" y="131039"/>
                    <a:pt x="34129" y="82144"/>
                  </a:cubicBezTo>
                  <a:cubicBezTo>
                    <a:pt x="34129" y="47917"/>
                    <a:pt x="42905" y="30315"/>
                    <a:pt x="60457" y="30315"/>
                  </a:cubicBezTo>
                  <a:cubicBezTo>
                    <a:pt x="73134" y="30315"/>
                    <a:pt x="78984" y="38138"/>
                    <a:pt x="83860" y="58674"/>
                  </a:cubicBezTo>
                  <a:lnTo>
                    <a:pt x="116039" y="54762"/>
                  </a:lnTo>
                  <a:cubicBezTo>
                    <a:pt x="109213" y="16624"/>
                    <a:pt x="92636" y="0"/>
                    <a:pt x="62407" y="0"/>
                  </a:cubicBezTo>
                  <a:cubicBezTo>
                    <a:pt x="23403" y="0"/>
                    <a:pt x="0" y="30315"/>
                    <a:pt x="0" y="82144"/>
                  </a:cubicBezTo>
                  <a:cubicBezTo>
                    <a:pt x="0" y="134950"/>
                    <a:pt x="21453" y="164287"/>
                    <a:pt x="58507" y="164287"/>
                  </a:cubicBezTo>
                  <a:cubicBezTo>
                    <a:pt x="75084" y="164287"/>
                    <a:pt x="86785" y="155486"/>
                    <a:pt x="92636" y="145707"/>
                  </a:cubicBezTo>
                  <a:lnTo>
                    <a:pt x="92636" y="161354"/>
                  </a:lnTo>
                  <a:lnTo>
                    <a:pt x="118964" y="161354"/>
                  </a:lnTo>
                  <a:lnTo>
                    <a:pt x="118964" y="83122"/>
                  </a:lnTo>
                  <a:lnTo>
                    <a:pt x="65333" y="83122"/>
                  </a:lnTo>
                  <a:lnTo>
                    <a:pt x="65333" y="1095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0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0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ctrTitle"/>
          </p:nvPr>
        </p:nvSpPr>
        <p:spPr>
          <a:xfrm>
            <a:off x="310896" y="1085262"/>
            <a:ext cx="7740904" cy="1846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332072" y="2935224"/>
            <a:ext cx="4248150" cy="6309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3"/>
          <p:cNvSpPr/>
          <p:nvPr>
            <p:ph idx="2" type="pic"/>
          </p:nvPr>
        </p:nvSpPr>
        <p:spPr>
          <a:xfrm>
            <a:off x="0" y="3891868"/>
            <a:ext cx="9144000" cy="1371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0" name="Google Shape;90;p3"/>
          <p:cNvSpPr/>
          <p:nvPr>
            <p:ph idx="11" type="ftr"/>
          </p:nvPr>
        </p:nvSpPr>
        <p:spPr>
          <a:xfrm>
            <a:off x="7006911" y="453251"/>
            <a:ext cx="1810512" cy="21945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1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1" name="Google Shape;91;p3"/>
          <p:cNvGrpSpPr/>
          <p:nvPr/>
        </p:nvGrpSpPr>
        <p:grpSpPr>
          <a:xfrm>
            <a:off x="243751" y="256503"/>
            <a:ext cx="2560321" cy="659341"/>
            <a:chOff x="243131" y="4363879"/>
            <a:chExt cx="2050554" cy="528065"/>
          </a:xfrm>
        </p:grpSpPr>
        <p:grpSp>
          <p:nvGrpSpPr>
            <p:cNvPr id="92" name="Google Shape;92;p3"/>
            <p:cNvGrpSpPr/>
            <p:nvPr/>
          </p:nvGrpSpPr>
          <p:grpSpPr>
            <a:xfrm>
              <a:off x="243131" y="4363879"/>
              <a:ext cx="460143" cy="527337"/>
              <a:chOff x="243131" y="4363879"/>
              <a:chExt cx="460143" cy="527337"/>
            </a:xfrm>
          </p:grpSpPr>
          <p:grpSp>
            <p:nvGrpSpPr>
              <p:cNvPr id="93" name="Google Shape;93;p3"/>
              <p:cNvGrpSpPr/>
              <p:nvPr/>
            </p:nvGrpSpPr>
            <p:grpSpPr>
              <a:xfrm>
                <a:off x="243131" y="4363879"/>
                <a:ext cx="457650" cy="527337"/>
                <a:chOff x="243131" y="4363879"/>
                <a:chExt cx="457650" cy="527337"/>
              </a:xfrm>
            </p:grpSpPr>
            <p:sp>
              <p:nvSpPr>
                <p:cNvPr id="94" name="Google Shape;94;p3"/>
                <p:cNvSpPr/>
                <p:nvPr/>
              </p:nvSpPr>
              <p:spPr>
                <a:xfrm>
                  <a:off x="265989" y="4363879"/>
                  <a:ext cx="434792" cy="163309"/>
                </a:xfrm>
                <a:custGeom>
                  <a:rect b="b" l="l" r="r" t="t"/>
                  <a:pathLst>
                    <a:path extrusionOk="0" h="163309" w="434792">
                      <a:moveTo>
                        <a:pt x="434359" y="108547"/>
                      </a:moveTo>
                      <a:cubicBezTo>
                        <a:pt x="434359" y="108547"/>
                        <a:pt x="435334" y="108547"/>
                        <a:pt x="434359" y="108547"/>
                      </a:cubicBezTo>
                      <a:cubicBezTo>
                        <a:pt x="434359" y="107569"/>
                        <a:pt x="433384" y="106591"/>
                        <a:pt x="431434" y="103657"/>
                      </a:cubicBezTo>
                      <a:cubicBezTo>
                        <a:pt x="429484" y="100724"/>
                        <a:pt x="414857" y="81166"/>
                        <a:pt x="396330" y="64541"/>
                      </a:cubicBezTo>
                      <a:cubicBezTo>
                        <a:pt x="378778" y="47917"/>
                        <a:pt x="323196" y="0"/>
                        <a:pt x="234461" y="0"/>
                      </a:cubicBezTo>
                      <a:cubicBezTo>
                        <a:pt x="142800" y="0"/>
                        <a:pt x="80393" y="49873"/>
                        <a:pt x="48214" y="86055"/>
                      </a:cubicBezTo>
                      <a:cubicBezTo>
                        <a:pt x="17010" y="121260"/>
                        <a:pt x="1408" y="160376"/>
                        <a:pt x="433" y="161354"/>
                      </a:cubicBezTo>
                      <a:cubicBezTo>
                        <a:pt x="433" y="162331"/>
                        <a:pt x="-542" y="162331"/>
                        <a:pt x="433" y="163309"/>
                      </a:cubicBezTo>
                      <a:cubicBezTo>
                        <a:pt x="1408" y="163309"/>
                        <a:pt x="1408" y="162331"/>
                        <a:pt x="1408" y="161354"/>
                      </a:cubicBezTo>
                      <a:cubicBezTo>
                        <a:pt x="2384" y="160376"/>
                        <a:pt x="17985" y="124193"/>
                        <a:pt x="54065" y="94856"/>
                      </a:cubicBezTo>
                      <a:cubicBezTo>
                        <a:pt x="90144" y="65519"/>
                        <a:pt x="148651" y="32271"/>
                        <a:pt x="235436" y="32271"/>
                      </a:cubicBezTo>
                      <a:cubicBezTo>
                        <a:pt x="309545" y="32271"/>
                        <a:pt x="362201" y="58674"/>
                        <a:pt x="386579" y="73343"/>
                      </a:cubicBezTo>
                      <a:cubicBezTo>
                        <a:pt x="410956" y="88011"/>
                        <a:pt x="426558" y="102680"/>
                        <a:pt x="429484" y="105613"/>
                      </a:cubicBezTo>
                      <a:cubicBezTo>
                        <a:pt x="432409" y="107569"/>
                        <a:pt x="433384" y="107569"/>
                        <a:pt x="434359" y="108547"/>
                      </a:cubicBezTo>
                      <a:cubicBezTo>
                        <a:pt x="434359" y="108547"/>
                        <a:pt x="434359" y="108547"/>
                        <a:pt x="434359" y="1085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243131" y="4611287"/>
                  <a:ext cx="393834" cy="279929"/>
                </a:xfrm>
                <a:custGeom>
                  <a:rect b="b" l="l" r="r" t="t"/>
                  <a:pathLst>
                    <a:path extrusionOk="0" h="279929" w="393834">
                      <a:moveTo>
                        <a:pt x="1839" y="0"/>
                      </a:moveTo>
                      <a:cubicBezTo>
                        <a:pt x="2814" y="0"/>
                        <a:pt x="2814" y="0"/>
                        <a:pt x="1839" y="0"/>
                      </a:cubicBezTo>
                      <a:cubicBezTo>
                        <a:pt x="2814" y="978"/>
                        <a:pt x="1839" y="1956"/>
                        <a:pt x="1839" y="3912"/>
                      </a:cubicBezTo>
                      <a:cubicBezTo>
                        <a:pt x="1839" y="5867"/>
                        <a:pt x="-111" y="48895"/>
                        <a:pt x="22316" y="93878"/>
                      </a:cubicBezTo>
                      <a:cubicBezTo>
                        <a:pt x="44744" y="140818"/>
                        <a:pt x="84724" y="189713"/>
                        <a:pt x="149081" y="221983"/>
                      </a:cubicBezTo>
                      <a:cubicBezTo>
                        <a:pt x="209538" y="251320"/>
                        <a:pt x="269020" y="256210"/>
                        <a:pt x="312900" y="251320"/>
                      </a:cubicBezTo>
                      <a:cubicBezTo>
                        <a:pt x="355805" y="246431"/>
                        <a:pt x="387984" y="230784"/>
                        <a:pt x="391885" y="228829"/>
                      </a:cubicBezTo>
                      <a:cubicBezTo>
                        <a:pt x="393835" y="227851"/>
                        <a:pt x="393835" y="227851"/>
                        <a:pt x="393835" y="227851"/>
                      </a:cubicBezTo>
                      <a:cubicBezTo>
                        <a:pt x="393835" y="227851"/>
                        <a:pt x="393835" y="227851"/>
                        <a:pt x="393835" y="227851"/>
                      </a:cubicBezTo>
                      <a:cubicBezTo>
                        <a:pt x="393835" y="227851"/>
                        <a:pt x="392860" y="228829"/>
                        <a:pt x="391885" y="228829"/>
                      </a:cubicBezTo>
                      <a:cubicBezTo>
                        <a:pt x="390909" y="229807"/>
                        <a:pt x="388959" y="231762"/>
                        <a:pt x="386034" y="233718"/>
                      </a:cubicBezTo>
                      <a:cubicBezTo>
                        <a:pt x="381158" y="237630"/>
                        <a:pt x="371407" y="246431"/>
                        <a:pt x="337278" y="261099"/>
                      </a:cubicBezTo>
                      <a:cubicBezTo>
                        <a:pt x="289498" y="281635"/>
                        <a:pt x="208563" y="294348"/>
                        <a:pt x="128604" y="250342"/>
                      </a:cubicBezTo>
                      <a:cubicBezTo>
                        <a:pt x="51570" y="208293"/>
                        <a:pt x="17441" y="135928"/>
                        <a:pt x="5739" y="81166"/>
                      </a:cubicBezTo>
                      <a:cubicBezTo>
                        <a:pt x="-3037" y="39116"/>
                        <a:pt x="864" y="4890"/>
                        <a:pt x="864" y="1956"/>
                      </a:cubicBezTo>
                      <a:cubicBezTo>
                        <a:pt x="1839" y="978"/>
                        <a:pt x="1839" y="978"/>
                        <a:pt x="1839" y="0"/>
                      </a:cubicBezTo>
                      <a:cubicBezTo>
                        <a:pt x="1839" y="0"/>
                        <a:pt x="1839" y="0"/>
                        <a:pt x="18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6" name="Google Shape;96;p3"/>
              <p:cNvSpPr/>
              <p:nvPr/>
            </p:nvSpPr>
            <p:spPr>
              <a:xfrm>
                <a:off x="341507" y="4535011"/>
                <a:ext cx="361767" cy="157441"/>
              </a:xfrm>
              <a:custGeom>
                <a:rect b="b" l="l" r="r" t="t"/>
                <a:pathLst>
                  <a:path extrusionOk="0" h="157441" w="361767">
                    <a:moveTo>
                      <a:pt x="201849" y="154508"/>
                    </a:moveTo>
                    <a:lnTo>
                      <a:pt x="201849" y="93878"/>
                    </a:lnTo>
                    <a:lnTo>
                      <a:pt x="245729" y="0"/>
                    </a:lnTo>
                    <a:lnTo>
                      <a:pt x="211600" y="0"/>
                    </a:lnTo>
                    <a:lnTo>
                      <a:pt x="185272" y="61608"/>
                    </a:lnTo>
                    <a:lnTo>
                      <a:pt x="158944" y="0"/>
                    </a:lnTo>
                    <a:lnTo>
                      <a:pt x="123840" y="0"/>
                    </a:lnTo>
                    <a:lnTo>
                      <a:pt x="167720" y="93878"/>
                    </a:lnTo>
                    <a:lnTo>
                      <a:pt x="167720" y="154508"/>
                    </a:lnTo>
                    <a:lnTo>
                      <a:pt x="201849" y="154508"/>
                    </a:lnTo>
                    <a:close/>
                    <a:moveTo>
                      <a:pt x="81910" y="88989"/>
                    </a:moveTo>
                    <a:cubicBezTo>
                      <a:pt x="71183" y="67475"/>
                      <a:pt x="37054" y="3912"/>
                      <a:pt x="35104" y="978"/>
                    </a:cubicBezTo>
                    <a:lnTo>
                      <a:pt x="35104" y="0"/>
                    </a:lnTo>
                    <a:lnTo>
                      <a:pt x="0" y="0"/>
                    </a:lnTo>
                    <a:lnTo>
                      <a:pt x="0" y="155486"/>
                    </a:lnTo>
                    <a:lnTo>
                      <a:pt x="31204" y="155486"/>
                    </a:lnTo>
                    <a:lnTo>
                      <a:pt x="31204" y="63564"/>
                    </a:lnTo>
                    <a:cubicBezTo>
                      <a:pt x="42905" y="85077"/>
                      <a:pt x="79959" y="150597"/>
                      <a:pt x="81910" y="154508"/>
                    </a:cubicBezTo>
                    <a:lnTo>
                      <a:pt x="82885" y="155486"/>
                    </a:lnTo>
                    <a:lnTo>
                      <a:pt x="114088" y="155486"/>
                    </a:lnTo>
                    <a:lnTo>
                      <a:pt x="114088" y="0"/>
                    </a:lnTo>
                    <a:lnTo>
                      <a:pt x="82885" y="0"/>
                    </a:lnTo>
                    <a:lnTo>
                      <a:pt x="82885" y="88989"/>
                    </a:lnTo>
                    <a:close/>
                    <a:moveTo>
                      <a:pt x="361767" y="100724"/>
                    </a:moveTo>
                    <a:lnTo>
                      <a:pt x="361767" y="0"/>
                    </a:lnTo>
                    <a:lnTo>
                      <a:pt x="328613" y="0"/>
                    </a:lnTo>
                    <a:lnTo>
                      <a:pt x="328613" y="99746"/>
                    </a:lnTo>
                    <a:cubicBezTo>
                      <a:pt x="328613" y="120282"/>
                      <a:pt x="322763" y="128105"/>
                      <a:pt x="309111" y="128105"/>
                    </a:cubicBezTo>
                    <a:cubicBezTo>
                      <a:pt x="294484" y="128105"/>
                      <a:pt x="289609" y="120282"/>
                      <a:pt x="289609" y="99746"/>
                    </a:cubicBezTo>
                    <a:lnTo>
                      <a:pt x="289609" y="0"/>
                    </a:lnTo>
                    <a:lnTo>
                      <a:pt x="255480" y="0"/>
                    </a:lnTo>
                    <a:lnTo>
                      <a:pt x="255480" y="100724"/>
                    </a:lnTo>
                    <a:cubicBezTo>
                      <a:pt x="255480" y="137884"/>
                      <a:pt x="274007" y="157442"/>
                      <a:pt x="309111" y="157442"/>
                    </a:cubicBezTo>
                    <a:cubicBezTo>
                      <a:pt x="344215" y="157442"/>
                      <a:pt x="361767" y="138862"/>
                      <a:pt x="361767" y="1007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3"/>
            <p:cNvGrpSpPr/>
            <p:nvPr/>
          </p:nvGrpSpPr>
          <p:grpSpPr>
            <a:xfrm>
              <a:off x="898297" y="4574127"/>
              <a:ext cx="765464" cy="118326"/>
              <a:chOff x="898297" y="4574127"/>
              <a:chExt cx="765464" cy="118326"/>
            </a:xfrm>
          </p:grpSpPr>
          <p:sp>
            <p:nvSpPr>
              <p:cNvPr id="98" name="Google Shape;98;p3"/>
              <p:cNvSpPr/>
              <p:nvPr/>
            </p:nvSpPr>
            <p:spPr>
              <a:xfrm>
                <a:off x="898297" y="4575105"/>
                <a:ext cx="67282" cy="115392"/>
              </a:xfrm>
              <a:custGeom>
                <a:rect b="b" l="l" r="r" t="t"/>
                <a:pathLst>
                  <a:path extrusionOk="0" h="115392" w="67282">
                    <a:moveTo>
                      <a:pt x="34129" y="115392"/>
                    </a:moveTo>
                    <a:lnTo>
                      <a:pt x="0" y="115392"/>
                    </a:lnTo>
                    <a:lnTo>
                      <a:pt x="0" y="1956"/>
                    </a:lnTo>
                    <a:lnTo>
                      <a:pt x="34129" y="1956"/>
                    </a:lnTo>
                    <a:lnTo>
                      <a:pt x="34129" y="16624"/>
                    </a:lnTo>
                    <a:cubicBezTo>
                      <a:pt x="39980" y="7823"/>
                      <a:pt x="48756" y="0"/>
                      <a:pt x="64358" y="0"/>
                    </a:cubicBezTo>
                    <a:cubicBezTo>
                      <a:pt x="64358" y="0"/>
                      <a:pt x="66308" y="0"/>
                      <a:pt x="66308" y="0"/>
                    </a:cubicBezTo>
                    <a:lnTo>
                      <a:pt x="67283" y="0"/>
                    </a:lnTo>
                    <a:lnTo>
                      <a:pt x="67283" y="28359"/>
                    </a:lnTo>
                    <a:lnTo>
                      <a:pt x="65333" y="28359"/>
                    </a:lnTo>
                    <a:cubicBezTo>
                      <a:pt x="64358" y="28359"/>
                      <a:pt x="60457" y="27381"/>
                      <a:pt x="59482" y="27381"/>
                    </a:cubicBezTo>
                    <a:cubicBezTo>
                      <a:pt x="45830" y="27381"/>
                      <a:pt x="37054" y="35204"/>
                      <a:pt x="34129" y="39116"/>
                    </a:cubicBezTo>
                    <a:lnTo>
                      <a:pt x="34129" y="1153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182055" y="4576083"/>
                <a:ext cx="93659" cy="116370"/>
              </a:xfrm>
              <a:custGeom>
                <a:rect b="b" l="l" r="r" t="t"/>
                <a:pathLst>
                  <a:path extrusionOk="0" h="116370" w="93659">
                    <a:moveTo>
                      <a:pt x="48756" y="116370"/>
                    </a:moveTo>
                    <a:cubicBezTo>
                      <a:pt x="27303" y="116370"/>
                      <a:pt x="12677" y="110503"/>
                      <a:pt x="975" y="96812"/>
                    </a:cubicBezTo>
                    <a:lnTo>
                      <a:pt x="0" y="95834"/>
                    </a:lnTo>
                    <a:lnTo>
                      <a:pt x="17552" y="77254"/>
                    </a:lnTo>
                    <a:lnTo>
                      <a:pt x="18527" y="78232"/>
                    </a:lnTo>
                    <a:cubicBezTo>
                      <a:pt x="27303" y="87033"/>
                      <a:pt x="39005" y="92901"/>
                      <a:pt x="48756" y="92901"/>
                    </a:cubicBezTo>
                    <a:cubicBezTo>
                      <a:pt x="54606" y="92901"/>
                      <a:pt x="62407" y="90945"/>
                      <a:pt x="62407" y="84099"/>
                    </a:cubicBezTo>
                    <a:cubicBezTo>
                      <a:pt x="62407" y="76276"/>
                      <a:pt x="53631" y="73343"/>
                      <a:pt x="41930" y="70409"/>
                    </a:cubicBezTo>
                    <a:cubicBezTo>
                      <a:pt x="25353" y="65519"/>
                      <a:pt x="4876" y="59652"/>
                      <a:pt x="4876" y="34227"/>
                    </a:cubicBezTo>
                    <a:cubicBezTo>
                      <a:pt x="4876" y="10757"/>
                      <a:pt x="26328" y="0"/>
                      <a:pt x="47781" y="0"/>
                    </a:cubicBezTo>
                    <a:cubicBezTo>
                      <a:pt x="63382" y="0"/>
                      <a:pt x="79959" y="6845"/>
                      <a:pt x="89711" y="17602"/>
                    </a:cubicBezTo>
                    <a:lnTo>
                      <a:pt x="90686" y="18580"/>
                    </a:lnTo>
                    <a:lnTo>
                      <a:pt x="73134" y="37160"/>
                    </a:lnTo>
                    <a:lnTo>
                      <a:pt x="72158" y="36182"/>
                    </a:lnTo>
                    <a:cubicBezTo>
                      <a:pt x="63382" y="27381"/>
                      <a:pt x="55582" y="24448"/>
                      <a:pt x="47781" y="24448"/>
                    </a:cubicBezTo>
                    <a:cubicBezTo>
                      <a:pt x="43880" y="24448"/>
                      <a:pt x="37054" y="25425"/>
                      <a:pt x="37054" y="32271"/>
                    </a:cubicBezTo>
                    <a:cubicBezTo>
                      <a:pt x="37054" y="40094"/>
                      <a:pt x="45830" y="42050"/>
                      <a:pt x="56557" y="45961"/>
                    </a:cubicBezTo>
                    <a:cubicBezTo>
                      <a:pt x="73134" y="50851"/>
                      <a:pt x="93611" y="56718"/>
                      <a:pt x="93611" y="82144"/>
                    </a:cubicBezTo>
                    <a:cubicBezTo>
                      <a:pt x="94586" y="98768"/>
                      <a:pt x="80935" y="116370"/>
                      <a:pt x="48756" y="116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079668" y="4576083"/>
                <a:ext cx="93659" cy="116370"/>
              </a:xfrm>
              <a:custGeom>
                <a:rect b="b" l="l" r="r" t="t"/>
                <a:pathLst>
                  <a:path extrusionOk="0" h="116370" w="93659">
                    <a:moveTo>
                      <a:pt x="48756" y="116370"/>
                    </a:moveTo>
                    <a:cubicBezTo>
                      <a:pt x="27303" y="116370"/>
                      <a:pt x="12677" y="110503"/>
                      <a:pt x="975" y="96812"/>
                    </a:cubicBezTo>
                    <a:lnTo>
                      <a:pt x="0" y="95834"/>
                    </a:lnTo>
                    <a:lnTo>
                      <a:pt x="17552" y="77254"/>
                    </a:lnTo>
                    <a:lnTo>
                      <a:pt x="18527" y="78232"/>
                    </a:lnTo>
                    <a:cubicBezTo>
                      <a:pt x="27303" y="87033"/>
                      <a:pt x="39005" y="92901"/>
                      <a:pt x="48756" y="92901"/>
                    </a:cubicBezTo>
                    <a:cubicBezTo>
                      <a:pt x="54606" y="92901"/>
                      <a:pt x="62407" y="90945"/>
                      <a:pt x="62407" y="84099"/>
                    </a:cubicBezTo>
                    <a:cubicBezTo>
                      <a:pt x="62407" y="76276"/>
                      <a:pt x="53631" y="73343"/>
                      <a:pt x="41930" y="70409"/>
                    </a:cubicBezTo>
                    <a:cubicBezTo>
                      <a:pt x="25353" y="65519"/>
                      <a:pt x="4876" y="59652"/>
                      <a:pt x="4876" y="34227"/>
                    </a:cubicBezTo>
                    <a:cubicBezTo>
                      <a:pt x="4876" y="10757"/>
                      <a:pt x="26328" y="0"/>
                      <a:pt x="47781" y="0"/>
                    </a:cubicBezTo>
                    <a:cubicBezTo>
                      <a:pt x="63382" y="0"/>
                      <a:pt x="79959" y="6845"/>
                      <a:pt x="89711" y="17602"/>
                    </a:cubicBezTo>
                    <a:lnTo>
                      <a:pt x="90686" y="18580"/>
                    </a:lnTo>
                    <a:lnTo>
                      <a:pt x="73134" y="37160"/>
                    </a:lnTo>
                    <a:lnTo>
                      <a:pt x="72158" y="36182"/>
                    </a:lnTo>
                    <a:cubicBezTo>
                      <a:pt x="63382" y="27381"/>
                      <a:pt x="55582" y="24448"/>
                      <a:pt x="47781" y="24448"/>
                    </a:cubicBezTo>
                    <a:cubicBezTo>
                      <a:pt x="43880" y="24448"/>
                      <a:pt x="37054" y="25425"/>
                      <a:pt x="37054" y="32271"/>
                    </a:cubicBezTo>
                    <a:cubicBezTo>
                      <a:pt x="37054" y="40094"/>
                      <a:pt x="45830" y="42050"/>
                      <a:pt x="56557" y="45961"/>
                    </a:cubicBezTo>
                    <a:cubicBezTo>
                      <a:pt x="73134" y="50851"/>
                      <a:pt x="93611" y="56718"/>
                      <a:pt x="93611" y="82144"/>
                    </a:cubicBezTo>
                    <a:cubicBezTo>
                      <a:pt x="94586" y="98768"/>
                      <a:pt x="80935" y="116370"/>
                      <a:pt x="48756" y="116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291268" y="4574127"/>
                <a:ext cx="152117" cy="118325"/>
              </a:xfrm>
              <a:custGeom>
                <a:rect b="b" l="l" r="r" t="t"/>
                <a:pathLst>
                  <a:path extrusionOk="0" h="118325" w="152117">
                    <a:moveTo>
                      <a:pt x="152118" y="116370"/>
                    </a:moveTo>
                    <a:lnTo>
                      <a:pt x="118964" y="116370"/>
                    </a:lnTo>
                    <a:lnTo>
                      <a:pt x="118964" y="41072"/>
                    </a:lnTo>
                    <a:cubicBezTo>
                      <a:pt x="118964" y="32271"/>
                      <a:pt x="117014" y="29337"/>
                      <a:pt x="110188" y="29337"/>
                    </a:cubicBezTo>
                    <a:cubicBezTo>
                      <a:pt x="104337" y="29337"/>
                      <a:pt x="97511" y="34227"/>
                      <a:pt x="93611" y="39116"/>
                    </a:cubicBezTo>
                    <a:lnTo>
                      <a:pt x="93611" y="117348"/>
                    </a:lnTo>
                    <a:lnTo>
                      <a:pt x="59482" y="117348"/>
                    </a:lnTo>
                    <a:lnTo>
                      <a:pt x="59482" y="42050"/>
                    </a:lnTo>
                    <a:cubicBezTo>
                      <a:pt x="59482" y="33249"/>
                      <a:pt x="57532" y="30315"/>
                      <a:pt x="51681" y="30315"/>
                    </a:cubicBezTo>
                    <a:cubicBezTo>
                      <a:pt x="45830" y="30315"/>
                      <a:pt x="39005" y="35204"/>
                      <a:pt x="34129" y="40094"/>
                    </a:cubicBezTo>
                    <a:lnTo>
                      <a:pt x="34129" y="118326"/>
                    </a:lnTo>
                    <a:lnTo>
                      <a:pt x="0" y="118326"/>
                    </a:lnTo>
                    <a:lnTo>
                      <a:pt x="0" y="2934"/>
                    </a:lnTo>
                    <a:lnTo>
                      <a:pt x="34129" y="2934"/>
                    </a:lnTo>
                    <a:lnTo>
                      <a:pt x="34129" y="14669"/>
                    </a:lnTo>
                    <a:cubicBezTo>
                      <a:pt x="40955" y="6845"/>
                      <a:pt x="51681" y="0"/>
                      <a:pt x="65333" y="0"/>
                    </a:cubicBezTo>
                    <a:cubicBezTo>
                      <a:pt x="79959" y="0"/>
                      <a:pt x="87760" y="3912"/>
                      <a:pt x="91661" y="15646"/>
                    </a:cubicBezTo>
                    <a:cubicBezTo>
                      <a:pt x="98487" y="6845"/>
                      <a:pt x="110188" y="0"/>
                      <a:pt x="123840" y="0"/>
                    </a:cubicBezTo>
                    <a:cubicBezTo>
                      <a:pt x="142367" y="0"/>
                      <a:pt x="152118" y="9779"/>
                      <a:pt x="152118" y="31293"/>
                    </a:cubicBezTo>
                    <a:lnTo>
                      <a:pt x="152118" y="1163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458012" y="4574127"/>
                <a:ext cx="96536" cy="117348"/>
              </a:xfrm>
              <a:custGeom>
                <a:rect b="b" l="l" r="r" t="t"/>
                <a:pathLst>
                  <a:path extrusionOk="0" h="117348" w="96536">
                    <a:moveTo>
                      <a:pt x="28278" y="117348"/>
                    </a:moveTo>
                    <a:cubicBezTo>
                      <a:pt x="9751" y="117348"/>
                      <a:pt x="0" y="107569"/>
                      <a:pt x="0" y="88011"/>
                    </a:cubicBezTo>
                    <a:cubicBezTo>
                      <a:pt x="0" y="64541"/>
                      <a:pt x="19502" y="49873"/>
                      <a:pt x="60457" y="42050"/>
                    </a:cubicBezTo>
                    <a:lnTo>
                      <a:pt x="60457" y="38138"/>
                    </a:lnTo>
                    <a:cubicBezTo>
                      <a:pt x="60457" y="29337"/>
                      <a:pt x="57532" y="26403"/>
                      <a:pt x="50706" y="26403"/>
                    </a:cubicBezTo>
                    <a:cubicBezTo>
                      <a:pt x="38029" y="26403"/>
                      <a:pt x="26328" y="34227"/>
                      <a:pt x="20477" y="38138"/>
                    </a:cubicBezTo>
                    <a:lnTo>
                      <a:pt x="4876" y="17602"/>
                    </a:lnTo>
                    <a:cubicBezTo>
                      <a:pt x="18527" y="5867"/>
                      <a:pt x="37054" y="0"/>
                      <a:pt x="56557" y="0"/>
                    </a:cubicBezTo>
                    <a:cubicBezTo>
                      <a:pt x="81910" y="0"/>
                      <a:pt x="93611" y="10757"/>
                      <a:pt x="93611" y="37160"/>
                    </a:cubicBezTo>
                    <a:lnTo>
                      <a:pt x="93611" y="87033"/>
                    </a:lnTo>
                    <a:cubicBezTo>
                      <a:pt x="93611" y="101702"/>
                      <a:pt x="94586" y="108547"/>
                      <a:pt x="96536" y="114414"/>
                    </a:cubicBezTo>
                    <a:lnTo>
                      <a:pt x="96536" y="115392"/>
                    </a:lnTo>
                    <a:cubicBezTo>
                      <a:pt x="96536" y="115392"/>
                      <a:pt x="63382" y="115392"/>
                      <a:pt x="63382" y="115392"/>
                    </a:cubicBezTo>
                    <a:cubicBezTo>
                      <a:pt x="62407" y="112459"/>
                      <a:pt x="61432" y="108547"/>
                      <a:pt x="61432" y="103657"/>
                    </a:cubicBezTo>
                    <a:cubicBezTo>
                      <a:pt x="51681" y="113436"/>
                      <a:pt x="40955" y="117348"/>
                      <a:pt x="28278" y="117348"/>
                    </a:cubicBezTo>
                    <a:close/>
                    <a:moveTo>
                      <a:pt x="60457" y="60630"/>
                    </a:moveTo>
                    <a:cubicBezTo>
                      <a:pt x="40955" y="64541"/>
                      <a:pt x="32179" y="71387"/>
                      <a:pt x="32179" y="82144"/>
                    </a:cubicBezTo>
                    <a:cubicBezTo>
                      <a:pt x="32179" y="88989"/>
                      <a:pt x="35104" y="91923"/>
                      <a:pt x="41930" y="91923"/>
                    </a:cubicBezTo>
                    <a:cubicBezTo>
                      <a:pt x="48756" y="91923"/>
                      <a:pt x="54606" y="88989"/>
                      <a:pt x="60457" y="84099"/>
                    </a:cubicBezTo>
                    <a:lnTo>
                      <a:pt x="60457" y="606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971430" y="4575105"/>
                <a:ext cx="99461" cy="117347"/>
              </a:xfrm>
              <a:custGeom>
                <a:rect b="b" l="l" r="r" t="t"/>
                <a:pathLst>
                  <a:path extrusionOk="0" h="117347" w="99461">
                    <a:moveTo>
                      <a:pt x="49731" y="0"/>
                    </a:moveTo>
                    <a:cubicBezTo>
                      <a:pt x="12677" y="0"/>
                      <a:pt x="0" y="30315"/>
                      <a:pt x="0" y="58674"/>
                    </a:cubicBezTo>
                    <a:cubicBezTo>
                      <a:pt x="0" y="101702"/>
                      <a:pt x="25353" y="117348"/>
                      <a:pt x="49731" y="117348"/>
                    </a:cubicBezTo>
                    <a:cubicBezTo>
                      <a:pt x="74109" y="117348"/>
                      <a:pt x="99462" y="101702"/>
                      <a:pt x="99462" y="58674"/>
                    </a:cubicBezTo>
                    <a:cubicBezTo>
                      <a:pt x="99462" y="14668"/>
                      <a:pt x="74109" y="0"/>
                      <a:pt x="49731" y="0"/>
                    </a:cubicBezTo>
                    <a:close/>
                    <a:moveTo>
                      <a:pt x="49731" y="89967"/>
                    </a:moveTo>
                    <a:cubicBezTo>
                      <a:pt x="42905" y="89967"/>
                      <a:pt x="34129" y="87033"/>
                      <a:pt x="34129" y="58674"/>
                    </a:cubicBezTo>
                    <a:cubicBezTo>
                      <a:pt x="34129" y="31293"/>
                      <a:pt x="42905" y="28359"/>
                      <a:pt x="49731" y="28359"/>
                    </a:cubicBezTo>
                    <a:cubicBezTo>
                      <a:pt x="56557" y="28359"/>
                      <a:pt x="65333" y="31293"/>
                      <a:pt x="65333" y="58674"/>
                    </a:cubicBezTo>
                    <a:cubicBezTo>
                      <a:pt x="65333" y="86055"/>
                      <a:pt x="57532" y="89967"/>
                      <a:pt x="49731" y="899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571126" y="4575105"/>
                <a:ext cx="92635" cy="114414"/>
              </a:xfrm>
              <a:custGeom>
                <a:rect b="b" l="l" r="r" t="t"/>
                <a:pathLst>
                  <a:path extrusionOk="0" h="114414" w="92635">
                    <a:moveTo>
                      <a:pt x="64357" y="0"/>
                    </a:moveTo>
                    <a:cubicBezTo>
                      <a:pt x="51681" y="0"/>
                      <a:pt x="40955" y="6845"/>
                      <a:pt x="34129" y="13691"/>
                    </a:cubicBezTo>
                    <a:lnTo>
                      <a:pt x="34129" y="1956"/>
                    </a:lnTo>
                    <a:lnTo>
                      <a:pt x="0" y="1956"/>
                    </a:lnTo>
                    <a:lnTo>
                      <a:pt x="0" y="114414"/>
                    </a:lnTo>
                    <a:lnTo>
                      <a:pt x="34129" y="114414"/>
                    </a:lnTo>
                    <a:lnTo>
                      <a:pt x="34129" y="37160"/>
                    </a:lnTo>
                    <a:cubicBezTo>
                      <a:pt x="40955" y="31293"/>
                      <a:pt x="45830" y="28359"/>
                      <a:pt x="50706" y="28359"/>
                    </a:cubicBezTo>
                    <a:cubicBezTo>
                      <a:pt x="54606" y="28359"/>
                      <a:pt x="58507" y="29337"/>
                      <a:pt x="58507" y="39116"/>
                    </a:cubicBezTo>
                    <a:lnTo>
                      <a:pt x="58507" y="114414"/>
                    </a:lnTo>
                    <a:lnTo>
                      <a:pt x="92636" y="114414"/>
                    </a:lnTo>
                    <a:lnTo>
                      <a:pt x="92636" y="30315"/>
                    </a:lnTo>
                    <a:cubicBezTo>
                      <a:pt x="92636" y="9779"/>
                      <a:pt x="82885" y="0"/>
                      <a:pt x="64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3"/>
            <p:cNvSpPr/>
            <p:nvPr/>
          </p:nvSpPr>
          <p:spPr>
            <a:xfrm>
              <a:off x="650618" y="4732547"/>
              <a:ext cx="112138" cy="159397"/>
            </a:xfrm>
            <a:custGeom>
              <a:rect b="b" l="l" r="r" t="t"/>
              <a:pathLst>
                <a:path extrusionOk="0" h="159397" w="112138">
                  <a:moveTo>
                    <a:pt x="67283" y="64541"/>
                  </a:moveTo>
                  <a:lnTo>
                    <a:pt x="64358" y="63564"/>
                  </a:lnTo>
                  <a:cubicBezTo>
                    <a:pt x="50706" y="57696"/>
                    <a:pt x="40955" y="51829"/>
                    <a:pt x="40955" y="42050"/>
                  </a:cubicBezTo>
                  <a:cubicBezTo>
                    <a:pt x="40955" y="34227"/>
                    <a:pt x="46805" y="29337"/>
                    <a:pt x="55582" y="29337"/>
                  </a:cubicBezTo>
                  <a:cubicBezTo>
                    <a:pt x="66308" y="29337"/>
                    <a:pt x="74109" y="36182"/>
                    <a:pt x="80934" y="49873"/>
                  </a:cubicBezTo>
                  <a:lnTo>
                    <a:pt x="81910" y="51829"/>
                  </a:lnTo>
                  <a:lnTo>
                    <a:pt x="109213" y="37160"/>
                  </a:lnTo>
                  <a:lnTo>
                    <a:pt x="108238" y="35204"/>
                  </a:lnTo>
                  <a:cubicBezTo>
                    <a:pt x="97511" y="11735"/>
                    <a:pt x="79959" y="0"/>
                    <a:pt x="55582" y="0"/>
                  </a:cubicBezTo>
                  <a:cubicBezTo>
                    <a:pt x="26328" y="0"/>
                    <a:pt x="5851" y="18580"/>
                    <a:pt x="5851" y="44006"/>
                  </a:cubicBezTo>
                  <a:cubicBezTo>
                    <a:pt x="5851" y="75298"/>
                    <a:pt x="30229" y="85077"/>
                    <a:pt x="49731" y="93878"/>
                  </a:cubicBezTo>
                  <a:lnTo>
                    <a:pt x="50706" y="94856"/>
                  </a:lnTo>
                  <a:cubicBezTo>
                    <a:pt x="66308" y="101702"/>
                    <a:pt x="76059" y="106591"/>
                    <a:pt x="76059" y="117348"/>
                  </a:cubicBezTo>
                  <a:cubicBezTo>
                    <a:pt x="76059" y="127127"/>
                    <a:pt x="69233" y="132017"/>
                    <a:pt x="58507" y="132017"/>
                  </a:cubicBezTo>
                  <a:cubicBezTo>
                    <a:pt x="42905" y="132017"/>
                    <a:pt x="34129" y="119304"/>
                    <a:pt x="29253" y="109525"/>
                  </a:cubicBezTo>
                  <a:lnTo>
                    <a:pt x="28278" y="107569"/>
                  </a:lnTo>
                  <a:lnTo>
                    <a:pt x="0" y="120282"/>
                  </a:lnTo>
                  <a:lnTo>
                    <a:pt x="975" y="122238"/>
                  </a:lnTo>
                  <a:cubicBezTo>
                    <a:pt x="12676" y="147663"/>
                    <a:pt x="32179" y="159398"/>
                    <a:pt x="59482" y="159398"/>
                  </a:cubicBezTo>
                  <a:cubicBezTo>
                    <a:pt x="84835" y="159398"/>
                    <a:pt x="112138" y="145707"/>
                    <a:pt x="112138" y="114414"/>
                  </a:cubicBezTo>
                  <a:cubicBezTo>
                    <a:pt x="111163" y="83122"/>
                    <a:pt x="86785" y="72365"/>
                    <a:pt x="67283" y="645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76407" y="4773619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64358" y="72365"/>
                  </a:moveTo>
                  <a:cubicBezTo>
                    <a:pt x="61432" y="88989"/>
                    <a:pt x="54606" y="90945"/>
                    <a:pt x="49731" y="90945"/>
                  </a:cubicBezTo>
                  <a:cubicBezTo>
                    <a:pt x="43880" y="90945"/>
                    <a:pt x="35104" y="88011"/>
                    <a:pt x="35104" y="58674"/>
                  </a:cubicBezTo>
                  <a:cubicBezTo>
                    <a:pt x="35104" y="27381"/>
                    <a:pt x="45830" y="27381"/>
                    <a:pt x="49731" y="27381"/>
                  </a:cubicBezTo>
                  <a:cubicBezTo>
                    <a:pt x="55582" y="27381"/>
                    <a:pt x="59482" y="30315"/>
                    <a:pt x="63382" y="44006"/>
                  </a:cubicBezTo>
                  <a:lnTo>
                    <a:pt x="63382" y="45961"/>
                  </a:lnTo>
                  <a:lnTo>
                    <a:pt x="94586" y="39116"/>
                  </a:lnTo>
                  <a:lnTo>
                    <a:pt x="93611" y="37160"/>
                  </a:lnTo>
                  <a:cubicBezTo>
                    <a:pt x="89711" y="21514"/>
                    <a:pt x="80935" y="0"/>
                    <a:pt x="49731" y="0"/>
                  </a:cubicBezTo>
                  <a:cubicBezTo>
                    <a:pt x="25353" y="0"/>
                    <a:pt x="0" y="15646"/>
                    <a:pt x="0" y="58674"/>
                  </a:cubicBezTo>
                  <a:cubicBezTo>
                    <a:pt x="0" y="101702"/>
                    <a:pt x="25353" y="117348"/>
                    <a:pt x="48756" y="117348"/>
                  </a:cubicBezTo>
                  <a:cubicBezTo>
                    <a:pt x="72158" y="117348"/>
                    <a:pt x="87760" y="104635"/>
                    <a:pt x="93611" y="80188"/>
                  </a:cubicBezTo>
                  <a:lnTo>
                    <a:pt x="94586" y="78232"/>
                  </a:lnTo>
                  <a:lnTo>
                    <a:pt x="64358" y="70409"/>
                  </a:lnTo>
                  <a:lnTo>
                    <a:pt x="64358" y="72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85620" y="4729613"/>
              <a:ext cx="92635" cy="160375"/>
            </a:xfrm>
            <a:custGeom>
              <a:rect b="b" l="l" r="r" t="t"/>
              <a:pathLst>
                <a:path extrusionOk="0" h="160375" w="92635">
                  <a:moveTo>
                    <a:pt x="64358" y="44006"/>
                  </a:moveTo>
                  <a:cubicBezTo>
                    <a:pt x="51681" y="44006"/>
                    <a:pt x="40955" y="50851"/>
                    <a:pt x="34129" y="57696"/>
                  </a:cubicBezTo>
                  <a:lnTo>
                    <a:pt x="34129" y="0"/>
                  </a:lnTo>
                  <a:lnTo>
                    <a:pt x="0" y="4890"/>
                  </a:lnTo>
                  <a:lnTo>
                    <a:pt x="0" y="160376"/>
                  </a:lnTo>
                  <a:lnTo>
                    <a:pt x="34129" y="160376"/>
                  </a:lnTo>
                  <a:lnTo>
                    <a:pt x="34129" y="83122"/>
                  </a:lnTo>
                  <a:cubicBezTo>
                    <a:pt x="40955" y="77254"/>
                    <a:pt x="45830" y="74320"/>
                    <a:pt x="50706" y="74320"/>
                  </a:cubicBezTo>
                  <a:cubicBezTo>
                    <a:pt x="54606" y="74320"/>
                    <a:pt x="58507" y="75298"/>
                    <a:pt x="58507" y="85077"/>
                  </a:cubicBezTo>
                  <a:lnTo>
                    <a:pt x="58507" y="160376"/>
                  </a:lnTo>
                  <a:lnTo>
                    <a:pt x="92636" y="160376"/>
                  </a:lnTo>
                  <a:lnTo>
                    <a:pt x="92636" y="74320"/>
                  </a:lnTo>
                  <a:cubicBezTo>
                    <a:pt x="92636" y="54762"/>
                    <a:pt x="82885" y="44006"/>
                    <a:pt x="64358" y="44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90933" y="4773619"/>
              <a:ext cx="99461" cy="117348"/>
            </a:xfrm>
            <a:custGeom>
              <a:rect b="b" l="l" r="r" t="t"/>
              <a:pathLst>
                <a:path extrusionOk="0" h="117348" w="99461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99462" y="15646"/>
                    <a:pt x="74109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6557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02096" y="4773619"/>
              <a:ext cx="99461" cy="117348"/>
            </a:xfrm>
            <a:custGeom>
              <a:rect b="b" l="l" r="r" t="t"/>
              <a:pathLst>
                <a:path extrusionOk="0" h="117348" w="99461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99462" y="15646"/>
                    <a:pt x="73134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6557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284442" y="4773619"/>
              <a:ext cx="99487" cy="117348"/>
            </a:xfrm>
            <a:custGeom>
              <a:rect b="b" l="l" r="r" t="t"/>
              <a:pathLst>
                <a:path extrusionOk="0" h="117348" w="99487">
                  <a:moveTo>
                    <a:pt x="49731" y="0"/>
                  </a:moveTo>
                  <a:cubicBezTo>
                    <a:pt x="12677" y="0"/>
                    <a:pt x="0" y="30315"/>
                    <a:pt x="0" y="58674"/>
                  </a:cubicBezTo>
                  <a:cubicBezTo>
                    <a:pt x="0" y="101702"/>
                    <a:pt x="25353" y="117348"/>
                    <a:pt x="49731" y="117348"/>
                  </a:cubicBezTo>
                  <a:cubicBezTo>
                    <a:pt x="74109" y="117348"/>
                    <a:pt x="99462" y="101702"/>
                    <a:pt x="99462" y="58674"/>
                  </a:cubicBezTo>
                  <a:cubicBezTo>
                    <a:pt x="100437" y="15646"/>
                    <a:pt x="74109" y="0"/>
                    <a:pt x="49731" y="0"/>
                  </a:cubicBezTo>
                  <a:close/>
                  <a:moveTo>
                    <a:pt x="49731" y="89967"/>
                  </a:moveTo>
                  <a:cubicBezTo>
                    <a:pt x="42905" y="89967"/>
                    <a:pt x="34129" y="87033"/>
                    <a:pt x="34129" y="58674"/>
                  </a:cubicBezTo>
                  <a:cubicBezTo>
                    <a:pt x="34129" y="31293"/>
                    <a:pt x="42905" y="28359"/>
                    <a:pt x="49731" y="28359"/>
                  </a:cubicBezTo>
                  <a:cubicBezTo>
                    <a:pt x="56557" y="28359"/>
                    <a:pt x="65333" y="31293"/>
                    <a:pt x="65333" y="58674"/>
                  </a:cubicBezTo>
                  <a:cubicBezTo>
                    <a:pt x="65333" y="87033"/>
                    <a:pt x="57532" y="89967"/>
                    <a:pt x="49731" y="89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390729" y="4733525"/>
              <a:ext cx="69233" cy="156464"/>
            </a:xfrm>
            <a:custGeom>
              <a:rect b="b" l="l" r="r" t="t"/>
              <a:pathLst>
                <a:path extrusionOk="0" h="156464" w="69233">
                  <a:moveTo>
                    <a:pt x="51681" y="0"/>
                  </a:moveTo>
                  <a:cubicBezTo>
                    <a:pt x="19502" y="0"/>
                    <a:pt x="15602" y="18580"/>
                    <a:pt x="15602" y="35204"/>
                  </a:cubicBezTo>
                  <a:lnTo>
                    <a:pt x="15602" y="43028"/>
                  </a:lnTo>
                  <a:lnTo>
                    <a:pt x="0" y="43028"/>
                  </a:lnTo>
                  <a:lnTo>
                    <a:pt x="0" y="69431"/>
                  </a:lnTo>
                  <a:lnTo>
                    <a:pt x="15602" y="69431"/>
                  </a:lnTo>
                  <a:lnTo>
                    <a:pt x="15602" y="156464"/>
                  </a:lnTo>
                  <a:lnTo>
                    <a:pt x="49731" y="156464"/>
                  </a:lnTo>
                  <a:lnTo>
                    <a:pt x="49731" y="69431"/>
                  </a:lnTo>
                  <a:lnTo>
                    <a:pt x="69233" y="69431"/>
                  </a:lnTo>
                  <a:lnTo>
                    <a:pt x="69233" y="43028"/>
                  </a:lnTo>
                  <a:lnTo>
                    <a:pt x="49731" y="43028"/>
                  </a:lnTo>
                  <a:lnTo>
                    <a:pt x="49731" y="36182"/>
                  </a:lnTo>
                  <a:cubicBezTo>
                    <a:pt x="49731" y="28359"/>
                    <a:pt x="53631" y="26403"/>
                    <a:pt x="60457" y="26403"/>
                  </a:cubicBezTo>
                  <a:cubicBezTo>
                    <a:pt x="62407" y="26403"/>
                    <a:pt x="66308" y="26403"/>
                    <a:pt x="67283" y="27381"/>
                  </a:cubicBezTo>
                  <a:lnTo>
                    <a:pt x="69233" y="27381"/>
                  </a:lnTo>
                  <a:lnTo>
                    <a:pt x="69233" y="978"/>
                  </a:lnTo>
                  <a:lnTo>
                    <a:pt x="68258" y="978"/>
                  </a:lnTo>
                  <a:cubicBezTo>
                    <a:pt x="66308" y="0"/>
                    <a:pt x="56557" y="0"/>
                    <a:pt x="5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501892" y="4733525"/>
              <a:ext cx="135540" cy="155486"/>
            </a:xfrm>
            <a:custGeom>
              <a:rect b="b" l="l" r="r" t="t"/>
              <a:pathLst>
                <a:path extrusionOk="0" h="155486" w="135540">
                  <a:moveTo>
                    <a:pt x="68258" y="101702"/>
                  </a:moveTo>
                  <a:lnTo>
                    <a:pt x="42905" y="0"/>
                  </a:lnTo>
                  <a:lnTo>
                    <a:pt x="0" y="0"/>
                  </a:lnTo>
                  <a:lnTo>
                    <a:pt x="0" y="155486"/>
                  </a:lnTo>
                  <a:lnTo>
                    <a:pt x="29253" y="155486"/>
                  </a:lnTo>
                  <a:lnTo>
                    <a:pt x="29253" y="58674"/>
                  </a:lnTo>
                  <a:cubicBezTo>
                    <a:pt x="31204" y="65519"/>
                    <a:pt x="53631" y="155486"/>
                    <a:pt x="53631" y="155486"/>
                  </a:cubicBezTo>
                  <a:lnTo>
                    <a:pt x="79959" y="155486"/>
                  </a:lnTo>
                  <a:cubicBezTo>
                    <a:pt x="79959" y="155486"/>
                    <a:pt x="102387" y="67475"/>
                    <a:pt x="104337" y="59652"/>
                  </a:cubicBezTo>
                  <a:lnTo>
                    <a:pt x="104337" y="155486"/>
                  </a:lnTo>
                  <a:lnTo>
                    <a:pt x="135541" y="155486"/>
                  </a:lnTo>
                  <a:lnTo>
                    <a:pt x="135541" y="0"/>
                  </a:lnTo>
                  <a:lnTo>
                    <a:pt x="91661" y="0"/>
                  </a:lnTo>
                  <a:lnTo>
                    <a:pt x="68258" y="1017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652060" y="4772641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73134" y="78232"/>
                  </a:moveTo>
                  <a:cubicBezTo>
                    <a:pt x="69233" y="84099"/>
                    <a:pt x="61432" y="90945"/>
                    <a:pt x="51681" y="90945"/>
                  </a:cubicBezTo>
                  <a:cubicBezTo>
                    <a:pt x="40955" y="90945"/>
                    <a:pt x="36079" y="83122"/>
                    <a:pt x="34129" y="68453"/>
                  </a:cubicBezTo>
                  <a:lnTo>
                    <a:pt x="94586" y="68453"/>
                  </a:lnTo>
                  <a:lnTo>
                    <a:pt x="94586" y="60630"/>
                  </a:lnTo>
                  <a:cubicBezTo>
                    <a:pt x="94586" y="22492"/>
                    <a:pt x="78009" y="0"/>
                    <a:pt x="48756" y="0"/>
                  </a:cubicBezTo>
                  <a:cubicBezTo>
                    <a:pt x="26328" y="0"/>
                    <a:pt x="0" y="15646"/>
                    <a:pt x="0" y="58674"/>
                  </a:cubicBezTo>
                  <a:cubicBezTo>
                    <a:pt x="0" y="95834"/>
                    <a:pt x="18527" y="117348"/>
                    <a:pt x="49731" y="117348"/>
                  </a:cubicBezTo>
                  <a:cubicBezTo>
                    <a:pt x="68258" y="117348"/>
                    <a:pt x="82885" y="109525"/>
                    <a:pt x="93611" y="93878"/>
                  </a:cubicBezTo>
                  <a:lnTo>
                    <a:pt x="94586" y="91923"/>
                  </a:lnTo>
                  <a:lnTo>
                    <a:pt x="74109" y="75298"/>
                  </a:lnTo>
                  <a:lnTo>
                    <a:pt x="73134" y="78232"/>
                  </a:lnTo>
                  <a:close/>
                  <a:moveTo>
                    <a:pt x="35104" y="47917"/>
                  </a:moveTo>
                  <a:cubicBezTo>
                    <a:pt x="36079" y="38138"/>
                    <a:pt x="39980" y="28359"/>
                    <a:pt x="49731" y="28359"/>
                  </a:cubicBezTo>
                  <a:cubicBezTo>
                    <a:pt x="54606" y="28359"/>
                    <a:pt x="62407" y="30315"/>
                    <a:pt x="63382" y="47917"/>
                  </a:cubicBezTo>
                  <a:lnTo>
                    <a:pt x="35104" y="47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762248" y="4733525"/>
              <a:ext cx="101411" cy="157441"/>
            </a:xfrm>
            <a:custGeom>
              <a:rect b="b" l="l" r="r" t="t"/>
              <a:pathLst>
                <a:path extrusionOk="0" h="157441" w="101411">
                  <a:moveTo>
                    <a:pt x="96536" y="127127"/>
                  </a:moveTo>
                  <a:lnTo>
                    <a:pt x="96536" y="0"/>
                  </a:lnTo>
                  <a:lnTo>
                    <a:pt x="62407" y="0"/>
                  </a:lnTo>
                  <a:lnTo>
                    <a:pt x="62407" y="50851"/>
                  </a:lnTo>
                  <a:cubicBezTo>
                    <a:pt x="55581" y="44006"/>
                    <a:pt x="46806" y="40094"/>
                    <a:pt x="37054" y="40094"/>
                  </a:cubicBezTo>
                  <a:cubicBezTo>
                    <a:pt x="13652" y="40094"/>
                    <a:pt x="0" y="61608"/>
                    <a:pt x="0" y="99746"/>
                  </a:cubicBezTo>
                  <a:cubicBezTo>
                    <a:pt x="0" y="147663"/>
                    <a:pt x="20477" y="157442"/>
                    <a:pt x="37054" y="157442"/>
                  </a:cubicBezTo>
                  <a:cubicBezTo>
                    <a:pt x="47781" y="157442"/>
                    <a:pt x="56557" y="153530"/>
                    <a:pt x="63382" y="145707"/>
                  </a:cubicBezTo>
                  <a:cubicBezTo>
                    <a:pt x="63382" y="148641"/>
                    <a:pt x="64358" y="152552"/>
                    <a:pt x="65333" y="154508"/>
                  </a:cubicBezTo>
                  <a:lnTo>
                    <a:pt x="66308" y="155486"/>
                  </a:lnTo>
                  <a:lnTo>
                    <a:pt x="101412" y="155486"/>
                  </a:lnTo>
                  <a:lnTo>
                    <a:pt x="100437" y="152552"/>
                  </a:lnTo>
                  <a:cubicBezTo>
                    <a:pt x="97511" y="147663"/>
                    <a:pt x="96536" y="139840"/>
                    <a:pt x="96536" y="127127"/>
                  </a:cubicBezTo>
                  <a:close/>
                  <a:moveTo>
                    <a:pt x="62407" y="77254"/>
                  </a:moveTo>
                  <a:lnTo>
                    <a:pt x="62407" y="120282"/>
                  </a:lnTo>
                  <a:cubicBezTo>
                    <a:pt x="58507" y="124193"/>
                    <a:pt x="53631" y="129083"/>
                    <a:pt x="47781" y="129083"/>
                  </a:cubicBezTo>
                  <a:cubicBezTo>
                    <a:pt x="41930" y="129083"/>
                    <a:pt x="33154" y="126149"/>
                    <a:pt x="33154" y="98768"/>
                  </a:cubicBezTo>
                  <a:cubicBezTo>
                    <a:pt x="33154" y="72365"/>
                    <a:pt x="39980" y="69431"/>
                    <a:pt x="47781" y="69431"/>
                  </a:cubicBezTo>
                  <a:cubicBezTo>
                    <a:pt x="52656" y="69431"/>
                    <a:pt x="56557" y="72365"/>
                    <a:pt x="62407" y="772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79262" y="4733525"/>
              <a:ext cx="34128" cy="30314"/>
            </a:xfrm>
            <a:custGeom>
              <a:rect b="b" l="l" r="r" t="t"/>
              <a:pathLst>
                <a:path extrusionOk="0" h="30314" w="34128">
                  <a:moveTo>
                    <a:pt x="0" y="0"/>
                  </a:moveTo>
                  <a:lnTo>
                    <a:pt x="34129" y="0"/>
                  </a:lnTo>
                  <a:lnTo>
                    <a:pt x="34129" y="30315"/>
                  </a:lnTo>
                  <a:lnTo>
                    <a:pt x="0" y="30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879262" y="4775574"/>
              <a:ext cx="34128" cy="113436"/>
            </a:xfrm>
            <a:custGeom>
              <a:rect b="b" l="l" r="r" t="t"/>
              <a:pathLst>
                <a:path extrusionOk="0" h="113436" w="34128">
                  <a:moveTo>
                    <a:pt x="0" y="0"/>
                  </a:moveTo>
                  <a:lnTo>
                    <a:pt x="34129" y="0"/>
                  </a:lnTo>
                  <a:lnTo>
                    <a:pt x="34129" y="113436"/>
                  </a:lnTo>
                  <a:lnTo>
                    <a:pt x="0" y="113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28017" y="4773619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64358" y="72365"/>
                  </a:moveTo>
                  <a:cubicBezTo>
                    <a:pt x="61432" y="88989"/>
                    <a:pt x="54606" y="90945"/>
                    <a:pt x="49731" y="90945"/>
                  </a:cubicBezTo>
                  <a:cubicBezTo>
                    <a:pt x="43880" y="90945"/>
                    <a:pt x="35104" y="88011"/>
                    <a:pt x="35104" y="58674"/>
                  </a:cubicBezTo>
                  <a:cubicBezTo>
                    <a:pt x="35104" y="27381"/>
                    <a:pt x="45830" y="27381"/>
                    <a:pt x="49731" y="27381"/>
                  </a:cubicBezTo>
                  <a:cubicBezTo>
                    <a:pt x="55581" y="27381"/>
                    <a:pt x="59482" y="30315"/>
                    <a:pt x="63382" y="44006"/>
                  </a:cubicBezTo>
                  <a:lnTo>
                    <a:pt x="63382" y="45961"/>
                  </a:lnTo>
                  <a:lnTo>
                    <a:pt x="94586" y="39116"/>
                  </a:lnTo>
                  <a:lnTo>
                    <a:pt x="93611" y="37160"/>
                  </a:lnTo>
                  <a:cubicBezTo>
                    <a:pt x="89710" y="21514"/>
                    <a:pt x="80935" y="0"/>
                    <a:pt x="49731" y="0"/>
                  </a:cubicBezTo>
                  <a:cubicBezTo>
                    <a:pt x="25353" y="0"/>
                    <a:pt x="0" y="15646"/>
                    <a:pt x="0" y="58674"/>
                  </a:cubicBezTo>
                  <a:cubicBezTo>
                    <a:pt x="0" y="101702"/>
                    <a:pt x="25353" y="117348"/>
                    <a:pt x="48756" y="117348"/>
                  </a:cubicBezTo>
                  <a:cubicBezTo>
                    <a:pt x="72159" y="117348"/>
                    <a:pt x="87760" y="104635"/>
                    <a:pt x="93611" y="80188"/>
                  </a:cubicBezTo>
                  <a:lnTo>
                    <a:pt x="94586" y="78232"/>
                  </a:lnTo>
                  <a:lnTo>
                    <a:pt x="64358" y="70409"/>
                  </a:lnTo>
                  <a:lnTo>
                    <a:pt x="64358" y="72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036255" y="4733525"/>
              <a:ext cx="34128" cy="30314"/>
            </a:xfrm>
            <a:custGeom>
              <a:rect b="b" l="l" r="r" t="t"/>
              <a:pathLst>
                <a:path extrusionOk="0" h="30314" w="34128">
                  <a:moveTo>
                    <a:pt x="0" y="0"/>
                  </a:moveTo>
                  <a:lnTo>
                    <a:pt x="34129" y="0"/>
                  </a:lnTo>
                  <a:lnTo>
                    <a:pt x="34129" y="30315"/>
                  </a:lnTo>
                  <a:lnTo>
                    <a:pt x="0" y="30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036255" y="4775574"/>
              <a:ext cx="34128" cy="113436"/>
            </a:xfrm>
            <a:custGeom>
              <a:rect b="b" l="l" r="r" t="t"/>
              <a:pathLst>
                <a:path extrusionOk="0" h="113436" w="34128">
                  <a:moveTo>
                    <a:pt x="0" y="0"/>
                  </a:moveTo>
                  <a:lnTo>
                    <a:pt x="34129" y="0"/>
                  </a:lnTo>
                  <a:lnTo>
                    <a:pt x="34129" y="113436"/>
                  </a:lnTo>
                  <a:lnTo>
                    <a:pt x="0" y="113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091836" y="4773619"/>
              <a:ext cx="92635" cy="115392"/>
            </a:xfrm>
            <a:custGeom>
              <a:rect b="b" l="l" r="r" t="t"/>
              <a:pathLst>
                <a:path extrusionOk="0" h="115392" w="92635">
                  <a:moveTo>
                    <a:pt x="64358" y="0"/>
                  </a:moveTo>
                  <a:cubicBezTo>
                    <a:pt x="51681" y="0"/>
                    <a:pt x="40955" y="6845"/>
                    <a:pt x="34129" y="13691"/>
                  </a:cubicBezTo>
                  <a:lnTo>
                    <a:pt x="34129" y="1956"/>
                  </a:lnTo>
                  <a:lnTo>
                    <a:pt x="0" y="1956"/>
                  </a:lnTo>
                  <a:lnTo>
                    <a:pt x="0" y="115392"/>
                  </a:lnTo>
                  <a:lnTo>
                    <a:pt x="34129" y="115392"/>
                  </a:lnTo>
                  <a:lnTo>
                    <a:pt x="34129" y="38138"/>
                  </a:lnTo>
                  <a:cubicBezTo>
                    <a:pt x="40955" y="32271"/>
                    <a:pt x="45830" y="29337"/>
                    <a:pt x="50706" y="29337"/>
                  </a:cubicBezTo>
                  <a:cubicBezTo>
                    <a:pt x="54606" y="29337"/>
                    <a:pt x="58507" y="30315"/>
                    <a:pt x="58507" y="40094"/>
                  </a:cubicBezTo>
                  <a:lnTo>
                    <a:pt x="58507" y="115392"/>
                  </a:lnTo>
                  <a:lnTo>
                    <a:pt x="92636" y="115392"/>
                  </a:lnTo>
                  <a:lnTo>
                    <a:pt x="92636" y="30315"/>
                  </a:lnTo>
                  <a:cubicBezTo>
                    <a:pt x="92636" y="10757"/>
                    <a:pt x="82885" y="0"/>
                    <a:pt x="64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199099" y="4772641"/>
              <a:ext cx="94586" cy="117348"/>
            </a:xfrm>
            <a:custGeom>
              <a:rect b="b" l="l" r="r" t="t"/>
              <a:pathLst>
                <a:path extrusionOk="0" h="117348" w="94586">
                  <a:moveTo>
                    <a:pt x="74109" y="76276"/>
                  </a:moveTo>
                  <a:lnTo>
                    <a:pt x="73134" y="78232"/>
                  </a:lnTo>
                  <a:cubicBezTo>
                    <a:pt x="69233" y="84099"/>
                    <a:pt x="61432" y="90945"/>
                    <a:pt x="51681" y="90945"/>
                  </a:cubicBezTo>
                  <a:cubicBezTo>
                    <a:pt x="40955" y="90945"/>
                    <a:pt x="36079" y="83122"/>
                    <a:pt x="34129" y="68453"/>
                  </a:cubicBezTo>
                  <a:lnTo>
                    <a:pt x="94586" y="68453"/>
                  </a:lnTo>
                  <a:lnTo>
                    <a:pt x="94586" y="60630"/>
                  </a:lnTo>
                  <a:cubicBezTo>
                    <a:pt x="94586" y="22492"/>
                    <a:pt x="78009" y="0"/>
                    <a:pt x="48756" y="0"/>
                  </a:cubicBezTo>
                  <a:cubicBezTo>
                    <a:pt x="26328" y="0"/>
                    <a:pt x="0" y="15646"/>
                    <a:pt x="0" y="58674"/>
                  </a:cubicBezTo>
                  <a:cubicBezTo>
                    <a:pt x="0" y="95834"/>
                    <a:pt x="18527" y="117348"/>
                    <a:pt x="49731" y="117348"/>
                  </a:cubicBezTo>
                  <a:cubicBezTo>
                    <a:pt x="68258" y="117348"/>
                    <a:pt x="82885" y="109525"/>
                    <a:pt x="93611" y="93878"/>
                  </a:cubicBezTo>
                  <a:lnTo>
                    <a:pt x="94586" y="91923"/>
                  </a:lnTo>
                  <a:lnTo>
                    <a:pt x="74109" y="76276"/>
                  </a:lnTo>
                  <a:close/>
                  <a:moveTo>
                    <a:pt x="34129" y="47917"/>
                  </a:moveTo>
                  <a:cubicBezTo>
                    <a:pt x="35104" y="38138"/>
                    <a:pt x="39005" y="28359"/>
                    <a:pt x="48756" y="28359"/>
                  </a:cubicBezTo>
                  <a:cubicBezTo>
                    <a:pt x="53631" y="28359"/>
                    <a:pt x="61432" y="30315"/>
                    <a:pt x="62407" y="47917"/>
                  </a:cubicBezTo>
                  <a:lnTo>
                    <a:pt x="34129" y="47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213259" y="4733525"/>
              <a:ext cx="34128" cy="155486"/>
            </a:xfrm>
            <a:custGeom>
              <a:rect b="b" l="l" r="r" t="t"/>
              <a:pathLst>
                <a:path extrusionOk="0" h="155486" w="34128">
                  <a:moveTo>
                    <a:pt x="0" y="0"/>
                  </a:moveTo>
                  <a:lnTo>
                    <a:pt x="34129" y="0"/>
                  </a:lnTo>
                  <a:lnTo>
                    <a:pt x="34129" y="155486"/>
                  </a:lnTo>
                  <a:lnTo>
                    <a:pt x="0" y="1554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57880" y="4528166"/>
              <a:ext cx="118963" cy="164287"/>
            </a:xfrm>
            <a:custGeom>
              <a:rect b="b" l="l" r="r" t="t"/>
              <a:pathLst>
                <a:path extrusionOk="0" h="164287" w="118963">
                  <a:moveTo>
                    <a:pt x="64358" y="109525"/>
                  </a:moveTo>
                  <a:lnTo>
                    <a:pt x="86785" y="109525"/>
                  </a:lnTo>
                  <a:cubicBezTo>
                    <a:pt x="84835" y="127127"/>
                    <a:pt x="76059" y="136906"/>
                    <a:pt x="62407" y="136906"/>
                  </a:cubicBezTo>
                  <a:cubicBezTo>
                    <a:pt x="50706" y="136906"/>
                    <a:pt x="34129" y="131039"/>
                    <a:pt x="34129" y="82144"/>
                  </a:cubicBezTo>
                  <a:cubicBezTo>
                    <a:pt x="34129" y="47917"/>
                    <a:pt x="42905" y="30315"/>
                    <a:pt x="60457" y="30315"/>
                  </a:cubicBezTo>
                  <a:cubicBezTo>
                    <a:pt x="73134" y="30315"/>
                    <a:pt x="78984" y="38138"/>
                    <a:pt x="83860" y="58674"/>
                  </a:cubicBezTo>
                  <a:lnTo>
                    <a:pt x="116039" y="54762"/>
                  </a:lnTo>
                  <a:cubicBezTo>
                    <a:pt x="109213" y="16624"/>
                    <a:pt x="92636" y="0"/>
                    <a:pt x="62407" y="0"/>
                  </a:cubicBezTo>
                  <a:cubicBezTo>
                    <a:pt x="23403" y="0"/>
                    <a:pt x="0" y="30315"/>
                    <a:pt x="0" y="82144"/>
                  </a:cubicBezTo>
                  <a:cubicBezTo>
                    <a:pt x="0" y="134950"/>
                    <a:pt x="21453" y="164287"/>
                    <a:pt x="58507" y="164287"/>
                  </a:cubicBezTo>
                  <a:cubicBezTo>
                    <a:pt x="75084" y="164287"/>
                    <a:pt x="86785" y="155486"/>
                    <a:pt x="92636" y="145707"/>
                  </a:cubicBezTo>
                  <a:lnTo>
                    <a:pt x="92636" y="161354"/>
                  </a:lnTo>
                  <a:lnTo>
                    <a:pt x="118964" y="161354"/>
                  </a:lnTo>
                  <a:lnTo>
                    <a:pt x="118964" y="83122"/>
                  </a:lnTo>
                  <a:lnTo>
                    <a:pt x="65333" y="83122"/>
                  </a:lnTo>
                  <a:lnTo>
                    <a:pt x="65333" y="1095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21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327108" y="306907"/>
            <a:ext cx="5175504" cy="2267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"/>
          <p:cNvSpPr/>
          <p:nvPr/>
        </p:nvSpPr>
        <p:spPr>
          <a:xfrm>
            <a:off x="-2" y="0"/>
            <a:ext cx="9143999" cy="642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4"/>
          <p:cNvGrpSpPr/>
          <p:nvPr/>
        </p:nvGrpSpPr>
        <p:grpSpPr>
          <a:xfrm>
            <a:off x="278604" y="4554538"/>
            <a:ext cx="1331527" cy="342899"/>
            <a:chOff x="278604" y="4554538"/>
            <a:chExt cx="1331527" cy="342899"/>
          </a:xfrm>
        </p:grpSpPr>
        <p:grpSp>
          <p:nvGrpSpPr>
            <p:cNvPr id="130" name="Google Shape;130;p4"/>
            <p:cNvGrpSpPr/>
            <p:nvPr/>
          </p:nvGrpSpPr>
          <p:grpSpPr>
            <a:xfrm>
              <a:off x="278604" y="4554538"/>
              <a:ext cx="298793" cy="342426"/>
              <a:chOff x="278604" y="4554538"/>
              <a:chExt cx="298793" cy="342426"/>
            </a:xfrm>
          </p:grpSpPr>
          <p:grpSp>
            <p:nvGrpSpPr>
              <p:cNvPr id="131" name="Google Shape;131;p4"/>
              <p:cNvGrpSpPr/>
              <p:nvPr/>
            </p:nvGrpSpPr>
            <p:grpSpPr>
              <a:xfrm>
                <a:off x="278604" y="4554538"/>
                <a:ext cx="297174" cy="342426"/>
                <a:chOff x="278604" y="4554538"/>
                <a:chExt cx="297174" cy="342426"/>
              </a:xfrm>
            </p:grpSpPr>
            <p:sp>
              <p:nvSpPr>
                <p:cNvPr id="132" name="Google Shape;132;p4"/>
                <p:cNvSpPr/>
                <p:nvPr/>
              </p:nvSpPr>
              <p:spPr>
                <a:xfrm>
                  <a:off x="293446" y="4554538"/>
                  <a:ext cx="282332" cy="106045"/>
                </a:xfrm>
                <a:custGeom>
                  <a:rect b="b" l="l" r="r" t="t"/>
                  <a:pathLst>
                    <a:path extrusionOk="0" h="106045" w="282332">
                      <a:moveTo>
                        <a:pt x="282051" y="70485"/>
                      </a:moveTo>
                      <a:cubicBezTo>
                        <a:pt x="282051" y="70485"/>
                        <a:pt x="282685" y="70485"/>
                        <a:pt x="282051" y="70485"/>
                      </a:cubicBezTo>
                      <a:cubicBezTo>
                        <a:pt x="282051" y="69850"/>
                        <a:pt x="281418" y="69215"/>
                        <a:pt x="280152" y="67310"/>
                      </a:cubicBezTo>
                      <a:cubicBezTo>
                        <a:pt x="278885" y="65405"/>
                        <a:pt x="269388" y="52705"/>
                        <a:pt x="257357" y="41910"/>
                      </a:cubicBezTo>
                      <a:cubicBezTo>
                        <a:pt x="245960" y="31115"/>
                        <a:pt x="209868" y="0"/>
                        <a:pt x="152247" y="0"/>
                      </a:cubicBezTo>
                      <a:cubicBezTo>
                        <a:pt x="92727" y="0"/>
                        <a:pt x="52203" y="32385"/>
                        <a:pt x="31308" y="55880"/>
                      </a:cubicBezTo>
                      <a:cubicBezTo>
                        <a:pt x="11046" y="78740"/>
                        <a:pt x="915" y="104140"/>
                        <a:pt x="281" y="104775"/>
                      </a:cubicBezTo>
                      <a:cubicBezTo>
                        <a:pt x="281" y="105410"/>
                        <a:pt x="-352" y="105410"/>
                        <a:pt x="281" y="106045"/>
                      </a:cubicBezTo>
                      <a:cubicBezTo>
                        <a:pt x="915" y="106045"/>
                        <a:pt x="915" y="105410"/>
                        <a:pt x="915" y="104775"/>
                      </a:cubicBezTo>
                      <a:cubicBezTo>
                        <a:pt x="1548" y="104140"/>
                        <a:pt x="11679" y="80645"/>
                        <a:pt x="35107" y="61595"/>
                      </a:cubicBezTo>
                      <a:cubicBezTo>
                        <a:pt x="58535" y="42545"/>
                        <a:pt x="96526" y="20955"/>
                        <a:pt x="152880" y="20955"/>
                      </a:cubicBezTo>
                      <a:cubicBezTo>
                        <a:pt x="201003" y="20955"/>
                        <a:pt x="235195" y="38100"/>
                        <a:pt x="251025" y="47625"/>
                      </a:cubicBezTo>
                      <a:cubicBezTo>
                        <a:pt x="266855" y="57150"/>
                        <a:pt x="276986" y="66675"/>
                        <a:pt x="278885" y="68580"/>
                      </a:cubicBezTo>
                      <a:cubicBezTo>
                        <a:pt x="280785" y="69850"/>
                        <a:pt x="281418" y="69850"/>
                        <a:pt x="282051" y="70485"/>
                      </a:cubicBezTo>
                      <a:cubicBezTo>
                        <a:pt x="282051" y="70485"/>
                        <a:pt x="282051" y="70485"/>
                        <a:pt x="282051" y="704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278604" y="4715192"/>
                  <a:ext cx="255736" cy="181772"/>
                </a:xfrm>
                <a:custGeom>
                  <a:rect b="b" l="l" r="r" t="t"/>
                  <a:pathLst>
                    <a:path extrusionOk="0" h="181772" w="255736">
                      <a:moveTo>
                        <a:pt x="1194" y="0"/>
                      </a:moveTo>
                      <a:cubicBezTo>
                        <a:pt x="1827" y="0"/>
                        <a:pt x="1827" y="0"/>
                        <a:pt x="1194" y="0"/>
                      </a:cubicBezTo>
                      <a:cubicBezTo>
                        <a:pt x="1827" y="635"/>
                        <a:pt x="1194" y="1270"/>
                        <a:pt x="1194" y="2540"/>
                      </a:cubicBezTo>
                      <a:cubicBezTo>
                        <a:pt x="1194" y="3810"/>
                        <a:pt x="-72" y="31750"/>
                        <a:pt x="14491" y="60960"/>
                      </a:cubicBezTo>
                      <a:cubicBezTo>
                        <a:pt x="29054" y="91440"/>
                        <a:pt x="55015" y="123190"/>
                        <a:pt x="96806" y="144145"/>
                      </a:cubicBezTo>
                      <a:cubicBezTo>
                        <a:pt x="136064" y="163195"/>
                        <a:pt x="174688" y="166370"/>
                        <a:pt x="203182" y="163195"/>
                      </a:cubicBezTo>
                      <a:cubicBezTo>
                        <a:pt x="231042" y="160020"/>
                        <a:pt x="251938" y="149860"/>
                        <a:pt x="254470" y="148590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104" y="148590"/>
                        <a:pt x="254470" y="148590"/>
                      </a:cubicBezTo>
                      <a:cubicBezTo>
                        <a:pt x="253837" y="149225"/>
                        <a:pt x="252571" y="150495"/>
                        <a:pt x="250671" y="151765"/>
                      </a:cubicBezTo>
                      <a:cubicBezTo>
                        <a:pt x="247505" y="154305"/>
                        <a:pt x="241173" y="160020"/>
                        <a:pt x="219012" y="169545"/>
                      </a:cubicBezTo>
                      <a:cubicBezTo>
                        <a:pt x="187985" y="182880"/>
                        <a:pt x="135431" y="191135"/>
                        <a:pt x="83509" y="162560"/>
                      </a:cubicBezTo>
                      <a:cubicBezTo>
                        <a:pt x="33487" y="135255"/>
                        <a:pt x="11325" y="88265"/>
                        <a:pt x="3727" y="52705"/>
                      </a:cubicBezTo>
                      <a:cubicBezTo>
                        <a:pt x="-1972" y="25400"/>
                        <a:pt x="561" y="3175"/>
                        <a:pt x="561" y="1270"/>
                      </a:cubicBezTo>
                      <a:cubicBezTo>
                        <a:pt x="1194" y="635"/>
                        <a:pt x="1194" y="635"/>
                        <a:pt x="1194" y="0"/>
                      </a:cubicBezTo>
                      <a:cubicBezTo>
                        <a:pt x="1194" y="0"/>
                        <a:pt x="1194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" name="Google Shape;134;p4"/>
              <p:cNvSpPr/>
              <p:nvPr/>
            </p:nvSpPr>
            <p:spPr>
              <a:xfrm>
                <a:off x="342484" y="4665663"/>
                <a:ext cx="234913" cy="102234"/>
              </a:xfrm>
              <a:custGeom>
                <a:rect b="b" l="l" r="r" t="t"/>
                <a:pathLst>
                  <a:path extrusionOk="0" h="102234" w="234913">
                    <a:moveTo>
                      <a:pt x="131071" y="100330"/>
                    </a:moveTo>
                    <a:lnTo>
                      <a:pt x="131071" y="60960"/>
                    </a:lnTo>
                    <a:lnTo>
                      <a:pt x="159564" y="0"/>
                    </a:lnTo>
                    <a:lnTo>
                      <a:pt x="137402" y="0"/>
                    </a:lnTo>
                    <a:lnTo>
                      <a:pt x="120306" y="40005"/>
                    </a:lnTo>
                    <a:lnTo>
                      <a:pt x="103210" y="0"/>
                    </a:lnTo>
                    <a:lnTo>
                      <a:pt x="80415" y="0"/>
                    </a:lnTo>
                    <a:lnTo>
                      <a:pt x="108909" y="60960"/>
                    </a:lnTo>
                    <a:lnTo>
                      <a:pt x="108909" y="100330"/>
                    </a:lnTo>
                    <a:lnTo>
                      <a:pt x="131071" y="100330"/>
                    </a:lnTo>
                    <a:close/>
                    <a:moveTo>
                      <a:pt x="53188" y="57785"/>
                    </a:moveTo>
                    <a:cubicBezTo>
                      <a:pt x="46223" y="43815"/>
                      <a:pt x="24061" y="2540"/>
                      <a:pt x="22795" y="635"/>
                    </a:cubicBezTo>
                    <a:lnTo>
                      <a:pt x="22795" y="0"/>
                    </a:lnTo>
                    <a:lnTo>
                      <a:pt x="0" y="0"/>
                    </a:lnTo>
                    <a:lnTo>
                      <a:pt x="0" y="100965"/>
                    </a:lnTo>
                    <a:lnTo>
                      <a:pt x="20262" y="100965"/>
                    </a:lnTo>
                    <a:lnTo>
                      <a:pt x="20262" y="41275"/>
                    </a:lnTo>
                    <a:cubicBezTo>
                      <a:pt x="27860" y="55245"/>
                      <a:pt x="51922" y="97790"/>
                      <a:pt x="53188" y="100330"/>
                    </a:cubicBezTo>
                    <a:lnTo>
                      <a:pt x="53821" y="100965"/>
                    </a:lnTo>
                    <a:lnTo>
                      <a:pt x="74083" y="100965"/>
                    </a:lnTo>
                    <a:lnTo>
                      <a:pt x="74083" y="0"/>
                    </a:lnTo>
                    <a:lnTo>
                      <a:pt x="53821" y="0"/>
                    </a:lnTo>
                    <a:lnTo>
                      <a:pt x="53821" y="57785"/>
                    </a:lnTo>
                    <a:close/>
                    <a:moveTo>
                      <a:pt x="234914" y="65405"/>
                    </a:moveTo>
                    <a:lnTo>
                      <a:pt x="234914" y="0"/>
                    </a:lnTo>
                    <a:lnTo>
                      <a:pt x="213385" y="0"/>
                    </a:lnTo>
                    <a:lnTo>
                      <a:pt x="213385" y="64770"/>
                    </a:lnTo>
                    <a:cubicBezTo>
                      <a:pt x="213385" y="78105"/>
                      <a:pt x="209586" y="83185"/>
                      <a:pt x="200722" y="83185"/>
                    </a:cubicBezTo>
                    <a:cubicBezTo>
                      <a:pt x="191224" y="83185"/>
                      <a:pt x="188058" y="78105"/>
                      <a:pt x="188058" y="64770"/>
                    </a:cubicBezTo>
                    <a:lnTo>
                      <a:pt x="188058" y="0"/>
                    </a:lnTo>
                    <a:lnTo>
                      <a:pt x="165896" y="0"/>
                    </a:lnTo>
                    <a:lnTo>
                      <a:pt x="165896" y="65405"/>
                    </a:lnTo>
                    <a:cubicBezTo>
                      <a:pt x="165896" y="89535"/>
                      <a:pt x="177927" y="102235"/>
                      <a:pt x="200722" y="102235"/>
                    </a:cubicBezTo>
                    <a:cubicBezTo>
                      <a:pt x="223516" y="102235"/>
                      <a:pt x="234914" y="90170"/>
                      <a:pt x="234914" y="654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4"/>
            <p:cNvGrpSpPr/>
            <p:nvPr/>
          </p:nvGrpSpPr>
          <p:grpSpPr>
            <a:xfrm>
              <a:off x="704036" y="4691063"/>
              <a:ext cx="497054" cy="76834"/>
              <a:chOff x="704036" y="4691063"/>
              <a:chExt cx="497054" cy="76834"/>
            </a:xfrm>
          </p:grpSpPr>
          <p:sp>
            <p:nvSpPr>
              <p:cNvPr id="136" name="Google Shape;136;p4"/>
              <p:cNvSpPr/>
              <p:nvPr/>
            </p:nvSpPr>
            <p:spPr>
              <a:xfrm>
                <a:off x="704036" y="4691698"/>
                <a:ext cx="43690" cy="74930"/>
              </a:xfrm>
              <a:custGeom>
                <a:rect b="b" l="l" r="r" t="t"/>
                <a:pathLst>
                  <a:path extrusionOk="0" h="74930" w="43690">
                    <a:moveTo>
                      <a:pt x="22162" y="74930"/>
                    </a:moveTo>
                    <a:lnTo>
                      <a:pt x="0" y="74930"/>
                    </a:lnTo>
                    <a:lnTo>
                      <a:pt x="0" y="1270"/>
                    </a:lnTo>
                    <a:lnTo>
                      <a:pt x="22162" y="1270"/>
                    </a:lnTo>
                    <a:lnTo>
                      <a:pt x="22162" y="10795"/>
                    </a:lnTo>
                    <a:cubicBezTo>
                      <a:pt x="25961" y="5080"/>
                      <a:pt x="31660" y="0"/>
                      <a:pt x="41791" y="0"/>
                    </a:cubicBezTo>
                    <a:cubicBezTo>
                      <a:pt x="41791" y="0"/>
                      <a:pt x="43057" y="0"/>
                      <a:pt x="43057" y="0"/>
                    </a:cubicBezTo>
                    <a:lnTo>
                      <a:pt x="43690" y="0"/>
                    </a:lnTo>
                    <a:lnTo>
                      <a:pt x="43690" y="18415"/>
                    </a:lnTo>
                    <a:lnTo>
                      <a:pt x="42424" y="18415"/>
                    </a:lnTo>
                    <a:cubicBezTo>
                      <a:pt x="41791" y="18415"/>
                      <a:pt x="39258" y="17780"/>
                      <a:pt x="38625" y="17780"/>
                    </a:cubicBezTo>
                    <a:cubicBezTo>
                      <a:pt x="29760" y="17780"/>
                      <a:pt x="24061" y="22860"/>
                      <a:pt x="22162" y="25400"/>
                    </a:cubicBezTo>
                    <a:lnTo>
                      <a:pt x="22162" y="749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888294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21809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959212" y="4691063"/>
                <a:ext cx="98777" cy="76834"/>
              </a:xfrm>
              <a:custGeom>
                <a:rect b="b" l="l" r="r" t="t"/>
                <a:pathLst>
                  <a:path extrusionOk="0" h="76834" w="98777">
                    <a:moveTo>
                      <a:pt x="98778" y="75565"/>
                    </a:moveTo>
                    <a:lnTo>
                      <a:pt x="77249" y="75565"/>
                    </a:lnTo>
                    <a:lnTo>
                      <a:pt x="77249" y="26670"/>
                    </a:lnTo>
                    <a:cubicBezTo>
                      <a:pt x="77249" y="20955"/>
                      <a:pt x="75983" y="19050"/>
                      <a:pt x="71551" y="19050"/>
                    </a:cubicBezTo>
                    <a:cubicBezTo>
                      <a:pt x="67751" y="19050"/>
                      <a:pt x="63319" y="22225"/>
                      <a:pt x="60786" y="25400"/>
                    </a:cubicBezTo>
                    <a:lnTo>
                      <a:pt x="60786" y="76200"/>
                    </a:lnTo>
                    <a:lnTo>
                      <a:pt x="38625" y="76200"/>
                    </a:lnTo>
                    <a:lnTo>
                      <a:pt x="38625" y="27305"/>
                    </a:lnTo>
                    <a:cubicBezTo>
                      <a:pt x="38625" y="21590"/>
                      <a:pt x="37358" y="19685"/>
                      <a:pt x="33559" y="19685"/>
                    </a:cubicBezTo>
                    <a:cubicBezTo>
                      <a:pt x="29760" y="19685"/>
                      <a:pt x="25328" y="22860"/>
                      <a:pt x="22162" y="26035"/>
                    </a:cubicBezTo>
                    <a:lnTo>
                      <a:pt x="22162" y="76835"/>
                    </a:lnTo>
                    <a:lnTo>
                      <a:pt x="0" y="76835"/>
                    </a:lnTo>
                    <a:lnTo>
                      <a:pt x="0" y="1905"/>
                    </a:lnTo>
                    <a:lnTo>
                      <a:pt x="22162" y="1905"/>
                    </a:lnTo>
                    <a:lnTo>
                      <a:pt x="22162" y="9525"/>
                    </a:lnTo>
                    <a:cubicBezTo>
                      <a:pt x="26594" y="4445"/>
                      <a:pt x="33559" y="0"/>
                      <a:pt x="42424" y="0"/>
                    </a:cubicBezTo>
                    <a:cubicBezTo>
                      <a:pt x="51922" y="0"/>
                      <a:pt x="56987" y="2540"/>
                      <a:pt x="59520" y="10160"/>
                    </a:cubicBezTo>
                    <a:cubicBezTo>
                      <a:pt x="63952" y="4445"/>
                      <a:pt x="71551" y="0"/>
                      <a:pt x="80415" y="0"/>
                    </a:cubicBezTo>
                    <a:cubicBezTo>
                      <a:pt x="92446" y="0"/>
                      <a:pt x="98778" y="6350"/>
                      <a:pt x="98778" y="20320"/>
                    </a:cubicBezTo>
                    <a:lnTo>
                      <a:pt x="98778" y="755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1067487" y="4691063"/>
                <a:ext cx="62685" cy="76200"/>
              </a:xfrm>
              <a:custGeom>
                <a:rect b="b" l="l" r="r" t="t"/>
                <a:pathLst>
                  <a:path extrusionOk="0" h="76200" w="62685">
                    <a:moveTo>
                      <a:pt x="18363" y="76200"/>
                    </a:moveTo>
                    <a:cubicBezTo>
                      <a:pt x="6332" y="76200"/>
                      <a:pt x="0" y="69850"/>
                      <a:pt x="0" y="57150"/>
                    </a:cubicBezTo>
                    <a:cubicBezTo>
                      <a:pt x="0" y="41910"/>
                      <a:pt x="12664" y="32385"/>
                      <a:pt x="39258" y="27305"/>
                    </a:cubicBezTo>
                    <a:lnTo>
                      <a:pt x="39258" y="24765"/>
                    </a:lnTo>
                    <a:cubicBezTo>
                      <a:pt x="39258" y="19050"/>
                      <a:pt x="37358" y="17145"/>
                      <a:pt x="32926" y="17145"/>
                    </a:cubicBezTo>
                    <a:cubicBezTo>
                      <a:pt x="24694" y="17145"/>
                      <a:pt x="17096" y="22225"/>
                      <a:pt x="13297" y="24765"/>
                    </a:cubicBezTo>
                    <a:lnTo>
                      <a:pt x="3166" y="11430"/>
                    </a:lnTo>
                    <a:cubicBezTo>
                      <a:pt x="12031" y="3810"/>
                      <a:pt x="24061" y="0"/>
                      <a:pt x="36725" y="0"/>
                    </a:cubicBezTo>
                    <a:cubicBezTo>
                      <a:pt x="53188" y="0"/>
                      <a:pt x="60786" y="6985"/>
                      <a:pt x="60786" y="24130"/>
                    </a:cubicBezTo>
                    <a:lnTo>
                      <a:pt x="60786" y="56515"/>
                    </a:lnTo>
                    <a:cubicBezTo>
                      <a:pt x="60786" y="66040"/>
                      <a:pt x="61420" y="70485"/>
                      <a:pt x="62686" y="74295"/>
                    </a:cubicBezTo>
                    <a:lnTo>
                      <a:pt x="62686" y="74930"/>
                    </a:lnTo>
                    <a:cubicBezTo>
                      <a:pt x="62686" y="74930"/>
                      <a:pt x="41157" y="74930"/>
                      <a:pt x="41157" y="74930"/>
                    </a:cubicBezTo>
                    <a:cubicBezTo>
                      <a:pt x="40524" y="73025"/>
                      <a:pt x="39891" y="70485"/>
                      <a:pt x="39891" y="67310"/>
                    </a:cubicBezTo>
                    <a:cubicBezTo>
                      <a:pt x="33559" y="73660"/>
                      <a:pt x="26594" y="76200"/>
                      <a:pt x="18363" y="76200"/>
                    </a:cubicBezTo>
                    <a:close/>
                    <a:moveTo>
                      <a:pt x="39258" y="39370"/>
                    </a:moveTo>
                    <a:cubicBezTo>
                      <a:pt x="26594" y="41910"/>
                      <a:pt x="20895" y="46355"/>
                      <a:pt x="20895" y="53340"/>
                    </a:cubicBezTo>
                    <a:cubicBezTo>
                      <a:pt x="20895" y="57785"/>
                      <a:pt x="22795" y="59690"/>
                      <a:pt x="27227" y="59690"/>
                    </a:cubicBezTo>
                    <a:cubicBezTo>
                      <a:pt x="31660" y="59690"/>
                      <a:pt x="35459" y="57785"/>
                      <a:pt x="39258" y="54610"/>
                    </a:cubicBezTo>
                    <a:lnTo>
                      <a:pt x="39258" y="393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751525" y="4691698"/>
                <a:ext cx="64585" cy="76199"/>
              </a:xfrm>
              <a:custGeom>
                <a:rect b="b" l="l" r="r" t="t"/>
                <a:pathLst>
                  <a:path extrusionOk="0" h="76199" w="64585">
                    <a:moveTo>
                      <a:pt x="32293" y="0"/>
                    </a:moveTo>
                    <a:cubicBezTo>
                      <a:pt x="8232" y="0"/>
                      <a:pt x="0" y="19685"/>
                      <a:pt x="0" y="38100"/>
                    </a:cubicBezTo>
                    <a:cubicBezTo>
                      <a:pt x="0" y="66040"/>
                      <a:pt x="16463" y="76200"/>
                      <a:pt x="32293" y="76200"/>
                    </a:cubicBezTo>
                    <a:cubicBezTo>
                      <a:pt x="48123" y="76200"/>
                      <a:pt x="64586" y="66040"/>
                      <a:pt x="64586" y="38100"/>
                    </a:cubicBezTo>
                    <a:cubicBezTo>
                      <a:pt x="64586" y="9525"/>
                      <a:pt x="48123" y="0"/>
                      <a:pt x="32293" y="0"/>
                    </a:cubicBezTo>
                    <a:close/>
                    <a:moveTo>
                      <a:pt x="32293" y="58420"/>
                    </a:moveTo>
                    <a:cubicBezTo>
                      <a:pt x="27860" y="58420"/>
                      <a:pt x="22162" y="56515"/>
                      <a:pt x="22162" y="38100"/>
                    </a:cubicBezTo>
                    <a:cubicBezTo>
                      <a:pt x="22162" y="20320"/>
                      <a:pt x="27860" y="18415"/>
                      <a:pt x="32293" y="18415"/>
                    </a:cubicBezTo>
                    <a:cubicBezTo>
                      <a:pt x="36725" y="18415"/>
                      <a:pt x="42424" y="20320"/>
                      <a:pt x="42424" y="38100"/>
                    </a:cubicBezTo>
                    <a:cubicBezTo>
                      <a:pt x="42424" y="55880"/>
                      <a:pt x="37358" y="58420"/>
                      <a:pt x="32293" y="584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1140937" y="4691698"/>
                <a:ext cx="60153" cy="74294"/>
              </a:xfrm>
              <a:custGeom>
                <a:rect b="b" l="l" r="r" t="t"/>
                <a:pathLst>
                  <a:path extrusionOk="0" h="74294" w="60153">
                    <a:moveTo>
                      <a:pt x="41791" y="0"/>
                    </a:moveTo>
                    <a:cubicBezTo>
                      <a:pt x="33559" y="0"/>
                      <a:pt x="26594" y="4445"/>
                      <a:pt x="22162" y="8890"/>
                    </a:cubicBezTo>
                    <a:lnTo>
                      <a:pt x="22162" y="1270"/>
                    </a:lnTo>
                    <a:lnTo>
                      <a:pt x="0" y="1270"/>
                    </a:lnTo>
                    <a:lnTo>
                      <a:pt x="0" y="74295"/>
                    </a:lnTo>
                    <a:lnTo>
                      <a:pt x="22162" y="74295"/>
                    </a:lnTo>
                    <a:lnTo>
                      <a:pt x="22162" y="24130"/>
                    </a:lnTo>
                    <a:cubicBezTo>
                      <a:pt x="26594" y="20320"/>
                      <a:pt x="29760" y="18415"/>
                      <a:pt x="32926" y="18415"/>
                    </a:cubicBezTo>
                    <a:cubicBezTo>
                      <a:pt x="35459" y="18415"/>
                      <a:pt x="37991" y="19050"/>
                      <a:pt x="37991" y="25400"/>
                    </a:cubicBezTo>
                    <a:lnTo>
                      <a:pt x="37991" y="74295"/>
                    </a:lnTo>
                    <a:lnTo>
                      <a:pt x="60153" y="74295"/>
                    </a:lnTo>
                    <a:lnTo>
                      <a:pt x="60153" y="19685"/>
                    </a:lnTo>
                    <a:cubicBezTo>
                      <a:pt x="60153" y="6350"/>
                      <a:pt x="53821" y="0"/>
                      <a:pt x="41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Google Shape;143;p4"/>
            <p:cNvSpPr/>
            <p:nvPr/>
          </p:nvSpPr>
          <p:spPr>
            <a:xfrm>
              <a:off x="543205" y="4793933"/>
              <a:ext cx="72816" cy="103504"/>
            </a:xfrm>
            <a:custGeom>
              <a:rect b="b" l="l" r="r" t="t"/>
              <a:pathLst>
                <a:path extrusionOk="0" h="103504" w="72816">
                  <a:moveTo>
                    <a:pt x="43690" y="41910"/>
                  </a:moveTo>
                  <a:lnTo>
                    <a:pt x="41791" y="41275"/>
                  </a:lnTo>
                  <a:cubicBezTo>
                    <a:pt x="32926" y="37465"/>
                    <a:pt x="26594" y="33655"/>
                    <a:pt x="26594" y="27305"/>
                  </a:cubicBezTo>
                  <a:cubicBezTo>
                    <a:pt x="26594" y="22225"/>
                    <a:pt x="30393" y="19050"/>
                    <a:pt x="36092" y="19050"/>
                  </a:cubicBezTo>
                  <a:cubicBezTo>
                    <a:pt x="43057" y="19050"/>
                    <a:pt x="48123" y="23495"/>
                    <a:pt x="52555" y="32385"/>
                  </a:cubicBezTo>
                  <a:lnTo>
                    <a:pt x="53188" y="33655"/>
                  </a:lnTo>
                  <a:lnTo>
                    <a:pt x="70917" y="24130"/>
                  </a:lnTo>
                  <a:lnTo>
                    <a:pt x="70284" y="22860"/>
                  </a:lnTo>
                  <a:cubicBezTo>
                    <a:pt x="63319" y="7620"/>
                    <a:pt x="51922" y="0"/>
                    <a:pt x="36092" y="0"/>
                  </a:cubicBezTo>
                  <a:cubicBezTo>
                    <a:pt x="17096" y="0"/>
                    <a:pt x="3799" y="12065"/>
                    <a:pt x="3799" y="28575"/>
                  </a:cubicBezTo>
                  <a:cubicBezTo>
                    <a:pt x="3799" y="48895"/>
                    <a:pt x="19629" y="55245"/>
                    <a:pt x="32293" y="60960"/>
                  </a:cubicBezTo>
                  <a:lnTo>
                    <a:pt x="32926" y="61595"/>
                  </a:lnTo>
                  <a:cubicBezTo>
                    <a:pt x="43057" y="66040"/>
                    <a:pt x="49389" y="69215"/>
                    <a:pt x="49389" y="76200"/>
                  </a:cubicBezTo>
                  <a:cubicBezTo>
                    <a:pt x="49389" y="82550"/>
                    <a:pt x="44957" y="85725"/>
                    <a:pt x="37991" y="85725"/>
                  </a:cubicBezTo>
                  <a:cubicBezTo>
                    <a:pt x="27860" y="85725"/>
                    <a:pt x="22162" y="77470"/>
                    <a:pt x="18996" y="71120"/>
                  </a:cubicBezTo>
                  <a:lnTo>
                    <a:pt x="18363" y="69850"/>
                  </a:lnTo>
                  <a:lnTo>
                    <a:pt x="0" y="78105"/>
                  </a:lnTo>
                  <a:lnTo>
                    <a:pt x="633" y="79375"/>
                  </a:lnTo>
                  <a:cubicBezTo>
                    <a:pt x="8231" y="95885"/>
                    <a:pt x="20895" y="103505"/>
                    <a:pt x="38625" y="103505"/>
                  </a:cubicBezTo>
                  <a:cubicBezTo>
                    <a:pt x="55088" y="103505"/>
                    <a:pt x="72817" y="94615"/>
                    <a:pt x="72817" y="74295"/>
                  </a:cubicBezTo>
                  <a:cubicBezTo>
                    <a:pt x="72184" y="53975"/>
                    <a:pt x="56354" y="46990"/>
                    <a:pt x="43690" y="41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24887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5804" y="4792028"/>
              <a:ext cx="60153" cy="104139"/>
            </a:xfrm>
            <a:custGeom>
              <a:rect b="b" l="l" r="r" t="t"/>
              <a:pathLst>
                <a:path extrusionOk="0" h="104139" w="60153">
                  <a:moveTo>
                    <a:pt x="41791" y="28575"/>
                  </a:moveTo>
                  <a:cubicBezTo>
                    <a:pt x="33559" y="28575"/>
                    <a:pt x="26594" y="33020"/>
                    <a:pt x="22162" y="37465"/>
                  </a:cubicBezTo>
                  <a:lnTo>
                    <a:pt x="22162" y="0"/>
                  </a:lnTo>
                  <a:lnTo>
                    <a:pt x="0" y="3175"/>
                  </a:lnTo>
                  <a:lnTo>
                    <a:pt x="0" y="104140"/>
                  </a:lnTo>
                  <a:lnTo>
                    <a:pt x="22162" y="104140"/>
                  </a:lnTo>
                  <a:lnTo>
                    <a:pt x="22162" y="53975"/>
                  </a:lnTo>
                  <a:cubicBezTo>
                    <a:pt x="26594" y="50165"/>
                    <a:pt x="29760" y="48260"/>
                    <a:pt x="32926" y="48260"/>
                  </a:cubicBezTo>
                  <a:cubicBezTo>
                    <a:pt x="35459" y="48260"/>
                    <a:pt x="37991" y="48895"/>
                    <a:pt x="37991" y="55245"/>
                  </a:cubicBezTo>
                  <a:lnTo>
                    <a:pt x="37991" y="104140"/>
                  </a:lnTo>
                  <a:lnTo>
                    <a:pt x="60153" y="104140"/>
                  </a:lnTo>
                  <a:lnTo>
                    <a:pt x="60153" y="48260"/>
                  </a:lnTo>
                  <a:cubicBezTo>
                    <a:pt x="60153" y="35560"/>
                    <a:pt x="53821" y="28575"/>
                    <a:pt x="41791" y="28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64189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6" y="66040"/>
                    <a:pt x="64586" y="38100"/>
                  </a:cubicBezTo>
                  <a:cubicBezTo>
                    <a:pt x="64586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36373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4585" y="10160"/>
                    <a:pt x="47489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954779" y="4820603"/>
              <a:ext cx="64602" cy="76200"/>
            </a:xfrm>
            <a:custGeom>
              <a:rect b="b" l="l" r="r" t="t"/>
              <a:pathLst>
                <a:path extrusionOk="0" h="76200" w="64602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5219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7358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23797" y="4794567"/>
              <a:ext cx="44956" cy="101600"/>
            </a:xfrm>
            <a:custGeom>
              <a:rect b="b" l="l" r="r" t="t"/>
              <a:pathLst>
                <a:path extrusionOk="0" h="101600" w="44956">
                  <a:moveTo>
                    <a:pt x="33559" y="0"/>
                  </a:moveTo>
                  <a:cubicBezTo>
                    <a:pt x="12664" y="0"/>
                    <a:pt x="10131" y="12065"/>
                    <a:pt x="10131" y="22860"/>
                  </a:cubicBezTo>
                  <a:lnTo>
                    <a:pt x="10131" y="27940"/>
                  </a:lnTo>
                  <a:lnTo>
                    <a:pt x="0" y="27940"/>
                  </a:lnTo>
                  <a:lnTo>
                    <a:pt x="0" y="45085"/>
                  </a:lnTo>
                  <a:lnTo>
                    <a:pt x="10131" y="45085"/>
                  </a:lnTo>
                  <a:lnTo>
                    <a:pt x="10131" y="101600"/>
                  </a:lnTo>
                  <a:lnTo>
                    <a:pt x="32293" y="101600"/>
                  </a:lnTo>
                  <a:lnTo>
                    <a:pt x="32293" y="45085"/>
                  </a:lnTo>
                  <a:lnTo>
                    <a:pt x="44957" y="45085"/>
                  </a:lnTo>
                  <a:lnTo>
                    <a:pt x="44957" y="27940"/>
                  </a:lnTo>
                  <a:lnTo>
                    <a:pt x="32293" y="27940"/>
                  </a:lnTo>
                  <a:lnTo>
                    <a:pt x="32293" y="23495"/>
                  </a:lnTo>
                  <a:cubicBezTo>
                    <a:pt x="32293" y="18415"/>
                    <a:pt x="34826" y="17145"/>
                    <a:pt x="39258" y="17145"/>
                  </a:cubicBezTo>
                  <a:cubicBezTo>
                    <a:pt x="40524" y="17145"/>
                    <a:pt x="43057" y="17145"/>
                    <a:pt x="43690" y="17780"/>
                  </a:cubicBezTo>
                  <a:lnTo>
                    <a:pt x="44957" y="17780"/>
                  </a:lnTo>
                  <a:lnTo>
                    <a:pt x="44957" y="635"/>
                  </a:lnTo>
                  <a:lnTo>
                    <a:pt x="44323" y="635"/>
                  </a:lnTo>
                  <a:cubicBezTo>
                    <a:pt x="43057" y="0"/>
                    <a:pt x="36725" y="0"/>
                    <a:pt x="3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095981" y="4794567"/>
              <a:ext cx="88013" cy="100965"/>
            </a:xfrm>
            <a:custGeom>
              <a:rect b="b" l="l" r="r" t="t"/>
              <a:pathLst>
                <a:path extrusionOk="0" h="100965" w="88013">
                  <a:moveTo>
                    <a:pt x="44323" y="66040"/>
                  </a:moveTo>
                  <a:lnTo>
                    <a:pt x="2786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996" y="100965"/>
                  </a:lnTo>
                  <a:lnTo>
                    <a:pt x="18996" y="38100"/>
                  </a:lnTo>
                  <a:cubicBezTo>
                    <a:pt x="20262" y="42545"/>
                    <a:pt x="34826" y="100965"/>
                    <a:pt x="34826" y="100965"/>
                  </a:cubicBezTo>
                  <a:lnTo>
                    <a:pt x="51922" y="100965"/>
                  </a:lnTo>
                  <a:cubicBezTo>
                    <a:pt x="51922" y="100965"/>
                    <a:pt x="66485" y="43815"/>
                    <a:pt x="67751" y="38735"/>
                  </a:cubicBezTo>
                  <a:lnTo>
                    <a:pt x="67751" y="100965"/>
                  </a:lnTo>
                  <a:lnTo>
                    <a:pt x="88014" y="100965"/>
                  </a:lnTo>
                  <a:lnTo>
                    <a:pt x="88014" y="0"/>
                  </a:lnTo>
                  <a:lnTo>
                    <a:pt x="59520" y="0"/>
                  </a:lnTo>
                  <a:lnTo>
                    <a:pt x="44323" y="660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19349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7489" y="50800"/>
                  </a:move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8895"/>
                  </a:lnTo>
                  <a:lnTo>
                    <a:pt x="47489" y="50800"/>
                  </a:lnTo>
                  <a:close/>
                  <a:moveTo>
                    <a:pt x="22795" y="31115"/>
                  </a:moveTo>
                  <a:cubicBezTo>
                    <a:pt x="23428" y="24765"/>
                    <a:pt x="25961" y="18415"/>
                    <a:pt x="32293" y="18415"/>
                  </a:cubicBezTo>
                  <a:cubicBezTo>
                    <a:pt x="35459" y="18415"/>
                    <a:pt x="40524" y="19685"/>
                    <a:pt x="41157" y="31115"/>
                  </a:cubicBezTo>
                  <a:lnTo>
                    <a:pt x="22795" y="31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265043" y="4794567"/>
              <a:ext cx="65851" cy="102235"/>
            </a:xfrm>
            <a:custGeom>
              <a:rect b="b" l="l" r="r" t="t"/>
              <a:pathLst>
                <a:path extrusionOk="0" h="102235" w="65851">
                  <a:moveTo>
                    <a:pt x="62686" y="82550"/>
                  </a:moveTo>
                  <a:lnTo>
                    <a:pt x="62686" y="0"/>
                  </a:lnTo>
                  <a:lnTo>
                    <a:pt x="40524" y="0"/>
                  </a:lnTo>
                  <a:lnTo>
                    <a:pt x="40524" y="33020"/>
                  </a:lnTo>
                  <a:cubicBezTo>
                    <a:pt x="36092" y="28575"/>
                    <a:pt x="30393" y="26035"/>
                    <a:pt x="24061" y="26035"/>
                  </a:cubicBezTo>
                  <a:cubicBezTo>
                    <a:pt x="8865" y="26035"/>
                    <a:pt x="0" y="40005"/>
                    <a:pt x="0" y="64770"/>
                  </a:cubicBezTo>
                  <a:cubicBezTo>
                    <a:pt x="0" y="95885"/>
                    <a:pt x="13297" y="102235"/>
                    <a:pt x="24061" y="102235"/>
                  </a:cubicBezTo>
                  <a:cubicBezTo>
                    <a:pt x="31026" y="102235"/>
                    <a:pt x="36725" y="99695"/>
                    <a:pt x="41157" y="94615"/>
                  </a:cubicBezTo>
                  <a:cubicBezTo>
                    <a:pt x="41157" y="96520"/>
                    <a:pt x="41791" y="99060"/>
                    <a:pt x="42424" y="100330"/>
                  </a:cubicBezTo>
                  <a:lnTo>
                    <a:pt x="43057" y="100965"/>
                  </a:lnTo>
                  <a:lnTo>
                    <a:pt x="65852" y="100965"/>
                  </a:lnTo>
                  <a:lnTo>
                    <a:pt x="65219" y="99060"/>
                  </a:lnTo>
                  <a:cubicBezTo>
                    <a:pt x="63319" y="95885"/>
                    <a:pt x="62686" y="90805"/>
                    <a:pt x="62686" y="82550"/>
                  </a:cubicBezTo>
                  <a:close/>
                  <a:moveTo>
                    <a:pt x="40524" y="50165"/>
                  </a:moveTo>
                  <a:lnTo>
                    <a:pt x="40524" y="78105"/>
                  </a:lnTo>
                  <a:cubicBezTo>
                    <a:pt x="37991" y="80645"/>
                    <a:pt x="34826" y="83820"/>
                    <a:pt x="31026" y="83820"/>
                  </a:cubicBezTo>
                  <a:cubicBezTo>
                    <a:pt x="27227" y="83820"/>
                    <a:pt x="21529" y="81915"/>
                    <a:pt x="21529" y="64135"/>
                  </a:cubicBezTo>
                  <a:cubicBezTo>
                    <a:pt x="21529" y="46990"/>
                    <a:pt x="25961" y="45085"/>
                    <a:pt x="31026" y="45085"/>
                  </a:cubicBezTo>
                  <a:cubicBezTo>
                    <a:pt x="34192" y="45085"/>
                    <a:pt x="36725" y="46990"/>
                    <a:pt x="40524" y="50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341026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341026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372685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442970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442970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479061" y="4820603"/>
              <a:ext cx="60153" cy="74929"/>
            </a:xfrm>
            <a:custGeom>
              <a:rect b="b" l="l" r="r" t="t"/>
              <a:pathLst>
                <a:path extrusionOk="0" h="74929" w="60153">
                  <a:moveTo>
                    <a:pt x="41791" y="0"/>
                  </a:moveTo>
                  <a:cubicBezTo>
                    <a:pt x="33559" y="0"/>
                    <a:pt x="26594" y="4445"/>
                    <a:pt x="22162" y="8890"/>
                  </a:cubicBezTo>
                  <a:lnTo>
                    <a:pt x="22162" y="1270"/>
                  </a:lnTo>
                  <a:lnTo>
                    <a:pt x="0" y="1270"/>
                  </a:lnTo>
                  <a:lnTo>
                    <a:pt x="0" y="74930"/>
                  </a:lnTo>
                  <a:lnTo>
                    <a:pt x="22162" y="74930"/>
                  </a:lnTo>
                  <a:lnTo>
                    <a:pt x="22162" y="24765"/>
                  </a:lnTo>
                  <a:cubicBezTo>
                    <a:pt x="26594" y="20955"/>
                    <a:pt x="29760" y="19050"/>
                    <a:pt x="32926" y="19050"/>
                  </a:cubicBezTo>
                  <a:cubicBezTo>
                    <a:pt x="35459" y="19050"/>
                    <a:pt x="37991" y="19685"/>
                    <a:pt x="37991" y="26035"/>
                  </a:cubicBezTo>
                  <a:lnTo>
                    <a:pt x="37991" y="74930"/>
                  </a:lnTo>
                  <a:lnTo>
                    <a:pt x="60153" y="74930"/>
                  </a:lnTo>
                  <a:lnTo>
                    <a:pt x="60153" y="19685"/>
                  </a:lnTo>
                  <a:cubicBezTo>
                    <a:pt x="60153" y="6985"/>
                    <a:pt x="53821" y="0"/>
                    <a:pt x="4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54871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8123" y="49530"/>
                  </a:moveTo>
                  <a:lnTo>
                    <a:pt x="47489" y="50800"/>
                  </a:ln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9530"/>
                  </a:lnTo>
                  <a:close/>
                  <a:moveTo>
                    <a:pt x="22162" y="31115"/>
                  </a:moveTo>
                  <a:cubicBezTo>
                    <a:pt x="22795" y="24765"/>
                    <a:pt x="25328" y="18415"/>
                    <a:pt x="31660" y="18415"/>
                  </a:cubicBezTo>
                  <a:cubicBezTo>
                    <a:pt x="34826" y="18415"/>
                    <a:pt x="39891" y="19685"/>
                    <a:pt x="40524" y="31115"/>
                  </a:cubicBezTo>
                  <a:lnTo>
                    <a:pt x="22162" y="31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908556" y="4794568"/>
              <a:ext cx="22161" cy="100964"/>
            </a:xfrm>
            <a:custGeom>
              <a:rect b="b" l="l" r="r" t="t"/>
              <a:pathLst>
                <a:path extrusionOk="0" h="100964" w="22161">
                  <a:moveTo>
                    <a:pt x="0" y="0"/>
                  </a:moveTo>
                  <a:lnTo>
                    <a:pt x="22162" y="0"/>
                  </a:lnTo>
                  <a:lnTo>
                    <a:pt x="22162" y="100965"/>
                  </a:lnTo>
                  <a:lnTo>
                    <a:pt x="0" y="1009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612856" y="4661217"/>
              <a:ext cx="77249" cy="106679"/>
            </a:xfrm>
            <a:custGeom>
              <a:rect b="b" l="l" r="r" t="t"/>
              <a:pathLst>
                <a:path extrusionOk="0" h="106679" w="77249">
                  <a:moveTo>
                    <a:pt x="41791" y="71120"/>
                  </a:moveTo>
                  <a:lnTo>
                    <a:pt x="56354" y="71120"/>
                  </a:lnTo>
                  <a:cubicBezTo>
                    <a:pt x="55088" y="82550"/>
                    <a:pt x="49389" y="88900"/>
                    <a:pt x="40524" y="88900"/>
                  </a:cubicBezTo>
                  <a:cubicBezTo>
                    <a:pt x="32926" y="88900"/>
                    <a:pt x="22162" y="85090"/>
                    <a:pt x="22162" y="53340"/>
                  </a:cubicBezTo>
                  <a:cubicBezTo>
                    <a:pt x="22162" y="31115"/>
                    <a:pt x="27860" y="19685"/>
                    <a:pt x="39258" y="19685"/>
                  </a:cubicBezTo>
                  <a:cubicBezTo>
                    <a:pt x="47489" y="19685"/>
                    <a:pt x="51289" y="24765"/>
                    <a:pt x="54454" y="38100"/>
                  </a:cubicBezTo>
                  <a:lnTo>
                    <a:pt x="75350" y="35560"/>
                  </a:lnTo>
                  <a:cubicBezTo>
                    <a:pt x="70917" y="10795"/>
                    <a:pt x="60153" y="0"/>
                    <a:pt x="40524" y="0"/>
                  </a:cubicBezTo>
                  <a:cubicBezTo>
                    <a:pt x="15197" y="0"/>
                    <a:pt x="0" y="19685"/>
                    <a:pt x="0" y="53340"/>
                  </a:cubicBezTo>
                  <a:cubicBezTo>
                    <a:pt x="0" y="87630"/>
                    <a:pt x="13930" y="106680"/>
                    <a:pt x="37991" y="106680"/>
                  </a:cubicBezTo>
                  <a:cubicBezTo>
                    <a:pt x="48756" y="106680"/>
                    <a:pt x="56354" y="100965"/>
                    <a:pt x="60153" y="94615"/>
                  </a:cubicBezTo>
                  <a:lnTo>
                    <a:pt x="60153" y="104775"/>
                  </a:lnTo>
                  <a:lnTo>
                    <a:pt x="77249" y="104775"/>
                  </a:lnTo>
                  <a:lnTo>
                    <a:pt x="77249" y="53975"/>
                  </a:lnTo>
                  <a:lnTo>
                    <a:pt x="42424" y="53975"/>
                  </a:lnTo>
                  <a:lnTo>
                    <a:pt x="42424" y="711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25438" y="1554480"/>
            <a:ext cx="7446962" cy="265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5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5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Image Wide">
  <p:cSld name="Text and Image Wid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>
            <p:ph idx="2" type="pic"/>
          </p:nvPr>
        </p:nvSpPr>
        <p:spPr>
          <a:xfrm>
            <a:off x="1" y="3771900"/>
            <a:ext cx="9144000" cy="1371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69" name="Google Shape;169;p6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6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"/>
          <p:cNvSpPr txBox="1"/>
          <p:nvPr>
            <p:ph idx="1" type="body"/>
          </p:nvPr>
        </p:nvSpPr>
        <p:spPr>
          <a:xfrm>
            <a:off x="325438" y="1554481"/>
            <a:ext cx="7446962" cy="205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3" name="Google Shape;173;p6"/>
          <p:cNvGrpSpPr/>
          <p:nvPr/>
        </p:nvGrpSpPr>
        <p:grpSpPr>
          <a:xfrm>
            <a:off x="278604" y="4554538"/>
            <a:ext cx="1331527" cy="342899"/>
            <a:chOff x="278604" y="4554538"/>
            <a:chExt cx="1331527" cy="342899"/>
          </a:xfrm>
        </p:grpSpPr>
        <p:grpSp>
          <p:nvGrpSpPr>
            <p:cNvPr id="174" name="Google Shape;174;p6"/>
            <p:cNvGrpSpPr/>
            <p:nvPr/>
          </p:nvGrpSpPr>
          <p:grpSpPr>
            <a:xfrm>
              <a:off x="278604" y="4554538"/>
              <a:ext cx="298793" cy="342426"/>
              <a:chOff x="278604" y="4554538"/>
              <a:chExt cx="298793" cy="342426"/>
            </a:xfrm>
          </p:grpSpPr>
          <p:grpSp>
            <p:nvGrpSpPr>
              <p:cNvPr id="175" name="Google Shape;175;p6"/>
              <p:cNvGrpSpPr/>
              <p:nvPr/>
            </p:nvGrpSpPr>
            <p:grpSpPr>
              <a:xfrm>
                <a:off x="278604" y="4554538"/>
                <a:ext cx="297174" cy="342426"/>
                <a:chOff x="278604" y="4554538"/>
                <a:chExt cx="297174" cy="342426"/>
              </a:xfrm>
            </p:grpSpPr>
            <p:sp>
              <p:nvSpPr>
                <p:cNvPr id="176" name="Google Shape;176;p6"/>
                <p:cNvSpPr/>
                <p:nvPr/>
              </p:nvSpPr>
              <p:spPr>
                <a:xfrm>
                  <a:off x="293446" y="4554538"/>
                  <a:ext cx="282332" cy="106045"/>
                </a:xfrm>
                <a:custGeom>
                  <a:rect b="b" l="l" r="r" t="t"/>
                  <a:pathLst>
                    <a:path extrusionOk="0" h="106045" w="282332">
                      <a:moveTo>
                        <a:pt x="282051" y="70485"/>
                      </a:moveTo>
                      <a:cubicBezTo>
                        <a:pt x="282051" y="70485"/>
                        <a:pt x="282685" y="70485"/>
                        <a:pt x="282051" y="70485"/>
                      </a:cubicBezTo>
                      <a:cubicBezTo>
                        <a:pt x="282051" y="69850"/>
                        <a:pt x="281418" y="69215"/>
                        <a:pt x="280152" y="67310"/>
                      </a:cubicBezTo>
                      <a:cubicBezTo>
                        <a:pt x="278885" y="65405"/>
                        <a:pt x="269388" y="52705"/>
                        <a:pt x="257357" y="41910"/>
                      </a:cubicBezTo>
                      <a:cubicBezTo>
                        <a:pt x="245960" y="31115"/>
                        <a:pt x="209868" y="0"/>
                        <a:pt x="152247" y="0"/>
                      </a:cubicBezTo>
                      <a:cubicBezTo>
                        <a:pt x="92727" y="0"/>
                        <a:pt x="52203" y="32385"/>
                        <a:pt x="31308" y="55880"/>
                      </a:cubicBezTo>
                      <a:cubicBezTo>
                        <a:pt x="11046" y="78740"/>
                        <a:pt x="915" y="104140"/>
                        <a:pt x="281" y="104775"/>
                      </a:cubicBezTo>
                      <a:cubicBezTo>
                        <a:pt x="281" y="105410"/>
                        <a:pt x="-352" y="105410"/>
                        <a:pt x="281" y="106045"/>
                      </a:cubicBezTo>
                      <a:cubicBezTo>
                        <a:pt x="915" y="106045"/>
                        <a:pt x="915" y="105410"/>
                        <a:pt x="915" y="104775"/>
                      </a:cubicBezTo>
                      <a:cubicBezTo>
                        <a:pt x="1548" y="104140"/>
                        <a:pt x="11679" y="80645"/>
                        <a:pt x="35107" y="61595"/>
                      </a:cubicBezTo>
                      <a:cubicBezTo>
                        <a:pt x="58535" y="42545"/>
                        <a:pt x="96526" y="20955"/>
                        <a:pt x="152880" y="20955"/>
                      </a:cubicBezTo>
                      <a:cubicBezTo>
                        <a:pt x="201003" y="20955"/>
                        <a:pt x="235195" y="38100"/>
                        <a:pt x="251025" y="47625"/>
                      </a:cubicBezTo>
                      <a:cubicBezTo>
                        <a:pt x="266855" y="57150"/>
                        <a:pt x="276986" y="66675"/>
                        <a:pt x="278885" y="68580"/>
                      </a:cubicBezTo>
                      <a:cubicBezTo>
                        <a:pt x="280785" y="69850"/>
                        <a:pt x="281418" y="69850"/>
                        <a:pt x="282051" y="70485"/>
                      </a:cubicBezTo>
                      <a:cubicBezTo>
                        <a:pt x="282051" y="70485"/>
                        <a:pt x="282051" y="70485"/>
                        <a:pt x="282051" y="704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6"/>
                <p:cNvSpPr/>
                <p:nvPr/>
              </p:nvSpPr>
              <p:spPr>
                <a:xfrm>
                  <a:off x="278604" y="4715192"/>
                  <a:ext cx="255736" cy="181772"/>
                </a:xfrm>
                <a:custGeom>
                  <a:rect b="b" l="l" r="r" t="t"/>
                  <a:pathLst>
                    <a:path extrusionOk="0" h="181772" w="255736">
                      <a:moveTo>
                        <a:pt x="1194" y="0"/>
                      </a:moveTo>
                      <a:cubicBezTo>
                        <a:pt x="1827" y="0"/>
                        <a:pt x="1827" y="0"/>
                        <a:pt x="1194" y="0"/>
                      </a:cubicBezTo>
                      <a:cubicBezTo>
                        <a:pt x="1827" y="635"/>
                        <a:pt x="1194" y="1270"/>
                        <a:pt x="1194" y="2540"/>
                      </a:cubicBezTo>
                      <a:cubicBezTo>
                        <a:pt x="1194" y="3810"/>
                        <a:pt x="-72" y="31750"/>
                        <a:pt x="14491" y="60960"/>
                      </a:cubicBezTo>
                      <a:cubicBezTo>
                        <a:pt x="29054" y="91440"/>
                        <a:pt x="55015" y="123190"/>
                        <a:pt x="96806" y="144145"/>
                      </a:cubicBezTo>
                      <a:cubicBezTo>
                        <a:pt x="136064" y="163195"/>
                        <a:pt x="174688" y="166370"/>
                        <a:pt x="203182" y="163195"/>
                      </a:cubicBezTo>
                      <a:cubicBezTo>
                        <a:pt x="231042" y="160020"/>
                        <a:pt x="251938" y="149860"/>
                        <a:pt x="254470" y="148590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104" y="148590"/>
                        <a:pt x="254470" y="148590"/>
                      </a:cubicBezTo>
                      <a:cubicBezTo>
                        <a:pt x="253837" y="149225"/>
                        <a:pt x="252571" y="150495"/>
                        <a:pt x="250671" y="151765"/>
                      </a:cubicBezTo>
                      <a:cubicBezTo>
                        <a:pt x="247505" y="154305"/>
                        <a:pt x="241173" y="160020"/>
                        <a:pt x="219012" y="169545"/>
                      </a:cubicBezTo>
                      <a:cubicBezTo>
                        <a:pt x="187985" y="182880"/>
                        <a:pt x="135431" y="191135"/>
                        <a:pt x="83509" y="162560"/>
                      </a:cubicBezTo>
                      <a:cubicBezTo>
                        <a:pt x="33487" y="135255"/>
                        <a:pt x="11325" y="88265"/>
                        <a:pt x="3727" y="52705"/>
                      </a:cubicBezTo>
                      <a:cubicBezTo>
                        <a:pt x="-1972" y="25400"/>
                        <a:pt x="561" y="3175"/>
                        <a:pt x="561" y="1270"/>
                      </a:cubicBezTo>
                      <a:cubicBezTo>
                        <a:pt x="1194" y="635"/>
                        <a:pt x="1194" y="635"/>
                        <a:pt x="1194" y="0"/>
                      </a:cubicBezTo>
                      <a:cubicBezTo>
                        <a:pt x="1194" y="0"/>
                        <a:pt x="1194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8" name="Google Shape;178;p6"/>
              <p:cNvSpPr/>
              <p:nvPr/>
            </p:nvSpPr>
            <p:spPr>
              <a:xfrm>
                <a:off x="342484" y="4665663"/>
                <a:ext cx="234913" cy="102234"/>
              </a:xfrm>
              <a:custGeom>
                <a:rect b="b" l="l" r="r" t="t"/>
                <a:pathLst>
                  <a:path extrusionOk="0" h="102234" w="234913">
                    <a:moveTo>
                      <a:pt x="131071" y="100330"/>
                    </a:moveTo>
                    <a:lnTo>
                      <a:pt x="131071" y="60960"/>
                    </a:lnTo>
                    <a:lnTo>
                      <a:pt x="159564" y="0"/>
                    </a:lnTo>
                    <a:lnTo>
                      <a:pt x="137402" y="0"/>
                    </a:lnTo>
                    <a:lnTo>
                      <a:pt x="120306" y="40005"/>
                    </a:lnTo>
                    <a:lnTo>
                      <a:pt x="103210" y="0"/>
                    </a:lnTo>
                    <a:lnTo>
                      <a:pt x="80415" y="0"/>
                    </a:lnTo>
                    <a:lnTo>
                      <a:pt x="108909" y="60960"/>
                    </a:lnTo>
                    <a:lnTo>
                      <a:pt x="108909" y="100330"/>
                    </a:lnTo>
                    <a:lnTo>
                      <a:pt x="131071" y="100330"/>
                    </a:lnTo>
                    <a:close/>
                    <a:moveTo>
                      <a:pt x="53188" y="57785"/>
                    </a:moveTo>
                    <a:cubicBezTo>
                      <a:pt x="46223" y="43815"/>
                      <a:pt x="24061" y="2540"/>
                      <a:pt x="22795" y="635"/>
                    </a:cubicBezTo>
                    <a:lnTo>
                      <a:pt x="22795" y="0"/>
                    </a:lnTo>
                    <a:lnTo>
                      <a:pt x="0" y="0"/>
                    </a:lnTo>
                    <a:lnTo>
                      <a:pt x="0" y="100965"/>
                    </a:lnTo>
                    <a:lnTo>
                      <a:pt x="20262" y="100965"/>
                    </a:lnTo>
                    <a:lnTo>
                      <a:pt x="20262" y="41275"/>
                    </a:lnTo>
                    <a:cubicBezTo>
                      <a:pt x="27860" y="55245"/>
                      <a:pt x="51922" y="97790"/>
                      <a:pt x="53188" y="100330"/>
                    </a:cubicBezTo>
                    <a:lnTo>
                      <a:pt x="53821" y="100965"/>
                    </a:lnTo>
                    <a:lnTo>
                      <a:pt x="74083" y="100965"/>
                    </a:lnTo>
                    <a:lnTo>
                      <a:pt x="74083" y="0"/>
                    </a:lnTo>
                    <a:lnTo>
                      <a:pt x="53821" y="0"/>
                    </a:lnTo>
                    <a:lnTo>
                      <a:pt x="53821" y="57785"/>
                    </a:lnTo>
                    <a:close/>
                    <a:moveTo>
                      <a:pt x="234914" y="65405"/>
                    </a:moveTo>
                    <a:lnTo>
                      <a:pt x="234914" y="0"/>
                    </a:lnTo>
                    <a:lnTo>
                      <a:pt x="213385" y="0"/>
                    </a:lnTo>
                    <a:lnTo>
                      <a:pt x="213385" y="64770"/>
                    </a:lnTo>
                    <a:cubicBezTo>
                      <a:pt x="213385" y="78105"/>
                      <a:pt x="209586" y="83185"/>
                      <a:pt x="200722" y="83185"/>
                    </a:cubicBezTo>
                    <a:cubicBezTo>
                      <a:pt x="191224" y="83185"/>
                      <a:pt x="188058" y="78105"/>
                      <a:pt x="188058" y="64770"/>
                    </a:cubicBezTo>
                    <a:lnTo>
                      <a:pt x="188058" y="0"/>
                    </a:lnTo>
                    <a:lnTo>
                      <a:pt x="165896" y="0"/>
                    </a:lnTo>
                    <a:lnTo>
                      <a:pt x="165896" y="65405"/>
                    </a:lnTo>
                    <a:cubicBezTo>
                      <a:pt x="165896" y="89535"/>
                      <a:pt x="177927" y="102235"/>
                      <a:pt x="200722" y="102235"/>
                    </a:cubicBezTo>
                    <a:cubicBezTo>
                      <a:pt x="223516" y="102235"/>
                      <a:pt x="234914" y="90170"/>
                      <a:pt x="234914" y="65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704036" y="4691063"/>
              <a:ext cx="497054" cy="76834"/>
              <a:chOff x="704036" y="4691063"/>
              <a:chExt cx="497054" cy="76834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704036" y="4691698"/>
                <a:ext cx="43690" cy="74930"/>
              </a:xfrm>
              <a:custGeom>
                <a:rect b="b" l="l" r="r" t="t"/>
                <a:pathLst>
                  <a:path extrusionOk="0" h="74930" w="43690">
                    <a:moveTo>
                      <a:pt x="22162" y="74930"/>
                    </a:moveTo>
                    <a:lnTo>
                      <a:pt x="0" y="74930"/>
                    </a:lnTo>
                    <a:lnTo>
                      <a:pt x="0" y="1270"/>
                    </a:lnTo>
                    <a:lnTo>
                      <a:pt x="22162" y="1270"/>
                    </a:lnTo>
                    <a:lnTo>
                      <a:pt x="22162" y="10795"/>
                    </a:lnTo>
                    <a:cubicBezTo>
                      <a:pt x="25961" y="5080"/>
                      <a:pt x="31660" y="0"/>
                      <a:pt x="41791" y="0"/>
                    </a:cubicBezTo>
                    <a:cubicBezTo>
                      <a:pt x="41791" y="0"/>
                      <a:pt x="43057" y="0"/>
                      <a:pt x="43057" y="0"/>
                    </a:cubicBezTo>
                    <a:lnTo>
                      <a:pt x="43690" y="0"/>
                    </a:lnTo>
                    <a:lnTo>
                      <a:pt x="43690" y="18415"/>
                    </a:lnTo>
                    <a:lnTo>
                      <a:pt x="42424" y="18415"/>
                    </a:lnTo>
                    <a:cubicBezTo>
                      <a:pt x="41791" y="18415"/>
                      <a:pt x="39258" y="17780"/>
                      <a:pt x="38625" y="17780"/>
                    </a:cubicBezTo>
                    <a:cubicBezTo>
                      <a:pt x="29760" y="17780"/>
                      <a:pt x="24061" y="22860"/>
                      <a:pt x="22162" y="25400"/>
                    </a:cubicBezTo>
                    <a:lnTo>
                      <a:pt x="22162" y="749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88294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809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"/>
              <p:cNvSpPr/>
              <p:nvPr/>
            </p:nvSpPr>
            <p:spPr>
              <a:xfrm>
                <a:off x="959212" y="4691063"/>
                <a:ext cx="98777" cy="76834"/>
              </a:xfrm>
              <a:custGeom>
                <a:rect b="b" l="l" r="r" t="t"/>
                <a:pathLst>
                  <a:path extrusionOk="0" h="76834" w="98777">
                    <a:moveTo>
                      <a:pt x="98778" y="75565"/>
                    </a:moveTo>
                    <a:lnTo>
                      <a:pt x="77249" y="75565"/>
                    </a:lnTo>
                    <a:lnTo>
                      <a:pt x="77249" y="26670"/>
                    </a:lnTo>
                    <a:cubicBezTo>
                      <a:pt x="77249" y="20955"/>
                      <a:pt x="75983" y="19050"/>
                      <a:pt x="71551" y="19050"/>
                    </a:cubicBezTo>
                    <a:cubicBezTo>
                      <a:pt x="67751" y="19050"/>
                      <a:pt x="63319" y="22225"/>
                      <a:pt x="60786" y="25400"/>
                    </a:cubicBezTo>
                    <a:lnTo>
                      <a:pt x="60786" y="76200"/>
                    </a:lnTo>
                    <a:lnTo>
                      <a:pt x="38625" y="76200"/>
                    </a:lnTo>
                    <a:lnTo>
                      <a:pt x="38625" y="27305"/>
                    </a:lnTo>
                    <a:cubicBezTo>
                      <a:pt x="38625" y="21590"/>
                      <a:pt x="37358" y="19685"/>
                      <a:pt x="33559" y="19685"/>
                    </a:cubicBezTo>
                    <a:cubicBezTo>
                      <a:pt x="29760" y="19685"/>
                      <a:pt x="25328" y="22860"/>
                      <a:pt x="22162" y="26035"/>
                    </a:cubicBezTo>
                    <a:lnTo>
                      <a:pt x="22162" y="76835"/>
                    </a:lnTo>
                    <a:lnTo>
                      <a:pt x="0" y="76835"/>
                    </a:lnTo>
                    <a:lnTo>
                      <a:pt x="0" y="1905"/>
                    </a:lnTo>
                    <a:lnTo>
                      <a:pt x="22162" y="1905"/>
                    </a:lnTo>
                    <a:lnTo>
                      <a:pt x="22162" y="9525"/>
                    </a:lnTo>
                    <a:cubicBezTo>
                      <a:pt x="26594" y="4445"/>
                      <a:pt x="33559" y="0"/>
                      <a:pt x="42424" y="0"/>
                    </a:cubicBezTo>
                    <a:cubicBezTo>
                      <a:pt x="51922" y="0"/>
                      <a:pt x="56987" y="2540"/>
                      <a:pt x="59520" y="10160"/>
                    </a:cubicBezTo>
                    <a:cubicBezTo>
                      <a:pt x="63952" y="4445"/>
                      <a:pt x="71551" y="0"/>
                      <a:pt x="80415" y="0"/>
                    </a:cubicBezTo>
                    <a:cubicBezTo>
                      <a:pt x="92446" y="0"/>
                      <a:pt x="98778" y="6350"/>
                      <a:pt x="98778" y="20320"/>
                    </a:cubicBezTo>
                    <a:lnTo>
                      <a:pt x="98778" y="7556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1067487" y="4691063"/>
                <a:ext cx="62685" cy="76200"/>
              </a:xfrm>
              <a:custGeom>
                <a:rect b="b" l="l" r="r" t="t"/>
                <a:pathLst>
                  <a:path extrusionOk="0" h="76200" w="62685">
                    <a:moveTo>
                      <a:pt x="18363" y="76200"/>
                    </a:moveTo>
                    <a:cubicBezTo>
                      <a:pt x="6332" y="76200"/>
                      <a:pt x="0" y="69850"/>
                      <a:pt x="0" y="57150"/>
                    </a:cubicBezTo>
                    <a:cubicBezTo>
                      <a:pt x="0" y="41910"/>
                      <a:pt x="12664" y="32385"/>
                      <a:pt x="39258" y="27305"/>
                    </a:cubicBezTo>
                    <a:lnTo>
                      <a:pt x="39258" y="24765"/>
                    </a:lnTo>
                    <a:cubicBezTo>
                      <a:pt x="39258" y="19050"/>
                      <a:pt x="37358" y="17145"/>
                      <a:pt x="32926" y="17145"/>
                    </a:cubicBezTo>
                    <a:cubicBezTo>
                      <a:pt x="24694" y="17145"/>
                      <a:pt x="17096" y="22225"/>
                      <a:pt x="13297" y="24765"/>
                    </a:cubicBezTo>
                    <a:lnTo>
                      <a:pt x="3166" y="11430"/>
                    </a:lnTo>
                    <a:cubicBezTo>
                      <a:pt x="12031" y="3810"/>
                      <a:pt x="24061" y="0"/>
                      <a:pt x="36725" y="0"/>
                    </a:cubicBezTo>
                    <a:cubicBezTo>
                      <a:pt x="53188" y="0"/>
                      <a:pt x="60786" y="6985"/>
                      <a:pt x="60786" y="24130"/>
                    </a:cubicBezTo>
                    <a:lnTo>
                      <a:pt x="60786" y="56515"/>
                    </a:lnTo>
                    <a:cubicBezTo>
                      <a:pt x="60786" y="66040"/>
                      <a:pt x="61420" y="70485"/>
                      <a:pt x="62686" y="74295"/>
                    </a:cubicBezTo>
                    <a:lnTo>
                      <a:pt x="62686" y="74930"/>
                    </a:lnTo>
                    <a:cubicBezTo>
                      <a:pt x="62686" y="74930"/>
                      <a:pt x="41157" y="74930"/>
                      <a:pt x="41157" y="74930"/>
                    </a:cubicBezTo>
                    <a:cubicBezTo>
                      <a:pt x="40524" y="73025"/>
                      <a:pt x="39891" y="70485"/>
                      <a:pt x="39891" y="67310"/>
                    </a:cubicBezTo>
                    <a:cubicBezTo>
                      <a:pt x="33559" y="73660"/>
                      <a:pt x="26594" y="76200"/>
                      <a:pt x="18363" y="76200"/>
                    </a:cubicBezTo>
                    <a:close/>
                    <a:moveTo>
                      <a:pt x="39258" y="39370"/>
                    </a:moveTo>
                    <a:cubicBezTo>
                      <a:pt x="26594" y="41910"/>
                      <a:pt x="20895" y="46355"/>
                      <a:pt x="20895" y="53340"/>
                    </a:cubicBezTo>
                    <a:cubicBezTo>
                      <a:pt x="20895" y="57785"/>
                      <a:pt x="22795" y="59690"/>
                      <a:pt x="27227" y="59690"/>
                    </a:cubicBezTo>
                    <a:cubicBezTo>
                      <a:pt x="31660" y="59690"/>
                      <a:pt x="35459" y="57785"/>
                      <a:pt x="39258" y="54610"/>
                    </a:cubicBezTo>
                    <a:lnTo>
                      <a:pt x="39258" y="3937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51525" y="4691698"/>
                <a:ext cx="64585" cy="76199"/>
              </a:xfrm>
              <a:custGeom>
                <a:rect b="b" l="l" r="r" t="t"/>
                <a:pathLst>
                  <a:path extrusionOk="0" h="76199" w="64585">
                    <a:moveTo>
                      <a:pt x="32293" y="0"/>
                    </a:moveTo>
                    <a:cubicBezTo>
                      <a:pt x="8232" y="0"/>
                      <a:pt x="0" y="19685"/>
                      <a:pt x="0" y="38100"/>
                    </a:cubicBezTo>
                    <a:cubicBezTo>
                      <a:pt x="0" y="66040"/>
                      <a:pt x="16463" y="76200"/>
                      <a:pt x="32293" y="76200"/>
                    </a:cubicBezTo>
                    <a:cubicBezTo>
                      <a:pt x="48123" y="76200"/>
                      <a:pt x="64586" y="66040"/>
                      <a:pt x="64586" y="38100"/>
                    </a:cubicBezTo>
                    <a:cubicBezTo>
                      <a:pt x="64586" y="9525"/>
                      <a:pt x="48123" y="0"/>
                      <a:pt x="32293" y="0"/>
                    </a:cubicBezTo>
                    <a:close/>
                    <a:moveTo>
                      <a:pt x="32293" y="58420"/>
                    </a:moveTo>
                    <a:cubicBezTo>
                      <a:pt x="27860" y="58420"/>
                      <a:pt x="22162" y="56515"/>
                      <a:pt x="22162" y="38100"/>
                    </a:cubicBezTo>
                    <a:cubicBezTo>
                      <a:pt x="22162" y="20320"/>
                      <a:pt x="27860" y="18415"/>
                      <a:pt x="32293" y="18415"/>
                    </a:cubicBezTo>
                    <a:cubicBezTo>
                      <a:pt x="36725" y="18415"/>
                      <a:pt x="42424" y="20320"/>
                      <a:pt x="42424" y="38100"/>
                    </a:cubicBezTo>
                    <a:cubicBezTo>
                      <a:pt x="42424" y="55880"/>
                      <a:pt x="37358" y="58420"/>
                      <a:pt x="32293" y="584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1140937" y="4691698"/>
                <a:ext cx="60153" cy="74294"/>
              </a:xfrm>
              <a:custGeom>
                <a:rect b="b" l="l" r="r" t="t"/>
                <a:pathLst>
                  <a:path extrusionOk="0" h="74294" w="60153">
                    <a:moveTo>
                      <a:pt x="41791" y="0"/>
                    </a:moveTo>
                    <a:cubicBezTo>
                      <a:pt x="33559" y="0"/>
                      <a:pt x="26594" y="4445"/>
                      <a:pt x="22162" y="8890"/>
                    </a:cubicBezTo>
                    <a:lnTo>
                      <a:pt x="22162" y="1270"/>
                    </a:lnTo>
                    <a:lnTo>
                      <a:pt x="0" y="1270"/>
                    </a:lnTo>
                    <a:lnTo>
                      <a:pt x="0" y="74295"/>
                    </a:lnTo>
                    <a:lnTo>
                      <a:pt x="22162" y="74295"/>
                    </a:lnTo>
                    <a:lnTo>
                      <a:pt x="22162" y="24130"/>
                    </a:lnTo>
                    <a:cubicBezTo>
                      <a:pt x="26594" y="20320"/>
                      <a:pt x="29760" y="18415"/>
                      <a:pt x="32926" y="18415"/>
                    </a:cubicBezTo>
                    <a:cubicBezTo>
                      <a:pt x="35459" y="18415"/>
                      <a:pt x="37991" y="19050"/>
                      <a:pt x="37991" y="25400"/>
                    </a:cubicBezTo>
                    <a:lnTo>
                      <a:pt x="37991" y="74295"/>
                    </a:lnTo>
                    <a:lnTo>
                      <a:pt x="60153" y="74295"/>
                    </a:lnTo>
                    <a:lnTo>
                      <a:pt x="60153" y="19685"/>
                    </a:lnTo>
                    <a:cubicBezTo>
                      <a:pt x="60153" y="6350"/>
                      <a:pt x="53821" y="0"/>
                      <a:pt x="417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" name="Google Shape;187;p6"/>
            <p:cNvSpPr/>
            <p:nvPr/>
          </p:nvSpPr>
          <p:spPr>
            <a:xfrm>
              <a:off x="543205" y="4793933"/>
              <a:ext cx="72816" cy="103504"/>
            </a:xfrm>
            <a:custGeom>
              <a:rect b="b" l="l" r="r" t="t"/>
              <a:pathLst>
                <a:path extrusionOk="0" h="103504" w="72816">
                  <a:moveTo>
                    <a:pt x="43690" y="41910"/>
                  </a:moveTo>
                  <a:lnTo>
                    <a:pt x="41791" y="41275"/>
                  </a:lnTo>
                  <a:cubicBezTo>
                    <a:pt x="32926" y="37465"/>
                    <a:pt x="26594" y="33655"/>
                    <a:pt x="26594" y="27305"/>
                  </a:cubicBezTo>
                  <a:cubicBezTo>
                    <a:pt x="26594" y="22225"/>
                    <a:pt x="30393" y="19050"/>
                    <a:pt x="36092" y="19050"/>
                  </a:cubicBezTo>
                  <a:cubicBezTo>
                    <a:pt x="43057" y="19050"/>
                    <a:pt x="48123" y="23495"/>
                    <a:pt x="52555" y="32385"/>
                  </a:cubicBezTo>
                  <a:lnTo>
                    <a:pt x="53188" y="33655"/>
                  </a:lnTo>
                  <a:lnTo>
                    <a:pt x="70917" y="24130"/>
                  </a:lnTo>
                  <a:lnTo>
                    <a:pt x="70284" y="22860"/>
                  </a:lnTo>
                  <a:cubicBezTo>
                    <a:pt x="63319" y="7620"/>
                    <a:pt x="51922" y="0"/>
                    <a:pt x="36092" y="0"/>
                  </a:cubicBezTo>
                  <a:cubicBezTo>
                    <a:pt x="17096" y="0"/>
                    <a:pt x="3799" y="12065"/>
                    <a:pt x="3799" y="28575"/>
                  </a:cubicBezTo>
                  <a:cubicBezTo>
                    <a:pt x="3799" y="48895"/>
                    <a:pt x="19629" y="55245"/>
                    <a:pt x="32293" y="60960"/>
                  </a:cubicBezTo>
                  <a:lnTo>
                    <a:pt x="32926" y="61595"/>
                  </a:lnTo>
                  <a:cubicBezTo>
                    <a:pt x="43057" y="66040"/>
                    <a:pt x="49389" y="69215"/>
                    <a:pt x="49389" y="76200"/>
                  </a:cubicBezTo>
                  <a:cubicBezTo>
                    <a:pt x="49389" y="82550"/>
                    <a:pt x="44957" y="85725"/>
                    <a:pt x="37991" y="85725"/>
                  </a:cubicBezTo>
                  <a:cubicBezTo>
                    <a:pt x="27860" y="85725"/>
                    <a:pt x="22162" y="77470"/>
                    <a:pt x="18996" y="71120"/>
                  </a:cubicBezTo>
                  <a:lnTo>
                    <a:pt x="18363" y="69850"/>
                  </a:lnTo>
                  <a:lnTo>
                    <a:pt x="0" y="78105"/>
                  </a:lnTo>
                  <a:lnTo>
                    <a:pt x="633" y="79375"/>
                  </a:lnTo>
                  <a:cubicBezTo>
                    <a:pt x="8231" y="95885"/>
                    <a:pt x="20895" y="103505"/>
                    <a:pt x="38625" y="103505"/>
                  </a:cubicBezTo>
                  <a:cubicBezTo>
                    <a:pt x="55088" y="103505"/>
                    <a:pt x="72817" y="94615"/>
                    <a:pt x="72817" y="74295"/>
                  </a:cubicBezTo>
                  <a:cubicBezTo>
                    <a:pt x="72184" y="53975"/>
                    <a:pt x="56354" y="46990"/>
                    <a:pt x="43690" y="419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24887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95804" y="4792028"/>
              <a:ext cx="60153" cy="104139"/>
            </a:xfrm>
            <a:custGeom>
              <a:rect b="b" l="l" r="r" t="t"/>
              <a:pathLst>
                <a:path extrusionOk="0" h="104139" w="60153">
                  <a:moveTo>
                    <a:pt x="41791" y="28575"/>
                  </a:moveTo>
                  <a:cubicBezTo>
                    <a:pt x="33559" y="28575"/>
                    <a:pt x="26594" y="33020"/>
                    <a:pt x="22162" y="37465"/>
                  </a:cubicBezTo>
                  <a:lnTo>
                    <a:pt x="22162" y="0"/>
                  </a:lnTo>
                  <a:lnTo>
                    <a:pt x="0" y="3175"/>
                  </a:lnTo>
                  <a:lnTo>
                    <a:pt x="0" y="104140"/>
                  </a:lnTo>
                  <a:lnTo>
                    <a:pt x="22162" y="104140"/>
                  </a:lnTo>
                  <a:lnTo>
                    <a:pt x="22162" y="53975"/>
                  </a:lnTo>
                  <a:cubicBezTo>
                    <a:pt x="26594" y="50165"/>
                    <a:pt x="29760" y="48260"/>
                    <a:pt x="32926" y="48260"/>
                  </a:cubicBezTo>
                  <a:cubicBezTo>
                    <a:pt x="35459" y="48260"/>
                    <a:pt x="37991" y="48895"/>
                    <a:pt x="37991" y="55245"/>
                  </a:cubicBezTo>
                  <a:lnTo>
                    <a:pt x="37991" y="104140"/>
                  </a:lnTo>
                  <a:lnTo>
                    <a:pt x="60153" y="104140"/>
                  </a:lnTo>
                  <a:lnTo>
                    <a:pt x="60153" y="48260"/>
                  </a:lnTo>
                  <a:cubicBezTo>
                    <a:pt x="60153" y="35560"/>
                    <a:pt x="53821" y="28575"/>
                    <a:pt x="41791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764189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6" y="66040"/>
                    <a:pt x="64586" y="38100"/>
                  </a:cubicBezTo>
                  <a:cubicBezTo>
                    <a:pt x="64586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836373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4585" y="10160"/>
                    <a:pt x="47489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954779" y="4820603"/>
              <a:ext cx="64602" cy="76200"/>
            </a:xfrm>
            <a:custGeom>
              <a:rect b="b" l="l" r="r" t="t"/>
              <a:pathLst>
                <a:path extrusionOk="0" h="76200" w="64602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5219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7358" y="58420"/>
                    <a:pt x="32293" y="584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023797" y="4794567"/>
              <a:ext cx="44956" cy="101600"/>
            </a:xfrm>
            <a:custGeom>
              <a:rect b="b" l="l" r="r" t="t"/>
              <a:pathLst>
                <a:path extrusionOk="0" h="101600" w="44956">
                  <a:moveTo>
                    <a:pt x="33559" y="0"/>
                  </a:moveTo>
                  <a:cubicBezTo>
                    <a:pt x="12664" y="0"/>
                    <a:pt x="10131" y="12065"/>
                    <a:pt x="10131" y="22860"/>
                  </a:cubicBezTo>
                  <a:lnTo>
                    <a:pt x="10131" y="27940"/>
                  </a:lnTo>
                  <a:lnTo>
                    <a:pt x="0" y="27940"/>
                  </a:lnTo>
                  <a:lnTo>
                    <a:pt x="0" y="45085"/>
                  </a:lnTo>
                  <a:lnTo>
                    <a:pt x="10131" y="45085"/>
                  </a:lnTo>
                  <a:lnTo>
                    <a:pt x="10131" y="101600"/>
                  </a:lnTo>
                  <a:lnTo>
                    <a:pt x="32293" y="101600"/>
                  </a:lnTo>
                  <a:lnTo>
                    <a:pt x="32293" y="45085"/>
                  </a:lnTo>
                  <a:lnTo>
                    <a:pt x="44957" y="45085"/>
                  </a:lnTo>
                  <a:lnTo>
                    <a:pt x="44957" y="27940"/>
                  </a:lnTo>
                  <a:lnTo>
                    <a:pt x="32293" y="27940"/>
                  </a:lnTo>
                  <a:lnTo>
                    <a:pt x="32293" y="23495"/>
                  </a:lnTo>
                  <a:cubicBezTo>
                    <a:pt x="32293" y="18415"/>
                    <a:pt x="34826" y="17145"/>
                    <a:pt x="39258" y="17145"/>
                  </a:cubicBezTo>
                  <a:cubicBezTo>
                    <a:pt x="40524" y="17145"/>
                    <a:pt x="43057" y="17145"/>
                    <a:pt x="43690" y="17780"/>
                  </a:cubicBezTo>
                  <a:lnTo>
                    <a:pt x="44957" y="17780"/>
                  </a:lnTo>
                  <a:lnTo>
                    <a:pt x="44957" y="635"/>
                  </a:lnTo>
                  <a:lnTo>
                    <a:pt x="44323" y="635"/>
                  </a:lnTo>
                  <a:cubicBezTo>
                    <a:pt x="43057" y="0"/>
                    <a:pt x="36725" y="0"/>
                    <a:pt x="33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095981" y="4794567"/>
              <a:ext cx="88013" cy="100965"/>
            </a:xfrm>
            <a:custGeom>
              <a:rect b="b" l="l" r="r" t="t"/>
              <a:pathLst>
                <a:path extrusionOk="0" h="100965" w="88013">
                  <a:moveTo>
                    <a:pt x="44323" y="66040"/>
                  </a:moveTo>
                  <a:lnTo>
                    <a:pt x="2786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996" y="100965"/>
                  </a:lnTo>
                  <a:lnTo>
                    <a:pt x="18996" y="38100"/>
                  </a:lnTo>
                  <a:cubicBezTo>
                    <a:pt x="20262" y="42545"/>
                    <a:pt x="34826" y="100965"/>
                    <a:pt x="34826" y="100965"/>
                  </a:cubicBezTo>
                  <a:lnTo>
                    <a:pt x="51922" y="100965"/>
                  </a:lnTo>
                  <a:cubicBezTo>
                    <a:pt x="51922" y="100965"/>
                    <a:pt x="66485" y="43815"/>
                    <a:pt x="67751" y="38735"/>
                  </a:cubicBezTo>
                  <a:lnTo>
                    <a:pt x="67751" y="100965"/>
                  </a:lnTo>
                  <a:lnTo>
                    <a:pt x="88014" y="100965"/>
                  </a:lnTo>
                  <a:lnTo>
                    <a:pt x="88014" y="0"/>
                  </a:lnTo>
                  <a:lnTo>
                    <a:pt x="59520" y="0"/>
                  </a:lnTo>
                  <a:lnTo>
                    <a:pt x="44323" y="660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19349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7489" y="50800"/>
                  </a:move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8895"/>
                  </a:lnTo>
                  <a:lnTo>
                    <a:pt x="47489" y="50800"/>
                  </a:lnTo>
                  <a:close/>
                  <a:moveTo>
                    <a:pt x="22795" y="31115"/>
                  </a:moveTo>
                  <a:cubicBezTo>
                    <a:pt x="23428" y="24765"/>
                    <a:pt x="25961" y="18415"/>
                    <a:pt x="32293" y="18415"/>
                  </a:cubicBezTo>
                  <a:cubicBezTo>
                    <a:pt x="35459" y="18415"/>
                    <a:pt x="40524" y="19685"/>
                    <a:pt x="41157" y="31115"/>
                  </a:cubicBezTo>
                  <a:lnTo>
                    <a:pt x="22795" y="31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265043" y="4794567"/>
              <a:ext cx="65851" cy="102235"/>
            </a:xfrm>
            <a:custGeom>
              <a:rect b="b" l="l" r="r" t="t"/>
              <a:pathLst>
                <a:path extrusionOk="0" h="102235" w="65851">
                  <a:moveTo>
                    <a:pt x="62686" y="82550"/>
                  </a:moveTo>
                  <a:lnTo>
                    <a:pt x="62686" y="0"/>
                  </a:lnTo>
                  <a:lnTo>
                    <a:pt x="40524" y="0"/>
                  </a:lnTo>
                  <a:lnTo>
                    <a:pt x="40524" y="33020"/>
                  </a:lnTo>
                  <a:cubicBezTo>
                    <a:pt x="36092" y="28575"/>
                    <a:pt x="30393" y="26035"/>
                    <a:pt x="24061" y="26035"/>
                  </a:cubicBezTo>
                  <a:cubicBezTo>
                    <a:pt x="8865" y="26035"/>
                    <a:pt x="0" y="40005"/>
                    <a:pt x="0" y="64770"/>
                  </a:cubicBezTo>
                  <a:cubicBezTo>
                    <a:pt x="0" y="95885"/>
                    <a:pt x="13297" y="102235"/>
                    <a:pt x="24061" y="102235"/>
                  </a:cubicBezTo>
                  <a:cubicBezTo>
                    <a:pt x="31026" y="102235"/>
                    <a:pt x="36725" y="99695"/>
                    <a:pt x="41157" y="94615"/>
                  </a:cubicBezTo>
                  <a:cubicBezTo>
                    <a:pt x="41157" y="96520"/>
                    <a:pt x="41791" y="99060"/>
                    <a:pt x="42424" y="100330"/>
                  </a:cubicBezTo>
                  <a:lnTo>
                    <a:pt x="43057" y="100965"/>
                  </a:lnTo>
                  <a:lnTo>
                    <a:pt x="65852" y="100965"/>
                  </a:lnTo>
                  <a:lnTo>
                    <a:pt x="65219" y="99060"/>
                  </a:lnTo>
                  <a:cubicBezTo>
                    <a:pt x="63319" y="95885"/>
                    <a:pt x="62686" y="90805"/>
                    <a:pt x="62686" y="82550"/>
                  </a:cubicBezTo>
                  <a:close/>
                  <a:moveTo>
                    <a:pt x="40524" y="50165"/>
                  </a:moveTo>
                  <a:lnTo>
                    <a:pt x="40524" y="78105"/>
                  </a:lnTo>
                  <a:cubicBezTo>
                    <a:pt x="37991" y="80645"/>
                    <a:pt x="34826" y="83820"/>
                    <a:pt x="31026" y="83820"/>
                  </a:cubicBezTo>
                  <a:cubicBezTo>
                    <a:pt x="27227" y="83820"/>
                    <a:pt x="21529" y="81915"/>
                    <a:pt x="21529" y="64135"/>
                  </a:cubicBezTo>
                  <a:cubicBezTo>
                    <a:pt x="21529" y="46990"/>
                    <a:pt x="25961" y="45085"/>
                    <a:pt x="31026" y="45085"/>
                  </a:cubicBezTo>
                  <a:cubicBezTo>
                    <a:pt x="34192" y="45085"/>
                    <a:pt x="36725" y="46990"/>
                    <a:pt x="40524" y="50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341026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341026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372685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442970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442970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479061" y="4820603"/>
              <a:ext cx="60153" cy="74929"/>
            </a:xfrm>
            <a:custGeom>
              <a:rect b="b" l="l" r="r" t="t"/>
              <a:pathLst>
                <a:path extrusionOk="0" h="74929" w="60153">
                  <a:moveTo>
                    <a:pt x="41791" y="0"/>
                  </a:moveTo>
                  <a:cubicBezTo>
                    <a:pt x="33559" y="0"/>
                    <a:pt x="26594" y="4445"/>
                    <a:pt x="22162" y="8890"/>
                  </a:cubicBezTo>
                  <a:lnTo>
                    <a:pt x="22162" y="1270"/>
                  </a:lnTo>
                  <a:lnTo>
                    <a:pt x="0" y="1270"/>
                  </a:lnTo>
                  <a:lnTo>
                    <a:pt x="0" y="74930"/>
                  </a:lnTo>
                  <a:lnTo>
                    <a:pt x="22162" y="74930"/>
                  </a:lnTo>
                  <a:lnTo>
                    <a:pt x="22162" y="24765"/>
                  </a:lnTo>
                  <a:cubicBezTo>
                    <a:pt x="26594" y="20955"/>
                    <a:pt x="29760" y="19050"/>
                    <a:pt x="32926" y="19050"/>
                  </a:cubicBezTo>
                  <a:cubicBezTo>
                    <a:pt x="35459" y="19050"/>
                    <a:pt x="37991" y="19685"/>
                    <a:pt x="37991" y="26035"/>
                  </a:cubicBezTo>
                  <a:lnTo>
                    <a:pt x="37991" y="74930"/>
                  </a:lnTo>
                  <a:lnTo>
                    <a:pt x="60153" y="74930"/>
                  </a:lnTo>
                  <a:lnTo>
                    <a:pt x="60153" y="19685"/>
                  </a:lnTo>
                  <a:cubicBezTo>
                    <a:pt x="60153" y="6985"/>
                    <a:pt x="53821" y="0"/>
                    <a:pt x="41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54871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8123" y="49530"/>
                  </a:moveTo>
                  <a:lnTo>
                    <a:pt x="47489" y="50800"/>
                  </a:ln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9530"/>
                  </a:lnTo>
                  <a:close/>
                  <a:moveTo>
                    <a:pt x="22162" y="31115"/>
                  </a:moveTo>
                  <a:cubicBezTo>
                    <a:pt x="22795" y="24765"/>
                    <a:pt x="25328" y="18415"/>
                    <a:pt x="31660" y="18415"/>
                  </a:cubicBezTo>
                  <a:cubicBezTo>
                    <a:pt x="34826" y="18415"/>
                    <a:pt x="39891" y="19685"/>
                    <a:pt x="40524" y="31115"/>
                  </a:cubicBezTo>
                  <a:lnTo>
                    <a:pt x="22162" y="31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908556" y="4794568"/>
              <a:ext cx="22161" cy="100964"/>
            </a:xfrm>
            <a:custGeom>
              <a:rect b="b" l="l" r="r" t="t"/>
              <a:pathLst>
                <a:path extrusionOk="0" h="100964" w="22161">
                  <a:moveTo>
                    <a:pt x="0" y="0"/>
                  </a:moveTo>
                  <a:lnTo>
                    <a:pt x="22162" y="0"/>
                  </a:lnTo>
                  <a:lnTo>
                    <a:pt x="22162" y="100965"/>
                  </a:lnTo>
                  <a:lnTo>
                    <a:pt x="0" y="1009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2856" y="4661217"/>
              <a:ext cx="77249" cy="106679"/>
            </a:xfrm>
            <a:custGeom>
              <a:rect b="b" l="l" r="r" t="t"/>
              <a:pathLst>
                <a:path extrusionOk="0" h="106679" w="77249">
                  <a:moveTo>
                    <a:pt x="41791" y="71120"/>
                  </a:moveTo>
                  <a:lnTo>
                    <a:pt x="56354" y="71120"/>
                  </a:lnTo>
                  <a:cubicBezTo>
                    <a:pt x="55088" y="82550"/>
                    <a:pt x="49389" y="88900"/>
                    <a:pt x="40524" y="88900"/>
                  </a:cubicBezTo>
                  <a:cubicBezTo>
                    <a:pt x="32926" y="88900"/>
                    <a:pt x="22162" y="85090"/>
                    <a:pt x="22162" y="53340"/>
                  </a:cubicBezTo>
                  <a:cubicBezTo>
                    <a:pt x="22162" y="31115"/>
                    <a:pt x="27860" y="19685"/>
                    <a:pt x="39258" y="19685"/>
                  </a:cubicBezTo>
                  <a:cubicBezTo>
                    <a:pt x="47489" y="19685"/>
                    <a:pt x="51289" y="24765"/>
                    <a:pt x="54454" y="38100"/>
                  </a:cubicBezTo>
                  <a:lnTo>
                    <a:pt x="75350" y="35560"/>
                  </a:lnTo>
                  <a:cubicBezTo>
                    <a:pt x="70917" y="10795"/>
                    <a:pt x="60153" y="0"/>
                    <a:pt x="40524" y="0"/>
                  </a:cubicBezTo>
                  <a:cubicBezTo>
                    <a:pt x="15197" y="0"/>
                    <a:pt x="0" y="19685"/>
                    <a:pt x="0" y="53340"/>
                  </a:cubicBezTo>
                  <a:cubicBezTo>
                    <a:pt x="0" y="87630"/>
                    <a:pt x="13930" y="106680"/>
                    <a:pt x="37991" y="106680"/>
                  </a:cubicBezTo>
                  <a:cubicBezTo>
                    <a:pt x="48756" y="106680"/>
                    <a:pt x="56354" y="100965"/>
                    <a:pt x="60153" y="94615"/>
                  </a:cubicBezTo>
                  <a:lnTo>
                    <a:pt x="60153" y="104775"/>
                  </a:lnTo>
                  <a:lnTo>
                    <a:pt x="77249" y="104775"/>
                  </a:lnTo>
                  <a:lnTo>
                    <a:pt x="77249" y="53975"/>
                  </a:lnTo>
                  <a:lnTo>
                    <a:pt x="42424" y="53975"/>
                  </a:lnTo>
                  <a:lnTo>
                    <a:pt x="42424" y="7112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arge Text" type="obj">
  <p:cSld name="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347663" y="1597810"/>
            <a:ext cx="8238776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7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7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eavy Text White Title">
  <p:cSld name="Title and Heavy Text White Titl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323850" y="1572392"/>
            <a:ext cx="3978140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8"/>
          <p:cNvSpPr txBox="1"/>
          <p:nvPr>
            <p:ph idx="2" type="body"/>
          </p:nvPr>
        </p:nvSpPr>
        <p:spPr>
          <a:xfrm>
            <a:off x="4899160" y="1572392"/>
            <a:ext cx="3978140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8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592">
          <p15:clr>
            <a:srgbClr val="FBAE40"/>
          </p15:clr>
        </p15:guide>
        <p15:guide id="2" pos="2712">
          <p15:clr>
            <a:srgbClr val="FBAE40"/>
          </p15:clr>
        </p15:guide>
        <p15:guide id="3" pos="308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Quote">
  <p:cSld name="Text and Quot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323850" y="1572392"/>
            <a:ext cx="3978140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9"/>
          <p:cNvSpPr txBox="1"/>
          <p:nvPr>
            <p:ph idx="2" type="body"/>
          </p:nvPr>
        </p:nvSpPr>
        <p:spPr>
          <a:xfrm>
            <a:off x="4899024" y="1542656"/>
            <a:ext cx="3978275" cy="2676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9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592">
          <p15:clr>
            <a:srgbClr val="FBAE40"/>
          </p15:clr>
        </p15:guide>
        <p15:guide id="2" pos="2712">
          <p15:clr>
            <a:srgbClr val="FBAE40"/>
          </p15:clr>
        </p15:guide>
        <p15:guide id="3" pos="308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Image">
  <p:cSld name="Text and Imag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>
            <p:ph idx="2" type="pic"/>
          </p:nvPr>
        </p:nvSpPr>
        <p:spPr>
          <a:xfrm>
            <a:off x="4901184" y="64294"/>
            <a:ext cx="4242816" cy="507920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326230" y="339586"/>
            <a:ext cx="4122825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23849" y="1572392"/>
            <a:ext cx="3977640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95275" lvl="2" marL="13716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3pPr>
            <a:lvl4pPr indent="-285750" lvl="3" marL="18288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79400" lvl="4" marL="228600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0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12">
          <p15:clr>
            <a:srgbClr val="FBAE40"/>
          </p15:clr>
        </p15:guide>
        <p15:guide id="2" pos="308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26230" y="339586"/>
            <a:ext cx="744310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6231" y="1553204"/>
            <a:ext cx="7443102" cy="2647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-2" y="0"/>
            <a:ext cx="9143999" cy="642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"/>
          <p:cNvGrpSpPr/>
          <p:nvPr/>
        </p:nvGrpSpPr>
        <p:grpSpPr>
          <a:xfrm>
            <a:off x="278604" y="4554538"/>
            <a:ext cx="1331527" cy="342899"/>
            <a:chOff x="278604" y="4554538"/>
            <a:chExt cx="1331527" cy="342899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278604" y="4554538"/>
              <a:ext cx="298793" cy="342426"/>
              <a:chOff x="278604" y="4554538"/>
              <a:chExt cx="298793" cy="342426"/>
            </a:xfrm>
          </p:grpSpPr>
          <p:grpSp>
            <p:nvGrpSpPr>
              <p:cNvPr id="17" name="Google Shape;17;p1"/>
              <p:cNvGrpSpPr/>
              <p:nvPr/>
            </p:nvGrpSpPr>
            <p:grpSpPr>
              <a:xfrm>
                <a:off x="278604" y="4554538"/>
                <a:ext cx="297174" cy="342426"/>
                <a:chOff x="278604" y="4554538"/>
                <a:chExt cx="297174" cy="342426"/>
              </a:xfrm>
            </p:grpSpPr>
            <p:sp>
              <p:nvSpPr>
                <p:cNvPr id="18" name="Google Shape;18;p1"/>
                <p:cNvSpPr/>
                <p:nvPr/>
              </p:nvSpPr>
              <p:spPr>
                <a:xfrm>
                  <a:off x="293446" y="4554538"/>
                  <a:ext cx="282332" cy="106045"/>
                </a:xfrm>
                <a:custGeom>
                  <a:rect b="b" l="l" r="r" t="t"/>
                  <a:pathLst>
                    <a:path extrusionOk="0" h="106045" w="282332">
                      <a:moveTo>
                        <a:pt x="282051" y="70485"/>
                      </a:moveTo>
                      <a:cubicBezTo>
                        <a:pt x="282051" y="70485"/>
                        <a:pt x="282685" y="70485"/>
                        <a:pt x="282051" y="70485"/>
                      </a:cubicBezTo>
                      <a:cubicBezTo>
                        <a:pt x="282051" y="69850"/>
                        <a:pt x="281418" y="69215"/>
                        <a:pt x="280152" y="67310"/>
                      </a:cubicBezTo>
                      <a:cubicBezTo>
                        <a:pt x="278885" y="65405"/>
                        <a:pt x="269388" y="52705"/>
                        <a:pt x="257357" y="41910"/>
                      </a:cubicBezTo>
                      <a:cubicBezTo>
                        <a:pt x="245960" y="31115"/>
                        <a:pt x="209868" y="0"/>
                        <a:pt x="152247" y="0"/>
                      </a:cubicBezTo>
                      <a:cubicBezTo>
                        <a:pt x="92727" y="0"/>
                        <a:pt x="52203" y="32385"/>
                        <a:pt x="31308" y="55880"/>
                      </a:cubicBezTo>
                      <a:cubicBezTo>
                        <a:pt x="11046" y="78740"/>
                        <a:pt x="915" y="104140"/>
                        <a:pt x="281" y="104775"/>
                      </a:cubicBezTo>
                      <a:cubicBezTo>
                        <a:pt x="281" y="105410"/>
                        <a:pt x="-352" y="105410"/>
                        <a:pt x="281" y="106045"/>
                      </a:cubicBezTo>
                      <a:cubicBezTo>
                        <a:pt x="915" y="106045"/>
                        <a:pt x="915" y="105410"/>
                        <a:pt x="915" y="104775"/>
                      </a:cubicBezTo>
                      <a:cubicBezTo>
                        <a:pt x="1548" y="104140"/>
                        <a:pt x="11679" y="80645"/>
                        <a:pt x="35107" y="61595"/>
                      </a:cubicBezTo>
                      <a:cubicBezTo>
                        <a:pt x="58535" y="42545"/>
                        <a:pt x="96526" y="20955"/>
                        <a:pt x="152880" y="20955"/>
                      </a:cubicBezTo>
                      <a:cubicBezTo>
                        <a:pt x="201003" y="20955"/>
                        <a:pt x="235195" y="38100"/>
                        <a:pt x="251025" y="47625"/>
                      </a:cubicBezTo>
                      <a:cubicBezTo>
                        <a:pt x="266855" y="57150"/>
                        <a:pt x="276986" y="66675"/>
                        <a:pt x="278885" y="68580"/>
                      </a:cubicBezTo>
                      <a:cubicBezTo>
                        <a:pt x="280785" y="69850"/>
                        <a:pt x="281418" y="69850"/>
                        <a:pt x="282051" y="70485"/>
                      </a:cubicBezTo>
                      <a:cubicBezTo>
                        <a:pt x="282051" y="70485"/>
                        <a:pt x="282051" y="70485"/>
                        <a:pt x="282051" y="704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1"/>
                <p:cNvSpPr/>
                <p:nvPr/>
              </p:nvSpPr>
              <p:spPr>
                <a:xfrm>
                  <a:off x="278604" y="4715192"/>
                  <a:ext cx="255736" cy="181772"/>
                </a:xfrm>
                <a:custGeom>
                  <a:rect b="b" l="l" r="r" t="t"/>
                  <a:pathLst>
                    <a:path extrusionOk="0" h="181772" w="255736">
                      <a:moveTo>
                        <a:pt x="1194" y="0"/>
                      </a:moveTo>
                      <a:cubicBezTo>
                        <a:pt x="1827" y="0"/>
                        <a:pt x="1827" y="0"/>
                        <a:pt x="1194" y="0"/>
                      </a:cubicBezTo>
                      <a:cubicBezTo>
                        <a:pt x="1827" y="635"/>
                        <a:pt x="1194" y="1270"/>
                        <a:pt x="1194" y="2540"/>
                      </a:cubicBezTo>
                      <a:cubicBezTo>
                        <a:pt x="1194" y="3810"/>
                        <a:pt x="-72" y="31750"/>
                        <a:pt x="14491" y="60960"/>
                      </a:cubicBezTo>
                      <a:cubicBezTo>
                        <a:pt x="29054" y="91440"/>
                        <a:pt x="55015" y="123190"/>
                        <a:pt x="96806" y="144145"/>
                      </a:cubicBezTo>
                      <a:cubicBezTo>
                        <a:pt x="136064" y="163195"/>
                        <a:pt x="174688" y="166370"/>
                        <a:pt x="203182" y="163195"/>
                      </a:cubicBezTo>
                      <a:cubicBezTo>
                        <a:pt x="231042" y="160020"/>
                        <a:pt x="251938" y="149860"/>
                        <a:pt x="254470" y="148590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737" y="147955"/>
                        <a:pt x="255737" y="147955"/>
                      </a:cubicBezTo>
                      <a:cubicBezTo>
                        <a:pt x="255737" y="147955"/>
                        <a:pt x="255104" y="148590"/>
                        <a:pt x="254470" y="148590"/>
                      </a:cubicBezTo>
                      <a:cubicBezTo>
                        <a:pt x="253837" y="149225"/>
                        <a:pt x="252571" y="150495"/>
                        <a:pt x="250671" y="151765"/>
                      </a:cubicBezTo>
                      <a:cubicBezTo>
                        <a:pt x="247505" y="154305"/>
                        <a:pt x="241173" y="160020"/>
                        <a:pt x="219012" y="169545"/>
                      </a:cubicBezTo>
                      <a:cubicBezTo>
                        <a:pt x="187985" y="182880"/>
                        <a:pt x="135431" y="191135"/>
                        <a:pt x="83509" y="162560"/>
                      </a:cubicBezTo>
                      <a:cubicBezTo>
                        <a:pt x="33487" y="135255"/>
                        <a:pt x="11325" y="88265"/>
                        <a:pt x="3727" y="52705"/>
                      </a:cubicBezTo>
                      <a:cubicBezTo>
                        <a:pt x="-1972" y="25400"/>
                        <a:pt x="561" y="3175"/>
                        <a:pt x="561" y="1270"/>
                      </a:cubicBezTo>
                      <a:cubicBezTo>
                        <a:pt x="1194" y="635"/>
                        <a:pt x="1194" y="635"/>
                        <a:pt x="1194" y="0"/>
                      </a:cubicBezTo>
                      <a:cubicBezTo>
                        <a:pt x="1194" y="0"/>
                        <a:pt x="1194" y="0"/>
                        <a:pt x="1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" name="Google Shape;20;p1"/>
              <p:cNvSpPr/>
              <p:nvPr/>
            </p:nvSpPr>
            <p:spPr>
              <a:xfrm>
                <a:off x="342484" y="4665663"/>
                <a:ext cx="234913" cy="102234"/>
              </a:xfrm>
              <a:custGeom>
                <a:rect b="b" l="l" r="r" t="t"/>
                <a:pathLst>
                  <a:path extrusionOk="0" h="102234" w="234913">
                    <a:moveTo>
                      <a:pt x="131071" y="100330"/>
                    </a:moveTo>
                    <a:lnTo>
                      <a:pt x="131071" y="60960"/>
                    </a:lnTo>
                    <a:lnTo>
                      <a:pt x="159564" y="0"/>
                    </a:lnTo>
                    <a:lnTo>
                      <a:pt x="137402" y="0"/>
                    </a:lnTo>
                    <a:lnTo>
                      <a:pt x="120306" y="40005"/>
                    </a:lnTo>
                    <a:lnTo>
                      <a:pt x="103210" y="0"/>
                    </a:lnTo>
                    <a:lnTo>
                      <a:pt x="80415" y="0"/>
                    </a:lnTo>
                    <a:lnTo>
                      <a:pt x="108909" y="60960"/>
                    </a:lnTo>
                    <a:lnTo>
                      <a:pt x="108909" y="100330"/>
                    </a:lnTo>
                    <a:lnTo>
                      <a:pt x="131071" y="100330"/>
                    </a:lnTo>
                    <a:close/>
                    <a:moveTo>
                      <a:pt x="53188" y="57785"/>
                    </a:moveTo>
                    <a:cubicBezTo>
                      <a:pt x="46223" y="43815"/>
                      <a:pt x="24061" y="2540"/>
                      <a:pt x="22795" y="635"/>
                    </a:cubicBezTo>
                    <a:lnTo>
                      <a:pt x="22795" y="0"/>
                    </a:lnTo>
                    <a:lnTo>
                      <a:pt x="0" y="0"/>
                    </a:lnTo>
                    <a:lnTo>
                      <a:pt x="0" y="100965"/>
                    </a:lnTo>
                    <a:lnTo>
                      <a:pt x="20262" y="100965"/>
                    </a:lnTo>
                    <a:lnTo>
                      <a:pt x="20262" y="41275"/>
                    </a:lnTo>
                    <a:cubicBezTo>
                      <a:pt x="27860" y="55245"/>
                      <a:pt x="51922" y="97790"/>
                      <a:pt x="53188" y="100330"/>
                    </a:cubicBezTo>
                    <a:lnTo>
                      <a:pt x="53821" y="100965"/>
                    </a:lnTo>
                    <a:lnTo>
                      <a:pt x="74083" y="100965"/>
                    </a:lnTo>
                    <a:lnTo>
                      <a:pt x="74083" y="0"/>
                    </a:lnTo>
                    <a:lnTo>
                      <a:pt x="53821" y="0"/>
                    </a:lnTo>
                    <a:lnTo>
                      <a:pt x="53821" y="57785"/>
                    </a:lnTo>
                    <a:close/>
                    <a:moveTo>
                      <a:pt x="234914" y="65405"/>
                    </a:moveTo>
                    <a:lnTo>
                      <a:pt x="234914" y="0"/>
                    </a:lnTo>
                    <a:lnTo>
                      <a:pt x="213385" y="0"/>
                    </a:lnTo>
                    <a:lnTo>
                      <a:pt x="213385" y="64770"/>
                    </a:lnTo>
                    <a:cubicBezTo>
                      <a:pt x="213385" y="78105"/>
                      <a:pt x="209586" y="83185"/>
                      <a:pt x="200722" y="83185"/>
                    </a:cubicBezTo>
                    <a:cubicBezTo>
                      <a:pt x="191224" y="83185"/>
                      <a:pt x="188058" y="78105"/>
                      <a:pt x="188058" y="64770"/>
                    </a:cubicBezTo>
                    <a:lnTo>
                      <a:pt x="188058" y="0"/>
                    </a:lnTo>
                    <a:lnTo>
                      <a:pt x="165896" y="0"/>
                    </a:lnTo>
                    <a:lnTo>
                      <a:pt x="165896" y="65405"/>
                    </a:lnTo>
                    <a:cubicBezTo>
                      <a:pt x="165896" y="89535"/>
                      <a:pt x="177927" y="102235"/>
                      <a:pt x="200722" y="102235"/>
                    </a:cubicBezTo>
                    <a:cubicBezTo>
                      <a:pt x="223516" y="102235"/>
                      <a:pt x="234914" y="90170"/>
                      <a:pt x="234914" y="654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1"/>
            <p:cNvGrpSpPr/>
            <p:nvPr/>
          </p:nvGrpSpPr>
          <p:grpSpPr>
            <a:xfrm>
              <a:off x="704036" y="4691063"/>
              <a:ext cx="497054" cy="76834"/>
              <a:chOff x="704036" y="4691063"/>
              <a:chExt cx="497054" cy="76834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704036" y="4691698"/>
                <a:ext cx="43690" cy="74930"/>
              </a:xfrm>
              <a:custGeom>
                <a:rect b="b" l="l" r="r" t="t"/>
                <a:pathLst>
                  <a:path extrusionOk="0" h="74930" w="43690">
                    <a:moveTo>
                      <a:pt x="22162" y="74930"/>
                    </a:moveTo>
                    <a:lnTo>
                      <a:pt x="0" y="74930"/>
                    </a:lnTo>
                    <a:lnTo>
                      <a:pt x="0" y="1270"/>
                    </a:lnTo>
                    <a:lnTo>
                      <a:pt x="22162" y="1270"/>
                    </a:lnTo>
                    <a:lnTo>
                      <a:pt x="22162" y="10795"/>
                    </a:lnTo>
                    <a:cubicBezTo>
                      <a:pt x="25961" y="5080"/>
                      <a:pt x="31660" y="0"/>
                      <a:pt x="41791" y="0"/>
                    </a:cubicBezTo>
                    <a:cubicBezTo>
                      <a:pt x="41791" y="0"/>
                      <a:pt x="43057" y="0"/>
                      <a:pt x="43057" y="0"/>
                    </a:cubicBezTo>
                    <a:lnTo>
                      <a:pt x="43690" y="0"/>
                    </a:lnTo>
                    <a:lnTo>
                      <a:pt x="43690" y="18415"/>
                    </a:lnTo>
                    <a:lnTo>
                      <a:pt x="42424" y="18415"/>
                    </a:lnTo>
                    <a:cubicBezTo>
                      <a:pt x="41791" y="18415"/>
                      <a:pt x="39258" y="17780"/>
                      <a:pt x="38625" y="17780"/>
                    </a:cubicBezTo>
                    <a:cubicBezTo>
                      <a:pt x="29760" y="17780"/>
                      <a:pt x="24061" y="22860"/>
                      <a:pt x="22162" y="25400"/>
                    </a:cubicBezTo>
                    <a:lnTo>
                      <a:pt x="22162" y="749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888294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821809" y="4692333"/>
                <a:ext cx="60817" cy="75564"/>
              </a:xfrm>
              <a:custGeom>
                <a:rect b="b" l="l" r="r" t="t"/>
                <a:pathLst>
                  <a:path extrusionOk="0" h="75564" w="60817">
                    <a:moveTo>
                      <a:pt x="31660" y="75565"/>
                    </a:moveTo>
                    <a:cubicBezTo>
                      <a:pt x="17729" y="75565"/>
                      <a:pt x="8232" y="71755"/>
                      <a:pt x="633" y="62865"/>
                    </a:cubicBezTo>
                    <a:lnTo>
                      <a:pt x="0" y="62230"/>
                    </a:lnTo>
                    <a:lnTo>
                      <a:pt x="11397" y="50165"/>
                    </a:lnTo>
                    <a:lnTo>
                      <a:pt x="12031" y="50800"/>
                    </a:lnTo>
                    <a:cubicBezTo>
                      <a:pt x="17729" y="56515"/>
                      <a:pt x="25328" y="60325"/>
                      <a:pt x="31660" y="60325"/>
                    </a:cubicBezTo>
                    <a:cubicBezTo>
                      <a:pt x="35459" y="60325"/>
                      <a:pt x="40524" y="59055"/>
                      <a:pt x="40524" y="54610"/>
                    </a:cubicBezTo>
                    <a:cubicBezTo>
                      <a:pt x="40524" y="49530"/>
                      <a:pt x="34826" y="47625"/>
                      <a:pt x="27227" y="45720"/>
                    </a:cubicBezTo>
                    <a:cubicBezTo>
                      <a:pt x="16463" y="42545"/>
                      <a:pt x="3166" y="38735"/>
                      <a:pt x="3166" y="22225"/>
                    </a:cubicBezTo>
                    <a:cubicBezTo>
                      <a:pt x="3166" y="6985"/>
                      <a:pt x="17096" y="0"/>
                      <a:pt x="31026" y="0"/>
                    </a:cubicBezTo>
                    <a:cubicBezTo>
                      <a:pt x="41157" y="0"/>
                      <a:pt x="51922" y="4445"/>
                      <a:pt x="58254" y="11430"/>
                    </a:cubicBezTo>
                    <a:lnTo>
                      <a:pt x="58887" y="12065"/>
                    </a:lnTo>
                    <a:lnTo>
                      <a:pt x="47489" y="24130"/>
                    </a:lnTo>
                    <a:lnTo>
                      <a:pt x="46856" y="23495"/>
                    </a:lnTo>
                    <a:cubicBezTo>
                      <a:pt x="41157" y="17780"/>
                      <a:pt x="36092" y="15875"/>
                      <a:pt x="31026" y="15875"/>
                    </a:cubicBezTo>
                    <a:cubicBezTo>
                      <a:pt x="28494" y="15875"/>
                      <a:pt x="24061" y="16510"/>
                      <a:pt x="24061" y="20955"/>
                    </a:cubicBezTo>
                    <a:cubicBezTo>
                      <a:pt x="24061" y="26035"/>
                      <a:pt x="29760" y="27305"/>
                      <a:pt x="36725" y="29845"/>
                    </a:cubicBezTo>
                    <a:cubicBezTo>
                      <a:pt x="47489" y="33020"/>
                      <a:pt x="60786" y="36830"/>
                      <a:pt x="60786" y="53340"/>
                    </a:cubicBezTo>
                    <a:cubicBezTo>
                      <a:pt x="61420" y="64135"/>
                      <a:pt x="52555" y="75565"/>
                      <a:pt x="31660" y="755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959212" y="4691063"/>
                <a:ext cx="98777" cy="76834"/>
              </a:xfrm>
              <a:custGeom>
                <a:rect b="b" l="l" r="r" t="t"/>
                <a:pathLst>
                  <a:path extrusionOk="0" h="76834" w="98777">
                    <a:moveTo>
                      <a:pt x="98778" y="75565"/>
                    </a:moveTo>
                    <a:lnTo>
                      <a:pt x="77249" y="75565"/>
                    </a:lnTo>
                    <a:lnTo>
                      <a:pt x="77249" y="26670"/>
                    </a:lnTo>
                    <a:cubicBezTo>
                      <a:pt x="77249" y="20955"/>
                      <a:pt x="75983" y="19050"/>
                      <a:pt x="71551" y="19050"/>
                    </a:cubicBezTo>
                    <a:cubicBezTo>
                      <a:pt x="67751" y="19050"/>
                      <a:pt x="63319" y="22225"/>
                      <a:pt x="60786" y="25400"/>
                    </a:cubicBezTo>
                    <a:lnTo>
                      <a:pt x="60786" y="76200"/>
                    </a:lnTo>
                    <a:lnTo>
                      <a:pt x="38625" y="76200"/>
                    </a:lnTo>
                    <a:lnTo>
                      <a:pt x="38625" y="27305"/>
                    </a:lnTo>
                    <a:cubicBezTo>
                      <a:pt x="38625" y="21590"/>
                      <a:pt x="37358" y="19685"/>
                      <a:pt x="33559" y="19685"/>
                    </a:cubicBezTo>
                    <a:cubicBezTo>
                      <a:pt x="29760" y="19685"/>
                      <a:pt x="25328" y="22860"/>
                      <a:pt x="22162" y="26035"/>
                    </a:cubicBezTo>
                    <a:lnTo>
                      <a:pt x="22162" y="76835"/>
                    </a:lnTo>
                    <a:lnTo>
                      <a:pt x="0" y="76835"/>
                    </a:lnTo>
                    <a:lnTo>
                      <a:pt x="0" y="1905"/>
                    </a:lnTo>
                    <a:lnTo>
                      <a:pt x="22162" y="1905"/>
                    </a:lnTo>
                    <a:lnTo>
                      <a:pt x="22162" y="9525"/>
                    </a:lnTo>
                    <a:cubicBezTo>
                      <a:pt x="26594" y="4445"/>
                      <a:pt x="33559" y="0"/>
                      <a:pt x="42424" y="0"/>
                    </a:cubicBezTo>
                    <a:cubicBezTo>
                      <a:pt x="51922" y="0"/>
                      <a:pt x="56987" y="2540"/>
                      <a:pt x="59520" y="10160"/>
                    </a:cubicBezTo>
                    <a:cubicBezTo>
                      <a:pt x="63952" y="4445"/>
                      <a:pt x="71551" y="0"/>
                      <a:pt x="80415" y="0"/>
                    </a:cubicBezTo>
                    <a:cubicBezTo>
                      <a:pt x="92446" y="0"/>
                      <a:pt x="98778" y="6350"/>
                      <a:pt x="98778" y="20320"/>
                    </a:cubicBezTo>
                    <a:lnTo>
                      <a:pt x="98778" y="755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1067487" y="4691063"/>
                <a:ext cx="62685" cy="76200"/>
              </a:xfrm>
              <a:custGeom>
                <a:rect b="b" l="l" r="r" t="t"/>
                <a:pathLst>
                  <a:path extrusionOk="0" h="76200" w="62685">
                    <a:moveTo>
                      <a:pt x="18363" y="76200"/>
                    </a:moveTo>
                    <a:cubicBezTo>
                      <a:pt x="6332" y="76200"/>
                      <a:pt x="0" y="69850"/>
                      <a:pt x="0" y="57150"/>
                    </a:cubicBezTo>
                    <a:cubicBezTo>
                      <a:pt x="0" y="41910"/>
                      <a:pt x="12664" y="32385"/>
                      <a:pt x="39258" y="27305"/>
                    </a:cubicBezTo>
                    <a:lnTo>
                      <a:pt x="39258" y="24765"/>
                    </a:lnTo>
                    <a:cubicBezTo>
                      <a:pt x="39258" y="19050"/>
                      <a:pt x="37358" y="17145"/>
                      <a:pt x="32926" y="17145"/>
                    </a:cubicBezTo>
                    <a:cubicBezTo>
                      <a:pt x="24694" y="17145"/>
                      <a:pt x="17096" y="22225"/>
                      <a:pt x="13297" y="24765"/>
                    </a:cubicBezTo>
                    <a:lnTo>
                      <a:pt x="3166" y="11430"/>
                    </a:lnTo>
                    <a:cubicBezTo>
                      <a:pt x="12031" y="3810"/>
                      <a:pt x="24061" y="0"/>
                      <a:pt x="36725" y="0"/>
                    </a:cubicBezTo>
                    <a:cubicBezTo>
                      <a:pt x="53188" y="0"/>
                      <a:pt x="60786" y="6985"/>
                      <a:pt x="60786" y="24130"/>
                    </a:cubicBezTo>
                    <a:lnTo>
                      <a:pt x="60786" y="56515"/>
                    </a:lnTo>
                    <a:cubicBezTo>
                      <a:pt x="60786" y="66040"/>
                      <a:pt x="61420" y="70485"/>
                      <a:pt x="62686" y="74295"/>
                    </a:cubicBezTo>
                    <a:lnTo>
                      <a:pt x="62686" y="74930"/>
                    </a:lnTo>
                    <a:cubicBezTo>
                      <a:pt x="62686" y="74930"/>
                      <a:pt x="41157" y="74930"/>
                      <a:pt x="41157" y="74930"/>
                    </a:cubicBezTo>
                    <a:cubicBezTo>
                      <a:pt x="40524" y="73025"/>
                      <a:pt x="39891" y="70485"/>
                      <a:pt x="39891" y="67310"/>
                    </a:cubicBezTo>
                    <a:cubicBezTo>
                      <a:pt x="33559" y="73660"/>
                      <a:pt x="26594" y="76200"/>
                      <a:pt x="18363" y="76200"/>
                    </a:cubicBezTo>
                    <a:close/>
                    <a:moveTo>
                      <a:pt x="39258" y="39370"/>
                    </a:moveTo>
                    <a:cubicBezTo>
                      <a:pt x="26594" y="41910"/>
                      <a:pt x="20895" y="46355"/>
                      <a:pt x="20895" y="53340"/>
                    </a:cubicBezTo>
                    <a:cubicBezTo>
                      <a:pt x="20895" y="57785"/>
                      <a:pt x="22795" y="59690"/>
                      <a:pt x="27227" y="59690"/>
                    </a:cubicBezTo>
                    <a:cubicBezTo>
                      <a:pt x="31660" y="59690"/>
                      <a:pt x="35459" y="57785"/>
                      <a:pt x="39258" y="54610"/>
                    </a:cubicBezTo>
                    <a:lnTo>
                      <a:pt x="39258" y="393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51525" y="4691698"/>
                <a:ext cx="64585" cy="76199"/>
              </a:xfrm>
              <a:custGeom>
                <a:rect b="b" l="l" r="r" t="t"/>
                <a:pathLst>
                  <a:path extrusionOk="0" h="76199" w="64585">
                    <a:moveTo>
                      <a:pt x="32293" y="0"/>
                    </a:moveTo>
                    <a:cubicBezTo>
                      <a:pt x="8232" y="0"/>
                      <a:pt x="0" y="19685"/>
                      <a:pt x="0" y="38100"/>
                    </a:cubicBezTo>
                    <a:cubicBezTo>
                      <a:pt x="0" y="66040"/>
                      <a:pt x="16463" y="76200"/>
                      <a:pt x="32293" y="76200"/>
                    </a:cubicBezTo>
                    <a:cubicBezTo>
                      <a:pt x="48123" y="76200"/>
                      <a:pt x="64586" y="66040"/>
                      <a:pt x="64586" y="38100"/>
                    </a:cubicBezTo>
                    <a:cubicBezTo>
                      <a:pt x="64586" y="9525"/>
                      <a:pt x="48123" y="0"/>
                      <a:pt x="32293" y="0"/>
                    </a:cubicBezTo>
                    <a:close/>
                    <a:moveTo>
                      <a:pt x="32293" y="58420"/>
                    </a:moveTo>
                    <a:cubicBezTo>
                      <a:pt x="27860" y="58420"/>
                      <a:pt x="22162" y="56515"/>
                      <a:pt x="22162" y="38100"/>
                    </a:cubicBezTo>
                    <a:cubicBezTo>
                      <a:pt x="22162" y="20320"/>
                      <a:pt x="27860" y="18415"/>
                      <a:pt x="32293" y="18415"/>
                    </a:cubicBezTo>
                    <a:cubicBezTo>
                      <a:pt x="36725" y="18415"/>
                      <a:pt x="42424" y="20320"/>
                      <a:pt x="42424" y="38100"/>
                    </a:cubicBezTo>
                    <a:cubicBezTo>
                      <a:pt x="42424" y="55880"/>
                      <a:pt x="37358" y="58420"/>
                      <a:pt x="32293" y="584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1140937" y="4691698"/>
                <a:ext cx="60153" cy="74294"/>
              </a:xfrm>
              <a:custGeom>
                <a:rect b="b" l="l" r="r" t="t"/>
                <a:pathLst>
                  <a:path extrusionOk="0" h="74294" w="60153">
                    <a:moveTo>
                      <a:pt x="41791" y="0"/>
                    </a:moveTo>
                    <a:cubicBezTo>
                      <a:pt x="33559" y="0"/>
                      <a:pt x="26594" y="4445"/>
                      <a:pt x="22162" y="8890"/>
                    </a:cubicBezTo>
                    <a:lnTo>
                      <a:pt x="22162" y="1270"/>
                    </a:lnTo>
                    <a:lnTo>
                      <a:pt x="0" y="1270"/>
                    </a:lnTo>
                    <a:lnTo>
                      <a:pt x="0" y="74295"/>
                    </a:lnTo>
                    <a:lnTo>
                      <a:pt x="22162" y="74295"/>
                    </a:lnTo>
                    <a:lnTo>
                      <a:pt x="22162" y="24130"/>
                    </a:lnTo>
                    <a:cubicBezTo>
                      <a:pt x="26594" y="20320"/>
                      <a:pt x="29760" y="18415"/>
                      <a:pt x="32926" y="18415"/>
                    </a:cubicBezTo>
                    <a:cubicBezTo>
                      <a:pt x="35459" y="18415"/>
                      <a:pt x="37991" y="19050"/>
                      <a:pt x="37991" y="25400"/>
                    </a:cubicBezTo>
                    <a:lnTo>
                      <a:pt x="37991" y="74295"/>
                    </a:lnTo>
                    <a:lnTo>
                      <a:pt x="60153" y="74295"/>
                    </a:lnTo>
                    <a:lnTo>
                      <a:pt x="60153" y="19685"/>
                    </a:lnTo>
                    <a:cubicBezTo>
                      <a:pt x="60153" y="6350"/>
                      <a:pt x="53821" y="0"/>
                      <a:pt x="417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" name="Google Shape;29;p1"/>
            <p:cNvSpPr/>
            <p:nvPr/>
          </p:nvSpPr>
          <p:spPr>
            <a:xfrm>
              <a:off x="543205" y="4793933"/>
              <a:ext cx="72816" cy="103504"/>
            </a:xfrm>
            <a:custGeom>
              <a:rect b="b" l="l" r="r" t="t"/>
              <a:pathLst>
                <a:path extrusionOk="0" h="103504" w="72816">
                  <a:moveTo>
                    <a:pt x="43690" y="41910"/>
                  </a:moveTo>
                  <a:lnTo>
                    <a:pt x="41791" y="41275"/>
                  </a:lnTo>
                  <a:cubicBezTo>
                    <a:pt x="32926" y="37465"/>
                    <a:pt x="26594" y="33655"/>
                    <a:pt x="26594" y="27305"/>
                  </a:cubicBezTo>
                  <a:cubicBezTo>
                    <a:pt x="26594" y="22225"/>
                    <a:pt x="30393" y="19050"/>
                    <a:pt x="36092" y="19050"/>
                  </a:cubicBezTo>
                  <a:cubicBezTo>
                    <a:pt x="43057" y="19050"/>
                    <a:pt x="48123" y="23495"/>
                    <a:pt x="52555" y="32385"/>
                  </a:cubicBezTo>
                  <a:lnTo>
                    <a:pt x="53188" y="33655"/>
                  </a:lnTo>
                  <a:lnTo>
                    <a:pt x="70917" y="24130"/>
                  </a:lnTo>
                  <a:lnTo>
                    <a:pt x="70284" y="22860"/>
                  </a:lnTo>
                  <a:cubicBezTo>
                    <a:pt x="63319" y="7620"/>
                    <a:pt x="51922" y="0"/>
                    <a:pt x="36092" y="0"/>
                  </a:cubicBezTo>
                  <a:cubicBezTo>
                    <a:pt x="17096" y="0"/>
                    <a:pt x="3799" y="12065"/>
                    <a:pt x="3799" y="28575"/>
                  </a:cubicBezTo>
                  <a:cubicBezTo>
                    <a:pt x="3799" y="48895"/>
                    <a:pt x="19629" y="55245"/>
                    <a:pt x="32293" y="60960"/>
                  </a:cubicBezTo>
                  <a:lnTo>
                    <a:pt x="32926" y="61595"/>
                  </a:lnTo>
                  <a:cubicBezTo>
                    <a:pt x="43057" y="66040"/>
                    <a:pt x="49389" y="69215"/>
                    <a:pt x="49389" y="76200"/>
                  </a:cubicBezTo>
                  <a:cubicBezTo>
                    <a:pt x="49389" y="82550"/>
                    <a:pt x="44957" y="85725"/>
                    <a:pt x="37991" y="85725"/>
                  </a:cubicBezTo>
                  <a:cubicBezTo>
                    <a:pt x="27860" y="85725"/>
                    <a:pt x="22162" y="77470"/>
                    <a:pt x="18996" y="71120"/>
                  </a:cubicBezTo>
                  <a:lnTo>
                    <a:pt x="18363" y="69850"/>
                  </a:lnTo>
                  <a:lnTo>
                    <a:pt x="0" y="78105"/>
                  </a:lnTo>
                  <a:lnTo>
                    <a:pt x="633" y="79375"/>
                  </a:lnTo>
                  <a:cubicBezTo>
                    <a:pt x="8231" y="95885"/>
                    <a:pt x="20895" y="103505"/>
                    <a:pt x="38625" y="103505"/>
                  </a:cubicBezTo>
                  <a:cubicBezTo>
                    <a:pt x="55088" y="103505"/>
                    <a:pt x="72817" y="94615"/>
                    <a:pt x="72817" y="74295"/>
                  </a:cubicBezTo>
                  <a:cubicBezTo>
                    <a:pt x="72184" y="53975"/>
                    <a:pt x="56354" y="46990"/>
                    <a:pt x="43690" y="419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4887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95804" y="4792028"/>
              <a:ext cx="60153" cy="104139"/>
            </a:xfrm>
            <a:custGeom>
              <a:rect b="b" l="l" r="r" t="t"/>
              <a:pathLst>
                <a:path extrusionOk="0" h="104139" w="60153">
                  <a:moveTo>
                    <a:pt x="41791" y="28575"/>
                  </a:moveTo>
                  <a:cubicBezTo>
                    <a:pt x="33559" y="28575"/>
                    <a:pt x="26594" y="33020"/>
                    <a:pt x="22162" y="37465"/>
                  </a:cubicBezTo>
                  <a:lnTo>
                    <a:pt x="22162" y="0"/>
                  </a:lnTo>
                  <a:lnTo>
                    <a:pt x="0" y="3175"/>
                  </a:lnTo>
                  <a:lnTo>
                    <a:pt x="0" y="104140"/>
                  </a:lnTo>
                  <a:lnTo>
                    <a:pt x="22162" y="104140"/>
                  </a:lnTo>
                  <a:lnTo>
                    <a:pt x="22162" y="53975"/>
                  </a:lnTo>
                  <a:cubicBezTo>
                    <a:pt x="26594" y="50165"/>
                    <a:pt x="29760" y="48260"/>
                    <a:pt x="32926" y="48260"/>
                  </a:cubicBezTo>
                  <a:cubicBezTo>
                    <a:pt x="35459" y="48260"/>
                    <a:pt x="37991" y="48895"/>
                    <a:pt x="37991" y="55245"/>
                  </a:cubicBezTo>
                  <a:lnTo>
                    <a:pt x="37991" y="104140"/>
                  </a:lnTo>
                  <a:lnTo>
                    <a:pt x="60153" y="104140"/>
                  </a:lnTo>
                  <a:lnTo>
                    <a:pt x="60153" y="48260"/>
                  </a:lnTo>
                  <a:cubicBezTo>
                    <a:pt x="60153" y="35560"/>
                    <a:pt x="53821" y="28575"/>
                    <a:pt x="41791" y="28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64189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6" y="66040"/>
                    <a:pt x="64586" y="38100"/>
                  </a:cubicBezTo>
                  <a:cubicBezTo>
                    <a:pt x="64586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36373" y="4820603"/>
              <a:ext cx="64585" cy="76200"/>
            </a:xfrm>
            <a:custGeom>
              <a:rect b="b" l="l" r="r" t="t"/>
              <a:pathLst>
                <a:path extrusionOk="0" h="76200" w="64585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4585" y="10160"/>
                    <a:pt x="47489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6725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954779" y="4820603"/>
              <a:ext cx="64602" cy="76200"/>
            </a:xfrm>
            <a:custGeom>
              <a:rect b="b" l="l" r="r" t="t"/>
              <a:pathLst>
                <a:path extrusionOk="0" h="76200" w="64602">
                  <a:moveTo>
                    <a:pt x="32293" y="0"/>
                  </a:moveTo>
                  <a:cubicBezTo>
                    <a:pt x="8232" y="0"/>
                    <a:pt x="0" y="19685"/>
                    <a:pt x="0" y="38100"/>
                  </a:cubicBezTo>
                  <a:cubicBezTo>
                    <a:pt x="0" y="66040"/>
                    <a:pt x="16463" y="76200"/>
                    <a:pt x="32293" y="76200"/>
                  </a:cubicBezTo>
                  <a:cubicBezTo>
                    <a:pt x="48123" y="76200"/>
                    <a:pt x="64585" y="66040"/>
                    <a:pt x="64585" y="38100"/>
                  </a:cubicBezTo>
                  <a:cubicBezTo>
                    <a:pt x="65219" y="10160"/>
                    <a:pt x="48123" y="0"/>
                    <a:pt x="32293" y="0"/>
                  </a:cubicBezTo>
                  <a:close/>
                  <a:moveTo>
                    <a:pt x="32293" y="58420"/>
                  </a:moveTo>
                  <a:cubicBezTo>
                    <a:pt x="27860" y="58420"/>
                    <a:pt x="22162" y="56515"/>
                    <a:pt x="22162" y="38100"/>
                  </a:cubicBezTo>
                  <a:cubicBezTo>
                    <a:pt x="22162" y="20320"/>
                    <a:pt x="27860" y="18415"/>
                    <a:pt x="32293" y="18415"/>
                  </a:cubicBezTo>
                  <a:cubicBezTo>
                    <a:pt x="36725" y="18415"/>
                    <a:pt x="42424" y="20320"/>
                    <a:pt x="42424" y="38100"/>
                  </a:cubicBezTo>
                  <a:cubicBezTo>
                    <a:pt x="42424" y="56515"/>
                    <a:pt x="37358" y="58420"/>
                    <a:pt x="32293" y="584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023797" y="4794567"/>
              <a:ext cx="44956" cy="101600"/>
            </a:xfrm>
            <a:custGeom>
              <a:rect b="b" l="l" r="r" t="t"/>
              <a:pathLst>
                <a:path extrusionOk="0" h="101600" w="44956">
                  <a:moveTo>
                    <a:pt x="33559" y="0"/>
                  </a:moveTo>
                  <a:cubicBezTo>
                    <a:pt x="12664" y="0"/>
                    <a:pt x="10131" y="12065"/>
                    <a:pt x="10131" y="22860"/>
                  </a:cubicBezTo>
                  <a:lnTo>
                    <a:pt x="10131" y="27940"/>
                  </a:lnTo>
                  <a:lnTo>
                    <a:pt x="0" y="27940"/>
                  </a:lnTo>
                  <a:lnTo>
                    <a:pt x="0" y="45085"/>
                  </a:lnTo>
                  <a:lnTo>
                    <a:pt x="10131" y="45085"/>
                  </a:lnTo>
                  <a:lnTo>
                    <a:pt x="10131" y="101600"/>
                  </a:lnTo>
                  <a:lnTo>
                    <a:pt x="32293" y="101600"/>
                  </a:lnTo>
                  <a:lnTo>
                    <a:pt x="32293" y="45085"/>
                  </a:lnTo>
                  <a:lnTo>
                    <a:pt x="44957" y="45085"/>
                  </a:lnTo>
                  <a:lnTo>
                    <a:pt x="44957" y="27940"/>
                  </a:lnTo>
                  <a:lnTo>
                    <a:pt x="32293" y="27940"/>
                  </a:lnTo>
                  <a:lnTo>
                    <a:pt x="32293" y="23495"/>
                  </a:lnTo>
                  <a:cubicBezTo>
                    <a:pt x="32293" y="18415"/>
                    <a:pt x="34826" y="17145"/>
                    <a:pt x="39258" y="17145"/>
                  </a:cubicBezTo>
                  <a:cubicBezTo>
                    <a:pt x="40524" y="17145"/>
                    <a:pt x="43057" y="17145"/>
                    <a:pt x="43690" y="17780"/>
                  </a:cubicBezTo>
                  <a:lnTo>
                    <a:pt x="44957" y="17780"/>
                  </a:lnTo>
                  <a:lnTo>
                    <a:pt x="44957" y="635"/>
                  </a:lnTo>
                  <a:lnTo>
                    <a:pt x="44323" y="635"/>
                  </a:lnTo>
                  <a:cubicBezTo>
                    <a:pt x="43057" y="0"/>
                    <a:pt x="36725" y="0"/>
                    <a:pt x="33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095981" y="4794567"/>
              <a:ext cx="88013" cy="100965"/>
            </a:xfrm>
            <a:custGeom>
              <a:rect b="b" l="l" r="r" t="t"/>
              <a:pathLst>
                <a:path extrusionOk="0" h="100965" w="88013">
                  <a:moveTo>
                    <a:pt x="44323" y="66040"/>
                  </a:moveTo>
                  <a:lnTo>
                    <a:pt x="27860" y="0"/>
                  </a:lnTo>
                  <a:lnTo>
                    <a:pt x="0" y="0"/>
                  </a:lnTo>
                  <a:lnTo>
                    <a:pt x="0" y="100965"/>
                  </a:lnTo>
                  <a:lnTo>
                    <a:pt x="18996" y="100965"/>
                  </a:lnTo>
                  <a:lnTo>
                    <a:pt x="18996" y="38100"/>
                  </a:lnTo>
                  <a:cubicBezTo>
                    <a:pt x="20262" y="42545"/>
                    <a:pt x="34826" y="100965"/>
                    <a:pt x="34826" y="100965"/>
                  </a:cubicBezTo>
                  <a:lnTo>
                    <a:pt x="51922" y="100965"/>
                  </a:lnTo>
                  <a:cubicBezTo>
                    <a:pt x="51922" y="100965"/>
                    <a:pt x="66485" y="43815"/>
                    <a:pt x="67751" y="38735"/>
                  </a:cubicBezTo>
                  <a:lnTo>
                    <a:pt x="67751" y="100965"/>
                  </a:lnTo>
                  <a:lnTo>
                    <a:pt x="88014" y="100965"/>
                  </a:lnTo>
                  <a:lnTo>
                    <a:pt x="88014" y="0"/>
                  </a:lnTo>
                  <a:lnTo>
                    <a:pt x="59520" y="0"/>
                  </a:lnTo>
                  <a:lnTo>
                    <a:pt x="44323" y="660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19349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7489" y="50800"/>
                  </a:move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8895"/>
                  </a:lnTo>
                  <a:lnTo>
                    <a:pt x="47489" y="50800"/>
                  </a:lnTo>
                  <a:close/>
                  <a:moveTo>
                    <a:pt x="22795" y="31115"/>
                  </a:moveTo>
                  <a:cubicBezTo>
                    <a:pt x="23428" y="24765"/>
                    <a:pt x="25961" y="18415"/>
                    <a:pt x="32293" y="18415"/>
                  </a:cubicBezTo>
                  <a:cubicBezTo>
                    <a:pt x="35459" y="18415"/>
                    <a:pt x="40524" y="19685"/>
                    <a:pt x="41157" y="31115"/>
                  </a:cubicBezTo>
                  <a:lnTo>
                    <a:pt x="22795" y="31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265043" y="4794567"/>
              <a:ext cx="65851" cy="102235"/>
            </a:xfrm>
            <a:custGeom>
              <a:rect b="b" l="l" r="r" t="t"/>
              <a:pathLst>
                <a:path extrusionOk="0" h="102235" w="65851">
                  <a:moveTo>
                    <a:pt x="62686" y="82550"/>
                  </a:moveTo>
                  <a:lnTo>
                    <a:pt x="62686" y="0"/>
                  </a:lnTo>
                  <a:lnTo>
                    <a:pt x="40524" y="0"/>
                  </a:lnTo>
                  <a:lnTo>
                    <a:pt x="40524" y="33020"/>
                  </a:lnTo>
                  <a:cubicBezTo>
                    <a:pt x="36092" y="28575"/>
                    <a:pt x="30393" y="26035"/>
                    <a:pt x="24061" y="26035"/>
                  </a:cubicBezTo>
                  <a:cubicBezTo>
                    <a:pt x="8865" y="26035"/>
                    <a:pt x="0" y="40005"/>
                    <a:pt x="0" y="64770"/>
                  </a:cubicBezTo>
                  <a:cubicBezTo>
                    <a:pt x="0" y="95885"/>
                    <a:pt x="13297" y="102235"/>
                    <a:pt x="24061" y="102235"/>
                  </a:cubicBezTo>
                  <a:cubicBezTo>
                    <a:pt x="31026" y="102235"/>
                    <a:pt x="36725" y="99695"/>
                    <a:pt x="41157" y="94615"/>
                  </a:cubicBezTo>
                  <a:cubicBezTo>
                    <a:pt x="41157" y="96520"/>
                    <a:pt x="41791" y="99060"/>
                    <a:pt x="42424" y="100330"/>
                  </a:cubicBezTo>
                  <a:lnTo>
                    <a:pt x="43057" y="100965"/>
                  </a:lnTo>
                  <a:lnTo>
                    <a:pt x="65852" y="100965"/>
                  </a:lnTo>
                  <a:lnTo>
                    <a:pt x="65219" y="99060"/>
                  </a:lnTo>
                  <a:cubicBezTo>
                    <a:pt x="63319" y="95885"/>
                    <a:pt x="62686" y="90805"/>
                    <a:pt x="62686" y="82550"/>
                  </a:cubicBezTo>
                  <a:close/>
                  <a:moveTo>
                    <a:pt x="40524" y="50165"/>
                  </a:moveTo>
                  <a:lnTo>
                    <a:pt x="40524" y="78105"/>
                  </a:lnTo>
                  <a:cubicBezTo>
                    <a:pt x="37991" y="80645"/>
                    <a:pt x="34826" y="83820"/>
                    <a:pt x="31026" y="83820"/>
                  </a:cubicBezTo>
                  <a:cubicBezTo>
                    <a:pt x="27227" y="83820"/>
                    <a:pt x="21529" y="81915"/>
                    <a:pt x="21529" y="64135"/>
                  </a:cubicBezTo>
                  <a:cubicBezTo>
                    <a:pt x="21529" y="46990"/>
                    <a:pt x="25961" y="45085"/>
                    <a:pt x="31026" y="45085"/>
                  </a:cubicBezTo>
                  <a:cubicBezTo>
                    <a:pt x="34192" y="45085"/>
                    <a:pt x="36725" y="46990"/>
                    <a:pt x="40524" y="50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341026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41026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72685" y="4820603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1791" y="46990"/>
                  </a:moveTo>
                  <a:cubicBezTo>
                    <a:pt x="39891" y="57785"/>
                    <a:pt x="35459" y="59055"/>
                    <a:pt x="32293" y="59055"/>
                  </a:cubicBezTo>
                  <a:cubicBezTo>
                    <a:pt x="28494" y="59055"/>
                    <a:pt x="22795" y="57150"/>
                    <a:pt x="22795" y="38100"/>
                  </a:cubicBezTo>
                  <a:cubicBezTo>
                    <a:pt x="22795" y="17780"/>
                    <a:pt x="29760" y="17780"/>
                    <a:pt x="32293" y="17780"/>
                  </a:cubicBezTo>
                  <a:cubicBezTo>
                    <a:pt x="36092" y="17780"/>
                    <a:pt x="38625" y="19685"/>
                    <a:pt x="41157" y="28575"/>
                  </a:cubicBezTo>
                  <a:lnTo>
                    <a:pt x="41157" y="29845"/>
                  </a:lnTo>
                  <a:lnTo>
                    <a:pt x="61420" y="25400"/>
                  </a:lnTo>
                  <a:lnTo>
                    <a:pt x="60786" y="24130"/>
                  </a:lnTo>
                  <a:cubicBezTo>
                    <a:pt x="58254" y="13970"/>
                    <a:pt x="52555" y="0"/>
                    <a:pt x="32293" y="0"/>
                  </a:cubicBezTo>
                  <a:cubicBezTo>
                    <a:pt x="16463" y="0"/>
                    <a:pt x="0" y="10160"/>
                    <a:pt x="0" y="38100"/>
                  </a:cubicBezTo>
                  <a:cubicBezTo>
                    <a:pt x="0" y="66040"/>
                    <a:pt x="16463" y="76200"/>
                    <a:pt x="31660" y="76200"/>
                  </a:cubicBezTo>
                  <a:cubicBezTo>
                    <a:pt x="46856" y="76200"/>
                    <a:pt x="56987" y="67945"/>
                    <a:pt x="60786" y="52070"/>
                  </a:cubicBezTo>
                  <a:lnTo>
                    <a:pt x="61420" y="50800"/>
                  </a:lnTo>
                  <a:lnTo>
                    <a:pt x="41791" y="45720"/>
                  </a:lnTo>
                  <a:lnTo>
                    <a:pt x="41791" y="46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442970" y="4794568"/>
              <a:ext cx="22161" cy="19685"/>
            </a:xfrm>
            <a:custGeom>
              <a:rect b="b" l="l" r="r" t="t"/>
              <a:pathLst>
                <a:path extrusionOk="0" h="19685" w="22161">
                  <a:moveTo>
                    <a:pt x="0" y="0"/>
                  </a:moveTo>
                  <a:lnTo>
                    <a:pt x="22162" y="0"/>
                  </a:lnTo>
                  <a:lnTo>
                    <a:pt x="22162" y="19685"/>
                  </a:lnTo>
                  <a:lnTo>
                    <a:pt x="0" y="19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442970" y="4821873"/>
              <a:ext cx="22161" cy="73660"/>
            </a:xfrm>
            <a:custGeom>
              <a:rect b="b" l="l" r="r" t="t"/>
              <a:pathLst>
                <a:path extrusionOk="0" h="73660" w="22161">
                  <a:moveTo>
                    <a:pt x="0" y="0"/>
                  </a:moveTo>
                  <a:lnTo>
                    <a:pt x="22162" y="0"/>
                  </a:lnTo>
                  <a:lnTo>
                    <a:pt x="22162" y="73660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479061" y="4820603"/>
              <a:ext cx="60153" cy="74929"/>
            </a:xfrm>
            <a:custGeom>
              <a:rect b="b" l="l" r="r" t="t"/>
              <a:pathLst>
                <a:path extrusionOk="0" h="74929" w="60153">
                  <a:moveTo>
                    <a:pt x="41791" y="0"/>
                  </a:moveTo>
                  <a:cubicBezTo>
                    <a:pt x="33559" y="0"/>
                    <a:pt x="26594" y="4445"/>
                    <a:pt x="22162" y="8890"/>
                  </a:cubicBezTo>
                  <a:lnTo>
                    <a:pt x="22162" y="1270"/>
                  </a:lnTo>
                  <a:lnTo>
                    <a:pt x="0" y="1270"/>
                  </a:lnTo>
                  <a:lnTo>
                    <a:pt x="0" y="74930"/>
                  </a:lnTo>
                  <a:lnTo>
                    <a:pt x="22162" y="74930"/>
                  </a:lnTo>
                  <a:lnTo>
                    <a:pt x="22162" y="24765"/>
                  </a:lnTo>
                  <a:cubicBezTo>
                    <a:pt x="26594" y="20955"/>
                    <a:pt x="29760" y="19050"/>
                    <a:pt x="32926" y="19050"/>
                  </a:cubicBezTo>
                  <a:cubicBezTo>
                    <a:pt x="35459" y="19050"/>
                    <a:pt x="37991" y="19685"/>
                    <a:pt x="37991" y="26035"/>
                  </a:cubicBezTo>
                  <a:lnTo>
                    <a:pt x="37991" y="74930"/>
                  </a:lnTo>
                  <a:lnTo>
                    <a:pt x="60153" y="74930"/>
                  </a:lnTo>
                  <a:lnTo>
                    <a:pt x="60153" y="19685"/>
                  </a:lnTo>
                  <a:cubicBezTo>
                    <a:pt x="60153" y="6985"/>
                    <a:pt x="53821" y="0"/>
                    <a:pt x="4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548712" y="4819967"/>
              <a:ext cx="61419" cy="76200"/>
            </a:xfrm>
            <a:custGeom>
              <a:rect b="b" l="l" r="r" t="t"/>
              <a:pathLst>
                <a:path extrusionOk="0" h="76200" w="61419">
                  <a:moveTo>
                    <a:pt x="48123" y="49530"/>
                  </a:moveTo>
                  <a:lnTo>
                    <a:pt x="47489" y="50800"/>
                  </a:lnTo>
                  <a:cubicBezTo>
                    <a:pt x="44957" y="54610"/>
                    <a:pt x="39891" y="59055"/>
                    <a:pt x="33559" y="59055"/>
                  </a:cubicBezTo>
                  <a:cubicBezTo>
                    <a:pt x="26594" y="59055"/>
                    <a:pt x="23428" y="53975"/>
                    <a:pt x="22162" y="44450"/>
                  </a:cubicBezTo>
                  <a:lnTo>
                    <a:pt x="61420" y="44450"/>
                  </a:lnTo>
                  <a:lnTo>
                    <a:pt x="61420" y="39370"/>
                  </a:lnTo>
                  <a:cubicBezTo>
                    <a:pt x="61420" y="14605"/>
                    <a:pt x="50655" y="0"/>
                    <a:pt x="31660" y="0"/>
                  </a:cubicBezTo>
                  <a:cubicBezTo>
                    <a:pt x="17096" y="0"/>
                    <a:pt x="0" y="10160"/>
                    <a:pt x="0" y="38100"/>
                  </a:cubicBezTo>
                  <a:cubicBezTo>
                    <a:pt x="0" y="62230"/>
                    <a:pt x="12031" y="76200"/>
                    <a:pt x="32293" y="76200"/>
                  </a:cubicBezTo>
                  <a:cubicBezTo>
                    <a:pt x="44323" y="76200"/>
                    <a:pt x="53821" y="71120"/>
                    <a:pt x="60786" y="60960"/>
                  </a:cubicBezTo>
                  <a:lnTo>
                    <a:pt x="61420" y="59690"/>
                  </a:lnTo>
                  <a:lnTo>
                    <a:pt x="48123" y="49530"/>
                  </a:lnTo>
                  <a:close/>
                  <a:moveTo>
                    <a:pt x="22162" y="31115"/>
                  </a:moveTo>
                  <a:cubicBezTo>
                    <a:pt x="22795" y="24765"/>
                    <a:pt x="25328" y="18415"/>
                    <a:pt x="31660" y="18415"/>
                  </a:cubicBezTo>
                  <a:cubicBezTo>
                    <a:pt x="34826" y="18415"/>
                    <a:pt x="39891" y="19685"/>
                    <a:pt x="40524" y="31115"/>
                  </a:cubicBezTo>
                  <a:lnTo>
                    <a:pt x="22162" y="311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908556" y="4794568"/>
              <a:ext cx="22161" cy="100964"/>
            </a:xfrm>
            <a:custGeom>
              <a:rect b="b" l="l" r="r" t="t"/>
              <a:pathLst>
                <a:path extrusionOk="0" h="100964" w="22161">
                  <a:moveTo>
                    <a:pt x="0" y="0"/>
                  </a:moveTo>
                  <a:lnTo>
                    <a:pt x="22162" y="0"/>
                  </a:lnTo>
                  <a:lnTo>
                    <a:pt x="22162" y="100965"/>
                  </a:lnTo>
                  <a:lnTo>
                    <a:pt x="0" y="1009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612856" y="4661217"/>
              <a:ext cx="77249" cy="106679"/>
            </a:xfrm>
            <a:custGeom>
              <a:rect b="b" l="l" r="r" t="t"/>
              <a:pathLst>
                <a:path extrusionOk="0" h="106679" w="77249">
                  <a:moveTo>
                    <a:pt x="41791" y="71120"/>
                  </a:moveTo>
                  <a:lnTo>
                    <a:pt x="56354" y="71120"/>
                  </a:lnTo>
                  <a:cubicBezTo>
                    <a:pt x="55088" y="82550"/>
                    <a:pt x="49389" y="88900"/>
                    <a:pt x="40524" y="88900"/>
                  </a:cubicBezTo>
                  <a:cubicBezTo>
                    <a:pt x="32926" y="88900"/>
                    <a:pt x="22162" y="85090"/>
                    <a:pt x="22162" y="53340"/>
                  </a:cubicBezTo>
                  <a:cubicBezTo>
                    <a:pt x="22162" y="31115"/>
                    <a:pt x="27860" y="19685"/>
                    <a:pt x="39258" y="19685"/>
                  </a:cubicBezTo>
                  <a:cubicBezTo>
                    <a:pt x="47489" y="19685"/>
                    <a:pt x="51289" y="24765"/>
                    <a:pt x="54454" y="38100"/>
                  </a:cubicBezTo>
                  <a:lnTo>
                    <a:pt x="75350" y="35560"/>
                  </a:lnTo>
                  <a:cubicBezTo>
                    <a:pt x="70917" y="10795"/>
                    <a:pt x="60153" y="0"/>
                    <a:pt x="40524" y="0"/>
                  </a:cubicBezTo>
                  <a:cubicBezTo>
                    <a:pt x="15197" y="0"/>
                    <a:pt x="0" y="19685"/>
                    <a:pt x="0" y="53340"/>
                  </a:cubicBezTo>
                  <a:cubicBezTo>
                    <a:pt x="0" y="87630"/>
                    <a:pt x="13930" y="106680"/>
                    <a:pt x="37991" y="106680"/>
                  </a:cubicBezTo>
                  <a:cubicBezTo>
                    <a:pt x="48756" y="106680"/>
                    <a:pt x="56354" y="100965"/>
                    <a:pt x="60153" y="94615"/>
                  </a:cubicBezTo>
                  <a:lnTo>
                    <a:pt x="60153" y="104775"/>
                  </a:lnTo>
                  <a:lnTo>
                    <a:pt x="77249" y="104775"/>
                  </a:lnTo>
                  <a:lnTo>
                    <a:pt x="77249" y="53975"/>
                  </a:lnTo>
                  <a:lnTo>
                    <a:pt x="42424" y="53975"/>
                  </a:lnTo>
                  <a:lnTo>
                    <a:pt x="42424" y="711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652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13">
          <p15:clr>
            <a:srgbClr val="F26B43"/>
          </p15:clr>
        </p15:guide>
        <p15:guide id="4" orient="horz" pos="641">
          <p15:clr>
            <a:srgbClr val="F26B43"/>
          </p15:clr>
        </p15:guide>
        <p15:guide id="5" pos="219">
          <p15:clr>
            <a:srgbClr val="F26B43"/>
          </p15:clr>
        </p15:guide>
        <p15:guide id="6" pos="204">
          <p15:clr>
            <a:srgbClr val="F26B43"/>
          </p15:clr>
        </p15:guide>
        <p15:guide id="7" pos="4896">
          <p15:clr>
            <a:srgbClr val="F26B43"/>
          </p15:clr>
        </p15:guide>
        <p15:guide id="8" orient="horz" pos="386">
          <p15:clr>
            <a:srgbClr val="F26B43"/>
          </p15:clr>
        </p15:guide>
        <p15:guide id="9" orient="horz" pos="9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b2xsVXVpZCI6ImY0ZGRhOWMzLTUzZjEtNDZmMy04MTJjLTQzOGU0MDI0NjdmYSIsInByZXNlbnRhdGlvbklkIjoiMTUxWnpxX1RoX0M1Ql8tcEg3aEVRMnlJX1VyWGY4RzVpa1lpU1ZTSUJqOTQiLCJzbGlkZUlkIjoiU0xJREVTX0FQSTQxODMwMTM2MV8wIiwidGltZWxpbmUiOlt7InBvbGxRdWVzdGlvblV1aWQiOiJhNTFkZGI4MC1iMzVmLTRiN2YtOGY0ZS1lN2EwODk1MjlmNjQ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b2xsVXVpZCI6IjdiM2EzNGYwLTk3OTMtNGY1Mi05M2FkLTMzMGYzYzMxZGY4ZCIsInByZXNlbnRhdGlvbklkIjoiMTUxWnpxX1RoX0M1Ql8tcEg3aEVRMnlJX1VyWGY4RzVpa1lpU1ZTSUJqOTQiLCJzbGlkZUlkIjoiU0xJREVTX0FQSTk0MTM4ODY3OV8wIiwidGltZWxpbmUiOlt7InBvbGxRdWVzdGlvblV1aWQiOiJhOWU2YjE4ZS1kM2U1LTRkY2QtOTZiNi0xYzljZjM3ZTMwOWY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sli.do/features-google-slides?payload=eyJwb2xsVXVpZCI6Ijg1YTBiYjNhLTZkYjItNDBlMi05YzRiLTUzYWY1ZTVkNGJlNiIsInByZXNlbnRhdGlvbklkIjoiMTUxWnpxX1RoX0M1Ql8tcEg3aEVRMnlJX1VyWGY4RzVpa1lpU1ZTSUJqOTQiLCJzbGlkZUlkIjoiU0xJREVTX0FQSTc1MzE4OTk0MF8wIiwidGltZWxpbmUiOlt7InBvbGxRdWVzdGlvblV1aWQiOiIxZTg3MWEzZi03YTA3LTQxZDQtYWY1ZS1hZDEyOTFiNjk1ODQ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jFkZmQ3MmNiLWI1NGItNGIxMy04YmVmLWRhYzM0OWEwNTUyYiIsInByZXNlbnRhdGlvbklkIjoiMTUxWnpxX1RoX0M1Ql8tcEg3aEVRMnlJX1VyWGY4RzVpa1lpU1ZTSUJqOTQiLCJzbGlkZUlkIjoiU0xJREVTX0FQSTEwODA2MjkyOTJfMCIsInRpbWVsaW5lIjpbeyJzaG93UmVzdWx0cyI6dHJ1ZSwicG9sbFF1ZXN0aW9uVXVpZCI6Ijk2NDE2NzYxLTIwNzEtNDE4Ny04YWFiLTllNDkxMTJhZTQ4YiJ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sli.do/features-google-slides?payload=eyJwb2xsVXVpZCI6IjM0MWJkMDE2LWRhMWItNDFkZi1hYWRlLTg5NjE3MGJjYzk1MSIsInByZXNlbnRhdGlvbklkIjoiMTUxWnpxX1RoX0M1Ql8tcEg3aEVRMnlJX1VyWGY4RzVpa1lpU1ZTSUJqOTQiLCJzbGlkZUlkIjoiU0xJREVTX0FQSTE2ODM0MDcxMDVfMCIsInRpbWVsaW5lIjpbeyJwb2xsUXVlc3Rpb25VdWlkIjoiMGQ2N2M0NmItODRlOC00M2NmLThkNWUtYTAxOGQ2ODk0NDUxIiwic2hvd1Jlc3VsdHMiOnRydWV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.do/features-google-slides?payload=eyJwb2xsVXVpZCI6ImM4NzViNDY3LWU0YzktNGJmZi1hMzA0LWQ4NmQwYTZhYTg0OCIsInByZXNlbnRhdGlvbklkIjoiMTUxWnpxX1RoX0M1Ql8tcEg3aEVRMnlJX1VyWGY4RzVpa1lpU1ZTSUJqOTQiLCJzbGlkZUlkIjoiU0xJREVTX0FQSTI1NjQwNzMwOV8wIiwidGltZWxpbmUiOlt7InNob3dSZXN1bHRzIjp0cnVlLCJwb2xsUXVlc3Rpb25VdWlkIjoiYmYyMjAwOTQtNGM3ZS00YWU3LTgxZjItN2JmOTYxMjk2MWRhIn1dLCJ0eXBlIjoiU2xpZG9Qb2xsIn0%3D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.do/features-google-slides?payload=eyJwb2xsVXVpZCI6IjJhZTE0MzlmLWRjMmItNDI2My04Yjc0LWE3YTVmOWZkMjllNCIsInByZXNlbnRhdGlvbklkIjoiMTUxWnpxX1RoX0M1Ql8tcEg3aEVRMnlJX1VyWGY4RzVpa1lpU1ZTSUJqOTQiLCJzbGlkZUlkIjoiU0xJREVTX0FQSTEwNjc3NjQ4ODRfMCIsInRpbWVsaW5lIjpbeyJzaG93UmVzdWx0cyI6dHJ1ZSwicG9sbFF1ZXN0aW9uVXVpZCI6IjI1NDgzZjdkLTVmOTYtNGZhNC04NzMwLTY2MWE0NzNjYzU0MiJ9XSwidHlwZSI6IlNsaWRvUG9sbCJ9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sli.do/features-google-slides?payload=eyJwb2xsVXVpZCI6IjgyMjZlYjUzLWFhZjgtNDAwMC1iZmYwLTFlOTExNDM0ZjQ4NyIsInByZXNlbnRhdGlvbklkIjoiMTUxWnpxX1RoX0M1Ql8tcEg3aEVRMnlJX1VyWGY4RzVpa1lpU1ZTSUJqOTQiLCJzbGlkZUlkIjoiU0xJREVTX0FQSTI0NzI5NjY4MF8wIiwidGltZWxpbmUiOlt7InBvbGxRdWVzdGlvblV1aWQiOiJkODUyODk3OS1jYTIyLTQ0ZGMtOGVjYy1lM2M3NWY0MTRkOTY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b2xsVXVpZCI6ImU4MmFkNzdiLWQ4ZGItNGU1Zi05MzU4LWI0ZGE0YzdiM2Y0NiIsInByZXNlbnRhdGlvbklkIjoiMTUxWnpxX1RoX0M1Ql8tcEg3aEVRMnlJX1VyWGY4RzVpa1lpU1ZTSUJqOTQiLCJzbGlkZUlkIjoiU0xJREVTX0FQSTE0MjE2MDc1NjBfMCIsInRpbWVsaW5lIjpbeyJwb2xsUXVlc3Rpb25VdWlkIjoiODA2YjYwNmYtOGQxNi00ZTJlLTkwMDUtMzJkM2U3NzMyMzBlIiwic2hvd1Jlc3VsdHMiOnRydWV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jFhNmYxYjQzLTdiNTYtNGE2NC1iNGM1LThlYzNjMTY2YzY2ZiIsInByZXNlbnRhdGlvbklkIjoiMTUxWnpxX1RoX0M1Ql8tcEg3aEVRMnlJX1VyWGY4RzVpa1lpU1ZTSUJqOTQiLCJzbGlkZUlkIjoiU0xJREVTX0FQSTIwODE5MDQ5NjBfMCIsInRpbWVsaW5lIjpbeyJzaG93UmVzdWx0cyI6dHJ1ZSwicG9sbFF1ZXN0aW9uVXVpZCI6ImI2NzAxNGQ2LTlkMjUtNGFiYi1hZDU5LTc2MjVjOWZhMGVhZSJ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b2xsVXVpZCI6IjkzNmI5YTJjLWVjYWYtNDZmMC04YzM2LTU4OWUzMmRmY2U5NSIsInByZXNlbnRhdGlvbklkIjoiMTUxWnpxX1RoX0M1Ql8tcEg3aEVRMnlJX1VyWGY4RzVpa1lpU1ZTSUJqOTQiLCJzbGlkZUlkIjoiU0xJREVTX0FQSTY4ODk4MjIwN18wIiwidGltZWxpbmUiOlt7InBvbGxRdWVzdGlvblV1aWQiOiJmZjEyYzM0NS1jMzAzLTQ3ZTItYmU2MC1lZTI1YjZhMDQ3YmQ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b2xsVXVpZCI6IjdhMTZhYjFhLTAzOGQtNGI3ZC1hODdjLTYwYzRhOGI0MzU2YyIsInByZXNlbnRhdGlvbklkIjoiMTUxWnpxX1RoX0M1Ql8tcEg3aEVRMnlJX1VyWGY4RzVpa1lpU1ZTSUJqOTQiLCJzbGlkZUlkIjoiU0xJREVTX0FQSTQ3NjU0NzA4Nl8wIiwidGltZWxpbmUiOlt7InBvbGxRdWVzdGlvblV1aWQiOiJlYzlkMjg3Mi0yNDI5LTRmNmItOThiYS1jMDZjNmMxYWQ3M2Q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sli.do/features-google-slides?payload=eyJwb2xsVXVpZCI6IjgzMWM1MmNhLWM3NDEtNDAxZS04ODk0LTAwYTk3MjNjYmJlYyIsInByZXNlbnRhdGlvbklkIjoiMTUxWnpxX1RoX0M1Ql8tcEg3aEVRMnlJX1VyWGY4RzVpa1lpU1ZTSUJqOTQiLCJzbGlkZUlkIjoiU0xJREVTX0FQSTY1MDUwNjg4N18wIiwidGltZWxpbmUiOlt7InNob3dSZXN1bHRzIjp0cnVlLCJwb2xsUXVlc3Rpb25VdWlkIjoiNzlhYzk1MmEtZGFmMi00ZWFhLTljMmQtZTYzZDJkZDhjMjE4In1dLCJ0eXBlIjoiU2xpZG9Qb2xsIn0%3D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s://chrome.google.com/webstore/detail/slido/dhhclfjehmpacimcdknijodpjpmppkii" TargetMode="External"/><Relationship Id="rId6" Type="http://schemas.openxmlformats.org/officeDocument/2006/relationships/hyperlink" Target="https://www.sli.do/features-google-slides?interaction-type=TXVsdGlwbGVDaG9pY2U%3D" TargetMode="External"/><Relationship Id="rId7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jkwODY1MjI0LTVjNjAtNDlmNi04YjBiLTg0OTQwNDhkNDM1NCIsInByZXNlbnRhdGlvbklkIjoiMTUxWnpxX1RoX0M1Ql8tcEg3aEVRMnlJX1VyWGY4RzVpa1lpU1ZTSUJqOTQiLCJzbGlkZUlkIjoiU0xJREVTX0FQSTIwMTMxMjkyMzhfMCIsInRpbWVsaW5lIjpbeyJzaG93UmVzdWx0cyI6dHJ1ZSwicG9sbFF1ZXN0aW9uVXVpZCI6Ijg2MzY2Nzk4LTc3YWItNGQxMi04OGIwLWRhMWFhM2U5MTY3NiJ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sli.do/features-google-slides?interaction-type=T3BlblRleHQ%3D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sli.do/features-google-slides?payload=eyJwb2xsVXVpZCI6IjVmYjVmMGEwLTRhZDUtNGE5OS1hNWZkLWU0ZWI1NGNjOTMwZiIsInByZXNlbnRhdGlvbklkIjoiMTUxWnpxX1RoX0M1Ql8tcEg3aEVRMnlJX1VyWGY4RzVpa1lpU1ZTSUJqOTQiLCJzbGlkZUlkIjoiU0xJREVTX0FQSTUyNjgwMzgwMF8wIiwidGltZWxpbmUiOlt7InBvbGxRdWVzdGlvblV1aWQiOiI2ZmE5YjE2MC0wZTg2LTQ1YzQtODA0YS0xMzNmODQwYmQyZWY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mNiY2VmODQ5LTQ0YzYtNGY1NS1hYmViLTMwMmNhNmI2YzIyNSIsInByZXNlbnRhdGlvbklkIjoiMTUxWnpxX1RoX0M1Ql8tcEg3aEVRMnlJX1VyWGY4RzVpa1lpU1ZTSUJqOTQiLCJzbGlkZUlkIjoiU0xJREVTX0FQSTEzNDQwNDkzNjJfMCIsInRpbWVsaW5lIjpbeyJzaG93UmVzdWx0cyI6dHJ1ZSwicG9sbFF1ZXN0aW9uVXVpZCI6IjIwMTg2ZjQxLThjNjgtNGMzMS04YjM3LWZiM2YxYzM3NTY4ZSJ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sli.do/features-google-slides?payload=eyJwb2xsVXVpZCI6IjUyNTZkMGVmLTk5ZTYtNDliZi04ZmRkLWQ0ZmRkMzEyMWEwNSIsInByZXNlbnRhdGlvbklkIjoiMTUxWnpxX1RoX0M1Ql8tcEg3aEVRMnlJX1VyWGY4RzVpa1lpU1ZTSUJqOTQiLCJzbGlkZUlkIjoiU0xJREVTX0FQSTUxMDkwNDYzN18wIiwidGltZWxpbmUiOlt7InBvbGxRdWVzdGlvblV1aWQiOiI3ZmQ0OGFlYS0zMWU0LTQ1MDUtODYxMy0xZTNmMjcxM2I1ZGUiLCJzaG93UmVzdWx0cyI6dHJ1ZX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mIxMDhjYjM0LTA4OWUtNGY3Yi05MjE5LTIzZWYzNzExNDkwOSIsInByZXNlbnRhdGlvbklkIjoiMTUxWnpxX1RoX0M1Ql8tcEg3aEVRMnlJX1VyWGY4RzVpa1lpU1ZTSUJqOTQiLCJzbGlkZUlkIjoiU0xJREVTX0FQSTEzMTg5MTkzOTJfMCIsInRpbWVsaW5lIjpbeyJzaG93UmVzdWx0cyI6dHJ1ZSwicG9sbFF1ZXN0aW9uVXVpZCI6ImQ0NWVkNzQxLTAyNDgtNDlhNy1hMmMyLWYyZWYxMGNhYmUwMyJ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0.png"/><Relationship Id="rId5" Type="http://schemas.openxmlformats.org/officeDocument/2006/relationships/hyperlink" Target="https://www.sli.do/features-google-slides?payload=eyJwb2xsVXVpZCI6IjdjOTIxZDkyLWU3MjctNGE3My1hNjkyLTdkNjNkZGZmZTQ4MCIsInByZXNlbnRhdGlvbklkIjoiMTUxWnpxX1RoX0M1Ql8tcEg3aEVRMnlJX1VyWGY4RzVpa1lpU1ZTSUJqOTQiLCJzbGlkZUlkIjoiU0xJREVTX0FQSTE3NzA0NDk0NDVfMCIsInRpbWVsaW5lIjpbeyJwb2xsUXVlc3Rpb25VdWlkIjoiZjQ0NGRhYjctYzdlOC00YTUzLWE0NTgtMDI0OWM4NDc0MDA4Iiwic2hvd1Jlc3VsdHMiOnRydWV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jMxMjZjMWQ4LTNjMGEtNDA5NC1iMDI5LWU4ZmI4YzJhMmRlZiIsInByZXNlbnRhdGlvbklkIjoiMTUxWnpxX1RoX0M1Ql8tcEg3aEVRMnlJX1VyWGY4RzVpa1lpU1ZTSUJqOTQiLCJzbGlkZUlkIjoiU0xJREVTX0FQSTY1NzQwNjM3M18wIiwidGltZWxpbmUiOlt7InNob3dSZXN1bHRzIjp0cnVlLCJwb2xsUXVlc3Rpb25VdWlkIjoiYjE2OWM0M2ItZjZhMi00MTk5LWI3ZDQtMDg1NTE2YTg4YTZkIn1dLCJ0eXBlIjoiU2xpZG9Qb2xsIn0%3D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towardsdatascience.com/how-to-use-r-in-google-colab-b6e02d73649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www.sli.do/features-google-slides?payload=eyJwb2xsVXVpZCI6Ijc4ODZkYWE5LTkyMjQtNGMxNy1iMzc4LTVhMjFhM2Q4OGJiMyIsInByZXNlbnRhdGlvbklkIjoiMTUxWnpxX1RoX0M1Ql8tcEg3aEVRMnlJX1VyWGY4RzVpa1lpU1ZTSUJqOTQiLCJzbGlkZUlkIjoiU0xJREVTX0FQSTE4Nzk2NDY1MDlfMCIsInRpbWVsaW5lIjpbeyJzaG93UmVzdWx0cyI6dHJ1ZSwicG9sbFF1ZXN0aW9uVXVpZCI6IjcyNjIzNzRkLTc2NzctNDNmYy05OTExLWE0ZjU1MThjYjY5OCJ9XSwidHlwZSI6IlNsaWRvUG9sbCJ9" TargetMode="External"/><Relationship Id="rId6" Type="http://schemas.openxmlformats.org/officeDocument/2006/relationships/image" Target="../media/image42.png"/><Relationship Id="rId7" Type="http://schemas.openxmlformats.org/officeDocument/2006/relationships/hyperlink" Target="https://chrome.google.com/webstore/detail/slido/dhhclfjehmpacimcdknijodpjpmppki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type="ctrTitle"/>
          </p:nvPr>
        </p:nvSpPr>
        <p:spPr>
          <a:xfrm>
            <a:off x="310900" y="1085250"/>
            <a:ext cx="551460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Rigor and Reproducibility:</a:t>
            </a:r>
            <a:endParaRPr/>
          </a:p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Computational Reproducbility II</a:t>
            </a:r>
            <a:endParaRPr/>
          </a:p>
        </p:txBody>
      </p:sp>
      <p:sp>
        <p:nvSpPr>
          <p:cNvPr id="403" name="Google Shape;403;p22"/>
          <p:cNvSpPr txBox="1"/>
          <p:nvPr>
            <p:ph idx="1" type="subTitle"/>
          </p:nvPr>
        </p:nvSpPr>
        <p:spPr>
          <a:xfrm>
            <a:off x="332072" y="3319544"/>
            <a:ext cx="4248150" cy="89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Fred LaPolla MLS </a:t>
            </a:r>
            <a:endParaRPr/>
          </a:p>
        </p:txBody>
      </p:sp>
      <p:pic>
        <p:nvPicPr>
          <p:cNvPr id="404" name="Google Shape;404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25" l="0" r="0" t="126"/>
          <a:stretch/>
        </p:blipFill>
        <p:spPr>
          <a:xfrm>
            <a:off x="6103938" y="0"/>
            <a:ext cx="3040062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405" name="Google Shape;405;p22"/>
          <p:cNvSpPr/>
          <p:nvPr>
            <p:ph idx="11" type="ftr"/>
          </p:nvPr>
        </p:nvSpPr>
        <p:spPr>
          <a:xfrm>
            <a:off x="347663" y="4663440"/>
            <a:ext cx="1810512" cy="21945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Fekete and Freire 2020</a:t>
            </a:r>
            <a:endParaRPr sz="3200"/>
          </a:p>
        </p:txBody>
      </p:sp>
      <p:sp>
        <p:nvSpPr>
          <p:cNvPr id="479" name="Google Shape;479;p31"/>
          <p:cNvSpPr txBox="1"/>
          <p:nvPr>
            <p:ph idx="1" type="body"/>
          </p:nvPr>
        </p:nvSpPr>
        <p:spPr>
          <a:xfrm>
            <a:off x="324313" y="1016705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Broadly we can break these down into: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Studies where a computer </a:t>
            </a:r>
            <a:r>
              <a:rPr lang="en-US" sz="2000">
                <a:solidFill>
                  <a:srgbClr val="000000"/>
                </a:solidFill>
              </a:rPr>
              <a:t>based</a:t>
            </a:r>
            <a:r>
              <a:rPr lang="en-US" sz="2000">
                <a:solidFill>
                  <a:srgbClr val="000000"/>
                </a:solidFill>
              </a:rPr>
              <a:t> tool or solution is presented or tested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Studies where human interaction with a computer based tool is tested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80" name="Google Shape;480;p31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81" name="Google Shape;481;p31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Dependencies</a:t>
            </a:r>
            <a:endParaRPr sz="3200"/>
          </a:p>
        </p:txBody>
      </p:sp>
      <p:sp>
        <p:nvSpPr>
          <p:cNvPr id="487" name="Google Shape;487;p32"/>
          <p:cNvSpPr txBox="1"/>
          <p:nvPr>
            <p:ph idx="1" type="body"/>
          </p:nvPr>
        </p:nvSpPr>
        <p:spPr>
          <a:xfrm>
            <a:off x="324313" y="1016705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One major challenge is “dependencies”: programs, algorithms, code or systems that rely on other programs, algorithms, code or systems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E.g. R Packages, Python Libraries or Modules, necessary operating systems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88" name="Google Shape;488;p32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89" name="Google Shape;489;p32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Dependencies</a:t>
            </a:r>
            <a:endParaRPr sz="3200"/>
          </a:p>
        </p:txBody>
      </p:sp>
      <p:sp>
        <p:nvSpPr>
          <p:cNvPr id="495" name="Google Shape;495;p33"/>
          <p:cNvSpPr txBox="1"/>
          <p:nvPr>
            <p:ph idx="1" type="body"/>
          </p:nvPr>
        </p:nvSpPr>
        <p:spPr>
          <a:xfrm>
            <a:off x="324313" y="1016705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In analysis code: make explicit, but comment out download commands: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e.g. # install.packages(“dplyr”)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          library(dplyr)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96" name="Google Shape;496;p33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97" name="Google Shape;497;p33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Dependencies</a:t>
            </a:r>
            <a:endParaRPr sz="3200"/>
          </a:p>
        </p:txBody>
      </p:sp>
      <p:sp>
        <p:nvSpPr>
          <p:cNvPr id="503" name="Google Shape;503;p34"/>
          <p:cNvSpPr txBox="1"/>
          <p:nvPr>
            <p:ph idx="1" type="body"/>
          </p:nvPr>
        </p:nvSpPr>
        <p:spPr>
          <a:xfrm>
            <a:off x="324320" y="1016700"/>
            <a:ext cx="44223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For computationally intensive work, virtual containers capture OS and dependency information: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Docker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ReproZip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04" name="Google Shape;504;p34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05" name="Google Shape;505;p34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6" name="Google Shape;5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020" y="1169086"/>
            <a:ext cx="3344284" cy="3344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Fekete and Freire 2020</a:t>
            </a:r>
            <a:endParaRPr sz="3200"/>
          </a:p>
        </p:txBody>
      </p:sp>
      <p:sp>
        <p:nvSpPr>
          <p:cNvPr id="512" name="Google Shape;512;p35"/>
          <p:cNvSpPr txBox="1"/>
          <p:nvPr>
            <p:ph idx="1" type="body"/>
          </p:nvPr>
        </p:nvSpPr>
        <p:spPr>
          <a:xfrm>
            <a:off x="324263" y="1016680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Technique and Empirical Studies rely on testing human participants: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Similar to other human studies research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Minimize Bias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Clear Methods, protocols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Capture dependencies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Whenever possible automate and make steps explicit to cut down on differing techniques between users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13" name="Google Shape;513;p35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14" name="Google Shape;514;p35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/>
          <p:nvPr>
            <p:ph type="title"/>
          </p:nvPr>
        </p:nvSpPr>
        <p:spPr>
          <a:xfrm>
            <a:off x="327100" y="306900"/>
            <a:ext cx="83844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US"/>
              <a:t>Emerging</a:t>
            </a:r>
            <a:r>
              <a:rPr lang="en-US"/>
              <a:t> Issues</a:t>
            </a:r>
            <a:endParaRPr/>
          </a:p>
        </p:txBody>
      </p:sp>
      <p:sp>
        <p:nvSpPr>
          <p:cNvPr id="520" name="Google Shape;520;p36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21" name="Google Shape;521;p36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Gundersen and Kjensmo 2018</a:t>
            </a:r>
            <a:endParaRPr sz="3200"/>
          </a:p>
        </p:txBody>
      </p:sp>
      <p:sp>
        <p:nvSpPr>
          <p:cNvPr id="527" name="Google Shape;527;p37"/>
          <p:cNvSpPr txBox="1"/>
          <p:nvPr>
            <p:ph idx="1" type="body"/>
          </p:nvPr>
        </p:nvSpPr>
        <p:spPr>
          <a:xfrm>
            <a:off x="324263" y="1016680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Review of AI papers and found experimental code </a:t>
            </a:r>
            <a:r>
              <a:rPr lang="en-US" sz="2000">
                <a:solidFill>
                  <a:srgbClr val="000000"/>
                </a:solidFill>
              </a:rPr>
              <a:t>available</a:t>
            </a:r>
            <a:r>
              <a:rPr lang="en-US" sz="2000">
                <a:solidFill>
                  <a:srgbClr val="000000"/>
                </a:solidFill>
              </a:rPr>
              <a:t> for 6% of 400 papers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28" name="Google Shape;528;p37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29" name="Google Shape;529;p37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Hutson 2018</a:t>
            </a:r>
            <a:endParaRPr sz="3200"/>
          </a:p>
        </p:txBody>
      </p:sp>
      <p:sp>
        <p:nvSpPr>
          <p:cNvPr id="535" name="Google Shape;535;p38"/>
          <p:cNvSpPr txBox="1"/>
          <p:nvPr>
            <p:ph idx="1" type="body"/>
          </p:nvPr>
        </p:nvSpPr>
        <p:spPr>
          <a:xfrm>
            <a:off x="324263" y="1016680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Notes incentives not aligned to reproducibility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Further impacted by stochastic nature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36" name="Google Shape;536;p38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37" name="Google Shape;537;p38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38"/>
          <p:cNvSpPr txBox="1"/>
          <p:nvPr>
            <p:ph type="title"/>
          </p:nvPr>
        </p:nvSpPr>
        <p:spPr>
          <a:xfrm>
            <a:off x="326230" y="20039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Zhao et. al.</a:t>
            </a:r>
            <a:r>
              <a:rPr lang="en-US" sz="3200"/>
              <a:t> 2023</a:t>
            </a:r>
            <a:endParaRPr sz="3200"/>
          </a:p>
        </p:txBody>
      </p:sp>
      <p:sp>
        <p:nvSpPr>
          <p:cNvPr id="539" name="Google Shape;539;p38"/>
          <p:cNvSpPr txBox="1"/>
          <p:nvPr>
            <p:ph idx="1" type="body"/>
          </p:nvPr>
        </p:nvSpPr>
        <p:spPr>
          <a:xfrm>
            <a:off x="324263" y="2884205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Huge resources needed to reproduce a whole AI LLM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9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Kaddour et. al. 2023</a:t>
            </a:r>
            <a:endParaRPr sz="3200"/>
          </a:p>
        </p:txBody>
      </p:sp>
      <p:sp>
        <p:nvSpPr>
          <p:cNvPr id="545" name="Google Shape;545;p39"/>
          <p:cNvSpPr txBox="1"/>
          <p:nvPr>
            <p:ph idx="1" type="body"/>
          </p:nvPr>
        </p:nvSpPr>
        <p:spPr>
          <a:xfrm>
            <a:off x="324263" y="1016680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Web resources </a:t>
            </a:r>
            <a:r>
              <a:rPr lang="en-US" sz="2000">
                <a:solidFill>
                  <a:srgbClr val="000000"/>
                </a:solidFill>
              </a:rPr>
              <a:t>serving</a:t>
            </a:r>
            <a:r>
              <a:rPr lang="en-US" sz="2000">
                <a:solidFill>
                  <a:srgbClr val="000000"/>
                </a:solidFill>
              </a:rPr>
              <a:t> as training models are crawled, not downloaded for LLMs, so those trying to review or reproduce may not have access due to link rot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Moreover training strategies are non-deterministic so a repeat if possible will not result in the same training data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Black box setting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AI drift: ChatGPT 3.5 and 4 have both shown decrease in accuracy in calculating numbers, e.g. prime numbers. 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46" name="Google Shape;546;p39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47" name="Google Shape;547;p39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Haibe-Kains et al. 2020</a:t>
            </a:r>
            <a:endParaRPr sz="3200"/>
          </a:p>
        </p:txBody>
      </p:sp>
      <p:sp>
        <p:nvSpPr>
          <p:cNvPr id="553" name="Google Shape;553;p40"/>
          <p:cNvSpPr txBox="1"/>
          <p:nvPr>
            <p:ph idx="1" type="body"/>
          </p:nvPr>
        </p:nvSpPr>
        <p:spPr>
          <a:xfrm>
            <a:off x="324263" y="1016680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AI </a:t>
            </a:r>
            <a:r>
              <a:rPr lang="en-US" sz="2000">
                <a:solidFill>
                  <a:srgbClr val="000000"/>
                </a:solidFill>
              </a:rPr>
              <a:t>increasingly</a:t>
            </a:r>
            <a:r>
              <a:rPr lang="en-US" sz="2000">
                <a:solidFill>
                  <a:srgbClr val="000000"/>
                </a:solidFill>
              </a:rPr>
              <a:t> proposed in clinical settings (with a case study on radiology)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Lack of code and dependencies prevent reproducibility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54" name="Google Shape;554;p40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55" name="Google Shape;555;p40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type="title"/>
          </p:nvPr>
        </p:nvSpPr>
        <p:spPr>
          <a:xfrm>
            <a:off x="327107" y="306907"/>
            <a:ext cx="5395885" cy="2267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411" name="Google Shape;411;p23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12" name="Google Shape;412;p23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Benjamin</a:t>
            </a:r>
            <a:r>
              <a:rPr lang="en-US" sz="3200"/>
              <a:t> 2019</a:t>
            </a:r>
            <a:endParaRPr sz="3200"/>
          </a:p>
        </p:txBody>
      </p:sp>
      <p:sp>
        <p:nvSpPr>
          <p:cNvPr id="561" name="Google Shape;561;p41"/>
          <p:cNvSpPr txBox="1"/>
          <p:nvPr>
            <p:ph idx="1" type="body"/>
          </p:nvPr>
        </p:nvSpPr>
        <p:spPr>
          <a:xfrm>
            <a:off x="324263" y="1016680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Discusses how social and racial biases are baked into algorithms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(Not in Benjamin) As LLMs are stochastically trained on large bodies of web articles that are not transparently available, it is </a:t>
            </a:r>
            <a:r>
              <a:rPr lang="en-US" sz="2000">
                <a:solidFill>
                  <a:srgbClr val="000000"/>
                </a:solidFill>
              </a:rPr>
              <a:t>reasonable</a:t>
            </a:r>
            <a:r>
              <a:rPr lang="en-US" sz="2000">
                <a:solidFill>
                  <a:srgbClr val="000000"/>
                </a:solidFill>
              </a:rPr>
              <a:t> to conclude or at least be wary that social biases are baked in to generative AI algorithms.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62" name="Google Shape;562;p41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63" name="Google Shape;563;p41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569" name="Google Shape;569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570" name="Google Shape;570;p4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571" name="Google Shape;571;p4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are ways that you feel research with AI could be made more reproducible? </a:t>
            </a:r>
            <a:endParaRPr b="1" sz="3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72" name="Google Shape;572;p4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73" name="Google Shape;573;p4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579" name="Google Shape;579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580" name="Google Shape;580;p4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581" name="Google Shape;581;p43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are factors that you feel may be barriers to making AI based research reproducible? </a:t>
            </a:r>
            <a:endParaRPr b="1" sz="28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82" name="Google Shape;582;p43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83" name="Google Shape;583;p43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type="title"/>
          </p:nvPr>
        </p:nvSpPr>
        <p:spPr>
          <a:xfrm>
            <a:off x="327107" y="306907"/>
            <a:ext cx="5395800" cy="22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589" name="Google Shape;589;p44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590" name="Google Shape;590;p44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596" name="Google Shape;596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597" name="Google Shape;597;p4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598" name="Google Shape;598;p4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Where might we store and publish our code?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599" name="Google Shape;599;p45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00" name="Google Shape;600;p45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06" name="Google Shape;606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07" name="Google Shape;607;p4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08" name="Google Shape;608;p4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When describing studies testing human interactions with computational tools we should NOT:</a:t>
            </a:r>
            <a:endParaRPr b="1" sz="27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09" name="Google Shape;609;p4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10" name="Google Shape;610;p4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16" name="Google Shape;616;p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17" name="Google Shape;617;p4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18" name="Google Shape;618;p4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List factors that limit experimental replicability.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19" name="Google Shape;619;p47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20" name="Google Shape;620;p47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7" name="Google Shape;627;p48"/>
          <p:cNvSpPr txBox="1"/>
          <p:nvPr>
            <p:ph idx="4294967295"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Limits of Experimental Reproducibility</a:t>
            </a:r>
            <a:endParaRPr sz="3200"/>
          </a:p>
        </p:txBody>
      </p:sp>
      <p:sp>
        <p:nvSpPr>
          <p:cNvPr id="628" name="Google Shape;628;p48"/>
          <p:cNvSpPr txBox="1"/>
          <p:nvPr/>
        </p:nvSpPr>
        <p:spPr>
          <a:xfrm>
            <a:off x="712525" y="1376150"/>
            <a:ext cx="8480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Complexity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Variation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Unknown Information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Limited measurement accuracy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Poor study design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Poor study execution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Misunderstood statistics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Bias</a:t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634" name="Google Shape;634;p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35" name="Google Shape;635;p4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of the following is not a benefit of using code for analysis with regards to reproducibility?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36" name="Google Shape;636;p49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37" name="Google Shape;637;p49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638" name="Google Shape;638;p4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644" name="Google Shape;644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45" name="Google Shape;645;p5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When working with stochastic models, if we rerun our code we would expect a reproducible project to: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46" name="Google Shape;646;p50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47" name="Google Shape;647;p50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648" name="Google Shape;648;p50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418" name="Google Shape;418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419" name="Google Shape;419;p2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420" name="Google Shape;420;p2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Name some of the best practices discussed last week for computational reproducibility.</a:t>
            </a:r>
            <a:endParaRPr b="1" sz="2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421" name="Google Shape;421;p24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422" name="Google Shape;422;p24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54" name="Google Shape;654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55" name="Google Shape;655;p5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56" name="Google Shape;656;p5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Define a p value: 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57" name="Google Shape;657;p51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58" name="Google Shape;658;p51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64" name="Google Shape;664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65" name="Google Shape;665;p5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66" name="Google Shape;666;p5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of the following is NOT true of p values: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67" name="Google Shape;667;p5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68" name="Google Shape;668;p5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74" name="Google Shape;674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75" name="Google Shape;675;p5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76" name="Google Shape;676;p53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Why should we provide our sample size in papers? What statistical concept should we generally relate sample size to?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77" name="Google Shape;677;p53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78" name="Google Shape;678;p53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684" name="Google Shape;684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685" name="Google Shape;685;p5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86" name="Google Shape;686;p54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Name elements of a data management plan: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87" name="Google Shape;687;p54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688" name="Google Shape;688;p54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5" name="Google Shape;695;p55"/>
          <p:cNvSpPr txBox="1"/>
          <p:nvPr>
            <p:ph idx="4294967295"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Limits of Experimental Reproducibility</a:t>
            </a:r>
            <a:endParaRPr sz="3200"/>
          </a:p>
        </p:txBody>
      </p:sp>
      <p:sp>
        <p:nvSpPr>
          <p:cNvPr id="696" name="Google Shape;696;p55"/>
          <p:cNvSpPr txBox="1"/>
          <p:nvPr/>
        </p:nvSpPr>
        <p:spPr>
          <a:xfrm>
            <a:off x="712525" y="1376150"/>
            <a:ext cx="8480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Data inventories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Protocol for description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Planning data preservation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Planning data access</a:t>
            </a:r>
            <a:endParaRPr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id" id="702" name="Google Shape;702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03" name="Google Shape;703;p5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Setting up projects in our coding environment helps us: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04" name="Google Shape;704;p5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05" name="Google Shape;705;p5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oll-type-id" id="706" name="Google Shape;706;p5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12" name="Google Shape;712;p5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13" name="Google Shape;713;p5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14" name="Google Shape;714;p57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element of the NIH's Rigor and Reproducibility requirements does a literature search relate to: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15" name="Google Shape;715;p57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16" name="Google Shape;716;p57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22" name="Google Shape;722;p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23" name="Google Shape;723;p5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24" name="Google Shape;724;p5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does PECO/PICO stand for and why can it help literature search?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25" name="Google Shape;725;p58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26" name="Google Shape;726;p58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32" name="Google Shape;732;p5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33" name="Google Shape;733;p5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34" name="Google Shape;734;p5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Adding terms with AND is use between...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35" name="Google Shape;735;p59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36" name="Google Shape;736;p59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42" name="Google Shape;742;p6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43" name="Google Shape;743;p6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44" name="Google Shape;744;p6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Name elements to include in a methods section to make it more reproducible</a:t>
            </a:r>
            <a:endParaRPr b="1" sz="35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45" name="Google Shape;745;p60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46" name="Google Shape;746;p60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428" name="Google Shape;428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429" name="Google Shape;429;p2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430" name="Google Shape;430;p25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With stochastic computations we would expect a reproducible study to: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431" name="Google Shape;431;p25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432" name="Google Shape;432;p25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52" name="Google Shape;752;p6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53" name="Google Shape;753;p61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54" name="Google Shape;754;p61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Name some guidelines/checklists researchers can follow to make sure their methods are reproducible.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55" name="Google Shape;755;p61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56" name="Google Shape;756;p61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762" name="Google Shape;762;p6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63" name="Google Shape;763;p6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764" name="Google Shape;764;p6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We might overcome/limit the impact of publication bias in our literature review by....</a:t>
            </a:r>
            <a:endParaRPr b="1" sz="29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65" name="Google Shape;765;p62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766" name="Google Shape;766;p62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3"/>
          <p:cNvSpPr txBox="1"/>
          <p:nvPr>
            <p:ph type="title"/>
          </p:nvPr>
        </p:nvSpPr>
        <p:spPr>
          <a:xfrm>
            <a:off x="326231" y="339586"/>
            <a:ext cx="240999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772" name="Google Shape;772;p63"/>
          <p:cNvSpPr txBox="1"/>
          <p:nvPr>
            <p:ph idx="1" type="body"/>
          </p:nvPr>
        </p:nvSpPr>
        <p:spPr>
          <a:xfrm>
            <a:off x="324999" y="857700"/>
            <a:ext cx="5141100" cy="26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Final Exam Open Book Take Home. Upload to Brightspace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73" name="Google Shape;773;p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225" y="1183200"/>
            <a:ext cx="3339401" cy="277710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774" name="Google Shape;774;p63"/>
          <p:cNvSpPr/>
          <p:nvPr>
            <p:ph idx="11" type="ftr"/>
          </p:nvPr>
        </p:nvSpPr>
        <p:spPr>
          <a:xfrm>
            <a:off x="7525512" y="4665770"/>
            <a:ext cx="859536" cy="9505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775" name="Google Shape;775;p63"/>
          <p:cNvSpPr txBox="1"/>
          <p:nvPr>
            <p:ph idx="12" type="sldNum"/>
          </p:nvPr>
        </p:nvSpPr>
        <p:spPr>
          <a:xfrm>
            <a:off x="8518862" y="4642652"/>
            <a:ext cx="286597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4"/>
          <p:cNvSpPr txBox="1"/>
          <p:nvPr>
            <p:ph type="ctrTitle"/>
          </p:nvPr>
        </p:nvSpPr>
        <p:spPr>
          <a:xfrm>
            <a:off x="287565" y="1223790"/>
            <a:ext cx="4248150" cy="1846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Have a great week!</a:t>
            </a:r>
            <a:endParaRPr/>
          </a:p>
        </p:txBody>
      </p:sp>
      <p:sp>
        <p:nvSpPr>
          <p:cNvPr id="781" name="Google Shape;781;p64"/>
          <p:cNvSpPr txBox="1"/>
          <p:nvPr>
            <p:ph idx="1" type="subTitle"/>
          </p:nvPr>
        </p:nvSpPr>
        <p:spPr>
          <a:xfrm>
            <a:off x="332072" y="3319544"/>
            <a:ext cx="4248150" cy="898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/>
              <a:t>fred.lapolla@nyulangone.org</a:t>
            </a:r>
            <a:endParaRPr/>
          </a:p>
        </p:txBody>
      </p:sp>
      <p:pic>
        <p:nvPicPr>
          <p:cNvPr id="782" name="Google Shape;782;p6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3938" y="0"/>
            <a:ext cx="3040062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783" name="Google Shape;783;p64"/>
          <p:cNvSpPr/>
          <p:nvPr>
            <p:ph idx="11" type="ftr"/>
          </p:nvPr>
        </p:nvSpPr>
        <p:spPr>
          <a:xfrm>
            <a:off x="347663" y="4663440"/>
            <a:ext cx="1810512" cy="21945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5"/>
          <p:cNvSpPr txBox="1"/>
          <p:nvPr>
            <p:ph idx="1" type="subTitle"/>
          </p:nvPr>
        </p:nvSpPr>
        <p:spPr>
          <a:xfrm>
            <a:off x="332072" y="3319544"/>
            <a:ext cx="4248300" cy="89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5"/>
          <p:cNvSpPr txBox="1"/>
          <p:nvPr/>
        </p:nvSpPr>
        <p:spPr>
          <a:xfrm>
            <a:off x="388950" y="708000"/>
            <a:ext cx="83661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1.     	Reproducibility and Replicability in Science [Internet]. Washington, D.C.: National Academies Press; 2019 [cited 2023 Aug 15]. Available from: https://www.nap.edu/catalog/25303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2.     	pandas - Python Data Analysis Library [Internet]. [cited 2023 Aug 23]. Available from: https://pandas.pydata.org/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3.     	Adityawarman FW. Medium. 2022 [cited 2023 Aug 23]. How to use R in Google Colab. Available from: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https://towardsdatascience.com/how-to-use-r-in-google-colab-b6e02d736497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4.        Good enough practices in scientific computing | PLOS Computational Biology [Internet]. [cited 2023 Aug 23]. Available from: https://journals.plos.org/ploscompbiol/article?id=10.1371/journal.pcbi.1005510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67640" lvl="0" marL="1676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43840" lvl="0" marL="2438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43840" lvl="0" marL="2438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1" name="Google Shape;791;p65"/>
          <p:cNvSpPr txBox="1"/>
          <p:nvPr/>
        </p:nvSpPr>
        <p:spPr>
          <a:xfrm>
            <a:off x="388950" y="72350"/>
            <a:ext cx="51921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2"/>
                </a:solidFill>
              </a:rPr>
              <a:t>References</a:t>
            </a:r>
            <a:endParaRPr b="1"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438" name="Google Shape;438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439" name="Google Shape;439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440" name="Google Shape;440;p26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of the following does NOT help with computational reproducibility?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441" name="Google Shape;441;p26"/>
          <p:cNvSpPr txBox="1"/>
          <p:nvPr/>
        </p:nvSpPr>
        <p:spPr>
          <a:xfrm>
            <a:off x="2286000" y="4381500"/>
            <a:ext cx="304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endParaRPr b="1" sz="13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442" name="Google Shape;442;p26"/>
          <p:cNvSpPr txBox="1"/>
          <p:nvPr/>
        </p:nvSpPr>
        <p:spPr>
          <a:xfrm>
            <a:off x="2590800" y="4381500"/>
            <a:ext cx="6045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Click </a:t>
            </a:r>
            <a:r>
              <a:rPr b="1"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Present with Slido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or install our </a:t>
            </a:r>
            <a:r>
              <a:rPr lang="en-U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Chrome extension</a:t>
            </a:r>
            <a:r>
              <a:rPr lang="en-US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to activate this poll while presenting.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7"/>
          <p:cNvSpPr txBox="1"/>
          <p:nvPr>
            <p:ph type="title"/>
          </p:nvPr>
        </p:nvSpPr>
        <p:spPr>
          <a:xfrm>
            <a:off x="327100" y="306902"/>
            <a:ext cx="5395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48" name="Google Shape;448;p27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49" name="Google Shape;449;p27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27"/>
          <p:cNvSpPr txBox="1"/>
          <p:nvPr/>
        </p:nvSpPr>
        <p:spPr>
          <a:xfrm>
            <a:off x="347675" y="2141338"/>
            <a:ext cx="73515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t/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 txBox="1"/>
          <p:nvPr>
            <p:ph type="title"/>
          </p:nvPr>
        </p:nvSpPr>
        <p:spPr>
          <a:xfrm>
            <a:off x="327100" y="306902"/>
            <a:ext cx="5395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US"/>
              <a:t>Outcomes</a:t>
            </a:r>
            <a:endParaRPr/>
          </a:p>
        </p:txBody>
      </p:sp>
      <p:sp>
        <p:nvSpPr>
          <p:cNvPr id="456" name="Google Shape;456;p28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57" name="Google Shape;457;p28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347675" y="1914163"/>
            <a:ext cx="735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AutoNum type="arabicParenR"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type="title"/>
          </p:nvPr>
        </p:nvSpPr>
        <p:spPr>
          <a:xfrm>
            <a:off x="327100" y="306900"/>
            <a:ext cx="83844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</a:pPr>
            <a:r>
              <a:rPr lang="en-US"/>
              <a:t>Computational Reproducibility in Context</a:t>
            </a:r>
            <a:endParaRPr/>
          </a:p>
        </p:txBody>
      </p:sp>
      <p:sp>
        <p:nvSpPr>
          <p:cNvPr id="464" name="Google Shape;464;p29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65" name="Google Shape;465;p29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type="title"/>
          </p:nvPr>
        </p:nvSpPr>
        <p:spPr>
          <a:xfrm>
            <a:off x="326230" y="339586"/>
            <a:ext cx="744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3200"/>
              <a:t>Fekete and Freire 2020</a:t>
            </a:r>
            <a:endParaRPr sz="3200"/>
          </a:p>
        </p:txBody>
      </p:sp>
      <p:sp>
        <p:nvSpPr>
          <p:cNvPr id="471" name="Google Shape;471;p30"/>
          <p:cNvSpPr txBox="1"/>
          <p:nvPr>
            <p:ph idx="1" type="body"/>
          </p:nvPr>
        </p:nvSpPr>
        <p:spPr>
          <a:xfrm>
            <a:off x="324313" y="1016705"/>
            <a:ext cx="74469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Analyzing the reproducibility of data visualization tools.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Break down into five different types of papers and presentations from the Association of Computer Machinery (ACM) Journals and Conferences: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en-US" sz="2000">
                <a:solidFill>
                  <a:srgbClr val="000000"/>
                </a:solidFill>
              </a:rPr>
              <a:t>Technique and Algorithm</a:t>
            </a:r>
            <a:endParaRPr b="0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en-US" sz="2000">
                <a:solidFill>
                  <a:srgbClr val="000000"/>
                </a:solidFill>
              </a:rPr>
              <a:t>System</a:t>
            </a:r>
            <a:endParaRPr b="0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en-US" sz="2000">
                <a:solidFill>
                  <a:srgbClr val="000000"/>
                </a:solidFill>
              </a:rPr>
              <a:t>Application and Design Study</a:t>
            </a:r>
            <a:endParaRPr b="0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en-US" sz="2000">
                <a:solidFill>
                  <a:srgbClr val="000000"/>
                </a:solidFill>
              </a:rPr>
              <a:t>Empirical Study</a:t>
            </a:r>
            <a:endParaRPr b="0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0" lang="en-US" sz="2000">
                <a:solidFill>
                  <a:srgbClr val="000000"/>
                </a:solidFill>
              </a:rPr>
              <a:t>Theory and Model</a:t>
            </a:r>
            <a:endParaRPr b="0" sz="2000">
              <a:solidFill>
                <a:srgbClr val="000000"/>
              </a:solidFill>
            </a:endParaRPr>
          </a:p>
        </p:txBody>
      </p:sp>
      <p:sp>
        <p:nvSpPr>
          <p:cNvPr id="472" name="Google Shape;472;p30"/>
          <p:cNvSpPr/>
          <p:nvPr>
            <p:ph idx="11" type="ftr"/>
          </p:nvPr>
        </p:nvSpPr>
        <p:spPr>
          <a:xfrm>
            <a:off x="7525512" y="4665770"/>
            <a:ext cx="859500" cy="95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NYU Langone Health</a:t>
            </a:r>
            <a:endParaRPr/>
          </a:p>
        </p:txBody>
      </p:sp>
      <p:sp>
        <p:nvSpPr>
          <p:cNvPr id="473" name="Google Shape;473;p30"/>
          <p:cNvSpPr txBox="1"/>
          <p:nvPr>
            <p:ph idx="12" type="sldNum"/>
          </p:nvPr>
        </p:nvSpPr>
        <p:spPr>
          <a:xfrm>
            <a:off x="8518862" y="4642652"/>
            <a:ext cx="28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YULH Classic Office Colors">
      <a:dk1>
        <a:srgbClr val="53565A"/>
      </a:dk1>
      <a:lt1>
        <a:srgbClr val="FFFFFF"/>
      </a:lt1>
      <a:dk2>
        <a:srgbClr val="580F8B"/>
      </a:dk2>
      <a:lt2>
        <a:srgbClr val="BEBEFF"/>
      </a:lt2>
      <a:accent1>
        <a:srgbClr val="8000FF"/>
      </a:accent1>
      <a:accent2>
        <a:srgbClr val="E7A12D"/>
      </a:accent2>
      <a:accent3>
        <a:srgbClr val="0592C1"/>
      </a:accent3>
      <a:accent4>
        <a:srgbClr val="E25B6A"/>
      </a:accent4>
      <a:accent5>
        <a:srgbClr val="3FB0A6"/>
      </a:accent5>
      <a:accent6>
        <a:srgbClr val="84A1BE"/>
      </a:accent6>
      <a:hlink>
        <a:srgbClr val="8000FF"/>
      </a:hlink>
      <a:folHlink>
        <a:srgbClr val="AE7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