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red LaPol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23T15:54:58.251">
    <p:pos x="204" y="640"/>
    <p:text>confirm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76830d6bb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76830d6bb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6830d6bb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276830d6bb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76830d6bb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276830d6bb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76830d6bb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276830d6b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76830d6bb9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276830d6bb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76830d6bb9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76830d6bb9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76830d6bb9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276830d6bb9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76830d6bb9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276830d6bb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SLIDES_API122273609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SLIDES_API122273609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52" name="Google Shape;552;SLIDES_API122273609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76830d6bb9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276830d6bb9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76830d6bb9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276830d6bb9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SLIDES_API121146786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SLIDES_API121146786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78" name="Google Shape;578;SLIDES_API121146786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76830d6bb9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276830d6bb9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SLIDES_API8154430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SLIDES_API81544301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96" name="Google Shape;596;SLIDES_API81544301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76830d6bb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276830d6bb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30d6bb9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276830d6bb9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76830d6bb9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76830d6bb9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76830d6bb9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276830d6bb9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SLIDES_API175137652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7" name="Google Shape;637;SLIDES_API175137652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38" name="Google Shape;638;SLIDES_API175137652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SLIDES_API78740746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SLIDES_API78740746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16" name="Google Shape;416;SLIDES_API78740746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76830d6bb9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276830d6bb9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76830d6bb9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276830d6bb9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76830d6bb9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276830d6bb9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76830d6bb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76830d6bb9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276830d6bb9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76830d6bb9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76830d6bb9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276830d6bb9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SLIDES_API52963697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8" name="Google Shape;688;SLIDES_API52963697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89" name="Google Shape;689;SLIDES_API52963697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9358c6a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9358c6a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29358c6a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6de6f9f5f4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g26de6f9f5f4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SLIDES_API25640730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3" name="Google Shape;713;SLIDES_API25640730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14" name="Google Shape;714;SLIDES_API25640730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SLIDES_API106776488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3" name="Google Shape;723;SLIDES_API106776488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24" name="Google Shape;724;SLIDES_API106776488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SLIDES_API912327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SLIDES_API912327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26" name="Google Shape;426;SLIDES_API912327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SLIDES_API65050688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3" name="Google Shape;733;SLIDES_API65050688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34" name="Google Shape;734;SLIDES_API65050688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6de6f9f5f4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6de6f9f5f4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g26de6f9f5f4_0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SLIDES_API125937859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SLIDES_API125937859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36" name="Google Shape;436;SLIDES_API125937859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444f0c12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27444f0c12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de6f9f5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6de6f9f5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SLIDES_API191879655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SLIDES_API191879655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62" name="Google Shape;462;SLIDES_API191879655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444f0c12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7444f0c12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48" name="Shape 48"/>
        <p:cNvGrpSpPr/>
        <p:nvPr/>
      </p:nvGrpSpPr>
      <p:grpSpPr>
        <a:xfrm>
          <a:off x="0" y="0"/>
          <a:ext cx="0" cy="0"/>
          <a:chOff x="0" y="0"/>
          <a:chExt cx="0" cy="0"/>
        </a:xfrm>
      </p:grpSpPr>
      <p:sp>
        <p:nvSpPr>
          <p:cNvPr id="49" name="Google Shape;49;p2"/>
          <p:cNvSpPr txBox="1"/>
          <p:nvPr>
            <p:ph type="ctrTitle"/>
          </p:nvPr>
        </p:nvSpPr>
        <p:spPr>
          <a:xfrm>
            <a:off x="310896" y="1085262"/>
            <a:ext cx="5349240" cy="1846681"/>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1" name="Google Shape;51;p2"/>
          <p:cNvSpPr/>
          <p:nvPr>
            <p:ph idx="2" type="pic"/>
          </p:nvPr>
        </p:nvSpPr>
        <p:spPr>
          <a:xfrm>
            <a:off x="6103938" y="0"/>
            <a:ext cx="3040062" cy="5143500"/>
          </a:xfrm>
          <a:prstGeom prst="rect">
            <a:avLst/>
          </a:prstGeom>
          <a:solidFill>
            <a:srgbClr val="D8D8D8"/>
          </a:solidFill>
          <a:ln>
            <a:noFill/>
          </a:ln>
        </p:spPr>
      </p:sp>
      <p:sp>
        <p:nvSpPr>
          <p:cNvPr id="52" name="Google Shape;52;p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3" name="Google Shape;53;p2"/>
          <p:cNvGrpSpPr/>
          <p:nvPr/>
        </p:nvGrpSpPr>
        <p:grpSpPr>
          <a:xfrm>
            <a:off x="243751" y="256503"/>
            <a:ext cx="2560321" cy="659341"/>
            <a:chOff x="243131" y="4363879"/>
            <a:chExt cx="2050554" cy="528065"/>
          </a:xfrm>
        </p:grpSpPr>
        <p:grpSp>
          <p:nvGrpSpPr>
            <p:cNvPr id="54" name="Google Shape;54;p2"/>
            <p:cNvGrpSpPr/>
            <p:nvPr/>
          </p:nvGrpSpPr>
          <p:grpSpPr>
            <a:xfrm>
              <a:off x="243131" y="4363879"/>
              <a:ext cx="460143" cy="527337"/>
              <a:chOff x="243131" y="4363879"/>
              <a:chExt cx="460143" cy="527337"/>
            </a:xfrm>
          </p:grpSpPr>
          <p:grpSp>
            <p:nvGrpSpPr>
              <p:cNvPr id="55" name="Google Shape;55;p2"/>
              <p:cNvGrpSpPr/>
              <p:nvPr/>
            </p:nvGrpSpPr>
            <p:grpSpPr>
              <a:xfrm>
                <a:off x="243131" y="4363879"/>
                <a:ext cx="457650" cy="527337"/>
                <a:chOff x="243131" y="4363879"/>
                <a:chExt cx="457650" cy="527337"/>
              </a:xfrm>
            </p:grpSpPr>
            <p:sp>
              <p:nvSpPr>
                <p:cNvPr id="56" name="Google Shape;56;p2"/>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 name="Google Shape;58;p2"/>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9" name="Google Shape;59;p2"/>
            <p:cNvGrpSpPr/>
            <p:nvPr/>
          </p:nvGrpSpPr>
          <p:grpSpPr>
            <a:xfrm>
              <a:off x="898297" y="4574127"/>
              <a:ext cx="765464" cy="118326"/>
              <a:chOff x="898297" y="4574127"/>
              <a:chExt cx="765464" cy="118326"/>
            </a:xfrm>
          </p:grpSpPr>
          <p:sp>
            <p:nvSpPr>
              <p:cNvPr id="60" name="Google Shape;60;p2"/>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2"/>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2"/>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7" name="Google Shape;67;p2"/>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2"/>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2"/>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2"/>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Large Image">
  <p:cSld name="Text and Large Image">
    <p:spTree>
      <p:nvGrpSpPr>
        <p:cNvPr id="229" name="Shape 229"/>
        <p:cNvGrpSpPr/>
        <p:nvPr/>
      </p:nvGrpSpPr>
      <p:grpSpPr>
        <a:xfrm>
          <a:off x="0" y="0"/>
          <a:ext cx="0" cy="0"/>
          <a:chOff x="0" y="0"/>
          <a:chExt cx="0" cy="0"/>
        </a:xfrm>
      </p:grpSpPr>
      <p:sp>
        <p:nvSpPr>
          <p:cNvPr id="230" name="Google Shape;230;p11"/>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11"/>
          <p:cNvSpPr txBox="1"/>
          <p:nvPr>
            <p:ph idx="1" type="body"/>
          </p:nvPr>
        </p:nvSpPr>
        <p:spPr>
          <a:xfrm>
            <a:off x="323849" y="1572392"/>
            <a:ext cx="2412371"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11"/>
          <p:cNvSpPr/>
          <p:nvPr>
            <p:ph idx="2" type="pic"/>
          </p:nvPr>
        </p:nvSpPr>
        <p:spPr>
          <a:xfrm>
            <a:off x="3036367" y="64295"/>
            <a:ext cx="6107634" cy="5079206"/>
          </a:xfrm>
          <a:prstGeom prst="rect">
            <a:avLst/>
          </a:prstGeom>
          <a:solidFill>
            <a:srgbClr val="D8D8D8"/>
          </a:solidFill>
          <a:ln>
            <a:noFill/>
          </a:ln>
        </p:spPr>
      </p:sp>
      <p:sp>
        <p:nvSpPr>
          <p:cNvPr id="233" name="Google Shape;233;p1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11"/>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ull Page Image">
  <p:cSld name="Text and Full Page Image">
    <p:spTree>
      <p:nvGrpSpPr>
        <p:cNvPr id="235" name="Shape 235"/>
        <p:cNvGrpSpPr/>
        <p:nvPr/>
      </p:nvGrpSpPr>
      <p:grpSpPr>
        <a:xfrm>
          <a:off x="0" y="0"/>
          <a:ext cx="0" cy="0"/>
          <a:chOff x="0" y="0"/>
          <a:chExt cx="0" cy="0"/>
        </a:xfrm>
      </p:grpSpPr>
      <p:sp>
        <p:nvSpPr>
          <p:cNvPr id="236" name="Google Shape;236;p12"/>
          <p:cNvSpPr/>
          <p:nvPr>
            <p:ph idx="2" type="pic"/>
          </p:nvPr>
        </p:nvSpPr>
        <p:spPr>
          <a:xfrm>
            <a:off x="0" y="64295"/>
            <a:ext cx="9144001" cy="5079206"/>
          </a:xfrm>
          <a:prstGeom prst="rect">
            <a:avLst/>
          </a:prstGeom>
          <a:solidFill>
            <a:srgbClr val="D8D8D8"/>
          </a:solidFill>
          <a:ln>
            <a:noFill/>
          </a:ln>
        </p:spPr>
      </p:sp>
      <p:sp>
        <p:nvSpPr>
          <p:cNvPr id="237" name="Google Shape;237;p12"/>
          <p:cNvSpPr txBox="1"/>
          <p:nvPr>
            <p:ph type="title"/>
          </p:nvPr>
        </p:nvSpPr>
        <p:spPr>
          <a:xfrm>
            <a:off x="326231" y="339586"/>
            <a:ext cx="6547104"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12"/>
          <p:cNvSpPr txBox="1"/>
          <p:nvPr>
            <p:ph idx="1"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lt1"/>
              </a:buClr>
              <a:buSzPts val="3800"/>
              <a:buNone/>
              <a:defRPr sz="3800">
                <a:solidFill>
                  <a:schemeClr val="l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9" name="Google Shape;239;p12"/>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0" name="Google Shape;240;p12"/>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41" name="Google Shape;241;p12"/>
          <p:cNvGrpSpPr/>
          <p:nvPr/>
        </p:nvGrpSpPr>
        <p:grpSpPr>
          <a:xfrm>
            <a:off x="278604" y="4554538"/>
            <a:ext cx="1331527" cy="342899"/>
            <a:chOff x="278604" y="4554538"/>
            <a:chExt cx="1331527" cy="342899"/>
          </a:xfrm>
        </p:grpSpPr>
        <p:grpSp>
          <p:nvGrpSpPr>
            <p:cNvPr id="242" name="Google Shape;242;p12"/>
            <p:cNvGrpSpPr/>
            <p:nvPr/>
          </p:nvGrpSpPr>
          <p:grpSpPr>
            <a:xfrm>
              <a:off x="278604" y="4554538"/>
              <a:ext cx="298793" cy="342426"/>
              <a:chOff x="278604" y="4554538"/>
              <a:chExt cx="298793" cy="342426"/>
            </a:xfrm>
          </p:grpSpPr>
          <p:grpSp>
            <p:nvGrpSpPr>
              <p:cNvPr id="243" name="Google Shape;243;p12"/>
              <p:cNvGrpSpPr/>
              <p:nvPr/>
            </p:nvGrpSpPr>
            <p:grpSpPr>
              <a:xfrm>
                <a:off x="278604" y="4554538"/>
                <a:ext cx="297174" cy="342426"/>
                <a:chOff x="278604" y="4554538"/>
                <a:chExt cx="297174" cy="342426"/>
              </a:xfrm>
            </p:grpSpPr>
            <p:sp>
              <p:nvSpPr>
                <p:cNvPr id="244" name="Google Shape;244;p12"/>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2"/>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6" name="Google Shape;246;p12"/>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7" name="Google Shape;247;p12"/>
            <p:cNvGrpSpPr/>
            <p:nvPr/>
          </p:nvGrpSpPr>
          <p:grpSpPr>
            <a:xfrm>
              <a:off x="704036" y="4691063"/>
              <a:ext cx="497054" cy="76834"/>
              <a:chOff x="704036" y="4691063"/>
              <a:chExt cx="497054" cy="76834"/>
            </a:xfrm>
          </p:grpSpPr>
          <p:sp>
            <p:nvSpPr>
              <p:cNvPr id="248" name="Google Shape;248;p12"/>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2"/>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2"/>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2"/>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2"/>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2"/>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2"/>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5" name="Google Shape;255;p12"/>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2"/>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2"/>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2"/>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2"/>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2"/>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2"/>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2"/>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2"/>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2"/>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2"/>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2"/>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2"/>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2"/>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2"/>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2"/>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2"/>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2"/>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2"/>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wo Images">
  <p:cSld name="Text and Two Images">
    <p:spTree>
      <p:nvGrpSpPr>
        <p:cNvPr id="274" name="Shape 274"/>
        <p:cNvGrpSpPr/>
        <p:nvPr/>
      </p:nvGrpSpPr>
      <p:grpSpPr>
        <a:xfrm>
          <a:off x="0" y="0"/>
          <a:ext cx="0" cy="0"/>
          <a:chOff x="0" y="0"/>
          <a:chExt cx="0" cy="0"/>
        </a:xfrm>
      </p:grpSpPr>
      <p:sp>
        <p:nvSpPr>
          <p:cNvPr id="275" name="Google Shape;275;p13"/>
          <p:cNvSpPr/>
          <p:nvPr>
            <p:ph idx="2" type="pic"/>
          </p:nvPr>
        </p:nvSpPr>
        <p:spPr>
          <a:xfrm>
            <a:off x="323851" y="1285875"/>
            <a:ext cx="4108546" cy="2300288"/>
          </a:xfrm>
          <a:prstGeom prst="rect">
            <a:avLst/>
          </a:prstGeom>
          <a:solidFill>
            <a:srgbClr val="D8D8D8"/>
          </a:solidFill>
          <a:ln>
            <a:noFill/>
          </a:ln>
        </p:spPr>
      </p:sp>
      <p:sp>
        <p:nvSpPr>
          <p:cNvPr id="276" name="Google Shape;276;p13"/>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13"/>
          <p:cNvSpPr txBox="1"/>
          <p:nvPr>
            <p:ph idx="1" type="body"/>
          </p:nvPr>
        </p:nvSpPr>
        <p:spPr>
          <a:xfrm>
            <a:off x="323849"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8" name="Google Shape;278;p13"/>
          <p:cNvSpPr/>
          <p:nvPr>
            <p:ph idx="3" type="pic"/>
          </p:nvPr>
        </p:nvSpPr>
        <p:spPr>
          <a:xfrm>
            <a:off x="4733926" y="1285875"/>
            <a:ext cx="4108546" cy="2300288"/>
          </a:xfrm>
          <a:prstGeom prst="rect">
            <a:avLst/>
          </a:prstGeom>
          <a:solidFill>
            <a:srgbClr val="D8D8D8"/>
          </a:solidFill>
          <a:ln>
            <a:noFill/>
          </a:ln>
        </p:spPr>
      </p:sp>
      <p:sp>
        <p:nvSpPr>
          <p:cNvPr id="279" name="Google Shape;279;p13"/>
          <p:cNvSpPr txBox="1"/>
          <p:nvPr>
            <p:ph idx="4" type="body"/>
          </p:nvPr>
        </p:nvSpPr>
        <p:spPr>
          <a:xfrm>
            <a:off x="4733924"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0" name="Google Shape;280;p1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1" name="Google Shape;281;p1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Images">
  <p:cSld name="Text and Three Images">
    <p:spTree>
      <p:nvGrpSpPr>
        <p:cNvPr id="282" name="Shape 282"/>
        <p:cNvGrpSpPr/>
        <p:nvPr/>
      </p:nvGrpSpPr>
      <p:grpSpPr>
        <a:xfrm>
          <a:off x="0" y="0"/>
          <a:ext cx="0" cy="0"/>
          <a:chOff x="0" y="0"/>
          <a:chExt cx="0" cy="0"/>
        </a:xfrm>
      </p:grpSpPr>
      <p:sp>
        <p:nvSpPr>
          <p:cNvPr id="283" name="Google Shape;283;p14"/>
          <p:cNvSpPr/>
          <p:nvPr>
            <p:ph idx="2" type="pic"/>
          </p:nvPr>
        </p:nvSpPr>
        <p:spPr>
          <a:xfrm>
            <a:off x="323851" y="1285875"/>
            <a:ext cx="2633472" cy="2300288"/>
          </a:xfrm>
          <a:prstGeom prst="rect">
            <a:avLst/>
          </a:prstGeom>
          <a:solidFill>
            <a:srgbClr val="D8D8D8"/>
          </a:solidFill>
          <a:ln>
            <a:noFill/>
          </a:ln>
        </p:spPr>
      </p:sp>
      <p:sp>
        <p:nvSpPr>
          <p:cNvPr id="284" name="Google Shape;284;p14"/>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14"/>
          <p:cNvSpPr txBox="1"/>
          <p:nvPr>
            <p:ph idx="1" type="body"/>
          </p:nvPr>
        </p:nvSpPr>
        <p:spPr>
          <a:xfrm>
            <a:off x="323849"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6" name="Google Shape;286;p14"/>
          <p:cNvSpPr/>
          <p:nvPr>
            <p:ph idx="3" type="pic"/>
          </p:nvPr>
        </p:nvSpPr>
        <p:spPr>
          <a:xfrm>
            <a:off x="3266314" y="1285875"/>
            <a:ext cx="2633472" cy="2300288"/>
          </a:xfrm>
          <a:prstGeom prst="rect">
            <a:avLst/>
          </a:prstGeom>
          <a:solidFill>
            <a:srgbClr val="D8D8D8"/>
          </a:solidFill>
          <a:ln>
            <a:noFill/>
          </a:ln>
        </p:spPr>
      </p:sp>
      <p:sp>
        <p:nvSpPr>
          <p:cNvPr id="287" name="Google Shape;287;p14"/>
          <p:cNvSpPr txBox="1"/>
          <p:nvPr>
            <p:ph idx="4" type="body"/>
          </p:nvPr>
        </p:nvSpPr>
        <p:spPr>
          <a:xfrm>
            <a:off x="3266313"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8" name="Google Shape;288;p1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9" name="Google Shape;289;p1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14"/>
          <p:cNvSpPr/>
          <p:nvPr>
            <p:ph idx="5" type="pic"/>
          </p:nvPr>
        </p:nvSpPr>
        <p:spPr>
          <a:xfrm>
            <a:off x="6208776" y="1285875"/>
            <a:ext cx="2633472" cy="2300288"/>
          </a:xfrm>
          <a:prstGeom prst="rect">
            <a:avLst/>
          </a:prstGeom>
          <a:solidFill>
            <a:srgbClr val="D8D8D8"/>
          </a:solidFill>
          <a:ln>
            <a:noFill/>
          </a:ln>
        </p:spPr>
      </p:sp>
      <p:sp>
        <p:nvSpPr>
          <p:cNvPr id="291" name="Google Shape;291;p14"/>
          <p:cNvSpPr txBox="1"/>
          <p:nvPr>
            <p:ph idx="6" type="body"/>
          </p:nvPr>
        </p:nvSpPr>
        <p:spPr>
          <a:xfrm>
            <a:off x="6208776"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Images">
  <p:cSld name="Text and Four Images">
    <p:spTree>
      <p:nvGrpSpPr>
        <p:cNvPr id="292" name="Shape 292"/>
        <p:cNvGrpSpPr/>
        <p:nvPr/>
      </p:nvGrpSpPr>
      <p:grpSpPr>
        <a:xfrm>
          <a:off x="0" y="0"/>
          <a:ext cx="0" cy="0"/>
          <a:chOff x="0" y="0"/>
          <a:chExt cx="0" cy="0"/>
        </a:xfrm>
      </p:grpSpPr>
      <p:sp>
        <p:nvSpPr>
          <p:cNvPr id="293" name="Google Shape;293;p15"/>
          <p:cNvSpPr/>
          <p:nvPr>
            <p:ph idx="2" type="pic"/>
          </p:nvPr>
        </p:nvSpPr>
        <p:spPr>
          <a:xfrm>
            <a:off x="323851" y="1634470"/>
            <a:ext cx="1881877" cy="1053623"/>
          </a:xfrm>
          <a:prstGeom prst="rect">
            <a:avLst/>
          </a:prstGeom>
          <a:solidFill>
            <a:srgbClr val="D8D8D8"/>
          </a:solidFill>
          <a:ln>
            <a:noFill/>
          </a:ln>
        </p:spPr>
      </p:sp>
      <p:sp>
        <p:nvSpPr>
          <p:cNvPr id="294" name="Google Shape;294;p1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15"/>
          <p:cNvSpPr txBox="1"/>
          <p:nvPr>
            <p:ph idx="1" type="body"/>
          </p:nvPr>
        </p:nvSpPr>
        <p:spPr>
          <a:xfrm>
            <a:off x="323850"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6" name="Google Shape;296;p15"/>
          <p:cNvSpPr/>
          <p:nvPr>
            <p:ph idx="3" type="pic"/>
          </p:nvPr>
        </p:nvSpPr>
        <p:spPr>
          <a:xfrm>
            <a:off x="2527738" y="1634470"/>
            <a:ext cx="1881877" cy="1053623"/>
          </a:xfrm>
          <a:prstGeom prst="rect">
            <a:avLst/>
          </a:prstGeom>
          <a:solidFill>
            <a:srgbClr val="D8D8D8"/>
          </a:solidFill>
          <a:ln>
            <a:noFill/>
          </a:ln>
        </p:spPr>
      </p:sp>
      <p:sp>
        <p:nvSpPr>
          <p:cNvPr id="297" name="Google Shape;297;p15"/>
          <p:cNvSpPr/>
          <p:nvPr>
            <p:ph idx="4" type="pic"/>
          </p:nvPr>
        </p:nvSpPr>
        <p:spPr>
          <a:xfrm>
            <a:off x="4731625" y="1634470"/>
            <a:ext cx="1881877" cy="1053623"/>
          </a:xfrm>
          <a:prstGeom prst="rect">
            <a:avLst/>
          </a:prstGeom>
          <a:solidFill>
            <a:srgbClr val="D8D8D8"/>
          </a:solidFill>
          <a:ln>
            <a:noFill/>
          </a:ln>
        </p:spPr>
      </p:sp>
      <p:sp>
        <p:nvSpPr>
          <p:cNvPr id="298" name="Google Shape;298;p15"/>
          <p:cNvSpPr/>
          <p:nvPr>
            <p:ph idx="5" type="pic"/>
          </p:nvPr>
        </p:nvSpPr>
        <p:spPr>
          <a:xfrm>
            <a:off x="6935513" y="1634470"/>
            <a:ext cx="1881877" cy="1053623"/>
          </a:xfrm>
          <a:prstGeom prst="rect">
            <a:avLst/>
          </a:prstGeom>
          <a:solidFill>
            <a:srgbClr val="D8D8D8"/>
          </a:solidFill>
          <a:ln>
            <a:noFill/>
          </a:ln>
        </p:spPr>
      </p:sp>
      <p:sp>
        <p:nvSpPr>
          <p:cNvPr id="299" name="Google Shape;299;p15"/>
          <p:cNvSpPr txBox="1"/>
          <p:nvPr>
            <p:ph idx="6" type="body"/>
          </p:nvPr>
        </p:nvSpPr>
        <p:spPr>
          <a:xfrm>
            <a:off x="2527738"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0" name="Google Shape;300;p15"/>
          <p:cNvSpPr txBox="1"/>
          <p:nvPr>
            <p:ph idx="7" type="body"/>
          </p:nvPr>
        </p:nvSpPr>
        <p:spPr>
          <a:xfrm>
            <a:off x="4731625"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1" name="Google Shape;301;p15"/>
          <p:cNvSpPr txBox="1"/>
          <p:nvPr>
            <p:ph idx="8" type="body"/>
          </p:nvPr>
        </p:nvSpPr>
        <p:spPr>
          <a:xfrm>
            <a:off x="6935512"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2" name="Google Shape;302;p1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3" name="Google Shape;303;p1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Title">
  <p:cSld name="Title and Content White Title">
    <p:spTree>
      <p:nvGrpSpPr>
        <p:cNvPr id="304" name="Shape 304"/>
        <p:cNvGrpSpPr/>
        <p:nvPr/>
      </p:nvGrpSpPr>
      <p:grpSpPr>
        <a:xfrm>
          <a:off x="0" y="0"/>
          <a:ext cx="0" cy="0"/>
          <a:chOff x="0" y="0"/>
          <a:chExt cx="0" cy="0"/>
        </a:xfrm>
      </p:grpSpPr>
      <p:sp>
        <p:nvSpPr>
          <p:cNvPr id="305" name="Google Shape;305;p1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16"/>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7" name="Google Shape;307;p1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8" name="Google Shape;308;p16"/>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hite Title" type="titleOnly">
  <p:cSld name="TITLE_ONLY">
    <p:spTree>
      <p:nvGrpSpPr>
        <p:cNvPr id="309" name="Shape 309"/>
        <p:cNvGrpSpPr/>
        <p:nvPr/>
      </p:nvGrpSpPr>
      <p:grpSpPr>
        <a:xfrm>
          <a:off x="0" y="0"/>
          <a:ext cx="0" cy="0"/>
          <a:chOff x="0" y="0"/>
          <a:chExt cx="0" cy="0"/>
        </a:xfrm>
      </p:grpSpPr>
      <p:sp>
        <p:nvSpPr>
          <p:cNvPr id="310" name="Google Shape;310;p1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1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2" name="Google Shape;312;p1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Thank you" showMasterSp="0">
  <p:cSld name="Q&amp;A/Thank you">
    <p:bg>
      <p:bgPr>
        <a:solidFill>
          <a:schemeClr val="lt2"/>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326231" y="339582"/>
            <a:ext cx="2409990" cy="1321691"/>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2"/>
              </a:buClr>
              <a:buSzPts val="4600"/>
              <a:buFont typeface="Arial"/>
              <a:buNone/>
              <a:defRPr sz="4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18"/>
          <p:cNvSpPr txBox="1"/>
          <p:nvPr>
            <p:ph idx="1" type="body"/>
          </p:nvPr>
        </p:nvSpPr>
        <p:spPr>
          <a:xfrm>
            <a:off x="323849" y="2387560"/>
            <a:ext cx="2412371" cy="182249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300"/>
              <a:buNone/>
              <a:defRPr b="0" sz="1300">
                <a:solidFill>
                  <a:schemeClr val="dk2"/>
                </a:solidFill>
              </a:defRPr>
            </a:lvl1pPr>
            <a:lvl2pPr indent="-228600" lvl="1" marL="914400" algn="l">
              <a:lnSpc>
                <a:spcPct val="112000"/>
              </a:lnSpc>
              <a:spcBef>
                <a:spcPts val="0"/>
              </a:spcBef>
              <a:spcAft>
                <a:spcPts val="0"/>
              </a:spcAft>
              <a:buClr>
                <a:schemeClr val="dk2"/>
              </a:buClr>
              <a:buSzPts val="1050"/>
              <a:buNone/>
              <a:defRPr sz="1050">
                <a:solidFill>
                  <a:schemeClr val="dk2"/>
                </a:solidFill>
              </a:defRPr>
            </a:lvl2pPr>
            <a:lvl3pPr indent="-295275" lvl="2" marL="1371600" algn="l">
              <a:lnSpc>
                <a:spcPct val="112000"/>
              </a:lnSpc>
              <a:spcBef>
                <a:spcPts val="0"/>
              </a:spcBef>
              <a:spcAft>
                <a:spcPts val="0"/>
              </a:spcAft>
              <a:buClr>
                <a:schemeClr val="dk2"/>
              </a:buClr>
              <a:buSzPts val="1050"/>
              <a:buChar char="•"/>
              <a:defRPr sz="1050">
                <a:solidFill>
                  <a:schemeClr val="dk2"/>
                </a:solidFill>
              </a:defRPr>
            </a:lvl3pPr>
            <a:lvl4pPr indent="-285750" lvl="3" marL="1828800" algn="l">
              <a:lnSpc>
                <a:spcPct val="112000"/>
              </a:lnSpc>
              <a:spcBef>
                <a:spcPts val="0"/>
              </a:spcBef>
              <a:spcAft>
                <a:spcPts val="0"/>
              </a:spcAft>
              <a:buClr>
                <a:schemeClr val="dk2"/>
              </a:buClr>
              <a:buSzPts val="900"/>
              <a:buChar char="–"/>
              <a:defRPr sz="900">
                <a:solidFill>
                  <a:schemeClr val="dk2"/>
                </a:solidFill>
              </a:defRPr>
            </a:lvl4pPr>
            <a:lvl5pPr indent="-279400" lvl="4" marL="2286000" algn="l">
              <a:lnSpc>
                <a:spcPct val="112000"/>
              </a:lnSpc>
              <a:spcBef>
                <a:spcPts val="0"/>
              </a:spcBef>
              <a:spcAft>
                <a:spcPts val="0"/>
              </a:spcAft>
              <a:buClr>
                <a:schemeClr val="dk2"/>
              </a:buClr>
              <a:buSzPts val="800"/>
              <a:buChar char="•"/>
              <a:defRPr sz="800">
                <a:solidFill>
                  <a:schemeClr val="dk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6" name="Google Shape;316;p18"/>
          <p:cNvSpPr/>
          <p:nvPr>
            <p:ph idx="2" type="pic"/>
          </p:nvPr>
        </p:nvSpPr>
        <p:spPr>
          <a:xfrm>
            <a:off x="3036367" y="64295"/>
            <a:ext cx="6107634" cy="5079206"/>
          </a:xfrm>
          <a:prstGeom prst="rect">
            <a:avLst/>
          </a:prstGeom>
          <a:solidFill>
            <a:srgbClr val="D8D8D8"/>
          </a:solidFill>
          <a:ln>
            <a:noFill/>
          </a:ln>
        </p:spPr>
      </p:sp>
      <p:sp>
        <p:nvSpPr>
          <p:cNvPr id="317" name="Google Shape;317;p18"/>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9" name="Google Shape;319;p18"/>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20" name="Google Shape;320;p18"/>
          <p:cNvGrpSpPr/>
          <p:nvPr/>
        </p:nvGrpSpPr>
        <p:grpSpPr>
          <a:xfrm>
            <a:off x="278604" y="4554538"/>
            <a:ext cx="1331527" cy="342899"/>
            <a:chOff x="278604" y="4554538"/>
            <a:chExt cx="1331527" cy="342899"/>
          </a:xfrm>
        </p:grpSpPr>
        <p:grpSp>
          <p:nvGrpSpPr>
            <p:cNvPr id="321" name="Google Shape;321;p18"/>
            <p:cNvGrpSpPr/>
            <p:nvPr/>
          </p:nvGrpSpPr>
          <p:grpSpPr>
            <a:xfrm>
              <a:off x="278604" y="4554538"/>
              <a:ext cx="298793" cy="342426"/>
              <a:chOff x="278604" y="4554538"/>
              <a:chExt cx="298793" cy="342426"/>
            </a:xfrm>
          </p:grpSpPr>
          <p:grpSp>
            <p:nvGrpSpPr>
              <p:cNvPr id="322" name="Google Shape;322;p18"/>
              <p:cNvGrpSpPr/>
              <p:nvPr/>
            </p:nvGrpSpPr>
            <p:grpSpPr>
              <a:xfrm>
                <a:off x="278604" y="4554538"/>
                <a:ext cx="297174" cy="342426"/>
                <a:chOff x="278604" y="4554538"/>
                <a:chExt cx="297174" cy="342426"/>
              </a:xfrm>
            </p:grpSpPr>
            <p:sp>
              <p:nvSpPr>
                <p:cNvPr id="323" name="Google Shape;323;p18"/>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8"/>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5" name="Google Shape;325;p18"/>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26" name="Google Shape;326;p18"/>
            <p:cNvGrpSpPr/>
            <p:nvPr/>
          </p:nvGrpSpPr>
          <p:grpSpPr>
            <a:xfrm>
              <a:off x="704036" y="4691063"/>
              <a:ext cx="497054" cy="76834"/>
              <a:chOff x="704036" y="4691063"/>
              <a:chExt cx="497054" cy="76834"/>
            </a:xfrm>
          </p:grpSpPr>
          <p:sp>
            <p:nvSpPr>
              <p:cNvPr id="327" name="Google Shape;327;p18"/>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8"/>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8"/>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8"/>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8"/>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8"/>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8"/>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4" name="Google Shape;334;p18"/>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8"/>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8"/>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8"/>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8"/>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8"/>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8"/>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8"/>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8"/>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8"/>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8"/>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8"/>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8"/>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8"/>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8"/>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8"/>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8"/>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8"/>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8"/>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353" name="Shape 353"/>
        <p:cNvGrpSpPr/>
        <p:nvPr/>
      </p:nvGrpSpPr>
      <p:grpSpPr>
        <a:xfrm>
          <a:off x="0" y="0"/>
          <a:ext cx="0" cy="0"/>
          <a:chOff x="0" y="0"/>
          <a:chExt cx="0" cy="0"/>
        </a:xfrm>
      </p:grpSpPr>
      <p:sp>
        <p:nvSpPr>
          <p:cNvPr id="354" name="Google Shape;354;p19"/>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5" name="Google Shape;355;p19"/>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300"/>
              <a:buNone/>
              <a:defRPr b="0" sz="13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56" name="Google Shape;356;p19"/>
          <p:cNvSpPr/>
          <p:nvPr>
            <p:ph idx="2" type="pic"/>
          </p:nvPr>
        </p:nvSpPr>
        <p:spPr>
          <a:xfrm>
            <a:off x="6103938" y="0"/>
            <a:ext cx="3040062" cy="5143500"/>
          </a:xfrm>
          <a:prstGeom prst="rect">
            <a:avLst/>
          </a:prstGeom>
          <a:solidFill>
            <a:srgbClr val="D8D8D8"/>
          </a:solidFill>
          <a:ln>
            <a:noFill/>
          </a:ln>
        </p:spPr>
      </p:sp>
      <p:sp>
        <p:nvSpPr>
          <p:cNvPr id="357" name="Google Shape;357;p19"/>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58" name="Google Shape;358;p19"/>
          <p:cNvGrpSpPr/>
          <p:nvPr/>
        </p:nvGrpSpPr>
        <p:grpSpPr>
          <a:xfrm>
            <a:off x="243751" y="256503"/>
            <a:ext cx="2560321" cy="659341"/>
            <a:chOff x="243131" y="4363879"/>
            <a:chExt cx="2050554" cy="528065"/>
          </a:xfrm>
        </p:grpSpPr>
        <p:grpSp>
          <p:nvGrpSpPr>
            <p:cNvPr id="359" name="Google Shape;359;p19"/>
            <p:cNvGrpSpPr/>
            <p:nvPr/>
          </p:nvGrpSpPr>
          <p:grpSpPr>
            <a:xfrm>
              <a:off x="243131" y="4363879"/>
              <a:ext cx="460143" cy="527337"/>
              <a:chOff x="243131" y="4363879"/>
              <a:chExt cx="460143" cy="527337"/>
            </a:xfrm>
          </p:grpSpPr>
          <p:grpSp>
            <p:nvGrpSpPr>
              <p:cNvPr id="360" name="Google Shape;360;p19"/>
              <p:cNvGrpSpPr/>
              <p:nvPr/>
            </p:nvGrpSpPr>
            <p:grpSpPr>
              <a:xfrm>
                <a:off x="243131" y="4363879"/>
                <a:ext cx="457650" cy="527337"/>
                <a:chOff x="243131" y="4363879"/>
                <a:chExt cx="457650" cy="527337"/>
              </a:xfrm>
            </p:grpSpPr>
            <p:sp>
              <p:nvSpPr>
                <p:cNvPr id="361" name="Google Shape;361;p19"/>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9"/>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3" name="Google Shape;363;p19"/>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4" name="Google Shape;364;p19"/>
            <p:cNvGrpSpPr/>
            <p:nvPr/>
          </p:nvGrpSpPr>
          <p:grpSpPr>
            <a:xfrm>
              <a:off x="898297" y="4574127"/>
              <a:ext cx="765464" cy="118326"/>
              <a:chOff x="898297" y="4574127"/>
              <a:chExt cx="765464" cy="118326"/>
            </a:xfrm>
          </p:grpSpPr>
          <p:sp>
            <p:nvSpPr>
              <p:cNvPr id="365" name="Google Shape;365;p19"/>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9"/>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9"/>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9"/>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9"/>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9"/>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9"/>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2" name="Google Shape;372;p19"/>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9"/>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9"/>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9"/>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9"/>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9"/>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9"/>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9"/>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9"/>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9"/>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9"/>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9"/>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9"/>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9"/>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9"/>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9"/>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9"/>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9"/>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9"/>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1" name="Shape 391"/>
        <p:cNvGrpSpPr/>
        <p:nvPr/>
      </p:nvGrpSpPr>
      <p:grpSpPr>
        <a:xfrm>
          <a:off x="0" y="0"/>
          <a:ext cx="0" cy="0"/>
          <a:chOff x="0" y="0"/>
          <a:chExt cx="0" cy="0"/>
        </a:xfrm>
      </p:grpSpPr>
      <p:sp>
        <p:nvSpPr>
          <p:cNvPr id="392" name="Google Shape;392;p20"/>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2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4" name="Google Shape;394;p20"/>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bg>
      <p:bgPr>
        <a:solidFill>
          <a:schemeClr val="dk2"/>
        </a:solidFill>
      </p:bgPr>
    </p:bg>
    <p:spTree>
      <p:nvGrpSpPr>
        <p:cNvPr id="86" name="Shape 86"/>
        <p:cNvGrpSpPr/>
        <p:nvPr/>
      </p:nvGrpSpPr>
      <p:grpSpPr>
        <a:xfrm>
          <a:off x="0" y="0"/>
          <a:ext cx="0" cy="0"/>
          <a:chOff x="0" y="0"/>
          <a:chExt cx="0" cy="0"/>
        </a:xfrm>
      </p:grpSpPr>
      <p:sp>
        <p:nvSpPr>
          <p:cNvPr id="87" name="Google Shape;87;p3"/>
          <p:cNvSpPr txBox="1"/>
          <p:nvPr>
            <p:ph type="ctrTitle"/>
          </p:nvPr>
        </p:nvSpPr>
        <p:spPr>
          <a:xfrm>
            <a:off x="310896" y="1085262"/>
            <a:ext cx="7740904"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
          <p:cNvSpPr txBox="1"/>
          <p:nvPr>
            <p:ph idx="1" type="subTitle"/>
          </p:nvPr>
        </p:nvSpPr>
        <p:spPr>
          <a:xfrm>
            <a:off x="332072" y="2935224"/>
            <a:ext cx="4248150" cy="630936"/>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9" name="Google Shape;89;p3"/>
          <p:cNvSpPr/>
          <p:nvPr>
            <p:ph idx="2" type="pic"/>
          </p:nvPr>
        </p:nvSpPr>
        <p:spPr>
          <a:xfrm>
            <a:off x="0" y="3891868"/>
            <a:ext cx="9144000" cy="1371600"/>
          </a:xfrm>
          <a:prstGeom prst="rect">
            <a:avLst/>
          </a:prstGeom>
          <a:solidFill>
            <a:srgbClr val="D8D8D8"/>
          </a:solidFill>
          <a:ln>
            <a:noFill/>
          </a:ln>
        </p:spPr>
      </p:sp>
      <p:sp>
        <p:nvSpPr>
          <p:cNvPr id="90" name="Google Shape;90;p3"/>
          <p:cNvSpPr/>
          <p:nvPr>
            <p:ph idx="11" type="ftr"/>
          </p:nvPr>
        </p:nvSpPr>
        <p:spPr>
          <a:xfrm>
            <a:off x="7006911" y="453251"/>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1" name="Google Shape;91;p3"/>
          <p:cNvGrpSpPr/>
          <p:nvPr/>
        </p:nvGrpSpPr>
        <p:grpSpPr>
          <a:xfrm>
            <a:off x="243751" y="256503"/>
            <a:ext cx="2560321" cy="659341"/>
            <a:chOff x="243131" y="4363879"/>
            <a:chExt cx="2050554" cy="528065"/>
          </a:xfrm>
        </p:grpSpPr>
        <p:grpSp>
          <p:nvGrpSpPr>
            <p:cNvPr id="92" name="Google Shape;92;p3"/>
            <p:cNvGrpSpPr/>
            <p:nvPr/>
          </p:nvGrpSpPr>
          <p:grpSpPr>
            <a:xfrm>
              <a:off x="243131" y="4363879"/>
              <a:ext cx="460143" cy="527337"/>
              <a:chOff x="243131" y="4363879"/>
              <a:chExt cx="460143" cy="527337"/>
            </a:xfrm>
          </p:grpSpPr>
          <p:grpSp>
            <p:nvGrpSpPr>
              <p:cNvPr id="93" name="Google Shape;93;p3"/>
              <p:cNvGrpSpPr/>
              <p:nvPr/>
            </p:nvGrpSpPr>
            <p:grpSpPr>
              <a:xfrm>
                <a:off x="243131" y="4363879"/>
                <a:ext cx="457650" cy="527337"/>
                <a:chOff x="243131" y="4363879"/>
                <a:chExt cx="457650" cy="527337"/>
              </a:xfrm>
            </p:grpSpPr>
            <p:sp>
              <p:nvSpPr>
                <p:cNvPr id="94" name="Google Shape;94;p3"/>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6" name="Google Shape;96;p3"/>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7" name="Google Shape;97;p3"/>
            <p:cNvGrpSpPr/>
            <p:nvPr/>
          </p:nvGrpSpPr>
          <p:grpSpPr>
            <a:xfrm>
              <a:off x="898297" y="4574127"/>
              <a:ext cx="765464" cy="118326"/>
              <a:chOff x="898297" y="4574127"/>
              <a:chExt cx="765464" cy="118326"/>
            </a:xfrm>
          </p:grpSpPr>
          <p:sp>
            <p:nvSpPr>
              <p:cNvPr id="98" name="Google Shape;98;p3"/>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3"/>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3"/>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3"/>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3"/>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5" name="Google Shape;105;p3"/>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3"/>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3"/>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3"/>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3"/>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3"/>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3"/>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3"/>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3"/>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3"/>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3"/>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3"/>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3"/>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3"/>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3"/>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3"/>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3"/>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3"/>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3"/>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5" name="Shape 395"/>
        <p:cNvGrpSpPr/>
        <p:nvPr/>
      </p:nvGrpSpPr>
      <p:grpSpPr>
        <a:xfrm>
          <a:off x="0" y="0"/>
          <a:ext cx="0" cy="0"/>
          <a:chOff x="0" y="0"/>
          <a:chExt cx="0" cy="0"/>
        </a:xfrm>
      </p:grpSpPr>
      <p:sp>
        <p:nvSpPr>
          <p:cNvPr id="396" name="Google Shape;396;p2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7" name="Google Shape;397;p2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lt2"/>
        </a:solidFill>
      </p:bgPr>
    </p:bg>
    <p:spTree>
      <p:nvGrpSpPr>
        <p:cNvPr id="124" name="Shape 124"/>
        <p:cNvGrpSpPr/>
        <p:nvPr/>
      </p:nvGrpSpPr>
      <p:grpSpPr>
        <a:xfrm>
          <a:off x="0" y="0"/>
          <a:ext cx="0" cy="0"/>
          <a:chOff x="0" y="0"/>
          <a:chExt cx="0" cy="0"/>
        </a:xfrm>
      </p:grpSpPr>
      <p:sp>
        <p:nvSpPr>
          <p:cNvPr id="125" name="Google Shape;125;p4"/>
          <p:cNvSpPr txBox="1"/>
          <p:nvPr>
            <p:ph type="title"/>
          </p:nvPr>
        </p:nvSpPr>
        <p:spPr>
          <a:xfrm>
            <a:off x="327108" y="306907"/>
            <a:ext cx="5175504" cy="226771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4500"/>
              <a:buFont typeface="Arial"/>
              <a:buNone/>
              <a:defRPr sz="45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p:nvPr/>
        </p:nvSpPr>
        <p:spPr>
          <a:xfrm>
            <a:off x="-2" y="0"/>
            <a:ext cx="9143999" cy="6429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29" name="Google Shape;129;p4"/>
          <p:cNvGrpSpPr/>
          <p:nvPr/>
        </p:nvGrpSpPr>
        <p:grpSpPr>
          <a:xfrm>
            <a:off x="278604" y="4554538"/>
            <a:ext cx="1331527" cy="342899"/>
            <a:chOff x="278604" y="4554538"/>
            <a:chExt cx="1331527" cy="342899"/>
          </a:xfrm>
        </p:grpSpPr>
        <p:grpSp>
          <p:nvGrpSpPr>
            <p:cNvPr id="130" name="Google Shape;130;p4"/>
            <p:cNvGrpSpPr/>
            <p:nvPr/>
          </p:nvGrpSpPr>
          <p:grpSpPr>
            <a:xfrm>
              <a:off x="278604" y="4554538"/>
              <a:ext cx="298793" cy="342426"/>
              <a:chOff x="278604" y="4554538"/>
              <a:chExt cx="298793" cy="342426"/>
            </a:xfrm>
          </p:grpSpPr>
          <p:grpSp>
            <p:nvGrpSpPr>
              <p:cNvPr id="131" name="Google Shape;131;p4"/>
              <p:cNvGrpSpPr/>
              <p:nvPr/>
            </p:nvGrpSpPr>
            <p:grpSpPr>
              <a:xfrm>
                <a:off x="278604" y="4554538"/>
                <a:ext cx="297174" cy="342426"/>
                <a:chOff x="278604" y="4554538"/>
                <a:chExt cx="297174" cy="342426"/>
              </a:xfrm>
            </p:grpSpPr>
            <p:sp>
              <p:nvSpPr>
                <p:cNvPr id="132" name="Google Shape;132;p4"/>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4"/>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4" name="Google Shape;134;p4"/>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 name="Google Shape;135;p4"/>
            <p:cNvGrpSpPr/>
            <p:nvPr/>
          </p:nvGrpSpPr>
          <p:grpSpPr>
            <a:xfrm>
              <a:off x="704036" y="4691063"/>
              <a:ext cx="497054" cy="76834"/>
              <a:chOff x="704036" y="4691063"/>
              <a:chExt cx="497054" cy="76834"/>
            </a:xfrm>
          </p:grpSpPr>
          <p:sp>
            <p:nvSpPr>
              <p:cNvPr id="136" name="Google Shape;136;p4"/>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4"/>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4"/>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4"/>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4"/>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4"/>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4"/>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3" name="Google Shape;143;p4"/>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4"/>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4"/>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4"/>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4"/>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4"/>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4"/>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4"/>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4"/>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4"/>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4"/>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4"/>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4"/>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4"/>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4"/>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4"/>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4"/>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4"/>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4"/>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2" name="Shape 162"/>
        <p:cNvGrpSpPr/>
        <p:nvPr/>
      </p:nvGrpSpPr>
      <p:grpSpPr>
        <a:xfrm>
          <a:off x="0" y="0"/>
          <a:ext cx="0" cy="0"/>
          <a:chOff x="0" y="0"/>
          <a:chExt cx="0" cy="0"/>
        </a:xfrm>
      </p:grpSpPr>
      <p:sp>
        <p:nvSpPr>
          <p:cNvPr id="163" name="Google Shape;163;p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Wide">
  <p:cSld name="Text and Image Wide">
    <p:spTree>
      <p:nvGrpSpPr>
        <p:cNvPr id="167" name="Shape 167"/>
        <p:cNvGrpSpPr/>
        <p:nvPr/>
      </p:nvGrpSpPr>
      <p:grpSpPr>
        <a:xfrm>
          <a:off x="0" y="0"/>
          <a:ext cx="0" cy="0"/>
          <a:chOff x="0" y="0"/>
          <a:chExt cx="0" cy="0"/>
        </a:xfrm>
      </p:grpSpPr>
      <p:sp>
        <p:nvSpPr>
          <p:cNvPr id="168" name="Google Shape;168;p6"/>
          <p:cNvSpPr/>
          <p:nvPr>
            <p:ph idx="2" type="pic"/>
          </p:nvPr>
        </p:nvSpPr>
        <p:spPr>
          <a:xfrm>
            <a:off x="1" y="3771900"/>
            <a:ext cx="9144000" cy="1371600"/>
          </a:xfrm>
          <a:prstGeom prst="rect">
            <a:avLst/>
          </a:prstGeom>
          <a:solidFill>
            <a:srgbClr val="D8D8D8"/>
          </a:solidFill>
          <a:ln>
            <a:noFill/>
          </a:ln>
        </p:spPr>
      </p:sp>
      <p:sp>
        <p:nvSpPr>
          <p:cNvPr id="169" name="Google Shape;169;p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6"/>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
          <p:cNvSpPr txBox="1"/>
          <p:nvPr>
            <p:ph idx="1" type="body"/>
          </p:nvPr>
        </p:nvSpPr>
        <p:spPr>
          <a:xfrm>
            <a:off x="325438" y="1554481"/>
            <a:ext cx="7446962" cy="2057778"/>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173" name="Google Shape;173;p6"/>
          <p:cNvGrpSpPr/>
          <p:nvPr/>
        </p:nvGrpSpPr>
        <p:grpSpPr>
          <a:xfrm>
            <a:off x="278604" y="4554538"/>
            <a:ext cx="1331527" cy="342899"/>
            <a:chOff x="278604" y="4554538"/>
            <a:chExt cx="1331527" cy="342899"/>
          </a:xfrm>
        </p:grpSpPr>
        <p:grpSp>
          <p:nvGrpSpPr>
            <p:cNvPr id="174" name="Google Shape;174;p6"/>
            <p:cNvGrpSpPr/>
            <p:nvPr/>
          </p:nvGrpSpPr>
          <p:grpSpPr>
            <a:xfrm>
              <a:off x="278604" y="4554538"/>
              <a:ext cx="298793" cy="342426"/>
              <a:chOff x="278604" y="4554538"/>
              <a:chExt cx="298793" cy="342426"/>
            </a:xfrm>
          </p:grpSpPr>
          <p:grpSp>
            <p:nvGrpSpPr>
              <p:cNvPr id="175" name="Google Shape;175;p6"/>
              <p:cNvGrpSpPr/>
              <p:nvPr/>
            </p:nvGrpSpPr>
            <p:grpSpPr>
              <a:xfrm>
                <a:off x="278604" y="4554538"/>
                <a:ext cx="297174" cy="342426"/>
                <a:chOff x="278604" y="4554538"/>
                <a:chExt cx="297174" cy="342426"/>
              </a:xfrm>
            </p:grpSpPr>
            <p:sp>
              <p:nvSpPr>
                <p:cNvPr id="176" name="Google Shape;176;p6"/>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6"/>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8" name="Google Shape;178;p6"/>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9" name="Google Shape;179;p6"/>
            <p:cNvGrpSpPr/>
            <p:nvPr/>
          </p:nvGrpSpPr>
          <p:grpSpPr>
            <a:xfrm>
              <a:off x="704036" y="4691063"/>
              <a:ext cx="497054" cy="76834"/>
              <a:chOff x="704036" y="4691063"/>
              <a:chExt cx="497054" cy="76834"/>
            </a:xfrm>
          </p:grpSpPr>
          <p:sp>
            <p:nvSpPr>
              <p:cNvPr id="180" name="Google Shape;180;p6"/>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6"/>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6"/>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6"/>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6"/>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6"/>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6"/>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 name="Google Shape;187;p6"/>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6"/>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6"/>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6"/>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6"/>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6"/>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6"/>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6"/>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6"/>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6"/>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6"/>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6"/>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6"/>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6"/>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6"/>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6"/>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6"/>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6"/>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6"/>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arge Text" type="obj">
  <p:cSld name="OBJECT">
    <p:spTree>
      <p:nvGrpSpPr>
        <p:cNvPr id="206" name="Shape 206"/>
        <p:cNvGrpSpPr/>
        <p:nvPr/>
      </p:nvGrpSpPr>
      <p:grpSpPr>
        <a:xfrm>
          <a:off x="0" y="0"/>
          <a:ext cx="0" cy="0"/>
          <a:chOff x="0" y="0"/>
          <a:chExt cx="0" cy="0"/>
        </a:xfrm>
      </p:grpSpPr>
      <p:sp>
        <p:nvSpPr>
          <p:cNvPr id="207" name="Google Shape;207;p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7"/>
          <p:cNvSpPr txBox="1"/>
          <p:nvPr>
            <p:ph idx="1" type="body"/>
          </p:nvPr>
        </p:nvSpPr>
        <p:spPr>
          <a:xfrm>
            <a:off x="347663" y="1597810"/>
            <a:ext cx="8238776" cy="2647182"/>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accent1"/>
              </a:buClr>
              <a:buSzPts val="5600"/>
              <a:buNone/>
              <a:defRPr sz="56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9" name="Google Shape;209;p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eavy Text White Title">
  <p:cSld name="Title and Heavy Text White Title">
    <p:spTree>
      <p:nvGrpSpPr>
        <p:cNvPr id="211" name="Shape 211"/>
        <p:cNvGrpSpPr/>
        <p:nvPr/>
      </p:nvGrpSpPr>
      <p:grpSpPr>
        <a:xfrm>
          <a:off x="0" y="0"/>
          <a:ext cx="0" cy="0"/>
          <a:chOff x="0" y="0"/>
          <a:chExt cx="0" cy="0"/>
        </a:xfrm>
      </p:grpSpPr>
      <p:sp>
        <p:nvSpPr>
          <p:cNvPr id="212" name="Google Shape;212;p8"/>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8"/>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8"/>
          <p:cNvSpPr txBox="1"/>
          <p:nvPr>
            <p:ph idx="2" type="body"/>
          </p:nvPr>
        </p:nvSpPr>
        <p:spPr>
          <a:xfrm>
            <a:off x="489916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 name="Google Shape;215;p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8"/>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Quote">
  <p:cSld name="Text and Quote">
    <p:spTree>
      <p:nvGrpSpPr>
        <p:cNvPr id="217" name="Shape 217"/>
        <p:cNvGrpSpPr/>
        <p:nvPr/>
      </p:nvGrpSpPr>
      <p:grpSpPr>
        <a:xfrm>
          <a:off x="0" y="0"/>
          <a:ext cx="0" cy="0"/>
          <a:chOff x="0" y="0"/>
          <a:chExt cx="0" cy="0"/>
        </a:xfrm>
      </p:grpSpPr>
      <p:sp>
        <p:nvSpPr>
          <p:cNvPr id="218" name="Google Shape;218;p9"/>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9"/>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9"/>
          <p:cNvSpPr txBox="1"/>
          <p:nvPr>
            <p:ph idx="2"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accent1"/>
              </a:buClr>
              <a:buSzPts val="3800"/>
              <a:buNone/>
              <a:defRPr sz="38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1" name="Google Shape;221;p9"/>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9"/>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p:cSld name="Text and Image">
    <p:spTree>
      <p:nvGrpSpPr>
        <p:cNvPr id="223" name="Shape 223"/>
        <p:cNvGrpSpPr/>
        <p:nvPr/>
      </p:nvGrpSpPr>
      <p:grpSpPr>
        <a:xfrm>
          <a:off x="0" y="0"/>
          <a:ext cx="0" cy="0"/>
          <a:chOff x="0" y="0"/>
          <a:chExt cx="0" cy="0"/>
        </a:xfrm>
      </p:grpSpPr>
      <p:sp>
        <p:nvSpPr>
          <p:cNvPr id="224" name="Google Shape;224;p10"/>
          <p:cNvSpPr/>
          <p:nvPr>
            <p:ph idx="2" type="pic"/>
          </p:nvPr>
        </p:nvSpPr>
        <p:spPr>
          <a:xfrm>
            <a:off x="4901184" y="64294"/>
            <a:ext cx="4242816" cy="5079205"/>
          </a:xfrm>
          <a:prstGeom prst="rect">
            <a:avLst/>
          </a:prstGeom>
          <a:solidFill>
            <a:srgbClr val="D8D8D8"/>
          </a:solidFill>
          <a:ln>
            <a:noFill/>
          </a:ln>
        </p:spPr>
      </p:sp>
      <p:sp>
        <p:nvSpPr>
          <p:cNvPr id="225" name="Google Shape;225;p10"/>
          <p:cNvSpPr txBox="1"/>
          <p:nvPr>
            <p:ph type="title"/>
          </p:nvPr>
        </p:nvSpPr>
        <p:spPr>
          <a:xfrm>
            <a:off x="326230" y="339586"/>
            <a:ext cx="4122825"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0"/>
          <p:cNvSpPr txBox="1"/>
          <p:nvPr>
            <p:ph idx="1" type="body"/>
          </p:nvPr>
        </p:nvSpPr>
        <p:spPr>
          <a:xfrm>
            <a:off x="323849" y="1572392"/>
            <a:ext cx="39776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7" name="Google Shape;227;p1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10"/>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2712">
          <p15:clr>
            <a:srgbClr val="FBAE40"/>
          </p15:clr>
        </p15:guide>
        <p15:guide id="2" pos="3085">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2200"/>
              <a:buFont typeface="Arial"/>
              <a:buNone/>
              <a:defRPr b="1" i="0" sz="22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6231" y="1553204"/>
            <a:ext cx="7443102" cy="2647182"/>
          </a:xfrm>
          <a:prstGeom prst="rect">
            <a:avLst/>
          </a:prstGeom>
          <a:noFill/>
          <a:ln>
            <a:noFill/>
          </a:ln>
        </p:spPr>
        <p:txBody>
          <a:bodyPr anchorCtr="0" anchor="t" bIns="0" lIns="0" spcFirstLastPara="1" rIns="0" wrap="square" tIns="0">
            <a:noAutofit/>
          </a:bodyPr>
          <a:lstStyle>
            <a:lvl1pPr indent="-228600" lvl="0" marL="457200" marR="0" rtl="0" algn="l">
              <a:lnSpc>
                <a:spcPct val="117000"/>
              </a:lnSpc>
              <a:spcBef>
                <a:spcPts val="0"/>
              </a:spcBef>
              <a:spcAft>
                <a:spcPts val="0"/>
              </a:spcAft>
              <a:buClr>
                <a:schemeClr val="accent1"/>
              </a:buClr>
              <a:buSzPts val="1500"/>
              <a:buFont typeface="Arial"/>
              <a:buNone/>
              <a:defRPr b="1" i="0" sz="1500" u="none" cap="none" strike="noStrike">
                <a:solidFill>
                  <a:schemeClr val="accent1"/>
                </a:solidFill>
                <a:latin typeface="Arial"/>
                <a:ea typeface="Arial"/>
                <a:cs typeface="Arial"/>
                <a:sym typeface="Arial"/>
              </a:defRPr>
            </a:lvl1pPr>
            <a:lvl2pPr indent="-228600" lvl="1" marL="914400" marR="0" rtl="0" algn="l">
              <a:lnSpc>
                <a:spcPct val="117000"/>
              </a:lnSpc>
              <a:spcBef>
                <a:spcPts val="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323850" lvl="2" marL="1371600" marR="0" rtl="0" algn="l">
              <a:lnSpc>
                <a:spcPct val="117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1150" lvl="3" marL="1828800" marR="0" rtl="0" algn="l">
              <a:lnSpc>
                <a:spcPct val="117000"/>
              </a:lnSpc>
              <a:spcBef>
                <a:spcPts val="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298450" lvl="4" marL="2286000" marR="0" rtl="0" algn="l">
              <a:lnSpc>
                <a:spcPct val="117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marR="0" rtl="0" algn="r">
              <a:spcBef>
                <a:spcPts val="0"/>
              </a:spcBef>
              <a:spcAft>
                <a:spcPts val="0"/>
              </a:spcAft>
              <a:buSzPts val="1400"/>
              <a:buNone/>
              <a:defRPr b="1" i="0" sz="5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 name="Google Shape;15;p1"/>
          <p:cNvGrpSpPr/>
          <p:nvPr/>
        </p:nvGrpSpPr>
        <p:grpSpPr>
          <a:xfrm>
            <a:off x="278604" y="4554538"/>
            <a:ext cx="1331527" cy="342899"/>
            <a:chOff x="278604" y="4554538"/>
            <a:chExt cx="1331527" cy="342899"/>
          </a:xfrm>
        </p:grpSpPr>
        <p:grpSp>
          <p:nvGrpSpPr>
            <p:cNvPr id="16" name="Google Shape;16;p1"/>
            <p:cNvGrpSpPr/>
            <p:nvPr/>
          </p:nvGrpSpPr>
          <p:grpSpPr>
            <a:xfrm>
              <a:off x="278604" y="4554538"/>
              <a:ext cx="298793" cy="342426"/>
              <a:chOff x="278604" y="4554538"/>
              <a:chExt cx="298793" cy="342426"/>
            </a:xfrm>
          </p:grpSpPr>
          <p:grpSp>
            <p:nvGrpSpPr>
              <p:cNvPr id="17" name="Google Shape;17;p1"/>
              <p:cNvGrpSpPr/>
              <p:nvPr/>
            </p:nvGrpSpPr>
            <p:grpSpPr>
              <a:xfrm>
                <a:off x="278604" y="4554538"/>
                <a:ext cx="297174" cy="342426"/>
                <a:chOff x="278604" y="4554538"/>
                <a:chExt cx="297174" cy="342426"/>
              </a:xfrm>
            </p:grpSpPr>
            <p:sp>
              <p:nvSpPr>
                <p:cNvPr id="18" name="Google Shape;18;p1"/>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 name="Google Shape;20;p1"/>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 name="Google Shape;21;p1"/>
            <p:cNvGrpSpPr/>
            <p:nvPr/>
          </p:nvGrpSpPr>
          <p:grpSpPr>
            <a:xfrm>
              <a:off x="704036" y="4691063"/>
              <a:ext cx="497054" cy="76834"/>
              <a:chOff x="704036" y="4691063"/>
              <a:chExt cx="497054" cy="76834"/>
            </a:xfrm>
          </p:grpSpPr>
          <p:sp>
            <p:nvSpPr>
              <p:cNvPr id="22" name="Google Shape;22;p1"/>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 name="Google Shape;29;p1"/>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1"/>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1"/>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1"/>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1"/>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1"/>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1"/>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1"/>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1"/>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1"/>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1"/>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1"/>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1"/>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1"/>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52">
          <p15:clr>
            <a:srgbClr val="F26B43"/>
          </p15:clr>
        </p15:guide>
        <p15:guide id="2" pos="2880">
          <p15:clr>
            <a:srgbClr val="F26B43"/>
          </p15:clr>
        </p15:guide>
        <p15:guide id="3" orient="horz" pos="213">
          <p15:clr>
            <a:srgbClr val="F26B43"/>
          </p15:clr>
        </p15:guide>
        <p15:guide id="4" orient="horz" pos="641">
          <p15:clr>
            <a:srgbClr val="F26B43"/>
          </p15:clr>
        </p15:guide>
        <p15:guide id="5" pos="219">
          <p15:clr>
            <a:srgbClr val="F26B43"/>
          </p15:clr>
        </p15:guide>
        <p15:guide id="6" pos="204">
          <p15:clr>
            <a:srgbClr val="F26B43"/>
          </p15:clr>
        </p15:guide>
        <p15:guide id="7" pos="4896">
          <p15:clr>
            <a:srgbClr val="F26B43"/>
          </p15:clr>
        </p15:guide>
        <p15:guide id="8" orient="horz" pos="386">
          <p15:clr>
            <a:srgbClr val="F26B43"/>
          </p15:clr>
        </p15:guide>
        <p15:guide id="9" orient="horz" pos="9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jBmZWI4YzY2LTdmMzUtNDZlMC1hOTg3LTY2MDRjNjkwYjc1OSIsInByZXNlbnRhdGlvbklkIjoiMUVabnJnWUUwNlBPZFNBSmtGTTFvYkJtRTVCSDZYWmg4bkhoSGx6T19hMWciLCJzbGlkZUlkIjoiU0xJREVTX0FQSTEyMjI3MzYwOTZfMCIsInRpbWVsaW5lIjpbeyJwb2xsUXVlc3Rpb25VdWlkIjoiZDQ1YzgwZGYtMTYxZS00N2UyLTk2YTgtYWE2NTdlNDM3Mzk4Iiwic2hvd1Jlc3VsdHMiOnRydWV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sharing.nih.gov/data-management-and-sharing-policy/sharing-scientific-data/repositories-for-sharing-scientific-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mQxYzVkYzRjLTc1MjYtNDQ0OS1hY2ZjLTBhNTY0YjM0ZWU2MCIsInByZXNlbnRhdGlvbklkIjoiMUVabnJnWUUwNlBPZFNBSmtGTTFvYkJtRTVCSDZYWmg4bkhoSGx6T19hMWciLCJzbGlkZUlkIjoiU0xJREVTX0FQSTEyMTE0Njc4NjFfMCIsInRpbWVsaW5lIjpbeyJwb2xsUXVlc3Rpb25VdWlkIjoiN2VhMDVmNDUtN2NmNi00N2U0LTkxOTctNTg0ZTQ4OGQ1Yzk5Iiwic2hvd1Jlc3VsdHMiOnRydWV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mE5MmMzYTk0LTljNmQtNDBkYy04Y2U3LWUxNzk0ZmRhNmU3YyIsInByZXNlbnRhdGlvbklkIjoiMUVabnJnWUUwNlBPZFNBSmtGTTFvYkJtRTVCSDZYWmg4bkhoSGx6T19hMWciLCJzbGlkZUlkIjoiU0xJREVTX0FQSTgxNTQ0MzAxMF8wIiwidGltZWxpbmUiOlt7InBvbGxRdWVzdGlvblV1aWQiOiIyMTliNTI4ZS05NTRlLTRiMjctYmVhNi1hMzY0MWVjMWE0N2UiLCJzaG93UmVzdWx0cyI6dHJ1ZX1dLCJ0eXBlIjoiU2xpZG9Qb2xsIn0%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bioconductor.org/" TargetMode="External"/><Relationship Id="rId4" Type="http://schemas.openxmlformats.org/officeDocument/2006/relationships/hyperlink" Target="https://pandas.pydata.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graphpad.com/guides/prism/latest/user-guide/using_scripts.htm" TargetMode="External"/><Relationship Id="rId4" Type="http://schemas.openxmlformats.org/officeDocument/2006/relationships/hyperlink" Target="https://libguides.library.kent.edu/SPSS/Syntax#:~:text=SPSS%20syntax%20is%20a%20programming%20language%20that%20is%20unique%20to,using%20the%20drop%2Ddown%20menu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jFmOWFjMTEzLWQ4N2YtNGNhYy1iNTI4LTNhZjEwZGMzNTYwMSIsInByZXNlbnRhdGlvbklkIjoiMUVabnJnWUUwNlBPZFNBSmtGTTFvYkJtRTVCSDZYWmg4bkhoSGx6T19hMWciLCJzbGlkZUlkIjoiU0xJREVTX0FQSTE3NTEzNzY1MjVfMCIsInRpbWVsaW5lIjpbeyJwb2xsUXVlc3Rpb25VdWlkIjoiZWQzNGY0MGQtOWJkZi00ZjI3LWE0ZGUtN2U3N2U5MTZjMWUyIiwic2hvd1Jlc3VsdHMiOnRydWV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4.png"/><Relationship Id="rId5" Type="http://schemas.openxmlformats.org/officeDocument/2006/relationships/hyperlink" Target="https://www.sli.do/features-google-slides?payload=eyJwb2xsVXVpZCI6IjY1ZTBhYThiLTA2YjgtNDZhYy05MjEzLWUzNDZhZTVlYTQwNCIsInByZXNlbnRhdGlvbklkIjoiMUVabnJnWUUwNlBPZFNBSmtGTTFvYkJtRTVCSDZYWmg4bkhoSGx6T19hMWciLCJzbGlkZUlkIjoiU0xJREVTX0FQSTc4NzQwNzQ2MF8wIiwidGltZWxpbmUiOlt7InNob3dSZXN1bHRzIjp0cnVlLCJwb2xsUXVlc3Rpb25VdWlkIjoiYjNiNThiMWQtOGNlOS00NzM4LTgyZjktOTE4NThmNzlmYjY4In1dLCJ0eXBlIjoiU2xpZG9Qb2xsIn0%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www.codecademy.com/learn/learn-the-command-lin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comments" Target="../comments/commen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s://colab.goog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22.png"/><Relationship Id="rId5" Type="http://schemas.openxmlformats.org/officeDocument/2006/relationships/hyperlink" Target="https://www.sli.do/features-google-slides?payload=eyJwb2xsVXVpZCI6ImM1ZGMyMjYwLTMxMjYtNGM3NS04NzEyLWRlMmUyMzc1M2M5ZCIsInByZXNlbnRhdGlvbklkIjoiMUVabnJnWUUwNlBPZFNBSmtGTTFvYkJtRTVCSDZYWmg4bkhoSGx6T19hMWciLCJzbGlkZUlkIjoiU0xJREVTX0FQSTUyOTYzNjk3OF8wIiwidGltZWxpbmUiOlt7InBvbGxRdWVzdGlvblV1aWQiOiJiZjljMzZiMy1kYjViLTRlODgtODM5NS0xY2ViZDQyNTI0OWUiLCJzaG93UmVzdWx0cyI6dHJ1ZX1dLCJ0eXBlIjoiU2xpZG9Qb2xsIn0%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4.png"/><Relationship Id="rId5" Type="http://schemas.openxmlformats.org/officeDocument/2006/relationships/hyperlink" Target="https://www.sli.do/features-google-slides?payload=eyJwb2xsVXVpZCI6ImQzMmE5Y2RhLTkxZDktNDVmYS05ZTg5LWRiMzhiNTMxOGJlNyIsInByZXNlbnRhdGlvbklkIjoiMUVabnJnWUUwNlBPZFNBSmtGTTFvYkJtRTVCSDZYWmg4bkhoSGx6T19hMWciLCJzbGlkZUlkIjoiU0xJREVTX0FQSTI1NjQwNzMwOV8wIiwidGltZWxpbmUiOlt7InNob3dSZXN1bHRzIjp0cnVlLCJwb2xsUXVlc3Rpb25VdWlkIjoiZjBjNGVhMTYtNThhZS00MmJiLTkzZmYtYmE5ZTNmNjgxZjc3In1dLCJ0eXBlIjoiU2xpZG9Qb2xsIn0%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4.png"/><Relationship Id="rId5" Type="http://schemas.openxmlformats.org/officeDocument/2006/relationships/hyperlink" Target="https://www.sli.do/features-google-slides?payload=eyJwb2xsVXVpZCI6IjYxNTVlOWQyLTRhNGQtNGRjMS1iMjVlLWIzOGY2MTQ5YmI1ZiIsInByZXNlbnRhdGlvbklkIjoiMUVabnJnWUUwNlBPZFNBSmtGTTFvYkJtRTVCSDZYWmg4bkhoSGx6T19hMWciLCJzbGlkZUlkIjoiU0xJREVTX0FQSTEwNjc3NjQ4ODRfMCIsInRpbWVsaW5lIjpbeyJzaG93UmVzdWx0cyI6dHJ1ZSwicG9sbFF1ZXN0aW9uVXVpZCI6IjNmM2FlZTU0LTAwYzYtNDM2MC1hNmYwLTQ4OTZiMjllNzQ3MSJ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jA2NDljMDllLTFmZjUtNDNmYS04Y2IwLTAyNTBkYjAxZWM3YiIsInByZXNlbnRhdGlvbklkIjoiMUVabnJnWUUwNlBPZFNBSmtGTTFvYkJtRTVCSDZYWmg4bkhoSGx6T19hMWciLCJzbGlkZUlkIjoiU0xJREVTX0FQSTkxMjMyNzg5XzAiLCJ0aW1lbGluZSI6W3sicG9sbFF1ZXN0aW9uVXVpZCI6IjVmNmY0YTQyLWViYTYtNDY1OC1iZTc3LTM4MDExMjY3Mzg3OCIsInNob3dSZXN1bHRzIjp0cnVlfV0sInR5cGUiOiJTbGlkb1BvbGwifQ%3D%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4.png"/><Relationship Id="rId5" Type="http://schemas.openxmlformats.org/officeDocument/2006/relationships/hyperlink" Target="https://www.sli.do/features-google-slides?payload=eyJwb2xsVXVpZCI6IjUxZWEwYjJiLTBjNGMtNDc1MS05YTIxLTIzYTM2NmYzZDkzZSIsInByZXNlbnRhdGlvbklkIjoiMUVabnJnWUUwNlBPZFNBSmtGTTFvYkJtRTVCSDZYWmg4bkhoSGx6T19hMWciLCJzbGlkZUlkIjoiU0xJREVTX0FQSTY1MDUwNjg4N18wIiwidGltZWxpbmUiOlt7InNob3dSZXN1bHRzIjp0cnVlLCJwb2xsUXVlc3Rpb25VdWlkIjoiYTY2YzE3ZTctMjNjMi00OGI2LWFjOTctNDEzMTQ5Y2U3NTAwIn1dLCJ0eXBlIjoiU2xpZG9Qb2xsIn0%3D"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2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2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hyperlink" Target="https://towardsdatascience.com/how-to-use-r-in-google-colab-b6e02d7364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mY2NWNmNDdhLTVmN2UtNDU1Mi1hZjFhLWZlNjkwNGJlMjYxNiIsInByZXNlbnRhdGlvbklkIjoiMUVabnJnWUUwNlBPZFNBSmtGTTFvYkJtRTVCSDZYWmg4bkhoSGx6T19hMWciLCJzbGlkZUlkIjoiU0xJREVTX0FQSTEyNTkzNzg1OTBfMCIsInRpbWVsaW5lIjpbeyJwb2xsUXVlc3Rpb25VdWlkIjoiMmZhMTBkMTEtODBjYi00MzVmLTg0NmMtMzIxZTEzZjBiMjc3Iiwic2hvd1Jlc3VsdHMiOnRydWV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0.png"/><Relationship Id="rId5" Type="http://schemas.openxmlformats.org/officeDocument/2006/relationships/hyperlink" Target="https://www.sli.do/features-google-slides?payload=eyJwb2xsVXVpZCI6ImM2M2JjM2M0LWViMTYtNGEwZS1iNzY2LTczNjgyODA5ODJlOCIsInByZXNlbnRhdGlvbklkIjoiMUVabnJnWUUwNlBPZFNBSmtGTTFvYkJtRTVCSDZYWmg4bkhoSGx6T19hMWciLCJzbGlkZUlkIjoiU0xJREVTX0FQSTE5MTg3OTY1NTdfMCIsInRpbWVsaW5lIjpbeyJwb2xsUXVlc3Rpb25VdWlkIjoiYWU3NmZlNjAtMWVjYS00ZDJjLThmOGYtZTRhNDgyY2I4YWIzIiwic2hvd1Jlc3VsdHMiOnRydWV9XSwidHlwZSI6IlNsaWRvUG9sbCJ9" TargetMode="External"/><Relationship Id="rId6" Type="http://schemas.openxmlformats.org/officeDocument/2006/relationships/image" Target="../media/image5.png"/><Relationship Id="rId7" Type="http://schemas.openxmlformats.org/officeDocument/2006/relationships/hyperlink" Target="https://chrome.google.com/webstore/detail/slido/dhhclfjehmpacimcdknijodpjpmppki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ctrTitle"/>
          </p:nvPr>
        </p:nvSpPr>
        <p:spPr>
          <a:xfrm>
            <a:off x="310900" y="1085250"/>
            <a:ext cx="5514600" cy="1846800"/>
          </a:xfrm>
          <a:prstGeom prst="rect">
            <a:avLst/>
          </a:prstGeom>
          <a:noFill/>
          <a:ln>
            <a:noFill/>
          </a:ln>
        </p:spPr>
        <p:txBody>
          <a:bodyPr anchorCtr="0" anchor="b" bIns="0" lIns="0" spcFirstLastPara="1" rIns="0" wrap="square" tIns="0">
            <a:noAutofit/>
          </a:bodyPr>
          <a:lstStyle/>
          <a:p>
            <a:pPr indent="0" lvl="0" marL="0" rtl="0" algn="l">
              <a:lnSpc>
                <a:spcPct val="83000"/>
              </a:lnSpc>
              <a:spcBef>
                <a:spcPts val="0"/>
              </a:spcBef>
              <a:spcAft>
                <a:spcPts val="0"/>
              </a:spcAft>
              <a:buClr>
                <a:schemeClr val="lt1"/>
              </a:buClr>
              <a:buSzPts val="3200"/>
              <a:buFont typeface="Arial"/>
              <a:buNone/>
            </a:pPr>
            <a:r>
              <a:rPr lang="en-US"/>
              <a:t>Rigor and Reproducibility:</a:t>
            </a:r>
            <a:endParaRPr/>
          </a:p>
          <a:p>
            <a:pPr indent="0" lvl="0" marL="0" rtl="0" algn="l">
              <a:lnSpc>
                <a:spcPct val="83000"/>
              </a:lnSpc>
              <a:spcBef>
                <a:spcPts val="0"/>
              </a:spcBef>
              <a:spcAft>
                <a:spcPts val="0"/>
              </a:spcAft>
              <a:buClr>
                <a:schemeClr val="lt1"/>
              </a:buClr>
              <a:buSzPts val="3200"/>
              <a:buFont typeface="Arial"/>
              <a:buNone/>
            </a:pPr>
            <a:r>
              <a:rPr lang="en-US"/>
              <a:t>Computational Reproducbility I</a:t>
            </a:r>
            <a:endParaRPr/>
          </a:p>
        </p:txBody>
      </p:sp>
      <p:sp>
        <p:nvSpPr>
          <p:cNvPr id="403" name="Google Shape;403;p2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800"/>
              <a:buNone/>
            </a:pPr>
            <a:r>
              <a:rPr lang="en-US"/>
              <a:t>Fred LaPolla MLS </a:t>
            </a:r>
            <a:endParaRPr/>
          </a:p>
        </p:txBody>
      </p:sp>
      <p:pic>
        <p:nvPicPr>
          <p:cNvPr id="404" name="Google Shape;404;p22"/>
          <p:cNvPicPr preferRelativeResize="0"/>
          <p:nvPr>
            <p:ph idx="2" type="pic"/>
          </p:nvPr>
        </p:nvPicPr>
        <p:blipFill rotWithShape="1">
          <a:blip r:embed="rId3">
            <a:alphaModFix/>
          </a:blip>
          <a:srcRect b="125" l="0" r="0" t="126"/>
          <a:stretch/>
        </p:blipFill>
        <p:spPr>
          <a:xfrm>
            <a:off x="6103938" y="0"/>
            <a:ext cx="3040062" cy="5143500"/>
          </a:xfrm>
          <a:prstGeom prst="rect">
            <a:avLst/>
          </a:prstGeom>
          <a:solidFill>
            <a:srgbClr val="D8D8D8"/>
          </a:solidFill>
          <a:ln>
            <a:noFill/>
          </a:ln>
        </p:spPr>
      </p:pic>
      <p:sp>
        <p:nvSpPr>
          <p:cNvPr id="405" name="Google Shape;405;p2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Experimental Reproducibility</a:t>
            </a:r>
            <a:endParaRPr sz="3200"/>
          </a:p>
        </p:txBody>
      </p:sp>
      <p:sp>
        <p:nvSpPr>
          <p:cNvPr id="481" name="Google Shape;481;p31"/>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Up until now we have primarily discussed experimental reproducibility or replicability:</a:t>
            </a:r>
            <a:endParaRPr sz="2400">
              <a:solidFill>
                <a:srgbClr val="000000"/>
              </a:solidFill>
            </a:endParaRPr>
          </a:p>
          <a:p>
            <a:pPr indent="-381000" lvl="0" marL="457200" rtl="0" algn="l">
              <a:lnSpc>
                <a:spcPct val="117000"/>
              </a:lnSpc>
              <a:spcBef>
                <a:spcPts val="0"/>
              </a:spcBef>
              <a:spcAft>
                <a:spcPts val="0"/>
              </a:spcAft>
              <a:buClr>
                <a:srgbClr val="000000"/>
              </a:buClr>
              <a:buSzPts val="2400"/>
              <a:buChar char="●"/>
            </a:pPr>
            <a:r>
              <a:rPr lang="en-US" sz="2400">
                <a:solidFill>
                  <a:srgbClr val="000000"/>
                </a:solidFill>
              </a:rPr>
              <a:t>Running a new experiment with different subjects</a:t>
            </a:r>
            <a:endParaRPr sz="2400">
              <a:solidFill>
                <a:srgbClr val="000000"/>
              </a:solidFill>
            </a:endParaRPr>
          </a:p>
          <a:p>
            <a:pPr indent="-381000" lvl="0" marL="457200" rtl="0" algn="l">
              <a:lnSpc>
                <a:spcPct val="117000"/>
              </a:lnSpc>
              <a:spcBef>
                <a:spcPts val="0"/>
              </a:spcBef>
              <a:spcAft>
                <a:spcPts val="0"/>
              </a:spcAft>
              <a:buClr>
                <a:srgbClr val="000000"/>
              </a:buClr>
              <a:buSzPts val="2400"/>
              <a:buChar char="●"/>
            </a:pPr>
            <a:r>
              <a:rPr lang="en-US" sz="2400">
                <a:solidFill>
                  <a:srgbClr val="000000"/>
                </a:solidFill>
              </a:rPr>
              <a:t>Collecting data anew</a:t>
            </a:r>
            <a:endParaRPr sz="2400">
              <a:solidFill>
                <a:srgbClr val="000000"/>
              </a:solidFill>
            </a:endParaRPr>
          </a:p>
          <a:p>
            <a:pPr indent="-381000" lvl="0" marL="457200" rtl="0" algn="l">
              <a:lnSpc>
                <a:spcPct val="117000"/>
              </a:lnSpc>
              <a:spcBef>
                <a:spcPts val="0"/>
              </a:spcBef>
              <a:spcAft>
                <a:spcPts val="0"/>
              </a:spcAft>
              <a:buClr>
                <a:srgbClr val="000000"/>
              </a:buClr>
              <a:buSzPts val="2400"/>
              <a:buChar char="●"/>
            </a:pPr>
            <a:r>
              <a:rPr lang="en-US" sz="2400">
                <a:solidFill>
                  <a:srgbClr val="000000"/>
                </a:solidFill>
              </a:rPr>
              <a:t>Expect consistent results but not identical results</a:t>
            </a:r>
            <a:endParaRPr sz="2400">
              <a:solidFill>
                <a:srgbClr val="000000"/>
              </a:solidFill>
            </a:endParaRPr>
          </a:p>
        </p:txBody>
      </p:sp>
      <p:sp>
        <p:nvSpPr>
          <p:cNvPr id="482" name="Google Shape;482;p3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83" name="Google Shape;483;p3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a:t>
            </a:r>
            <a:r>
              <a:rPr lang="en-US" sz="3200"/>
              <a:t> Reproducibility</a:t>
            </a:r>
            <a:endParaRPr sz="3200"/>
          </a:p>
        </p:txBody>
      </p:sp>
      <p:sp>
        <p:nvSpPr>
          <p:cNvPr id="489" name="Google Shape;489;p32"/>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We also would want to make our work computationally reproducible: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If working with the same data and following the same analysis steps: can we reproduce the same results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Per the National Academies of Science, it is difficult to estimate the prevalence of computational reproducibility problems given different definitions </a:t>
            </a:r>
            <a:endParaRPr sz="2300">
              <a:solidFill>
                <a:srgbClr val="000000"/>
              </a:solidFill>
            </a:endParaRPr>
          </a:p>
        </p:txBody>
      </p:sp>
      <p:sp>
        <p:nvSpPr>
          <p:cNvPr id="490" name="Google Shape;490;p3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91" name="Google Shape;491;p3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3"/>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 Reproducibility</a:t>
            </a:r>
            <a:endParaRPr sz="3200"/>
          </a:p>
        </p:txBody>
      </p:sp>
      <p:sp>
        <p:nvSpPr>
          <p:cNvPr id="497" name="Google Shape;497;p33"/>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We also would want to make our work computationally reproducible: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If working with the same data and following the same analysis steps: can we reproduce the same results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Per the National Academies of Science, it is difficult to estimate the prevalence of computational reproducibility problems given different definitions </a:t>
            </a:r>
            <a:endParaRPr sz="2300">
              <a:solidFill>
                <a:srgbClr val="000000"/>
              </a:solidFill>
            </a:endParaRPr>
          </a:p>
        </p:txBody>
      </p:sp>
      <p:sp>
        <p:nvSpPr>
          <p:cNvPr id="498" name="Google Shape;498;p33"/>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99" name="Google Shape;499;p33"/>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4"/>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 Reproducibility</a:t>
            </a:r>
            <a:endParaRPr sz="3200"/>
          </a:p>
        </p:txBody>
      </p:sp>
      <p:sp>
        <p:nvSpPr>
          <p:cNvPr id="505" name="Google Shape;505;p34"/>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Deterministic: Equations that consistently provide the same output with the same input.</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e.g. Student’s Unpaired T-Test:</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06" name="Google Shape;506;p34"/>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07" name="Google Shape;507;p34"/>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08" name="Google Shape;508;p34"/>
          <p:cNvPicPr preferRelativeResize="0"/>
          <p:nvPr/>
        </p:nvPicPr>
        <p:blipFill>
          <a:blip r:embed="rId3">
            <a:alphaModFix/>
          </a:blip>
          <a:stretch>
            <a:fillRect/>
          </a:stretch>
        </p:blipFill>
        <p:spPr>
          <a:xfrm>
            <a:off x="1852600" y="2371413"/>
            <a:ext cx="5438775" cy="240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5"/>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 Reproducibility</a:t>
            </a:r>
            <a:endParaRPr sz="3200"/>
          </a:p>
        </p:txBody>
      </p:sp>
      <p:sp>
        <p:nvSpPr>
          <p:cNvPr id="514" name="Google Shape;514;p35"/>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Stochastic</a:t>
            </a:r>
            <a:r>
              <a:rPr lang="en-US" sz="2300">
                <a:solidFill>
                  <a:srgbClr val="000000"/>
                </a:solidFill>
              </a:rPr>
              <a:t>: Algorithms that use random probabilities to make statistical determinations.</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e.g. K-Means Clustering:</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15" name="Google Shape;515;p35"/>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16" name="Google Shape;516;p35"/>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17" name="Google Shape;517;p35"/>
          <p:cNvPicPr preferRelativeResize="0"/>
          <p:nvPr/>
        </p:nvPicPr>
        <p:blipFill>
          <a:blip r:embed="rId3">
            <a:alphaModFix/>
          </a:blip>
          <a:stretch>
            <a:fillRect/>
          </a:stretch>
        </p:blipFill>
        <p:spPr>
          <a:xfrm>
            <a:off x="1501500" y="2320625"/>
            <a:ext cx="5595074" cy="232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 Reproducibility</a:t>
            </a:r>
            <a:endParaRPr sz="3200"/>
          </a:p>
        </p:txBody>
      </p:sp>
      <p:sp>
        <p:nvSpPr>
          <p:cNvPr id="523" name="Google Shape;523;p36"/>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Depending on our analysis choices (deterministic vs. stochastic) we will have different expectations for reproducing:</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Deterministic we should get the same exact results </a:t>
            </a:r>
            <a:r>
              <a:rPr lang="en-US" sz="2300">
                <a:solidFill>
                  <a:srgbClr val="000000"/>
                </a:solidFill>
              </a:rPr>
              <a:t>from the same input</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Stochastic we would expect consistent but different results </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We take similar steps to make both reproducible</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24" name="Google Shape;524;p3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25" name="Google Shape;525;p3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7"/>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Computational Reproducibility</a:t>
            </a:r>
            <a:endParaRPr sz="3200"/>
          </a:p>
        </p:txBody>
      </p:sp>
      <p:sp>
        <p:nvSpPr>
          <p:cNvPr id="531" name="Google Shape;531;p37"/>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374650" lvl="0" marL="457200" rtl="0" algn="l">
              <a:lnSpc>
                <a:spcPct val="117000"/>
              </a:lnSpc>
              <a:spcBef>
                <a:spcPts val="0"/>
              </a:spcBef>
              <a:spcAft>
                <a:spcPts val="0"/>
              </a:spcAft>
              <a:buClr>
                <a:srgbClr val="000000"/>
              </a:buClr>
              <a:buSzPts val="2300"/>
              <a:buChar char="●"/>
            </a:pPr>
            <a:r>
              <a:rPr lang="en-US" sz="2300">
                <a:solidFill>
                  <a:srgbClr val="000000"/>
                </a:solidFill>
              </a:rPr>
              <a:t>In both cases: provide input data and steps taken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Describe detailed methods including steps in order</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Provide information on the computational </a:t>
            </a:r>
            <a:r>
              <a:rPr lang="en-US" sz="2300">
                <a:solidFill>
                  <a:srgbClr val="000000"/>
                </a:solidFill>
              </a:rPr>
              <a:t>environment</a:t>
            </a:r>
            <a:r>
              <a:rPr lang="en-US" sz="2300">
                <a:solidFill>
                  <a:srgbClr val="000000"/>
                </a:solidFill>
              </a:rPr>
              <a:t> (OS, programs, versions)</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32" name="Google Shape;532;p3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33" name="Google Shape;533;p3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8"/>
          <p:cNvSpPr txBox="1"/>
          <p:nvPr>
            <p:ph type="title"/>
          </p:nvPr>
        </p:nvSpPr>
        <p:spPr>
          <a:xfrm>
            <a:off x="327100" y="306900"/>
            <a:ext cx="83844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Best Practices</a:t>
            </a:r>
            <a:endParaRPr/>
          </a:p>
        </p:txBody>
      </p:sp>
      <p:sp>
        <p:nvSpPr>
          <p:cNvPr id="539" name="Google Shape;539;p3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40" name="Google Shape;540;p3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546" name="Google Shape;546;p39"/>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Six domains: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Data Management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Software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Collaboration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Project Organization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Track Changes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Writing Manuscripts</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47" name="Google Shape;547;p39"/>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48" name="Google Shape;548;p3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3" name="Shape 553"/>
        <p:cNvGrpSpPr/>
        <p:nvPr/>
      </p:nvGrpSpPr>
      <p:grpSpPr>
        <a:xfrm>
          <a:off x="0" y="0"/>
          <a:ext cx="0" cy="0"/>
          <a:chOff x="0" y="0"/>
          <a:chExt cx="0" cy="0"/>
        </a:xfrm>
      </p:grpSpPr>
      <p:pic>
        <p:nvPicPr>
          <p:cNvPr descr="poll-type-id" id="554" name="Google Shape;554;p4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55" name="Google Shape;555;p4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56" name="Google Shape;556;p4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Thinking back to the session on Research Data Management, what are some techniques for making our data computationally reproducible?</a:t>
            </a:r>
            <a:endParaRPr b="1" sz="2400">
              <a:solidFill>
                <a:srgbClr val="5B5B5B"/>
              </a:solidFill>
              <a:latin typeface="Roboto"/>
              <a:ea typeface="Roboto"/>
              <a:cs typeface="Roboto"/>
              <a:sym typeface="Roboto"/>
            </a:endParaRPr>
          </a:p>
        </p:txBody>
      </p:sp>
      <p:sp>
        <p:nvSpPr>
          <p:cNvPr descr="footer-id" id="557" name="Google Shape;557;p4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58" name="Google Shape;558;p4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3"/>
          <p:cNvSpPr txBox="1"/>
          <p:nvPr>
            <p:ph type="title"/>
          </p:nvPr>
        </p:nvSpPr>
        <p:spPr>
          <a:xfrm>
            <a:off x="327107" y="306907"/>
            <a:ext cx="5395885" cy="2267712"/>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411" name="Google Shape;411;p2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12" name="Google Shape;412;p2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1"/>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564" name="Google Shape;564;p41"/>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Data Management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Save raw data</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Back-up raw data</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Create clean, tidy data</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Record steps in analysis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Use unique identifiers for each record/experimental unit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Store in a repository</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65" name="Google Shape;565;p41"/>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66" name="Google Shape;566;p41"/>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2"/>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572" name="Google Shape;572;p42"/>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To assist in computational reproducibility, it can help to make data available in a repository, and increasingly funders and journals require this. </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a:p>
            <a:pPr indent="0" lvl="0" marL="0" rtl="0" algn="l">
              <a:lnSpc>
                <a:spcPct val="117000"/>
              </a:lnSpc>
              <a:spcBef>
                <a:spcPts val="0"/>
              </a:spcBef>
              <a:spcAft>
                <a:spcPts val="0"/>
              </a:spcAft>
              <a:buNone/>
            </a:pPr>
            <a:r>
              <a:rPr lang="en-US" sz="2300">
                <a:solidFill>
                  <a:srgbClr val="000000"/>
                </a:solidFill>
              </a:rPr>
              <a:t>Go to </a:t>
            </a:r>
            <a:r>
              <a:rPr lang="en-US" sz="2300" u="sng">
                <a:solidFill>
                  <a:schemeClr val="hlink"/>
                </a:solidFill>
                <a:hlinkClick r:id="rId3"/>
              </a:rPr>
              <a:t>https://sharing.nih.gov/data-management-and-sharing-policy/sharing-scientific-data/repositories-for-sharing-scientific-data</a:t>
            </a:r>
            <a:r>
              <a:rPr lang="en-US" sz="2300">
                <a:solidFill>
                  <a:srgbClr val="000000"/>
                </a:solidFill>
              </a:rPr>
              <a:t> and see if there is a repository relevant to your field.</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73" name="Google Shape;573;p4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74" name="Google Shape;574;p4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9" name="Shape 579"/>
        <p:cNvGrpSpPr/>
        <p:nvPr/>
      </p:nvGrpSpPr>
      <p:grpSpPr>
        <a:xfrm>
          <a:off x="0" y="0"/>
          <a:ext cx="0" cy="0"/>
          <a:chOff x="0" y="0"/>
          <a:chExt cx="0" cy="0"/>
        </a:xfrm>
      </p:grpSpPr>
      <p:pic>
        <p:nvPicPr>
          <p:cNvPr descr="poll-type-id" id="580" name="Google Shape;580;p4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81" name="Google Shape;581;p4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82" name="Google Shape;582;p4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If you found a relevant data repository, what is it called? </a:t>
            </a:r>
            <a:endParaRPr b="1" sz="3600">
              <a:solidFill>
                <a:srgbClr val="5B5B5B"/>
              </a:solidFill>
              <a:latin typeface="Roboto"/>
              <a:ea typeface="Roboto"/>
              <a:cs typeface="Roboto"/>
              <a:sym typeface="Roboto"/>
            </a:endParaRPr>
          </a:p>
        </p:txBody>
      </p:sp>
      <p:sp>
        <p:nvSpPr>
          <p:cNvPr descr="footer-id" id="583" name="Google Shape;583;p43"/>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84" name="Google Shape;584;p43"/>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590" name="Google Shape;590;p44"/>
          <p:cNvSpPr txBox="1"/>
          <p:nvPr>
            <p:ph idx="1" type="body"/>
          </p:nvPr>
        </p:nvSpPr>
        <p:spPr>
          <a:xfrm>
            <a:off x="324313" y="1016705"/>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Clean Data:</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Dealing </a:t>
            </a:r>
            <a:r>
              <a:rPr lang="en-US" sz="2300">
                <a:solidFill>
                  <a:srgbClr val="000000"/>
                </a:solidFill>
              </a:rPr>
              <a:t>with</a:t>
            </a:r>
            <a:r>
              <a:rPr lang="en-US" sz="2300">
                <a:solidFill>
                  <a:srgbClr val="000000"/>
                </a:solidFill>
              </a:rPr>
              <a:t> Missing Values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Disambiguating text </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Dichotomizing when necessary</a:t>
            </a:r>
            <a:endParaRPr sz="2300">
              <a:solidFill>
                <a:srgbClr val="000000"/>
              </a:solidFill>
            </a:endParaRPr>
          </a:p>
          <a:p>
            <a:pPr indent="0" lvl="0" marL="0" rtl="0" algn="l">
              <a:lnSpc>
                <a:spcPct val="117000"/>
              </a:lnSpc>
              <a:spcBef>
                <a:spcPts val="0"/>
              </a:spcBef>
              <a:spcAft>
                <a:spcPts val="0"/>
              </a:spcAft>
              <a:buNone/>
            </a:pPr>
            <a:r>
              <a:rPr lang="en-US" sz="2300">
                <a:solidFill>
                  <a:srgbClr val="000000"/>
                </a:solidFill>
              </a:rPr>
              <a:t>Tidy Data (Wickham 2014)</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Each variable is a column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Each observation is a row</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Note: certain data types will have observations as columns, e.g. genomics data</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591" name="Google Shape;591;p44"/>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92" name="Google Shape;592;p44"/>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7" name="Shape 597"/>
        <p:cNvGrpSpPr/>
        <p:nvPr/>
      </p:nvGrpSpPr>
      <p:grpSpPr>
        <a:xfrm>
          <a:off x="0" y="0"/>
          <a:ext cx="0" cy="0"/>
          <a:chOff x="0" y="0"/>
          <a:chExt cx="0" cy="0"/>
        </a:xfrm>
      </p:grpSpPr>
      <p:pic>
        <p:nvPicPr>
          <p:cNvPr descr="poll-type-id" id="598" name="Google Shape;598;p4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99" name="Google Shape;599;p4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00" name="Google Shape;600;p4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What software/code tools do you use for analysis?</a:t>
            </a:r>
            <a:endParaRPr b="1" sz="3600">
              <a:solidFill>
                <a:srgbClr val="5B5B5B"/>
              </a:solidFill>
              <a:latin typeface="Roboto"/>
              <a:ea typeface="Roboto"/>
              <a:cs typeface="Roboto"/>
              <a:sym typeface="Roboto"/>
            </a:endParaRPr>
          </a:p>
        </p:txBody>
      </p:sp>
      <p:sp>
        <p:nvSpPr>
          <p:cNvPr descr="footer-id" id="601" name="Google Shape;601;p4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02" name="Google Shape;602;p4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08" name="Google Shape;608;p46"/>
          <p:cNvSpPr txBox="1"/>
          <p:nvPr>
            <p:ph idx="1" type="body"/>
          </p:nvPr>
        </p:nvSpPr>
        <p:spPr>
          <a:xfrm>
            <a:off x="324325" y="1016700"/>
            <a:ext cx="84810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Software and code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Provide explanations and comments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Simplify</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Use well-maintained libraries (e.g. </a:t>
            </a:r>
            <a:r>
              <a:rPr lang="en-US" sz="2300" u="sng">
                <a:solidFill>
                  <a:schemeClr val="hlink"/>
                </a:solidFill>
                <a:hlinkClick r:id="rId3"/>
              </a:rPr>
              <a:t>BioConductor</a:t>
            </a:r>
            <a:r>
              <a:rPr lang="en-US" sz="2300">
                <a:solidFill>
                  <a:srgbClr val="000000"/>
                </a:solidFill>
              </a:rPr>
              <a:t>, </a:t>
            </a:r>
            <a:r>
              <a:rPr lang="en-US" sz="2300" u="sng">
                <a:solidFill>
                  <a:schemeClr val="hlink"/>
                </a:solidFill>
                <a:hlinkClick r:id="rId4"/>
              </a:rPr>
              <a:t>Pandas</a:t>
            </a:r>
            <a:r>
              <a:rPr lang="en-US" sz="2300">
                <a:solidFill>
                  <a:srgbClr val="000000"/>
                </a:solidFill>
              </a:rPr>
              <a: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Use meaningful names for variables and functions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Make dependencies explicit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Provide simple examples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Store code in a repository</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09" name="Google Shape;609;p4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10" name="Google Shape;610;p4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7"/>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16" name="Google Shape;616;p47"/>
          <p:cNvSpPr txBox="1"/>
          <p:nvPr>
            <p:ph idx="1" type="body"/>
          </p:nvPr>
        </p:nvSpPr>
        <p:spPr>
          <a:xfrm>
            <a:off x="324325" y="1016700"/>
            <a:ext cx="84810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Software and code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Code should expressly include automated workflows</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R, Python, </a:t>
            </a:r>
            <a:r>
              <a:rPr lang="en-US" sz="2300" u="sng">
                <a:solidFill>
                  <a:schemeClr val="hlink"/>
                </a:solidFill>
                <a:hlinkClick r:id="rId3"/>
              </a:rPr>
              <a:t>GraphPad Prism</a:t>
            </a:r>
            <a:r>
              <a:rPr lang="en-US" sz="2300">
                <a:solidFill>
                  <a:srgbClr val="000000"/>
                </a:solidFill>
              </a:rPr>
              <a:t>, </a:t>
            </a:r>
            <a:r>
              <a:rPr lang="en-US" sz="2300" u="sng">
                <a:solidFill>
                  <a:schemeClr val="hlink"/>
                </a:solidFill>
                <a:hlinkClick r:id="rId4"/>
              </a:rPr>
              <a:t>SPSS</a:t>
            </a:r>
            <a:r>
              <a:rPr lang="en-US" sz="2300">
                <a:solidFill>
                  <a:srgbClr val="000000"/>
                </a:solidFill>
              </a:rPr>
              <a:t> etc. all allow for Scripts to automate workflow to save time and make it explicit what you have done</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Always add comments to make it clear what each step is doing.</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17" name="Google Shape;617;p4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18" name="Google Shape;618;p4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8"/>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24" name="Google Shape;624;p4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25" name="Google Shape;625;p4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626" name="Google Shape;626;p48"/>
          <p:cNvSpPr txBox="1"/>
          <p:nvPr>
            <p:ph idx="1" type="body"/>
          </p:nvPr>
        </p:nvSpPr>
        <p:spPr>
          <a:xfrm>
            <a:off x="576575" y="1016700"/>
            <a:ext cx="82287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Project/File Organization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Store all project files in one “directory” or file folder</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Name files to reflect purpose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Organize code, raw data, output documents in a clear system</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9"/>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32" name="Google Shape;632;p49"/>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33" name="Google Shape;633;p4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634" name="Google Shape;634;p49"/>
          <p:cNvSpPr txBox="1"/>
          <p:nvPr>
            <p:ph idx="1" type="body"/>
          </p:nvPr>
        </p:nvSpPr>
        <p:spPr>
          <a:xfrm>
            <a:off x="576575" y="1016700"/>
            <a:ext cx="82287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Project/File Organization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R Projects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Python Projects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Both store materials in one directory/file folder</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9" name="Shape 639"/>
        <p:cNvGrpSpPr/>
        <p:nvPr/>
      </p:nvGrpSpPr>
      <p:grpSpPr>
        <a:xfrm>
          <a:off x="0" y="0"/>
          <a:ext cx="0" cy="0"/>
          <a:chOff x="0" y="0"/>
          <a:chExt cx="0" cy="0"/>
        </a:xfrm>
      </p:grpSpPr>
      <p:pic>
        <p:nvPicPr>
          <p:cNvPr descr="poll-type-id" id="640" name="Google Shape;640;p5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41" name="Google Shape;641;p5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42" name="Google Shape;642;p5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What were some file organization tips from the Research Data Management session to keep your directories and files organized?</a:t>
            </a:r>
            <a:endParaRPr b="1" sz="2400">
              <a:solidFill>
                <a:srgbClr val="5B5B5B"/>
              </a:solidFill>
              <a:latin typeface="Roboto"/>
              <a:ea typeface="Roboto"/>
              <a:cs typeface="Roboto"/>
              <a:sym typeface="Roboto"/>
            </a:endParaRPr>
          </a:p>
        </p:txBody>
      </p:sp>
      <p:sp>
        <p:nvSpPr>
          <p:cNvPr descr="footer-id" id="643" name="Google Shape;643;p5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44" name="Google Shape;644;p5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pic>
        <p:nvPicPr>
          <p:cNvPr descr="poll-type-id" id="418" name="Google Shape;418;p24">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19" name="Google Shape;419;p24">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20" name="Google Shape;420;p2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Which of the following will NOT help make research reproducible</a:t>
            </a:r>
            <a:endParaRPr b="1" sz="3600">
              <a:solidFill>
                <a:srgbClr val="5B5B5B"/>
              </a:solidFill>
              <a:latin typeface="Roboto"/>
              <a:ea typeface="Roboto"/>
              <a:cs typeface="Roboto"/>
              <a:sym typeface="Roboto"/>
            </a:endParaRPr>
          </a:p>
        </p:txBody>
      </p:sp>
      <p:sp>
        <p:nvSpPr>
          <p:cNvPr descr="footer-id" id="421" name="Google Shape;421;p24"/>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22" name="Google Shape;422;p24"/>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1"/>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50" name="Google Shape;650;p51"/>
          <p:cNvSpPr txBox="1"/>
          <p:nvPr>
            <p:ph idx="1" type="body"/>
          </p:nvPr>
        </p:nvSpPr>
        <p:spPr>
          <a:xfrm>
            <a:off x="324325" y="1016700"/>
            <a:ext cx="84810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Track Changes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Back-up files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Document changes and rationale, and save frequently</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User a version control system</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51" name="Google Shape;651;p51"/>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52" name="Google Shape;652;p51"/>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2"/>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58" name="Google Shape;658;p52"/>
          <p:cNvSpPr txBox="1"/>
          <p:nvPr>
            <p:ph idx="1" type="body"/>
          </p:nvPr>
        </p:nvSpPr>
        <p:spPr>
          <a:xfrm>
            <a:off x="324325" y="1016700"/>
            <a:ext cx="84810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Track Changes: GitHub</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Git is a tool for tracking changes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You can use Git in the command line</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u="sng">
                <a:solidFill>
                  <a:schemeClr val="hlink"/>
                </a:solidFill>
                <a:hlinkClick r:id="rId3"/>
              </a:rPr>
              <a:t>https://www.codecademy.com/learn/learn-the-command-line</a:t>
            </a:r>
            <a:endParaRPr sz="2300">
              <a:solidFill>
                <a:srgbClr val="000000"/>
              </a:solidFill>
            </a:endParaRPr>
          </a:p>
          <a:p>
            <a:pPr indent="-374650" lvl="1" marL="914400" rtl="0" algn="l">
              <a:lnSpc>
                <a:spcPct val="117000"/>
              </a:lnSpc>
              <a:spcBef>
                <a:spcPts val="0"/>
              </a:spcBef>
              <a:spcAft>
                <a:spcPts val="0"/>
              </a:spcAft>
              <a:buClr>
                <a:srgbClr val="000000"/>
              </a:buClr>
              <a:buSzPts val="2300"/>
              <a:buChar char="○"/>
            </a:pPr>
            <a:r>
              <a:rPr lang="en-US" sz="2300">
                <a:solidFill>
                  <a:srgbClr val="000000"/>
                </a:solidFill>
              </a:rPr>
              <a:t>https://www.datacamp.com/courses/introduction-to-git-for-data-science</a:t>
            </a:r>
            <a:endParaRPr sz="2300">
              <a:solidFill>
                <a:srgbClr val="000000"/>
              </a:solidFill>
            </a:endParaRPr>
          </a:p>
          <a:p>
            <a:pPr indent="0" lvl="0" marL="457200" rtl="0" algn="l">
              <a:lnSpc>
                <a:spcPct val="117000"/>
              </a:lnSpc>
              <a:spcBef>
                <a:spcPts val="0"/>
              </a:spcBef>
              <a:spcAft>
                <a:spcPts val="0"/>
              </a:spcAft>
              <a:buNone/>
            </a:pPr>
            <a:r>
              <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59" name="Google Shape;659;p5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60" name="Google Shape;660;p5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3"/>
          <p:cNvSpPr txBox="1"/>
          <p:nvPr>
            <p:ph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66" name="Google Shape;666;p53"/>
          <p:cNvSpPr txBox="1"/>
          <p:nvPr>
            <p:ph idx="1" type="body"/>
          </p:nvPr>
        </p:nvSpPr>
        <p:spPr>
          <a:xfrm>
            <a:off x="324325" y="1016700"/>
            <a:ext cx="84810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Track Changes: GitHub</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GitHub is a site for tracking changes and collaborating</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Projects can be public or private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Projects can link to R Studio or </a:t>
            </a:r>
            <a:r>
              <a:rPr lang="en-US" sz="2300">
                <a:solidFill>
                  <a:srgbClr val="000000"/>
                </a:solidFill>
              </a:rPr>
              <a:t>Python</a:t>
            </a:r>
            <a:r>
              <a:rPr lang="en-US" sz="2300">
                <a:solidFill>
                  <a:srgbClr val="000000"/>
                </a:solidFill>
              </a:rPr>
              <a:t> and GitHub </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Similarly tools like Google Colab can set up projects directly in your GitHub.</a:t>
            </a:r>
            <a:endParaRPr sz="2300">
              <a:solidFill>
                <a:srgbClr val="000000"/>
              </a:solidFill>
            </a:endParaRPr>
          </a:p>
          <a:p>
            <a:pPr indent="0" lvl="0" marL="457200" rtl="0" algn="l">
              <a:lnSpc>
                <a:spcPct val="117000"/>
              </a:lnSpc>
              <a:spcBef>
                <a:spcPts val="0"/>
              </a:spcBef>
              <a:spcAft>
                <a:spcPts val="0"/>
              </a:spcAft>
              <a:buNone/>
            </a:pPr>
            <a:r>
              <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67" name="Google Shape;667;p53"/>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68" name="Google Shape;668;p53"/>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4"/>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75" name="Google Shape;675;p54"/>
          <p:cNvSpPr txBox="1"/>
          <p:nvPr>
            <p:ph idx="4294967295" type="body"/>
          </p:nvPr>
        </p:nvSpPr>
        <p:spPr>
          <a:xfrm>
            <a:off x="347675" y="1353025"/>
            <a:ext cx="4014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Collaboration</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Create shared overview</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To-Do lists and clear roles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Licensing</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Citatable</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76" name="Google Shape;676;p54"/>
          <p:cNvSpPr txBox="1"/>
          <p:nvPr>
            <p:ph idx="4294967295"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
        <p:nvSpPr>
          <p:cNvPr id="677" name="Google Shape;677;p54"/>
          <p:cNvSpPr txBox="1"/>
          <p:nvPr>
            <p:ph idx="4294967295" type="body"/>
          </p:nvPr>
        </p:nvSpPr>
        <p:spPr>
          <a:xfrm>
            <a:off x="4683200" y="1503813"/>
            <a:ext cx="4014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Manuscripts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Use online shareable tools (e.g. Google Docs, Word in Sharespace)</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Clearly describe methods</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5"/>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684" name="Google Shape;684;p55"/>
          <p:cNvSpPr txBox="1"/>
          <p:nvPr>
            <p:ph idx="4294967295" type="body"/>
          </p:nvPr>
        </p:nvSpPr>
        <p:spPr>
          <a:xfrm>
            <a:off x="347675" y="1353025"/>
            <a:ext cx="81711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u="sng">
                <a:solidFill>
                  <a:schemeClr val="hlink"/>
                </a:solidFill>
                <a:hlinkClick r:id="rId3"/>
              </a:rPr>
              <a:t>Google Colab</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Interactive free coding environment</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Default is Python, but can also work with other languages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Allows integration into GitHub, making steps of analysis clear and explicit and helping with </a:t>
            </a:r>
            <a:r>
              <a:rPr lang="en-US" sz="2300">
                <a:solidFill>
                  <a:srgbClr val="000000"/>
                </a:solidFill>
              </a:rPr>
              <a:t>creating</a:t>
            </a:r>
            <a:r>
              <a:rPr lang="en-US" sz="2300">
                <a:solidFill>
                  <a:srgbClr val="000000"/>
                </a:solidFill>
              </a:rPr>
              <a:t> manuscripts/text alongside analysis code</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685" name="Google Shape;685;p55"/>
          <p:cNvSpPr txBox="1"/>
          <p:nvPr>
            <p:ph idx="4294967295"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0" name="Shape 690"/>
        <p:cNvGrpSpPr/>
        <p:nvPr/>
      </p:nvGrpSpPr>
      <p:grpSpPr>
        <a:xfrm>
          <a:off x="0" y="0"/>
          <a:ext cx="0" cy="0"/>
          <a:chOff x="0" y="0"/>
          <a:chExt cx="0" cy="0"/>
        </a:xfrm>
      </p:grpSpPr>
      <p:pic>
        <p:nvPicPr>
          <p:cNvPr descr="poll-type-id" id="691" name="Google Shape;691;p5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92" name="Google Shape;692;p5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93" name="Google Shape;693;p5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Do you currently share code, analysis files, documents related to your research, and if so, where?</a:t>
            </a:r>
            <a:endParaRPr b="1" sz="2400">
              <a:solidFill>
                <a:srgbClr val="5B5B5B"/>
              </a:solidFill>
              <a:latin typeface="Roboto"/>
              <a:ea typeface="Roboto"/>
              <a:cs typeface="Roboto"/>
              <a:sym typeface="Roboto"/>
            </a:endParaRPr>
          </a:p>
        </p:txBody>
      </p:sp>
      <p:sp>
        <p:nvSpPr>
          <p:cNvPr descr="footer-id" id="694" name="Google Shape;694;p5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95" name="Google Shape;695;p5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7"/>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702" name="Google Shape;702;p57"/>
          <p:cNvSpPr txBox="1"/>
          <p:nvPr>
            <p:ph idx="4294967295" type="body"/>
          </p:nvPr>
        </p:nvSpPr>
        <p:spPr>
          <a:xfrm>
            <a:off x="347675" y="1353025"/>
            <a:ext cx="81711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300">
                <a:solidFill>
                  <a:srgbClr val="000000"/>
                </a:solidFill>
              </a:rPr>
              <a:t>Additional places to store code/files</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OSF</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Zenodo</a:t>
            </a:r>
            <a:endParaRPr sz="2300">
              <a:solidFill>
                <a:srgbClr val="000000"/>
              </a:solidFill>
            </a:endParaRPr>
          </a:p>
          <a:p>
            <a:pPr indent="-374650" lvl="0" marL="457200" rtl="0" algn="l">
              <a:lnSpc>
                <a:spcPct val="117000"/>
              </a:lnSpc>
              <a:spcBef>
                <a:spcPts val="0"/>
              </a:spcBef>
              <a:spcAft>
                <a:spcPts val="0"/>
              </a:spcAft>
              <a:buClr>
                <a:srgbClr val="000000"/>
              </a:buClr>
              <a:buSzPts val="2300"/>
              <a:buChar char="●"/>
            </a:pPr>
            <a:r>
              <a:rPr lang="en-US" sz="2300">
                <a:solidFill>
                  <a:srgbClr val="000000"/>
                </a:solidFill>
              </a:rPr>
              <a:t>FigShare</a:t>
            </a:r>
            <a:endParaRPr sz="2300">
              <a:solidFill>
                <a:srgbClr val="000000"/>
              </a:solidFill>
            </a:endParaRPr>
          </a:p>
          <a:p>
            <a:pPr indent="0" lvl="0" marL="0" rtl="0" algn="l">
              <a:lnSpc>
                <a:spcPct val="117000"/>
              </a:lnSpc>
              <a:spcBef>
                <a:spcPts val="0"/>
              </a:spcBef>
              <a:spcAft>
                <a:spcPts val="0"/>
              </a:spcAft>
              <a:buNone/>
            </a:pPr>
            <a:r>
              <a:t/>
            </a:r>
            <a:endParaRPr sz="2300">
              <a:solidFill>
                <a:srgbClr val="000000"/>
              </a:solidFill>
            </a:endParaRPr>
          </a:p>
        </p:txBody>
      </p:sp>
      <p:sp>
        <p:nvSpPr>
          <p:cNvPr id="703" name="Google Shape;703;p57"/>
          <p:cNvSpPr txBox="1"/>
          <p:nvPr>
            <p:ph idx="4294967295" type="title"/>
          </p:nvPr>
        </p:nvSpPr>
        <p:spPr>
          <a:xfrm>
            <a:off x="326224"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2000"/>
              <a:t>Wilson et. al. “Good Enough Practices in Scientific Computing” 2017</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8"/>
          <p:cNvSpPr txBox="1"/>
          <p:nvPr>
            <p:ph type="title"/>
          </p:nvPr>
        </p:nvSpPr>
        <p:spPr>
          <a:xfrm>
            <a:off x="327107" y="306907"/>
            <a:ext cx="5395800" cy="22677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709" name="Google Shape;709;p5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10" name="Google Shape;710;p5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5" name="Shape 715"/>
        <p:cNvGrpSpPr/>
        <p:nvPr/>
      </p:nvGrpSpPr>
      <p:grpSpPr>
        <a:xfrm>
          <a:off x="0" y="0"/>
          <a:ext cx="0" cy="0"/>
          <a:chOff x="0" y="0"/>
          <a:chExt cx="0" cy="0"/>
        </a:xfrm>
      </p:grpSpPr>
      <p:pic>
        <p:nvPicPr>
          <p:cNvPr descr="poll-type-id" id="716" name="Google Shape;716;p5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17" name="Google Shape;717;p5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18" name="Google Shape;718;p5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Which of the following is not a benefit of using code for analysis with regards to reproducibility?</a:t>
            </a:r>
            <a:endParaRPr b="1" sz="2400">
              <a:solidFill>
                <a:srgbClr val="5B5B5B"/>
              </a:solidFill>
              <a:latin typeface="Roboto"/>
              <a:ea typeface="Roboto"/>
              <a:cs typeface="Roboto"/>
              <a:sym typeface="Roboto"/>
            </a:endParaRPr>
          </a:p>
        </p:txBody>
      </p:sp>
      <p:sp>
        <p:nvSpPr>
          <p:cNvPr descr="footer-id" id="719" name="Google Shape;719;p5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20" name="Google Shape;720;p5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5" name="Shape 725"/>
        <p:cNvGrpSpPr/>
        <p:nvPr/>
      </p:nvGrpSpPr>
      <p:grpSpPr>
        <a:xfrm>
          <a:off x="0" y="0"/>
          <a:ext cx="0" cy="0"/>
          <a:chOff x="0" y="0"/>
          <a:chExt cx="0" cy="0"/>
        </a:xfrm>
      </p:grpSpPr>
      <p:pic>
        <p:nvPicPr>
          <p:cNvPr descr="poll-type-id" id="726" name="Google Shape;726;p6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27" name="Google Shape;727;p6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28" name="Google Shape;728;p6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When working with stochastic models, if we rerun our code we would expect a reproducible project to:</a:t>
            </a:r>
            <a:endParaRPr b="1" sz="2400">
              <a:solidFill>
                <a:srgbClr val="5B5B5B"/>
              </a:solidFill>
              <a:latin typeface="Roboto"/>
              <a:ea typeface="Roboto"/>
              <a:cs typeface="Roboto"/>
              <a:sym typeface="Roboto"/>
            </a:endParaRPr>
          </a:p>
        </p:txBody>
      </p:sp>
      <p:sp>
        <p:nvSpPr>
          <p:cNvPr descr="footer-id" id="729" name="Google Shape;729;p6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30" name="Google Shape;730;p6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pic>
        <p:nvPicPr>
          <p:cNvPr descr="poll-type-id" id="428" name="Google Shape;428;p2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29" name="Google Shape;429;p2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30" name="Google Shape;430;p2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400">
                <a:solidFill>
                  <a:srgbClr val="5B5B5B"/>
                </a:solidFill>
                <a:latin typeface="Roboto"/>
                <a:ea typeface="Roboto"/>
                <a:cs typeface="Roboto"/>
                <a:sym typeface="Roboto"/>
              </a:rPr>
              <a:t>Name items to include in a methods section to make our research reproducible</a:t>
            </a:r>
            <a:endParaRPr b="1" sz="3400">
              <a:solidFill>
                <a:srgbClr val="5B5B5B"/>
              </a:solidFill>
              <a:latin typeface="Roboto"/>
              <a:ea typeface="Roboto"/>
              <a:cs typeface="Roboto"/>
              <a:sym typeface="Roboto"/>
            </a:endParaRPr>
          </a:p>
        </p:txBody>
      </p:sp>
      <p:sp>
        <p:nvSpPr>
          <p:cNvPr descr="footer-id" id="431" name="Google Shape;431;p2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32" name="Google Shape;432;p2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5" name="Shape 735"/>
        <p:cNvGrpSpPr/>
        <p:nvPr/>
      </p:nvGrpSpPr>
      <p:grpSpPr>
        <a:xfrm>
          <a:off x="0" y="0"/>
          <a:ext cx="0" cy="0"/>
          <a:chOff x="0" y="0"/>
          <a:chExt cx="0" cy="0"/>
        </a:xfrm>
      </p:grpSpPr>
      <p:pic>
        <p:nvPicPr>
          <p:cNvPr descr="poll-type-id" id="736" name="Google Shape;736;p6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37" name="Google Shape;737;p6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38" name="Google Shape;738;p6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Setting up projects in our coding environment helps us:</a:t>
            </a:r>
            <a:endParaRPr b="1" sz="3600">
              <a:solidFill>
                <a:srgbClr val="5B5B5B"/>
              </a:solidFill>
              <a:latin typeface="Roboto"/>
              <a:ea typeface="Roboto"/>
              <a:cs typeface="Roboto"/>
              <a:sym typeface="Roboto"/>
            </a:endParaRPr>
          </a:p>
        </p:txBody>
      </p:sp>
      <p:sp>
        <p:nvSpPr>
          <p:cNvPr descr="footer-id" id="739" name="Google Shape;739;p6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40" name="Google Shape;740;p6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2"/>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Homework</a:t>
            </a:r>
            <a:endParaRPr/>
          </a:p>
        </p:txBody>
      </p:sp>
      <p:sp>
        <p:nvSpPr>
          <p:cNvPr id="746" name="Google Shape;746;p62"/>
          <p:cNvSpPr txBox="1"/>
          <p:nvPr>
            <p:ph idx="1" type="body"/>
          </p:nvPr>
        </p:nvSpPr>
        <p:spPr>
          <a:xfrm>
            <a:off x="324999" y="857700"/>
            <a:ext cx="51411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1400">
                <a:solidFill>
                  <a:srgbClr val="000000"/>
                </a:solidFill>
              </a:rPr>
              <a:t>Set up a free GitHub account and create your first repository. Go to Google Colab and create a simple analysis file. In that analysis file, print today’s date, a simple arithmetic operation (e.g. 2*5) and write a brief reflection (no more than 300 words) on how using repositories, tracking changes and publishing like GitHub can help with computational reproducibility. Post this file to your GitHub repository and submit the link to the repository with </a:t>
            </a:r>
            <a:r>
              <a:rPr lang="en-US" sz="1400">
                <a:solidFill>
                  <a:srgbClr val="000000"/>
                </a:solidFill>
              </a:rPr>
              <a:t>your homework in it. </a:t>
            </a:r>
            <a:endParaRPr sz="1400">
              <a:solidFill>
                <a:srgbClr val="000000"/>
              </a:solidFill>
            </a:endParaRPr>
          </a:p>
          <a:p>
            <a:pPr indent="0" lvl="0" marL="0" rtl="0" algn="l">
              <a:lnSpc>
                <a:spcPct val="117000"/>
              </a:lnSpc>
              <a:spcBef>
                <a:spcPts val="0"/>
              </a:spcBef>
              <a:spcAft>
                <a:spcPts val="0"/>
              </a:spcAft>
              <a:buNone/>
            </a:pPr>
            <a:r>
              <a:t/>
            </a:r>
            <a:endParaRPr sz="1400"/>
          </a:p>
        </p:txBody>
      </p:sp>
      <p:pic>
        <p:nvPicPr>
          <p:cNvPr id="747" name="Google Shape;747;p62"/>
          <p:cNvPicPr preferRelativeResize="0"/>
          <p:nvPr>
            <p:ph idx="2" type="pic"/>
          </p:nvPr>
        </p:nvPicPr>
        <p:blipFill rotWithShape="1">
          <a:blip r:embed="rId3">
            <a:alphaModFix/>
          </a:blip>
          <a:srcRect b="0" l="0" r="0" t="0"/>
          <a:stretch/>
        </p:blipFill>
        <p:spPr>
          <a:xfrm>
            <a:off x="5592225" y="1183200"/>
            <a:ext cx="3339401" cy="2777101"/>
          </a:xfrm>
          <a:prstGeom prst="rect">
            <a:avLst/>
          </a:prstGeom>
          <a:solidFill>
            <a:srgbClr val="D8D8D8"/>
          </a:solidFill>
          <a:ln>
            <a:noFill/>
          </a:ln>
        </p:spPr>
      </p:pic>
      <p:sp>
        <p:nvSpPr>
          <p:cNvPr id="748" name="Google Shape;748;p62"/>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49" name="Google Shape;749;p62"/>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3"/>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p>
            <a:pPr indent="0" lvl="0" marL="0" rtl="0" algn="l">
              <a:lnSpc>
                <a:spcPct val="83000"/>
              </a:lnSpc>
              <a:spcBef>
                <a:spcPts val="0"/>
              </a:spcBef>
              <a:spcAft>
                <a:spcPts val="0"/>
              </a:spcAft>
              <a:buClr>
                <a:schemeClr val="lt1"/>
              </a:buClr>
              <a:buSzPts val="4500"/>
              <a:buFont typeface="Arial"/>
              <a:buNone/>
            </a:pPr>
            <a:r>
              <a:rPr lang="en-US"/>
              <a:t>Have a great week!</a:t>
            </a:r>
            <a:endParaRPr/>
          </a:p>
        </p:txBody>
      </p:sp>
      <p:sp>
        <p:nvSpPr>
          <p:cNvPr id="755" name="Google Shape;755;p63"/>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300"/>
              <a:buNone/>
            </a:pPr>
            <a:r>
              <a:rPr lang="en-US"/>
              <a:t>fred.lapolla@nyulangone.org</a:t>
            </a:r>
            <a:endParaRPr/>
          </a:p>
        </p:txBody>
      </p:sp>
      <p:pic>
        <p:nvPicPr>
          <p:cNvPr id="756" name="Google Shape;756;p63"/>
          <p:cNvPicPr preferRelativeResize="0"/>
          <p:nvPr>
            <p:ph idx="2" type="pic"/>
          </p:nvPr>
        </p:nvPicPr>
        <p:blipFill rotWithShape="1">
          <a:blip r:embed="rId3">
            <a:alphaModFix/>
          </a:blip>
          <a:srcRect b="0" l="0" r="0" t="0"/>
          <a:stretch/>
        </p:blipFill>
        <p:spPr>
          <a:xfrm>
            <a:off x="6103938" y="0"/>
            <a:ext cx="3040062" cy="5143500"/>
          </a:xfrm>
          <a:prstGeom prst="rect">
            <a:avLst/>
          </a:prstGeom>
          <a:solidFill>
            <a:srgbClr val="D8D8D8"/>
          </a:solidFill>
          <a:ln>
            <a:noFill/>
          </a:ln>
        </p:spPr>
      </p:pic>
      <p:sp>
        <p:nvSpPr>
          <p:cNvPr id="757" name="Google Shape;757;p63"/>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2" name="Shape 762"/>
        <p:cNvGrpSpPr/>
        <p:nvPr/>
      </p:nvGrpSpPr>
      <p:grpSpPr>
        <a:xfrm>
          <a:off x="0" y="0"/>
          <a:ext cx="0" cy="0"/>
          <a:chOff x="0" y="0"/>
          <a:chExt cx="0" cy="0"/>
        </a:xfrm>
      </p:grpSpPr>
      <p:sp>
        <p:nvSpPr>
          <p:cNvPr id="763" name="Google Shape;763;p64"/>
          <p:cNvSpPr txBox="1"/>
          <p:nvPr>
            <p:ph idx="1" type="subTitle"/>
          </p:nvPr>
        </p:nvSpPr>
        <p:spPr>
          <a:xfrm>
            <a:off x="332072" y="3319544"/>
            <a:ext cx="4248300" cy="89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4" name="Google Shape;764;p64"/>
          <p:cNvSpPr txBox="1"/>
          <p:nvPr/>
        </p:nvSpPr>
        <p:spPr>
          <a:xfrm>
            <a:off x="388950" y="708000"/>
            <a:ext cx="8366100" cy="44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Calibri"/>
                <a:ea typeface="Calibri"/>
                <a:cs typeface="Calibri"/>
                <a:sym typeface="Calibri"/>
              </a:rPr>
              <a:t>1.     	Reproducibility and Replicability in Science [Internet]. Washington, D.C.: National Academies Press; 2019 [cited 2023 Aug 15]. Available from: https://www.nap.edu/catalog/25303</a:t>
            </a:r>
            <a:endParaRPr sz="1200">
              <a:latin typeface="Calibri"/>
              <a:ea typeface="Calibri"/>
              <a:cs typeface="Calibri"/>
              <a:sym typeface="Calibri"/>
            </a:endParaRPr>
          </a:p>
          <a:p>
            <a:pPr indent="0" lvl="0" marL="0" rtl="0" algn="l">
              <a:lnSpc>
                <a:spcPct val="115000"/>
              </a:lnSpc>
              <a:spcBef>
                <a:spcPts val="0"/>
              </a:spcBef>
              <a:spcAft>
                <a:spcPts val="0"/>
              </a:spcAft>
              <a:buNone/>
            </a:pPr>
            <a:r>
              <a:rPr lang="en-US" sz="1200">
                <a:latin typeface="Calibri"/>
                <a:ea typeface="Calibri"/>
                <a:cs typeface="Calibri"/>
                <a:sym typeface="Calibri"/>
              </a:rPr>
              <a:t>2.     	pandas - Python Data Analysis Library [Internet]. [cited 2023 Aug 23]. Available from: https://pandas.pydata.org/</a:t>
            </a:r>
            <a:endParaRPr sz="1200">
              <a:latin typeface="Calibri"/>
              <a:ea typeface="Calibri"/>
              <a:cs typeface="Calibri"/>
              <a:sym typeface="Calibri"/>
            </a:endParaRPr>
          </a:p>
          <a:p>
            <a:pPr indent="0" lvl="0" marL="0" rtl="0" algn="l">
              <a:lnSpc>
                <a:spcPct val="115000"/>
              </a:lnSpc>
              <a:spcBef>
                <a:spcPts val="0"/>
              </a:spcBef>
              <a:spcAft>
                <a:spcPts val="0"/>
              </a:spcAft>
              <a:buNone/>
            </a:pPr>
            <a:r>
              <a:rPr lang="en-US" sz="1200">
                <a:latin typeface="Calibri"/>
                <a:ea typeface="Calibri"/>
                <a:cs typeface="Calibri"/>
                <a:sym typeface="Calibri"/>
              </a:rPr>
              <a:t>3.     	Adityawarman FW. Medium. 2022 [cited 2023 Aug 23]. How to use R in Google Colab. Available from: </a:t>
            </a:r>
            <a:r>
              <a:rPr lang="en-US" sz="1200" u="sng">
                <a:solidFill>
                  <a:schemeClr val="hlink"/>
                </a:solidFill>
                <a:latin typeface="Calibri"/>
                <a:ea typeface="Calibri"/>
                <a:cs typeface="Calibri"/>
                <a:sym typeface="Calibri"/>
                <a:hlinkClick r:id="rId3"/>
              </a:rPr>
              <a:t>https://towardsdatascience.com/how-to-use-r-in-google-colab-b6e02d736497</a:t>
            </a:r>
            <a:endParaRPr sz="1200">
              <a:latin typeface="Calibri"/>
              <a:ea typeface="Calibri"/>
              <a:cs typeface="Calibri"/>
              <a:sym typeface="Calibri"/>
            </a:endParaRPr>
          </a:p>
          <a:p>
            <a:pPr indent="0" lvl="0" marL="0" rtl="0" algn="l">
              <a:lnSpc>
                <a:spcPct val="115000"/>
              </a:lnSpc>
              <a:spcBef>
                <a:spcPts val="0"/>
              </a:spcBef>
              <a:spcAft>
                <a:spcPts val="0"/>
              </a:spcAft>
              <a:buNone/>
            </a:pPr>
            <a:r>
              <a:rPr lang="en-US" sz="1200">
                <a:latin typeface="Calibri"/>
                <a:ea typeface="Calibri"/>
                <a:cs typeface="Calibri"/>
                <a:sym typeface="Calibri"/>
              </a:rPr>
              <a:t>4.        Good enough practices in scientific computing | PLOS Computational Biology [Internet]. [cited 2023 Aug 23]. Available from: https://journals.plos.org/ploscompbiol/article?id=10.1371/journal.pcbi.1005510</a:t>
            </a:r>
            <a:endParaRPr sz="1200">
              <a:latin typeface="Calibri"/>
              <a:ea typeface="Calibri"/>
              <a:cs typeface="Calibri"/>
              <a:sym typeface="Calibri"/>
            </a:endParaRPr>
          </a:p>
          <a:p>
            <a:pPr indent="-167640" lvl="0" marL="167640" rtl="0" algn="l">
              <a:spcBef>
                <a:spcPts val="0"/>
              </a:spcBef>
              <a:spcAft>
                <a:spcPts val="0"/>
              </a:spcAft>
              <a:buNone/>
            </a:pPr>
            <a:r>
              <a:t/>
            </a:r>
            <a:endParaRPr sz="1100"/>
          </a:p>
          <a:p>
            <a:pPr indent="-243840" lvl="0" marL="243840" rtl="0" algn="l">
              <a:spcBef>
                <a:spcPts val="0"/>
              </a:spcBef>
              <a:spcAft>
                <a:spcPts val="0"/>
              </a:spcAft>
              <a:buNone/>
            </a:pPr>
            <a:r>
              <a:t/>
            </a:r>
            <a:endParaRPr sz="1100"/>
          </a:p>
          <a:p>
            <a:pPr indent="-243840" lvl="0" marL="243840" rtl="0" algn="l">
              <a:spcBef>
                <a:spcPts val="0"/>
              </a:spcBef>
              <a:spcAft>
                <a:spcPts val="0"/>
              </a:spcAft>
              <a:buNone/>
            </a:pPr>
            <a:r>
              <a:t/>
            </a:r>
            <a:endParaRPr sz="1200"/>
          </a:p>
        </p:txBody>
      </p:sp>
      <p:sp>
        <p:nvSpPr>
          <p:cNvPr id="765" name="Google Shape;765;p64"/>
          <p:cNvSpPr txBox="1"/>
          <p:nvPr/>
        </p:nvSpPr>
        <p:spPr>
          <a:xfrm>
            <a:off x="388950" y="72350"/>
            <a:ext cx="51921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chemeClr val="dk2"/>
                </a:solidFill>
              </a:rPr>
              <a:t>References</a:t>
            </a:r>
            <a:endParaRPr b="1" sz="27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pic>
        <p:nvPicPr>
          <p:cNvPr descr="poll-type-id" id="438" name="Google Shape;438;p2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39" name="Google Shape;439;p2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40" name="Google Shape;440;p2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400">
                <a:solidFill>
                  <a:srgbClr val="5B5B5B"/>
                </a:solidFill>
                <a:latin typeface="Roboto"/>
                <a:ea typeface="Roboto"/>
                <a:cs typeface="Roboto"/>
                <a:sym typeface="Roboto"/>
              </a:rPr>
              <a:t>What words do you associate with experimental reproducibility/replicability?</a:t>
            </a:r>
            <a:endParaRPr b="1" sz="3400">
              <a:solidFill>
                <a:srgbClr val="5B5B5B"/>
              </a:solidFill>
              <a:latin typeface="Roboto"/>
              <a:ea typeface="Roboto"/>
              <a:cs typeface="Roboto"/>
              <a:sym typeface="Roboto"/>
            </a:endParaRPr>
          </a:p>
        </p:txBody>
      </p:sp>
      <p:sp>
        <p:nvSpPr>
          <p:cNvPr descr="footer-id" id="441" name="Google Shape;441;p2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42" name="Google Shape;442;p2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Agenda</a:t>
            </a:r>
            <a:endParaRPr/>
          </a:p>
        </p:txBody>
      </p:sp>
      <p:sp>
        <p:nvSpPr>
          <p:cNvPr id="448" name="Google Shape;448;p2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49" name="Google Shape;449;p2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27"/>
          <p:cNvSpPr txBox="1"/>
          <p:nvPr/>
        </p:nvSpPr>
        <p:spPr>
          <a:xfrm>
            <a:off x="347675" y="2141338"/>
            <a:ext cx="7351500" cy="1870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Computational reproducibility defined</a:t>
            </a:r>
            <a:endParaRPr sz="1900"/>
          </a:p>
          <a:p>
            <a:pPr indent="-349250" lvl="0" marL="457200" rtl="0" algn="l">
              <a:lnSpc>
                <a:spcPct val="115000"/>
              </a:lnSpc>
              <a:spcBef>
                <a:spcPts val="1000"/>
              </a:spcBef>
              <a:spcAft>
                <a:spcPts val="0"/>
              </a:spcAft>
              <a:buSzPts val="1900"/>
              <a:buAutoNum type="arabicParenR"/>
            </a:pPr>
            <a:r>
              <a:rPr lang="en-US" sz="1900"/>
              <a:t>Discussion of deterministic and stochastic algorithms</a:t>
            </a:r>
            <a:endParaRPr sz="1900"/>
          </a:p>
          <a:p>
            <a:pPr indent="-349250" lvl="0" marL="457200" rtl="0" algn="l">
              <a:lnSpc>
                <a:spcPct val="115000"/>
              </a:lnSpc>
              <a:spcBef>
                <a:spcPts val="1000"/>
              </a:spcBef>
              <a:spcAft>
                <a:spcPts val="0"/>
              </a:spcAft>
              <a:buSzPts val="1900"/>
              <a:buAutoNum type="arabicParenR"/>
            </a:pPr>
            <a:r>
              <a:rPr lang="en-US" sz="1900"/>
              <a:t>Best practices for computational reproducibility</a:t>
            </a:r>
            <a:endParaRPr sz="1900"/>
          </a:p>
          <a:p>
            <a:pPr indent="0" lvl="0" marL="457200" rtl="0" algn="l">
              <a:lnSpc>
                <a:spcPct val="115000"/>
              </a:lnSpc>
              <a:spcBef>
                <a:spcPts val="1000"/>
              </a:spcBef>
              <a:spcAft>
                <a:spcPts val="10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Outcomes</a:t>
            </a:r>
            <a:endParaRPr/>
          </a:p>
        </p:txBody>
      </p:sp>
      <p:sp>
        <p:nvSpPr>
          <p:cNvPr id="456" name="Google Shape;456;p2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57" name="Google Shape;457;p2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28"/>
          <p:cNvSpPr txBox="1"/>
          <p:nvPr/>
        </p:nvSpPr>
        <p:spPr>
          <a:xfrm>
            <a:off x="347675" y="1914163"/>
            <a:ext cx="7351500" cy="2751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Students will be able to explain the goals of  computational reproducibility</a:t>
            </a:r>
            <a:endParaRPr sz="1900"/>
          </a:p>
          <a:p>
            <a:pPr indent="-349250" lvl="0" marL="457200" rtl="0" algn="l">
              <a:lnSpc>
                <a:spcPct val="115000"/>
              </a:lnSpc>
              <a:spcBef>
                <a:spcPts val="1000"/>
              </a:spcBef>
              <a:spcAft>
                <a:spcPts val="0"/>
              </a:spcAft>
              <a:buSzPts val="1900"/>
              <a:buAutoNum type="arabicParenR"/>
            </a:pPr>
            <a:r>
              <a:rPr lang="en-US" sz="1900"/>
              <a:t>Students will be able to identify best practices to improve their projects’ reproducibility</a:t>
            </a:r>
            <a:endParaRPr sz="1900"/>
          </a:p>
          <a:p>
            <a:pPr indent="-349250" lvl="0" marL="457200" rtl="0" algn="l">
              <a:lnSpc>
                <a:spcPct val="115000"/>
              </a:lnSpc>
              <a:spcBef>
                <a:spcPts val="1000"/>
              </a:spcBef>
              <a:spcAft>
                <a:spcPts val="1000"/>
              </a:spcAft>
              <a:buSzPts val="1900"/>
              <a:buAutoNum type="arabicParenR"/>
            </a:pPr>
            <a:r>
              <a:rPr lang="en-US" sz="1900"/>
              <a:t>Students will be able to explain the difference between stochastic and deterministic algorithms and its relevance to reproducibility</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pic>
        <p:nvPicPr>
          <p:cNvPr descr="poll-type-id" id="464" name="Google Shape;464;p2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65" name="Google Shape;465;p2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66" name="Google Shape;466;p2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What tools do you currently use to analyze data?</a:t>
            </a:r>
            <a:endParaRPr b="1" sz="3600">
              <a:solidFill>
                <a:srgbClr val="5B5B5B"/>
              </a:solidFill>
              <a:latin typeface="Roboto"/>
              <a:ea typeface="Roboto"/>
              <a:cs typeface="Roboto"/>
              <a:sym typeface="Roboto"/>
            </a:endParaRPr>
          </a:p>
        </p:txBody>
      </p:sp>
      <p:sp>
        <p:nvSpPr>
          <p:cNvPr descr="footer-id" id="467" name="Google Shape;467;p2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68" name="Google Shape;468;p2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ph type="title"/>
          </p:nvPr>
        </p:nvSpPr>
        <p:spPr>
          <a:xfrm>
            <a:off x="327100" y="306900"/>
            <a:ext cx="83844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Computational Reproducibility</a:t>
            </a:r>
            <a:endParaRPr/>
          </a:p>
        </p:txBody>
      </p:sp>
      <p:sp>
        <p:nvSpPr>
          <p:cNvPr id="474" name="Google Shape;474;p30"/>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75" name="Google Shape;475;p3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NYULH Classic Office Colors">
      <a:dk1>
        <a:srgbClr val="53565A"/>
      </a:dk1>
      <a:lt1>
        <a:srgbClr val="FFFFFF"/>
      </a:lt1>
      <a:dk2>
        <a:srgbClr val="580F8B"/>
      </a:dk2>
      <a:lt2>
        <a:srgbClr val="BEBEFF"/>
      </a:lt2>
      <a:accent1>
        <a:srgbClr val="8000FF"/>
      </a:accent1>
      <a:accent2>
        <a:srgbClr val="E7A12D"/>
      </a:accent2>
      <a:accent3>
        <a:srgbClr val="0592C1"/>
      </a:accent3>
      <a:accent4>
        <a:srgbClr val="E25B6A"/>
      </a:accent4>
      <a:accent5>
        <a:srgbClr val="3FB0A6"/>
      </a:accent5>
      <a:accent6>
        <a:srgbClr val="84A1BE"/>
      </a:accent6>
      <a:hlink>
        <a:srgbClr val="8000FF"/>
      </a:hlink>
      <a:folHlink>
        <a:srgbClr val="AE7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