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1" r:id="rId2"/>
    <p:sldMasterId id="2147483666" r:id="rId3"/>
    <p:sldMasterId id="2147483671" r:id="rId4"/>
    <p:sldMasterId id="2147483676" r:id="rId5"/>
    <p:sldMasterId id="2147483681" r:id="rId6"/>
  </p:sldMasterIdLst>
  <p:notesMasterIdLst>
    <p:notesMasterId r:id="rId18"/>
  </p:notesMasterIdLst>
  <p:handoutMasterIdLst>
    <p:handoutMasterId r:id="rId19"/>
  </p:handoutMasterIdLst>
  <p:sldIdLst>
    <p:sldId id="415" r:id="rId7"/>
    <p:sldId id="277" r:id="rId8"/>
    <p:sldId id="416" r:id="rId9"/>
    <p:sldId id="417" r:id="rId10"/>
    <p:sldId id="418" r:id="rId11"/>
    <p:sldId id="425" r:id="rId12"/>
    <p:sldId id="426" r:id="rId13"/>
    <p:sldId id="419" r:id="rId14"/>
    <p:sldId id="420" r:id="rId15"/>
    <p:sldId id="422" r:id="rId16"/>
    <p:sldId id="424" r:id="rId17"/>
  </p:sldIdLst>
  <p:sldSz cx="9144000" cy="6858000" type="screen4x3"/>
  <p:notesSz cx="6845300" cy="9906000"/>
  <p:defaultTextStyle>
    <a:defPPr>
      <a:defRPr lang="en-GB"/>
    </a:defPPr>
    <a:lvl1pPr algn="l" rtl="0" eaLnBrk="0" fontAlgn="base" hangingPunct="0">
      <a:spcBef>
        <a:spcPct val="0"/>
      </a:spcBef>
      <a:spcAft>
        <a:spcPct val="0"/>
      </a:spcAft>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457200" algn="l" rtl="0" eaLnBrk="0" fontAlgn="base" hangingPunct="0">
      <a:spcBef>
        <a:spcPct val="0"/>
      </a:spcBef>
      <a:spcAft>
        <a:spcPct val="0"/>
      </a:spcAft>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914400" algn="l" rtl="0" eaLnBrk="0" fontAlgn="base" hangingPunct="0">
      <a:spcBef>
        <a:spcPct val="0"/>
      </a:spcBef>
      <a:spcAft>
        <a:spcPct val="0"/>
      </a:spcAft>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371600" algn="l" rtl="0" eaLnBrk="0" fontAlgn="base" hangingPunct="0">
      <a:spcBef>
        <a:spcPct val="0"/>
      </a:spcBef>
      <a:spcAft>
        <a:spcPct val="0"/>
      </a:spcAft>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1828800" algn="l" rtl="0" eaLnBrk="0" fontAlgn="base" hangingPunct="0">
      <a:spcBef>
        <a:spcPct val="0"/>
      </a:spcBef>
      <a:spcAft>
        <a:spcPct val="0"/>
      </a:spcAft>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286000" algn="l" defTabSz="914400" rtl="0" eaLnBrk="1" latinLnBrk="0" hangingPunct="1">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743200" algn="l" defTabSz="914400" rtl="0" eaLnBrk="1" latinLnBrk="0" hangingPunct="1">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200400" algn="l" defTabSz="914400" rtl="0" eaLnBrk="1" latinLnBrk="0" hangingPunct="1">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657600" algn="l" defTabSz="914400" rtl="0" eaLnBrk="1" latinLnBrk="0" hangingPunct="1">
      <a:defRPr sz="2800" kern="1200">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0">
          <p15:clr>
            <a:srgbClr val="A4A3A4"/>
          </p15:clr>
        </p15:guide>
        <p15:guide id="2" pos="21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0000CC"/>
    <a:srgbClr val="FF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6374" autoAdjust="0"/>
  </p:normalViewPr>
  <p:slideViewPr>
    <p:cSldViewPr>
      <p:cViewPr varScale="1">
        <p:scale>
          <a:sx n="112" d="100"/>
          <a:sy n="112" d="100"/>
        </p:scale>
        <p:origin x="2700" y="-6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90"/>
        <p:guide pos="21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65450" cy="495300"/>
          </a:xfrm>
          <a:prstGeom prst="rect">
            <a:avLst/>
          </a:prstGeom>
          <a:noFill/>
          <a:ln w="9525">
            <a:noFill/>
            <a:miter lim="800000"/>
            <a:headEnd/>
            <a:tailEnd/>
          </a:ln>
          <a:effectLst/>
        </p:spPr>
        <p:txBody>
          <a:bodyPr vert="horz" wrap="square" lIns="91897" tIns="45949" rIns="91897" bIns="45949" numCol="1" anchor="t" anchorCtr="0" compatLnSpc="1">
            <a:prstTxWarp prst="textNoShape">
              <a:avLst/>
            </a:prstTxWarp>
          </a:bodyPr>
          <a:lstStyle>
            <a:lvl1pPr defTabSz="919163">
              <a:defRPr sz="1200">
                <a:solidFill>
                  <a:schemeClr val="tx1"/>
                </a:solidFill>
                <a:ea typeface="+mn-ea"/>
                <a:cs typeface="+mn-cs"/>
              </a:defRPr>
            </a:lvl1pPr>
          </a:lstStyle>
          <a:p>
            <a:pPr>
              <a:defRPr/>
            </a:pPr>
            <a:endParaRPr lang="fr-FR"/>
          </a:p>
        </p:txBody>
      </p:sp>
      <p:sp>
        <p:nvSpPr>
          <p:cNvPr id="93187" name="Rectangle 3"/>
          <p:cNvSpPr>
            <a:spLocks noGrp="1" noChangeArrowheads="1"/>
          </p:cNvSpPr>
          <p:nvPr>
            <p:ph type="dt" sz="quarter" idx="1"/>
          </p:nvPr>
        </p:nvSpPr>
        <p:spPr bwMode="auto">
          <a:xfrm>
            <a:off x="3878263" y="0"/>
            <a:ext cx="2965450" cy="495300"/>
          </a:xfrm>
          <a:prstGeom prst="rect">
            <a:avLst/>
          </a:prstGeom>
          <a:noFill/>
          <a:ln w="9525">
            <a:noFill/>
            <a:miter lim="800000"/>
            <a:headEnd/>
            <a:tailEnd/>
          </a:ln>
          <a:effectLst/>
        </p:spPr>
        <p:txBody>
          <a:bodyPr vert="horz" wrap="square" lIns="91897" tIns="45949" rIns="91897" bIns="45949" numCol="1" anchor="t" anchorCtr="0" compatLnSpc="1">
            <a:prstTxWarp prst="textNoShape">
              <a:avLst/>
            </a:prstTxWarp>
          </a:bodyPr>
          <a:lstStyle>
            <a:lvl1pPr algn="r" defTabSz="919163">
              <a:defRPr sz="1200">
                <a:solidFill>
                  <a:schemeClr val="tx1"/>
                </a:solidFill>
                <a:ea typeface="+mn-ea"/>
                <a:cs typeface="+mn-cs"/>
              </a:defRPr>
            </a:lvl1pPr>
          </a:lstStyle>
          <a:p>
            <a:pPr>
              <a:defRPr/>
            </a:pPr>
            <a:endParaRPr lang="fr-FR"/>
          </a:p>
        </p:txBody>
      </p:sp>
      <p:sp>
        <p:nvSpPr>
          <p:cNvPr id="93188" name="Rectangle 4"/>
          <p:cNvSpPr>
            <a:spLocks noGrp="1" noChangeArrowheads="1"/>
          </p:cNvSpPr>
          <p:nvPr>
            <p:ph type="ftr" sz="quarter" idx="2"/>
          </p:nvPr>
        </p:nvSpPr>
        <p:spPr bwMode="auto">
          <a:xfrm>
            <a:off x="0" y="9409113"/>
            <a:ext cx="2965450" cy="495300"/>
          </a:xfrm>
          <a:prstGeom prst="rect">
            <a:avLst/>
          </a:prstGeom>
          <a:noFill/>
          <a:ln w="9525">
            <a:noFill/>
            <a:miter lim="800000"/>
            <a:headEnd/>
            <a:tailEnd/>
          </a:ln>
          <a:effectLst/>
        </p:spPr>
        <p:txBody>
          <a:bodyPr vert="horz" wrap="square" lIns="91897" tIns="45949" rIns="91897" bIns="45949" numCol="1" anchor="b" anchorCtr="0" compatLnSpc="1">
            <a:prstTxWarp prst="textNoShape">
              <a:avLst/>
            </a:prstTxWarp>
          </a:bodyPr>
          <a:lstStyle>
            <a:lvl1pPr defTabSz="919163">
              <a:defRPr sz="1200">
                <a:solidFill>
                  <a:schemeClr val="tx1"/>
                </a:solidFill>
                <a:ea typeface="+mn-ea"/>
                <a:cs typeface="+mn-cs"/>
              </a:defRPr>
            </a:lvl1pPr>
          </a:lstStyle>
          <a:p>
            <a:pPr>
              <a:defRPr/>
            </a:pPr>
            <a:endParaRPr lang="fr-FR"/>
          </a:p>
        </p:txBody>
      </p:sp>
      <p:sp>
        <p:nvSpPr>
          <p:cNvPr id="93189" name="Rectangle 5"/>
          <p:cNvSpPr>
            <a:spLocks noGrp="1" noChangeArrowheads="1"/>
          </p:cNvSpPr>
          <p:nvPr>
            <p:ph type="sldNum" sz="quarter" idx="3"/>
          </p:nvPr>
        </p:nvSpPr>
        <p:spPr bwMode="auto">
          <a:xfrm>
            <a:off x="3878263" y="9409113"/>
            <a:ext cx="2965450" cy="495300"/>
          </a:xfrm>
          <a:prstGeom prst="rect">
            <a:avLst/>
          </a:prstGeom>
          <a:noFill/>
          <a:ln w="9525">
            <a:noFill/>
            <a:miter lim="800000"/>
            <a:headEnd/>
            <a:tailEnd/>
          </a:ln>
          <a:effectLst/>
        </p:spPr>
        <p:txBody>
          <a:bodyPr vert="horz" wrap="square" lIns="91897" tIns="45949" rIns="91897" bIns="45949" numCol="1" anchor="b" anchorCtr="0" compatLnSpc="1">
            <a:prstTxWarp prst="textNoShape">
              <a:avLst/>
            </a:prstTxWarp>
          </a:bodyPr>
          <a:lstStyle>
            <a:lvl1pPr algn="r" defTabSz="919163">
              <a:defRPr sz="1200">
                <a:solidFill>
                  <a:schemeClr val="tx1"/>
                </a:solidFill>
                <a:ea typeface="+mn-ea"/>
                <a:cs typeface="+mn-cs"/>
              </a:defRPr>
            </a:lvl1pPr>
          </a:lstStyle>
          <a:p>
            <a:pPr>
              <a:defRPr/>
            </a:pPr>
            <a:fld id="{1404C11F-F399-41A3-8E68-E9FAF8DC84BA}" type="slidenum">
              <a:rPr lang="fr-FR" altLang="fr-FR"/>
              <a:pPr>
                <a:defRPr/>
              </a:pPr>
              <a:t>‹N°›</a:t>
            </a:fld>
            <a:endParaRPr lang="fr-FR" altLang="fr-FR"/>
          </a:p>
        </p:txBody>
      </p:sp>
    </p:spTree>
    <p:extLst>
      <p:ext uri="{BB962C8B-B14F-4D97-AF65-F5344CB8AC3E}">
        <p14:creationId xmlns:p14="http://schemas.microsoft.com/office/powerpoint/2010/main" val="1296503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1" name="AutoShape 2"/>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2" name="AutoShape 3"/>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3" name="AutoShape 4"/>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4" name="AutoShape 5"/>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5" name="AutoShape 6"/>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6" name="AutoShape 7"/>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7" name="AutoShape 8"/>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8" name="AutoShape 9"/>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59" name="AutoShape 10"/>
          <p:cNvSpPr>
            <a:spLocks noChangeArrowheads="1"/>
          </p:cNvSpPr>
          <p:nvPr/>
        </p:nvSpPr>
        <p:spPr bwMode="auto">
          <a:xfrm>
            <a:off x="0" y="0"/>
            <a:ext cx="6846888" cy="9906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60" name="AutoShape 11"/>
          <p:cNvSpPr>
            <a:spLocks noChangeArrowheads="1"/>
          </p:cNvSpPr>
          <p:nvPr/>
        </p:nvSpPr>
        <p:spPr bwMode="auto">
          <a:xfrm>
            <a:off x="0" y="0"/>
            <a:ext cx="6846888" cy="9907588"/>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2061" name="Rectangle 12"/>
          <p:cNvSpPr>
            <a:spLocks noGrp="1" noRot="1" noChangeAspect="1" noChangeArrowheads="1" noTextEdit="1"/>
          </p:cNvSpPr>
          <p:nvPr>
            <p:ph type="sldImg"/>
          </p:nvPr>
        </p:nvSpPr>
        <p:spPr bwMode="auto">
          <a:xfrm>
            <a:off x="946150" y="742950"/>
            <a:ext cx="4954588" cy="3716338"/>
          </a:xfrm>
          <a:prstGeom prst="rect">
            <a:avLst/>
          </a:prstGeom>
          <a:solidFill>
            <a:srgbClr val="FFFFFF"/>
          </a:solidFill>
          <a:ln w="9525">
            <a:solidFill>
              <a:srgbClr val="000000"/>
            </a:solidFill>
            <a:miter lim="800000"/>
            <a:headEnd/>
            <a:tailEnd/>
          </a:ln>
        </p:spPr>
      </p:sp>
      <p:sp>
        <p:nvSpPr>
          <p:cNvPr id="2" name="Rectangle 13"/>
          <p:cNvSpPr txBox="1">
            <a:spLocks noGrp="1" noChangeArrowheads="1"/>
          </p:cNvSpPr>
          <p:nvPr>
            <p:ph type="body" idx="1"/>
          </p:nvPr>
        </p:nvSpPr>
        <p:spPr bwMode="auto">
          <a:xfrm>
            <a:off x="912813" y="4705350"/>
            <a:ext cx="5021262" cy="445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fr-FR" noProof="0"/>
          </a:p>
        </p:txBody>
      </p:sp>
      <p:sp>
        <p:nvSpPr>
          <p:cNvPr id="2062" name="Text Box 14"/>
          <p:cNvSpPr txBox="1">
            <a:spLocks noChangeArrowheads="1"/>
          </p:cNvSpPr>
          <p:nvPr/>
        </p:nvSpPr>
        <p:spPr bwMode="auto">
          <a:xfrm>
            <a:off x="3879850" y="9412288"/>
            <a:ext cx="2967038" cy="495300"/>
          </a:xfrm>
          <a:prstGeom prst="rect">
            <a:avLst/>
          </a:prstGeom>
          <a:noFill/>
          <a:ln w="9525">
            <a:noFill/>
            <a:miter lim="800000"/>
            <a:headEnd/>
            <a:tailEnd/>
          </a:ln>
        </p:spPr>
        <p:txBody>
          <a:bodyPr lIns="90450" tIns="47034" rIns="90450" bIns="47034" anchor="b">
            <a:spAutoFit/>
          </a:bodyPr>
          <a:lstStyle>
            <a:lvl1pPr defTabSz="919163">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1pPr>
            <a:lvl2pPr marL="742950" indent="-285750" defTabSz="919163">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2pPr>
            <a:lvl3pPr marL="1143000" indent="-228600" defTabSz="919163">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3pPr>
            <a:lvl4pPr marL="1600200" indent="-228600" defTabSz="919163">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4pPr>
            <a:lvl5pPr marL="2057400" indent="-228600" defTabSz="919163">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5pPr>
            <a:lvl6pPr marL="2514600" indent="-228600" defTabSz="919163" eaLnBrk="0" fontAlgn="base" hangingPunct="0">
              <a:spcBef>
                <a:spcPct val="0"/>
              </a:spcBef>
              <a:spcAft>
                <a:spcPct val="0"/>
              </a:spcAft>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6pPr>
            <a:lvl7pPr marL="2971800" indent="-228600" defTabSz="919163" eaLnBrk="0" fontAlgn="base" hangingPunct="0">
              <a:spcBef>
                <a:spcPct val="0"/>
              </a:spcBef>
              <a:spcAft>
                <a:spcPct val="0"/>
              </a:spcAft>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7pPr>
            <a:lvl8pPr marL="3429000" indent="-228600" defTabSz="919163" eaLnBrk="0" fontAlgn="base" hangingPunct="0">
              <a:spcBef>
                <a:spcPct val="0"/>
              </a:spcBef>
              <a:spcAft>
                <a:spcPct val="0"/>
              </a:spcAft>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8pPr>
            <a:lvl9pPr marL="3886200" indent="-228600" defTabSz="919163" eaLnBrk="0" fontAlgn="base" hangingPunct="0">
              <a:spcBef>
                <a:spcPct val="0"/>
              </a:spcBef>
              <a:spcAft>
                <a:spcPct val="0"/>
              </a:spcAft>
              <a:tabLst>
                <a:tab pos="0" algn="l"/>
                <a:tab pos="449263" algn="l"/>
                <a:tab pos="901700" algn="l"/>
                <a:tab pos="1352550" algn="l"/>
                <a:tab pos="1804988" algn="l"/>
                <a:tab pos="2255838" algn="l"/>
                <a:tab pos="2706688" algn="l"/>
                <a:tab pos="3159125" algn="l"/>
                <a:tab pos="3609975" algn="l"/>
                <a:tab pos="4062413" algn="l"/>
                <a:tab pos="4513263" algn="l"/>
                <a:tab pos="4965700" algn="l"/>
                <a:tab pos="5416550" algn="l"/>
                <a:tab pos="5867400" algn="l"/>
                <a:tab pos="6319838" algn="l"/>
                <a:tab pos="6770688" algn="l"/>
                <a:tab pos="7223125" algn="l"/>
                <a:tab pos="7673975" algn="l"/>
                <a:tab pos="8124825" algn="l"/>
                <a:tab pos="8577263" algn="l"/>
                <a:tab pos="9028113" algn="l"/>
              </a:tabLst>
              <a:defRPr sz="2800">
                <a:solidFill>
                  <a:schemeClr val="bg1"/>
                </a:solidFill>
                <a:latin typeface="Times New Roman" panose="02020603050405020304" pitchFamily="18" charset="0"/>
              </a:defRPr>
            </a:lvl9pPr>
          </a:lstStyle>
          <a:p>
            <a:pPr algn="r" eaLnBrk="1" hangingPunct="1">
              <a:lnSpc>
                <a:spcPct val="95000"/>
              </a:lnSpc>
              <a:buClr>
                <a:srgbClr val="000000"/>
              </a:buClr>
              <a:buSzPct val="100000"/>
              <a:buFont typeface="Times New Roman" panose="02020603050405020304" pitchFamily="18" charset="0"/>
              <a:buNone/>
              <a:defRPr/>
            </a:pPr>
            <a:fld id="{D68124C2-8450-42DD-914D-C670DA01F9C2}" type="slidenum">
              <a:rPr lang="en-GB" altLang="fr-FR" sz="1200" smtClean="0">
                <a:solidFill>
                  <a:schemeClr val="tx1"/>
                </a:solidFill>
                <a:ea typeface="+mn-ea"/>
                <a:cs typeface="+mn-cs"/>
              </a:rPr>
              <a:pPr algn="r" eaLnBrk="1" hangingPunct="1">
                <a:lnSpc>
                  <a:spcPct val="95000"/>
                </a:lnSpc>
                <a:buClr>
                  <a:srgbClr val="000000"/>
                </a:buClr>
                <a:buSzPct val="100000"/>
                <a:buFont typeface="Times New Roman" panose="02020603050405020304" pitchFamily="18" charset="0"/>
                <a:buNone/>
                <a:defRPr/>
              </a:pPr>
              <a:t>‹N°›</a:t>
            </a:fld>
            <a:endParaRPr lang="en-GB" altLang="fr-FR" sz="1200">
              <a:solidFill>
                <a:schemeClr val="tx1"/>
              </a:solidFill>
              <a:ea typeface="+mn-ea"/>
              <a:cs typeface="+mn-cs"/>
            </a:endParaRPr>
          </a:p>
        </p:txBody>
      </p:sp>
    </p:spTree>
    <p:extLst>
      <p:ext uri="{BB962C8B-B14F-4D97-AF65-F5344CB8AC3E}">
        <p14:creationId xmlns:p14="http://schemas.microsoft.com/office/powerpoint/2010/main" val="149781546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e l'image des diapositives 1"/>
          <p:cNvSpPr>
            <a:spLocks noGrp="1" noRot="1" noChangeAspect="1" noTextEdit="1"/>
          </p:cNvSpPr>
          <p:nvPr>
            <p:ph type="sldImg"/>
          </p:nvPr>
        </p:nvSpPr>
        <p:spPr>
          <a:ln/>
        </p:spPr>
      </p:sp>
      <p:sp>
        <p:nvSpPr>
          <p:cNvPr id="5123"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3211631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2028813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2465633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2360437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2840343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2560031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377275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3763727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3786600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232866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image des diapositives 1"/>
          <p:cNvSpPr>
            <a:spLocks noGrp="1" noRot="1" noChangeAspect="1" noTextEdit="1"/>
          </p:cNvSpPr>
          <p:nvPr>
            <p:ph type="sldImg"/>
          </p:nvPr>
        </p:nvSpPr>
        <p:spPr>
          <a:ln/>
        </p:spPr>
      </p:sp>
      <p:sp>
        <p:nvSpPr>
          <p:cNvPr id="7171" name="Espace réservé des commentaires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dirty="0"/>
          </a:p>
        </p:txBody>
      </p:sp>
    </p:spTree>
    <p:extLst>
      <p:ext uri="{BB962C8B-B14F-4D97-AF65-F5344CB8AC3E}">
        <p14:creationId xmlns:p14="http://schemas.microsoft.com/office/powerpoint/2010/main" val="3764483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85078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15689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8150" y="-12700"/>
            <a:ext cx="2109788" cy="60960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12700"/>
            <a:ext cx="6178550" cy="60960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61840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2451100" y="-12700"/>
            <a:ext cx="6446838" cy="800100"/>
          </a:xfrm>
        </p:spPr>
        <p:txBody>
          <a:bodyPr/>
          <a:lstStyle/>
          <a:p>
            <a:r>
              <a:rPr lang="fr-FR"/>
              <a:t>Cliquez pour modifier le style du titre</a:t>
            </a:r>
          </a:p>
        </p:txBody>
      </p:sp>
    </p:spTree>
    <p:extLst>
      <p:ext uri="{BB962C8B-B14F-4D97-AF65-F5344CB8AC3E}">
        <p14:creationId xmlns:p14="http://schemas.microsoft.com/office/powerpoint/2010/main" val="2730309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ge de contenu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6" name="Espace réservé du texte 6"/>
          <p:cNvSpPr>
            <a:spLocks noGrp="1"/>
          </p:cNvSpPr>
          <p:nvPr>
            <p:ph type="body" sz="quarter" idx="13" hasCustomPrompt="1"/>
          </p:nvPr>
        </p:nvSpPr>
        <p:spPr>
          <a:xfrm>
            <a:off x="804863" y="1471083"/>
            <a:ext cx="7881937" cy="4598988"/>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3918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Page de contenu avec texte et graphiqu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3" name="Espace réservé du contenu 2"/>
          <p:cNvSpPr>
            <a:spLocks noGrp="1"/>
          </p:cNvSpPr>
          <p:nvPr>
            <p:ph idx="1" hasCustomPrompt="1"/>
          </p:nvPr>
        </p:nvSpPr>
        <p:spPr>
          <a:xfrm>
            <a:off x="805400" y="1476296"/>
            <a:ext cx="7881400" cy="4525963"/>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p:txBody>
          <a:bodyPr/>
          <a:lstStyle/>
          <a:p>
            <a:fld id="{A786685B-2977-D546-9E3D-3CA676A47F0C}" type="slidenum">
              <a:rPr lang="fr-FR" smtClean="0"/>
              <a:pPr/>
              <a:t>‹N°›</a:t>
            </a:fld>
            <a:endParaRPr lang="fr-FR"/>
          </a:p>
        </p:txBody>
      </p:sp>
    </p:spTree>
    <p:extLst>
      <p:ext uri="{BB962C8B-B14F-4D97-AF65-F5344CB8AC3E}">
        <p14:creationId xmlns:p14="http://schemas.microsoft.com/office/powerpoint/2010/main" val="2859237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ge sommai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7" name="Espace réservé du texte 6"/>
          <p:cNvSpPr>
            <a:spLocks noGrp="1"/>
          </p:cNvSpPr>
          <p:nvPr>
            <p:ph type="body" sz="quarter" idx="13" hasCustomPrompt="1"/>
          </p:nvPr>
        </p:nvSpPr>
        <p:spPr>
          <a:xfrm>
            <a:off x="804863" y="1469378"/>
            <a:ext cx="7881937" cy="4397375"/>
          </a:xfrm>
        </p:spPr>
        <p:txBody>
          <a:bodyPr/>
          <a:lstStyle>
            <a:lvl1pPr>
              <a:buClr>
                <a:srgbClr val="683086"/>
              </a:buClr>
              <a:defRPr>
                <a:solidFill>
                  <a:srgbClr val="000000"/>
                </a:solidFill>
              </a:defRPr>
            </a:lvl1pPr>
          </a:lstStyle>
          <a:p>
            <a:pPr lvl="0"/>
            <a:r>
              <a:rPr lang="fr-FR" dirty="0"/>
              <a:t> Cliquez pour modifier les styles du texte du masque</a:t>
            </a: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1811064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8773" y="69692"/>
            <a:ext cx="8004162" cy="828574"/>
          </a:xfrm>
        </p:spPr>
        <p:txBody>
          <a:bodyPr anchor="b">
            <a:normAutofit/>
          </a:bodyPr>
          <a:lstStyle>
            <a:lvl1pPr algn="l">
              <a:defRPr sz="3000" b="0"/>
            </a:lvl1pPr>
          </a:lstStyle>
          <a:p>
            <a:r>
              <a:rPr lang="fr-FR" dirty="0"/>
              <a:t>Cliquez et modifiez le titre</a:t>
            </a:r>
          </a:p>
        </p:txBody>
      </p:sp>
      <p:sp>
        <p:nvSpPr>
          <p:cNvPr id="3" name="Espace réservé pour une image  2"/>
          <p:cNvSpPr>
            <a:spLocks noGrp="1"/>
          </p:cNvSpPr>
          <p:nvPr>
            <p:ph type="pic" idx="1"/>
          </p:nvPr>
        </p:nvSpPr>
        <p:spPr>
          <a:xfrm>
            <a:off x="677333" y="1494531"/>
            <a:ext cx="7923066" cy="32330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677333" y="5367338"/>
            <a:ext cx="7923066"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Espace réservé du numéro de diapositive 6"/>
          <p:cNvSpPr>
            <a:spLocks noGrp="1"/>
          </p:cNvSpPr>
          <p:nvPr>
            <p:ph type="sldNum" sz="quarter" idx="12"/>
          </p:nvPr>
        </p:nvSpPr>
        <p:spPr/>
        <p:txBody>
          <a:bodyPr/>
          <a:lstStyle/>
          <a:p>
            <a:fld id="{A786685B-2977-D546-9E3D-3CA676A47F0C}" type="slidenum">
              <a:rPr lang="fr-FR" smtClean="0"/>
              <a:pPr/>
              <a:t>‹N°›</a:t>
            </a:fld>
            <a:endParaRPr lang="fr-F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1447576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ge de contenu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6" name="Espace réservé du texte 6"/>
          <p:cNvSpPr>
            <a:spLocks noGrp="1"/>
          </p:cNvSpPr>
          <p:nvPr>
            <p:ph type="body" sz="quarter" idx="13" hasCustomPrompt="1"/>
          </p:nvPr>
        </p:nvSpPr>
        <p:spPr>
          <a:xfrm>
            <a:off x="804863" y="1471083"/>
            <a:ext cx="7881937" cy="4598988"/>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31998871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Page de contenu avec texte et graphiqu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3" name="Espace réservé du contenu 2"/>
          <p:cNvSpPr>
            <a:spLocks noGrp="1"/>
          </p:cNvSpPr>
          <p:nvPr>
            <p:ph idx="1" hasCustomPrompt="1"/>
          </p:nvPr>
        </p:nvSpPr>
        <p:spPr>
          <a:xfrm>
            <a:off x="805400" y="1476296"/>
            <a:ext cx="7881400" cy="4525963"/>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p:txBody>
          <a:bodyPr/>
          <a:lstStyle/>
          <a:p>
            <a:fld id="{A786685B-2977-D546-9E3D-3CA676A47F0C}" type="slidenum">
              <a:rPr lang="fr-FR" smtClean="0"/>
              <a:pPr/>
              <a:t>‹N°›</a:t>
            </a:fld>
            <a:endParaRPr lang="fr-FR"/>
          </a:p>
        </p:txBody>
      </p:sp>
    </p:spTree>
    <p:extLst>
      <p:ext uri="{BB962C8B-B14F-4D97-AF65-F5344CB8AC3E}">
        <p14:creationId xmlns:p14="http://schemas.microsoft.com/office/powerpoint/2010/main" val="27071337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ge sommai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7" name="Espace réservé du texte 6"/>
          <p:cNvSpPr>
            <a:spLocks noGrp="1"/>
          </p:cNvSpPr>
          <p:nvPr>
            <p:ph type="body" sz="quarter" idx="13" hasCustomPrompt="1"/>
          </p:nvPr>
        </p:nvSpPr>
        <p:spPr>
          <a:xfrm>
            <a:off x="804863" y="1469378"/>
            <a:ext cx="7881937" cy="4397375"/>
          </a:xfrm>
        </p:spPr>
        <p:txBody>
          <a:bodyPr/>
          <a:lstStyle>
            <a:lvl1pPr>
              <a:buClr>
                <a:srgbClr val="683086"/>
              </a:buClr>
              <a:defRPr>
                <a:solidFill>
                  <a:srgbClr val="000000"/>
                </a:solidFill>
              </a:defRPr>
            </a:lvl1pPr>
          </a:lstStyle>
          <a:p>
            <a:pPr lvl="0"/>
            <a:r>
              <a:rPr lang="fr-FR" dirty="0"/>
              <a:t> Cliquez pour modifier les styles du texte du masque</a:t>
            </a: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307727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079214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8773" y="69692"/>
            <a:ext cx="8004162" cy="828574"/>
          </a:xfrm>
        </p:spPr>
        <p:txBody>
          <a:bodyPr anchor="b">
            <a:normAutofit/>
          </a:bodyPr>
          <a:lstStyle>
            <a:lvl1pPr algn="l">
              <a:defRPr sz="3000" b="0"/>
            </a:lvl1pPr>
          </a:lstStyle>
          <a:p>
            <a:r>
              <a:rPr lang="fr-FR" dirty="0"/>
              <a:t>Cliquez et modifiez le titre</a:t>
            </a:r>
          </a:p>
        </p:txBody>
      </p:sp>
      <p:sp>
        <p:nvSpPr>
          <p:cNvPr id="3" name="Espace réservé pour une image  2"/>
          <p:cNvSpPr>
            <a:spLocks noGrp="1"/>
          </p:cNvSpPr>
          <p:nvPr>
            <p:ph type="pic" idx="1"/>
          </p:nvPr>
        </p:nvSpPr>
        <p:spPr>
          <a:xfrm>
            <a:off x="677333" y="1494531"/>
            <a:ext cx="7923066" cy="32330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677333" y="5367338"/>
            <a:ext cx="7923066"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Espace réservé du numéro de diapositive 6"/>
          <p:cNvSpPr>
            <a:spLocks noGrp="1"/>
          </p:cNvSpPr>
          <p:nvPr>
            <p:ph type="sldNum" sz="quarter" idx="12"/>
          </p:nvPr>
        </p:nvSpPr>
        <p:spPr/>
        <p:txBody>
          <a:bodyPr/>
          <a:lstStyle/>
          <a:p>
            <a:fld id="{A786685B-2977-D546-9E3D-3CA676A47F0C}" type="slidenum">
              <a:rPr lang="fr-FR" smtClean="0"/>
              <a:pPr/>
              <a:t>‹N°›</a:t>
            </a:fld>
            <a:endParaRPr lang="fr-F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8780111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age de contenu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6" name="Espace réservé du texte 6"/>
          <p:cNvSpPr>
            <a:spLocks noGrp="1"/>
          </p:cNvSpPr>
          <p:nvPr>
            <p:ph type="body" sz="quarter" idx="13" hasCustomPrompt="1"/>
          </p:nvPr>
        </p:nvSpPr>
        <p:spPr>
          <a:xfrm>
            <a:off x="804863" y="1471083"/>
            <a:ext cx="7881937" cy="4598988"/>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2819195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Page de contenu avec texte et graphiqu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3" name="Espace réservé du contenu 2"/>
          <p:cNvSpPr>
            <a:spLocks noGrp="1"/>
          </p:cNvSpPr>
          <p:nvPr>
            <p:ph idx="1" hasCustomPrompt="1"/>
          </p:nvPr>
        </p:nvSpPr>
        <p:spPr>
          <a:xfrm>
            <a:off x="805400" y="1476296"/>
            <a:ext cx="7881400" cy="4525963"/>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p:txBody>
          <a:bodyPr/>
          <a:lstStyle/>
          <a:p>
            <a:fld id="{A786685B-2977-D546-9E3D-3CA676A47F0C}" type="slidenum">
              <a:rPr lang="fr-FR" smtClean="0"/>
              <a:pPr/>
              <a:t>‹N°›</a:t>
            </a:fld>
            <a:endParaRPr lang="fr-FR"/>
          </a:p>
        </p:txBody>
      </p:sp>
    </p:spTree>
    <p:extLst>
      <p:ext uri="{BB962C8B-B14F-4D97-AF65-F5344CB8AC3E}">
        <p14:creationId xmlns:p14="http://schemas.microsoft.com/office/powerpoint/2010/main" val="2981098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ge sommai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7" name="Espace réservé du texte 6"/>
          <p:cNvSpPr>
            <a:spLocks noGrp="1"/>
          </p:cNvSpPr>
          <p:nvPr>
            <p:ph type="body" sz="quarter" idx="13" hasCustomPrompt="1"/>
          </p:nvPr>
        </p:nvSpPr>
        <p:spPr>
          <a:xfrm>
            <a:off x="804863" y="1469378"/>
            <a:ext cx="7881937" cy="4397375"/>
          </a:xfrm>
        </p:spPr>
        <p:txBody>
          <a:bodyPr/>
          <a:lstStyle>
            <a:lvl1pPr>
              <a:buClr>
                <a:srgbClr val="683086"/>
              </a:buClr>
              <a:defRPr>
                <a:solidFill>
                  <a:srgbClr val="000000"/>
                </a:solidFill>
              </a:defRPr>
            </a:lvl1pPr>
          </a:lstStyle>
          <a:p>
            <a:pPr lvl="0"/>
            <a:r>
              <a:rPr lang="fr-FR" dirty="0"/>
              <a:t> Cliquez pour modifier les styles du texte du masque</a:t>
            </a: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9312952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8773" y="69692"/>
            <a:ext cx="8004162" cy="828574"/>
          </a:xfrm>
        </p:spPr>
        <p:txBody>
          <a:bodyPr anchor="b">
            <a:normAutofit/>
          </a:bodyPr>
          <a:lstStyle>
            <a:lvl1pPr algn="l">
              <a:defRPr sz="3000" b="0"/>
            </a:lvl1pPr>
          </a:lstStyle>
          <a:p>
            <a:r>
              <a:rPr lang="fr-FR" dirty="0"/>
              <a:t>Cliquez et modifiez le titre</a:t>
            </a:r>
          </a:p>
        </p:txBody>
      </p:sp>
      <p:sp>
        <p:nvSpPr>
          <p:cNvPr id="3" name="Espace réservé pour une image  2"/>
          <p:cNvSpPr>
            <a:spLocks noGrp="1"/>
          </p:cNvSpPr>
          <p:nvPr>
            <p:ph type="pic" idx="1"/>
          </p:nvPr>
        </p:nvSpPr>
        <p:spPr>
          <a:xfrm>
            <a:off x="677333" y="1494531"/>
            <a:ext cx="7923066" cy="32330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677333" y="5367338"/>
            <a:ext cx="7923066"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Espace réservé du numéro de diapositive 6"/>
          <p:cNvSpPr>
            <a:spLocks noGrp="1"/>
          </p:cNvSpPr>
          <p:nvPr>
            <p:ph type="sldNum" sz="quarter" idx="12"/>
          </p:nvPr>
        </p:nvSpPr>
        <p:spPr/>
        <p:txBody>
          <a:bodyPr/>
          <a:lstStyle/>
          <a:p>
            <a:fld id="{A786685B-2977-D546-9E3D-3CA676A47F0C}" type="slidenum">
              <a:rPr lang="fr-FR" smtClean="0"/>
              <a:pPr/>
              <a:t>‹N°›</a:t>
            </a:fld>
            <a:endParaRPr lang="fr-F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784563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age de contenu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6" name="Espace réservé du texte 6"/>
          <p:cNvSpPr>
            <a:spLocks noGrp="1"/>
          </p:cNvSpPr>
          <p:nvPr>
            <p:ph type="body" sz="quarter" idx="13" hasCustomPrompt="1"/>
          </p:nvPr>
        </p:nvSpPr>
        <p:spPr>
          <a:xfrm>
            <a:off x="804863" y="1471083"/>
            <a:ext cx="7881937" cy="4598988"/>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34405011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Page de contenu avec texte et graphiqu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3" name="Espace réservé du contenu 2"/>
          <p:cNvSpPr>
            <a:spLocks noGrp="1"/>
          </p:cNvSpPr>
          <p:nvPr>
            <p:ph idx="1" hasCustomPrompt="1"/>
          </p:nvPr>
        </p:nvSpPr>
        <p:spPr>
          <a:xfrm>
            <a:off x="805400" y="1476296"/>
            <a:ext cx="7881400" cy="4525963"/>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p:txBody>
          <a:bodyPr/>
          <a:lstStyle/>
          <a:p>
            <a:fld id="{A786685B-2977-D546-9E3D-3CA676A47F0C}" type="slidenum">
              <a:rPr lang="fr-FR" smtClean="0"/>
              <a:pPr/>
              <a:t>‹N°›</a:t>
            </a:fld>
            <a:endParaRPr lang="fr-FR"/>
          </a:p>
        </p:txBody>
      </p:sp>
    </p:spTree>
    <p:extLst>
      <p:ext uri="{BB962C8B-B14F-4D97-AF65-F5344CB8AC3E}">
        <p14:creationId xmlns:p14="http://schemas.microsoft.com/office/powerpoint/2010/main" val="2406852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age sommai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7" name="Espace réservé du texte 6"/>
          <p:cNvSpPr>
            <a:spLocks noGrp="1"/>
          </p:cNvSpPr>
          <p:nvPr>
            <p:ph type="body" sz="quarter" idx="13" hasCustomPrompt="1"/>
          </p:nvPr>
        </p:nvSpPr>
        <p:spPr>
          <a:xfrm>
            <a:off x="804863" y="1469378"/>
            <a:ext cx="7881937" cy="4397375"/>
          </a:xfrm>
        </p:spPr>
        <p:txBody>
          <a:bodyPr/>
          <a:lstStyle>
            <a:lvl1pPr>
              <a:buClr>
                <a:srgbClr val="683086"/>
              </a:buClr>
              <a:defRPr>
                <a:solidFill>
                  <a:srgbClr val="000000"/>
                </a:solidFill>
              </a:defRPr>
            </a:lvl1pPr>
          </a:lstStyle>
          <a:p>
            <a:pPr lvl="0"/>
            <a:r>
              <a:rPr lang="fr-FR" dirty="0"/>
              <a:t> Cliquez pour modifier les styles du texte du masque</a:t>
            </a: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3432187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8773" y="69692"/>
            <a:ext cx="8004162" cy="828574"/>
          </a:xfrm>
        </p:spPr>
        <p:txBody>
          <a:bodyPr anchor="b">
            <a:normAutofit/>
          </a:bodyPr>
          <a:lstStyle>
            <a:lvl1pPr algn="l">
              <a:defRPr sz="3000" b="0"/>
            </a:lvl1pPr>
          </a:lstStyle>
          <a:p>
            <a:r>
              <a:rPr lang="fr-FR" dirty="0"/>
              <a:t>Cliquez et modifiez le titre</a:t>
            </a:r>
          </a:p>
        </p:txBody>
      </p:sp>
      <p:sp>
        <p:nvSpPr>
          <p:cNvPr id="3" name="Espace réservé pour une image  2"/>
          <p:cNvSpPr>
            <a:spLocks noGrp="1"/>
          </p:cNvSpPr>
          <p:nvPr>
            <p:ph type="pic" idx="1"/>
          </p:nvPr>
        </p:nvSpPr>
        <p:spPr>
          <a:xfrm>
            <a:off x="677333" y="1494531"/>
            <a:ext cx="7923066" cy="32330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677333" y="5367338"/>
            <a:ext cx="7923066"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Espace réservé du numéro de diapositive 6"/>
          <p:cNvSpPr>
            <a:spLocks noGrp="1"/>
          </p:cNvSpPr>
          <p:nvPr>
            <p:ph type="sldNum" sz="quarter" idx="12"/>
          </p:nvPr>
        </p:nvSpPr>
        <p:spPr/>
        <p:txBody>
          <a:bodyPr/>
          <a:lstStyle/>
          <a:p>
            <a:fld id="{A786685B-2977-D546-9E3D-3CA676A47F0C}" type="slidenum">
              <a:rPr lang="fr-FR" smtClean="0"/>
              <a:pPr/>
              <a:t>‹N°›</a:t>
            </a:fld>
            <a:endParaRPr lang="fr-F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40573502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age de contenu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6" name="Espace réservé du texte 6"/>
          <p:cNvSpPr>
            <a:spLocks noGrp="1"/>
          </p:cNvSpPr>
          <p:nvPr>
            <p:ph type="body" sz="quarter" idx="13" hasCustomPrompt="1"/>
          </p:nvPr>
        </p:nvSpPr>
        <p:spPr>
          <a:xfrm>
            <a:off x="804863" y="1471083"/>
            <a:ext cx="7881937" cy="4598988"/>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2370276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extLst>
      <p:ext uri="{BB962C8B-B14F-4D97-AF65-F5344CB8AC3E}">
        <p14:creationId xmlns:p14="http://schemas.microsoft.com/office/powerpoint/2010/main" val="9783366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Page de contenu avec texte et graphiqu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3" name="Espace réservé du contenu 2"/>
          <p:cNvSpPr>
            <a:spLocks noGrp="1"/>
          </p:cNvSpPr>
          <p:nvPr>
            <p:ph idx="1" hasCustomPrompt="1"/>
          </p:nvPr>
        </p:nvSpPr>
        <p:spPr>
          <a:xfrm>
            <a:off x="805400" y="1476296"/>
            <a:ext cx="7881400" cy="4525963"/>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solidFill>
                  <a:srgbClr val="683086"/>
                </a:solidFill>
              </a:defRPr>
            </a:lvl1pPr>
            <a:lvl2pPr marL="627063" marR="0" indent="-169863" algn="l" defTabSz="457200" rtl="0" eaLnBrk="1" fontAlgn="auto" latinLnBrk="0" hangingPunct="1">
              <a:lnSpc>
                <a:spcPct val="100000"/>
              </a:lnSpc>
              <a:spcBef>
                <a:spcPct val="20000"/>
              </a:spcBef>
              <a:spcAft>
                <a:spcPts val="0"/>
              </a:spcAft>
              <a:buClr>
                <a:srgbClr val="683086"/>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Tx/>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683086"/>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Tx/>
              <a:buSzTx/>
              <a:buFont typeface="Arial"/>
              <a:buNone/>
              <a:tabLst/>
              <a:defRPr/>
            </a:lvl5p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p:txBody>
          <a:bodyPr/>
          <a:lstStyle/>
          <a:p>
            <a:fld id="{A786685B-2977-D546-9E3D-3CA676A47F0C}" type="slidenum">
              <a:rPr lang="fr-FR" smtClean="0"/>
              <a:pPr/>
              <a:t>‹N°›</a:t>
            </a:fld>
            <a:endParaRPr lang="fr-FR"/>
          </a:p>
        </p:txBody>
      </p:sp>
    </p:spTree>
    <p:extLst>
      <p:ext uri="{BB962C8B-B14F-4D97-AF65-F5344CB8AC3E}">
        <p14:creationId xmlns:p14="http://schemas.microsoft.com/office/powerpoint/2010/main" val="8568949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age sommai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5" name="Espace réservé du numéro de diapositive 4"/>
          <p:cNvSpPr>
            <a:spLocks noGrp="1"/>
          </p:cNvSpPr>
          <p:nvPr>
            <p:ph type="sldNum" sz="quarter" idx="12"/>
          </p:nvPr>
        </p:nvSpPr>
        <p:spPr/>
        <p:txBody>
          <a:bodyPr/>
          <a:lstStyle/>
          <a:p>
            <a:fld id="{A786685B-2977-D546-9E3D-3CA676A47F0C}" type="slidenum">
              <a:rPr lang="fr-FR" smtClean="0"/>
              <a:pPr/>
              <a:t>‹N°›</a:t>
            </a:fld>
            <a:endParaRPr lang="fr-FR" dirty="0"/>
          </a:p>
        </p:txBody>
      </p:sp>
      <p:sp>
        <p:nvSpPr>
          <p:cNvPr id="7" name="Espace réservé du texte 6"/>
          <p:cNvSpPr>
            <a:spLocks noGrp="1"/>
          </p:cNvSpPr>
          <p:nvPr>
            <p:ph type="body" sz="quarter" idx="13" hasCustomPrompt="1"/>
          </p:nvPr>
        </p:nvSpPr>
        <p:spPr>
          <a:xfrm>
            <a:off x="804863" y="1469378"/>
            <a:ext cx="7881937" cy="4397375"/>
          </a:xfrm>
        </p:spPr>
        <p:txBody>
          <a:bodyPr/>
          <a:lstStyle>
            <a:lvl1pPr>
              <a:buClr>
                <a:srgbClr val="683086"/>
              </a:buClr>
              <a:defRPr>
                <a:solidFill>
                  <a:srgbClr val="000000"/>
                </a:solidFill>
              </a:defRPr>
            </a:lvl1pPr>
          </a:lstStyle>
          <a:p>
            <a:pPr lvl="0"/>
            <a:r>
              <a:rPr lang="fr-FR" dirty="0"/>
              <a:t> Cliquez pour modifier les styles du texte du masque</a:t>
            </a: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23979062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8773" y="69692"/>
            <a:ext cx="8004162" cy="828574"/>
          </a:xfrm>
        </p:spPr>
        <p:txBody>
          <a:bodyPr anchor="b">
            <a:normAutofit/>
          </a:bodyPr>
          <a:lstStyle>
            <a:lvl1pPr algn="l">
              <a:defRPr sz="3000" b="0"/>
            </a:lvl1pPr>
          </a:lstStyle>
          <a:p>
            <a:r>
              <a:rPr lang="fr-FR" dirty="0"/>
              <a:t>Cliquez et modifiez le titre</a:t>
            </a:r>
          </a:p>
        </p:txBody>
      </p:sp>
      <p:sp>
        <p:nvSpPr>
          <p:cNvPr id="3" name="Espace réservé pour une image  2"/>
          <p:cNvSpPr>
            <a:spLocks noGrp="1"/>
          </p:cNvSpPr>
          <p:nvPr>
            <p:ph type="pic" idx="1"/>
          </p:nvPr>
        </p:nvSpPr>
        <p:spPr>
          <a:xfrm>
            <a:off x="677333" y="1494531"/>
            <a:ext cx="7923066" cy="32330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677333" y="5367338"/>
            <a:ext cx="7923066"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Espace réservé du numéro de diapositive 6"/>
          <p:cNvSpPr>
            <a:spLocks noGrp="1"/>
          </p:cNvSpPr>
          <p:nvPr>
            <p:ph type="sldNum" sz="quarter" idx="12"/>
          </p:nvPr>
        </p:nvSpPr>
        <p:spPr/>
        <p:txBody>
          <a:bodyPr/>
          <a:lstStyle/>
          <a:p>
            <a:fld id="{A786685B-2977-D546-9E3D-3CA676A47F0C}" type="slidenum">
              <a:rPr lang="fr-FR" smtClean="0"/>
              <a:pPr/>
              <a:t>‹N°›</a:t>
            </a:fld>
            <a:endParaRPr lang="fr-FR"/>
          </a:p>
        </p:txBody>
      </p:sp>
      <p:pic>
        <p:nvPicPr>
          <p:cNvPr id="6" name="Image 5"/>
          <p:cNvPicPr/>
          <p:nvPr userDrawn="1"/>
        </p:nvPicPr>
        <p:blipFill>
          <a:blip r:embed="rId2"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259517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3978275"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587875" y="1600200"/>
            <a:ext cx="3979863"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14034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738316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96297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99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145544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385746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3.jpe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3.jpeg"/><Relationship Id="rId5" Type="http://schemas.openxmlformats.org/officeDocument/2006/relationships/theme" Target="../theme/theme3.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3.jpeg"/><Relationship Id="rId5" Type="http://schemas.openxmlformats.org/officeDocument/2006/relationships/theme" Target="../theme/theme4.xml"/><Relationship Id="rId4"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image" Target="../media/image3.jpeg"/><Relationship Id="rId5" Type="http://schemas.openxmlformats.org/officeDocument/2006/relationships/theme" Target="../theme/theme5.xml"/><Relationship Id="rId4"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3.jpeg"/><Relationship Id="rId5" Type="http://schemas.openxmlformats.org/officeDocument/2006/relationships/theme" Target="../theme/theme6.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2133600" y="1938338"/>
            <a:ext cx="6176963" cy="6030912"/>
            <a:chOff x="-1344" y="1221"/>
            <a:chExt cx="3891" cy="3799"/>
          </a:xfrm>
        </p:grpSpPr>
        <p:sp>
          <p:nvSpPr>
            <p:cNvPr id="1033" name="Oval 2"/>
            <p:cNvSpPr>
              <a:spLocks noChangeArrowheads="1"/>
            </p:cNvSpPr>
            <p:nvPr/>
          </p:nvSpPr>
          <p:spPr bwMode="auto">
            <a:xfrm>
              <a:off x="-1344" y="1221"/>
              <a:ext cx="3892" cy="3800"/>
            </a:xfrm>
            <a:prstGeom prst="ellipse">
              <a:avLst/>
            </a:prstGeom>
            <a:noFill/>
            <a:ln w="762120">
              <a:solidFill>
                <a:srgbClr val="F3F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grpSp>
          <p:nvGrpSpPr>
            <p:cNvPr id="1034" name="Group 3"/>
            <p:cNvGrpSpPr>
              <a:grpSpLocks/>
            </p:cNvGrpSpPr>
            <p:nvPr/>
          </p:nvGrpSpPr>
          <p:grpSpPr bwMode="auto">
            <a:xfrm>
              <a:off x="-766" y="1299"/>
              <a:ext cx="2734" cy="3634"/>
              <a:chOff x="-766" y="1299"/>
              <a:chExt cx="2734" cy="3634"/>
            </a:xfrm>
          </p:grpSpPr>
          <p:sp>
            <p:nvSpPr>
              <p:cNvPr id="1035" name="AutoShape 4"/>
              <p:cNvSpPr>
                <a:spLocks noChangeArrowheads="1"/>
              </p:cNvSpPr>
              <p:nvPr/>
            </p:nvSpPr>
            <p:spPr bwMode="auto">
              <a:xfrm>
                <a:off x="-766" y="1784"/>
                <a:ext cx="2735" cy="2672"/>
              </a:xfrm>
              <a:prstGeom prst="roundRect">
                <a:avLst>
                  <a:gd name="adj" fmla="val 3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bg1"/>
                    </a:solidFill>
                    <a:latin typeface="Times New Roman" panose="02020603050405020304" pitchFamily="18" charset="0"/>
                    <a:cs typeface="Lucida Sans Unicode" panose="020B0602030504020204" pitchFamily="34" charset="0"/>
                  </a:defRPr>
                </a:lvl1pPr>
                <a:lvl2pPr marL="742950" indent="-285750">
                  <a:defRPr sz="2800">
                    <a:solidFill>
                      <a:schemeClr val="bg1"/>
                    </a:solidFill>
                    <a:latin typeface="Times New Roman" panose="02020603050405020304" pitchFamily="18" charset="0"/>
                    <a:cs typeface="Lucida Sans Unicode" panose="020B0602030504020204" pitchFamily="34" charset="0"/>
                  </a:defRPr>
                </a:lvl2pPr>
                <a:lvl3pPr marL="1143000" indent="-228600">
                  <a:defRPr sz="2800">
                    <a:solidFill>
                      <a:schemeClr val="bg1"/>
                    </a:solidFill>
                    <a:latin typeface="Times New Roman" panose="02020603050405020304" pitchFamily="18" charset="0"/>
                    <a:cs typeface="Lucida Sans Unicode" panose="020B0602030504020204" pitchFamily="34" charset="0"/>
                  </a:defRPr>
                </a:lvl3pPr>
                <a:lvl4pPr marL="1600200" indent="-228600">
                  <a:defRPr sz="2800">
                    <a:solidFill>
                      <a:schemeClr val="bg1"/>
                    </a:solidFill>
                    <a:latin typeface="Times New Roman" panose="02020603050405020304" pitchFamily="18" charset="0"/>
                    <a:cs typeface="Lucida Sans Unicode" panose="020B0602030504020204" pitchFamily="34" charset="0"/>
                  </a:defRPr>
                </a:lvl4pPr>
                <a:lvl5pPr marL="2057400" indent="-228600">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cs typeface="Lucida Sans Unicode" panose="020B0602030504020204" pitchFamily="34" charset="0"/>
                  </a:defRPr>
                </a:lvl9pPr>
              </a:lstStyle>
              <a:p>
                <a:pPr>
                  <a:defRPr/>
                </a:pPr>
                <a:endParaRPr lang="fr-FR" altLang="fr-FR" sz="2400">
                  <a:ea typeface="+mn-ea"/>
                </a:endParaRPr>
              </a:p>
            </p:txBody>
          </p:sp>
          <p:sp>
            <p:nvSpPr>
              <p:cNvPr id="1036" name="Text Box 5"/>
              <p:cNvSpPr txBox="1">
                <a:spLocks noChangeArrowheads="1"/>
              </p:cNvSpPr>
              <p:nvPr/>
            </p:nvSpPr>
            <p:spPr bwMode="auto">
              <a:xfrm>
                <a:off x="-766" y="1299"/>
                <a:ext cx="2735" cy="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Lucida Sans Unicode" panose="020B0602030504020204" pitchFamily="34" charset="0"/>
                  </a:defRPr>
                </a:lvl9pPr>
              </a:lstStyle>
              <a:p>
                <a:pPr algn="ctr" eaLnBrk="1" hangingPunct="1">
                  <a:lnSpc>
                    <a:spcPct val="93000"/>
                  </a:lnSpc>
                  <a:buClr>
                    <a:srgbClr val="000000"/>
                  </a:buClr>
                  <a:buSzPct val="100000"/>
                  <a:buFont typeface="Times New Roman" panose="02020603050405020304" pitchFamily="18" charset="0"/>
                  <a:buNone/>
                  <a:defRPr/>
                </a:pPr>
                <a:r>
                  <a:rPr lang="en-GB" altLang="fr-FR" sz="40000" b="1">
                    <a:solidFill>
                      <a:srgbClr val="F3F6FF"/>
                    </a:solidFill>
                    <a:latin typeface="Arial" panose="020B0604020202020204" pitchFamily="34" charset="0"/>
                    <a:ea typeface="+mn-ea"/>
                  </a:rPr>
                  <a:t>E</a:t>
                </a:r>
              </a:p>
            </p:txBody>
          </p:sp>
        </p:grpSp>
      </p:grpSp>
      <p:pic>
        <p:nvPicPr>
          <p:cNvPr id="1027"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7"/>
          <p:cNvPicPr>
            <a:picLocks noChangeAspect="1" noChangeArrowheads="1"/>
          </p:cNvPicPr>
          <p:nvPr/>
        </p:nvPicPr>
        <p:blipFill>
          <a:blip r:embed="rId14">
            <a:extLst>
              <a:ext uri="{28A0092B-C50C-407E-A947-70E740481C1C}">
                <a14:useLocalDpi xmlns:a14="http://schemas.microsoft.com/office/drawing/2010/main" val="0"/>
              </a:ext>
            </a:extLst>
          </a:blip>
          <a:srcRect t="28873" b="51331"/>
          <a:stretch>
            <a:fillRect/>
          </a:stretch>
        </p:blipFill>
        <p:spPr bwMode="auto">
          <a:xfrm>
            <a:off x="0" y="1111250"/>
            <a:ext cx="9144000"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8"/>
          <p:cNvPicPr>
            <a:picLocks noChangeAspect="1" noChangeArrowheads="1"/>
          </p:cNvPicPr>
          <p:nvPr/>
        </p:nvPicPr>
        <p:blipFill>
          <a:blip r:embed="rId14">
            <a:extLst>
              <a:ext uri="{28A0092B-C50C-407E-A947-70E740481C1C}">
                <a14:useLocalDpi xmlns:a14="http://schemas.microsoft.com/office/drawing/2010/main" val="0"/>
              </a:ext>
            </a:extLst>
          </a:blip>
          <a:srcRect t="28873" b="51331"/>
          <a:stretch>
            <a:fillRect/>
          </a:stretch>
        </p:blipFill>
        <p:spPr bwMode="auto">
          <a:xfrm>
            <a:off x="0" y="5924550"/>
            <a:ext cx="9144000"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9"/>
          <p:cNvPicPr>
            <a:picLocks noChangeAspect="1" noChangeArrowheads="1"/>
          </p:cNvPicPr>
          <p:nvPr/>
        </p:nvPicPr>
        <p:blipFill>
          <a:blip r:embed="rId15">
            <a:extLst>
              <a:ext uri="{28A0092B-C50C-407E-A947-70E740481C1C}">
                <a14:useLocalDpi xmlns:a14="http://schemas.microsoft.com/office/drawing/2010/main" val="0"/>
              </a:ext>
            </a:extLst>
          </a:blip>
          <a:srcRect b="18651"/>
          <a:stretch>
            <a:fillRect/>
          </a:stretch>
        </p:blipFill>
        <p:spPr bwMode="auto">
          <a:xfrm>
            <a:off x="7918450" y="6137275"/>
            <a:ext cx="1190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10"/>
          <p:cNvSpPr>
            <a:spLocks noGrp="1" noChangeArrowheads="1"/>
          </p:cNvSpPr>
          <p:nvPr>
            <p:ph type="title"/>
          </p:nvPr>
        </p:nvSpPr>
        <p:spPr bwMode="auto">
          <a:xfrm>
            <a:off x="2451100" y="-12700"/>
            <a:ext cx="644683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fr-FR"/>
              <a:t>Cliquez pour éditer le format du texte-titre</a:t>
            </a:r>
          </a:p>
        </p:txBody>
      </p:sp>
      <p:sp>
        <p:nvSpPr>
          <p:cNvPr id="1032" name="Rectangle 11"/>
          <p:cNvSpPr>
            <a:spLocks noGrp="1" noChangeArrowheads="1"/>
          </p:cNvSpPr>
          <p:nvPr>
            <p:ph type="body" idx="1"/>
          </p:nvPr>
        </p:nvSpPr>
        <p:spPr bwMode="auto">
          <a:xfrm>
            <a:off x="457200" y="1600200"/>
            <a:ext cx="8110538"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fr-FR"/>
              <a:t>Cliquez pour éditer le format du plan de texte</a:t>
            </a:r>
          </a:p>
          <a:p>
            <a:pPr lvl="1"/>
            <a:r>
              <a:rPr lang="en-GB" altLang="fr-FR"/>
              <a:t>Second niveau de plan</a:t>
            </a:r>
          </a:p>
          <a:p>
            <a:pPr lvl="2"/>
            <a:r>
              <a:rPr lang="en-GB" altLang="fr-FR"/>
              <a:t>Troisième niveau de plan</a:t>
            </a:r>
          </a:p>
          <a:p>
            <a:pPr lvl="3"/>
            <a:r>
              <a:rPr lang="en-GB" altLang="fr-FR"/>
              <a:t>Quatrième niveau de plan</a:t>
            </a:r>
          </a:p>
          <a:p>
            <a:pPr lvl="4"/>
            <a:r>
              <a:rPr lang="en-GB" altLang="fr-FR"/>
              <a:t>Cinquième niveau de plan</a:t>
            </a:r>
          </a:p>
          <a:p>
            <a:pPr lvl="4"/>
            <a:r>
              <a:rPr lang="en-GB" altLang="fr-FR"/>
              <a:t>Sixième niveau de plan</a:t>
            </a:r>
          </a:p>
          <a:p>
            <a:pPr lvl="4"/>
            <a:r>
              <a:rPr lang="en-GB" altLang="fr-FR"/>
              <a:t>Septième niveau de plan</a:t>
            </a:r>
          </a:p>
          <a:p>
            <a:pPr lvl="4"/>
            <a:r>
              <a:rPr lang="en-GB" altLang="fr-FR"/>
              <a:t>Huitième niveau de plan</a:t>
            </a:r>
          </a:p>
          <a:p>
            <a:pPr lvl="4"/>
            <a:r>
              <a:rPr lang="en-GB" altLang="fr-FR"/>
              <a:t>Neuvième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449263" rtl="0" eaLnBrk="0" fontAlgn="base" hangingPunct="0">
        <a:lnSpc>
          <a:spcPct val="85000"/>
        </a:lnSpc>
        <a:spcBef>
          <a:spcPct val="0"/>
        </a:spcBef>
        <a:spcAft>
          <a:spcPct val="0"/>
        </a:spcAft>
        <a:buClr>
          <a:srgbClr val="003399"/>
        </a:buClr>
        <a:buSzPct val="100000"/>
        <a:buFont typeface="Arial" panose="020B0604020202020204" pitchFamily="34" charset="0"/>
        <a:defRPr sz="2800" b="1">
          <a:solidFill>
            <a:srgbClr val="003399"/>
          </a:solidFill>
          <a:latin typeface="+mj-lt"/>
          <a:ea typeface="Lucida Sans Unicode" panose="020B0602030504020204" pitchFamily="34" charset="0"/>
          <a:cs typeface="+mj-cs"/>
        </a:defRPr>
      </a:lvl1pPr>
      <a:lvl2pPr algn="r" defTabSz="449263" rtl="0" eaLnBrk="0" fontAlgn="base" hangingPunct="0">
        <a:lnSpc>
          <a:spcPct val="85000"/>
        </a:lnSpc>
        <a:spcBef>
          <a:spcPct val="0"/>
        </a:spcBef>
        <a:spcAft>
          <a:spcPct val="0"/>
        </a:spcAft>
        <a:buClr>
          <a:srgbClr val="003399"/>
        </a:buClr>
        <a:buSzPct val="100000"/>
        <a:buFont typeface="Arial" panose="020B0604020202020204" pitchFamily="34" charset="0"/>
        <a:defRPr sz="2800" b="1">
          <a:solidFill>
            <a:srgbClr val="003399"/>
          </a:solidFill>
          <a:latin typeface="Arial" charset="0"/>
          <a:ea typeface="Lucida Sans Unicode" panose="020B0602030504020204" pitchFamily="34" charset="0"/>
          <a:cs typeface="Lucida Sans Unicode" pitchFamily="34" charset="0"/>
        </a:defRPr>
      </a:lvl2pPr>
      <a:lvl3pPr algn="r" defTabSz="449263" rtl="0" eaLnBrk="0" fontAlgn="base" hangingPunct="0">
        <a:lnSpc>
          <a:spcPct val="85000"/>
        </a:lnSpc>
        <a:spcBef>
          <a:spcPct val="0"/>
        </a:spcBef>
        <a:spcAft>
          <a:spcPct val="0"/>
        </a:spcAft>
        <a:buClr>
          <a:srgbClr val="003399"/>
        </a:buClr>
        <a:buSzPct val="100000"/>
        <a:buFont typeface="Arial" panose="020B0604020202020204" pitchFamily="34" charset="0"/>
        <a:defRPr sz="2800" b="1">
          <a:solidFill>
            <a:srgbClr val="003399"/>
          </a:solidFill>
          <a:latin typeface="Arial" charset="0"/>
          <a:ea typeface="Lucida Sans Unicode" panose="020B0602030504020204" pitchFamily="34" charset="0"/>
          <a:cs typeface="Lucida Sans Unicode" pitchFamily="34" charset="0"/>
        </a:defRPr>
      </a:lvl3pPr>
      <a:lvl4pPr algn="r" defTabSz="449263" rtl="0" eaLnBrk="0" fontAlgn="base" hangingPunct="0">
        <a:lnSpc>
          <a:spcPct val="85000"/>
        </a:lnSpc>
        <a:spcBef>
          <a:spcPct val="0"/>
        </a:spcBef>
        <a:spcAft>
          <a:spcPct val="0"/>
        </a:spcAft>
        <a:buClr>
          <a:srgbClr val="003399"/>
        </a:buClr>
        <a:buSzPct val="100000"/>
        <a:buFont typeface="Arial" panose="020B0604020202020204" pitchFamily="34" charset="0"/>
        <a:defRPr sz="2800" b="1">
          <a:solidFill>
            <a:srgbClr val="003399"/>
          </a:solidFill>
          <a:latin typeface="Arial" charset="0"/>
          <a:ea typeface="Lucida Sans Unicode" panose="020B0602030504020204" pitchFamily="34" charset="0"/>
          <a:cs typeface="Lucida Sans Unicode" pitchFamily="34" charset="0"/>
        </a:defRPr>
      </a:lvl4pPr>
      <a:lvl5pPr algn="r" defTabSz="449263" rtl="0" eaLnBrk="0" fontAlgn="base" hangingPunct="0">
        <a:lnSpc>
          <a:spcPct val="85000"/>
        </a:lnSpc>
        <a:spcBef>
          <a:spcPct val="0"/>
        </a:spcBef>
        <a:spcAft>
          <a:spcPct val="0"/>
        </a:spcAft>
        <a:buClr>
          <a:srgbClr val="003399"/>
        </a:buClr>
        <a:buSzPct val="100000"/>
        <a:buFont typeface="Arial" panose="020B0604020202020204" pitchFamily="34" charset="0"/>
        <a:defRPr sz="2800" b="1">
          <a:solidFill>
            <a:srgbClr val="003399"/>
          </a:solidFill>
          <a:latin typeface="Arial" charset="0"/>
          <a:ea typeface="Lucida Sans Unicode" panose="020B0602030504020204" pitchFamily="34" charset="0"/>
          <a:cs typeface="Lucida Sans Unicode" pitchFamily="34" charset="0"/>
        </a:defRPr>
      </a:lvl5pPr>
      <a:lvl6pPr marL="457200" algn="l" defTabSz="449263" rtl="0" fontAlgn="base">
        <a:spcBef>
          <a:spcPct val="0"/>
        </a:spcBef>
        <a:spcAft>
          <a:spcPct val="0"/>
        </a:spcAft>
        <a:buClr>
          <a:srgbClr val="003399"/>
        </a:buClr>
        <a:buSzPct val="100000"/>
        <a:buFont typeface="Arial" charset="0"/>
        <a:defRPr sz="4400">
          <a:solidFill>
            <a:srgbClr val="000000"/>
          </a:solidFill>
          <a:latin typeface="Times New Roman" pitchFamily="18" charset="0"/>
          <a:cs typeface="Lucida Sans Unicode" pitchFamily="34" charset="0"/>
        </a:defRPr>
      </a:lvl6pPr>
      <a:lvl7pPr marL="914400" algn="l" defTabSz="449263" rtl="0" fontAlgn="base">
        <a:spcBef>
          <a:spcPct val="0"/>
        </a:spcBef>
        <a:spcAft>
          <a:spcPct val="0"/>
        </a:spcAft>
        <a:buClr>
          <a:srgbClr val="003399"/>
        </a:buClr>
        <a:buSzPct val="100000"/>
        <a:buFont typeface="Arial" charset="0"/>
        <a:defRPr sz="4400">
          <a:solidFill>
            <a:srgbClr val="000000"/>
          </a:solidFill>
          <a:latin typeface="Times New Roman" pitchFamily="18" charset="0"/>
          <a:cs typeface="Lucida Sans Unicode" pitchFamily="34" charset="0"/>
        </a:defRPr>
      </a:lvl7pPr>
      <a:lvl8pPr marL="1371600" algn="l" defTabSz="449263" rtl="0" fontAlgn="base">
        <a:spcBef>
          <a:spcPct val="0"/>
        </a:spcBef>
        <a:spcAft>
          <a:spcPct val="0"/>
        </a:spcAft>
        <a:buClr>
          <a:srgbClr val="003399"/>
        </a:buClr>
        <a:buSzPct val="100000"/>
        <a:buFont typeface="Arial" charset="0"/>
        <a:defRPr sz="4400">
          <a:solidFill>
            <a:srgbClr val="000000"/>
          </a:solidFill>
          <a:latin typeface="Times New Roman" pitchFamily="18" charset="0"/>
          <a:cs typeface="Lucida Sans Unicode" pitchFamily="34" charset="0"/>
        </a:defRPr>
      </a:lvl8pPr>
      <a:lvl9pPr marL="1828800" algn="l" defTabSz="449263" rtl="0" fontAlgn="base">
        <a:spcBef>
          <a:spcPct val="0"/>
        </a:spcBef>
        <a:spcAft>
          <a:spcPct val="0"/>
        </a:spcAft>
        <a:buClr>
          <a:srgbClr val="003399"/>
        </a:buClr>
        <a:buSzPct val="100000"/>
        <a:buFont typeface="Arial" charset="0"/>
        <a:defRPr sz="4400">
          <a:solidFill>
            <a:srgbClr val="000000"/>
          </a:solidFill>
          <a:latin typeface="Times New Roman" pitchFamily="18" charset="0"/>
          <a:cs typeface="Lucida Sans Unicode" pitchFamily="34" charset="0"/>
        </a:defRPr>
      </a:lvl9pPr>
    </p:titleStyle>
    <p:bodyStyle>
      <a:lvl1pPr marL="325438" indent="-325438" algn="l" defTabSz="449263" rtl="0" eaLnBrk="0" fontAlgn="base" hangingPunct="0">
        <a:spcBef>
          <a:spcPts val="700"/>
        </a:spcBef>
        <a:spcAft>
          <a:spcPct val="0"/>
        </a:spcAft>
        <a:buClr>
          <a:srgbClr val="FF9900"/>
        </a:buClr>
        <a:buSzPct val="130000"/>
        <a:buFont typeface="Arial" panose="020B0604020202020204" pitchFamily="34" charset="0"/>
        <a:buChar char="•"/>
        <a:defRPr sz="2800">
          <a:solidFill>
            <a:srgbClr val="000000"/>
          </a:solidFill>
          <a:latin typeface="+mn-lt"/>
          <a:ea typeface="Lucida Sans Unicode" panose="020B0602030504020204" pitchFamily="34" charset="0"/>
          <a:cs typeface="+mn-cs"/>
        </a:defRPr>
      </a:lvl1pPr>
      <a:lvl2pPr marL="725488" indent="-268288" algn="l" defTabSz="449263" rtl="0" eaLnBrk="0" fontAlgn="base" hangingPunct="0">
        <a:spcBef>
          <a:spcPts val="600"/>
        </a:spcBef>
        <a:spcAft>
          <a:spcPct val="0"/>
        </a:spcAft>
        <a:buClr>
          <a:srgbClr val="FF9900"/>
        </a:buClr>
        <a:buSzPct val="100000"/>
        <a:buFont typeface="Wingdings" panose="05000000000000000000" pitchFamily="2" charset="2"/>
        <a:buChar char=""/>
        <a:defRPr sz="2400">
          <a:solidFill>
            <a:srgbClr val="000000"/>
          </a:solidFill>
          <a:latin typeface="+mn-lt"/>
          <a:ea typeface="Lucida Sans Unicode" panose="020B0602030504020204" pitchFamily="34" charset="0"/>
          <a:cs typeface="+mn-cs"/>
        </a:defRPr>
      </a:lvl2pPr>
      <a:lvl3pPr marL="1143000" indent="-228600" algn="l" defTabSz="449263" rtl="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Lucida Sans Unicode" panose="020B0602030504020204" pitchFamily="34" charset="0"/>
          <a:cs typeface="+mn-cs"/>
        </a:defRPr>
      </a:lvl3pPr>
      <a:lvl4pPr marL="1600200" indent="-228600" algn="l" defTabSz="449263" rtl="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Lucida Sans Unicode" panose="020B0602030504020204" pitchFamily="34" charset="0"/>
          <a:cs typeface="+mn-cs"/>
        </a:defRPr>
      </a:lvl4pPr>
      <a:lvl5pPr marL="2057400" indent="-228600" algn="l" defTabSz="449263" rtl="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mn-lt"/>
          <a:ea typeface="Lucida Sans Unicode" panose="020B0602030504020204" pitchFamily="34" charset="0"/>
          <a:cs typeface="+mn-cs"/>
        </a:defRPr>
      </a:lvl5pPr>
      <a:lvl6pPr marL="2514600" indent="-228600" algn="l" defTabSz="449263" rtl="0" fontAlgn="base">
        <a:spcBef>
          <a:spcPts val="500"/>
        </a:spcBef>
        <a:spcAft>
          <a:spcPct val="0"/>
        </a:spcAft>
        <a:buClr>
          <a:srgbClr val="000000"/>
        </a:buClr>
        <a:buSzPct val="100000"/>
        <a:buFont typeface="Arial" charset="0"/>
        <a:buChar char="»"/>
        <a:defRPr sz="2000">
          <a:solidFill>
            <a:srgbClr val="000000"/>
          </a:solidFill>
          <a:latin typeface="+mn-lt"/>
          <a:cs typeface="+mn-cs"/>
        </a:defRPr>
      </a:lvl6pPr>
      <a:lvl7pPr marL="2971800" indent="-228600" algn="l" defTabSz="449263" rtl="0" fontAlgn="base">
        <a:spcBef>
          <a:spcPts val="500"/>
        </a:spcBef>
        <a:spcAft>
          <a:spcPct val="0"/>
        </a:spcAft>
        <a:buClr>
          <a:srgbClr val="000000"/>
        </a:buClr>
        <a:buSzPct val="100000"/>
        <a:buFont typeface="Arial" charset="0"/>
        <a:buChar char="»"/>
        <a:defRPr sz="2000">
          <a:solidFill>
            <a:srgbClr val="000000"/>
          </a:solidFill>
          <a:latin typeface="+mn-lt"/>
          <a:cs typeface="+mn-cs"/>
        </a:defRPr>
      </a:lvl7pPr>
      <a:lvl8pPr marL="3429000" indent="-228600" algn="l" defTabSz="449263" rtl="0" fontAlgn="base">
        <a:spcBef>
          <a:spcPts val="500"/>
        </a:spcBef>
        <a:spcAft>
          <a:spcPct val="0"/>
        </a:spcAft>
        <a:buClr>
          <a:srgbClr val="000000"/>
        </a:buClr>
        <a:buSzPct val="100000"/>
        <a:buFont typeface="Arial" charset="0"/>
        <a:buChar char="»"/>
        <a:defRPr sz="2000">
          <a:solidFill>
            <a:srgbClr val="000000"/>
          </a:solidFill>
          <a:latin typeface="+mn-lt"/>
          <a:cs typeface="+mn-cs"/>
        </a:defRPr>
      </a:lvl8pPr>
      <a:lvl9pPr marL="3886200" indent="-228600" algn="l" defTabSz="449263" rtl="0" fontAlgn="base">
        <a:spcBef>
          <a:spcPts val="500"/>
        </a:spcBef>
        <a:spcAft>
          <a:spcPct val="0"/>
        </a:spcAft>
        <a:buClr>
          <a:srgbClr val="000000"/>
        </a:buClr>
        <a:buSzPct val="100000"/>
        <a:buFont typeface="Arial" charset="0"/>
        <a:buChar char="»"/>
        <a:defRPr sz="2000">
          <a:solidFill>
            <a:srgbClr val="000000"/>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05400" y="0"/>
            <a:ext cx="7881400" cy="1286937"/>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805400" y="1476022"/>
            <a:ext cx="7881400" cy="4525963"/>
          </a:xfrm>
          <a:prstGeom prst="rect">
            <a:avLst/>
          </a:prstGeom>
        </p:spPr>
        <p:txBody>
          <a:bodyPr vert="horz" lIns="91440" tIns="45720" rIns="91440" bIns="45720" rtlCol="0">
            <a:normAutofit/>
          </a:body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4"/>
          </p:nvPr>
        </p:nvSpPr>
        <p:spPr>
          <a:xfrm>
            <a:off x="8149942" y="6390910"/>
            <a:ext cx="450457" cy="365125"/>
          </a:xfrm>
          <a:prstGeom prst="rect">
            <a:avLst/>
          </a:prstGeom>
        </p:spPr>
        <p:txBody>
          <a:bodyPr vert="horz" lIns="91440" tIns="45720" rIns="91440" bIns="45720" rtlCol="0" anchor="ctr"/>
          <a:lstStyle>
            <a:lvl1pPr algn="r">
              <a:defRPr sz="1000" b="1">
                <a:solidFill>
                  <a:srgbClr val="404040"/>
                </a:solidFill>
              </a:defRPr>
            </a:lvl1pPr>
          </a:lstStyle>
          <a:p>
            <a:pPr defTabSz="457200" eaLnBrk="1" fontAlgn="auto" hangingPunct="1">
              <a:spcBef>
                <a:spcPts val="0"/>
              </a:spcBef>
              <a:spcAft>
                <a:spcPts val="0"/>
              </a:spcAft>
            </a:pPr>
            <a:fld id="{A786685B-2977-D546-9E3D-3CA676A47F0C}" type="slidenum">
              <a:rPr lang="fr-FR" smtClean="0">
                <a:latin typeface="Calibri"/>
                <a:ea typeface="+mn-ea"/>
                <a:cs typeface="+mn-cs"/>
              </a:rPr>
              <a:pPr defTabSz="457200" eaLnBrk="1" fontAlgn="auto" hangingPunct="1">
                <a:spcBef>
                  <a:spcPts val="0"/>
                </a:spcBef>
                <a:spcAft>
                  <a:spcPts val="0"/>
                </a:spcAft>
              </a:pPr>
              <a:t>‹N°›</a:t>
            </a:fld>
            <a:endParaRPr lang="fr-FR" dirty="0">
              <a:latin typeface="Calibri"/>
              <a:ea typeface="+mn-ea"/>
              <a:cs typeface="+mn-cs"/>
            </a:endParaRPr>
          </a:p>
        </p:txBody>
      </p:sp>
      <p:cxnSp>
        <p:nvCxnSpPr>
          <p:cNvPr id="13" name="Connecteur droit 12"/>
          <p:cNvCxnSpPr/>
          <p:nvPr userDrawn="1"/>
        </p:nvCxnSpPr>
        <p:spPr>
          <a:xfrm>
            <a:off x="698885" y="1295400"/>
            <a:ext cx="7173849" cy="0"/>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userDrawn="1"/>
        </p:nvCxnSpPr>
        <p:spPr>
          <a:xfrm flipV="1">
            <a:off x="7872734" y="872640"/>
            <a:ext cx="642246" cy="419889"/>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userDrawn="1"/>
        </p:nvCxnSpPr>
        <p:spPr>
          <a:xfrm flipH="1" flipV="1">
            <a:off x="699180" y="0"/>
            <a:ext cx="1" cy="1286937"/>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sp>
        <p:nvSpPr>
          <p:cNvPr id="19" name="Espace réservé du pied de page 4"/>
          <p:cNvSpPr txBox="1">
            <a:spLocks/>
          </p:cNvSpPr>
          <p:nvPr userDrawn="1"/>
        </p:nvSpPr>
        <p:spPr>
          <a:xfrm>
            <a:off x="6989618" y="6390910"/>
            <a:ext cx="1160324" cy="365125"/>
          </a:xfrm>
          <a:prstGeom prst="rect">
            <a:avLst/>
          </a:prstGeom>
        </p:spPr>
        <p:txBody>
          <a:bodyPr vert="horz" lIns="91440" tIns="45720" rIns="91440" bIns="45720" rtlCol="0" anchor="ctr"/>
          <a:lstStyle>
            <a:defPPr>
              <a:defRPr lang="fr-FR"/>
            </a:defPPr>
            <a:lvl1pPr marL="0" marR="0" indent="0" algn="l" defTabSz="457200" rtl="0" eaLnBrk="1" fontAlgn="auto" latinLnBrk="0" hangingPunct="1">
              <a:lnSpc>
                <a:spcPct val="100000"/>
              </a:lnSpc>
              <a:spcBef>
                <a:spcPts val="0"/>
              </a:spcBef>
              <a:spcAft>
                <a:spcPts val="0"/>
              </a:spcAft>
              <a:buClrTx/>
              <a:buSzTx/>
              <a:buFontTx/>
              <a:buNone/>
              <a:tabLst/>
              <a:defRPr sz="1000" kern="1200" cap="all">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fr-FR" dirty="0">
              <a:solidFill>
                <a:srgbClr val="1B8ED9"/>
              </a:solidFill>
            </a:endParaRPr>
          </a:p>
          <a:p>
            <a:pPr>
              <a:lnSpc>
                <a:spcPts val="1320"/>
              </a:lnSpc>
            </a:pPr>
            <a:r>
              <a:rPr lang="fr-FR" dirty="0">
                <a:solidFill>
                  <a:prstClr val="black">
                    <a:lumMod val="75000"/>
                    <a:lumOff val="25000"/>
                  </a:prstClr>
                </a:solidFill>
              </a:rPr>
              <a:t>12/10/2015</a:t>
            </a:r>
          </a:p>
          <a:p>
            <a:endParaRPr lang="fr-FR" dirty="0">
              <a:solidFill>
                <a:prstClr val="black">
                  <a:tint val="75000"/>
                </a:prstClr>
              </a:solidFill>
            </a:endParaRPr>
          </a:p>
        </p:txBody>
      </p:sp>
      <p:pic>
        <p:nvPicPr>
          <p:cNvPr id="9" name="Image 8"/>
          <p:cNvPicPr/>
          <p:nvPr userDrawn="1"/>
        </p:nvPicPr>
        <p:blipFill>
          <a:blip r:embed="rId6"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21551247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hf hdr="0"/>
  <p:txStyles>
    <p:titleStyle>
      <a:lvl1pPr algn="l" defTabSz="457200" rtl="0" eaLnBrk="1" latinLnBrk="0" hangingPunct="1">
        <a:spcBef>
          <a:spcPct val="0"/>
        </a:spcBef>
        <a:buNone/>
        <a:defRPr sz="3000" kern="1200" cap="all">
          <a:solidFill>
            <a:schemeClr val="tx1">
              <a:lumMod val="75000"/>
              <a:lumOff val="25000"/>
            </a:schemeClr>
          </a:solidFill>
          <a:latin typeface="+mj-lt"/>
          <a:ea typeface="+mj-ea"/>
          <a:cs typeface="+mj-cs"/>
        </a:defRPr>
      </a:lvl1pPr>
    </p:titleStyle>
    <p:bodyStyle>
      <a:lvl1pPr marL="177800" indent="-177800" algn="l" defTabSz="457200" rtl="0" eaLnBrk="1" latinLnBrk="0" hangingPunct="1">
        <a:spcBef>
          <a:spcPct val="20000"/>
        </a:spcBef>
        <a:buSzPct val="100000"/>
        <a:buFont typeface="Arial"/>
        <a:buChar char="■"/>
        <a:defRPr sz="2000" kern="1200">
          <a:solidFill>
            <a:srgbClr val="683086"/>
          </a:solidFill>
          <a:latin typeface="+mn-lt"/>
          <a:ea typeface="+mn-ea"/>
          <a:cs typeface="+mn-cs"/>
        </a:defRPr>
      </a:lvl1pPr>
      <a:lvl2pPr marL="627063" indent="-169863" algn="l" defTabSz="457200" rtl="0" eaLnBrk="1" latinLnBrk="0" hangingPunct="1">
        <a:spcBef>
          <a:spcPct val="20000"/>
        </a:spcBef>
        <a:buClr>
          <a:srgbClr val="683086"/>
        </a:buClr>
        <a:buFont typeface="Arial Italic"/>
        <a:buChar char="■"/>
        <a:defRPr sz="1500" kern="1200">
          <a:solidFill>
            <a:schemeClr val="tx1"/>
          </a:solidFill>
          <a:latin typeface="+mn-lt"/>
          <a:ea typeface="+mn-ea"/>
          <a:cs typeface="+mn-cs"/>
        </a:defRPr>
      </a:lvl2pPr>
      <a:lvl3pPr marL="627063" indent="0" algn="l" defTabSz="457200" rtl="0" eaLnBrk="1" latinLnBrk="0" hangingPunct="1">
        <a:spcBef>
          <a:spcPct val="20000"/>
        </a:spcBef>
        <a:buFont typeface="Arial"/>
        <a:buNone/>
        <a:defRPr sz="1500" kern="1200">
          <a:solidFill>
            <a:schemeClr val="tx1"/>
          </a:solidFill>
          <a:latin typeface="+mn-lt"/>
          <a:ea typeface="+mn-ea"/>
          <a:cs typeface="+mn-cs"/>
        </a:defRPr>
      </a:lvl3pPr>
      <a:lvl4pPr marL="627063" indent="177800" algn="l" defTabSz="457200" rtl="0" eaLnBrk="1" latinLnBrk="0" hangingPunct="1">
        <a:spcBef>
          <a:spcPct val="20000"/>
        </a:spcBef>
        <a:buClr>
          <a:srgbClr val="683086"/>
        </a:buClr>
        <a:buFont typeface="Arial"/>
        <a:buChar char="–"/>
        <a:defRPr sz="1100" kern="1200">
          <a:solidFill>
            <a:schemeClr val="tx1"/>
          </a:solidFill>
          <a:latin typeface="+mn-lt"/>
          <a:ea typeface="+mn-ea"/>
          <a:cs typeface="+mn-cs"/>
        </a:defRPr>
      </a:lvl4pPr>
      <a:lvl5pPr marL="806450" indent="0" algn="l" defTabSz="457200" rtl="0" eaLnBrk="1" latinLnBrk="0" hangingPunct="1">
        <a:spcBef>
          <a:spcPct val="20000"/>
        </a:spcBef>
        <a:buFont typeface="Arial"/>
        <a:buNone/>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05400" y="0"/>
            <a:ext cx="7881400" cy="1286937"/>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805400" y="1476022"/>
            <a:ext cx="7881400" cy="4525963"/>
          </a:xfrm>
          <a:prstGeom prst="rect">
            <a:avLst/>
          </a:prstGeom>
        </p:spPr>
        <p:txBody>
          <a:bodyPr vert="horz" lIns="91440" tIns="45720" rIns="91440" bIns="45720" rtlCol="0">
            <a:normAutofit/>
          </a:body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4"/>
          </p:nvPr>
        </p:nvSpPr>
        <p:spPr>
          <a:xfrm>
            <a:off x="8149942" y="6390910"/>
            <a:ext cx="450457" cy="365125"/>
          </a:xfrm>
          <a:prstGeom prst="rect">
            <a:avLst/>
          </a:prstGeom>
        </p:spPr>
        <p:txBody>
          <a:bodyPr vert="horz" lIns="91440" tIns="45720" rIns="91440" bIns="45720" rtlCol="0" anchor="ctr"/>
          <a:lstStyle>
            <a:lvl1pPr algn="r">
              <a:defRPr sz="1000" b="1">
                <a:solidFill>
                  <a:srgbClr val="404040"/>
                </a:solidFill>
              </a:defRPr>
            </a:lvl1pPr>
          </a:lstStyle>
          <a:p>
            <a:pPr defTabSz="457200" eaLnBrk="1" fontAlgn="auto" hangingPunct="1">
              <a:spcBef>
                <a:spcPts val="0"/>
              </a:spcBef>
              <a:spcAft>
                <a:spcPts val="0"/>
              </a:spcAft>
            </a:pPr>
            <a:fld id="{A786685B-2977-D546-9E3D-3CA676A47F0C}" type="slidenum">
              <a:rPr lang="fr-FR" smtClean="0">
                <a:latin typeface="Calibri"/>
                <a:ea typeface="+mn-ea"/>
                <a:cs typeface="+mn-cs"/>
              </a:rPr>
              <a:pPr defTabSz="457200" eaLnBrk="1" fontAlgn="auto" hangingPunct="1">
                <a:spcBef>
                  <a:spcPts val="0"/>
                </a:spcBef>
                <a:spcAft>
                  <a:spcPts val="0"/>
                </a:spcAft>
              </a:pPr>
              <a:t>‹N°›</a:t>
            </a:fld>
            <a:endParaRPr lang="fr-FR" dirty="0">
              <a:latin typeface="Calibri"/>
              <a:ea typeface="+mn-ea"/>
              <a:cs typeface="+mn-cs"/>
            </a:endParaRPr>
          </a:p>
        </p:txBody>
      </p:sp>
      <p:cxnSp>
        <p:nvCxnSpPr>
          <p:cNvPr id="13" name="Connecteur droit 12"/>
          <p:cNvCxnSpPr/>
          <p:nvPr userDrawn="1"/>
        </p:nvCxnSpPr>
        <p:spPr>
          <a:xfrm>
            <a:off x="698885" y="1295400"/>
            <a:ext cx="7173849" cy="0"/>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userDrawn="1"/>
        </p:nvCxnSpPr>
        <p:spPr>
          <a:xfrm flipV="1">
            <a:off x="7872734" y="872640"/>
            <a:ext cx="642246" cy="419889"/>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userDrawn="1"/>
        </p:nvCxnSpPr>
        <p:spPr>
          <a:xfrm flipH="1" flipV="1">
            <a:off x="699180" y="0"/>
            <a:ext cx="1" cy="1286937"/>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sp>
        <p:nvSpPr>
          <p:cNvPr id="19" name="Espace réservé du pied de page 4"/>
          <p:cNvSpPr txBox="1">
            <a:spLocks/>
          </p:cNvSpPr>
          <p:nvPr userDrawn="1"/>
        </p:nvSpPr>
        <p:spPr>
          <a:xfrm>
            <a:off x="6989618" y="6390910"/>
            <a:ext cx="1160324" cy="365125"/>
          </a:xfrm>
          <a:prstGeom prst="rect">
            <a:avLst/>
          </a:prstGeom>
        </p:spPr>
        <p:txBody>
          <a:bodyPr vert="horz" lIns="91440" tIns="45720" rIns="91440" bIns="45720" rtlCol="0" anchor="ctr"/>
          <a:lstStyle>
            <a:defPPr>
              <a:defRPr lang="fr-FR"/>
            </a:defPPr>
            <a:lvl1pPr marL="0" marR="0" indent="0" algn="l" defTabSz="457200" rtl="0" eaLnBrk="1" fontAlgn="auto" latinLnBrk="0" hangingPunct="1">
              <a:lnSpc>
                <a:spcPct val="100000"/>
              </a:lnSpc>
              <a:spcBef>
                <a:spcPts val="0"/>
              </a:spcBef>
              <a:spcAft>
                <a:spcPts val="0"/>
              </a:spcAft>
              <a:buClrTx/>
              <a:buSzTx/>
              <a:buFontTx/>
              <a:buNone/>
              <a:tabLst/>
              <a:defRPr sz="1000" kern="1200" cap="all">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fr-FR" dirty="0">
              <a:solidFill>
                <a:srgbClr val="1B8ED9"/>
              </a:solidFill>
            </a:endParaRPr>
          </a:p>
          <a:p>
            <a:pPr>
              <a:lnSpc>
                <a:spcPts val="1320"/>
              </a:lnSpc>
            </a:pPr>
            <a:r>
              <a:rPr lang="fr-FR" dirty="0">
                <a:solidFill>
                  <a:prstClr val="black">
                    <a:lumMod val="75000"/>
                    <a:lumOff val="25000"/>
                  </a:prstClr>
                </a:solidFill>
              </a:rPr>
              <a:t>12/10/2015</a:t>
            </a:r>
          </a:p>
          <a:p>
            <a:endParaRPr lang="fr-FR" dirty="0">
              <a:solidFill>
                <a:prstClr val="black">
                  <a:tint val="75000"/>
                </a:prstClr>
              </a:solidFill>
            </a:endParaRPr>
          </a:p>
        </p:txBody>
      </p:sp>
      <p:pic>
        <p:nvPicPr>
          <p:cNvPr id="9" name="Image 8"/>
          <p:cNvPicPr/>
          <p:nvPr userDrawn="1"/>
        </p:nvPicPr>
        <p:blipFill>
          <a:blip r:embed="rId6"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32975063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hf hdr="0"/>
  <p:txStyles>
    <p:titleStyle>
      <a:lvl1pPr algn="l" defTabSz="457200" rtl="0" eaLnBrk="1" latinLnBrk="0" hangingPunct="1">
        <a:spcBef>
          <a:spcPct val="0"/>
        </a:spcBef>
        <a:buNone/>
        <a:defRPr sz="3000" kern="1200" cap="all">
          <a:solidFill>
            <a:schemeClr val="tx1">
              <a:lumMod val="75000"/>
              <a:lumOff val="25000"/>
            </a:schemeClr>
          </a:solidFill>
          <a:latin typeface="+mj-lt"/>
          <a:ea typeface="+mj-ea"/>
          <a:cs typeface="+mj-cs"/>
        </a:defRPr>
      </a:lvl1pPr>
    </p:titleStyle>
    <p:bodyStyle>
      <a:lvl1pPr marL="177800" indent="-177800" algn="l" defTabSz="457200" rtl="0" eaLnBrk="1" latinLnBrk="0" hangingPunct="1">
        <a:spcBef>
          <a:spcPct val="20000"/>
        </a:spcBef>
        <a:buSzPct val="100000"/>
        <a:buFont typeface="Arial"/>
        <a:buChar char="■"/>
        <a:defRPr sz="2000" kern="1200">
          <a:solidFill>
            <a:srgbClr val="683086"/>
          </a:solidFill>
          <a:latin typeface="+mn-lt"/>
          <a:ea typeface="+mn-ea"/>
          <a:cs typeface="+mn-cs"/>
        </a:defRPr>
      </a:lvl1pPr>
      <a:lvl2pPr marL="627063" indent="-169863" algn="l" defTabSz="457200" rtl="0" eaLnBrk="1" latinLnBrk="0" hangingPunct="1">
        <a:spcBef>
          <a:spcPct val="20000"/>
        </a:spcBef>
        <a:buClr>
          <a:srgbClr val="683086"/>
        </a:buClr>
        <a:buFont typeface="Arial Italic"/>
        <a:buChar char="■"/>
        <a:defRPr sz="1500" kern="1200">
          <a:solidFill>
            <a:schemeClr val="tx1"/>
          </a:solidFill>
          <a:latin typeface="+mn-lt"/>
          <a:ea typeface="+mn-ea"/>
          <a:cs typeface="+mn-cs"/>
        </a:defRPr>
      </a:lvl2pPr>
      <a:lvl3pPr marL="627063" indent="0" algn="l" defTabSz="457200" rtl="0" eaLnBrk="1" latinLnBrk="0" hangingPunct="1">
        <a:spcBef>
          <a:spcPct val="20000"/>
        </a:spcBef>
        <a:buFont typeface="Arial"/>
        <a:buNone/>
        <a:defRPr sz="1500" kern="1200">
          <a:solidFill>
            <a:schemeClr val="tx1"/>
          </a:solidFill>
          <a:latin typeface="+mn-lt"/>
          <a:ea typeface="+mn-ea"/>
          <a:cs typeface="+mn-cs"/>
        </a:defRPr>
      </a:lvl3pPr>
      <a:lvl4pPr marL="627063" indent="177800" algn="l" defTabSz="457200" rtl="0" eaLnBrk="1" latinLnBrk="0" hangingPunct="1">
        <a:spcBef>
          <a:spcPct val="20000"/>
        </a:spcBef>
        <a:buClr>
          <a:srgbClr val="683086"/>
        </a:buClr>
        <a:buFont typeface="Arial"/>
        <a:buChar char="–"/>
        <a:defRPr sz="1100" kern="1200">
          <a:solidFill>
            <a:schemeClr val="tx1"/>
          </a:solidFill>
          <a:latin typeface="+mn-lt"/>
          <a:ea typeface="+mn-ea"/>
          <a:cs typeface="+mn-cs"/>
        </a:defRPr>
      </a:lvl4pPr>
      <a:lvl5pPr marL="806450" indent="0" algn="l" defTabSz="457200" rtl="0" eaLnBrk="1" latinLnBrk="0" hangingPunct="1">
        <a:spcBef>
          <a:spcPct val="20000"/>
        </a:spcBef>
        <a:buFont typeface="Arial"/>
        <a:buNone/>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05400" y="0"/>
            <a:ext cx="7881400" cy="1286937"/>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805400" y="1476022"/>
            <a:ext cx="7881400" cy="4525963"/>
          </a:xfrm>
          <a:prstGeom prst="rect">
            <a:avLst/>
          </a:prstGeom>
        </p:spPr>
        <p:txBody>
          <a:bodyPr vert="horz" lIns="91440" tIns="45720" rIns="91440" bIns="45720" rtlCol="0">
            <a:normAutofit/>
          </a:body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4"/>
          </p:nvPr>
        </p:nvSpPr>
        <p:spPr>
          <a:xfrm>
            <a:off x="8149942" y="6390910"/>
            <a:ext cx="450457" cy="365125"/>
          </a:xfrm>
          <a:prstGeom prst="rect">
            <a:avLst/>
          </a:prstGeom>
        </p:spPr>
        <p:txBody>
          <a:bodyPr vert="horz" lIns="91440" tIns="45720" rIns="91440" bIns="45720" rtlCol="0" anchor="ctr"/>
          <a:lstStyle>
            <a:lvl1pPr algn="r">
              <a:defRPr sz="1000" b="1">
                <a:solidFill>
                  <a:srgbClr val="404040"/>
                </a:solidFill>
              </a:defRPr>
            </a:lvl1pPr>
          </a:lstStyle>
          <a:p>
            <a:pPr defTabSz="457200" eaLnBrk="1" fontAlgn="auto" hangingPunct="1">
              <a:spcBef>
                <a:spcPts val="0"/>
              </a:spcBef>
              <a:spcAft>
                <a:spcPts val="0"/>
              </a:spcAft>
            </a:pPr>
            <a:fld id="{A786685B-2977-D546-9E3D-3CA676A47F0C}" type="slidenum">
              <a:rPr lang="fr-FR" smtClean="0">
                <a:latin typeface="Calibri"/>
                <a:ea typeface="+mn-ea"/>
                <a:cs typeface="+mn-cs"/>
              </a:rPr>
              <a:pPr defTabSz="457200" eaLnBrk="1" fontAlgn="auto" hangingPunct="1">
                <a:spcBef>
                  <a:spcPts val="0"/>
                </a:spcBef>
                <a:spcAft>
                  <a:spcPts val="0"/>
                </a:spcAft>
              </a:pPr>
              <a:t>‹N°›</a:t>
            </a:fld>
            <a:endParaRPr lang="fr-FR" dirty="0">
              <a:latin typeface="Calibri"/>
              <a:ea typeface="+mn-ea"/>
              <a:cs typeface="+mn-cs"/>
            </a:endParaRPr>
          </a:p>
        </p:txBody>
      </p:sp>
      <p:cxnSp>
        <p:nvCxnSpPr>
          <p:cNvPr id="13" name="Connecteur droit 12"/>
          <p:cNvCxnSpPr/>
          <p:nvPr userDrawn="1"/>
        </p:nvCxnSpPr>
        <p:spPr>
          <a:xfrm>
            <a:off x="698885" y="1295400"/>
            <a:ext cx="7173849" cy="0"/>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userDrawn="1"/>
        </p:nvCxnSpPr>
        <p:spPr>
          <a:xfrm flipV="1">
            <a:off x="7872734" y="872640"/>
            <a:ext cx="642246" cy="419889"/>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userDrawn="1"/>
        </p:nvCxnSpPr>
        <p:spPr>
          <a:xfrm flipH="1" flipV="1">
            <a:off x="699180" y="0"/>
            <a:ext cx="1" cy="1286937"/>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sp>
        <p:nvSpPr>
          <p:cNvPr id="19" name="Espace réservé du pied de page 4"/>
          <p:cNvSpPr txBox="1">
            <a:spLocks/>
          </p:cNvSpPr>
          <p:nvPr userDrawn="1"/>
        </p:nvSpPr>
        <p:spPr>
          <a:xfrm>
            <a:off x="6989618" y="6390910"/>
            <a:ext cx="1160324" cy="365125"/>
          </a:xfrm>
          <a:prstGeom prst="rect">
            <a:avLst/>
          </a:prstGeom>
        </p:spPr>
        <p:txBody>
          <a:bodyPr vert="horz" lIns="91440" tIns="45720" rIns="91440" bIns="45720" rtlCol="0" anchor="ctr"/>
          <a:lstStyle>
            <a:defPPr>
              <a:defRPr lang="fr-FR"/>
            </a:defPPr>
            <a:lvl1pPr marL="0" marR="0" indent="0" algn="l" defTabSz="457200" rtl="0" eaLnBrk="1" fontAlgn="auto" latinLnBrk="0" hangingPunct="1">
              <a:lnSpc>
                <a:spcPct val="100000"/>
              </a:lnSpc>
              <a:spcBef>
                <a:spcPts val="0"/>
              </a:spcBef>
              <a:spcAft>
                <a:spcPts val="0"/>
              </a:spcAft>
              <a:buClrTx/>
              <a:buSzTx/>
              <a:buFontTx/>
              <a:buNone/>
              <a:tabLst/>
              <a:defRPr sz="1000" kern="1200" cap="all">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fr-FR" dirty="0">
              <a:solidFill>
                <a:srgbClr val="1B8ED9"/>
              </a:solidFill>
            </a:endParaRPr>
          </a:p>
          <a:p>
            <a:pPr>
              <a:lnSpc>
                <a:spcPts val="1320"/>
              </a:lnSpc>
            </a:pPr>
            <a:r>
              <a:rPr lang="fr-FR" dirty="0">
                <a:solidFill>
                  <a:prstClr val="black">
                    <a:lumMod val="75000"/>
                    <a:lumOff val="25000"/>
                  </a:prstClr>
                </a:solidFill>
              </a:rPr>
              <a:t>12/10/2015</a:t>
            </a:r>
          </a:p>
          <a:p>
            <a:endParaRPr lang="fr-FR" dirty="0">
              <a:solidFill>
                <a:prstClr val="black">
                  <a:tint val="75000"/>
                </a:prstClr>
              </a:solidFill>
            </a:endParaRPr>
          </a:p>
        </p:txBody>
      </p:sp>
      <p:pic>
        <p:nvPicPr>
          <p:cNvPr id="9" name="Image 8"/>
          <p:cNvPicPr/>
          <p:nvPr userDrawn="1"/>
        </p:nvPicPr>
        <p:blipFill>
          <a:blip r:embed="rId6"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95665618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p:hf hdr="0"/>
  <p:txStyles>
    <p:titleStyle>
      <a:lvl1pPr algn="l" defTabSz="457200" rtl="0" eaLnBrk="1" latinLnBrk="0" hangingPunct="1">
        <a:spcBef>
          <a:spcPct val="0"/>
        </a:spcBef>
        <a:buNone/>
        <a:defRPr sz="3000" kern="1200" cap="all">
          <a:solidFill>
            <a:schemeClr val="tx1">
              <a:lumMod val="75000"/>
              <a:lumOff val="25000"/>
            </a:schemeClr>
          </a:solidFill>
          <a:latin typeface="+mj-lt"/>
          <a:ea typeface="+mj-ea"/>
          <a:cs typeface="+mj-cs"/>
        </a:defRPr>
      </a:lvl1pPr>
    </p:titleStyle>
    <p:bodyStyle>
      <a:lvl1pPr marL="177800" indent="-177800" algn="l" defTabSz="457200" rtl="0" eaLnBrk="1" latinLnBrk="0" hangingPunct="1">
        <a:spcBef>
          <a:spcPct val="20000"/>
        </a:spcBef>
        <a:buSzPct val="100000"/>
        <a:buFont typeface="Arial"/>
        <a:buChar char="■"/>
        <a:defRPr sz="2000" kern="1200">
          <a:solidFill>
            <a:srgbClr val="683086"/>
          </a:solidFill>
          <a:latin typeface="+mn-lt"/>
          <a:ea typeface="+mn-ea"/>
          <a:cs typeface="+mn-cs"/>
        </a:defRPr>
      </a:lvl1pPr>
      <a:lvl2pPr marL="627063" indent="-169863" algn="l" defTabSz="457200" rtl="0" eaLnBrk="1" latinLnBrk="0" hangingPunct="1">
        <a:spcBef>
          <a:spcPct val="20000"/>
        </a:spcBef>
        <a:buClr>
          <a:srgbClr val="683086"/>
        </a:buClr>
        <a:buFont typeface="Arial Italic"/>
        <a:buChar char="■"/>
        <a:defRPr sz="1500" kern="1200">
          <a:solidFill>
            <a:schemeClr val="tx1"/>
          </a:solidFill>
          <a:latin typeface="+mn-lt"/>
          <a:ea typeface="+mn-ea"/>
          <a:cs typeface="+mn-cs"/>
        </a:defRPr>
      </a:lvl2pPr>
      <a:lvl3pPr marL="627063" indent="0" algn="l" defTabSz="457200" rtl="0" eaLnBrk="1" latinLnBrk="0" hangingPunct="1">
        <a:spcBef>
          <a:spcPct val="20000"/>
        </a:spcBef>
        <a:buFont typeface="Arial"/>
        <a:buNone/>
        <a:defRPr sz="1500" kern="1200">
          <a:solidFill>
            <a:schemeClr val="tx1"/>
          </a:solidFill>
          <a:latin typeface="+mn-lt"/>
          <a:ea typeface="+mn-ea"/>
          <a:cs typeface="+mn-cs"/>
        </a:defRPr>
      </a:lvl3pPr>
      <a:lvl4pPr marL="627063" indent="177800" algn="l" defTabSz="457200" rtl="0" eaLnBrk="1" latinLnBrk="0" hangingPunct="1">
        <a:spcBef>
          <a:spcPct val="20000"/>
        </a:spcBef>
        <a:buClr>
          <a:srgbClr val="683086"/>
        </a:buClr>
        <a:buFont typeface="Arial"/>
        <a:buChar char="–"/>
        <a:defRPr sz="1100" kern="1200">
          <a:solidFill>
            <a:schemeClr val="tx1"/>
          </a:solidFill>
          <a:latin typeface="+mn-lt"/>
          <a:ea typeface="+mn-ea"/>
          <a:cs typeface="+mn-cs"/>
        </a:defRPr>
      </a:lvl4pPr>
      <a:lvl5pPr marL="806450" indent="0" algn="l" defTabSz="457200" rtl="0" eaLnBrk="1" latinLnBrk="0" hangingPunct="1">
        <a:spcBef>
          <a:spcPct val="20000"/>
        </a:spcBef>
        <a:buFont typeface="Arial"/>
        <a:buNone/>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05400" y="0"/>
            <a:ext cx="7881400" cy="1286937"/>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805400" y="1476022"/>
            <a:ext cx="7881400" cy="4525963"/>
          </a:xfrm>
          <a:prstGeom prst="rect">
            <a:avLst/>
          </a:prstGeom>
        </p:spPr>
        <p:txBody>
          <a:bodyPr vert="horz" lIns="91440" tIns="45720" rIns="91440" bIns="45720" rtlCol="0">
            <a:normAutofit/>
          </a:body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4"/>
          </p:nvPr>
        </p:nvSpPr>
        <p:spPr>
          <a:xfrm>
            <a:off x="8149942" y="6390910"/>
            <a:ext cx="450457" cy="365125"/>
          </a:xfrm>
          <a:prstGeom prst="rect">
            <a:avLst/>
          </a:prstGeom>
        </p:spPr>
        <p:txBody>
          <a:bodyPr vert="horz" lIns="91440" tIns="45720" rIns="91440" bIns="45720" rtlCol="0" anchor="ctr"/>
          <a:lstStyle>
            <a:lvl1pPr algn="r">
              <a:defRPr sz="1000" b="1">
                <a:solidFill>
                  <a:srgbClr val="404040"/>
                </a:solidFill>
              </a:defRPr>
            </a:lvl1pPr>
          </a:lstStyle>
          <a:p>
            <a:pPr defTabSz="457200" eaLnBrk="1" fontAlgn="auto" hangingPunct="1">
              <a:spcBef>
                <a:spcPts val="0"/>
              </a:spcBef>
              <a:spcAft>
                <a:spcPts val="0"/>
              </a:spcAft>
            </a:pPr>
            <a:fld id="{A786685B-2977-D546-9E3D-3CA676A47F0C}" type="slidenum">
              <a:rPr lang="fr-FR" smtClean="0">
                <a:latin typeface="Calibri"/>
                <a:ea typeface="+mn-ea"/>
                <a:cs typeface="+mn-cs"/>
              </a:rPr>
              <a:pPr defTabSz="457200" eaLnBrk="1" fontAlgn="auto" hangingPunct="1">
                <a:spcBef>
                  <a:spcPts val="0"/>
                </a:spcBef>
                <a:spcAft>
                  <a:spcPts val="0"/>
                </a:spcAft>
              </a:pPr>
              <a:t>‹N°›</a:t>
            </a:fld>
            <a:endParaRPr lang="fr-FR" dirty="0">
              <a:latin typeface="Calibri"/>
              <a:ea typeface="+mn-ea"/>
              <a:cs typeface="+mn-cs"/>
            </a:endParaRPr>
          </a:p>
        </p:txBody>
      </p:sp>
      <p:cxnSp>
        <p:nvCxnSpPr>
          <p:cNvPr id="13" name="Connecteur droit 12"/>
          <p:cNvCxnSpPr/>
          <p:nvPr userDrawn="1"/>
        </p:nvCxnSpPr>
        <p:spPr>
          <a:xfrm>
            <a:off x="698885" y="1295400"/>
            <a:ext cx="7173849" cy="0"/>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userDrawn="1"/>
        </p:nvCxnSpPr>
        <p:spPr>
          <a:xfrm flipV="1">
            <a:off x="7872734" y="872640"/>
            <a:ext cx="642246" cy="419889"/>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userDrawn="1"/>
        </p:nvCxnSpPr>
        <p:spPr>
          <a:xfrm flipH="1" flipV="1">
            <a:off x="699180" y="0"/>
            <a:ext cx="1" cy="1286937"/>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sp>
        <p:nvSpPr>
          <p:cNvPr id="19" name="Espace réservé du pied de page 4"/>
          <p:cNvSpPr txBox="1">
            <a:spLocks/>
          </p:cNvSpPr>
          <p:nvPr userDrawn="1"/>
        </p:nvSpPr>
        <p:spPr>
          <a:xfrm>
            <a:off x="6989618" y="6390910"/>
            <a:ext cx="1160324" cy="365125"/>
          </a:xfrm>
          <a:prstGeom prst="rect">
            <a:avLst/>
          </a:prstGeom>
        </p:spPr>
        <p:txBody>
          <a:bodyPr vert="horz" lIns="91440" tIns="45720" rIns="91440" bIns="45720" rtlCol="0" anchor="ctr"/>
          <a:lstStyle>
            <a:defPPr>
              <a:defRPr lang="fr-FR"/>
            </a:defPPr>
            <a:lvl1pPr marL="0" marR="0" indent="0" algn="l" defTabSz="457200" rtl="0" eaLnBrk="1" fontAlgn="auto" latinLnBrk="0" hangingPunct="1">
              <a:lnSpc>
                <a:spcPct val="100000"/>
              </a:lnSpc>
              <a:spcBef>
                <a:spcPts val="0"/>
              </a:spcBef>
              <a:spcAft>
                <a:spcPts val="0"/>
              </a:spcAft>
              <a:buClrTx/>
              <a:buSzTx/>
              <a:buFontTx/>
              <a:buNone/>
              <a:tabLst/>
              <a:defRPr sz="1000" kern="1200" cap="all">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fr-FR" dirty="0">
              <a:solidFill>
                <a:srgbClr val="1B8ED9"/>
              </a:solidFill>
            </a:endParaRPr>
          </a:p>
          <a:p>
            <a:pPr>
              <a:lnSpc>
                <a:spcPts val="1320"/>
              </a:lnSpc>
            </a:pPr>
            <a:r>
              <a:rPr lang="fr-FR" dirty="0">
                <a:solidFill>
                  <a:prstClr val="black">
                    <a:lumMod val="75000"/>
                    <a:lumOff val="25000"/>
                  </a:prstClr>
                </a:solidFill>
              </a:rPr>
              <a:t>12/10/2015</a:t>
            </a:r>
          </a:p>
          <a:p>
            <a:endParaRPr lang="fr-FR" dirty="0">
              <a:solidFill>
                <a:prstClr val="black">
                  <a:tint val="75000"/>
                </a:prstClr>
              </a:solidFill>
            </a:endParaRPr>
          </a:p>
        </p:txBody>
      </p:sp>
      <p:pic>
        <p:nvPicPr>
          <p:cNvPr id="9" name="Image 8"/>
          <p:cNvPicPr/>
          <p:nvPr userDrawn="1"/>
        </p:nvPicPr>
        <p:blipFill>
          <a:blip r:embed="rId6"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109333614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Lst>
  <p:hf hdr="0"/>
  <p:txStyles>
    <p:titleStyle>
      <a:lvl1pPr algn="l" defTabSz="457200" rtl="0" eaLnBrk="1" latinLnBrk="0" hangingPunct="1">
        <a:spcBef>
          <a:spcPct val="0"/>
        </a:spcBef>
        <a:buNone/>
        <a:defRPr sz="3000" kern="1200" cap="all">
          <a:solidFill>
            <a:schemeClr val="tx1">
              <a:lumMod val="75000"/>
              <a:lumOff val="25000"/>
            </a:schemeClr>
          </a:solidFill>
          <a:latin typeface="+mj-lt"/>
          <a:ea typeface="+mj-ea"/>
          <a:cs typeface="+mj-cs"/>
        </a:defRPr>
      </a:lvl1pPr>
    </p:titleStyle>
    <p:bodyStyle>
      <a:lvl1pPr marL="177800" indent="-177800" algn="l" defTabSz="457200" rtl="0" eaLnBrk="1" latinLnBrk="0" hangingPunct="1">
        <a:spcBef>
          <a:spcPct val="20000"/>
        </a:spcBef>
        <a:buSzPct val="100000"/>
        <a:buFont typeface="Arial"/>
        <a:buChar char="■"/>
        <a:defRPr sz="2000" kern="1200">
          <a:solidFill>
            <a:srgbClr val="683086"/>
          </a:solidFill>
          <a:latin typeface="+mn-lt"/>
          <a:ea typeface="+mn-ea"/>
          <a:cs typeface="+mn-cs"/>
        </a:defRPr>
      </a:lvl1pPr>
      <a:lvl2pPr marL="627063" indent="-169863" algn="l" defTabSz="457200" rtl="0" eaLnBrk="1" latinLnBrk="0" hangingPunct="1">
        <a:spcBef>
          <a:spcPct val="20000"/>
        </a:spcBef>
        <a:buClr>
          <a:srgbClr val="683086"/>
        </a:buClr>
        <a:buFont typeface="Arial Italic"/>
        <a:buChar char="■"/>
        <a:defRPr sz="1500" kern="1200">
          <a:solidFill>
            <a:schemeClr val="tx1"/>
          </a:solidFill>
          <a:latin typeface="+mn-lt"/>
          <a:ea typeface="+mn-ea"/>
          <a:cs typeface="+mn-cs"/>
        </a:defRPr>
      </a:lvl2pPr>
      <a:lvl3pPr marL="627063" indent="0" algn="l" defTabSz="457200" rtl="0" eaLnBrk="1" latinLnBrk="0" hangingPunct="1">
        <a:spcBef>
          <a:spcPct val="20000"/>
        </a:spcBef>
        <a:buFont typeface="Arial"/>
        <a:buNone/>
        <a:defRPr sz="1500" kern="1200">
          <a:solidFill>
            <a:schemeClr val="tx1"/>
          </a:solidFill>
          <a:latin typeface="+mn-lt"/>
          <a:ea typeface="+mn-ea"/>
          <a:cs typeface="+mn-cs"/>
        </a:defRPr>
      </a:lvl3pPr>
      <a:lvl4pPr marL="627063" indent="177800" algn="l" defTabSz="457200" rtl="0" eaLnBrk="1" latinLnBrk="0" hangingPunct="1">
        <a:spcBef>
          <a:spcPct val="20000"/>
        </a:spcBef>
        <a:buClr>
          <a:srgbClr val="683086"/>
        </a:buClr>
        <a:buFont typeface="Arial"/>
        <a:buChar char="–"/>
        <a:defRPr sz="1100" kern="1200">
          <a:solidFill>
            <a:schemeClr val="tx1"/>
          </a:solidFill>
          <a:latin typeface="+mn-lt"/>
          <a:ea typeface="+mn-ea"/>
          <a:cs typeface="+mn-cs"/>
        </a:defRPr>
      </a:lvl4pPr>
      <a:lvl5pPr marL="806450" indent="0" algn="l" defTabSz="457200" rtl="0" eaLnBrk="1" latinLnBrk="0" hangingPunct="1">
        <a:spcBef>
          <a:spcPct val="20000"/>
        </a:spcBef>
        <a:buFont typeface="Arial"/>
        <a:buNone/>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05400" y="0"/>
            <a:ext cx="7881400" cy="1286937"/>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805400" y="1476022"/>
            <a:ext cx="7881400" cy="4525963"/>
          </a:xfrm>
          <a:prstGeom prst="rect">
            <a:avLst/>
          </a:prstGeom>
        </p:spPr>
        <p:txBody>
          <a:bodyPr vert="horz" lIns="91440" tIns="45720" rIns="91440" bIns="45720" rtlCol="0">
            <a:normAutofit/>
          </a:bodyPr>
          <a:lstStyle/>
          <a:p>
            <a:pPr lvl="0"/>
            <a:r>
              <a:rPr lang="fr-FR" dirty="0"/>
              <a:t> 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4"/>
          </p:nvPr>
        </p:nvSpPr>
        <p:spPr>
          <a:xfrm>
            <a:off x="8149942" y="6390910"/>
            <a:ext cx="450457" cy="365125"/>
          </a:xfrm>
          <a:prstGeom prst="rect">
            <a:avLst/>
          </a:prstGeom>
        </p:spPr>
        <p:txBody>
          <a:bodyPr vert="horz" lIns="91440" tIns="45720" rIns="91440" bIns="45720" rtlCol="0" anchor="ctr"/>
          <a:lstStyle>
            <a:lvl1pPr algn="r">
              <a:defRPr sz="1000" b="1">
                <a:solidFill>
                  <a:srgbClr val="404040"/>
                </a:solidFill>
              </a:defRPr>
            </a:lvl1pPr>
          </a:lstStyle>
          <a:p>
            <a:pPr defTabSz="457200" eaLnBrk="1" fontAlgn="auto" hangingPunct="1">
              <a:spcBef>
                <a:spcPts val="0"/>
              </a:spcBef>
              <a:spcAft>
                <a:spcPts val="0"/>
              </a:spcAft>
            </a:pPr>
            <a:fld id="{A786685B-2977-D546-9E3D-3CA676A47F0C}" type="slidenum">
              <a:rPr lang="fr-FR" smtClean="0">
                <a:latin typeface="Calibri"/>
                <a:ea typeface="+mn-ea"/>
                <a:cs typeface="+mn-cs"/>
              </a:rPr>
              <a:pPr defTabSz="457200" eaLnBrk="1" fontAlgn="auto" hangingPunct="1">
                <a:spcBef>
                  <a:spcPts val="0"/>
                </a:spcBef>
                <a:spcAft>
                  <a:spcPts val="0"/>
                </a:spcAft>
              </a:pPr>
              <a:t>‹N°›</a:t>
            </a:fld>
            <a:endParaRPr lang="fr-FR" dirty="0">
              <a:latin typeface="Calibri"/>
              <a:ea typeface="+mn-ea"/>
              <a:cs typeface="+mn-cs"/>
            </a:endParaRPr>
          </a:p>
        </p:txBody>
      </p:sp>
      <p:cxnSp>
        <p:nvCxnSpPr>
          <p:cNvPr id="13" name="Connecteur droit 12"/>
          <p:cNvCxnSpPr/>
          <p:nvPr userDrawn="1"/>
        </p:nvCxnSpPr>
        <p:spPr>
          <a:xfrm>
            <a:off x="698885" y="1295400"/>
            <a:ext cx="7173849" cy="0"/>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userDrawn="1"/>
        </p:nvCxnSpPr>
        <p:spPr>
          <a:xfrm flipV="1">
            <a:off x="7872734" y="872640"/>
            <a:ext cx="642246" cy="419889"/>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userDrawn="1"/>
        </p:nvCxnSpPr>
        <p:spPr>
          <a:xfrm flipH="1" flipV="1">
            <a:off x="699180" y="0"/>
            <a:ext cx="1" cy="1286937"/>
          </a:xfrm>
          <a:prstGeom prst="line">
            <a:avLst/>
          </a:prstGeom>
          <a:ln w="57150" cap="rnd" cmpd="sng">
            <a:solidFill>
              <a:srgbClr val="683086"/>
            </a:solidFill>
            <a:round/>
          </a:ln>
          <a:effectLst/>
        </p:spPr>
        <p:style>
          <a:lnRef idx="2">
            <a:schemeClr val="accent1"/>
          </a:lnRef>
          <a:fillRef idx="0">
            <a:schemeClr val="accent1"/>
          </a:fillRef>
          <a:effectRef idx="1">
            <a:schemeClr val="accent1"/>
          </a:effectRef>
          <a:fontRef idx="minor">
            <a:schemeClr val="tx1"/>
          </a:fontRef>
        </p:style>
      </p:cxnSp>
      <p:sp>
        <p:nvSpPr>
          <p:cNvPr id="19" name="Espace réservé du pied de page 4"/>
          <p:cNvSpPr txBox="1">
            <a:spLocks/>
          </p:cNvSpPr>
          <p:nvPr userDrawn="1"/>
        </p:nvSpPr>
        <p:spPr>
          <a:xfrm>
            <a:off x="6989618" y="6390910"/>
            <a:ext cx="1160324" cy="365125"/>
          </a:xfrm>
          <a:prstGeom prst="rect">
            <a:avLst/>
          </a:prstGeom>
        </p:spPr>
        <p:txBody>
          <a:bodyPr vert="horz" lIns="91440" tIns="45720" rIns="91440" bIns="45720" rtlCol="0" anchor="ctr"/>
          <a:lstStyle>
            <a:defPPr>
              <a:defRPr lang="fr-FR"/>
            </a:defPPr>
            <a:lvl1pPr marL="0" marR="0" indent="0" algn="l" defTabSz="457200" rtl="0" eaLnBrk="1" fontAlgn="auto" latinLnBrk="0" hangingPunct="1">
              <a:lnSpc>
                <a:spcPct val="100000"/>
              </a:lnSpc>
              <a:spcBef>
                <a:spcPts val="0"/>
              </a:spcBef>
              <a:spcAft>
                <a:spcPts val="0"/>
              </a:spcAft>
              <a:buClrTx/>
              <a:buSzTx/>
              <a:buFontTx/>
              <a:buNone/>
              <a:tabLst/>
              <a:defRPr sz="1000" kern="1200" cap="all">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fr-FR" dirty="0">
              <a:solidFill>
                <a:srgbClr val="1B8ED9"/>
              </a:solidFill>
            </a:endParaRPr>
          </a:p>
          <a:p>
            <a:pPr>
              <a:lnSpc>
                <a:spcPts val="1320"/>
              </a:lnSpc>
            </a:pPr>
            <a:r>
              <a:rPr lang="fr-FR" dirty="0">
                <a:solidFill>
                  <a:prstClr val="black">
                    <a:lumMod val="75000"/>
                    <a:lumOff val="25000"/>
                  </a:prstClr>
                </a:solidFill>
              </a:rPr>
              <a:t>12/10/2015</a:t>
            </a:r>
          </a:p>
          <a:p>
            <a:endParaRPr lang="fr-FR" dirty="0">
              <a:solidFill>
                <a:prstClr val="black">
                  <a:tint val="75000"/>
                </a:prstClr>
              </a:solidFill>
            </a:endParaRPr>
          </a:p>
        </p:txBody>
      </p:sp>
      <p:pic>
        <p:nvPicPr>
          <p:cNvPr id="9" name="Image 8"/>
          <p:cNvPicPr/>
          <p:nvPr userDrawn="1"/>
        </p:nvPicPr>
        <p:blipFill>
          <a:blip r:embed="rId6" cstate="print">
            <a:extLst>
              <a:ext uri="{28A0092B-C50C-407E-A947-70E740481C1C}">
                <a14:useLocalDpi xmlns:a14="http://schemas.microsoft.com/office/drawing/2010/main" val="0"/>
              </a:ext>
            </a:extLst>
          </a:blip>
          <a:stretch>
            <a:fillRect/>
          </a:stretch>
        </p:blipFill>
        <p:spPr>
          <a:xfrm>
            <a:off x="256381" y="6008005"/>
            <a:ext cx="1677602" cy="765810"/>
          </a:xfrm>
          <a:prstGeom prst="rect">
            <a:avLst/>
          </a:prstGeom>
        </p:spPr>
      </p:pic>
    </p:spTree>
    <p:extLst>
      <p:ext uri="{BB962C8B-B14F-4D97-AF65-F5344CB8AC3E}">
        <p14:creationId xmlns:p14="http://schemas.microsoft.com/office/powerpoint/2010/main" val="296650871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Lst>
  <p:hf hdr="0"/>
  <p:txStyles>
    <p:titleStyle>
      <a:lvl1pPr algn="l" defTabSz="457200" rtl="0" eaLnBrk="1" latinLnBrk="0" hangingPunct="1">
        <a:spcBef>
          <a:spcPct val="0"/>
        </a:spcBef>
        <a:buNone/>
        <a:defRPr sz="3000" kern="1200" cap="all">
          <a:solidFill>
            <a:schemeClr val="tx1">
              <a:lumMod val="75000"/>
              <a:lumOff val="25000"/>
            </a:schemeClr>
          </a:solidFill>
          <a:latin typeface="+mj-lt"/>
          <a:ea typeface="+mj-ea"/>
          <a:cs typeface="+mj-cs"/>
        </a:defRPr>
      </a:lvl1pPr>
    </p:titleStyle>
    <p:bodyStyle>
      <a:lvl1pPr marL="177800" indent="-177800" algn="l" defTabSz="457200" rtl="0" eaLnBrk="1" latinLnBrk="0" hangingPunct="1">
        <a:spcBef>
          <a:spcPct val="20000"/>
        </a:spcBef>
        <a:buSzPct val="100000"/>
        <a:buFont typeface="Arial"/>
        <a:buChar char="■"/>
        <a:defRPr sz="2000" kern="1200">
          <a:solidFill>
            <a:srgbClr val="683086"/>
          </a:solidFill>
          <a:latin typeface="+mn-lt"/>
          <a:ea typeface="+mn-ea"/>
          <a:cs typeface="+mn-cs"/>
        </a:defRPr>
      </a:lvl1pPr>
      <a:lvl2pPr marL="627063" indent="-169863" algn="l" defTabSz="457200" rtl="0" eaLnBrk="1" latinLnBrk="0" hangingPunct="1">
        <a:spcBef>
          <a:spcPct val="20000"/>
        </a:spcBef>
        <a:buClr>
          <a:srgbClr val="683086"/>
        </a:buClr>
        <a:buFont typeface="Arial Italic"/>
        <a:buChar char="■"/>
        <a:defRPr sz="1500" kern="1200">
          <a:solidFill>
            <a:schemeClr val="tx1"/>
          </a:solidFill>
          <a:latin typeface="+mn-lt"/>
          <a:ea typeface="+mn-ea"/>
          <a:cs typeface="+mn-cs"/>
        </a:defRPr>
      </a:lvl2pPr>
      <a:lvl3pPr marL="627063" indent="0" algn="l" defTabSz="457200" rtl="0" eaLnBrk="1" latinLnBrk="0" hangingPunct="1">
        <a:spcBef>
          <a:spcPct val="20000"/>
        </a:spcBef>
        <a:buFont typeface="Arial"/>
        <a:buNone/>
        <a:defRPr sz="1500" kern="1200">
          <a:solidFill>
            <a:schemeClr val="tx1"/>
          </a:solidFill>
          <a:latin typeface="+mn-lt"/>
          <a:ea typeface="+mn-ea"/>
          <a:cs typeface="+mn-cs"/>
        </a:defRPr>
      </a:lvl3pPr>
      <a:lvl4pPr marL="627063" indent="177800" algn="l" defTabSz="457200" rtl="0" eaLnBrk="1" latinLnBrk="0" hangingPunct="1">
        <a:spcBef>
          <a:spcPct val="20000"/>
        </a:spcBef>
        <a:buClr>
          <a:srgbClr val="683086"/>
        </a:buClr>
        <a:buFont typeface="Arial"/>
        <a:buChar char="–"/>
        <a:defRPr sz="1100" kern="1200">
          <a:solidFill>
            <a:schemeClr val="tx1"/>
          </a:solidFill>
          <a:latin typeface="+mn-lt"/>
          <a:ea typeface="+mn-ea"/>
          <a:cs typeface="+mn-cs"/>
        </a:defRPr>
      </a:lvl4pPr>
      <a:lvl5pPr marL="806450" indent="0" algn="l" defTabSz="457200" rtl="0" eaLnBrk="1" latinLnBrk="0" hangingPunct="1">
        <a:spcBef>
          <a:spcPct val="20000"/>
        </a:spcBef>
        <a:buFont typeface="Arial"/>
        <a:buNone/>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hyperlink" Target="https://scratch.mit.edu/"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360362" y="2060848"/>
            <a:ext cx="8423275" cy="1470025"/>
          </a:xfrm>
        </p:spPr>
        <p:txBody>
          <a:bodyPr/>
          <a:lstStyle/>
          <a:p>
            <a:pPr algn="ctr">
              <a:lnSpc>
                <a:spcPct val="120000"/>
              </a:lnSpc>
            </a:pPr>
            <a:r>
              <a:rPr lang="fr-FR" altLang="fr-FR" dirty="0"/>
              <a:t> </a:t>
            </a:r>
            <a:r>
              <a:rPr lang="fr-FR" altLang="fr-FR" sz="4400" dirty="0"/>
              <a:t>Eléments de programmation informatique</a:t>
            </a:r>
          </a:p>
        </p:txBody>
      </p:sp>
      <p:sp>
        <p:nvSpPr>
          <p:cNvPr id="4099" name="Rectangle 5"/>
          <p:cNvSpPr>
            <a:spLocks noGrp="1" noChangeArrowheads="1"/>
          </p:cNvSpPr>
          <p:nvPr>
            <p:ph type="subTitle" idx="1"/>
          </p:nvPr>
        </p:nvSpPr>
        <p:spPr>
          <a:xfrm>
            <a:off x="1190623" y="4293096"/>
            <a:ext cx="6621463" cy="1752600"/>
          </a:xfrm>
        </p:spPr>
        <p:txBody>
          <a:bodyPr/>
          <a:lstStyle/>
          <a:p>
            <a:pPr>
              <a:lnSpc>
                <a:spcPct val="90000"/>
              </a:lnSpc>
            </a:pPr>
            <a:r>
              <a:rPr lang="fr-FR" altLang="fr-FR" sz="2400" b="1" dirty="0">
                <a:solidFill>
                  <a:srgbClr val="003399"/>
                </a:solidFill>
              </a:rPr>
              <a:t>Nouveaux programmes de Physique-Chimie 2019 </a:t>
            </a:r>
          </a:p>
        </p:txBody>
      </p:sp>
      <p:sp>
        <p:nvSpPr>
          <p:cNvPr id="4100"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a:solidFill>
                  <a:schemeClr val="tx1"/>
                </a:solidFill>
                <a:latin typeface="Calibri" panose="020F0502020204030204" pitchFamily="34" charset="0"/>
              </a:rPr>
              <a:t>Page </a:t>
            </a:r>
            <a:fld id="{42999D29-DC68-4F53-8357-F5C22D356C37}" type="slidenum">
              <a:rPr lang="fr-FR" altLang="fr-FR" sz="1400" b="1">
                <a:solidFill>
                  <a:schemeClr val="tx1"/>
                </a:solidFill>
                <a:latin typeface="Calibri" panose="020F0502020204030204" pitchFamily="34" charset="0"/>
              </a:rPr>
              <a:pPr>
                <a:spcBef>
                  <a:spcPct val="50000"/>
                </a:spcBef>
                <a:buClrTx/>
                <a:buSzTx/>
                <a:buFontTx/>
                <a:buNone/>
              </a:pPr>
              <a:t>1</a:t>
            </a:fld>
            <a:endParaRPr lang="fr-FR" altLang="fr-FR" sz="1400" b="1">
              <a:solidFill>
                <a:schemeClr val="tx1"/>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7- Types de programmation</a:t>
            </a:r>
          </a:p>
        </p:txBody>
      </p:sp>
      <p:sp>
        <p:nvSpPr>
          <p:cNvPr id="6147" name="Rectangle 3"/>
          <p:cNvSpPr>
            <a:spLocks noGrp="1" noChangeArrowheads="1"/>
          </p:cNvSpPr>
          <p:nvPr>
            <p:ph type="body" idx="1"/>
          </p:nvPr>
        </p:nvSpPr>
        <p:spPr>
          <a:xfrm>
            <a:off x="323528" y="1484785"/>
            <a:ext cx="8712968" cy="2016224"/>
          </a:xfrm>
        </p:spPr>
        <p:txBody>
          <a:bodyPr/>
          <a:lstStyle/>
          <a:p>
            <a:pPr marL="0" indent="0">
              <a:buNone/>
            </a:pPr>
            <a:r>
              <a:rPr lang="fr-FR" sz="2000" dirty="0"/>
              <a:t>Il existe plusieurs types de programmation, chacun étant plus ou moins adapté à un problème donné, parmi lesquels :</a:t>
            </a:r>
          </a:p>
          <a:p>
            <a:pPr marL="0" lvl="0" indent="0">
              <a:buNone/>
            </a:pPr>
            <a:r>
              <a:rPr lang="fr-FR" sz="2000" dirty="0"/>
              <a:t>La </a:t>
            </a:r>
            <a:r>
              <a:rPr lang="fr-FR" sz="2000" b="1" dirty="0"/>
              <a:t>programmation impérative</a:t>
            </a:r>
            <a:r>
              <a:rPr lang="fr-FR" sz="2000" dirty="0"/>
              <a:t>  (C, python,...) : traitements réalisés par des séquences d’instructions successives ;</a:t>
            </a:r>
          </a:p>
          <a:p>
            <a:pPr marL="0" lvl="0" indent="0">
              <a:buNone/>
            </a:pPr>
            <a:r>
              <a:rPr lang="fr-FR" sz="2000" dirty="0"/>
              <a:t>La </a:t>
            </a:r>
            <a:r>
              <a:rPr lang="fr-FR" sz="2000" b="1" dirty="0"/>
              <a:t>programmation objets</a:t>
            </a:r>
            <a:r>
              <a:rPr lang="fr-FR" sz="2000" dirty="0"/>
              <a:t>  (C++, Java, python,…) : basée sur la structuration des données</a:t>
            </a:r>
          </a:p>
          <a:p>
            <a:pPr marL="0" indent="0">
              <a:buNone/>
            </a:pPr>
            <a:r>
              <a:rPr lang="fr-FR" dirty="0"/>
              <a:t> </a:t>
            </a:r>
          </a:p>
          <a:p>
            <a:pPr marL="0" indent="0">
              <a:buNone/>
            </a:pPr>
            <a:endParaRPr lang="fr-FR" altLang="fr-FR" sz="18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dirty="0">
                <a:solidFill>
                  <a:schemeClr val="tx1"/>
                </a:solidFill>
                <a:latin typeface="Calibri" panose="020F0502020204030204" pitchFamily="34" charset="0"/>
              </a:rPr>
              <a:t>Page 2</a:t>
            </a:r>
          </a:p>
        </p:txBody>
      </p:sp>
      <p:pic>
        <p:nvPicPr>
          <p:cNvPr id="5" name="Image2">
            <a:extLst>
              <a:ext uri="{FF2B5EF4-FFF2-40B4-BE49-F238E27FC236}">
                <a16:creationId xmlns:a16="http://schemas.microsoft.com/office/drawing/2014/main" id="{057C3B64-85C2-4732-9909-75389A253607}"/>
              </a:ext>
            </a:extLst>
          </p:cNvPr>
          <p:cNvPicPr/>
          <p:nvPr/>
        </p:nvPicPr>
        <p:blipFill>
          <a:blip r:embed="rId3">
            <a:lum/>
            <a:alphaModFix/>
          </a:blip>
          <a:srcRect/>
          <a:stretch>
            <a:fillRect/>
          </a:stretch>
        </p:blipFill>
        <p:spPr>
          <a:xfrm>
            <a:off x="5478610" y="3283288"/>
            <a:ext cx="3341862" cy="2599772"/>
          </a:xfrm>
          <a:prstGeom prst="rect">
            <a:avLst/>
          </a:prstGeom>
        </p:spPr>
      </p:pic>
      <p:sp>
        <p:nvSpPr>
          <p:cNvPr id="2" name="ZoneTexte 1">
            <a:extLst>
              <a:ext uri="{FF2B5EF4-FFF2-40B4-BE49-F238E27FC236}">
                <a16:creationId xmlns:a16="http://schemas.microsoft.com/office/drawing/2014/main" id="{D3767A57-527B-4AB7-A5CF-42506B018953}"/>
              </a:ext>
            </a:extLst>
          </p:cNvPr>
          <p:cNvSpPr txBox="1"/>
          <p:nvPr/>
        </p:nvSpPr>
        <p:spPr>
          <a:xfrm>
            <a:off x="297875" y="3574712"/>
            <a:ext cx="5282237" cy="1631216"/>
          </a:xfrm>
          <a:prstGeom prst="rect">
            <a:avLst/>
          </a:prstGeom>
          <a:noFill/>
        </p:spPr>
        <p:txBody>
          <a:bodyPr wrap="square" rtlCol="0">
            <a:spAutoFit/>
          </a:bodyPr>
          <a:lstStyle/>
          <a:p>
            <a:r>
              <a:rPr lang="fr-FR" sz="2000" dirty="0">
                <a:solidFill>
                  <a:schemeClr val="tx1"/>
                </a:solidFill>
                <a:latin typeface="+mj-lt"/>
              </a:rPr>
              <a:t>La </a:t>
            </a:r>
            <a:r>
              <a:rPr lang="fr-FR" sz="2000" b="1" dirty="0">
                <a:solidFill>
                  <a:schemeClr val="tx1"/>
                </a:solidFill>
                <a:latin typeface="+mj-lt"/>
              </a:rPr>
              <a:t>programmation évènementielle</a:t>
            </a:r>
            <a:r>
              <a:rPr lang="fr-FR" sz="2000" dirty="0">
                <a:solidFill>
                  <a:schemeClr val="tx1"/>
                </a:solidFill>
                <a:latin typeface="+mj-lt"/>
              </a:rPr>
              <a:t>  (Arduino, python) : le programme</a:t>
            </a:r>
          </a:p>
          <a:p>
            <a:r>
              <a:rPr lang="fr-FR" sz="2000" dirty="0">
                <a:solidFill>
                  <a:schemeClr val="tx1"/>
                </a:solidFill>
                <a:latin typeface="+mj-lt"/>
              </a:rPr>
              <a:t>doit réagir à des actions réalisées par l’utilisateur (clic sur un bouton…)</a:t>
            </a:r>
          </a:p>
          <a:p>
            <a:endParaRPr lang="fr-FR" sz="2000" dirty="0">
              <a:solidFill>
                <a:schemeClr val="tx1"/>
              </a:solidFill>
            </a:endParaRPr>
          </a:p>
        </p:txBody>
      </p:sp>
      <p:sp>
        <p:nvSpPr>
          <p:cNvPr id="3" name="Rectangle 2">
            <a:extLst>
              <a:ext uri="{FF2B5EF4-FFF2-40B4-BE49-F238E27FC236}">
                <a16:creationId xmlns:a16="http://schemas.microsoft.com/office/drawing/2014/main" id="{53B754E0-5016-4924-B1CC-BB944CC5DA57}"/>
              </a:ext>
            </a:extLst>
          </p:cNvPr>
          <p:cNvSpPr/>
          <p:nvPr/>
        </p:nvSpPr>
        <p:spPr>
          <a:xfrm>
            <a:off x="3798676" y="5113630"/>
            <a:ext cx="2267744" cy="738664"/>
          </a:xfrm>
          <a:prstGeom prst="rect">
            <a:avLst/>
          </a:prstGeom>
        </p:spPr>
        <p:txBody>
          <a:bodyPr wrap="square">
            <a:spAutoFit/>
          </a:bodyPr>
          <a:lstStyle/>
          <a:p>
            <a:pPr>
              <a:spcAft>
                <a:spcPts val="0"/>
              </a:spcAft>
            </a:pPr>
            <a:r>
              <a:rPr lang="fr-FR" sz="1400" kern="150" dirty="0">
                <a:solidFill>
                  <a:schemeClr val="tx1"/>
                </a:solidFill>
                <a:ea typeface="SimSun" panose="02010600030101010101" pitchFamily="2" charset="-122"/>
                <a:cs typeface="Mangal" panose="02040503050203030202" pitchFamily="18" charset="0"/>
              </a:rPr>
              <a:t>Illustrations : Apprendre à programmer avec Python3 de Gérard </a:t>
            </a:r>
            <a:r>
              <a:rPr lang="fr-FR" sz="1400" kern="150" dirty="0" err="1">
                <a:solidFill>
                  <a:schemeClr val="tx1"/>
                </a:solidFill>
                <a:ea typeface="SimSun" panose="02010600030101010101" pitchFamily="2" charset="-122"/>
                <a:cs typeface="Mangal" panose="02040503050203030202" pitchFamily="18" charset="0"/>
              </a:rPr>
              <a:t>Swinnen</a:t>
            </a:r>
            <a:endParaRPr lang="fr-FR" sz="1400" kern="150" dirty="0">
              <a:solidFill>
                <a:schemeClr val="tx1"/>
              </a:solidFill>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63528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8- Structures de base de la programmation </a:t>
            </a:r>
          </a:p>
        </p:txBody>
      </p:sp>
      <p:sp>
        <p:nvSpPr>
          <p:cNvPr id="6147" name="Rectangle 3"/>
          <p:cNvSpPr>
            <a:spLocks noGrp="1" noChangeArrowheads="1"/>
          </p:cNvSpPr>
          <p:nvPr>
            <p:ph type="body" idx="1"/>
          </p:nvPr>
        </p:nvSpPr>
        <p:spPr>
          <a:xfrm>
            <a:off x="323528" y="1484784"/>
            <a:ext cx="8712968" cy="3672409"/>
          </a:xfrm>
        </p:spPr>
        <p:txBody>
          <a:bodyPr/>
          <a:lstStyle/>
          <a:p>
            <a:r>
              <a:rPr lang="fr-FR" sz="1600" b="1" dirty="0"/>
              <a:t>les variables et leur affectation</a:t>
            </a:r>
            <a:r>
              <a:rPr lang="fr-FR" sz="1600" dirty="0"/>
              <a:t> : Une variable permet de stocker une information susceptible d’être modifiée au cours de l’exécution du programme. Certains langages exigent une déclaration préalable des variables et éventuellement leur typage (entier, flottant, chaîne de caractère ou booléen)</a:t>
            </a:r>
          </a:p>
          <a:p>
            <a:r>
              <a:rPr lang="fr-FR" sz="1600" dirty="0"/>
              <a:t>	Exemple d'affectation en python  : a=2  	</a:t>
            </a:r>
          </a:p>
          <a:p>
            <a:r>
              <a:rPr lang="fr-FR" sz="1600" b="1" dirty="0"/>
              <a:t>la séquence ou bloc :  </a:t>
            </a:r>
            <a:r>
              <a:rPr lang="fr-FR" sz="1600" dirty="0"/>
              <a:t>plusieurs instructions</a:t>
            </a:r>
          </a:p>
          <a:p>
            <a:r>
              <a:rPr lang="fr-FR" sz="1600" b="1" dirty="0"/>
              <a:t>l’instruction  conditionnelle </a:t>
            </a:r>
            <a:r>
              <a:rPr lang="fr-FR" sz="1600" dirty="0"/>
              <a:t>(test) :  Si(condition) alors (action 1) sinon (action2)</a:t>
            </a:r>
          </a:p>
          <a:p>
            <a:r>
              <a:rPr lang="fr-FR" sz="1600" b="1" dirty="0"/>
              <a:t>les boucles</a:t>
            </a:r>
            <a:r>
              <a:rPr lang="fr-FR" sz="1600" dirty="0"/>
              <a:t> (bornées ou non) : 	Pour i de min à max faire …. 														Tant que (condition vraie) faire ….. </a:t>
            </a:r>
          </a:p>
          <a:p>
            <a:r>
              <a:rPr lang="fr-FR" sz="1600" b="1" dirty="0"/>
              <a:t>la fonction</a:t>
            </a:r>
            <a:r>
              <a:rPr lang="fr-FR" sz="1600" dirty="0"/>
              <a:t> : sous programme, permettant de regrouper en un bloc et, sous un nom, un ensemble d’instructions. Une fonction peut être appelée à tout moment dans un programme. L’usage de fonction réduit la longueur du code, simplifie sa lecture et réduit les erreurs.</a:t>
            </a:r>
          </a:p>
          <a:p>
            <a:r>
              <a:rPr lang="fr-FR" sz="1600" b="1" dirty="0"/>
              <a:t>les commentaires</a:t>
            </a:r>
            <a:r>
              <a:rPr lang="fr-FR" sz="1600" dirty="0"/>
              <a:t> : ils ne sont pas exécutés comme les instructions, mais sont absolument nécessaires pour la compréhension, la communication et la maintenance du code.</a:t>
            </a:r>
          </a:p>
          <a:p>
            <a:pPr marL="0" indent="0">
              <a:buNone/>
            </a:pPr>
            <a:r>
              <a:rPr lang="fr-FR" sz="1400" dirty="0"/>
              <a:t> </a:t>
            </a:r>
          </a:p>
          <a:p>
            <a:pPr marL="0" indent="0">
              <a:buNone/>
            </a:pPr>
            <a:endParaRPr lang="fr-FR" altLang="fr-FR" sz="18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dirty="0">
                <a:solidFill>
                  <a:schemeClr val="tx1"/>
                </a:solidFill>
                <a:latin typeface="Calibri" panose="020F0502020204030204" pitchFamily="34" charset="0"/>
              </a:rPr>
              <a:t>Page 2</a:t>
            </a:r>
          </a:p>
        </p:txBody>
      </p:sp>
    </p:spTree>
    <p:extLst>
      <p:ext uri="{BB962C8B-B14F-4D97-AF65-F5344CB8AC3E}">
        <p14:creationId xmlns:p14="http://schemas.microsoft.com/office/powerpoint/2010/main" val="353216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1- Qu’est-ce-que programmer ?</a:t>
            </a:r>
          </a:p>
        </p:txBody>
      </p:sp>
      <p:sp>
        <p:nvSpPr>
          <p:cNvPr id="6147" name="Rectangle 3"/>
          <p:cNvSpPr>
            <a:spLocks noGrp="1" noChangeArrowheads="1"/>
          </p:cNvSpPr>
          <p:nvPr>
            <p:ph type="body" idx="1"/>
          </p:nvPr>
        </p:nvSpPr>
        <p:spPr>
          <a:xfrm>
            <a:off x="497112" y="1052736"/>
            <a:ext cx="8424862" cy="4032449"/>
          </a:xfrm>
        </p:spPr>
        <p:txBody>
          <a:bodyPr/>
          <a:lstStyle/>
          <a:p>
            <a:pPr marL="0" indent="0">
              <a:buFont typeface="Arial" panose="020B0604020202020204" pitchFamily="34" charset="0"/>
              <a:buNone/>
            </a:pPr>
            <a:endParaRPr lang="fr-FR" altLang="fr-FR" sz="1800" dirty="0"/>
          </a:p>
          <a:p>
            <a:pPr marL="0" indent="0">
              <a:buFont typeface="Arial" panose="020B0604020202020204" pitchFamily="34" charset="0"/>
              <a:buNone/>
            </a:pPr>
            <a:endParaRPr lang="fr-FR" altLang="fr-FR" sz="1800" dirty="0"/>
          </a:p>
          <a:p>
            <a:pPr marL="0" indent="0" algn="just">
              <a:buNone/>
            </a:pPr>
            <a:r>
              <a:rPr lang="fr-FR" b="1" u="sng" dirty="0"/>
              <a:t>Programmer</a:t>
            </a:r>
            <a:r>
              <a:rPr lang="fr-FR" dirty="0"/>
              <a:t> une machine consiste à lui communiquer une séquence d’instructions à exécuter qu’elle devra pouvoir reproduire à la demande : </a:t>
            </a:r>
          </a:p>
          <a:p>
            <a:pPr marL="0" indent="0" algn="just">
              <a:buNone/>
            </a:pPr>
            <a:endParaRPr lang="fr-FR" dirty="0"/>
          </a:p>
          <a:p>
            <a:pPr marL="0" indent="0" algn="just">
              <a:buNone/>
            </a:pPr>
            <a:r>
              <a:rPr lang="fr-FR" dirty="0"/>
              <a:t>Exemples : programmation d’un radio-réveil, d’un lave-linge, d’une feuille de calcul de tableur, …</a:t>
            </a:r>
          </a:p>
          <a:p>
            <a:pPr marL="0" indent="0">
              <a:buFont typeface="Arial" panose="020B0604020202020204" pitchFamily="34" charset="0"/>
              <a:buNone/>
            </a:pPr>
            <a:endParaRPr lang="fr-FR" altLang="fr-FR" sz="18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dirty="0">
                <a:solidFill>
                  <a:schemeClr val="tx1"/>
                </a:solidFill>
                <a:latin typeface="Calibri" panose="020F0502020204030204" pitchFamily="34" charset="0"/>
              </a:rPr>
              <a:t>Page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2- L’algorithme</a:t>
            </a:r>
          </a:p>
        </p:txBody>
      </p:sp>
      <p:sp>
        <p:nvSpPr>
          <p:cNvPr id="6147" name="Rectangle 3"/>
          <p:cNvSpPr>
            <a:spLocks noGrp="1" noChangeArrowheads="1"/>
          </p:cNvSpPr>
          <p:nvPr>
            <p:ph type="body" idx="1"/>
          </p:nvPr>
        </p:nvSpPr>
        <p:spPr>
          <a:xfrm>
            <a:off x="497112" y="1052736"/>
            <a:ext cx="8107336" cy="4032449"/>
          </a:xfrm>
        </p:spPr>
        <p:txBody>
          <a:bodyPr/>
          <a:lstStyle/>
          <a:p>
            <a:pPr marL="0" indent="0">
              <a:buFont typeface="Arial" panose="020B0604020202020204" pitchFamily="34" charset="0"/>
              <a:buNone/>
            </a:pPr>
            <a:endParaRPr lang="fr-FR" altLang="fr-FR" sz="1800" dirty="0"/>
          </a:p>
          <a:p>
            <a:pPr marL="0" indent="0">
              <a:buFont typeface="Arial" panose="020B0604020202020204" pitchFamily="34" charset="0"/>
              <a:buNone/>
            </a:pPr>
            <a:endParaRPr lang="fr-FR" altLang="fr-FR" sz="1800" dirty="0"/>
          </a:p>
          <a:p>
            <a:pPr marL="0" indent="0" algn="just">
              <a:buNone/>
            </a:pPr>
            <a:r>
              <a:rPr lang="fr-FR" dirty="0"/>
              <a:t>Élaborer un programme nécessite en premier lieu d'écrire un </a:t>
            </a:r>
            <a:r>
              <a:rPr lang="fr-FR" b="1" u="sng" dirty="0"/>
              <a:t>algorithme</a:t>
            </a:r>
            <a:r>
              <a:rPr lang="fr-FR" dirty="0"/>
              <a:t> (suite de tâches élémentaires qui s’enchaînent selon des règles précises, sans place pour l’interprétation personnelle) ; cet algorithme doit ensuite être implémenté (traduit) dans un langage de programmation (Python, C/C++, Java, Javascript, assembleur </a:t>
            </a:r>
            <a:r>
              <a:rPr lang="fr-FR" dirty="0" err="1"/>
              <a:t>etc</a:t>
            </a:r>
            <a:r>
              <a:rPr lang="fr-FR" dirty="0"/>
              <a:t>).</a:t>
            </a:r>
            <a:endParaRPr lang="fr-FR" altLang="fr-FR" sz="18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dirty="0">
                <a:solidFill>
                  <a:schemeClr val="tx1"/>
                </a:solidFill>
                <a:latin typeface="Calibri" panose="020F0502020204030204" pitchFamily="34" charset="0"/>
              </a:rPr>
              <a:t>Page 2</a:t>
            </a:r>
          </a:p>
        </p:txBody>
      </p:sp>
    </p:spTree>
    <p:extLst>
      <p:ext uri="{BB962C8B-B14F-4D97-AF65-F5344CB8AC3E}">
        <p14:creationId xmlns:p14="http://schemas.microsoft.com/office/powerpoint/2010/main" val="916241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3- Le code source</a:t>
            </a:r>
          </a:p>
        </p:txBody>
      </p:sp>
      <p:sp>
        <p:nvSpPr>
          <p:cNvPr id="6147" name="Rectangle 3"/>
          <p:cNvSpPr>
            <a:spLocks noGrp="1" noChangeArrowheads="1"/>
          </p:cNvSpPr>
          <p:nvPr>
            <p:ph type="body" idx="1"/>
          </p:nvPr>
        </p:nvSpPr>
        <p:spPr>
          <a:xfrm>
            <a:off x="468313" y="1736811"/>
            <a:ext cx="3240360" cy="3384377"/>
          </a:xfrm>
        </p:spPr>
        <p:txBody>
          <a:bodyPr/>
          <a:lstStyle/>
          <a:p>
            <a:pPr marL="0" indent="0">
              <a:buNone/>
            </a:pPr>
            <a:r>
              <a:rPr lang="fr-FR" sz="2400" dirty="0"/>
              <a:t>Implémenter un algorithme nécessite l’écriture d’un </a:t>
            </a:r>
            <a:r>
              <a:rPr lang="fr-FR" sz="2400" b="1" u="sng" dirty="0"/>
              <a:t>script</a:t>
            </a:r>
            <a:r>
              <a:rPr lang="fr-FR" sz="2400" dirty="0"/>
              <a:t> (ensemble d’instructions rédigées dans un langage donné) : ce script constitue le </a:t>
            </a:r>
            <a:r>
              <a:rPr lang="fr-FR" sz="2400" b="1" u="sng" dirty="0"/>
              <a:t>code source</a:t>
            </a:r>
            <a:r>
              <a:rPr lang="fr-FR" sz="2400" dirty="0"/>
              <a:t> </a:t>
            </a:r>
            <a:r>
              <a:rPr lang="fr-FR" dirty="0"/>
              <a:t>.</a:t>
            </a:r>
          </a:p>
          <a:p>
            <a:pPr marL="0" indent="0">
              <a:buFont typeface="Arial" panose="020B0604020202020204" pitchFamily="34" charset="0"/>
              <a:buNone/>
            </a:pPr>
            <a:endParaRPr lang="fr-FR" altLang="fr-FR" sz="18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dirty="0">
                <a:solidFill>
                  <a:schemeClr val="tx1"/>
                </a:solidFill>
                <a:latin typeface="Calibri" panose="020F0502020204030204" pitchFamily="34" charset="0"/>
              </a:rPr>
              <a:t>Page 2</a:t>
            </a:r>
          </a:p>
        </p:txBody>
      </p:sp>
      <p:sp>
        <p:nvSpPr>
          <p:cNvPr id="2" name="Rectangle 1">
            <a:extLst>
              <a:ext uri="{FF2B5EF4-FFF2-40B4-BE49-F238E27FC236}">
                <a16:creationId xmlns:a16="http://schemas.microsoft.com/office/drawing/2014/main" id="{770D31EB-74AD-4AE7-B0A5-3D412B007D40}"/>
              </a:ext>
            </a:extLst>
          </p:cNvPr>
          <p:cNvSpPr/>
          <p:nvPr/>
        </p:nvSpPr>
        <p:spPr>
          <a:xfrm>
            <a:off x="4335545" y="1583226"/>
            <a:ext cx="4572000" cy="4093428"/>
          </a:xfrm>
          <a:prstGeom prst="rect">
            <a:avLst/>
          </a:prstGeom>
        </p:spPr>
        <p:txBody>
          <a:bodyPr>
            <a:spAutoFit/>
          </a:bodyPr>
          <a:lstStyle/>
          <a:p>
            <a:pPr marL="71755">
              <a:spcAft>
                <a:spcPts val="0"/>
              </a:spcAft>
            </a:pPr>
            <a:r>
              <a:rPr lang="fr-FR" sz="2000" b="1" kern="150" dirty="0">
                <a:solidFill>
                  <a:schemeClr val="tx1"/>
                </a:solidFill>
                <a:latin typeface="+mj-lt"/>
                <a:ea typeface="SimSun" panose="02010600030101010101" pitchFamily="2" charset="-122"/>
                <a:cs typeface="Mangal" panose="02040503050203030202" pitchFamily="18" charset="0"/>
              </a:rPr>
              <a:t>Exemple de code source : </a:t>
            </a:r>
            <a:br>
              <a:rPr lang="fr-FR" b="1" kern="150" dirty="0">
                <a:solidFill>
                  <a:schemeClr val="tx1"/>
                </a:solidFill>
                <a:latin typeface="+mj-lt"/>
                <a:ea typeface="SimSun" panose="02010600030101010101" pitchFamily="2" charset="-122"/>
                <a:cs typeface="Mangal" panose="02040503050203030202" pitchFamily="18" charset="0"/>
              </a:rPr>
            </a:br>
            <a:r>
              <a:rPr lang="fr-FR" sz="1500" kern="150" dirty="0" err="1">
                <a:solidFill>
                  <a:schemeClr val="tx1"/>
                </a:solidFill>
                <a:ea typeface="SimSun" panose="02010600030101010101" pitchFamily="2" charset="-122"/>
                <a:cs typeface="Mangal" panose="02040503050203030202" pitchFamily="18" charset="0"/>
              </a:rPr>
              <a:t>void</a:t>
            </a:r>
            <a:r>
              <a:rPr lang="fr-FR" sz="1500" kern="150" dirty="0">
                <a:solidFill>
                  <a:schemeClr val="tx1"/>
                </a:solidFill>
                <a:ea typeface="SimSun" panose="02010600030101010101" pitchFamily="2" charset="-122"/>
                <a:cs typeface="Mangal" panose="02040503050203030202" pitchFamily="18" charset="0"/>
              </a:rPr>
              <a:t> main() {</a:t>
            </a:r>
          </a:p>
          <a:p>
            <a:pPr marL="71755">
              <a:spcAft>
                <a:spcPts val="0"/>
              </a:spcAft>
            </a:pPr>
            <a:r>
              <a:rPr lang="fr-FR" sz="1500" kern="150" dirty="0">
                <a:solidFill>
                  <a:schemeClr val="tx1"/>
                </a:solidFill>
                <a:ea typeface="SimSun" panose="02010600030101010101" pitchFamily="2" charset="-122"/>
                <a:cs typeface="Mangal" panose="02040503050203030202" pitchFamily="18" charset="0"/>
              </a:rPr>
              <a:t>    </a:t>
            </a:r>
            <a:r>
              <a:rPr lang="fr-FR" sz="1500" kern="150" dirty="0" err="1">
                <a:solidFill>
                  <a:schemeClr val="tx1"/>
                </a:solidFill>
                <a:ea typeface="SimSun" panose="02010600030101010101" pitchFamily="2" charset="-122"/>
                <a:cs typeface="Mangal" panose="02040503050203030202" pitchFamily="18" charset="0"/>
              </a:rPr>
              <a:t>int</a:t>
            </a:r>
            <a:r>
              <a:rPr lang="fr-FR" sz="1500" kern="150" dirty="0">
                <a:solidFill>
                  <a:schemeClr val="tx1"/>
                </a:solidFill>
                <a:ea typeface="SimSun" panose="02010600030101010101" pitchFamily="2" charset="-122"/>
                <a:cs typeface="Mangal" panose="02040503050203030202" pitchFamily="18" charset="0"/>
              </a:rPr>
              <a:t> A, B;</a:t>
            </a:r>
          </a:p>
          <a:p>
            <a:pPr marL="71755">
              <a:spcAft>
                <a:spcPts val="0"/>
              </a:spcAft>
            </a:pPr>
            <a:r>
              <a:rPr lang="fr-FR" sz="1500" kern="150" dirty="0">
                <a:solidFill>
                  <a:schemeClr val="tx1"/>
                </a:solidFill>
                <a:ea typeface="SimSun" panose="02010600030101010101" pitchFamily="2" charset="-122"/>
                <a:cs typeface="Mangal" panose="02040503050203030202" pitchFamily="18" charset="0"/>
              </a:rPr>
              <a:t>    </a:t>
            </a:r>
            <a:r>
              <a:rPr lang="fr-FR" sz="1500" kern="150" dirty="0" err="1">
                <a:solidFill>
                  <a:schemeClr val="tx1"/>
                </a:solidFill>
                <a:ea typeface="SimSun" panose="02010600030101010101" pitchFamily="2" charset="-122"/>
                <a:cs typeface="Mangal" panose="02040503050203030202" pitchFamily="18" charset="0"/>
              </a:rPr>
              <a:t>WriteLine</a:t>
            </a:r>
            <a:r>
              <a:rPr lang="fr-FR" sz="1500" kern="150" dirty="0">
                <a:solidFill>
                  <a:schemeClr val="tx1"/>
                </a:solidFill>
                <a:ea typeface="SimSun" panose="02010600030101010101" pitchFamily="2" charset="-122"/>
                <a:cs typeface="Mangal" panose="02040503050203030202" pitchFamily="18" charset="0"/>
              </a:rPr>
              <a:t>("entrez deux entiers : ");</a:t>
            </a:r>
          </a:p>
          <a:p>
            <a:pPr marL="71755">
              <a:spcAft>
                <a:spcPts val="0"/>
              </a:spcAft>
            </a:pPr>
            <a:r>
              <a:rPr lang="fr-FR" sz="1500" kern="150" dirty="0">
                <a:solidFill>
                  <a:schemeClr val="tx1"/>
                </a:solidFill>
                <a:ea typeface="SimSun" panose="02010600030101010101" pitchFamily="2" charset="-122"/>
                <a:cs typeface="Mangal" panose="02040503050203030202" pitchFamily="18" charset="0"/>
              </a:rPr>
              <a:t>    A = </a:t>
            </a:r>
            <a:r>
              <a:rPr lang="fr-FR" sz="1500" kern="150" dirty="0" err="1">
                <a:solidFill>
                  <a:schemeClr val="tx1"/>
                </a:solidFill>
                <a:ea typeface="SimSun" panose="02010600030101010101" pitchFamily="2" charset="-122"/>
                <a:cs typeface="Mangal" panose="02040503050203030202" pitchFamily="18" charset="0"/>
              </a:rPr>
              <a:t>ReadIntFromKeyboard</a:t>
            </a:r>
            <a:r>
              <a:rPr lang="fr-FR" sz="1500" kern="150" dirty="0">
                <a:solidFill>
                  <a:schemeClr val="tx1"/>
                </a:solidFill>
                <a:ea typeface="SimSun" panose="02010600030101010101" pitchFamily="2" charset="-122"/>
                <a:cs typeface="Mangal" panose="02040503050203030202" pitchFamily="18" charset="0"/>
              </a:rPr>
              <a:t>();</a:t>
            </a:r>
          </a:p>
          <a:p>
            <a:pPr marL="71755">
              <a:spcAft>
                <a:spcPts val="0"/>
              </a:spcAft>
            </a:pPr>
            <a:r>
              <a:rPr lang="fr-FR" sz="1500" kern="150" dirty="0">
                <a:solidFill>
                  <a:schemeClr val="tx1"/>
                </a:solidFill>
                <a:ea typeface="SimSun" panose="02010600030101010101" pitchFamily="2" charset="-122"/>
                <a:cs typeface="Mangal" panose="02040503050203030202" pitchFamily="18" charset="0"/>
              </a:rPr>
              <a:t>    B = </a:t>
            </a:r>
            <a:r>
              <a:rPr lang="fr-FR" sz="1500" kern="150" dirty="0" err="1">
                <a:solidFill>
                  <a:schemeClr val="tx1"/>
                </a:solidFill>
                <a:ea typeface="SimSun" panose="02010600030101010101" pitchFamily="2" charset="-122"/>
                <a:cs typeface="Mangal" panose="02040503050203030202" pitchFamily="18" charset="0"/>
              </a:rPr>
              <a:t>ReadIntFromKeyboard</a:t>
            </a:r>
            <a:r>
              <a:rPr lang="fr-FR" sz="1500" kern="150" dirty="0">
                <a:solidFill>
                  <a:schemeClr val="tx1"/>
                </a:solidFill>
                <a:ea typeface="SimSun" panose="02010600030101010101" pitchFamily="2" charset="-122"/>
                <a:cs typeface="Mangal" panose="02040503050203030202" pitchFamily="18" charset="0"/>
              </a:rPr>
              <a:t>();</a:t>
            </a:r>
          </a:p>
          <a:p>
            <a:pPr marL="71755">
              <a:spcAft>
                <a:spcPts val="0"/>
              </a:spcAft>
            </a:pPr>
            <a:r>
              <a:rPr lang="fr-FR" sz="1500" kern="150" dirty="0">
                <a:solidFill>
                  <a:schemeClr val="tx1"/>
                </a:solidFill>
                <a:ea typeface="SimSun" panose="02010600030101010101" pitchFamily="2" charset="-122"/>
                <a:cs typeface="Mangal" panose="02040503050203030202" pitchFamily="18" charset="0"/>
              </a:rPr>
              <a:t>    if (B == 0) {</a:t>
            </a:r>
          </a:p>
          <a:p>
            <a:pPr marL="71755">
              <a:spcAft>
                <a:spcPts val="0"/>
              </a:spcAft>
            </a:pPr>
            <a:r>
              <a:rPr lang="fr-FR" sz="1500" kern="150" dirty="0">
                <a:solidFill>
                  <a:schemeClr val="tx1"/>
                </a:solidFill>
                <a:ea typeface="SimSun" panose="02010600030101010101" pitchFamily="2" charset="-122"/>
                <a:cs typeface="Mangal" panose="02040503050203030202" pitchFamily="18" charset="0"/>
              </a:rPr>
              <a:t>        </a:t>
            </a:r>
            <a:r>
              <a:rPr lang="fr-FR" sz="1500" kern="150" dirty="0" err="1">
                <a:solidFill>
                  <a:schemeClr val="tx1"/>
                </a:solidFill>
                <a:ea typeface="SimSun" panose="02010600030101010101" pitchFamily="2" charset="-122"/>
                <a:cs typeface="Mangal" panose="02040503050203030202" pitchFamily="18" charset="0"/>
              </a:rPr>
              <a:t>WriteLine</a:t>
            </a:r>
            <a:r>
              <a:rPr lang="fr-FR" sz="1500" kern="150" dirty="0">
                <a:solidFill>
                  <a:schemeClr val="tx1"/>
                </a:solidFill>
                <a:ea typeface="SimSun" panose="02010600030101010101" pitchFamily="2" charset="-122"/>
                <a:cs typeface="Mangal" panose="02040503050203030202" pitchFamily="18" charset="0"/>
              </a:rPr>
              <a:t>("erreur : div par 0");</a:t>
            </a:r>
          </a:p>
          <a:p>
            <a:pPr marL="71755">
              <a:spcAft>
                <a:spcPts val="0"/>
              </a:spcAft>
            </a:pPr>
            <a:r>
              <a:rPr lang="fr-FR" sz="1500" kern="150" dirty="0">
                <a:solidFill>
                  <a:schemeClr val="tx1"/>
                </a:solidFill>
                <a:ea typeface="SimSun" panose="02010600030101010101" pitchFamily="2" charset="-122"/>
                <a:cs typeface="Mangal" panose="02040503050203030202" pitchFamily="18" charset="0"/>
              </a:rPr>
              <a:t>    } </a:t>
            </a:r>
            <a:r>
              <a:rPr lang="fr-FR" sz="1500" kern="150" dirty="0" err="1">
                <a:solidFill>
                  <a:schemeClr val="tx1"/>
                </a:solidFill>
                <a:ea typeface="SimSun" panose="02010600030101010101" pitchFamily="2" charset="-122"/>
                <a:cs typeface="Mangal" panose="02040503050203030202" pitchFamily="18" charset="0"/>
              </a:rPr>
              <a:t>else</a:t>
            </a:r>
            <a:r>
              <a:rPr lang="fr-FR" sz="1500" kern="150" dirty="0">
                <a:solidFill>
                  <a:schemeClr val="tx1"/>
                </a:solidFill>
                <a:ea typeface="SimSun" panose="02010600030101010101" pitchFamily="2" charset="-122"/>
                <a:cs typeface="Mangal" panose="02040503050203030202" pitchFamily="18" charset="0"/>
              </a:rPr>
              <a:t> {</a:t>
            </a:r>
          </a:p>
          <a:p>
            <a:pPr marL="71755">
              <a:spcAft>
                <a:spcPts val="0"/>
              </a:spcAft>
            </a:pPr>
            <a:r>
              <a:rPr lang="fr-FR" sz="1500" kern="150" dirty="0">
                <a:solidFill>
                  <a:schemeClr val="tx1"/>
                </a:solidFill>
                <a:ea typeface="SimSun" panose="02010600030101010101" pitchFamily="2" charset="-122"/>
                <a:cs typeface="Mangal" panose="02040503050203030202" pitchFamily="18" charset="0"/>
              </a:rPr>
              <a:t>       </a:t>
            </a:r>
            <a:r>
              <a:rPr lang="fr-FR" sz="1500" kern="150" dirty="0" err="1">
                <a:solidFill>
                  <a:schemeClr val="tx1"/>
                </a:solidFill>
                <a:ea typeface="SimSun" panose="02010600030101010101" pitchFamily="2" charset="-122"/>
                <a:cs typeface="Mangal" panose="02040503050203030202" pitchFamily="18" charset="0"/>
              </a:rPr>
              <a:t>float</a:t>
            </a:r>
            <a:r>
              <a:rPr lang="fr-FR" sz="1500" kern="150" dirty="0">
                <a:solidFill>
                  <a:schemeClr val="tx1"/>
                </a:solidFill>
                <a:ea typeface="SimSun" panose="02010600030101010101" pitchFamily="2" charset="-122"/>
                <a:cs typeface="Mangal" panose="02040503050203030202" pitchFamily="18" charset="0"/>
              </a:rPr>
              <a:t> C = </a:t>
            </a:r>
            <a:r>
              <a:rPr lang="fr-FR" sz="1500" kern="150" dirty="0" err="1">
                <a:solidFill>
                  <a:schemeClr val="tx1"/>
                </a:solidFill>
                <a:ea typeface="SimSun" panose="02010600030101010101" pitchFamily="2" charset="-122"/>
                <a:cs typeface="Mangal" panose="02040503050203030202" pitchFamily="18" charset="0"/>
              </a:rPr>
              <a:t>CalculerDivision</a:t>
            </a:r>
            <a:r>
              <a:rPr lang="fr-FR" sz="1500" kern="150" dirty="0">
                <a:solidFill>
                  <a:schemeClr val="tx1"/>
                </a:solidFill>
                <a:ea typeface="SimSun" panose="02010600030101010101" pitchFamily="2" charset="-122"/>
                <a:cs typeface="Mangal" panose="02040503050203030202" pitchFamily="18" charset="0"/>
              </a:rPr>
              <a:t>(A,B); </a:t>
            </a:r>
          </a:p>
          <a:p>
            <a:pPr marL="71755">
              <a:spcAft>
                <a:spcPts val="0"/>
              </a:spcAft>
            </a:pPr>
            <a:r>
              <a:rPr lang="fr-FR" sz="1500" kern="150" dirty="0">
                <a:solidFill>
                  <a:schemeClr val="tx1"/>
                </a:solidFill>
                <a:ea typeface="SimSun" panose="02010600030101010101" pitchFamily="2" charset="-122"/>
                <a:cs typeface="Mangal" panose="02040503050203030202" pitchFamily="18" charset="0"/>
              </a:rPr>
              <a:t>       </a:t>
            </a:r>
            <a:r>
              <a:rPr lang="fr-FR" sz="1500" kern="150" dirty="0" err="1">
                <a:solidFill>
                  <a:schemeClr val="tx1"/>
                </a:solidFill>
                <a:ea typeface="SimSun" panose="02010600030101010101" pitchFamily="2" charset="-122"/>
                <a:cs typeface="Mangal" panose="02040503050203030202" pitchFamily="18" charset="0"/>
              </a:rPr>
              <a:t>WriteLine</a:t>
            </a:r>
            <a:r>
              <a:rPr lang="fr-FR" sz="1500" kern="150" dirty="0">
                <a:solidFill>
                  <a:schemeClr val="tx1"/>
                </a:solidFill>
                <a:ea typeface="SimSun" panose="02010600030101010101" pitchFamily="2" charset="-122"/>
                <a:cs typeface="Mangal" panose="02040503050203030202" pitchFamily="18" charset="0"/>
              </a:rPr>
              <a:t>("le résultat est : " + C);</a:t>
            </a:r>
          </a:p>
          <a:p>
            <a:pPr marL="71755">
              <a:spcAft>
                <a:spcPts val="0"/>
              </a:spcAft>
            </a:pPr>
            <a:r>
              <a:rPr lang="fr-FR" sz="1500" kern="150" dirty="0">
                <a:solidFill>
                  <a:schemeClr val="tx1"/>
                </a:solidFill>
                <a:ea typeface="SimSun" panose="02010600030101010101" pitchFamily="2" charset="-122"/>
                <a:cs typeface="Mangal" panose="02040503050203030202" pitchFamily="18" charset="0"/>
              </a:rPr>
              <a:t>    }</a:t>
            </a:r>
          </a:p>
          <a:p>
            <a:pPr marL="71755">
              <a:spcAft>
                <a:spcPts val="0"/>
              </a:spcAft>
            </a:pPr>
            <a:r>
              <a:rPr lang="fr-FR" sz="1500" kern="150" dirty="0">
                <a:solidFill>
                  <a:schemeClr val="tx1"/>
                </a:solidFill>
                <a:ea typeface="SimSun" panose="02010600030101010101" pitchFamily="2" charset="-122"/>
                <a:cs typeface="Mangal" panose="02040503050203030202" pitchFamily="18" charset="0"/>
              </a:rPr>
              <a:t>}</a:t>
            </a:r>
          </a:p>
          <a:p>
            <a:pPr marL="71755">
              <a:spcAft>
                <a:spcPts val="0"/>
              </a:spcAft>
            </a:pPr>
            <a:r>
              <a:rPr lang="fr-FR" sz="1500" kern="150" dirty="0" err="1">
                <a:solidFill>
                  <a:schemeClr val="tx1"/>
                </a:solidFill>
                <a:ea typeface="SimSun" panose="02010600030101010101" pitchFamily="2" charset="-122"/>
                <a:cs typeface="Mangal" panose="02040503050203030202" pitchFamily="18" charset="0"/>
              </a:rPr>
              <a:t>float</a:t>
            </a:r>
            <a:r>
              <a:rPr lang="fr-FR" sz="1500" kern="150" dirty="0">
                <a:solidFill>
                  <a:schemeClr val="tx1"/>
                </a:solidFill>
                <a:ea typeface="SimSun" panose="02010600030101010101" pitchFamily="2" charset="-122"/>
                <a:cs typeface="Mangal" panose="02040503050203030202" pitchFamily="18" charset="0"/>
              </a:rPr>
              <a:t> </a:t>
            </a:r>
            <a:r>
              <a:rPr lang="fr-FR" sz="1500" kern="150" dirty="0" err="1">
                <a:solidFill>
                  <a:schemeClr val="tx1"/>
                </a:solidFill>
                <a:ea typeface="SimSun" panose="02010600030101010101" pitchFamily="2" charset="-122"/>
                <a:cs typeface="Mangal" panose="02040503050203030202" pitchFamily="18" charset="0"/>
              </a:rPr>
              <a:t>CalculerDivision</a:t>
            </a:r>
            <a:r>
              <a:rPr lang="fr-FR" sz="1500" kern="150" dirty="0">
                <a:solidFill>
                  <a:schemeClr val="tx1"/>
                </a:solidFill>
                <a:ea typeface="SimSun" panose="02010600030101010101" pitchFamily="2" charset="-122"/>
                <a:cs typeface="Mangal" panose="02040503050203030202" pitchFamily="18" charset="0"/>
              </a:rPr>
              <a:t>(</a:t>
            </a:r>
            <a:r>
              <a:rPr lang="fr-FR" sz="1500" kern="150" dirty="0" err="1">
                <a:solidFill>
                  <a:schemeClr val="tx1"/>
                </a:solidFill>
                <a:ea typeface="SimSun" panose="02010600030101010101" pitchFamily="2" charset="-122"/>
                <a:cs typeface="Mangal" panose="02040503050203030202" pitchFamily="18" charset="0"/>
              </a:rPr>
              <a:t>float</a:t>
            </a:r>
            <a:r>
              <a:rPr lang="fr-FR" sz="1500" kern="150" dirty="0">
                <a:solidFill>
                  <a:schemeClr val="tx1"/>
                </a:solidFill>
                <a:ea typeface="SimSun" panose="02010600030101010101" pitchFamily="2" charset="-122"/>
                <a:cs typeface="Mangal" panose="02040503050203030202" pitchFamily="18" charset="0"/>
              </a:rPr>
              <a:t> U, </a:t>
            </a:r>
            <a:r>
              <a:rPr lang="fr-FR" sz="1500" kern="150" dirty="0" err="1">
                <a:solidFill>
                  <a:schemeClr val="tx1"/>
                </a:solidFill>
                <a:ea typeface="SimSun" panose="02010600030101010101" pitchFamily="2" charset="-122"/>
                <a:cs typeface="Mangal" panose="02040503050203030202" pitchFamily="18" charset="0"/>
              </a:rPr>
              <a:t>float</a:t>
            </a:r>
            <a:r>
              <a:rPr lang="fr-FR" sz="1500" kern="150" dirty="0">
                <a:solidFill>
                  <a:schemeClr val="tx1"/>
                </a:solidFill>
                <a:ea typeface="SimSun" panose="02010600030101010101" pitchFamily="2" charset="-122"/>
                <a:cs typeface="Mangal" panose="02040503050203030202" pitchFamily="18" charset="0"/>
              </a:rPr>
              <a:t> V) {</a:t>
            </a:r>
          </a:p>
          <a:p>
            <a:pPr marL="71755">
              <a:spcAft>
                <a:spcPts val="0"/>
              </a:spcAft>
            </a:pPr>
            <a:r>
              <a:rPr lang="fr-FR" sz="1500" kern="150" dirty="0">
                <a:solidFill>
                  <a:schemeClr val="tx1"/>
                </a:solidFill>
                <a:ea typeface="SimSun" panose="02010600030101010101" pitchFamily="2" charset="-122"/>
                <a:cs typeface="Mangal" panose="02040503050203030202" pitchFamily="18" charset="0"/>
              </a:rPr>
              <a:t>   </a:t>
            </a:r>
            <a:r>
              <a:rPr lang="fr-FR" sz="1500" kern="150" dirty="0" err="1">
                <a:solidFill>
                  <a:schemeClr val="tx1"/>
                </a:solidFill>
                <a:ea typeface="SimSun" panose="02010600030101010101" pitchFamily="2" charset="-122"/>
                <a:cs typeface="Mangal" panose="02040503050203030202" pitchFamily="18" charset="0"/>
              </a:rPr>
              <a:t>float</a:t>
            </a:r>
            <a:r>
              <a:rPr lang="fr-FR" sz="1500" kern="150" dirty="0">
                <a:solidFill>
                  <a:schemeClr val="tx1"/>
                </a:solidFill>
                <a:ea typeface="SimSun" panose="02010600030101010101" pitchFamily="2" charset="-122"/>
                <a:cs typeface="Mangal" panose="02040503050203030202" pitchFamily="18" charset="0"/>
              </a:rPr>
              <a:t> </a:t>
            </a:r>
            <a:r>
              <a:rPr lang="fr-FR" sz="1500" kern="150" dirty="0" err="1">
                <a:solidFill>
                  <a:schemeClr val="tx1"/>
                </a:solidFill>
                <a:ea typeface="SimSun" panose="02010600030101010101" pitchFamily="2" charset="-122"/>
                <a:cs typeface="Mangal" panose="02040503050203030202" pitchFamily="18" charset="0"/>
              </a:rPr>
              <a:t>Resultat</a:t>
            </a:r>
            <a:r>
              <a:rPr lang="fr-FR" sz="1500" kern="150" dirty="0">
                <a:solidFill>
                  <a:schemeClr val="tx1"/>
                </a:solidFill>
                <a:ea typeface="SimSun" panose="02010600030101010101" pitchFamily="2" charset="-122"/>
                <a:cs typeface="Mangal" panose="02040503050203030202" pitchFamily="18" charset="0"/>
              </a:rPr>
              <a:t>;</a:t>
            </a:r>
          </a:p>
          <a:p>
            <a:pPr marL="71755">
              <a:spcAft>
                <a:spcPts val="0"/>
              </a:spcAft>
            </a:pPr>
            <a:r>
              <a:rPr lang="fr-FR" sz="1500" kern="150" dirty="0">
                <a:solidFill>
                  <a:schemeClr val="tx1"/>
                </a:solidFill>
                <a:ea typeface="SimSun" panose="02010600030101010101" pitchFamily="2" charset="-122"/>
                <a:cs typeface="Mangal" panose="02040503050203030202" pitchFamily="18" charset="0"/>
              </a:rPr>
              <a:t>   </a:t>
            </a:r>
            <a:r>
              <a:rPr lang="fr-FR" sz="1500" kern="150" dirty="0" err="1">
                <a:solidFill>
                  <a:schemeClr val="tx1"/>
                </a:solidFill>
                <a:ea typeface="SimSun" panose="02010600030101010101" pitchFamily="2" charset="-122"/>
                <a:cs typeface="Mangal" panose="02040503050203030202" pitchFamily="18" charset="0"/>
              </a:rPr>
              <a:t>Resultat</a:t>
            </a:r>
            <a:r>
              <a:rPr lang="fr-FR" sz="1500" kern="150" dirty="0">
                <a:solidFill>
                  <a:schemeClr val="tx1"/>
                </a:solidFill>
                <a:ea typeface="SimSun" panose="02010600030101010101" pitchFamily="2" charset="-122"/>
                <a:cs typeface="Mangal" panose="02040503050203030202" pitchFamily="18" charset="0"/>
              </a:rPr>
              <a:t> = U / V;</a:t>
            </a:r>
          </a:p>
          <a:p>
            <a:pPr marL="71755">
              <a:spcAft>
                <a:spcPts val="0"/>
              </a:spcAft>
            </a:pPr>
            <a:r>
              <a:rPr lang="fr-FR" sz="1500" kern="150" dirty="0">
                <a:solidFill>
                  <a:schemeClr val="tx1"/>
                </a:solidFill>
                <a:ea typeface="SimSun" panose="02010600030101010101" pitchFamily="2" charset="-122"/>
                <a:cs typeface="Mangal" panose="02040503050203030202" pitchFamily="18" charset="0"/>
              </a:rPr>
              <a:t>   return </a:t>
            </a:r>
            <a:r>
              <a:rPr lang="fr-FR" sz="1500" kern="150" dirty="0" err="1">
                <a:solidFill>
                  <a:schemeClr val="tx1"/>
                </a:solidFill>
                <a:ea typeface="SimSun" panose="02010600030101010101" pitchFamily="2" charset="-122"/>
                <a:cs typeface="Mangal" panose="02040503050203030202" pitchFamily="18" charset="0"/>
              </a:rPr>
              <a:t>Resultat</a:t>
            </a:r>
            <a:r>
              <a:rPr lang="fr-FR" sz="1400" kern="150" dirty="0">
                <a:solidFill>
                  <a:schemeClr val="tx1"/>
                </a:solidFill>
                <a:ea typeface="SimSun" panose="02010600030101010101" pitchFamily="2" charset="-122"/>
                <a:cs typeface="Mangal" panose="02040503050203030202" pitchFamily="18" charset="0"/>
              </a:rPr>
              <a:t>;</a:t>
            </a:r>
          </a:p>
        </p:txBody>
      </p:sp>
    </p:spTree>
    <p:extLst>
      <p:ext uri="{BB962C8B-B14F-4D97-AF65-F5344CB8AC3E}">
        <p14:creationId xmlns:p14="http://schemas.microsoft.com/office/powerpoint/2010/main" val="127337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4- La programmation par blocs</a:t>
            </a:r>
          </a:p>
        </p:txBody>
      </p:sp>
      <p:sp>
        <p:nvSpPr>
          <p:cNvPr id="6147" name="Rectangle 3"/>
          <p:cNvSpPr>
            <a:spLocks noGrp="1" noChangeArrowheads="1"/>
          </p:cNvSpPr>
          <p:nvPr>
            <p:ph type="body" idx="1"/>
          </p:nvPr>
        </p:nvSpPr>
        <p:spPr>
          <a:xfrm>
            <a:off x="448948" y="243853"/>
            <a:ext cx="5155008" cy="4032449"/>
          </a:xfrm>
        </p:spPr>
        <p:txBody>
          <a:bodyPr/>
          <a:lstStyle/>
          <a:p>
            <a:pPr marL="0" indent="0">
              <a:buFont typeface="Arial" panose="020B0604020202020204" pitchFamily="34" charset="0"/>
              <a:buNone/>
            </a:pPr>
            <a:endParaRPr lang="fr-FR" altLang="fr-FR" sz="1800" dirty="0"/>
          </a:p>
          <a:p>
            <a:pPr marL="0" indent="0">
              <a:buNone/>
            </a:pPr>
            <a:endParaRPr lang="fr-FR" dirty="0"/>
          </a:p>
          <a:p>
            <a:pPr marL="0" indent="0">
              <a:buNone/>
            </a:pPr>
            <a:endParaRPr lang="fr-FR" dirty="0"/>
          </a:p>
          <a:p>
            <a:pPr marL="0" indent="0">
              <a:buNone/>
            </a:pPr>
            <a:r>
              <a:rPr lang="fr-FR" dirty="0"/>
              <a:t>Certains outils permettent de manipuler des blocs graphiques qui dispensent de maitriser la syntaxe du langage.</a:t>
            </a:r>
          </a:p>
          <a:p>
            <a:pPr marL="0" indent="0">
              <a:buNone/>
            </a:pPr>
            <a:r>
              <a:rPr lang="fr-FR" dirty="0"/>
              <a:t>Scratch, </a:t>
            </a:r>
            <a:r>
              <a:rPr lang="fr-FR" dirty="0" err="1"/>
              <a:t>Mblock</a:t>
            </a:r>
            <a:r>
              <a:rPr lang="fr-FR" dirty="0"/>
              <a:t> ou  </a:t>
            </a:r>
            <a:r>
              <a:rPr lang="fr-FR" dirty="0" err="1"/>
              <a:t>AppInventor</a:t>
            </a:r>
            <a:r>
              <a:rPr lang="fr-FR" dirty="0"/>
              <a:t> sont largement utilisés au collège.</a:t>
            </a:r>
          </a:p>
          <a:p>
            <a:pPr marL="0" indent="0">
              <a:buFont typeface="Arial" panose="020B0604020202020204" pitchFamily="34" charset="0"/>
              <a:buNone/>
            </a:pPr>
            <a:endParaRPr lang="fr-FR" altLang="fr-FR" sz="18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dirty="0">
                <a:solidFill>
                  <a:schemeClr val="tx1"/>
                </a:solidFill>
                <a:latin typeface="Calibri" panose="020F0502020204030204" pitchFamily="34" charset="0"/>
              </a:rPr>
              <a:t>Page 2</a:t>
            </a:r>
          </a:p>
        </p:txBody>
      </p:sp>
      <p:pic>
        <p:nvPicPr>
          <p:cNvPr id="6" name="Image3">
            <a:extLst>
              <a:ext uri="{FF2B5EF4-FFF2-40B4-BE49-F238E27FC236}">
                <a16:creationId xmlns:a16="http://schemas.microsoft.com/office/drawing/2014/main" id="{9AEE3674-96A9-4B46-A39F-26FCECD5FACB}"/>
              </a:ext>
            </a:extLst>
          </p:cNvPr>
          <p:cNvPicPr/>
          <p:nvPr/>
        </p:nvPicPr>
        <p:blipFill>
          <a:blip r:embed="rId3">
            <a:lum/>
            <a:alphaModFix/>
          </a:blip>
          <a:srcRect/>
          <a:stretch>
            <a:fillRect/>
          </a:stretch>
        </p:blipFill>
        <p:spPr>
          <a:xfrm>
            <a:off x="5698554" y="1196752"/>
            <a:ext cx="3223419" cy="4464496"/>
          </a:xfrm>
          <a:prstGeom prst="rect">
            <a:avLst/>
          </a:prstGeom>
          <a:ln>
            <a:noFill/>
            <a:prstDash/>
          </a:ln>
        </p:spPr>
      </p:pic>
      <p:pic>
        <p:nvPicPr>
          <p:cNvPr id="1026" name="Picture 2" descr="Résultat de recherche d'images pour &quot;scratch&quot;">
            <a:extLst>
              <a:ext uri="{FF2B5EF4-FFF2-40B4-BE49-F238E27FC236}">
                <a16:creationId xmlns:a16="http://schemas.microsoft.com/office/drawing/2014/main" id="{12C68278-1DC8-4398-A755-CB1CABFE7A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856" y="4847213"/>
            <a:ext cx="824522" cy="824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e recherche d'images pour &quot;mblock&quot;">
            <a:extLst>
              <a:ext uri="{FF2B5EF4-FFF2-40B4-BE49-F238E27FC236}">
                <a16:creationId xmlns:a16="http://schemas.microsoft.com/office/drawing/2014/main" id="{0BE13862-F48A-4ECF-B5C8-F51E99F0006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35527" y="4853001"/>
            <a:ext cx="818734" cy="81873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A89C663A-832B-4CEF-98B5-B0B2583707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8066" y="4696482"/>
            <a:ext cx="950845" cy="950845"/>
          </a:xfrm>
          <a:prstGeom prst="rect">
            <a:avLst/>
          </a:prstGeom>
        </p:spPr>
      </p:pic>
    </p:spTree>
    <p:extLst>
      <p:ext uri="{BB962C8B-B14F-4D97-AF65-F5344CB8AC3E}">
        <p14:creationId xmlns:p14="http://schemas.microsoft.com/office/powerpoint/2010/main" val="92827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Exercice Scratch</a:t>
            </a:r>
          </a:p>
        </p:txBody>
      </p:sp>
      <p:sp>
        <p:nvSpPr>
          <p:cNvPr id="6147" name="Rectangle 3"/>
          <p:cNvSpPr>
            <a:spLocks noGrp="1" noChangeArrowheads="1"/>
          </p:cNvSpPr>
          <p:nvPr>
            <p:ph type="body" idx="1"/>
          </p:nvPr>
        </p:nvSpPr>
        <p:spPr>
          <a:xfrm>
            <a:off x="448948" y="243853"/>
            <a:ext cx="5155008" cy="4032449"/>
          </a:xfrm>
        </p:spPr>
        <p:txBody>
          <a:bodyPr/>
          <a:lstStyle/>
          <a:p>
            <a:pPr marL="0" indent="0">
              <a:buFont typeface="Arial" panose="020B0604020202020204" pitchFamily="34" charset="0"/>
              <a:buNone/>
            </a:pPr>
            <a:endParaRPr lang="fr-FR" altLang="fr-FR" sz="1800" dirty="0"/>
          </a:p>
          <a:p>
            <a:pPr marL="0" indent="0">
              <a:buNone/>
            </a:pPr>
            <a:endParaRPr lang="fr-FR" dirty="0"/>
          </a:p>
          <a:p>
            <a:pPr marL="0" indent="0">
              <a:buNone/>
            </a:pPr>
            <a:endParaRPr lang="fr-FR" dirty="0"/>
          </a:p>
          <a:p>
            <a:pPr marL="0" indent="0">
              <a:buFont typeface="Arial" panose="020B0604020202020204" pitchFamily="34" charset="0"/>
              <a:buNone/>
            </a:pPr>
            <a:endParaRPr lang="fr-FR" altLang="fr-FR" sz="18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dirty="0">
                <a:solidFill>
                  <a:schemeClr val="tx1"/>
                </a:solidFill>
                <a:latin typeface="Calibri" panose="020F0502020204030204" pitchFamily="34" charset="0"/>
              </a:rPr>
              <a:t>Page 2</a:t>
            </a:r>
          </a:p>
        </p:txBody>
      </p:sp>
      <p:sp>
        <p:nvSpPr>
          <p:cNvPr id="4" name="Rectangle 3">
            <a:extLst>
              <a:ext uri="{FF2B5EF4-FFF2-40B4-BE49-F238E27FC236}">
                <a16:creationId xmlns:a16="http://schemas.microsoft.com/office/drawing/2014/main" id="{85CF52C3-5353-4BDE-9B9F-C5E4E0D02693}"/>
              </a:ext>
            </a:extLst>
          </p:cNvPr>
          <p:cNvSpPr/>
          <p:nvPr/>
        </p:nvSpPr>
        <p:spPr>
          <a:xfrm>
            <a:off x="271647" y="1409723"/>
            <a:ext cx="8423406" cy="4801314"/>
          </a:xfrm>
          <a:prstGeom prst="rect">
            <a:avLst/>
          </a:prstGeom>
        </p:spPr>
        <p:txBody>
          <a:bodyPr wrap="square">
            <a:spAutoFit/>
          </a:bodyPr>
          <a:lstStyle/>
          <a:p>
            <a:r>
              <a:rPr lang="fr-FR" sz="2400" dirty="0">
                <a:solidFill>
                  <a:schemeClr val="tx1"/>
                </a:solidFill>
              </a:rPr>
              <a:t>Se connecter sur </a:t>
            </a:r>
            <a:r>
              <a:rPr lang="fr-FR" sz="2400" dirty="0">
                <a:solidFill>
                  <a:schemeClr val="accent2"/>
                </a:solidFill>
                <a:hlinkClick r:id="rId3">
                  <a:extLst>
                    <a:ext uri="{A12FA001-AC4F-418D-AE19-62706E023703}">
                      <ahyp:hlinkClr xmlns:ahyp="http://schemas.microsoft.com/office/drawing/2018/hyperlinkcolor" val="tx"/>
                    </a:ext>
                  </a:extLst>
                </a:hlinkClick>
              </a:rPr>
              <a:t>https://scratch.mit.edu/</a:t>
            </a:r>
            <a:r>
              <a:rPr lang="fr-FR" sz="2400" dirty="0">
                <a:solidFill>
                  <a:schemeClr val="accent2"/>
                </a:solidFill>
              </a:rPr>
              <a:t>  </a:t>
            </a:r>
            <a:r>
              <a:rPr lang="fr-FR" sz="2400" dirty="0">
                <a:solidFill>
                  <a:schemeClr val="tx1"/>
                </a:solidFill>
              </a:rPr>
              <a:t>(créer éventuellement un compte)</a:t>
            </a:r>
          </a:p>
          <a:p>
            <a:r>
              <a:rPr lang="fr-FR" sz="2400" dirty="0">
                <a:solidFill>
                  <a:schemeClr val="tx1"/>
                </a:solidFill>
              </a:rPr>
              <a:t>Consulter le projet partagé : https://scratch.mit.edu/projects/298723398/</a:t>
            </a:r>
          </a:p>
          <a:p>
            <a:r>
              <a:rPr lang="fr-FR" sz="2400" dirty="0">
                <a:solidFill>
                  <a:schemeClr val="tx1"/>
                </a:solidFill>
              </a:rPr>
              <a:t>ou importer le fichier mouvements.sb3 (disponible ici ………….) qui contient les différents éléments des programmes à remettre en forme pour animer la voiture bleue d’un mouvement rectiligne uniforme x = V</a:t>
            </a:r>
            <a:r>
              <a:rPr lang="fr-FR" sz="1200" dirty="0">
                <a:solidFill>
                  <a:schemeClr val="tx1"/>
                </a:solidFill>
              </a:rPr>
              <a:t>x</a:t>
            </a:r>
            <a:r>
              <a:rPr lang="fr-FR" sz="2400" dirty="0">
                <a:solidFill>
                  <a:schemeClr val="tx1"/>
                </a:solidFill>
              </a:rPr>
              <a:t> t – 150 et la voiture rouge d’un mouvement rectiligne uniformément accéléré x = 2,5 t² -150.</a:t>
            </a:r>
          </a:p>
          <a:p>
            <a:endParaRPr lang="fr-FR" sz="2400" dirty="0">
              <a:solidFill>
                <a:schemeClr val="tx1"/>
              </a:solidFill>
            </a:endParaRPr>
          </a:p>
          <a:p>
            <a:r>
              <a:rPr lang="fr-FR" sz="2400" dirty="0">
                <a:solidFill>
                  <a:schemeClr val="tx1"/>
                </a:solidFill>
              </a:rPr>
              <a:t>NB : La barre d’espace permet de repositionner les voitures sur la ligne de départ et réinitialiser le chrono.</a:t>
            </a:r>
          </a:p>
          <a:p>
            <a:endParaRPr lang="fr-FR" sz="1800" dirty="0">
              <a:solidFill>
                <a:schemeClr val="tx1"/>
              </a:solidFill>
            </a:endParaRPr>
          </a:p>
        </p:txBody>
      </p:sp>
    </p:spTree>
    <p:extLst>
      <p:ext uri="{BB962C8B-B14F-4D97-AF65-F5344CB8AC3E}">
        <p14:creationId xmlns:p14="http://schemas.microsoft.com/office/powerpoint/2010/main" val="307097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Exercice Scratch</a:t>
            </a:r>
          </a:p>
        </p:txBody>
      </p:sp>
      <p:sp>
        <p:nvSpPr>
          <p:cNvPr id="6147" name="Rectangle 3"/>
          <p:cNvSpPr>
            <a:spLocks noGrp="1" noChangeArrowheads="1"/>
          </p:cNvSpPr>
          <p:nvPr>
            <p:ph type="body" idx="1"/>
          </p:nvPr>
        </p:nvSpPr>
        <p:spPr>
          <a:xfrm>
            <a:off x="448948" y="243853"/>
            <a:ext cx="5155008" cy="4032449"/>
          </a:xfrm>
        </p:spPr>
        <p:txBody>
          <a:bodyPr/>
          <a:lstStyle/>
          <a:p>
            <a:pPr marL="0" indent="0">
              <a:buFont typeface="Arial" panose="020B0604020202020204" pitchFamily="34" charset="0"/>
              <a:buNone/>
            </a:pPr>
            <a:endParaRPr lang="fr-FR" altLang="fr-FR" sz="1800" dirty="0"/>
          </a:p>
          <a:p>
            <a:pPr marL="0" indent="0">
              <a:buNone/>
            </a:pPr>
            <a:endParaRPr lang="fr-FR" dirty="0"/>
          </a:p>
          <a:p>
            <a:pPr marL="0" indent="0">
              <a:buNone/>
            </a:pPr>
            <a:endParaRPr lang="fr-FR" dirty="0"/>
          </a:p>
          <a:p>
            <a:pPr marL="0" indent="0">
              <a:buFont typeface="Arial" panose="020B0604020202020204" pitchFamily="34" charset="0"/>
              <a:buNone/>
            </a:pPr>
            <a:endParaRPr lang="fr-FR" altLang="fr-FR" sz="18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dirty="0">
                <a:solidFill>
                  <a:schemeClr val="tx1"/>
                </a:solidFill>
                <a:latin typeface="Calibri" panose="020F0502020204030204" pitchFamily="34" charset="0"/>
              </a:rPr>
              <a:t>Page 2</a:t>
            </a:r>
          </a:p>
        </p:txBody>
      </p:sp>
      <p:pic>
        <p:nvPicPr>
          <p:cNvPr id="2" name="Image 1">
            <a:extLst>
              <a:ext uri="{FF2B5EF4-FFF2-40B4-BE49-F238E27FC236}">
                <a16:creationId xmlns:a16="http://schemas.microsoft.com/office/drawing/2014/main" id="{3E031D20-65E1-402B-9D73-6BE4B533AE50}"/>
              </a:ext>
            </a:extLst>
          </p:cNvPr>
          <p:cNvPicPr>
            <a:picLocks noChangeAspect="1"/>
          </p:cNvPicPr>
          <p:nvPr/>
        </p:nvPicPr>
        <p:blipFill>
          <a:blip r:embed="rId3"/>
          <a:stretch>
            <a:fillRect/>
          </a:stretch>
        </p:blipFill>
        <p:spPr>
          <a:xfrm>
            <a:off x="111013" y="1798223"/>
            <a:ext cx="8921974" cy="3261553"/>
          </a:xfrm>
          <a:prstGeom prst="rect">
            <a:avLst/>
          </a:prstGeom>
        </p:spPr>
      </p:pic>
    </p:spTree>
    <p:extLst>
      <p:ext uri="{BB962C8B-B14F-4D97-AF65-F5344CB8AC3E}">
        <p14:creationId xmlns:p14="http://schemas.microsoft.com/office/powerpoint/2010/main" val="12232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5- Editeurs de texte et IDE</a:t>
            </a:r>
          </a:p>
        </p:txBody>
      </p:sp>
      <p:sp>
        <p:nvSpPr>
          <p:cNvPr id="6147" name="Rectangle 3"/>
          <p:cNvSpPr>
            <a:spLocks noGrp="1" noChangeArrowheads="1"/>
          </p:cNvSpPr>
          <p:nvPr>
            <p:ph type="body" idx="1"/>
          </p:nvPr>
        </p:nvSpPr>
        <p:spPr>
          <a:xfrm>
            <a:off x="323528" y="1412776"/>
            <a:ext cx="8712968" cy="3672409"/>
          </a:xfrm>
        </p:spPr>
        <p:txBody>
          <a:bodyPr/>
          <a:lstStyle/>
          <a:p>
            <a:pPr marL="0" indent="0">
              <a:buNone/>
            </a:pPr>
            <a:r>
              <a:rPr lang="fr-FR" dirty="0"/>
              <a:t>Les scripts peuvent s’écrire à l’aide simplement d’un </a:t>
            </a:r>
            <a:r>
              <a:rPr lang="fr-FR" b="1" dirty="0"/>
              <a:t>éditeur de texte</a:t>
            </a:r>
          </a:p>
          <a:p>
            <a:pPr marL="0" indent="0">
              <a:buNone/>
            </a:pPr>
            <a:r>
              <a:rPr lang="fr-FR" b="1" dirty="0"/>
              <a:t>Exemples :  </a:t>
            </a:r>
            <a:r>
              <a:rPr lang="fr-FR" dirty="0" err="1"/>
              <a:t>NotePad</a:t>
            </a:r>
            <a:r>
              <a:rPr lang="fr-FR" dirty="0"/>
              <a:t>++           , </a:t>
            </a:r>
            <a:r>
              <a:rPr lang="fr-FR" dirty="0" err="1"/>
              <a:t>SublimeText</a:t>
            </a:r>
            <a:r>
              <a:rPr lang="fr-FR" dirty="0"/>
              <a:t>           …</a:t>
            </a:r>
          </a:p>
          <a:p>
            <a:pPr marL="0" indent="0">
              <a:buNone/>
            </a:pPr>
            <a:endParaRPr lang="fr-FR" sz="1800" dirty="0"/>
          </a:p>
          <a:p>
            <a:pPr marL="0" indent="0">
              <a:buNone/>
            </a:pPr>
            <a:r>
              <a:rPr lang="fr-FR" dirty="0"/>
              <a:t>Un </a:t>
            </a:r>
            <a:r>
              <a:rPr lang="fr-FR" b="1" dirty="0"/>
              <a:t>environnement de développement intégré ou </a:t>
            </a:r>
            <a:r>
              <a:rPr lang="fr-FR" u="sng" dirty="0"/>
              <a:t>IDE</a:t>
            </a:r>
            <a:r>
              <a:rPr lang="fr-FR" b="1" dirty="0"/>
              <a:t> </a:t>
            </a:r>
            <a:r>
              <a:rPr lang="fr-FR" dirty="0"/>
              <a:t>intègre un éditeur et des outils tels que des fenêtres d’exécution, d’exploration, de compilation... </a:t>
            </a:r>
          </a:p>
          <a:p>
            <a:pPr marL="0" indent="0">
              <a:buNone/>
            </a:pPr>
            <a:r>
              <a:rPr lang="fr-FR" b="1" dirty="0"/>
              <a:t>Exemples :</a:t>
            </a:r>
            <a:r>
              <a:rPr lang="fr-FR" dirty="0"/>
              <a:t> </a:t>
            </a:r>
            <a:r>
              <a:rPr lang="fr-FR" dirty="0" err="1"/>
              <a:t>Spyder</a:t>
            </a:r>
            <a:r>
              <a:rPr lang="fr-FR" dirty="0"/>
              <a:t>, </a:t>
            </a:r>
            <a:r>
              <a:rPr lang="fr-FR" dirty="0" err="1"/>
              <a:t>Pyzo</a:t>
            </a:r>
            <a:r>
              <a:rPr lang="fr-FR" dirty="0"/>
              <a:t> sont des IDE python</a:t>
            </a:r>
            <a:endParaRPr lang="fr-FR" altLang="fr-FR" sz="18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dirty="0">
                <a:solidFill>
                  <a:schemeClr val="tx1"/>
                </a:solidFill>
                <a:latin typeface="Calibri" panose="020F0502020204030204" pitchFamily="34" charset="0"/>
              </a:rPr>
              <a:t>Page 2</a:t>
            </a:r>
          </a:p>
        </p:txBody>
      </p:sp>
      <p:pic>
        <p:nvPicPr>
          <p:cNvPr id="3" name="Image 2">
            <a:extLst>
              <a:ext uri="{FF2B5EF4-FFF2-40B4-BE49-F238E27FC236}">
                <a16:creationId xmlns:a16="http://schemas.microsoft.com/office/drawing/2014/main" id="{F04FCFB1-09A1-4C92-AA96-988BEE28D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2132856"/>
            <a:ext cx="798386" cy="798386"/>
          </a:xfrm>
          <a:prstGeom prst="rect">
            <a:avLst/>
          </a:prstGeom>
        </p:spPr>
      </p:pic>
      <p:pic>
        <p:nvPicPr>
          <p:cNvPr id="5" name="Image 4">
            <a:extLst>
              <a:ext uri="{FF2B5EF4-FFF2-40B4-BE49-F238E27FC236}">
                <a16:creationId xmlns:a16="http://schemas.microsoft.com/office/drawing/2014/main" id="{6BB871EE-1E75-4CA2-A71D-51689184D4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6336" y="2204864"/>
            <a:ext cx="798387" cy="798387"/>
          </a:xfrm>
          <a:prstGeom prst="rect">
            <a:avLst/>
          </a:prstGeom>
        </p:spPr>
      </p:pic>
      <p:pic>
        <p:nvPicPr>
          <p:cNvPr id="8" name="Image 7">
            <a:extLst>
              <a:ext uri="{FF2B5EF4-FFF2-40B4-BE49-F238E27FC236}">
                <a16:creationId xmlns:a16="http://schemas.microsoft.com/office/drawing/2014/main" id="{9895524D-1FF9-40E9-9F51-429929599D6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3736" y="4996033"/>
            <a:ext cx="856754" cy="856754"/>
          </a:xfrm>
          <a:prstGeom prst="rect">
            <a:avLst/>
          </a:prstGeom>
        </p:spPr>
      </p:pic>
      <p:pic>
        <p:nvPicPr>
          <p:cNvPr id="10" name="Image 9">
            <a:extLst>
              <a:ext uri="{FF2B5EF4-FFF2-40B4-BE49-F238E27FC236}">
                <a16:creationId xmlns:a16="http://schemas.microsoft.com/office/drawing/2014/main" id="{2C3B61FA-44B8-464F-B9E2-AD19E76BAFD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1760" y="5085185"/>
            <a:ext cx="798387" cy="798387"/>
          </a:xfrm>
          <a:prstGeom prst="rect">
            <a:avLst/>
          </a:prstGeom>
        </p:spPr>
      </p:pic>
    </p:spTree>
    <p:extLst>
      <p:ext uri="{BB962C8B-B14F-4D97-AF65-F5344CB8AC3E}">
        <p14:creationId xmlns:p14="http://schemas.microsoft.com/office/powerpoint/2010/main" val="303383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75136" y="116632"/>
            <a:ext cx="6446838" cy="800100"/>
          </a:xfrm>
        </p:spPr>
        <p:txBody>
          <a:bodyPr/>
          <a:lstStyle/>
          <a:p>
            <a:r>
              <a:rPr lang="fr-FR" altLang="fr-FR" dirty="0"/>
              <a:t>6- Langages interprétés et langages compilés</a:t>
            </a:r>
          </a:p>
        </p:txBody>
      </p:sp>
      <p:sp>
        <p:nvSpPr>
          <p:cNvPr id="6147" name="Rectangle 3"/>
          <p:cNvSpPr>
            <a:spLocks noGrp="1" noChangeArrowheads="1"/>
          </p:cNvSpPr>
          <p:nvPr>
            <p:ph type="body" idx="1"/>
          </p:nvPr>
        </p:nvSpPr>
        <p:spPr>
          <a:xfrm>
            <a:off x="395536" y="1340768"/>
            <a:ext cx="8712968" cy="3672409"/>
          </a:xfrm>
        </p:spPr>
        <p:txBody>
          <a:bodyPr/>
          <a:lstStyle/>
          <a:p>
            <a:pPr marL="0" indent="0">
              <a:buNone/>
            </a:pPr>
            <a:r>
              <a:rPr lang="fr-FR" dirty="0"/>
              <a:t>Certains langages dits </a:t>
            </a:r>
            <a:r>
              <a:rPr lang="fr-FR" b="1" dirty="0"/>
              <a:t>interprétés</a:t>
            </a:r>
            <a:r>
              <a:rPr lang="fr-FR" dirty="0"/>
              <a:t> permettent d’exécuter directement le script dans l’IDE </a:t>
            </a:r>
          </a:p>
          <a:p>
            <a:pPr marL="0" indent="0">
              <a:buNone/>
            </a:pPr>
            <a:r>
              <a:rPr lang="fr-FR" dirty="0"/>
              <a:t>Exemple : Python ou de java. </a:t>
            </a:r>
          </a:p>
          <a:p>
            <a:pPr marL="0" indent="0">
              <a:buNone/>
            </a:pPr>
            <a:r>
              <a:rPr lang="fr-FR" sz="1200" dirty="0"/>
              <a:t> </a:t>
            </a:r>
          </a:p>
          <a:p>
            <a:pPr marL="0" indent="0">
              <a:buNone/>
            </a:pPr>
            <a:r>
              <a:rPr lang="fr-FR" dirty="0"/>
              <a:t>Dans le cas des langages </a:t>
            </a:r>
            <a:r>
              <a:rPr lang="fr-FR" b="1" dirty="0"/>
              <a:t>compilés</a:t>
            </a:r>
            <a:r>
              <a:rPr lang="fr-FR" dirty="0"/>
              <a:t> le code source doit être préalablement traduit en langage machine (assembleur)</a:t>
            </a:r>
          </a:p>
          <a:p>
            <a:pPr>
              <a:buFont typeface="Wingdings" panose="05000000000000000000" pitchFamily="2" charset="2"/>
              <a:buChar char="§"/>
            </a:pPr>
            <a:r>
              <a:rPr lang="fr-FR" sz="1600" dirty="0"/>
              <a:t>La compilation révèle les fautes de syntaxe. Il est important de bien lire les messages d’erreurs indiqués </a:t>
            </a:r>
          </a:p>
          <a:p>
            <a:pPr>
              <a:buFont typeface="Wingdings" panose="05000000000000000000" pitchFamily="2" charset="2"/>
              <a:buChar char="§"/>
            </a:pPr>
            <a:r>
              <a:rPr lang="fr-FR" sz="1600" dirty="0"/>
              <a:t>Sous Windows, de la compilation d'un script résulte un fichier exécutable (.exe)</a:t>
            </a:r>
          </a:p>
          <a:p>
            <a:pPr>
              <a:buFont typeface="Wingdings" panose="05000000000000000000" pitchFamily="2" charset="2"/>
              <a:buChar char="§"/>
            </a:pPr>
            <a:r>
              <a:rPr lang="fr-FR" sz="1600" dirty="0"/>
              <a:t>Un logiciel est dit libre lorsque son code source peut être consulté, modifié, redistribué en fonction de la </a:t>
            </a:r>
            <a:r>
              <a:rPr lang="fr-FR" sz="1600" b="1" u="sng" dirty="0"/>
              <a:t>licence</a:t>
            </a:r>
            <a:r>
              <a:rPr lang="fr-FR" sz="1600" dirty="0"/>
              <a:t> originale apposée par l’auteur.</a:t>
            </a:r>
          </a:p>
          <a:p>
            <a:pPr marL="0" indent="0">
              <a:buNone/>
            </a:pPr>
            <a:endParaRPr lang="fr-FR" altLang="fr-FR" sz="1800" dirty="0"/>
          </a:p>
        </p:txBody>
      </p:sp>
      <p:sp>
        <p:nvSpPr>
          <p:cNvPr id="6148" name="Text Box 5"/>
          <p:cNvSpPr txBox="1">
            <a:spLocks noChangeArrowheads="1"/>
          </p:cNvSpPr>
          <p:nvPr/>
        </p:nvSpPr>
        <p:spPr bwMode="auto">
          <a:xfrm>
            <a:off x="468313" y="6308725"/>
            <a:ext cx="1081087" cy="304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700"/>
              </a:spcBef>
              <a:buClr>
                <a:srgbClr val="FF9900"/>
              </a:buClr>
              <a:buSzPct val="130000"/>
              <a:buFont typeface="Arial" panose="020B0604020202020204" pitchFamily="34" charset="0"/>
              <a:buChar char="•"/>
              <a:defRPr sz="28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FF9900"/>
              </a:buClr>
              <a:buSzPct val="100000"/>
              <a:buFont typeface="Wingdings" panose="05000000000000000000" pitchFamily="2" charset="2"/>
              <a:buChar char=""/>
              <a:defRPr sz="24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spcBef>
                <a:spcPts val="500"/>
              </a:spcBef>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500"/>
              </a:spcBef>
              <a:spcAft>
                <a:spcPct val="0"/>
              </a:spcAft>
              <a:buClr>
                <a:srgbClr val="000000"/>
              </a:buClr>
              <a:buSzPct val="100000"/>
              <a:buFont typeface="Arial" panose="020B0604020202020204" pitchFamily="34" charset="0"/>
              <a:buChar char="»"/>
              <a:defRPr sz="2000">
                <a:solidFill>
                  <a:srgbClr val="000000"/>
                </a:solidFill>
                <a:latin typeface="Arial" panose="020B0604020202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Tx/>
              <a:buNone/>
            </a:pPr>
            <a:r>
              <a:rPr lang="fr-FR" altLang="fr-FR" sz="1400" b="1" dirty="0">
                <a:solidFill>
                  <a:schemeClr val="tx1"/>
                </a:solidFill>
                <a:latin typeface="Calibri" panose="020F0502020204030204" pitchFamily="34" charset="0"/>
              </a:rPr>
              <a:t>Page 2</a:t>
            </a:r>
          </a:p>
        </p:txBody>
      </p:sp>
    </p:spTree>
    <p:extLst>
      <p:ext uri="{BB962C8B-B14F-4D97-AF65-F5344CB8AC3E}">
        <p14:creationId xmlns:p14="http://schemas.microsoft.com/office/powerpoint/2010/main" val="3980822129"/>
      </p:ext>
    </p:extLst>
  </p:cSld>
  <p:clrMapOvr>
    <a:masterClrMapping/>
  </p:clrMapOvr>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èle par défaut">
      <a:majorFont>
        <a:latin typeface="Arial"/>
        <a:ea typeface=""/>
        <a:cs typeface="Lucida Sans Unicode"/>
      </a:majorFont>
      <a:minorFont>
        <a:latin typeface="Arial"/>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ages de contenus">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ages de contenus">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pages de contenus">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pages de contenus">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pages de contenus">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6881</TotalTime>
  <Words>396</Words>
  <Application>Microsoft Office PowerPoint</Application>
  <PresentationFormat>Affichage à l'écran (4:3)</PresentationFormat>
  <Paragraphs>89</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6</vt:i4>
      </vt:variant>
      <vt:variant>
        <vt:lpstr>Titres des diapositives</vt:lpstr>
      </vt:variant>
      <vt:variant>
        <vt:i4>11</vt:i4>
      </vt:variant>
    </vt:vector>
  </HeadingPairs>
  <TitlesOfParts>
    <vt:vector size="22" baseType="lpstr">
      <vt:lpstr>Arial</vt:lpstr>
      <vt:lpstr>Arial Italic</vt:lpstr>
      <vt:lpstr>Calibri</vt:lpstr>
      <vt:lpstr>Times New Roman</vt:lpstr>
      <vt:lpstr>Wingdings</vt:lpstr>
      <vt:lpstr>Modèle par défaut</vt:lpstr>
      <vt:lpstr>pages de contenus</vt:lpstr>
      <vt:lpstr>1_pages de contenus</vt:lpstr>
      <vt:lpstr>2_pages de contenus</vt:lpstr>
      <vt:lpstr>3_pages de contenus</vt:lpstr>
      <vt:lpstr>4_pages de contenus</vt:lpstr>
      <vt:lpstr> Eléments de programmation informatique</vt:lpstr>
      <vt:lpstr>1- Qu’est-ce-que programmer ?</vt:lpstr>
      <vt:lpstr>2- L’algorithme</vt:lpstr>
      <vt:lpstr>3- Le code source</vt:lpstr>
      <vt:lpstr>4- La programmation par blocs</vt:lpstr>
      <vt:lpstr>Exercice Scratch</vt:lpstr>
      <vt:lpstr>Exercice Scratch</vt:lpstr>
      <vt:lpstr>5- Editeurs de texte et IDE</vt:lpstr>
      <vt:lpstr>6- Langages interprétés et langages compilés</vt:lpstr>
      <vt:lpstr>7- Types de programmation</vt:lpstr>
      <vt:lpstr>8- Structures de base de la programmation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Anne BOISTEUX</dc:creator>
  <cp:lastModifiedBy>tice41</cp:lastModifiedBy>
  <cp:revision>454</cp:revision>
  <dcterms:modified xsi:type="dcterms:W3CDTF">2019-06-10T09:52:21Z</dcterms:modified>
</cp:coreProperties>
</file>