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k Lawler" initials="F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79766"/>
  </p:normalViewPr>
  <p:slideViewPr>
    <p:cSldViewPr snapToGrid="0" snapToObjects="1">
      <p:cViewPr>
        <p:scale>
          <a:sx n="100" d="100"/>
          <a:sy n="100" d="100"/>
        </p:scale>
        <p:origin x="1752" y="33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A9D67-D3FF-E946-8CBC-DBB778093F85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20FD-D6EB-1C46-B7FF-8181F9A12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20FD-D6EB-1C46-B7FF-8181F9A125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controller method that shows just how awful it can be for load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20FD-D6EB-1C46-B7FF-8181F9A125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0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slide</a:t>
            </a:r>
          </a:p>
          <a:p>
            <a:endParaRPr lang="en-US" dirty="0"/>
          </a:p>
          <a:p>
            <a:r>
              <a:rPr lang="en-US" dirty="0"/>
              <a:t>Mangled data layer with domain will need an explanation; not necessarily a code demonstration</a:t>
            </a:r>
          </a:p>
          <a:p>
            <a:endParaRPr lang="en-US" dirty="0"/>
          </a:p>
          <a:p>
            <a:r>
              <a:rPr lang="en-US" dirty="0"/>
              <a:t>Requires sample of what an active record approach looks like</a:t>
            </a:r>
          </a:p>
          <a:p>
            <a:r>
              <a:rPr lang="en-US" dirty="0"/>
              <a:t>Requires sample of what an custom object graph looks like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20FD-D6EB-1C46-B7FF-8181F9A125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profiling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20FD-D6EB-1C46-B7FF-8181F9A125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need to show how joining is okay but not okay in some situations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need to show that views are great for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need to show Eager loading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20FD-D6EB-1C46-B7FF-8181F9A125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20FD-D6EB-1C46-B7FF-8181F9A125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20FD-D6EB-1C46-B7FF-8181F9A125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yGoHTRftx4iak459OzD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fredlawl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www.linkedin.com/in/fredlawl/" TargetMode="External"/><Relationship Id="rId4" Type="http://schemas.openxmlformats.org/officeDocument/2006/relationships/hyperlink" Target="https://www.twitch.tv/fredlawl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B542-BB18-6D40-AF3E-02E06113E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Pesky n+1 Queries and how to fix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4457E-289B-B941-ADD7-851CFA9A0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CF6C2B-1E8B-7948-B245-17A2BB97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Frederick Lawler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3A77D4-FCCB-0D4E-B496-A4DB7A469C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70906" y="2680494"/>
            <a:ext cx="2819400" cy="26797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BC608-AD07-0C43-9614-E774F6EF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2898843"/>
            <a:ext cx="4875211" cy="2243001"/>
          </a:xfrm>
        </p:spPr>
        <p:txBody>
          <a:bodyPr/>
          <a:lstStyle/>
          <a:p>
            <a:r>
              <a:rPr lang="en-US" dirty="0"/>
              <a:t>Over 8 years development experience</a:t>
            </a:r>
          </a:p>
          <a:p>
            <a:r>
              <a:rPr lang="en-US" dirty="0"/>
              <a:t>Works in database all the time</a:t>
            </a:r>
          </a:p>
          <a:p>
            <a:r>
              <a:rPr lang="en-US" dirty="0"/>
              <a:t>Does code in spare time</a:t>
            </a:r>
          </a:p>
        </p:txBody>
      </p:sp>
      <p:pic>
        <p:nvPicPr>
          <p:cNvPr id="11" name="Picture 10" descr="A picture containing objec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CA6DE0ED-3A29-E24D-87E0-2DFE13211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14" y="5638800"/>
            <a:ext cx="609600" cy="6096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3DC8E393-BAC4-D444-975F-DA16B3069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3583" y="5740400"/>
            <a:ext cx="406400" cy="406400"/>
          </a:xfrm>
          <a:prstGeom prst="rect">
            <a:avLst/>
          </a:prstGeom>
        </p:spPr>
      </p:pic>
      <p:pic>
        <p:nvPicPr>
          <p:cNvPr id="15" name="Picture 14">
            <a:hlinkClick r:id="rId8"/>
            <a:extLst>
              <a:ext uri="{FF2B5EF4-FFF2-40B4-BE49-F238E27FC236}">
                <a16:creationId xmlns:a16="http://schemas.microsoft.com/office/drawing/2014/main" id="{961A20D2-3302-BE46-8D53-C49DB4E2C4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1152" y="5755360"/>
            <a:ext cx="406400" cy="406400"/>
          </a:xfrm>
          <a:prstGeom prst="rect">
            <a:avLst/>
          </a:prstGeom>
        </p:spPr>
      </p:pic>
      <p:pic>
        <p:nvPicPr>
          <p:cNvPr id="17" name="Picture 16">
            <a:hlinkClick r:id="rId10"/>
            <a:extLst>
              <a:ext uri="{FF2B5EF4-FFF2-40B4-BE49-F238E27FC236}">
                <a16:creationId xmlns:a16="http://schemas.microsoft.com/office/drawing/2014/main" id="{117FDAFD-465A-C64D-BB21-5286704DA4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8721" y="5806160"/>
            <a:ext cx="355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A9E0-0102-3240-87DF-033FE196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2C7-E500-CE4E-98C0-268ED4FF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resultset</a:t>
            </a:r>
            <a:r>
              <a:rPr lang="en-US" dirty="0"/>
              <a:t> = query(SELECT * FROM </a:t>
            </a:r>
            <a:r>
              <a:rPr lang="en-US" dirty="0" err="1"/>
              <a:t>tbl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foreach (row in </a:t>
            </a:r>
            <a:r>
              <a:rPr lang="en-US" dirty="0" err="1"/>
              <a:t>resultset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let resultset2 = query(SELECT * FROM </a:t>
            </a:r>
            <a:r>
              <a:rPr lang="en-US" dirty="0" err="1"/>
              <a:t>tblB</a:t>
            </a:r>
            <a:r>
              <a:rPr lang="en-US" dirty="0"/>
              <a:t> WHERE id = </a:t>
            </a:r>
            <a:r>
              <a:rPr lang="en-US" dirty="0" err="1"/>
              <a:t>row.tblB_fk_id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row.tblb</a:t>
            </a:r>
            <a:r>
              <a:rPr lang="en-US" dirty="0"/>
              <a:t> = resultset2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resultset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B0CF-424B-504E-84B9-D2F00B0A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94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System impact</a:t>
            </a:r>
          </a:p>
        </p:txBody>
      </p:sp>
    </p:spTree>
    <p:extLst>
      <p:ext uri="{BB962C8B-B14F-4D97-AF65-F5344CB8AC3E}">
        <p14:creationId xmlns:p14="http://schemas.microsoft.com/office/powerpoint/2010/main" val="239933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D102-E4C6-4149-98F1-C7966764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 Leading to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2722-08B8-E044-ADA3-7F0BB94D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Mangled data layer with domain layer</a:t>
            </a:r>
          </a:p>
          <a:p>
            <a:r>
              <a:rPr lang="en-US" dirty="0"/>
              <a:t>Active Record</a:t>
            </a:r>
          </a:p>
          <a:p>
            <a:r>
              <a:rPr lang="en-US" dirty="0"/>
              <a:t>Custom Object Graph</a:t>
            </a:r>
          </a:p>
        </p:txBody>
      </p:sp>
    </p:spTree>
    <p:extLst>
      <p:ext uri="{BB962C8B-B14F-4D97-AF65-F5344CB8AC3E}">
        <p14:creationId xmlns:p14="http://schemas.microsoft.com/office/powerpoint/2010/main" val="88101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08C1-AEA4-3B4A-B008-DCC7B658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detection in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6140-DAA5-4F4C-BC19-D9258262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Code Review</a:t>
            </a:r>
          </a:p>
          <a:p>
            <a:r>
              <a:rPr lang="en-US" sz="4800" dirty="0"/>
              <a:t>Complaints about slowness</a:t>
            </a:r>
          </a:p>
          <a:p>
            <a:r>
              <a:rPr lang="en-US" sz="4800" dirty="0"/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15315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6662-4C7E-1E49-B181-95B09F8E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4FD3-0026-F140-ACBF-7877E905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Eager Loading</a:t>
            </a:r>
          </a:p>
        </p:txBody>
      </p:sp>
    </p:spTree>
    <p:extLst>
      <p:ext uri="{BB962C8B-B14F-4D97-AF65-F5344CB8AC3E}">
        <p14:creationId xmlns:p14="http://schemas.microsoft.com/office/powerpoint/2010/main" val="130555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1EDF-A27E-9041-BDD6-28929ED8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C9D7-85E8-2A46-9D2C-DC84C3E1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problem early</a:t>
            </a:r>
          </a:p>
          <a:p>
            <a:r>
              <a:rPr lang="en-US" dirty="0"/>
              <a:t>Use profiling</a:t>
            </a:r>
          </a:p>
          <a:p>
            <a:r>
              <a:rPr lang="en-US" dirty="0"/>
              <a:t>Joining is OK (in some situations)</a:t>
            </a:r>
          </a:p>
          <a:p>
            <a:r>
              <a:rPr lang="en-US" dirty="0"/>
              <a:t>Simplify Models with Views</a:t>
            </a:r>
          </a:p>
          <a:p>
            <a:r>
              <a:rPr lang="en-US" dirty="0"/>
              <a:t>Eager loading is good!</a:t>
            </a:r>
          </a:p>
        </p:txBody>
      </p:sp>
    </p:spTree>
    <p:extLst>
      <p:ext uri="{BB962C8B-B14F-4D97-AF65-F5344CB8AC3E}">
        <p14:creationId xmlns:p14="http://schemas.microsoft.com/office/powerpoint/2010/main" val="84341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65C-C4D7-C347-AD50-AB98F678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3723-842F-334A-AB5D-0CD36C8F2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86" y="3088570"/>
            <a:ext cx="9905999" cy="6394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(I’ll also be at Scotch and Soda if you want to get into drunken arguments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0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8401</TotalTime>
  <Words>217</Words>
  <Application>Microsoft Macintosh PowerPoint</Application>
  <PresentationFormat>Widescreen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Pesky n+1 Queries and how to fix them</vt:lpstr>
      <vt:lpstr>Frederick Lawler</vt:lpstr>
      <vt:lpstr>What are we talking about</vt:lpstr>
      <vt:lpstr>System impact</vt:lpstr>
      <vt:lpstr>Common Patterns Leading to problem</vt:lpstr>
      <vt:lpstr>Query detection in Projects</vt:lpstr>
      <vt:lpstr>Solutions</vt:lpstr>
      <vt:lpstr>Closing Thoughts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Pesky n+1 Queries and how to fix them</dc:title>
  <dc:creator>Frederick Lawler</dc:creator>
  <cp:lastModifiedBy>Frederick Lawler</cp:lastModifiedBy>
  <cp:revision>22</cp:revision>
  <dcterms:created xsi:type="dcterms:W3CDTF">2019-03-29T01:47:08Z</dcterms:created>
  <dcterms:modified xsi:type="dcterms:W3CDTF">2019-04-03T21:48:44Z</dcterms:modified>
</cp:coreProperties>
</file>