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ctrTitle"/>
          </p:nvPr>
        </p:nvSpPr>
        <p:spPr>
          <a:xfrm>
            <a:off x="810002" y="1449150"/>
            <a:ext cx="10572000" cy="29710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xfrm>
            <a:off x="810002" y="5280842"/>
            <a:ext cx="10572000" cy="43497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0ABB6C-1AB2-4582-8CC8-62ED158DDD9F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E867E-07D7-4FA8-BBCA-7CDFEDDDAFD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0002" y="4800600"/>
            <a:ext cx="10561420" cy="566735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14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4800600"/>
          </a:xfrm>
          <a:ln w="9528" cap="rnd">
            <a:solidFill>
              <a:srgbClr val="636363"/>
            </a:solidFill>
            <a:prstDash val="solid"/>
          </a:ln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10002" y="5367335"/>
            <a:ext cx="10561420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13058-0F6C-434E-BBEA-5F6415906D31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409286-4F76-4922-BCDE-E8E599C57CF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631694" y="1081451"/>
            <a:ext cx="6332412" cy="3239188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50986" y="1238499"/>
            <a:ext cx="5893838" cy="2645907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3190" y="4443682"/>
            <a:ext cx="5891634" cy="713241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7574642" y="1081451"/>
            <a:ext cx="3810003" cy="4075462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A0A186-3BCF-401F-BFE2-C85AF5D46E26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7D4880-D28B-4A0D-8B86-64CF618AEC0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140887" y="2286585"/>
            <a:ext cx="4895112" cy="250397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357088" y="2435952"/>
            <a:ext cx="4382518" cy="200778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6155996" y="2286000"/>
            <a:ext cx="4880299" cy="229552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3B614D-B053-4702-A7F8-832ED318D09B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997650-5A9A-41CF-9B6E-070BEADA43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3B8EA9-D748-4380-8317-A4905ABB7C03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40EBF-1F88-4C1B-B675-5A627520AF6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7669648" y="446090"/>
            <a:ext cx="4522348" cy="5414957"/>
          </a:xfrm>
          <a:custGeom>
            <a:avLst/>
            <a:gdLst>
              <a:gd name="f0" fmla="val w"/>
              <a:gd name="f1" fmla="val h"/>
              <a:gd name="f2" fmla="val 0"/>
              <a:gd name="f3" fmla="val 2879"/>
              <a:gd name="f4" fmla="val 4320"/>
              <a:gd name="f5" fmla="val 183"/>
              <a:gd name="f6" fmla="val 1197"/>
              <a:gd name="f7" fmla="val 8"/>
              <a:gd name="f8" fmla="val 1372"/>
              <a:gd name="f9" fmla="val 6"/>
              <a:gd name="f10" fmla="val 1376"/>
              <a:gd name="f11" fmla="val 3"/>
              <a:gd name="f12" fmla="val 1382"/>
              <a:gd name="f13" fmla="val 1387"/>
              <a:gd name="f14" fmla="val 1393"/>
              <a:gd name="f15" fmla="val 1399"/>
              <a:gd name="f16" fmla="val 1404"/>
              <a:gd name="f17" fmla="val 1410"/>
              <a:gd name="f18" fmla="val 1414"/>
              <a:gd name="f19" fmla="val 1589"/>
              <a:gd name="f20" fmla="*/ f0 1 2879"/>
              <a:gd name="f21" fmla="*/ f1 1 4320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2879"/>
              <a:gd name="f28" fmla="*/ f25 1 4320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2879" h="4320">
                <a:moveTo>
                  <a:pt x="f5" y="f2"/>
                </a:moveTo>
                <a:lnTo>
                  <a:pt x="f5" y="f6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2" y="f13"/>
                </a:lnTo>
                <a:lnTo>
                  <a:pt x="f2" y="f14"/>
                </a:lnTo>
                <a:lnTo>
                  <a:pt x="f2" y="f15"/>
                </a:lnTo>
                <a:lnTo>
                  <a:pt x="f11" y="f16"/>
                </a:lnTo>
                <a:lnTo>
                  <a:pt x="f9" y="f17"/>
                </a:lnTo>
                <a:lnTo>
                  <a:pt x="f7" y="f18"/>
                </a:lnTo>
                <a:lnTo>
                  <a:pt x="f5" y="f19"/>
                </a:lnTo>
                <a:lnTo>
                  <a:pt x="f5" y="f4"/>
                </a:lnTo>
                <a:lnTo>
                  <a:pt x="f3" y="f4"/>
                </a:lnTo>
                <a:lnTo>
                  <a:pt x="f3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183541" y="586166"/>
            <a:ext cx="2494794" cy="513479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10002" y="446090"/>
            <a:ext cx="6611541" cy="5414957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4BB0E4-A0F9-45FD-8BCB-0E0AAFDEE650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626F68-8F74-4C67-BCE7-62E0C99A161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10554571" cy="36365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E6E4F3-73C0-4CF2-94DB-1592599D68FA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1F719D-5106-4171-BA4F-CB8D384BA6A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>
          <a:xfrm>
            <a:off x="0" y="0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4817"/>
              <a:gd name="f7" fmla="val 4637"/>
              <a:gd name="f8" fmla="val 3270"/>
              <a:gd name="f9" fmla="val 4633"/>
              <a:gd name="f10" fmla="val 3272"/>
              <a:gd name="f11" fmla="val 4627"/>
              <a:gd name="f12" fmla="val 3275"/>
              <a:gd name="f13" fmla="val 4621"/>
              <a:gd name="f14" fmla="val 4616"/>
              <a:gd name="f15" fmla="val 4610"/>
              <a:gd name="f16" fmla="val 4605"/>
              <a:gd name="f17" fmla="val 4599"/>
              <a:gd name="f18" fmla="val 4595"/>
              <a:gd name="f19" fmla="val 441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2" y="f2"/>
                </a:moveTo>
                <a:lnTo>
                  <a:pt x="f3" y="f2"/>
                </a:lnTo>
                <a:lnTo>
                  <a:pt x="f3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2" y="f5"/>
                </a:lnTo>
                <a:lnTo>
                  <a:pt x="f2" y="f2"/>
                </a:lnTo>
                <a:lnTo>
                  <a:pt x="f2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10002" y="2951399"/>
            <a:ext cx="10561420" cy="14688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5281199"/>
            <a:ext cx="10561420" cy="433955"/>
          </a:xfrm>
        </p:spPr>
        <p:txBody>
          <a:bodyPr anchor="t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CC87E0-FD24-4E2A-960E-C8F8E60D412F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B424F7-2608-4192-96BD-B54636CE19C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8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5185873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6187415" y="2222284"/>
            <a:ext cx="5194587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F3F50F-1541-4A44-BA9A-82C4D63E5E81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FA2A5F-8B3B-4247-8780-E375F646B0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4730" y="2174872"/>
            <a:ext cx="5189860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814730" y="2751136"/>
            <a:ext cx="5189860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3"/>
          </p:nvPr>
        </p:nvSpPr>
        <p:spPr>
          <a:xfrm>
            <a:off x="6187415" y="2174872"/>
            <a:ext cx="5194587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Content Placeholder 5"/>
          <p:cNvSpPr txBox="1">
            <a:spLocks noGrp="1"/>
          </p:cNvSpPr>
          <p:nvPr>
            <p:ph idx="4"/>
          </p:nvPr>
        </p:nvSpPr>
        <p:spPr>
          <a:xfrm>
            <a:off x="6187415" y="2751136"/>
            <a:ext cx="5194587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8E1DF4-B856-4426-BC60-8E12067A56AF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9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5360E8-22B1-49A3-A67A-5E74EBAA5FC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EA847-614E-4219-A5CC-3E0032191340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4DDF6C-3553-4391-9471-7071BFDBE3E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BA350D-3060-4624-AD36-9D212B01ABB9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A46BDA-89CA-45AA-8882-7A87ACA0976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073148" y="446090"/>
            <a:ext cx="3547533" cy="181465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073148" y="446090"/>
            <a:ext cx="3547533" cy="1618396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855628" y="446090"/>
            <a:ext cx="6252630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1073148" y="2260735"/>
            <a:ext cx="3547533" cy="360031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0CB11A-F8C6-44B9-B23E-1869FB408D1A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3CDDA2-1D9D-48C5-93D0-FF823BF6BD1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4730" y="727524"/>
            <a:ext cx="4852985" cy="1617162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11"/>
          <p:cNvSpPr txBox="1">
            <a:spLocks noGrp="1"/>
          </p:cNvSpPr>
          <p:nvPr>
            <p:ph type="pic" idx="1"/>
          </p:nvPr>
        </p:nvSpPr>
        <p:spPr>
          <a:xfrm>
            <a:off x="6098115" y="0"/>
            <a:ext cx="6093881" cy="6858000"/>
          </a:xfrm>
          <a:ln w="9528">
            <a:solidFill>
              <a:srgbClr val="636363"/>
            </a:solidFill>
            <a:prstDash val="solid"/>
            <a:round/>
          </a:ln>
        </p:spPr>
        <p:txBody>
          <a:bodyPr anchor="t" anchorCtr="1"/>
          <a:lstStyle>
            <a:lvl1pPr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14730" y="2344686"/>
            <a:ext cx="4852985" cy="3516361"/>
          </a:xfrm>
        </p:spPr>
        <p:txBody>
          <a:bodyPr anchor="t"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3885806" y="6041358"/>
            <a:ext cx="97688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ED2560C-5FB0-4F8B-B052-95F4B2E5AF98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590391" y="6041358"/>
            <a:ext cx="3295415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862687" y="5915884"/>
            <a:ext cx="1062157" cy="490603"/>
          </a:xfrm>
        </p:spPr>
        <p:txBody>
          <a:bodyPr/>
          <a:lstStyle>
            <a:lvl1pPr>
              <a:defRPr/>
            </a:lvl1pPr>
          </a:lstStyle>
          <a:p>
            <a:pPr lvl="0"/>
            <a:fld id="{F58F5B7E-9C9A-4682-86AB-C38A40E4D51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1057200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1512" y="6041358"/>
            <a:ext cx="864431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334624" y="6041358"/>
            <a:ext cx="13437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C527A7A3-2E55-467A-84DB-1B8932F0A57C}" type="datetime1">
              <a:rPr lang="en-US"/>
              <a:pPr lvl="0"/>
              <a:t>12/24/2015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678326" y="5915884"/>
            <a:ext cx="1062157" cy="490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10799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cap="none" spc="0" baseline="0">
                <a:solidFill>
                  <a:srgbClr val="00C6BB"/>
                </a:solidFill>
                <a:uFillTx/>
                <a:latin typeface="Century Gothic"/>
              </a:defRPr>
            </a:lvl1pPr>
          </a:lstStyle>
          <a:p>
            <a:pPr lvl="0"/>
            <a:fld id="{CB6F0953-CA9E-4380-9CED-AD39D3088AA9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000" b="1" i="0" u="none" strike="noStrike" kern="1200" cap="none" spc="0" baseline="0">
          <a:solidFill>
            <a:srgbClr val="FEFEFE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fr-FR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fr-FR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fr-FR" sz="14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fr-FR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fr-FR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CH"/>
              <a:t>ANDROID PROJECT: CAPITOLE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810002" y="5280842"/>
            <a:ext cx="10572000" cy="849495"/>
          </a:xfrm>
        </p:spPr>
        <p:txBody>
          <a:bodyPr/>
          <a:lstStyle/>
          <a:p>
            <a:pPr lvl="0"/>
            <a:r>
              <a:rPr lang="fr-CH"/>
              <a:t>Frédéric Montet &amp; Dan Luong Ba</a:t>
            </a:r>
          </a:p>
          <a:p>
            <a:pPr lvl="0"/>
            <a:r>
              <a:rPr lang="fr-CH"/>
              <a:t>Professors : Ninoslav Marina &amp; Pascal Bruegger</a:t>
            </a:r>
          </a:p>
          <a:p>
            <a:pPr lvl="0"/>
            <a:endParaRPr lang="fr-CH"/>
          </a:p>
          <a:p>
            <a:pPr lvl="0"/>
            <a:endParaRPr lang="fr-CH"/>
          </a:p>
          <a:p>
            <a:pPr lvl="0"/>
            <a:endParaRPr lang="fr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H"/>
              <a:t>Objectives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</a:pPr>
            <a:r>
              <a:rPr lang="en-US" sz="2400" i="1"/>
              <a:t>Create an Android application that builds a personal </a:t>
            </a:r>
            <a:r>
              <a:rPr lang="en-US" sz="2400"/>
              <a:t>​</a:t>
            </a:r>
            <a:r>
              <a:rPr lang="en-US" sz="2400" i="1"/>
              <a:t>movie database. </a:t>
            </a:r>
            <a:r>
              <a:rPr lang="en-US" sz="2400"/>
              <a:t>​</a:t>
            </a:r>
          </a:p>
          <a:p>
            <a:pPr lvl="0">
              <a:spcBef>
                <a:spcPts val="600"/>
              </a:spcBef>
            </a:pPr>
            <a:r>
              <a:rPr lang="en-US" sz="2400" i="1"/>
              <a:t>Allow different categories and ratings. </a:t>
            </a:r>
            <a:r>
              <a:rPr lang="en-US" sz="2400"/>
              <a:t>​</a:t>
            </a:r>
          </a:p>
          <a:p>
            <a:pPr lvl="0">
              <a:spcBef>
                <a:spcPts val="600"/>
              </a:spcBef>
            </a:pPr>
            <a:r>
              <a:rPr lang="en-US" sz="2400" i="1"/>
              <a:t>Connected to the existing movie databases. </a:t>
            </a:r>
            <a:r>
              <a:rPr lang="en-US" sz="2400"/>
              <a:t>​</a:t>
            </a:r>
          </a:p>
          <a:p>
            <a:pPr lvl="0">
              <a:spcBef>
                <a:spcPts val="600"/>
              </a:spcBef>
            </a:pPr>
            <a:r>
              <a:rPr lang="en-US" sz="2400" i="1"/>
              <a:t>Suggest movies according to user preferences.</a:t>
            </a:r>
            <a:r>
              <a:rPr lang="en-US" sz="2400"/>
              <a:t>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H"/>
              <a:t>Multi-layers architecture (1/2)</a:t>
            </a:r>
          </a:p>
        </p:txBody>
      </p:sp>
      <p:grpSp>
        <p:nvGrpSpPr>
          <p:cNvPr id="3" name="Espace réservé du contenu 23"/>
          <p:cNvGrpSpPr/>
          <p:nvPr/>
        </p:nvGrpSpPr>
        <p:grpSpPr>
          <a:xfrm>
            <a:off x="1017434" y="2511317"/>
            <a:ext cx="10355406" cy="3348203"/>
            <a:chOff x="1017434" y="2511317"/>
            <a:chExt cx="10355406" cy="3348203"/>
          </a:xfrm>
        </p:grpSpPr>
        <p:sp>
          <p:nvSpPr>
            <p:cNvPr id="4" name="Forme libre 3"/>
            <p:cNvSpPr/>
            <p:nvPr/>
          </p:nvSpPr>
          <p:spPr>
            <a:xfrm>
              <a:off x="1017434" y="2511317"/>
              <a:ext cx="8772470" cy="10046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72468"/>
                <a:gd name="f7" fmla="val 1004676"/>
                <a:gd name="f8" fmla="val 100468"/>
                <a:gd name="f9" fmla="val 44981"/>
                <a:gd name="f10" fmla="val 8672000"/>
                <a:gd name="f11" fmla="val 8727487"/>
                <a:gd name="f12" fmla="val 904208"/>
                <a:gd name="f13" fmla="val 959695"/>
                <a:gd name="f14" fmla="+- 0 0 -90"/>
                <a:gd name="f15" fmla="*/ f3 1 8772468"/>
                <a:gd name="f16" fmla="*/ f4 1 100467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8772468"/>
                <a:gd name="f25" fmla="*/ f21 1 1004676"/>
                <a:gd name="f26" fmla="*/ 0 f22 1"/>
                <a:gd name="f27" fmla="*/ 100468 f21 1"/>
                <a:gd name="f28" fmla="*/ 100468 f22 1"/>
                <a:gd name="f29" fmla="*/ 0 f21 1"/>
                <a:gd name="f30" fmla="*/ 8672000 f22 1"/>
                <a:gd name="f31" fmla="*/ 8772468 f22 1"/>
                <a:gd name="f32" fmla="*/ 904208 f21 1"/>
                <a:gd name="f33" fmla="*/ 1004676 f21 1"/>
                <a:gd name="f34" fmla="+- f23 0 f1"/>
                <a:gd name="f35" fmla="*/ f26 1 8772468"/>
                <a:gd name="f36" fmla="*/ f27 1 1004676"/>
                <a:gd name="f37" fmla="*/ f28 1 8772468"/>
                <a:gd name="f38" fmla="*/ f29 1 1004676"/>
                <a:gd name="f39" fmla="*/ f30 1 8772468"/>
                <a:gd name="f40" fmla="*/ f31 1 8772468"/>
                <a:gd name="f41" fmla="*/ f32 1 1004676"/>
                <a:gd name="f42" fmla="*/ f33 1 100467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8772468" h="100467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C6BB">
                <a:alpha val="90000"/>
              </a:srgbClr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36108" tIns="136108" rIns="1155134" bIns="136108" anchor="ctr" anchorCtr="0" compatLnSpc="1">
              <a:noAutofit/>
            </a:bodyPr>
            <a:lstStyle/>
            <a:p>
              <a:pPr marL="0" marR="0" lvl="0" indent="0" algn="l" defTabSz="12445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8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Model and API data retrieval</a:t>
              </a:r>
            </a:p>
          </p:txBody>
        </p:sp>
        <p:sp>
          <p:nvSpPr>
            <p:cNvPr id="5" name="Forme libre 4"/>
            <p:cNvSpPr/>
            <p:nvPr/>
          </p:nvSpPr>
          <p:spPr>
            <a:xfrm>
              <a:off x="1770260" y="3683267"/>
              <a:ext cx="8823996" cy="10044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24000"/>
                <a:gd name="f7" fmla="val 1004424"/>
                <a:gd name="f8" fmla="val 100442"/>
                <a:gd name="f9" fmla="val 44969"/>
                <a:gd name="f10" fmla="val 8723558"/>
                <a:gd name="f11" fmla="val 8779031"/>
                <a:gd name="f12" fmla="val 903982"/>
                <a:gd name="f13" fmla="val 959455"/>
                <a:gd name="f14" fmla="+- 0 0 -90"/>
                <a:gd name="f15" fmla="*/ f3 1 8824000"/>
                <a:gd name="f16" fmla="*/ f4 1 100442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8824000"/>
                <a:gd name="f25" fmla="*/ f21 1 1004424"/>
                <a:gd name="f26" fmla="*/ 0 f22 1"/>
                <a:gd name="f27" fmla="*/ 100442 f21 1"/>
                <a:gd name="f28" fmla="*/ 100442 f22 1"/>
                <a:gd name="f29" fmla="*/ 0 f21 1"/>
                <a:gd name="f30" fmla="*/ 8723558 f22 1"/>
                <a:gd name="f31" fmla="*/ 8824000 f22 1"/>
                <a:gd name="f32" fmla="*/ 903982 f21 1"/>
                <a:gd name="f33" fmla="*/ 1004424 f21 1"/>
                <a:gd name="f34" fmla="+- f23 0 f1"/>
                <a:gd name="f35" fmla="*/ f26 1 8824000"/>
                <a:gd name="f36" fmla="*/ f27 1 1004424"/>
                <a:gd name="f37" fmla="*/ f28 1 8824000"/>
                <a:gd name="f38" fmla="*/ f29 1 1004424"/>
                <a:gd name="f39" fmla="*/ f30 1 8824000"/>
                <a:gd name="f40" fmla="*/ f31 1 8824000"/>
                <a:gd name="f41" fmla="*/ f32 1 1004424"/>
                <a:gd name="f42" fmla="*/ f33 1 100442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8824000" h="100442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C6BB">
                <a:alpha val="70000"/>
              </a:srgbClr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36099" tIns="136099" rIns="1567565" bIns="136099" anchor="ctr" anchorCtr="0" compatLnSpc="1">
              <a:noAutofit/>
            </a:bodyPr>
            <a:lstStyle/>
            <a:p>
              <a:pPr marL="0" marR="0" lvl="0" indent="0" algn="l" defTabSz="12445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8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Objects controllers</a:t>
              </a: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2548844" y="4855098"/>
              <a:ext cx="8823996" cy="10044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24000"/>
                <a:gd name="f7" fmla="val 1004424"/>
                <a:gd name="f8" fmla="val 100442"/>
                <a:gd name="f9" fmla="val 44969"/>
                <a:gd name="f10" fmla="val 8723558"/>
                <a:gd name="f11" fmla="val 8779031"/>
                <a:gd name="f12" fmla="val 903982"/>
                <a:gd name="f13" fmla="val 959455"/>
                <a:gd name="f14" fmla="+- 0 0 -90"/>
                <a:gd name="f15" fmla="*/ f3 1 8824000"/>
                <a:gd name="f16" fmla="*/ f4 1 100442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8824000"/>
                <a:gd name="f25" fmla="*/ f21 1 1004424"/>
                <a:gd name="f26" fmla="*/ 0 f22 1"/>
                <a:gd name="f27" fmla="*/ 100442 f21 1"/>
                <a:gd name="f28" fmla="*/ 100442 f22 1"/>
                <a:gd name="f29" fmla="*/ 0 f21 1"/>
                <a:gd name="f30" fmla="*/ 8723558 f22 1"/>
                <a:gd name="f31" fmla="*/ 8824000 f22 1"/>
                <a:gd name="f32" fmla="*/ 903982 f21 1"/>
                <a:gd name="f33" fmla="*/ 1004424 f21 1"/>
                <a:gd name="f34" fmla="+- f23 0 f1"/>
                <a:gd name="f35" fmla="*/ f26 1 8824000"/>
                <a:gd name="f36" fmla="*/ f27 1 1004424"/>
                <a:gd name="f37" fmla="*/ f28 1 8824000"/>
                <a:gd name="f38" fmla="*/ f29 1 1004424"/>
                <a:gd name="f39" fmla="*/ f30 1 8824000"/>
                <a:gd name="f40" fmla="*/ f31 1 8824000"/>
                <a:gd name="f41" fmla="*/ f32 1 1004424"/>
                <a:gd name="f42" fmla="*/ f33 1 100442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8824000" h="100442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C6BB">
                <a:alpha val="50000"/>
              </a:srgbClr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36099" tIns="136099" rIns="1567565" bIns="136099" anchor="ctr" anchorCtr="0" compatLnSpc="1">
              <a:noAutofit/>
            </a:bodyPr>
            <a:lstStyle/>
            <a:p>
              <a:pPr marL="0" marR="0" lvl="0" indent="0" algn="l" defTabSz="12445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8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View displays</a:t>
              </a: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9162800" y="3273131"/>
              <a:ext cx="652872" cy="6528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52876"/>
                <a:gd name="f7" fmla="val 359082"/>
                <a:gd name="f8" fmla="val 146897"/>
                <a:gd name="f9" fmla="val 505979"/>
                <a:gd name="f10" fmla="val 326438"/>
                <a:gd name="f11" fmla="+- 0 0 -90"/>
                <a:gd name="f12" fmla="*/ f3 1 652876"/>
                <a:gd name="f13" fmla="*/ f4 1 652876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652876"/>
                <a:gd name="f20" fmla="*/ 0 f17 1"/>
                <a:gd name="f21" fmla="*/ 359082 f17 1"/>
                <a:gd name="f22" fmla="*/ 146897 f17 1"/>
                <a:gd name="f23" fmla="*/ 505979 f17 1"/>
                <a:gd name="f24" fmla="*/ 652876 f17 1"/>
                <a:gd name="f25" fmla="*/ 326438 f17 1"/>
                <a:gd name="f26" fmla="+- f18 0 f1"/>
                <a:gd name="f27" fmla="*/ f20 1 652876"/>
                <a:gd name="f28" fmla="*/ f21 1 652876"/>
                <a:gd name="f29" fmla="*/ f22 1 652876"/>
                <a:gd name="f30" fmla="*/ f23 1 652876"/>
                <a:gd name="f31" fmla="*/ f24 1 652876"/>
                <a:gd name="f32" fmla="*/ f25 1 652876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652876" h="652876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BEAE7">
                <a:alpha val="90000"/>
              </a:srgbClr>
            </a:solidFill>
            <a:ln w="15873" cap="rnd">
              <a:solidFill>
                <a:srgbClr val="CBEAE7">
                  <a:alpha val="90000"/>
                </a:srgbClr>
              </a:solidFill>
              <a:prstDash val="solid"/>
            </a:ln>
          </p:spPr>
          <p:txBody>
            <a:bodyPr vert="horz" wrap="square" lIns="183730" tIns="36832" rIns="183730" bIns="198415" anchor="ctr" anchorCtr="1" compatLnSpc="1">
              <a:noAutofit/>
            </a:bodyPr>
            <a:lstStyle/>
            <a:p>
              <a:pPr marL="0" marR="0" lvl="0" indent="0" algn="ctr" defTabSz="128904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CH" sz="29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>
              <a:off x="9941384" y="4438259"/>
              <a:ext cx="652872" cy="6528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52876"/>
                <a:gd name="f7" fmla="val 359082"/>
                <a:gd name="f8" fmla="val 146897"/>
                <a:gd name="f9" fmla="val 505979"/>
                <a:gd name="f10" fmla="val 326438"/>
                <a:gd name="f11" fmla="+- 0 0 -90"/>
                <a:gd name="f12" fmla="*/ f3 1 652876"/>
                <a:gd name="f13" fmla="*/ f4 1 652876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652876"/>
                <a:gd name="f20" fmla="*/ 0 f17 1"/>
                <a:gd name="f21" fmla="*/ 359082 f17 1"/>
                <a:gd name="f22" fmla="*/ 146897 f17 1"/>
                <a:gd name="f23" fmla="*/ 505979 f17 1"/>
                <a:gd name="f24" fmla="*/ 652876 f17 1"/>
                <a:gd name="f25" fmla="*/ 326438 f17 1"/>
                <a:gd name="f26" fmla="+- f18 0 f1"/>
                <a:gd name="f27" fmla="*/ f20 1 652876"/>
                <a:gd name="f28" fmla="*/ f21 1 652876"/>
                <a:gd name="f29" fmla="*/ f22 1 652876"/>
                <a:gd name="f30" fmla="*/ f23 1 652876"/>
                <a:gd name="f31" fmla="*/ f24 1 652876"/>
                <a:gd name="f32" fmla="*/ f25 1 652876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652876" h="652876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BEAE7">
                <a:alpha val="50000"/>
              </a:srgbClr>
            </a:solidFill>
            <a:ln w="15873" cap="rnd">
              <a:solidFill>
                <a:srgbClr val="CBEAE7">
                  <a:alpha val="90000"/>
                </a:srgbClr>
              </a:solidFill>
              <a:prstDash val="solid"/>
            </a:ln>
          </p:spPr>
          <p:txBody>
            <a:bodyPr vert="horz" wrap="square" lIns="183730" tIns="36832" rIns="183730" bIns="198415" anchor="ctr" anchorCtr="1" compatLnSpc="1">
              <a:noAutofit/>
            </a:bodyPr>
            <a:lstStyle/>
            <a:p>
              <a:pPr marL="0" marR="0" lvl="0" indent="0" algn="ctr" defTabSz="128904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CH" sz="29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H"/>
              <a:t>Multi-layers architecture (2/2)</a:t>
            </a:r>
          </a:p>
        </p:txBody>
      </p:sp>
      <p:grpSp>
        <p:nvGrpSpPr>
          <p:cNvPr id="3" name="Espace réservé du contenu 4"/>
          <p:cNvGrpSpPr/>
          <p:nvPr/>
        </p:nvGrpSpPr>
        <p:grpSpPr>
          <a:xfrm>
            <a:off x="820363" y="2457093"/>
            <a:ext cx="10551279" cy="3631411"/>
            <a:chOff x="820363" y="2457093"/>
            <a:chExt cx="10551279" cy="3631411"/>
          </a:xfrm>
        </p:grpSpPr>
        <p:sp>
          <p:nvSpPr>
            <p:cNvPr id="4" name="Forme libre 3"/>
            <p:cNvSpPr/>
            <p:nvPr/>
          </p:nvSpPr>
          <p:spPr>
            <a:xfrm>
              <a:off x="820363" y="2457093"/>
              <a:ext cx="10551279" cy="10921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51278"/>
                <a:gd name="f7" fmla="val 1092154"/>
                <a:gd name="f8" fmla="val 109215"/>
                <a:gd name="f9" fmla="val 48897"/>
                <a:gd name="f10" fmla="val 10442063"/>
                <a:gd name="f11" fmla="val 10502381"/>
                <a:gd name="f12" fmla="val 982939"/>
                <a:gd name="f13" fmla="val 1043257"/>
                <a:gd name="f14" fmla="+- 0 0 -90"/>
                <a:gd name="f15" fmla="*/ f3 1 10551278"/>
                <a:gd name="f16" fmla="*/ f4 1 109215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0551278"/>
                <a:gd name="f25" fmla="*/ f21 1 1092154"/>
                <a:gd name="f26" fmla="*/ 0 f22 1"/>
                <a:gd name="f27" fmla="*/ 109215 f21 1"/>
                <a:gd name="f28" fmla="*/ 109215 f22 1"/>
                <a:gd name="f29" fmla="*/ 0 f21 1"/>
                <a:gd name="f30" fmla="*/ 10442063 f22 1"/>
                <a:gd name="f31" fmla="*/ 10551278 f22 1"/>
                <a:gd name="f32" fmla="*/ 982939 f21 1"/>
                <a:gd name="f33" fmla="*/ 1092154 f21 1"/>
                <a:gd name="f34" fmla="+- f23 0 f1"/>
                <a:gd name="f35" fmla="*/ f26 1 10551278"/>
                <a:gd name="f36" fmla="*/ f27 1 1092154"/>
                <a:gd name="f37" fmla="*/ f28 1 10551278"/>
                <a:gd name="f38" fmla="*/ f29 1 1092154"/>
                <a:gd name="f39" fmla="*/ f30 1 10551278"/>
                <a:gd name="f40" fmla="*/ f31 1 10551278"/>
                <a:gd name="f41" fmla="*/ f32 1 1092154"/>
                <a:gd name="f42" fmla="*/ f33 1 109215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0551278" h="109215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EFB251"/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53911" tIns="153911" rIns="153911" bIns="153911" anchor="ctr" anchorCtr="1" compatLnSpc="1">
              <a:noAutofit/>
            </a:bodyPr>
            <a:lstStyle/>
            <a:p>
              <a:pPr marL="0" marR="0" lvl="0" indent="0" algn="ctr" defTabSz="14224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3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32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CAPITOLE</a:t>
              </a:r>
            </a:p>
          </p:txBody>
        </p:sp>
        <p:sp>
          <p:nvSpPr>
            <p:cNvPr id="5" name="Forme libre 4"/>
            <p:cNvSpPr/>
            <p:nvPr/>
          </p:nvSpPr>
          <p:spPr>
            <a:xfrm>
              <a:off x="820363" y="3726719"/>
              <a:ext cx="5204755" cy="10921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04757"/>
                <a:gd name="f7" fmla="val 1092154"/>
                <a:gd name="f8" fmla="val 109215"/>
                <a:gd name="f9" fmla="val 48897"/>
                <a:gd name="f10" fmla="val 5095542"/>
                <a:gd name="f11" fmla="val 5155860"/>
                <a:gd name="f12" fmla="val 982939"/>
                <a:gd name="f13" fmla="val 1043257"/>
                <a:gd name="f14" fmla="+- 0 0 -90"/>
                <a:gd name="f15" fmla="*/ f3 1 5204757"/>
                <a:gd name="f16" fmla="*/ f4 1 109215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5204757"/>
                <a:gd name="f25" fmla="*/ f21 1 1092154"/>
                <a:gd name="f26" fmla="*/ 0 f22 1"/>
                <a:gd name="f27" fmla="*/ 109215 f21 1"/>
                <a:gd name="f28" fmla="*/ 109215 f22 1"/>
                <a:gd name="f29" fmla="*/ 0 f21 1"/>
                <a:gd name="f30" fmla="*/ 5095542 f22 1"/>
                <a:gd name="f31" fmla="*/ 5204757 f22 1"/>
                <a:gd name="f32" fmla="*/ 982939 f21 1"/>
                <a:gd name="f33" fmla="*/ 1092154 f21 1"/>
                <a:gd name="f34" fmla="+- f23 0 f1"/>
                <a:gd name="f35" fmla="*/ f26 1 5204757"/>
                <a:gd name="f36" fmla="*/ f27 1 1092154"/>
                <a:gd name="f37" fmla="*/ f28 1 5204757"/>
                <a:gd name="f38" fmla="*/ f29 1 1092154"/>
                <a:gd name="f39" fmla="*/ f30 1 5204757"/>
                <a:gd name="f40" fmla="*/ f31 1 5204757"/>
                <a:gd name="f41" fmla="*/ f32 1 1092154"/>
                <a:gd name="f42" fmla="*/ f33 1 109215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5204757" h="109215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ED515C"/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23425" tIns="123425" rIns="123425" bIns="123425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4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DOMAIN</a:t>
              </a: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820363" y="4996354"/>
              <a:ext cx="1687662" cy="10921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7664"/>
                <a:gd name="f7" fmla="val 1092154"/>
                <a:gd name="f8" fmla="val 109215"/>
                <a:gd name="f9" fmla="val 48897"/>
                <a:gd name="f10" fmla="val 1578449"/>
                <a:gd name="f11" fmla="val 1638767"/>
                <a:gd name="f12" fmla="val 982939"/>
                <a:gd name="f13" fmla="val 1043257"/>
                <a:gd name="f14" fmla="+- 0 0 -90"/>
                <a:gd name="f15" fmla="*/ f3 1 1687664"/>
                <a:gd name="f16" fmla="*/ f4 1 109215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687664"/>
                <a:gd name="f25" fmla="*/ f21 1 1092154"/>
                <a:gd name="f26" fmla="*/ 0 f22 1"/>
                <a:gd name="f27" fmla="*/ 109215 f21 1"/>
                <a:gd name="f28" fmla="*/ 109215 f22 1"/>
                <a:gd name="f29" fmla="*/ 0 f21 1"/>
                <a:gd name="f30" fmla="*/ 1578449 f22 1"/>
                <a:gd name="f31" fmla="*/ 1687664 f22 1"/>
                <a:gd name="f32" fmla="*/ 982939 f21 1"/>
                <a:gd name="f33" fmla="*/ 1092154 f21 1"/>
                <a:gd name="f34" fmla="+- f23 0 f1"/>
                <a:gd name="f35" fmla="*/ f26 1 1687664"/>
                <a:gd name="f36" fmla="*/ f27 1 1092154"/>
                <a:gd name="f37" fmla="*/ f28 1 1687664"/>
                <a:gd name="f38" fmla="*/ f29 1 1092154"/>
                <a:gd name="f39" fmla="*/ f30 1 1687664"/>
                <a:gd name="f40" fmla="*/ f31 1 1687664"/>
                <a:gd name="f41" fmla="*/ f32 1 1092154"/>
                <a:gd name="f42" fmla="*/ f33 1 109215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687664" h="109215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C6BB"/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23425" tIns="123425" rIns="123425" bIns="123425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4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mapper</a:t>
              </a: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2578909" y="4996354"/>
              <a:ext cx="1687662" cy="10921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7664"/>
                <a:gd name="f7" fmla="val 1092154"/>
                <a:gd name="f8" fmla="val 109215"/>
                <a:gd name="f9" fmla="val 48897"/>
                <a:gd name="f10" fmla="val 1578449"/>
                <a:gd name="f11" fmla="val 1638767"/>
                <a:gd name="f12" fmla="val 982939"/>
                <a:gd name="f13" fmla="val 1043257"/>
                <a:gd name="f14" fmla="+- 0 0 -90"/>
                <a:gd name="f15" fmla="*/ f3 1 1687664"/>
                <a:gd name="f16" fmla="*/ f4 1 109215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687664"/>
                <a:gd name="f25" fmla="*/ f21 1 1092154"/>
                <a:gd name="f26" fmla="*/ 0 f22 1"/>
                <a:gd name="f27" fmla="*/ 109215 f21 1"/>
                <a:gd name="f28" fmla="*/ 109215 f22 1"/>
                <a:gd name="f29" fmla="*/ 0 f21 1"/>
                <a:gd name="f30" fmla="*/ 1578449 f22 1"/>
                <a:gd name="f31" fmla="*/ 1687664 f22 1"/>
                <a:gd name="f32" fmla="*/ 982939 f21 1"/>
                <a:gd name="f33" fmla="*/ 1092154 f21 1"/>
                <a:gd name="f34" fmla="+- f23 0 f1"/>
                <a:gd name="f35" fmla="*/ f26 1 1687664"/>
                <a:gd name="f36" fmla="*/ f27 1 1092154"/>
                <a:gd name="f37" fmla="*/ f28 1 1687664"/>
                <a:gd name="f38" fmla="*/ f29 1 1092154"/>
                <a:gd name="f39" fmla="*/ f30 1 1687664"/>
                <a:gd name="f40" fmla="*/ f31 1 1687664"/>
                <a:gd name="f41" fmla="*/ f32 1 1092154"/>
                <a:gd name="f42" fmla="*/ f33 1 109215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687664" h="109215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C6BB"/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23425" tIns="123425" rIns="123425" bIns="123425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4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model</a:t>
              </a:r>
            </a:p>
          </p:txBody>
        </p:sp>
        <p:sp>
          <p:nvSpPr>
            <p:cNvPr id="8" name="Forme libre 7"/>
            <p:cNvSpPr/>
            <p:nvPr/>
          </p:nvSpPr>
          <p:spPr>
            <a:xfrm>
              <a:off x="4337456" y="4996354"/>
              <a:ext cx="1687662" cy="10921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7664"/>
                <a:gd name="f7" fmla="val 1092154"/>
                <a:gd name="f8" fmla="val 109215"/>
                <a:gd name="f9" fmla="val 48897"/>
                <a:gd name="f10" fmla="val 1578449"/>
                <a:gd name="f11" fmla="val 1638767"/>
                <a:gd name="f12" fmla="val 982939"/>
                <a:gd name="f13" fmla="val 1043257"/>
                <a:gd name="f14" fmla="+- 0 0 -90"/>
                <a:gd name="f15" fmla="*/ f3 1 1687664"/>
                <a:gd name="f16" fmla="*/ f4 1 109215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687664"/>
                <a:gd name="f25" fmla="*/ f21 1 1092154"/>
                <a:gd name="f26" fmla="*/ 0 f22 1"/>
                <a:gd name="f27" fmla="*/ 109215 f21 1"/>
                <a:gd name="f28" fmla="*/ 109215 f22 1"/>
                <a:gd name="f29" fmla="*/ 0 f21 1"/>
                <a:gd name="f30" fmla="*/ 1578449 f22 1"/>
                <a:gd name="f31" fmla="*/ 1687664 f22 1"/>
                <a:gd name="f32" fmla="*/ 982939 f21 1"/>
                <a:gd name="f33" fmla="*/ 1092154 f21 1"/>
                <a:gd name="f34" fmla="+- f23 0 f1"/>
                <a:gd name="f35" fmla="*/ f26 1 1687664"/>
                <a:gd name="f36" fmla="*/ f27 1 1092154"/>
                <a:gd name="f37" fmla="*/ f28 1 1687664"/>
                <a:gd name="f38" fmla="*/ f29 1 1092154"/>
                <a:gd name="f39" fmla="*/ f30 1 1687664"/>
                <a:gd name="f40" fmla="*/ f31 1 1687664"/>
                <a:gd name="f41" fmla="*/ f32 1 1092154"/>
                <a:gd name="f42" fmla="*/ f33 1 109215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687664" h="109215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C6BB"/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23425" tIns="123425" rIns="123425" bIns="123425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4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net</a:t>
              </a: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6166878" y="3726719"/>
              <a:ext cx="5204755" cy="10921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04757"/>
                <a:gd name="f7" fmla="val 1092154"/>
                <a:gd name="f8" fmla="val 109215"/>
                <a:gd name="f9" fmla="val 48897"/>
                <a:gd name="f10" fmla="val 5095542"/>
                <a:gd name="f11" fmla="val 5155860"/>
                <a:gd name="f12" fmla="val 982939"/>
                <a:gd name="f13" fmla="val 1043257"/>
                <a:gd name="f14" fmla="+- 0 0 -90"/>
                <a:gd name="f15" fmla="*/ f3 1 5204757"/>
                <a:gd name="f16" fmla="*/ f4 1 109215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5204757"/>
                <a:gd name="f25" fmla="*/ f21 1 1092154"/>
                <a:gd name="f26" fmla="*/ 0 f22 1"/>
                <a:gd name="f27" fmla="*/ 109215 f21 1"/>
                <a:gd name="f28" fmla="*/ 109215 f22 1"/>
                <a:gd name="f29" fmla="*/ 0 f21 1"/>
                <a:gd name="f30" fmla="*/ 5095542 f22 1"/>
                <a:gd name="f31" fmla="*/ 5204757 f22 1"/>
                <a:gd name="f32" fmla="*/ 982939 f21 1"/>
                <a:gd name="f33" fmla="*/ 1092154 f21 1"/>
                <a:gd name="f34" fmla="+- f23 0 f1"/>
                <a:gd name="f35" fmla="*/ f26 1 5204757"/>
                <a:gd name="f36" fmla="*/ f27 1 1092154"/>
                <a:gd name="f37" fmla="*/ f28 1 5204757"/>
                <a:gd name="f38" fmla="*/ f29 1 1092154"/>
                <a:gd name="f39" fmla="*/ f30 1 5204757"/>
                <a:gd name="f40" fmla="*/ f31 1 5204757"/>
                <a:gd name="f41" fmla="*/ f32 1 1092154"/>
                <a:gd name="f42" fmla="*/ f33 1 109215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5204757" h="109215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ED515C"/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34855" tIns="134855" rIns="134855" bIns="134855" anchor="ctr" anchorCtr="1" compatLnSpc="1">
              <a:noAutofit/>
            </a:bodyPr>
            <a:lstStyle/>
            <a:p>
              <a:pPr marL="0" marR="0" lvl="0" indent="0" algn="ctr" defTabSz="12001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7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PRESENTATION</a:t>
              </a: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66878" y="4996354"/>
              <a:ext cx="1687662" cy="10921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7664"/>
                <a:gd name="f7" fmla="val 1092154"/>
                <a:gd name="f8" fmla="val 109215"/>
                <a:gd name="f9" fmla="val 48897"/>
                <a:gd name="f10" fmla="val 1578449"/>
                <a:gd name="f11" fmla="val 1638767"/>
                <a:gd name="f12" fmla="val 982939"/>
                <a:gd name="f13" fmla="val 1043257"/>
                <a:gd name="f14" fmla="+- 0 0 -90"/>
                <a:gd name="f15" fmla="*/ f3 1 1687664"/>
                <a:gd name="f16" fmla="*/ f4 1 109215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687664"/>
                <a:gd name="f25" fmla="*/ f21 1 1092154"/>
                <a:gd name="f26" fmla="*/ 0 f22 1"/>
                <a:gd name="f27" fmla="*/ 109215 f21 1"/>
                <a:gd name="f28" fmla="*/ 109215 f22 1"/>
                <a:gd name="f29" fmla="*/ 0 f21 1"/>
                <a:gd name="f30" fmla="*/ 1578449 f22 1"/>
                <a:gd name="f31" fmla="*/ 1687664 f22 1"/>
                <a:gd name="f32" fmla="*/ 982939 f21 1"/>
                <a:gd name="f33" fmla="*/ 1092154 f21 1"/>
                <a:gd name="f34" fmla="+- f23 0 f1"/>
                <a:gd name="f35" fmla="*/ f26 1 1687664"/>
                <a:gd name="f36" fmla="*/ f27 1 1092154"/>
                <a:gd name="f37" fmla="*/ f28 1 1687664"/>
                <a:gd name="f38" fmla="*/ f29 1 1092154"/>
                <a:gd name="f39" fmla="*/ f30 1 1687664"/>
                <a:gd name="f40" fmla="*/ f31 1 1687664"/>
                <a:gd name="f41" fmla="*/ f32 1 1092154"/>
                <a:gd name="f42" fmla="*/ f33 1 109215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687664" h="109215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C6BB"/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23425" tIns="123425" rIns="123425" bIns="123425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4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activity</a:t>
              </a:r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7925424" y="4996354"/>
              <a:ext cx="1687662" cy="10921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7664"/>
                <a:gd name="f7" fmla="val 1092154"/>
                <a:gd name="f8" fmla="val 109215"/>
                <a:gd name="f9" fmla="val 48897"/>
                <a:gd name="f10" fmla="val 1578449"/>
                <a:gd name="f11" fmla="val 1638767"/>
                <a:gd name="f12" fmla="val 982939"/>
                <a:gd name="f13" fmla="val 1043257"/>
                <a:gd name="f14" fmla="+- 0 0 -90"/>
                <a:gd name="f15" fmla="*/ f3 1 1687664"/>
                <a:gd name="f16" fmla="*/ f4 1 109215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687664"/>
                <a:gd name="f25" fmla="*/ f21 1 1092154"/>
                <a:gd name="f26" fmla="*/ 0 f22 1"/>
                <a:gd name="f27" fmla="*/ 109215 f21 1"/>
                <a:gd name="f28" fmla="*/ 109215 f22 1"/>
                <a:gd name="f29" fmla="*/ 0 f21 1"/>
                <a:gd name="f30" fmla="*/ 1578449 f22 1"/>
                <a:gd name="f31" fmla="*/ 1687664 f22 1"/>
                <a:gd name="f32" fmla="*/ 982939 f21 1"/>
                <a:gd name="f33" fmla="*/ 1092154 f21 1"/>
                <a:gd name="f34" fmla="+- f23 0 f1"/>
                <a:gd name="f35" fmla="*/ f26 1 1687664"/>
                <a:gd name="f36" fmla="*/ f27 1 1092154"/>
                <a:gd name="f37" fmla="*/ f28 1 1687664"/>
                <a:gd name="f38" fmla="*/ f29 1 1092154"/>
                <a:gd name="f39" fmla="*/ f30 1 1687664"/>
                <a:gd name="f40" fmla="*/ f31 1 1687664"/>
                <a:gd name="f41" fmla="*/ f32 1 1092154"/>
                <a:gd name="f42" fmla="*/ f33 1 109215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687664" h="109215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C6BB"/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23425" tIns="123425" rIns="123425" bIns="123425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4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adapter</a:t>
              </a:r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9683971" y="4996354"/>
              <a:ext cx="1687662" cy="10921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7664"/>
                <a:gd name="f7" fmla="val 1092154"/>
                <a:gd name="f8" fmla="val 109215"/>
                <a:gd name="f9" fmla="val 48897"/>
                <a:gd name="f10" fmla="val 1578449"/>
                <a:gd name="f11" fmla="val 1638767"/>
                <a:gd name="f12" fmla="val 982939"/>
                <a:gd name="f13" fmla="val 1043257"/>
                <a:gd name="f14" fmla="+- 0 0 -90"/>
                <a:gd name="f15" fmla="*/ f3 1 1687664"/>
                <a:gd name="f16" fmla="*/ f4 1 109215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687664"/>
                <a:gd name="f25" fmla="*/ f21 1 1092154"/>
                <a:gd name="f26" fmla="*/ 0 f22 1"/>
                <a:gd name="f27" fmla="*/ 109215 f21 1"/>
                <a:gd name="f28" fmla="*/ 109215 f22 1"/>
                <a:gd name="f29" fmla="*/ 0 f21 1"/>
                <a:gd name="f30" fmla="*/ 1578449 f22 1"/>
                <a:gd name="f31" fmla="*/ 1687664 f22 1"/>
                <a:gd name="f32" fmla="*/ 982939 f21 1"/>
                <a:gd name="f33" fmla="*/ 1092154 f21 1"/>
                <a:gd name="f34" fmla="+- f23 0 f1"/>
                <a:gd name="f35" fmla="*/ f26 1 1687664"/>
                <a:gd name="f36" fmla="*/ f27 1 1092154"/>
                <a:gd name="f37" fmla="*/ f28 1 1687664"/>
                <a:gd name="f38" fmla="*/ f29 1 1092154"/>
                <a:gd name="f39" fmla="*/ f30 1 1687664"/>
                <a:gd name="f40" fmla="*/ f31 1 1687664"/>
                <a:gd name="f41" fmla="*/ f32 1 1092154"/>
                <a:gd name="f42" fmla="*/ f33 1 109215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687664" h="109215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C6BB"/>
            </a:solidFill>
            <a:ln w="15873" cap="rnd">
              <a:solidFill>
                <a:srgbClr val="FFFFFF"/>
              </a:solidFill>
              <a:prstDash val="solid"/>
            </a:ln>
          </p:spPr>
          <p:txBody>
            <a:bodyPr vert="horz" wrap="square" lIns="123425" tIns="123425" rIns="123425" bIns="123425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CH" sz="2400" b="0" i="0" u="none" strike="noStrike" kern="1200" cap="none" spc="0" baseline="0">
                  <a:solidFill>
                    <a:srgbClr val="FFFFFF"/>
                  </a:solidFill>
                  <a:uFillTx/>
                  <a:latin typeface="Century Gothic"/>
                </a:rPr>
                <a:t>fragment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0" y="0"/>
            <a:ext cx="3855750" cy="6858000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" y="0"/>
            <a:ext cx="3855750" cy="6858000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4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246" y="0"/>
            <a:ext cx="3855750" cy="6858000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H"/>
              <a:t>LET’S START THE PRESENTATION</a:t>
            </a:r>
          </a:p>
        </p:txBody>
      </p:sp>
      <p:pic>
        <p:nvPicPr>
          <p:cNvPr id="3" name="Picture 4" descr="Clap, Clapper, Clin, Ardoise, Bâtons, Conseil, Marqueu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58393" y="3434047"/>
            <a:ext cx="3111145" cy="282474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H"/>
              <a:t>THANK YOU FOR YOUR ATTENTION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nc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67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Concis</vt:lpstr>
      <vt:lpstr>ANDROID PROJECT: CAPITOLE</vt:lpstr>
      <vt:lpstr>Objectives</vt:lpstr>
      <vt:lpstr>Multi-layers architecture (1/2)</vt:lpstr>
      <vt:lpstr>Multi-layers architecture (2/2)</vt:lpstr>
      <vt:lpstr>Présentation PowerPoint</vt:lpstr>
      <vt:lpstr>LET’S START THE PRESENTATION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PROJECT: CAPITOLE</dc:title>
  <dc:creator>Luong Ba Dan</dc:creator>
  <cp:lastModifiedBy>Luong Ba Dan</cp:lastModifiedBy>
  <cp:revision>6</cp:revision>
  <dcterms:created xsi:type="dcterms:W3CDTF">2015-12-24T15:47:56Z</dcterms:created>
  <dcterms:modified xsi:type="dcterms:W3CDTF">2015-12-24T16:52:57Z</dcterms:modified>
</cp:coreProperties>
</file>