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0-vector-stencils-library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56" r:id="rId3"/>
    <p:sldId id="259" r:id="rId4"/>
    <p:sldId id="260" r:id="rId5"/>
    <p:sldId id="263" r:id="rId6"/>
    <p:sldId id="258" r:id="rId7"/>
    <p:sldId id="279" r:id="rId8"/>
    <p:sldId id="273" r:id="rId9"/>
    <p:sldId id="262" r:id="rId10"/>
    <p:sldId id="278" r:id="rId11"/>
    <p:sldId id="275" r:id="rId12"/>
    <p:sldId id="276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>
        <p:scale>
          <a:sx n="97" d="100"/>
          <a:sy n="97" d="100"/>
        </p:scale>
        <p:origin x="1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AADA-4C47-4769-B95E-71546FB5600D}" type="datetimeFigureOut">
              <a:rPr lang="fr-CH" smtClean="0"/>
              <a:t>07.12.15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994A-712C-4916-8D04-8250F9A075D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732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Header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956EA-FB26-4CDB-951C-46CB272907B1}" type="datetimeFigureOut">
              <a:rPr lang="fr-CH" smtClean="0"/>
              <a:t>07.12.15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8FE-7051-485D-B2C4-C28AE661FC2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6020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68FE-7051-485D-B2C4-C28AE661FC27}" type="slidenum">
              <a:rPr lang="fr-CH" smtClean="0"/>
              <a:t>2</a:t>
            </a:fld>
            <a:endParaRPr lang="fr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CH" smtClean="0"/>
              <a:t>Header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3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5" y="762003"/>
            <a:ext cx="292531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E45F-92CC-4F98-A4F5-1B7E1EEDADC1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D006-624A-41C7-9EAA-9B21AE424CDF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A9C2-E21B-41D0-8455-B6BF57E5AE7F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F99E-AC48-48BD-8C1A-75B6C67C6104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90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A40-D08B-4B3F-B107-23D1D5B3FE8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78F0-5814-41DC-B6D1-9E8866245516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A52B-AB08-4F7D-8CD1-EA0BA34570BD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1928-570C-4688-952A-8DE1897F8447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6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660A-A6AB-4500-9E97-BF71BAAF0F4D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3" y="6356354"/>
            <a:ext cx="5911517" cy="365125"/>
          </a:xfrm>
        </p:spPr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E8C90E-3B68-4D10-A118-2FAA124CC030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4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8" y="6356354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.jp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0-vector-stencils-library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smtClean="0"/>
              <a:t>Future</a:t>
            </a:r>
            <a:br>
              <a:rPr lang="fr-CH" b="1" dirty="0" smtClean="0"/>
            </a:br>
            <a:r>
              <a:rPr lang="fr-CH" b="1" dirty="0" err="1"/>
              <a:t>I</a:t>
            </a:r>
            <a:r>
              <a:rPr lang="fr-CH" b="1" dirty="0" err="1" smtClean="0"/>
              <a:t>mprovements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Handle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problem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when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URL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shortener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Full user management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Client applications</a:t>
            </a:r>
          </a:p>
          <a:p>
            <a:pPr marL="0" indent="0">
              <a:lnSpc>
                <a:spcPct val="100000"/>
              </a:lnSpc>
              <a:buNone/>
            </a:pP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transfer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not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easy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90 % objectives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reached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Lots of new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things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learned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(the hard </a:t>
            </a: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way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productivity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most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commonly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SDK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For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product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oriented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developement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,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choose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the SDK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that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fits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best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your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Good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team spirit</a:t>
            </a:r>
          </a:p>
          <a:p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Questions ?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3511" y="2716695"/>
            <a:ext cx="4146802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Thank</a:t>
            </a:r>
            <a:r>
              <a:rPr lang="fr-CH" b="1" dirty="0" smtClean="0">
                <a:latin typeface="Frutiger LT Std 75 Black" charset="0"/>
                <a:ea typeface="Frutiger LT Std 75 Black" charset="0"/>
                <a:cs typeface="Frutiger LT Std 75 Black" charset="0"/>
              </a:rPr>
              <a:t> </a:t>
            </a:r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you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77" y="1163190"/>
            <a:ext cx="7723171" cy="2626932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5400" b="1" dirty="0" err="1" smtClean="0">
                <a:latin typeface="Frutiger LT Std 65" charset="0"/>
                <a:ea typeface="Frutiger LT Std 65" charset="0"/>
                <a:cs typeface="Frutiger LT Std 65" charset="0"/>
              </a:rPr>
              <a:t>Fily</a:t>
            </a:r>
            <a: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  <a:t> </a:t>
            </a:r>
            <a:br>
              <a:rPr lang="en-US" sz="5400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A cloud based </a:t>
            </a:r>
            <a:b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</a:br>
            <a:r>
              <a:rPr lang="en-US" sz="4400" i="1" dirty="0" smtClean="0">
                <a:latin typeface="Frutiger LT Std 46 Light" charset="0"/>
                <a:ea typeface="Frutiger LT Std 46 Light" charset="0"/>
                <a:cs typeface="Frutiger LT Std 46 Light" charset="0"/>
              </a:rPr>
              <a:t>file sharing application</a:t>
            </a:r>
            <a:endParaRPr lang="fr-CH" sz="3600" i="1" dirty="0">
              <a:latin typeface="Frutiger LT Std 46 Light" charset="0"/>
              <a:ea typeface="Frutiger LT Std 46 Light" charset="0"/>
              <a:cs typeface="Frutiger LT Std 46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77" y="4974307"/>
            <a:ext cx="2606159" cy="914400"/>
          </a:xfrm>
        </p:spPr>
        <p:txBody>
          <a:bodyPr/>
          <a:lstStyle/>
          <a:p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Mathieu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Devaud</a:t>
            </a:r>
            <a:endParaRPr lang="fr-CH" dirty="0" smtClean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Frederic</a:t>
            </a:r>
            <a:r>
              <a:rPr lang="fr-CH" dirty="0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solidFill>
                  <a:schemeClr val="bg1"/>
                </a:solidFill>
                <a:latin typeface="Frutiger LT Std 55 Roman" charset="0"/>
                <a:ea typeface="Frutiger LT Std 55 Roman" charset="0"/>
                <a:cs typeface="Frutiger LT Std 55 Roman" charset="0"/>
              </a:rPr>
              <a:t>Montet</a:t>
            </a:r>
            <a:endParaRPr lang="fr-CH" dirty="0">
              <a:solidFill>
                <a:schemeClr val="bg1"/>
              </a:solidFill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73B8-73F1-483E-914F-97F91E35C1F7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Development of a file sharing by invitation service based on AWS </a:t>
            </a:r>
            <a:r>
              <a:rPr lang="en-US" b="1" dirty="0" smtClean="0"/>
              <a:t>S3</a:t>
            </a:r>
            <a:endParaRPr lang="fr-CH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Presentation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Plan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Context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Requirements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Technologies</a:t>
            </a:r>
          </a:p>
          <a:p>
            <a:pPr>
              <a:lnSpc>
                <a:spcPct val="100000"/>
              </a:lnSpc>
            </a:pPr>
            <a:r>
              <a:rPr lang="fr-CH" dirty="0" err="1">
                <a:latin typeface="Frutiger LT Std 55 Roman" charset="0"/>
                <a:ea typeface="Frutiger LT Std 55 Roman" charset="0"/>
                <a:cs typeface="Frutiger LT Std 55 Roman" charset="0"/>
              </a:rPr>
              <a:t>Choices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 and 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Key 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A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spects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Concept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Demonstration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Encountered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difficulties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Conclusion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86261" y="1457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err="1" smtClean="0"/>
              <a:t>Context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4985411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Development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of a file sharing service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/>
            </a:r>
            <a:b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</a:b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by </a:t>
            </a:r>
            <a:r>
              <a:rPr lang="en-US" b="1" dirty="0">
                <a:latin typeface="Frutiger LT Std 65" charset="0"/>
                <a:ea typeface="Frutiger LT Std 65" charset="0"/>
                <a:cs typeface="Frutiger LT Std 65" charset="0"/>
              </a:rPr>
              <a:t>invitation based on AWS </a:t>
            </a:r>
            <a:r>
              <a:rPr lang="en-US" b="1" dirty="0" smtClean="0">
                <a:latin typeface="Frutiger LT Std 65" charset="0"/>
                <a:ea typeface="Frutiger LT Std 65" charset="0"/>
                <a:cs typeface="Frutiger LT Std 65" charset="0"/>
              </a:rPr>
              <a:t>S3</a:t>
            </a: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/>
            </a:r>
            <a:b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File sharing system on Amazon AWS S3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Application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can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links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</a:t>
            </a: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Invited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are able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files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without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authentication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>
                <a:latin typeface="Frutiger LT Std 55 Roman" charset="0"/>
                <a:ea typeface="Frutiger LT Std 55 Roman" charset="0"/>
                <a:cs typeface="Frutiger LT Std 55 Roman" charset="0"/>
              </a:rPr>
              <a:t>No full user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account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mangement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14" y="2445283"/>
            <a:ext cx="434531" cy="8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56" y="3571902"/>
            <a:ext cx="977645" cy="733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459" y="4561919"/>
            <a:ext cx="434531" cy="847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98" y="4561919"/>
            <a:ext cx="434531" cy="847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937" y="4561919"/>
            <a:ext cx="434531" cy="8477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Used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smtClean="0"/>
              <a:t>Technologies</a:t>
            </a:r>
            <a:endParaRPr lang="fr-CH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7" t="29514" r="29299" b="29475"/>
          <a:stretch/>
        </p:blipFill>
        <p:spPr>
          <a:xfrm>
            <a:off x="8176113" y="3978707"/>
            <a:ext cx="1219680" cy="14580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11" y="2464968"/>
            <a:ext cx="2261999" cy="1130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99" y="1500061"/>
            <a:ext cx="1629139" cy="567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0" y="1217758"/>
            <a:ext cx="2609939" cy="1132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2" y="2523499"/>
            <a:ext cx="913443" cy="9134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35" y="3993391"/>
            <a:ext cx="2925523" cy="11702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15695" y="4032923"/>
            <a:ext cx="1130676" cy="1438189"/>
            <a:chOff x="5934859" y="942523"/>
            <a:chExt cx="653738" cy="831537"/>
          </a:xfrm>
        </p:grpSpPr>
        <p:sp>
          <p:nvSpPr>
            <p:cNvPr id="24" name="TextBox 23"/>
            <p:cNvSpPr txBox="1"/>
            <p:nvPr/>
          </p:nvSpPr>
          <p:spPr>
            <a:xfrm>
              <a:off x="5939837" y="1618612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smtClean="0"/>
                <a:t>Amazon Elastic</a:t>
              </a:r>
              <a:br>
                <a:rPr lang="en-US" sz="1200" dirty="0" smtClean="0"/>
              </a:br>
              <a:r>
                <a:rPr lang="en-US" sz="1200" dirty="0" smtClean="0"/>
                <a:t> </a:t>
              </a:r>
              <a:r>
                <a:rPr lang="en-US" sz="1200" dirty="0" smtClean="0"/>
                <a:t>Beanstalk</a:t>
              </a:r>
              <a:endParaRPr lang="en-US" sz="28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859" y="942523"/>
              <a:ext cx="653738" cy="653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 smtClean="0"/>
              <a:t>Choices</a:t>
            </a:r>
            <a:r>
              <a:rPr lang="fr-CH" b="1" dirty="0" smtClean="0"/>
              <a:t> and Key </a:t>
            </a:r>
            <a:r>
              <a:rPr lang="fr-CH" b="1" dirty="0"/>
              <a:t>A</a:t>
            </a:r>
            <a:r>
              <a:rPr lang="fr-CH" b="1" dirty="0" smtClean="0"/>
              <a:t>spects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AWS S3 JS SDK to </a:t>
            </a:r>
            <a:r>
              <a:rPr lang="en-US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minimize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client - server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Using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UUID for key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unicity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in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Change the CORS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parameters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of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bucket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b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</a:b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allow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PUT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upload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pPr>
              <a:lnSpc>
                <a:spcPct val="100000"/>
              </a:lnSpc>
            </a:pP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Generate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GET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download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Use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build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a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valid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to the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presigned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URL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Application</a:t>
            </a:r>
            <a:br>
              <a:rPr lang="fr-CH" b="1" dirty="0" smtClean="0"/>
            </a:br>
            <a:r>
              <a:rPr lang="fr-CH" b="1" dirty="0" smtClean="0"/>
              <a:t>Concept</a:t>
            </a:r>
            <a:endParaRPr lang="fr-CH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79FF-B5CF-4733-8008-E8A373DC24D9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71958" y="1676605"/>
            <a:ext cx="1532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48251" y="140909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865" y="4098738"/>
            <a:ext cx="1865588" cy="107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4" y="1576749"/>
            <a:ext cx="3802057" cy="1847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4219677"/>
            <a:ext cx="434531" cy="847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52" y="1680233"/>
            <a:ext cx="434531" cy="8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74" y="4196461"/>
            <a:ext cx="2659332" cy="192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191" y="1332453"/>
            <a:ext cx="845888" cy="108413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4379908" y="3415506"/>
            <a:ext cx="2847415" cy="5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9529154" y="1983527"/>
            <a:ext cx="594392" cy="1615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15179" y="2799847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</a:t>
            </a:r>
            <a:r>
              <a:rPr lang="fr-CH" sz="1200" dirty="0" smtClean="0"/>
              <a:t>pdate </a:t>
            </a:r>
            <a:r>
              <a:rPr lang="fr-CH" sz="1200" dirty="0" err="1" smtClean="0"/>
              <a:t>view</a:t>
            </a:r>
            <a:endParaRPr lang="fr-CH" sz="1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783421" y="4930770"/>
            <a:ext cx="3354419" cy="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2980" y="467585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sp>
        <p:nvSpPr>
          <p:cNvPr id="48" name="Rectangle 47"/>
          <p:cNvSpPr/>
          <p:nvPr/>
        </p:nvSpPr>
        <p:spPr>
          <a:xfrm>
            <a:off x="8748251" y="1808362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upload</a:t>
            </a:r>
            <a:endParaRPr lang="fr-CH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89481" y="1829007"/>
            <a:ext cx="1414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080783" y="3424428"/>
            <a:ext cx="1163436" cy="11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651278">
            <a:off x="8248235" y="378203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url </a:t>
            </a:r>
            <a:r>
              <a:rPr lang="fr-CH" sz="1200" dirty="0" err="1" smtClean="0"/>
              <a:t>download</a:t>
            </a:r>
            <a:endParaRPr lang="fr-CH" sz="1200" dirty="0" smtClean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27" y="5011746"/>
            <a:ext cx="329924" cy="39204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621" y="3857277"/>
            <a:ext cx="329924" cy="39204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7086451" y="5462680"/>
            <a:ext cx="547275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996875" y="4124068"/>
            <a:ext cx="329925" cy="29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702" y="1611235"/>
            <a:ext cx="3743677" cy="16209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931919">
            <a:off x="4691016" y="357713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smtClean="0"/>
              <a:t>url custom</a:t>
            </a:r>
            <a:endParaRPr lang="fr-CH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750252" y="2490682"/>
            <a:ext cx="99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Primary</a:t>
            </a:r>
            <a:r>
              <a:rPr lang="fr-CH" sz="1200" dirty="0" smtClean="0"/>
              <a:t> 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7176" y="5073648"/>
            <a:ext cx="121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Secondary</a:t>
            </a:r>
            <a:r>
              <a:rPr lang="fr-CH" sz="1200" dirty="0" smtClean="0"/>
              <a:t> user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10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1" grpId="0"/>
      <p:bldP spid="48" grpId="0"/>
      <p:bldP spid="59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96F1-9A2E-4F71-89E3-643EA97C0F02}" type="datetime2">
              <a:rPr lang="en-US" smtClean="0"/>
              <a:t>Monday, December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08224" y="2716695"/>
            <a:ext cx="5458768" cy="107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b="1" dirty="0" err="1" smtClean="0">
                <a:latin typeface="Frutiger LT Std 75 Black" charset="0"/>
                <a:ea typeface="Frutiger LT Std 75 Black" charset="0"/>
                <a:cs typeface="Frutiger LT Std 75 Black" charset="0"/>
              </a:rPr>
              <a:t>Demonstration</a:t>
            </a:r>
            <a:endParaRPr lang="fr-CH" b="1" dirty="0">
              <a:latin typeface="Frutiger LT Std 75 Black" charset="0"/>
              <a:ea typeface="Frutiger LT Std 75 Black" charset="0"/>
              <a:cs typeface="Frutiger LT Std 75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41"/>
            <a:ext cx="3113132" cy="4601183"/>
          </a:xfrm>
        </p:spPr>
        <p:txBody>
          <a:bodyPr/>
          <a:lstStyle/>
          <a:p>
            <a:r>
              <a:rPr lang="fr-CH" b="1" dirty="0" err="1" smtClean="0"/>
              <a:t>Encountered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 err="1"/>
              <a:t>d</a:t>
            </a:r>
            <a:r>
              <a:rPr lang="fr-CH" b="1" dirty="0" err="1" smtClean="0"/>
              <a:t>ifficulties</a:t>
            </a:r>
            <a:endParaRPr lang="fr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41"/>
            <a:ext cx="7315200" cy="5120640"/>
          </a:xfrm>
        </p:spPr>
        <p:txBody>
          <a:bodyPr anchor="t"/>
          <a:lstStyle/>
          <a:p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Signature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mismatch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Nested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ajax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requests</a:t>
            </a:r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Webkit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boundaries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due to </a:t>
            </a:r>
            <a:r>
              <a:rPr lang="fr-CH" dirty="0" err="1" smtClean="0">
                <a:latin typeface="Consolas" charset="0"/>
                <a:ea typeface="Consolas" charset="0"/>
                <a:cs typeface="Consolas" charset="0"/>
              </a:rPr>
              <a:t>formData</a:t>
            </a:r>
            <a:r>
              <a:rPr lang="fr-CH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fr-CH" dirty="0" smtClean="0">
                <a:latin typeface="Frutiger LT Std 55 Roman" charset="0"/>
                <a:ea typeface="Frutiger LT Std 55 Roman" charset="0"/>
                <a:cs typeface="Frutiger LT Std 55 Roman" charset="0"/>
              </a:rPr>
              <a:t> </a:t>
            </a:r>
            <a:r>
              <a:rPr lang="fr-CH" dirty="0" err="1" smtClean="0">
                <a:latin typeface="Frutiger LT Std 55 Roman" charset="0"/>
                <a:ea typeface="Frutiger LT Std 55 Roman" charset="0"/>
                <a:cs typeface="Frutiger LT Std 55 Roman" charset="0"/>
              </a:rPr>
              <a:t>objects</a:t>
            </a:r>
            <a:endParaRPr lang="fr-CH" dirty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 smtClean="0">
              <a:latin typeface="Frutiger LT Std 55 Roman" charset="0"/>
              <a:ea typeface="Frutiger LT Std 55 Roman" charset="0"/>
              <a:cs typeface="Frutiger LT Std 55 Roman" charset="0"/>
            </a:endParaRPr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of a file sharing by invitation service based on AWS S3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6238"/>
          <a:stretch/>
        </p:blipFill>
        <p:spPr bwMode="auto">
          <a:xfrm>
            <a:off x="262465" y="165812"/>
            <a:ext cx="3005571" cy="529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4"/>
            <a:ext cx="2743200" cy="365125"/>
          </a:xfrm>
        </p:spPr>
        <p:txBody>
          <a:bodyPr/>
          <a:lstStyle/>
          <a:p>
            <a:r>
              <a:rPr lang="en-US" dirty="0" smtClean="0"/>
              <a:t>Monday, December 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362</Words>
  <Application>Microsoft Macintosh PowerPoint</Application>
  <PresentationFormat>Widescreen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Consolas</vt:lpstr>
      <vt:lpstr>Corbel</vt:lpstr>
      <vt:lpstr>Frutiger LT Std 46 Light</vt:lpstr>
      <vt:lpstr>Frutiger LT Std 55 Roman</vt:lpstr>
      <vt:lpstr>Frutiger LT Std 65</vt:lpstr>
      <vt:lpstr>Frutiger LT Std 75 Black</vt:lpstr>
      <vt:lpstr>Wingdings 2</vt:lpstr>
      <vt:lpstr>Frame</vt:lpstr>
      <vt:lpstr>PowerPoint Presentation</vt:lpstr>
      <vt:lpstr>Fily  A cloud based  file sharing application</vt:lpstr>
      <vt:lpstr>Presentation Plan</vt:lpstr>
      <vt:lpstr>Application Context</vt:lpstr>
      <vt:lpstr>Used Technologies</vt:lpstr>
      <vt:lpstr>Choices and Key Aspects</vt:lpstr>
      <vt:lpstr>Application Concept</vt:lpstr>
      <vt:lpstr>PowerPoint Presentation</vt:lpstr>
      <vt:lpstr>Encountered difficulties</vt:lpstr>
      <vt:lpstr>Future Improvements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17</dc:title>
  <dc:creator>Mathieu</dc:creator>
  <cp:lastModifiedBy>Montet Frédéric</cp:lastModifiedBy>
  <cp:revision>123</cp:revision>
  <dcterms:created xsi:type="dcterms:W3CDTF">2015-12-03T19:51:16Z</dcterms:created>
  <dcterms:modified xsi:type="dcterms:W3CDTF">2015-12-07T09:16:39Z</dcterms:modified>
</cp:coreProperties>
</file>