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0-vector-stencils-library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56" r:id="rId3"/>
    <p:sldId id="259" r:id="rId4"/>
    <p:sldId id="260" r:id="rId5"/>
    <p:sldId id="268" r:id="rId6"/>
    <p:sldId id="265" r:id="rId7"/>
    <p:sldId id="263" r:id="rId8"/>
    <p:sldId id="266" r:id="rId9"/>
    <p:sldId id="258" r:id="rId10"/>
    <p:sldId id="264" r:id="rId11"/>
    <p:sldId id="261" r:id="rId12"/>
    <p:sldId id="262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Header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AADA-4C47-4769-B95E-71546FB5600D}" type="datetimeFigureOut">
              <a:rPr lang="fr-CH" smtClean="0"/>
              <a:t>05.12.15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994A-712C-4916-8D04-8250F9A075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732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Header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956EA-FB26-4CDB-951C-46CB272907B1}" type="datetimeFigureOut">
              <a:rPr lang="fr-CH" smtClean="0"/>
              <a:t>05.12.15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68FE-7051-485D-B2C4-C28AE661FC2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602032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68FE-7051-485D-B2C4-C28AE661FC27}" type="slidenum">
              <a:rPr lang="fr-CH" smtClean="0"/>
              <a:t>2</a:t>
            </a:fld>
            <a:endParaRPr lang="fr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CH" smtClean="0"/>
              <a:t>Header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430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E45F-92CC-4F98-A4F5-1B7E1EEDADC1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D006-624A-41C7-9EAA-9B21AE424CDF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A9C2-E21B-41D0-8455-B6BF57E5AE7F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F99E-AC48-48BD-8C1A-75B6C67C6104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FA40-D08B-4B3F-B107-23D1D5B3FE8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78F0-5814-41DC-B6D1-9E8866245516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A52B-AB08-4F7D-8CD1-EA0BA34570BD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1928-570C-4688-952A-8DE1897F8447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660A-A6AB-4500-9E97-BF71BAAF0F4D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E8C90E-3B68-4D10-A118-2FAA124CC030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0-vector-stencils-library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10391" cy="4601183"/>
          </a:xfrm>
        </p:spPr>
        <p:txBody>
          <a:bodyPr/>
          <a:lstStyle/>
          <a:p>
            <a:r>
              <a:rPr lang="fr-CH" b="1" dirty="0" err="1" smtClean="0"/>
              <a:t>Presigned</a:t>
            </a:r>
            <a:r>
              <a:rPr lang="fr-CH" b="1" dirty="0" smtClean="0"/>
              <a:t> URL</a:t>
            </a:r>
            <a:endParaRPr lang="fr-CH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Parameters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: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43" y="2105470"/>
            <a:ext cx="4124325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95856" cy="4601183"/>
          </a:xfrm>
        </p:spPr>
        <p:txBody>
          <a:bodyPr/>
          <a:lstStyle/>
          <a:p>
            <a:r>
              <a:rPr lang="fr-CH" b="1" dirty="0" err="1" smtClean="0"/>
              <a:t>Demonstration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Enjoy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demonstration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!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33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Conclusion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9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0 % objectives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reached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Good team spirit</a:t>
            </a:r>
          </a:p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Lots of new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things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learned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(the hard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way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)</a:t>
            </a:r>
          </a:p>
          <a:p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Improvements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: </a:t>
            </a:r>
          </a:p>
          <a:p>
            <a:pPr lvl="1"/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Handle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boundary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problem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when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uploading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</a:p>
          <a:p>
            <a:pPr lvl="1"/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Status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monitoring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based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on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Cloudwatch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 lvl="1"/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URL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shortener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 lvl="1"/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Deployement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on production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51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smtClean="0"/>
              <a:t>Question</a:t>
            </a:r>
            <a:endParaRPr lang="fr-CH" b="1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298433" y="2473295"/>
            <a:ext cx="2947482" cy="1822127"/>
          </a:xfrm>
        </p:spPr>
        <p:txBody>
          <a:bodyPr>
            <a:normAutofit/>
          </a:bodyPr>
          <a:lstStyle/>
          <a:p>
            <a:r>
              <a:rPr lang="fr-CH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?</a:t>
            </a:r>
            <a:endParaRPr lang="fr-CH" sz="11500" dirty="0">
              <a:solidFill>
                <a:schemeClr val="tx1">
                  <a:lumMod val="50000"/>
                  <a:lumOff val="50000"/>
                </a:schemeClr>
              </a:solidFill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23170" cy="325526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en-US" sz="5300" b="1" dirty="0"/>
              <a:t>Development of a file sharing by invitation service based on AWS S3</a:t>
            </a:r>
            <a:r>
              <a:rPr lang="fr-CH" sz="5300" b="1" dirty="0"/>
              <a:t/>
            </a:r>
            <a:br>
              <a:rPr lang="fr-CH" sz="5300" b="1" dirty="0"/>
            </a:br>
            <a:r>
              <a:rPr lang="fr-CH" sz="5300" b="1" dirty="0" smtClean="0"/>
              <a:t>					</a:t>
            </a:r>
            <a:r>
              <a:rPr lang="fr-CH" dirty="0" smtClean="0"/>
              <a:t>Project 17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Mathieu </a:t>
            </a:r>
            <a:r>
              <a:rPr lang="fr-CH" dirty="0" err="1" smtClean="0"/>
              <a:t>Devaud</a:t>
            </a:r>
            <a:endParaRPr lang="fr-CH" dirty="0" smtClean="0"/>
          </a:p>
          <a:p>
            <a:r>
              <a:rPr lang="fr-CH" dirty="0" err="1" smtClean="0"/>
              <a:t>Frederic</a:t>
            </a:r>
            <a:r>
              <a:rPr lang="fr-CH" dirty="0" smtClean="0"/>
              <a:t> </a:t>
            </a:r>
            <a:r>
              <a:rPr lang="fr-CH" dirty="0" err="1" smtClean="0"/>
              <a:t>Montet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73B8-73F1-483E-914F-97F91E35C1F7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Development of a file sharing by invitation service based on AWS </a:t>
            </a:r>
            <a:r>
              <a:rPr lang="en-US" b="1" dirty="0" smtClean="0"/>
              <a:t>S3</a:t>
            </a:r>
            <a:endParaRPr lang="fr-CH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443327" y="83928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129"/>
            <a:ext cx="1260987" cy="6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Plan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Context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Objectives</a:t>
            </a:r>
          </a:p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Amazon S3</a:t>
            </a: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Technology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Concept</a:t>
            </a:r>
          </a:p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Key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functions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Demonstration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Conclusion</a:t>
            </a: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 smtClean="0"/>
              <a:t>Context</a:t>
            </a:r>
            <a:endParaRPr lang="fr-CH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File sharing system on Amazon AWS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S3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Primary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user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with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Amazon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account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Secondary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users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without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account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Invitation via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URL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594" y="2132978"/>
            <a:ext cx="434531" cy="8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8050" y="2341625"/>
            <a:ext cx="977645" cy="7332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594" y="3424428"/>
            <a:ext cx="434531" cy="847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549" y="961078"/>
            <a:ext cx="1612333" cy="728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549" y="4456036"/>
            <a:ext cx="1344803" cy="13448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281" y="3424428"/>
            <a:ext cx="434531" cy="847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698" y="3422535"/>
            <a:ext cx="434531" cy="8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Objectives</a:t>
            </a:r>
            <a:endParaRPr lang="fr-CH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869268" y="864108"/>
            <a:ext cx="7734468" cy="5120640"/>
          </a:xfrm>
        </p:spPr>
        <p:txBody>
          <a:bodyPr/>
          <a:lstStyle/>
          <a:p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No full user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account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management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Assume one principal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user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Principal user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can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create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temporary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URLs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to 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invite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another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user to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deposit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a file on the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service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Invited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user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navigates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to URL and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sees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customized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page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inviting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him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to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file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(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no registration or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authentication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necessary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)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Principal user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is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able to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see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status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for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each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URL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generated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(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file has been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uploaded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or not)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and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download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the file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418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Amazon S3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7172" y="1296115"/>
            <a:ext cx="7315200" cy="6567130"/>
          </a:xfrm>
        </p:spPr>
        <p:txBody>
          <a:bodyPr/>
          <a:lstStyle/>
          <a:p>
            <a:r>
              <a:rPr lang="fr-CH" b="1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Bucket</a:t>
            </a:r>
            <a:r>
              <a:rPr lang="fr-CH" b="1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fr-CH" b="1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b="1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 </a:t>
            </a: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 </a:t>
            </a:r>
            <a:r>
              <a:rPr lang="en-US" dirty="0">
                <a:latin typeface="Frutiger LT Std 55 Roman" charset="0"/>
                <a:ea typeface="Frutiger LT Std 55 Roman" charset="0"/>
                <a:cs typeface="Frutiger LT Std 55 Roman" charset="0"/>
              </a:rPr>
              <a:t>bucket is a container for objects stored </a:t>
            </a: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 in </a:t>
            </a:r>
            <a:r>
              <a:rPr lang="en-US" dirty="0">
                <a:latin typeface="Frutiger LT Std 55 Roman" charset="0"/>
                <a:ea typeface="Frutiger LT Std 55 Roman" charset="0"/>
                <a:cs typeface="Frutiger LT Std 55 Roman" charset="0"/>
              </a:rPr>
              <a:t>Amazon </a:t>
            </a: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S3</a:t>
            </a:r>
            <a:b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b="1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Object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 </a:t>
            </a: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Objects </a:t>
            </a:r>
            <a:r>
              <a:rPr lang="en-US" dirty="0">
                <a:latin typeface="Frutiger LT Std 55 Roman" charset="0"/>
                <a:ea typeface="Frutiger LT Std 55 Roman" charset="0"/>
                <a:cs typeface="Frutiger LT Std 55 Roman" charset="0"/>
              </a:rPr>
              <a:t>are the fundamental entities </a:t>
            </a: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stored</a:t>
            </a:r>
            <a:b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 </a:t>
            </a:r>
            <a:r>
              <a:rPr lang="en-US" dirty="0">
                <a:latin typeface="Frutiger LT Std 55 Roman" charset="0"/>
                <a:ea typeface="Frutiger LT Std 55 Roman" charset="0"/>
                <a:cs typeface="Frutiger LT Std 55 Roman" charset="0"/>
              </a:rPr>
              <a:t>in Amazon </a:t>
            </a: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S3</a:t>
            </a:r>
            <a:b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endParaRPr lang="en-US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b="1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Key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 </a:t>
            </a: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 </a:t>
            </a:r>
            <a:r>
              <a:rPr lang="en-US" dirty="0">
                <a:latin typeface="Frutiger LT Std 55 Roman" charset="0"/>
                <a:ea typeface="Frutiger LT Std 55 Roman" charset="0"/>
                <a:cs typeface="Frutiger LT Std 55 Roman" charset="0"/>
              </a:rPr>
              <a:t>key is the unique identifier for an object </a:t>
            </a: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 within </a:t>
            </a:r>
            <a:r>
              <a:rPr lang="en-US" dirty="0">
                <a:latin typeface="Frutiger LT Std 55 Roman" charset="0"/>
                <a:ea typeface="Frutiger LT Std 55 Roman" charset="0"/>
                <a:cs typeface="Frutiger LT Std 55 Roman" charset="0"/>
              </a:rPr>
              <a:t>a </a:t>
            </a: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bucket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80" y="1232791"/>
            <a:ext cx="906500" cy="906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839" y="2577276"/>
            <a:ext cx="700141" cy="8362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151833" y="3823970"/>
            <a:ext cx="376594" cy="8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Technologies</a:t>
            </a:r>
            <a:endParaRPr lang="fr-CH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7" t="29514" r="29299" b="29475"/>
          <a:stretch/>
        </p:blipFill>
        <p:spPr>
          <a:xfrm>
            <a:off x="8176113" y="3978706"/>
            <a:ext cx="1219680" cy="14580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944" y="4012996"/>
            <a:ext cx="1321101" cy="14124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908" y="2464964"/>
            <a:ext cx="2261998" cy="1130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98" y="1500058"/>
            <a:ext cx="1629138" cy="5674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217756"/>
            <a:ext cx="2609938" cy="11320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20" y="2523497"/>
            <a:ext cx="913442" cy="9134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34" y="3993387"/>
            <a:ext cx="2925522" cy="11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Concept</a:t>
            </a:r>
            <a:endParaRPr lang="fr-CH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268657"/>
            <a:ext cx="1260987" cy="64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8571958" y="1676605"/>
            <a:ext cx="1532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48251" y="1409097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download</a:t>
            </a:r>
            <a:endParaRPr lang="fr-CH" sz="1200" dirty="0" smtClean="0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22865" y="4098738"/>
            <a:ext cx="1865588" cy="1078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424" y="1576749"/>
            <a:ext cx="3802057" cy="18476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052" y="4219677"/>
            <a:ext cx="434531" cy="847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052" y="1680233"/>
            <a:ext cx="434531" cy="847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1574" y="4196461"/>
            <a:ext cx="2659332" cy="19260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191" y="1332453"/>
            <a:ext cx="845888" cy="108413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379908" y="3415506"/>
            <a:ext cx="2847415" cy="57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>
            <a:off x="9529154" y="1983527"/>
            <a:ext cx="594392" cy="1615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15179" y="2799847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u</a:t>
            </a:r>
            <a:r>
              <a:rPr lang="fr-CH" sz="1200" dirty="0" smtClean="0"/>
              <a:t>pdate </a:t>
            </a:r>
            <a:r>
              <a:rPr lang="fr-CH" sz="1200" dirty="0" err="1" smtClean="0"/>
              <a:t>view</a:t>
            </a:r>
            <a:endParaRPr lang="fr-CH" sz="1200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783421" y="4930770"/>
            <a:ext cx="3354419" cy="2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2980" y="4675859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upload</a:t>
            </a:r>
            <a:endParaRPr lang="fr-CH" sz="1200" dirty="0"/>
          </a:p>
        </p:txBody>
      </p:sp>
      <p:sp>
        <p:nvSpPr>
          <p:cNvPr id="48" name="Rectangle 47"/>
          <p:cNvSpPr/>
          <p:nvPr/>
        </p:nvSpPr>
        <p:spPr>
          <a:xfrm>
            <a:off x="8748251" y="1808362"/>
            <a:ext cx="817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upload</a:t>
            </a:r>
            <a:endParaRPr lang="fr-CH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689481" y="1829007"/>
            <a:ext cx="1414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080783" y="3424428"/>
            <a:ext cx="1163436" cy="110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651278">
            <a:off x="8248235" y="3782039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download</a:t>
            </a:r>
            <a:endParaRPr lang="fr-CH" sz="1200" dirty="0" smtClean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5127" y="5011746"/>
            <a:ext cx="329924" cy="39204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4621" y="3857277"/>
            <a:ext cx="329924" cy="39204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7086451" y="5462680"/>
            <a:ext cx="547275" cy="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996875" y="4124068"/>
            <a:ext cx="329925" cy="29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1702" y="1611235"/>
            <a:ext cx="3743677" cy="1620922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 rot="20931919">
            <a:off x="4691016" y="3577137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 smtClean="0"/>
              <a:t>url custom</a:t>
            </a:r>
            <a:endParaRPr lang="fr-CH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750252" y="2490682"/>
            <a:ext cx="991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Primary</a:t>
            </a:r>
            <a:r>
              <a:rPr lang="fr-CH" sz="1200" dirty="0" smtClean="0"/>
              <a:t> user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37176" y="5073648"/>
            <a:ext cx="1212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Secondary</a:t>
            </a:r>
            <a:r>
              <a:rPr lang="fr-CH" sz="1200" dirty="0" smtClean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20607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  <p:bldP spid="41" grpId="0"/>
      <p:bldP spid="48" grpId="0"/>
      <p:bldP spid="59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Keys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Change the CORS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parameters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of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bucket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allow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Generate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valid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PUT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URL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Generate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valid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GET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URL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download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</a:p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ajax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generate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a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valid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request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to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URL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CA40-BFEC-45BA-8D3B-D44C95CFC601}" type="datetime2">
              <a:rPr lang="en-US" smtClean="0"/>
              <a:t>Saturday, 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8385048" y="65214"/>
            <a:ext cx="3721735" cy="6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7" y="43371"/>
            <a:ext cx="1260987" cy="6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2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300</Words>
  <Application>Microsoft Macintosh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Frutiger LT Std 55 Roman</vt:lpstr>
      <vt:lpstr>Wingdings 2</vt:lpstr>
      <vt:lpstr>Frame</vt:lpstr>
      <vt:lpstr>PowerPoint Presentation</vt:lpstr>
      <vt:lpstr> Development of a file sharing by invitation service based on AWS S3      Project 17</vt:lpstr>
      <vt:lpstr>Plan</vt:lpstr>
      <vt:lpstr>Context</vt:lpstr>
      <vt:lpstr>Objectives</vt:lpstr>
      <vt:lpstr>Amazon S3</vt:lpstr>
      <vt:lpstr>Technologies</vt:lpstr>
      <vt:lpstr>Concept</vt:lpstr>
      <vt:lpstr>Keys</vt:lpstr>
      <vt:lpstr>Presigned URL</vt:lpstr>
      <vt:lpstr>Demonstration</vt:lpstr>
      <vt:lpstr>Conclusion</vt:lpstr>
      <vt:lpstr>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17</dc:title>
  <dc:creator>Mathieu</dc:creator>
  <cp:lastModifiedBy>Montet Frédéric</cp:lastModifiedBy>
  <cp:revision>90</cp:revision>
  <dcterms:created xsi:type="dcterms:W3CDTF">2015-12-03T19:51:16Z</dcterms:created>
  <dcterms:modified xsi:type="dcterms:W3CDTF">2015-12-05T14:15:58Z</dcterms:modified>
</cp:coreProperties>
</file>