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0-vector-stencils-library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0" r:id="rId4"/>
    <p:sldId id="268" r:id="rId5"/>
    <p:sldId id="265" r:id="rId6"/>
    <p:sldId id="263" r:id="rId7"/>
    <p:sldId id="266" r:id="rId8"/>
    <p:sldId id="258" r:id="rId9"/>
    <p:sldId id="264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 smtClean="0"/>
              <a:t>Header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EAADA-4C47-4769-B95E-71546FB5600D}" type="datetimeFigureOut">
              <a:rPr lang="fr-CH" smtClean="0"/>
              <a:t>05.12.2015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4994A-712C-4916-8D04-8250F9A075D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73290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 smtClean="0"/>
              <a:t>Header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956EA-FB26-4CDB-951C-46CB272907B1}" type="datetimeFigureOut">
              <a:rPr lang="fr-CH" smtClean="0"/>
              <a:t>05.12.2015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968FE-7051-485D-B2C4-C28AE661FC2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602032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968FE-7051-485D-B2C4-C28AE661FC27}" type="slidenum">
              <a:rPr lang="fr-CH" smtClean="0"/>
              <a:t>1</a:t>
            </a:fld>
            <a:endParaRPr lang="fr-CH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CH" smtClean="0"/>
              <a:t>Header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430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96F1-9A2E-4F71-89E3-643EA97C0F02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E45F-92CC-4F98-A4F5-1B7E1EEDADC1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D006-624A-41C7-9EAA-9B21AE424CDF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A9C2-E21B-41D0-8455-B6BF57E5AE7F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F99E-AC48-48BD-8C1A-75B6C67C6104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FA40-D08B-4B3F-B107-23D1D5B3FE89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78F0-5814-41DC-B6D1-9E8866245516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A52B-AB08-4F7D-8CD1-EA0BA34570BD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1928-570C-4688-952A-8DE1897F8447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660A-A6AB-4500-9E97-BF71BAAF0F4D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E8C90E-3B68-4D10-A118-2FAA124CC030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0-vector-stencils-library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2.png"/><Relationship Id="rId7" Type="http://schemas.openxmlformats.org/officeDocument/2006/relationships/image" Target="../media/image18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10" Type="http://schemas.openxmlformats.org/officeDocument/2006/relationships/image" Target="../media/image21.png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723170" cy="3255264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/>
            </a:r>
            <a:br>
              <a:rPr lang="fr-CH" dirty="0" smtClean="0"/>
            </a:br>
            <a:r>
              <a:rPr lang="en-US" sz="5300" b="1" dirty="0"/>
              <a:t>Development of a file sharing by invitation service based on AWS S3</a:t>
            </a:r>
            <a:r>
              <a:rPr lang="fr-CH" sz="5300" b="1" dirty="0"/>
              <a:t/>
            </a:r>
            <a:br>
              <a:rPr lang="fr-CH" sz="5300" b="1" dirty="0"/>
            </a:br>
            <a:r>
              <a:rPr lang="fr-CH" sz="5300" b="1" dirty="0" smtClean="0"/>
              <a:t>					</a:t>
            </a:r>
            <a:r>
              <a:rPr lang="fr-CH" dirty="0" smtClean="0"/>
              <a:t>Project 17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Mathieu </a:t>
            </a:r>
            <a:r>
              <a:rPr lang="fr-CH" dirty="0" err="1" smtClean="0"/>
              <a:t>Devaud</a:t>
            </a:r>
            <a:endParaRPr lang="fr-CH" dirty="0" smtClean="0"/>
          </a:p>
          <a:p>
            <a:r>
              <a:rPr lang="fr-CH" dirty="0" err="1" smtClean="0"/>
              <a:t>Frederic</a:t>
            </a:r>
            <a:r>
              <a:rPr lang="fr-CH" dirty="0" smtClean="0"/>
              <a:t> </a:t>
            </a:r>
            <a:r>
              <a:rPr lang="fr-CH" dirty="0" err="1" smtClean="0"/>
              <a:t>Montet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73B8-73F1-483E-914F-97F91E35C1F7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Development of a file sharing by invitation service based on AWS </a:t>
            </a:r>
            <a:r>
              <a:rPr lang="en-US" b="1" dirty="0" smtClean="0"/>
              <a:t>S3</a:t>
            </a:r>
            <a:endParaRPr lang="fr-CH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8385048" y="65214"/>
            <a:ext cx="3721735" cy="65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7" y="73169"/>
            <a:ext cx="1260987" cy="6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3699" cy="4601183"/>
          </a:xfrm>
        </p:spPr>
        <p:txBody>
          <a:bodyPr/>
          <a:lstStyle/>
          <a:p>
            <a:r>
              <a:rPr lang="fr-CH" dirty="0" err="1" smtClean="0"/>
              <a:t>Demonstration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Enjoy</a:t>
            </a:r>
            <a:r>
              <a:rPr lang="fr-CH" dirty="0" smtClean="0"/>
              <a:t> the </a:t>
            </a:r>
            <a:r>
              <a:rPr lang="fr-CH" dirty="0" err="1" smtClean="0"/>
              <a:t>demonstration</a:t>
            </a:r>
            <a:r>
              <a:rPr lang="fr-CH" dirty="0" smtClean="0"/>
              <a:t> !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7" y="43371"/>
            <a:ext cx="1260987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8385048" y="65214"/>
            <a:ext cx="3721735" cy="65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333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9</a:t>
            </a:r>
            <a:r>
              <a:rPr lang="fr-CH" dirty="0" smtClean="0"/>
              <a:t>0 % objectives </a:t>
            </a:r>
            <a:r>
              <a:rPr lang="fr-CH" dirty="0" err="1" smtClean="0"/>
              <a:t>reached</a:t>
            </a:r>
            <a:endParaRPr lang="fr-CH" dirty="0"/>
          </a:p>
          <a:p>
            <a:r>
              <a:rPr lang="fr-CH" dirty="0" smtClean="0"/>
              <a:t>Good team spirit</a:t>
            </a:r>
          </a:p>
          <a:p>
            <a:r>
              <a:rPr lang="fr-CH" dirty="0" smtClean="0"/>
              <a:t>Lots of new </a:t>
            </a:r>
            <a:r>
              <a:rPr lang="fr-CH" dirty="0" err="1" smtClean="0"/>
              <a:t>things</a:t>
            </a:r>
            <a:r>
              <a:rPr lang="fr-CH" dirty="0" smtClean="0"/>
              <a:t> </a:t>
            </a:r>
            <a:r>
              <a:rPr lang="fr-CH" dirty="0" err="1" smtClean="0"/>
              <a:t>learned</a:t>
            </a:r>
            <a:r>
              <a:rPr lang="fr-CH" dirty="0" smtClean="0"/>
              <a:t> (the hard </a:t>
            </a:r>
            <a:r>
              <a:rPr lang="fr-CH" dirty="0" err="1" smtClean="0"/>
              <a:t>way</a:t>
            </a:r>
            <a:r>
              <a:rPr lang="fr-CH" dirty="0" smtClean="0"/>
              <a:t>)</a:t>
            </a:r>
          </a:p>
          <a:p>
            <a:endParaRPr lang="fr-CH" dirty="0"/>
          </a:p>
          <a:p>
            <a:r>
              <a:rPr lang="fr-CH" dirty="0" err="1" smtClean="0"/>
              <a:t>Improvements</a:t>
            </a:r>
            <a:r>
              <a:rPr lang="fr-CH" dirty="0" smtClean="0"/>
              <a:t> : </a:t>
            </a:r>
          </a:p>
          <a:p>
            <a:pPr lvl="1"/>
            <a:r>
              <a:rPr lang="fr-CH" dirty="0" err="1" smtClean="0"/>
              <a:t>Handle</a:t>
            </a:r>
            <a:r>
              <a:rPr lang="fr-CH" dirty="0" smtClean="0"/>
              <a:t> the </a:t>
            </a:r>
            <a:r>
              <a:rPr lang="fr-CH" dirty="0" err="1" smtClean="0"/>
              <a:t>boundary</a:t>
            </a:r>
            <a:r>
              <a:rPr lang="fr-CH" dirty="0" smtClean="0"/>
              <a:t> </a:t>
            </a:r>
            <a:r>
              <a:rPr lang="fr-CH" dirty="0" err="1" smtClean="0"/>
              <a:t>problem</a:t>
            </a:r>
            <a:r>
              <a:rPr lang="fr-CH" dirty="0"/>
              <a:t> </a:t>
            </a:r>
            <a:r>
              <a:rPr lang="fr-CH" dirty="0" err="1" smtClean="0"/>
              <a:t>when</a:t>
            </a:r>
            <a:r>
              <a:rPr lang="fr-CH" dirty="0" smtClean="0"/>
              <a:t> </a:t>
            </a:r>
            <a:r>
              <a:rPr lang="fr-CH" dirty="0" err="1" smtClean="0"/>
              <a:t>uploading</a:t>
            </a:r>
            <a:r>
              <a:rPr lang="fr-CH" dirty="0" smtClean="0"/>
              <a:t> </a:t>
            </a:r>
          </a:p>
          <a:p>
            <a:pPr lvl="1"/>
            <a:r>
              <a:rPr lang="fr-CH" dirty="0" err="1" smtClean="0"/>
              <a:t>Status</a:t>
            </a:r>
            <a:r>
              <a:rPr lang="fr-CH" dirty="0" smtClean="0"/>
              <a:t> monitoring </a:t>
            </a:r>
            <a:r>
              <a:rPr lang="fr-CH" dirty="0" err="1" smtClean="0"/>
              <a:t>based</a:t>
            </a:r>
            <a:r>
              <a:rPr lang="fr-CH" dirty="0" smtClean="0"/>
              <a:t> on </a:t>
            </a:r>
            <a:r>
              <a:rPr lang="fr-CH" dirty="0" err="1" smtClean="0"/>
              <a:t>Cloudwatch</a:t>
            </a:r>
            <a:endParaRPr lang="fr-CH" dirty="0" smtClean="0"/>
          </a:p>
          <a:p>
            <a:pPr lvl="1"/>
            <a:r>
              <a:rPr lang="fr-CH" dirty="0" smtClean="0"/>
              <a:t>URL </a:t>
            </a:r>
            <a:r>
              <a:rPr lang="fr-CH" dirty="0" err="1" smtClean="0"/>
              <a:t>shortener</a:t>
            </a:r>
            <a:endParaRPr lang="fr-CH" dirty="0" smtClean="0"/>
          </a:p>
          <a:p>
            <a:pPr lvl="1"/>
            <a:r>
              <a:rPr lang="fr-CH" dirty="0" err="1" smtClean="0"/>
              <a:t>Deployement</a:t>
            </a:r>
            <a:r>
              <a:rPr lang="fr-CH" dirty="0" smtClean="0"/>
              <a:t> on production</a:t>
            </a:r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7" y="43371"/>
            <a:ext cx="1260987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8385048" y="65214"/>
            <a:ext cx="3721735" cy="65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515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Plan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Context</a:t>
            </a:r>
            <a:endParaRPr lang="fr-CH" dirty="0" smtClean="0"/>
          </a:p>
          <a:p>
            <a:r>
              <a:rPr lang="fr-CH" dirty="0" smtClean="0"/>
              <a:t>Objectives</a:t>
            </a:r>
            <a:endParaRPr lang="fr-CH" dirty="0" smtClean="0"/>
          </a:p>
          <a:p>
            <a:r>
              <a:rPr lang="fr-CH" dirty="0" smtClean="0"/>
              <a:t>Amazon </a:t>
            </a:r>
            <a:r>
              <a:rPr lang="fr-CH" dirty="0" smtClean="0"/>
              <a:t>S3</a:t>
            </a:r>
          </a:p>
          <a:p>
            <a:r>
              <a:rPr lang="fr-CH" dirty="0" err="1" smtClean="0"/>
              <a:t>Technology</a:t>
            </a:r>
            <a:endParaRPr lang="fr-CH" dirty="0" smtClean="0"/>
          </a:p>
          <a:p>
            <a:r>
              <a:rPr lang="fr-CH" dirty="0" smtClean="0"/>
              <a:t>Concept</a:t>
            </a:r>
          </a:p>
          <a:p>
            <a:r>
              <a:rPr lang="fr-CH" dirty="0" smtClean="0"/>
              <a:t>Key </a:t>
            </a:r>
            <a:r>
              <a:rPr lang="fr-CH" dirty="0" err="1" smtClean="0"/>
              <a:t>functions</a:t>
            </a:r>
            <a:endParaRPr lang="fr-CH" dirty="0" smtClean="0"/>
          </a:p>
          <a:p>
            <a:r>
              <a:rPr lang="fr-CH" dirty="0" err="1" smtClean="0"/>
              <a:t>Demonstration</a:t>
            </a:r>
            <a:endParaRPr lang="fr-CH" dirty="0"/>
          </a:p>
          <a:p>
            <a:r>
              <a:rPr lang="fr-CH" dirty="0" smtClean="0"/>
              <a:t>Conclusion</a:t>
            </a:r>
          </a:p>
          <a:p>
            <a:endParaRPr lang="fr-CH" dirty="0" smtClean="0"/>
          </a:p>
          <a:p>
            <a:endParaRPr lang="fr-C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8385048" y="65214"/>
            <a:ext cx="3721735" cy="65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7" y="43371"/>
            <a:ext cx="1260987" cy="6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87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Context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8385048" y="65214"/>
            <a:ext cx="3721735" cy="65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7" y="43371"/>
            <a:ext cx="1260987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File sharing system on Amazon AWS S3</a:t>
            </a:r>
          </a:p>
          <a:p>
            <a:endParaRPr lang="fr-CH" dirty="0"/>
          </a:p>
          <a:p>
            <a:endParaRPr lang="fr-CH" dirty="0" smtClean="0"/>
          </a:p>
          <a:p>
            <a:r>
              <a:rPr lang="fr-CH" dirty="0" err="1" smtClean="0"/>
              <a:t>Primary</a:t>
            </a:r>
            <a:r>
              <a:rPr lang="fr-CH" dirty="0" smtClean="0"/>
              <a:t> user </a:t>
            </a:r>
            <a:r>
              <a:rPr lang="fr-CH" dirty="0" err="1" smtClean="0"/>
              <a:t>with</a:t>
            </a:r>
            <a:r>
              <a:rPr lang="fr-CH" dirty="0" smtClean="0"/>
              <a:t> Amazon </a:t>
            </a:r>
            <a:r>
              <a:rPr lang="fr-CH" dirty="0" err="1" smtClean="0"/>
              <a:t>account</a:t>
            </a:r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r>
              <a:rPr lang="fr-CH" dirty="0" err="1" smtClean="0"/>
              <a:t>Secondary</a:t>
            </a:r>
            <a:r>
              <a:rPr lang="fr-CH" dirty="0" smtClean="0"/>
              <a:t> </a:t>
            </a:r>
            <a:r>
              <a:rPr lang="fr-CH" dirty="0" err="1" smtClean="0"/>
              <a:t>users</a:t>
            </a:r>
            <a:r>
              <a:rPr lang="fr-CH" dirty="0" smtClean="0"/>
              <a:t> </a:t>
            </a:r>
            <a:r>
              <a:rPr lang="fr-CH" dirty="0" err="1" smtClean="0"/>
              <a:t>without</a:t>
            </a:r>
            <a:r>
              <a:rPr lang="fr-CH" dirty="0" smtClean="0"/>
              <a:t> </a:t>
            </a:r>
            <a:r>
              <a:rPr lang="fr-CH" dirty="0" err="1" smtClean="0"/>
              <a:t>account</a:t>
            </a:r>
            <a:endParaRPr lang="fr-CH" dirty="0" smtClean="0"/>
          </a:p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Invitation via </a:t>
            </a:r>
            <a:r>
              <a:rPr lang="fr-CH" dirty="0" err="1" smtClean="0"/>
              <a:t>presigned</a:t>
            </a:r>
            <a:r>
              <a:rPr lang="fr-CH" dirty="0" smtClean="0"/>
              <a:t> URL</a:t>
            </a:r>
          </a:p>
          <a:p>
            <a:endParaRPr lang="fr-CH" dirty="0"/>
          </a:p>
          <a:p>
            <a:endParaRPr lang="fr-CH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594" y="2132978"/>
            <a:ext cx="434531" cy="847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8050" y="2341625"/>
            <a:ext cx="977645" cy="7332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594" y="3424428"/>
            <a:ext cx="434531" cy="847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549" y="961078"/>
            <a:ext cx="1612333" cy="7281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549" y="4456036"/>
            <a:ext cx="1344803" cy="13448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281" y="3424428"/>
            <a:ext cx="434531" cy="847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3698" y="3422535"/>
            <a:ext cx="434531" cy="8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Objectives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8385048" y="65214"/>
            <a:ext cx="3721735" cy="65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7" y="43371"/>
            <a:ext cx="1260987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869268" y="864108"/>
            <a:ext cx="7734468" cy="5120640"/>
          </a:xfrm>
        </p:spPr>
        <p:txBody>
          <a:bodyPr/>
          <a:lstStyle/>
          <a:p>
            <a:r>
              <a:rPr lang="fr-CH" dirty="0"/>
              <a:t>No full user </a:t>
            </a:r>
            <a:r>
              <a:rPr lang="fr-CH" dirty="0" err="1"/>
              <a:t>account</a:t>
            </a:r>
            <a:r>
              <a:rPr lang="fr-CH" dirty="0"/>
              <a:t> management</a:t>
            </a:r>
          </a:p>
          <a:p>
            <a:endParaRPr lang="fr-CH" dirty="0"/>
          </a:p>
          <a:p>
            <a:r>
              <a:rPr lang="fr-CH" dirty="0"/>
              <a:t>Assume one principal user</a:t>
            </a:r>
          </a:p>
          <a:p>
            <a:endParaRPr lang="fr-CH" dirty="0"/>
          </a:p>
          <a:p>
            <a:r>
              <a:rPr lang="fr-CH" dirty="0"/>
              <a:t>Principal user </a:t>
            </a:r>
            <a:r>
              <a:rPr lang="fr-CH" dirty="0" err="1"/>
              <a:t>can</a:t>
            </a:r>
            <a:r>
              <a:rPr lang="fr-CH" dirty="0"/>
              <a:t> </a:t>
            </a:r>
            <a:r>
              <a:rPr lang="fr-CH" dirty="0" err="1"/>
              <a:t>create</a:t>
            </a:r>
            <a:r>
              <a:rPr lang="fr-CH" dirty="0"/>
              <a:t> </a:t>
            </a:r>
            <a:r>
              <a:rPr lang="fr-CH" dirty="0" err="1"/>
              <a:t>temporary</a:t>
            </a:r>
            <a:r>
              <a:rPr lang="fr-CH" dirty="0"/>
              <a:t> </a:t>
            </a:r>
            <a:r>
              <a:rPr lang="fr-CH" dirty="0" err="1"/>
              <a:t>URLs</a:t>
            </a:r>
            <a:r>
              <a:rPr lang="fr-CH" dirty="0"/>
              <a:t> to invite </a:t>
            </a:r>
            <a:r>
              <a:rPr lang="fr-CH" dirty="0" err="1"/>
              <a:t>another</a:t>
            </a:r>
            <a:r>
              <a:rPr lang="fr-CH" dirty="0"/>
              <a:t> user to </a:t>
            </a:r>
            <a:r>
              <a:rPr lang="fr-CH" dirty="0" err="1"/>
              <a:t>deposit</a:t>
            </a:r>
            <a:r>
              <a:rPr lang="fr-CH" dirty="0"/>
              <a:t> a file on the service</a:t>
            </a:r>
          </a:p>
          <a:p>
            <a:endParaRPr lang="fr-CH" dirty="0"/>
          </a:p>
          <a:p>
            <a:r>
              <a:rPr lang="fr-CH" dirty="0" err="1"/>
              <a:t>Invited</a:t>
            </a:r>
            <a:r>
              <a:rPr lang="fr-CH" dirty="0"/>
              <a:t> user </a:t>
            </a:r>
            <a:r>
              <a:rPr lang="fr-CH" dirty="0" err="1"/>
              <a:t>navigates</a:t>
            </a:r>
            <a:r>
              <a:rPr lang="fr-CH" dirty="0"/>
              <a:t> to URL and </a:t>
            </a:r>
            <a:r>
              <a:rPr lang="fr-CH" dirty="0" err="1"/>
              <a:t>sees</a:t>
            </a:r>
            <a:r>
              <a:rPr lang="fr-CH" dirty="0"/>
              <a:t> </a:t>
            </a:r>
            <a:r>
              <a:rPr lang="fr-CH" dirty="0" err="1"/>
              <a:t>customized</a:t>
            </a:r>
            <a:r>
              <a:rPr lang="fr-CH" dirty="0"/>
              <a:t> page </a:t>
            </a:r>
            <a:r>
              <a:rPr lang="fr-CH" dirty="0" err="1"/>
              <a:t>inviting</a:t>
            </a:r>
            <a:r>
              <a:rPr lang="fr-CH" dirty="0"/>
              <a:t> </a:t>
            </a:r>
            <a:r>
              <a:rPr lang="fr-CH" dirty="0" err="1"/>
              <a:t>him</a:t>
            </a:r>
            <a:r>
              <a:rPr lang="fr-CH" dirty="0"/>
              <a:t> to </a:t>
            </a:r>
            <a:r>
              <a:rPr lang="fr-CH" dirty="0" err="1"/>
              <a:t>upload</a:t>
            </a:r>
            <a:r>
              <a:rPr lang="fr-CH" dirty="0"/>
              <a:t> file (no registration or </a:t>
            </a:r>
            <a:r>
              <a:rPr lang="fr-CH" dirty="0" err="1"/>
              <a:t>authentication</a:t>
            </a:r>
            <a:r>
              <a:rPr lang="fr-CH" dirty="0"/>
              <a:t> </a:t>
            </a:r>
            <a:r>
              <a:rPr lang="fr-CH" dirty="0" err="1"/>
              <a:t>necessary</a:t>
            </a:r>
            <a:r>
              <a:rPr lang="fr-CH" dirty="0"/>
              <a:t>)</a:t>
            </a:r>
          </a:p>
          <a:p>
            <a:endParaRPr lang="fr-CH" dirty="0"/>
          </a:p>
          <a:p>
            <a:r>
              <a:rPr lang="fr-CH" dirty="0"/>
              <a:t>Principal user </a:t>
            </a:r>
            <a:r>
              <a:rPr lang="fr-CH" dirty="0" err="1"/>
              <a:t>is</a:t>
            </a:r>
            <a:r>
              <a:rPr lang="fr-CH" dirty="0"/>
              <a:t> able to </a:t>
            </a:r>
            <a:r>
              <a:rPr lang="fr-CH" dirty="0" err="1"/>
              <a:t>see</a:t>
            </a:r>
            <a:r>
              <a:rPr lang="fr-CH" dirty="0"/>
              <a:t> </a:t>
            </a:r>
            <a:r>
              <a:rPr lang="fr-CH" dirty="0" err="1"/>
              <a:t>status</a:t>
            </a:r>
            <a:r>
              <a:rPr lang="fr-CH" dirty="0"/>
              <a:t> for </a:t>
            </a:r>
            <a:r>
              <a:rPr lang="fr-CH" dirty="0" err="1"/>
              <a:t>each</a:t>
            </a:r>
            <a:r>
              <a:rPr lang="fr-CH" dirty="0"/>
              <a:t> URL </a:t>
            </a:r>
            <a:r>
              <a:rPr lang="fr-CH" dirty="0" err="1"/>
              <a:t>generated</a:t>
            </a:r>
            <a:r>
              <a:rPr lang="fr-CH" dirty="0"/>
              <a:t> (file has been </a:t>
            </a:r>
            <a:r>
              <a:rPr lang="fr-CH" dirty="0" err="1"/>
              <a:t>uploaded</a:t>
            </a:r>
            <a:r>
              <a:rPr lang="fr-CH" dirty="0"/>
              <a:t> or not) and </a:t>
            </a:r>
            <a:r>
              <a:rPr lang="fr-CH" dirty="0" err="1"/>
              <a:t>download</a:t>
            </a:r>
            <a:r>
              <a:rPr lang="fr-CH" dirty="0"/>
              <a:t> the file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418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Amazon S3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Bucket</a:t>
            </a:r>
            <a:r>
              <a:rPr lang="fr-CH" dirty="0" smtClean="0"/>
              <a:t> : </a:t>
            </a:r>
            <a:r>
              <a:rPr lang="en-US" dirty="0"/>
              <a:t>A bucket is a container for objects stored in Amazon S3</a:t>
            </a:r>
            <a:endParaRPr lang="fr-CH" dirty="0" smtClean="0"/>
          </a:p>
          <a:p>
            <a:r>
              <a:rPr lang="fr-CH" dirty="0" smtClean="0"/>
              <a:t>Object : </a:t>
            </a:r>
            <a:r>
              <a:rPr lang="en-US" dirty="0"/>
              <a:t>Objects are the fundamental entities stored in Amazon </a:t>
            </a:r>
            <a:r>
              <a:rPr lang="en-US" dirty="0" smtClean="0"/>
              <a:t>S3</a:t>
            </a:r>
          </a:p>
          <a:p>
            <a:r>
              <a:rPr lang="fr-CH" dirty="0" smtClean="0"/>
              <a:t>Key: </a:t>
            </a:r>
            <a:r>
              <a:rPr lang="en-US" dirty="0"/>
              <a:t>A key is the unique identifier for an object within a </a:t>
            </a:r>
            <a:r>
              <a:rPr lang="en-US" dirty="0" smtClean="0"/>
              <a:t>bucket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8385048" y="65214"/>
            <a:ext cx="3721735" cy="65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7" y="43371"/>
            <a:ext cx="1260987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709466"/>
            <a:ext cx="3115262" cy="31152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808" y="3125587"/>
            <a:ext cx="826367" cy="9870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809" y="4386970"/>
            <a:ext cx="826367" cy="9870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563324" y="3195239"/>
            <a:ext cx="376594" cy="847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563324" y="4454915"/>
            <a:ext cx="376594" cy="8477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287310" y="3897765"/>
            <a:ext cx="149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Key : file1.txt</a:t>
            </a:r>
            <a:endParaRPr lang="fr-CH" dirty="0"/>
          </a:p>
        </p:txBody>
      </p:sp>
      <p:sp>
        <p:nvSpPr>
          <p:cNvPr id="17" name="TextBox 16"/>
          <p:cNvSpPr txBox="1"/>
          <p:nvPr/>
        </p:nvSpPr>
        <p:spPr>
          <a:xfrm>
            <a:off x="8327771" y="5121101"/>
            <a:ext cx="149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Key : file2.txt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892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Technology</a:t>
            </a:r>
            <a:endParaRPr lang="fr-CH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669" y="1377300"/>
            <a:ext cx="2000250" cy="2000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8385048" y="65214"/>
            <a:ext cx="3721735" cy="65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7" y="43371"/>
            <a:ext cx="1260987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41" y="1398049"/>
            <a:ext cx="3118104" cy="1309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7" t="29514" r="29299" b="29475"/>
          <a:stretch/>
        </p:blipFill>
        <p:spPr>
          <a:xfrm>
            <a:off x="4201668" y="3299650"/>
            <a:ext cx="1591056" cy="19019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059" y="3357784"/>
            <a:ext cx="1723358" cy="18424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000" y="3702054"/>
            <a:ext cx="2769231" cy="138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8385048" y="65214"/>
            <a:ext cx="3721735" cy="65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7" y="43371"/>
            <a:ext cx="1260987" cy="64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8571958" y="1676605"/>
            <a:ext cx="1532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48251" y="1409097"/>
            <a:ext cx="113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url </a:t>
            </a:r>
            <a:r>
              <a:rPr lang="fr-CH" sz="1200" dirty="0" err="1" smtClean="0"/>
              <a:t>download</a:t>
            </a:r>
            <a:endParaRPr lang="fr-CH" sz="1200" dirty="0" smtClean="0"/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22865" y="4098738"/>
            <a:ext cx="1865588" cy="10783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424" y="1576749"/>
            <a:ext cx="3802057" cy="184767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052" y="4219677"/>
            <a:ext cx="434531" cy="8477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052" y="1680233"/>
            <a:ext cx="434531" cy="8477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1574" y="4196461"/>
            <a:ext cx="2659332" cy="19260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191" y="1332453"/>
            <a:ext cx="845888" cy="108413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4379908" y="3415506"/>
            <a:ext cx="2847415" cy="57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>
            <a:off x="9529154" y="1983527"/>
            <a:ext cx="594392" cy="1615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315179" y="2799847"/>
            <a:ext cx="113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u</a:t>
            </a:r>
            <a:r>
              <a:rPr lang="fr-CH" sz="1200" dirty="0" smtClean="0"/>
              <a:t>pdate </a:t>
            </a:r>
            <a:r>
              <a:rPr lang="fr-CH" sz="1200" dirty="0" err="1" smtClean="0"/>
              <a:t>view</a:t>
            </a:r>
            <a:endParaRPr lang="fr-CH" sz="1200" dirty="0" smtClean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783421" y="4930770"/>
            <a:ext cx="3354419" cy="2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02980" y="4675859"/>
            <a:ext cx="113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url </a:t>
            </a:r>
            <a:r>
              <a:rPr lang="fr-CH" sz="1200" dirty="0" err="1" smtClean="0"/>
              <a:t>upload</a:t>
            </a:r>
            <a:endParaRPr lang="fr-CH" sz="1200" dirty="0"/>
          </a:p>
        </p:txBody>
      </p:sp>
      <p:sp>
        <p:nvSpPr>
          <p:cNvPr id="48" name="Rectangle 47"/>
          <p:cNvSpPr/>
          <p:nvPr/>
        </p:nvSpPr>
        <p:spPr>
          <a:xfrm>
            <a:off x="8748251" y="1808362"/>
            <a:ext cx="8178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 smtClean="0"/>
              <a:t>url </a:t>
            </a:r>
            <a:r>
              <a:rPr lang="fr-CH" sz="1200" dirty="0" err="1" smtClean="0"/>
              <a:t>upload</a:t>
            </a:r>
            <a:endParaRPr lang="fr-CH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8689481" y="1829007"/>
            <a:ext cx="1414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080783" y="3424428"/>
            <a:ext cx="1163436" cy="110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651278">
            <a:off x="8248235" y="3782039"/>
            <a:ext cx="113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url </a:t>
            </a:r>
            <a:r>
              <a:rPr lang="fr-CH" sz="1200" dirty="0" err="1" smtClean="0"/>
              <a:t>download</a:t>
            </a:r>
            <a:endParaRPr lang="fr-CH" sz="1200" dirty="0" smtClean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5127" y="5011746"/>
            <a:ext cx="329924" cy="39204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4621" y="3857277"/>
            <a:ext cx="329924" cy="392046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V="1">
            <a:off x="7086451" y="5462680"/>
            <a:ext cx="547275" cy="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7996875" y="4124068"/>
            <a:ext cx="329925" cy="29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1702" y="1611235"/>
            <a:ext cx="3743677" cy="1620922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 rot="20931919">
            <a:off x="4691016" y="3577137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 smtClean="0"/>
              <a:t>url custom</a:t>
            </a:r>
            <a:endParaRPr lang="fr-CH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3750252" y="2490682"/>
            <a:ext cx="991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/>
              <a:t>Primary</a:t>
            </a:r>
            <a:r>
              <a:rPr lang="fr-CH" sz="1200" dirty="0" smtClean="0"/>
              <a:t> user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637176" y="5073648"/>
            <a:ext cx="1212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/>
              <a:t>Secondary</a:t>
            </a:r>
            <a:r>
              <a:rPr lang="fr-CH" sz="1200" dirty="0" smtClean="0"/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320607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9" grpId="0"/>
      <p:bldP spid="41" grpId="0"/>
      <p:bldP spid="48" grpId="0"/>
      <p:bldP spid="59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Keys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r>
              <a:rPr lang="fr-CH" dirty="0" smtClean="0"/>
              <a:t>Change the CORS </a:t>
            </a:r>
            <a:r>
              <a:rPr lang="fr-CH" dirty="0" err="1" smtClean="0"/>
              <a:t>parameters</a:t>
            </a:r>
            <a:r>
              <a:rPr lang="fr-CH" dirty="0" smtClean="0"/>
              <a:t> of the </a:t>
            </a:r>
            <a:r>
              <a:rPr lang="fr-CH" dirty="0" err="1" smtClean="0"/>
              <a:t>bucket</a:t>
            </a:r>
            <a:r>
              <a:rPr lang="fr-CH" dirty="0" smtClean="0"/>
              <a:t> to </a:t>
            </a:r>
            <a:r>
              <a:rPr lang="fr-CH" dirty="0" err="1" smtClean="0"/>
              <a:t>allow</a:t>
            </a:r>
            <a:r>
              <a:rPr lang="fr-CH" dirty="0" smtClean="0"/>
              <a:t> </a:t>
            </a:r>
            <a:r>
              <a:rPr lang="fr-CH" dirty="0" err="1" smtClean="0"/>
              <a:t>upload</a:t>
            </a:r>
            <a:endParaRPr lang="fr-CH" dirty="0" smtClean="0"/>
          </a:p>
          <a:p>
            <a:r>
              <a:rPr lang="fr-CH" dirty="0" err="1" smtClean="0"/>
              <a:t>Generate</a:t>
            </a:r>
            <a:r>
              <a:rPr lang="fr-CH" dirty="0" smtClean="0"/>
              <a:t> </a:t>
            </a:r>
            <a:r>
              <a:rPr lang="fr-CH" dirty="0" err="1" smtClean="0"/>
              <a:t>valid</a:t>
            </a:r>
            <a:r>
              <a:rPr lang="fr-CH" dirty="0" smtClean="0"/>
              <a:t> PUT </a:t>
            </a:r>
            <a:r>
              <a:rPr lang="fr-CH" dirty="0" err="1" smtClean="0"/>
              <a:t>presigned</a:t>
            </a:r>
            <a:r>
              <a:rPr lang="fr-CH" dirty="0" smtClean="0"/>
              <a:t> URL to </a:t>
            </a:r>
            <a:r>
              <a:rPr lang="fr-CH" dirty="0" err="1" smtClean="0"/>
              <a:t>upload</a:t>
            </a:r>
            <a:endParaRPr lang="fr-CH" dirty="0"/>
          </a:p>
          <a:p>
            <a:r>
              <a:rPr lang="fr-CH" dirty="0" err="1" smtClean="0"/>
              <a:t>Generate</a:t>
            </a:r>
            <a:r>
              <a:rPr lang="fr-CH" dirty="0" smtClean="0"/>
              <a:t> </a:t>
            </a:r>
            <a:r>
              <a:rPr lang="fr-CH" dirty="0" err="1" smtClean="0"/>
              <a:t>valid</a:t>
            </a:r>
            <a:r>
              <a:rPr lang="fr-CH" dirty="0" smtClean="0"/>
              <a:t> GET </a:t>
            </a:r>
            <a:r>
              <a:rPr lang="fr-CH" dirty="0" err="1" smtClean="0"/>
              <a:t>presignded</a:t>
            </a:r>
            <a:r>
              <a:rPr lang="fr-CH" dirty="0" smtClean="0"/>
              <a:t> URL to </a:t>
            </a:r>
            <a:r>
              <a:rPr lang="fr-CH" dirty="0" err="1" smtClean="0"/>
              <a:t>download</a:t>
            </a:r>
            <a:r>
              <a:rPr lang="fr-CH" dirty="0" smtClean="0"/>
              <a:t> </a:t>
            </a:r>
          </a:p>
          <a:p>
            <a:r>
              <a:rPr lang="fr-CH" dirty="0" smtClean="0"/>
              <a:t>Use </a:t>
            </a:r>
            <a:r>
              <a:rPr lang="fr-CH" dirty="0" err="1" smtClean="0"/>
              <a:t>ajax</a:t>
            </a:r>
            <a:r>
              <a:rPr lang="fr-CH" dirty="0" smtClean="0"/>
              <a:t> to </a:t>
            </a:r>
            <a:r>
              <a:rPr lang="fr-CH" dirty="0" err="1" smtClean="0"/>
              <a:t>generate</a:t>
            </a:r>
            <a:r>
              <a:rPr lang="fr-CH" dirty="0" smtClean="0"/>
              <a:t> a </a:t>
            </a:r>
            <a:r>
              <a:rPr lang="fr-CH" dirty="0" err="1" smtClean="0"/>
              <a:t>valid</a:t>
            </a:r>
            <a:r>
              <a:rPr lang="fr-CH" dirty="0" smtClean="0"/>
              <a:t> </a:t>
            </a:r>
            <a:r>
              <a:rPr lang="fr-CH" dirty="0" err="1" smtClean="0"/>
              <a:t>request</a:t>
            </a:r>
            <a:r>
              <a:rPr lang="fr-CH" dirty="0" smtClean="0"/>
              <a:t> to the </a:t>
            </a:r>
            <a:r>
              <a:rPr lang="fr-CH" dirty="0" err="1" smtClean="0"/>
              <a:t>presigned</a:t>
            </a:r>
            <a:r>
              <a:rPr lang="fr-CH" dirty="0" smtClean="0"/>
              <a:t> URL</a:t>
            </a:r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CA40-BFEC-45BA-8D3B-D44C95CFC601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8385048" y="65214"/>
            <a:ext cx="3721735" cy="65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7" y="43371"/>
            <a:ext cx="1260987" cy="6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02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Presigned</a:t>
            </a:r>
            <a:r>
              <a:rPr lang="fr-CH" dirty="0" smtClean="0"/>
              <a:t> URL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Parameters</a:t>
            </a:r>
            <a:r>
              <a:rPr lang="fr-CH" dirty="0" smtClean="0"/>
              <a:t> </a:t>
            </a:r>
            <a:r>
              <a:rPr lang="fr-CH" dirty="0" smtClean="0"/>
              <a:t>: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143" y="2105470"/>
            <a:ext cx="4124325" cy="1838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8385048" y="65214"/>
            <a:ext cx="3721735" cy="65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7" y="43371"/>
            <a:ext cx="1260987" cy="6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292</TotalTime>
  <Words>408</Words>
  <Application>Microsoft Office PowerPoint</Application>
  <PresentationFormat>Widescreen</PresentationFormat>
  <Paragraphs>115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Corbel</vt:lpstr>
      <vt:lpstr>Wingdings 2</vt:lpstr>
      <vt:lpstr>Frame</vt:lpstr>
      <vt:lpstr> Development of a file sharing by invitation service based on AWS S3      Project 17</vt:lpstr>
      <vt:lpstr>Plan</vt:lpstr>
      <vt:lpstr>Context</vt:lpstr>
      <vt:lpstr>Objectives</vt:lpstr>
      <vt:lpstr>Amazon S3</vt:lpstr>
      <vt:lpstr>Technology</vt:lpstr>
      <vt:lpstr>Concept</vt:lpstr>
      <vt:lpstr>Keys</vt:lpstr>
      <vt:lpstr>Presigned URL</vt:lpstr>
      <vt:lpstr>Demonstration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17</dc:title>
  <dc:creator>Mathieu</dc:creator>
  <cp:lastModifiedBy>Mathieu</cp:lastModifiedBy>
  <cp:revision>84</cp:revision>
  <dcterms:created xsi:type="dcterms:W3CDTF">2015-12-03T19:51:16Z</dcterms:created>
  <dcterms:modified xsi:type="dcterms:W3CDTF">2015-12-05T11:04:54Z</dcterms:modified>
</cp:coreProperties>
</file>