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08832-7FC0-4F0D-B11C-0A812E156CA2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5E73EB-D363-497C-B29C-8444A7734F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08832-7FC0-4F0D-B11C-0A812E156CA2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5E73EB-D363-497C-B29C-8444A7734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08832-7FC0-4F0D-B11C-0A812E156CA2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5E73EB-D363-497C-B29C-8444A7734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08832-7FC0-4F0D-B11C-0A812E156CA2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5E73EB-D363-497C-B29C-8444A7734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08832-7FC0-4F0D-B11C-0A812E156CA2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5E73EB-D363-497C-B29C-8444A7734F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08832-7FC0-4F0D-B11C-0A812E156CA2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5E73EB-D363-497C-B29C-8444A7734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08832-7FC0-4F0D-B11C-0A812E156CA2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5E73EB-D363-497C-B29C-8444A7734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08832-7FC0-4F0D-B11C-0A812E156CA2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5E73EB-D363-497C-B29C-8444A7734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08832-7FC0-4F0D-B11C-0A812E156CA2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5E73EB-D363-497C-B29C-8444A7734F2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08832-7FC0-4F0D-B11C-0A812E156CA2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5E73EB-D363-497C-B29C-8444A7734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08832-7FC0-4F0D-B11C-0A812E156CA2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5E73EB-D363-497C-B29C-8444A7734F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F508832-7FC0-4F0D-B11C-0A812E156CA2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A5E73EB-D363-497C-B29C-8444A7734F2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into NODE.JS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Quick Start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3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 At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590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first part creates the ‘app’ and declares that it needs ‘express’</a:t>
            </a:r>
          </a:p>
          <a:p>
            <a:r>
              <a:rPr lang="en-US" dirty="0" smtClean="0"/>
              <a:t>The server then tells the app to ‘listen’ for requests on port 3000 and run the ‘</a:t>
            </a:r>
            <a:r>
              <a:rPr lang="en-US" dirty="0" err="1" smtClean="0"/>
              <a:t>startserver</a:t>
            </a:r>
            <a:r>
              <a:rPr lang="en-US" dirty="0" smtClean="0"/>
              <a:t>’ function when it starts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14800"/>
            <a:ext cx="667966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56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190" y="152400"/>
            <a:ext cx="7498080" cy="1143000"/>
          </a:xfrm>
        </p:spPr>
        <p:txBody>
          <a:bodyPr/>
          <a:lstStyle/>
          <a:p>
            <a:r>
              <a:rPr lang="en-US" dirty="0" smtClean="0"/>
              <a:t>Defining the Routes with </a:t>
            </a:r>
            <a:r>
              <a:rPr lang="en-US" dirty="0" err="1" smtClean="0"/>
              <a:t>app.get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792480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App.get</a:t>
            </a:r>
            <a:r>
              <a:rPr lang="en-US" dirty="0" smtClean="0"/>
              <a:t> requires the address it should look for, and a function that will run whenever that address is entered</a:t>
            </a:r>
          </a:p>
          <a:p>
            <a:r>
              <a:rPr lang="en-US" dirty="0" err="1" smtClean="0"/>
              <a:t>Res.send</a:t>
            </a:r>
            <a:r>
              <a:rPr lang="en-US" dirty="0" smtClean="0"/>
              <a:t> means ‘send this response’</a:t>
            </a:r>
          </a:p>
          <a:p>
            <a:r>
              <a:rPr lang="en-US" dirty="0" smtClean="0"/>
              <a:t>The home page is ‘/’, and ‘/test’ is also defined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62400"/>
            <a:ext cx="729289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988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– Start Server, try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828" y="1295400"/>
            <a:ext cx="3280372" cy="5410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At the DOS prompt, type: </a:t>
            </a:r>
            <a:br>
              <a:rPr lang="en-US" dirty="0" smtClean="0"/>
            </a:br>
            <a:r>
              <a:rPr lang="en-US" b="1" u="sng" dirty="0" smtClean="0"/>
              <a:t>node index.js</a:t>
            </a:r>
          </a:p>
          <a:p>
            <a:r>
              <a:rPr lang="en-US" dirty="0" smtClean="0"/>
              <a:t>Then go to your web browser and try the 2 addresses:</a:t>
            </a:r>
          </a:p>
          <a:p>
            <a:r>
              <a:rPr lang="en-US" dirty="0" smtClean="0"/>
              <a:t>Localhost:3000</a:t>
            </a:r>
          </a:p>
          <a:p>
            <a:r>
              <a:rPr lang="en-US" dirty="0" smtClean="0"/>
              <a:t>Localhost:3000/test</a:t>
            </a:r>
          </a:p>
          <a:p>
            <a:r>
              <a:rPr lang="en-US" dirty="0" smtClean="0"/>
              <a:t>Node will ‘serve’ the code back to you, as written in the index.js file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47"/>
          <a:stretch/>
        </p:blipFill>
        <p:spPr bwMode="auto">
          <a:xfrm>
            <a:off x="5270656" y="1295400"/>
            <a:ext cx="3259123" cy="1176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667000"/>
            <a:ext cx="46101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27"/>
          <a:stretch/>
        </p:blipFill>
        <p:spPr bwMode="auto">
          <a:xfrm>
            <a:off x="4648200" y="4267200"/>
            <a:ext cx="434066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51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Default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bottom, you can add a route if no other route has been entered, using 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42376"/>
            <a:ext cx="6377609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1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 is a free, downloadable java-script library that lets you create a local web-server</a:t>
            </a:r>
          </a:p>
          <a:p>
            <a:r>
              <a:rPr lang="en-US" dirty="0" smtClean="0"/>
              <a:t>This local server can then ‘serve’ web pages to you that are stored on the local computer (as if they were on the Internet)</a:t>
            </a:r>
          </a:p>
        </p:txBody>
      </p:sp>
    </p:spTree>
    <p:extLst>
      <p:ext uri="{BB962C8B-B14F-4D97-AF65-F5344CB8AC3E}">
        <p14:creationId xmlns:p14="http://schemas.microsoft.com/office/powerpoint/2010/main" val="163562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regular web pages which are written in HTML, these pages are written in Java-Script</a:t>
            </a:r>
          </a:p>
          <a:p>
            <a:r>
              <a:rPr lang="en-US" dirty="0" smtClean="0"/>
              <a:t>The NODE server will run the Java-Script code from a page every time you request that page to be ‘served’ to the browser.</a:t>
            </a:r>
          </a:p>
        </p:txBody>
      </p:sp>
    </p:spTree>
    <p:extLst>
      <p:ext uri="{BB962C8B-B14F-4D97-AF65-F5344CB8AC3E}">
        <p14:creationId xmlns:p14="http://schemas.microsoft.com/office/powerpoint/2010/main" val="145205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Routes to 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is also used with another popular plug-in called “Express.js” which can be used to program routes for your site</a:t>
            </a:r>
          </a:p>
          <a:p>
            <a:r>
              <a:rPr lang="en-US" dirty="0" smtClean="0"/>
              <a:t>A route is just a web-page address and NODE can tell your website which java-script code to run for different addresses that a user types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9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Local Web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With NODE running and a home page created, you can have that page served to you by typing:  </a:t>
            </a:r>
            <a:r>
              <a:rPr lang="en-US" dirty="0" smtClean="0">
                <a:solidFill>
                  <a:srgbClr val="FF0000"/>
                </a:solidFill>
              </a:rPr>
              <a:t>localhost:3000</a:t>
            </a:r>
            <a:r>
              <a:rPr lang="en-US" dirty="0" smtClean="0"/>
              <a:t> in the browser</a:t>
            </a:r>
          </a:p>
          <a:p>
            <a:r>
              <a:rPr lang="en-US" dirty="0" smtClean="0"/>
              <a:t>The :3000 is a port number (kind of like a telephone extension number)</a:t>
            </a:r>
          </a:p>
          <a:p>
            <a:r>
              <a:rPr lang="en-US" dirty="0" smtClean="0"/>
              <a:t>A user might also enter something like:  </a:t>
            </a:r>
            <a:r>
              <a:rPr lang="en-US" dirty="0" smtClean="0">
                <a:solidFill>
                  <a:srgbClr val="FF0000"/>
                </a:solidFill>
              </a:rPr>
              <a:t>localhost:3000/games</a:t>
            </a:r>
            <a:r>
              <a:rPr lang="en-US" dirty="0" smtClean="0"/>
              <a:t> and you could program NODE to respond to that request by showing something else instead of a home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0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– Get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23218"/>
            <a:ext cx="5029200" cy="4525963"/>
          </a:xfrm>
        </p:spPr>
        <p:txBody>
          <a:bodyPr/>
          <a:lstStyle/>
          <a:p>
            <a:r>
              <a:rPr lang="en-US" dirty="0" smtClean="0"/>
              <a:t>A copy of node is available as </a:t>
            </a:r>
            <a:r>
              <a:rPr lang="en-US" dirty="0" err="1" smtClean="0"/>
              <a:t>nodejs_raw</a:t>
            </a:r>
            <a:endParaRPr lang="en-US" dirty="0" smtClean="0"/>
          </a:p>
          <a:p>
            <a:r>
              <a:rPr lang="en-US" dirty="0" smtClean="0"/>
              <a:t>Copy this and rename it to the name of your new site</a:t>
            </a:r>
          </a:p>
          <a:p>
            <a:r>
              <a:rPr lang="en-US" dirty="0" smtClean="0"/>
              <a:t>Open it up and double-click to run the DOS prompt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35213"/>
            <a:ext cx="20478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458" y="3886200"/>
            <a:ext cx="2205789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81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Initialize Your Site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2895600" cy="472439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The wizard will walk you through a few questions</a:t>
            </a:r>
          </a:p>
          <a:p>
            <a:r>
              <a:rPr lang="en-US" dirty="0" smtClean="0"/>
              <a:t>Name your site, give a description and your name</a:t>
            </a:r>
          </a:p>
          <a:p>
            <a:r>
              <a:rPr lang="en-US" dirty="0" smtClean="0"/>
              <a:t>Type ‘yes’ at the end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37" y="1219200"/>
            <a:ext cx="552486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2590800" y="5599568"/>
            <a:ext cx="1028337" cy="420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70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Add the Express Plug-In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696200" cy="1219199"/>
          </a:xfrm>
        </p:spPr>
        <p:txBody>
          <a:bodyPr/>
          <a:lstStyle/>
          <a:p>
            <a:r>
              <a:rPr lang="en-US" dirty="0" smtClean="0"/>
              <a:t>Type the command below.  This will download and install the express plugin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47588"/>
            <a:ext cx="7697829" cy="8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20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 – Create Your Main Page (index.js)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8153"/>
            <a:ext cx="3084214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Your main page will create a server and define different routes that NODE will respond to when you type in different web addresses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67"/>
          <a:stretch/>
        </p:blipFill>
        <p:spPr bwMode="auto">
          <a:xfrm>
            <a:off x="3846214" y="1635308"/>
            <a:ext cx="5187541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03745" y="6019800"/>
            <a:ext cx="7893796" cy="674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file defines routes for ‘/’ (home) and ‘/test’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99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126</TotalTime>
  <Words>490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Getting into NODE.JS</vt:lpstr>
      <vt:lpstr>What is NODE?</vt:lpstr>
      <vt:lpstr>A Different Kind of Web Page</vt:lpstr>
      <vt:lpstr>Program Routes to Follow</vt:lpstr>
      <vt:lpstr>Typical Local Web Addresses</vt:lpstr>
      <vt:lpstr>Step 1 – Get Node</vt:lpstr>
      <vt:lpstr>Step 2 – Initialize Your Site</vt:lpstr>
      <vt:lpstr>Step 3 – Add the Express Plug-In</vt:lpstr>
      <vt:lpstr>Step 4 – Create Your Main Page (index.js)</vt:lpstr>
      <vt:lpstr>A Closer Look At The Code</vt:lpstr>
      <vt:lpstr>Defining the Routes with app.get</vt:lpstr>
      <vt:lpstr>Step 5 – Start Server, try pages</vt:lpstr>
      <vt:lpstr>Add a Default Page</vt:lpstr>
    </vt:vector>
  </TitlesOfParts>
  <Company>Simcoe County District School Board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Simcoe County District School Board</dc:creator>
  <cp:lastModifiedBy>Simcoe County District School Board</cp:lastModifiedBy>
  <cp:revision>14</cp:revision>
  <dcterms:created xsi:type="dcterms:W3CDTF">2014-06-24T14:09:25Z</dcterms:created>
  <dcterms:modified xsi:type="dcterms:W3CDTF">2014-06-24T17:47:47Z</dcterms:modified>
</cp:coreProperties>
</file>