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BC95E6-F109-47C9-9E34-3E05109C0BCF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365955-7625-44DA-8378-C43072EA29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BC95E6-F109-47C9-9E34-3E05109C0BCF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365955-7625-44DA-8378-C43072EA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BC95E6-F109-47C9-9E34-3E05109C0BCF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365955-7625-44DA-8378-C43072EA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BC95E6-F109-47C9-9E34-3E05109C0BCF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365955-7625-44DA-8378-C43072EA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BC95E6-F109-47C9-9E34-3E05109C0BCF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365955-7625-44DA-8378-C43072EA296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BC95E6-F109-47C9-9E34-3E05109C0BCF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365955-7625-44DA-8378-C43072EA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BC95E6-F109-47C9-9E34-3E05109C0BCF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365955-7625-44DA-8378-C43072EA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BC95E6-F109-47C9-9E34-3E05109C0BCF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365955-7625-44DA-8378-C43072EA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BC95E6-F109-47C9-9E34-3E05109C0BCF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365955-7625-44DA-8378-C43072EA29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BC95E6-F109-47C9-9E34-3E05109C0BCF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365955-7625-44DA-8378-C43072EA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BC95E6-F109-47C9-9E34-3E05109C0BCF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365955-7625-44DA-8378-C43072EA29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EBC95E6-F109-47C9-9E34-3E05109C0BCF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E365955-7625-44DA-8378-C43072EA296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Better Way to Inject HTML into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0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(on default template)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Plus this (in header partial)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Equals this (on</a:t>
            </a:r>
            <a:br>
              <a:rPr lang="en-US" dirty="0" smtClean="0"/>
            </a:br>
            <a:r>
              <a:rPr lang="en-US" dirty="0" smtClean="0"/>
              <a:t>webpage)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75914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3744362"/>
            <a:ext cx="24098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295400" y="2895600"/>
            <a:ext cx="7515225" cy="323850"/>
          </a:xfrm>
          <a:prstGeom prst="roundRect">
            <a:avLst/>
          </a:prstGeom>
          <a:solidFill>
            <a:srgbClr val="3891A7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252911" y="3863424"/>
            <a:ext cx="1462089" cy="323850"/>
          </a:xfrm>
          <a:prstGeom prst="roundRect">
            <a:avLst/>
          </a:prstGeom>
          <a:solidFill>
            <a:srgbClr val="3891A7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800600"/>
            <a:ext cx="31718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6553200" y="5105400"/>
            <a:ext cx="1462089" cy="323850"/>
          </a:xfrm>
          <a:prstGeom prst="roundRect">
            <a:avLst/>
          </a:prstGeom>
          <a:solidFill>
            <a:srgbClr val="3891A7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30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as parameter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If we define a route /who with a variable called /:name?</a:t>
            </a:r>
          </a:p>
          <a:p>
            <a:r>
              <a:rPr lang="en-US" dirty="0" smtClean="0"/>
              <a:t>We can use </a:t>
            </a:r>
            <a:r>
              <a:rPr lang="en-US" dirty="0" err="1" smtClean="0"/>
              <a:t>req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request the name as the user types it into the web address: 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name=req.params.name;</a:t>
            </a:r>
          </a:p>
          <a:p>
            <a:r>
              <a:rPr lang="en-US" dirty="0" smtClean="0"/>
              <a:t>Then we can do this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81200"/>
            <a:ext cx="34290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257800"/>
            <a:ext cx="4780344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6858001" y="5382191"/>
            <a:ext cx="894144" cy="323850"/>
          </a:xfrm>
          <a:prstGeom prst="roundRect">
            <a:avLst/>
          </a:prstGeom>
          <a:solidFill>
            <a:srgbClr val="3891A7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19400" y="5867400"/>
            <a:ext cx="894144" cy="323850"/>
          </a:xfrm>
          <a:prstGeom prst="roundRect">
            <a:avLst/>
          </a:prstGeom>
          <a:solidFill>
            <a:srgbClr val="3891A7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6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IF to decide what to show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199"/>
            <a:ext cx="84582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00600" y="1600199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render the same template</a:t>
            </a:r>
          </a:p>
          <a:p>
            <a:r>
              <a:rPr lang="en-US" dirty="0" smtClean="0"/>
              <a:t>In the home AND about routes,</a:t>
            </a:r>
          </a:p>
          <a:p>
            <a:r>
              <a:rPr lang="en-US" dirty="0" smtClean="0"/>
              <a:t>We can decide if we will use the user list or not in the </a:t>
            </a:r>
            <a:r>
              <a:rPr lang="en-US" dirty="0" err="1" smtClean="0"/>
              <a:t>default.ejs</a:t>
            </a:r>
            <a:r>
              <a:rPr lang="en-US" dirty="0" smtClean="0"/>
              <a:t> file</a:t>
            </a:r>
            <a:endParaRPr lang="en-US" dirty="0"/>
          </a:p>
        </p:txBody>
      </p:sp>
      <p:cxnSp>
        <p:nvCxnSpPr>
          <p:cNvPr id="6" name="Straight Connector 5"/>
          <p:cNvCxnSpPr>
            <a:endCxn id="4" idx="1"/>
          </p:cNvCxnSpPr>
          <p:nvPr/>
        </p:nvCxnSpPr>
        <p:spPr>
          <a:xfrm>
            <a:off x="3733800" y="1828800"/>
            <a:ext cx="1066800" cy="37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008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Up The Index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676" y="1371600"/>
            <a:ext cx="7765833" cy="114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can change index to point to another page in a routes folder that defines the main routes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07" y="2514600"/>
            <a:ext cx="55626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133600" y="3124200"/>
            <a:ext cx="3886200" cy="323850"/>
          </a:xfrm>
          <a:prstGeom prst="roundRect">
            <a:avLst/>
          </a:prstGeom>
          <a:solidFill>
            <a:srgbClr val="3891A7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133599" y="5257800"/>
            <a:ext cx="5428307" cy="666750"/>
          </a:xfrm>
          <a:prstGeom prst="roundRect">
            <a:avLst/>
          </a:prstGeom>
          <a:solidFill>
            <a:srgbClr val="3891A7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6172200"/>
            <a:ext cx="559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..and re-write the home and about routes to look like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98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 Page Looks Like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use </a:t>
            </a:r>
            <a:r>
              <a:rPr lang="en-US" dirty="0" err="1" smtClean="0"/>
              <a:t>exports.index</a:t>
            </a:r>
            <a:r>
              <a:rPr lang="en-US" dirty="0" smtClean="0"/>
              <a:t> and </a:t>
            </a:r>
            <a:r>
              <a:rPr lang="en-US" dirty="0" err="1" smtClean="0"/>
              <a:t>exports.about</a:t>
            </a:r>
            <a:r>
              <a:rPr lang="en-US" dirty="0" smtClean="0"/>
              <a:t> to create the function that renders the default template.</a:t>
            </a:r>
          </a:p>
          <a:p>
            <a:r>
              <a:rPr lang="en-US" dirty="0" smtClean="0"/>
              <a:t>The old way, we defined the function right in the </a:t>
            </a:r>
            <a:r>
              <a:rPr lang="en-US" dirty="0" err="1" smtClean="0"/>
              <a:t>app.get</a:t>
            </a:r>
            <a:r>
              <a:rPr lang="en-US" dirty="0" smtClean="0"/>
              <a:t> command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54" y="3733800"/>
            <a:ext cx="8229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665206"/>
            <a:ext cx="731631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6600" y="5301734"/>
            <a:ext cx="187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 the OLD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2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057400"/>
          </a:xfrm>
        </p:spPr>
        <p:txBody>
          <a:bodyPr/>
          <a:lstStyle/>
          <a:p>
            <a:r>
              <a:rPr lang="en-US" dirty="0" smtClean="0"/>
              <a:t>Install the </a:t>
            </a:r>
            <a:r>
              <a:rPr lang="en-US" dirty="0" err="1" smtClean="0"/>
              <a:t>ejs</a:t>
            </a:r>
            <a:r>
              <a:rPr lang="en-US" dirty="0" smtClean="0"/>
              <a:t> plugin to your website</a:t>
            </a:r>
          </a:p>
          <a:p>
            <a:r>
              <a:rPr lang="en-US" dirty="0" smtClean="0"/>
              <a:t>Create a folder in the root called ‘views’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71800"/>
            <a:ext cx="612591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74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Template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828800"/>
          </a:xfrm>
        </p:spPr>
        <p:txBody>
          <a:bodyPr/>
          <a:lstStyle/>
          <a:p>
            <a:r>
              <a:rPr lang="en-US" dirty="0" smtClean="0"/>
              <a:t>Just regular HTML but saved into the views folder as </a:t>
            </a:r>
            <a:r>
              <a:rPr lang="en-US" dirty="0" err="1" smtClean="0"/>
              <a:t>default.ejs</a:t>
            </a:r>
            <a:endParaRPr lang="en-US" dirty="0" smtClean="0"/>
          </a:p>
          <a:p>
            <a:r>
              <a:rPr lang="en-US" dirty="0" smtClean="0"/>
              <a:t>It is setup to receive a &lt;%= title %&gt;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352800"/>
            <a:ext cx="5611016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53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Made to index.js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20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Set the view engine on line 3 to ‘</a:t>
            </a:r>
            <a:r>
              <a:rPr lang="en-US" dirty="0" err="1" smtClean="0"/>
              <a:t>ejs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On the home page instead of </a:t>
            </a:r>
            <a:r>
              <a:rPr lang="en-US" dirty="0" err="1" smtClean="0"/>
              <a:t>res.send</a:t>
            </a:r>
            <a:r>
              <a:rPr lang="en-US" dirty="0" smtClean="0"/>
              <a:t> it becomes </a:t>
            </a:r>
            <a:r>
              <a:rPr lang="en-US" dirty="0" err="1" smtClean="0"/>
              <a:t>res.render</a:t>
            </a:r>
            <a:r>
              <a:rPr lang="en-US" dirty="0" smtClean="0"/>
              <a:t>, with the name of the template, and to pass in the title, add {title: ‘Home’}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05200"/>
            <a:ext cx="671974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27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What You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Restart the server and go to the home page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9" y="2971800"/>
            <a:ext cx="6126571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50"/>
          <a:stretch/>
        </p:blipFill>
        <p:spPr bwMode="auto">
          <a:xfrm>
            <a:off x="3733800" y="3711213"/>
            <a:ext cx="525318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505200" y="4076700"/>
            <a:ext cx="45720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79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In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362200"/>
          </a:xfrm>
        </p:spPr>
        <p:txBody>
          <a:bodyPr/>
          <a:lstStyle/>
          <a:p>
            <a:r>
              <a:rPr lang="en-US" dirty="0" smtClean="0"/>
              <a:t>Use &lt;%  and  %&gt; to embed </a:t>
            </a:r>
            <a:r>
              <a:rPr lang="en-US" dirty="0" err="1" smtClean="0"/>
              <a:t>javascript</a:t>
            </a:r>
            <a:r>
              <a:rPr lang="en-US" dirty="0" smtClean="0"/>
              <a:t> code into the template.</a:t>
            </a:r>
          </a:p>
          <a:p>
            <a:r>
              <a:rPr lang="en-US" dirty="0" smtClean="0"/>
              <a:t>Here is a for loop that goes through a list of users and prints them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9" y="3733800"/>
            <a:ext cx="5661141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6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it FROM index.js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3364992" cy="2819400"/>
          </a:xfrm>
        </p:spPr>
        <p:txBody>
          <a:bodyPr/>
          <a:lstStyle/>
          <a:p>
            <a:r>
              <a:rPr lang="en-US" dirty="0" smtClean="0"/>
              <a:t>Along with title, we are now sending in a list of users too: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904" y="4343400"/>
            <a:ext cx="731631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548897"/>
            <a:ext cx="26955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46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Breaking Home Page into Partials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Partial is a section of the page that is in another file.</a:t>
            </a:r>
          </a:p>
          <a:p>
            <a:r>
              <a:rPr lang="en-US" dirty="0" smtClean="0"/>
              <a:t>Web developers will often take parts of a page that will show up on many pages and store them in a partial</a:t>
            </a:r>
          </a:p>
          <a:p>
            <a:r>
              <a:rPr lang="en-US" dirty="0" smtClean="0"/>
              <a:t>So we can take our original index page and break it out into separate partials</a:t>
            </a:r>
          </a:p>
        </p:txBody>
      </p:sp>
    </p:spTree>
    <p:extLst>
      <p:ext uri="{BB962C8B-B14F-4D97-AF65-F5344CB8AC3E}">
        <p14:creationId xmlns:p14="http://schemas.microsoft.com/office/powerpoint/2010/main" val="1768896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3" y="-14335"/>
            <a:ext cx="881130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297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179</TotalTime>
  <Words>369</Words>
  <Application>Microsoft Office PowerPoint</Application>
  <PresentationFormat>On-screen Show (4:3)</PresentationFormat>
  <Paragraphs>45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Using Templates</vt:lpstr>
      <vt:lpstr>Use EJS</vt:lpstr>
      <vt:lpstr>Typical Template Page</vt:lpstr>
      <vt:lpstr>Changes Made to index.js</vt:lpstr>
      <vt:lpstr>Here’s What You Get</vt:lpstr>
      <vt:lpstr>Sending In An Array</vt:lpstr>
      <vt:lpstr>Send it FROM index.js</vt:lpstr>
      <vt:lpstr>Breaking Home Page into Partials</vt:lpstr>
      <vt:lpstr>PowerPoint Presentation</vt:lpstr>
      <vt:lpstr>Global Variables</vt:lpstr>
      <vt:lpstr>Passing Data as parameter URL</vt:lpstr>
      <vt:lpstr>Using IF to decide what to show</vt:lpstr>
      <vt:lpstr>Cleaning Up The Index Page</vt:lpstr>
      <vt:lpstr>That Page Looks Like This</vt:lpstr>
    </vt:vector>
  </TitlesOfParts>
  <Company>Simcoe County District School Board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Templates</dc:title>
  <dc:creator>Simcoe County District School Board</dc:creator>
  <cp:lastModifiedBy>Simcoe County District School Board</cp:lastModifiedBy>
  <cp:revision>13</cp:revision>
  <dcterms:created xsi:type="dcterms:W3CDTF">2014-06-24T17:35:30Z</dcterms:created>
  <dcterms:modified xsi:type="dcterms:W3CDTF">2014-06-27T16:38:18Z</dcterms:modified>
</cp:coreProperties>
</file>