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43"/>
  </p:notesMasterIdLst>
  <p:handoutMasterIdLst>
    <p:handoutMasterId r:id="rId44"/>
  </p:handoutMasterIdLst>
  <p:sldIdLst>
    <p:sldId id="333" r:id="rId2"/>
    <p:sldId id="296" r:id="rId3"/>
    <p:sldId id="311" r:id="rId4"/>
    <p:sldId id="317" r:id="rId5"/>
    <p:sldId id="346" r:id="rId6"/>
    <p:sldId id="347" r:id="rId7"/>
    <p:sldId id="348" r:id="rId8"/>
    <p:sldId id="349" r:id="rId9"/>
    <p:sldId id="350" r:id="rId10"/>
    <p:sldId id="351" r:id="rId11"/>
    <p:sldId id="361" r:id="rId12"/>
    <p:sldId id="352" r:id="rId13"/>
    <p:sldId id="353" r:id="rId14"/>
    <p:sldId id="354" r:id="rId15"/>
    <p:sldId id="322" r:id="rId16"/>
    <p:sldId id="318" r:id="rId17"/>
    <p:sldId id="355" r:id="rId18"/>
    <p:sldId id="319" r:id="rId19"/>
    <p:sldId id="323" r:id="rId20"/>
    <p:sldId id="345" r:id="rId21"/>
    <p:sldId id="324" r:id="rId22"/>
    <p:sldId id="334" r:id="rId23"/>
    <p:sldId id="325" r:id="rId24"/>
    <p:sldId id="335" r:id="rId25"/>
    <p:sldId id="326" r:id="rId26"/>
    <p:sldId id="329" r:id="rId27"/>
    <p:sldId id="337" r:id="rId28"/>
    <p:sldId id="336" r:id="rId29"/>
    <p:sldId id="338" r:id="rId30"/>
    <p:sldId id="331" r:id="rId31"/>
    <p:sldId id="339" r:id="rId32"/>
    <p:sldId id="341" r:id="rId33"/>
    <p:sldId id="332" r:id="rId34"/>
    <p:sldId id="342" r:id="rId35"/>
    <p:sldId id="343" r:id="rId36"/>
    <p:sldId id="344" r:id="rId37"/>
    <p:sldId id="356" r:id="rId38"/>
    <p:sldId id="358" r:id="rId39"/>
    <p:sldId id="359" r:id="rId40"/>
    <p:sldId id="360" r:id="rId41"/>
    <p:sldId id="357" r:id="rId42"/>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0000"/>
    <a:srgbClr val="DDDDDD"/>
    <a:srgbClr val="CC3300"/>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0" autoAdjust="0"/>
    <p:restoredTop sz="94595" autoAdjust="0"/>
  </p:normalViewPr>
  <p:slideViewPr>
    <p:cSldViewPr>
      <p:cViewPr varScale="1">
        <p:scale>
          <a:sx n="78" d="100"/>
          <a:sy n="78" d="100"/>
        </p:scale>
        <p:origin x="1834" y="77"/>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no Chénard" userId="d9050675c6efdedb" providerId="LiveId" clId="{1CE3BE1D-703E-4BE7-A67E-CA31CB8B698A}"/>
    <pc:docChg chg="undo custSel addSld modSld">
      <pc:chgData name="Gino Chénard" userId="d9050675c6efdedb" providerId="LiveId" clId="{1CE3BE1D-703E-4BE7-A67E-CA31CB8B698A}" dt="2017-11-27T20:49:25.543" v="688" actId="20577"/>
      <pc:docMkLst>
        <pc:docMk/>
      </pc:docMkLst>
      <pc:sldChg chg="addSp delSp modSp">
        <pc:chgData name="Gino Chénard" userId="d9050675c6efdedb" providerId="LiveId" clId="{1CE3BE1D-703E-4BE7-A67E-CA31CB8B698A}" dt="2017-11-27T20:47:25.704" v="670" actId="20577"/>
        <pc:sldMkLst>
          <pc:docMk/>
          <pc:sldMk cId="3626633169" sldId="311"/>
        </pc:sldMkLst>
        <pc:spChg chg="mod">
          <ac:chgData name="Gino Chénard" userId="d9050675c6efdedb" providerId="LiveId" clId="{1CE3BE1D-703E-4BE7-A67E-CA31CB8B698A}" dt="2017-11-27T20:47:25.704" v="670" actId="20577"/>
          <ac:spMkLst>
            <pc:docMk/>
            <pc:sldMk cId="3626633169" sldId="311"/>
            <ac:spMk id="5" creationId="{CFCA8F75-3717-4DAB-B347-059DDFF764B8}"/>
          </ac:spMkLst>
        </pc:spChg>
        <pc:picChg chg="del">
          <ac:chgData name="Gino Chénard" userId="d9050675c6efdedb" providerId="LiveId" clId="{1CE3BE1D-703E-4BE7-A67E-CA31CB8B698A}" dt="2017-11-27T19:20:59.462" v="0" actId="478"/>
          <ac:picMkLst>
            <pc:docMk/>
            <pc:sldMk cId="3626633169" sldId="311"/>
            <ac:picMk id="7" creationId="{A967BC07-910E-4A21-A136-ACF3B89B62C0}"/>
          </ac:picMkLst>
        </pc:picChg>
        <pc:picChg chg="add del mod">
          <ac:chgData name="Gino Chénard" userId="d9050675c6efdedb" providerId="LiveId" clId="{1CE3BE1D-703E-4BE7-A67E-CA31CB8B698A}" dt="2017-11-27T19:21:07.334" v="6" actId="20577"/>
          <ac:picMkLst>
            <pc:docMk/>
            <pc:sldMk cId="3626633169" sldId="311"/>
            <ac:picMk id="8" creationId="{C8369B2B-1504-4161-855F-70B5BC3E951F}"/>
          </ac:picMkLst>
        </pc:picChg>
        <pc:picChg chg="add mod">
          <ac:chgData name="Gino Chénard" userId="d9050675c6efdedb" providerId="LiveId" clId="{1CE3BE1D-703E-4BE7-A67E-CA31CB8B698A}" dt="2017-11-27T20:19:22.429" v="565" actId="1076"/>
          <ac:picMkLst>
            <pc:docMk/>
            <pc:sldMk cId="3626633169" sldId="311"/>
            <ac:picMk id="9" creationId="{AAD3D0F8-C647-4EF8-97E3-2C342DE70670}"/>
          </ac:picMkLst>
        </pc:picChg>
      </pc:sldChg>
      <pc:sldChg chg="modSp">
        <pc:chgData name="Gino Chénard" userId="d9050675c6efdedb" providerId="LiveId" clId="{1CE3BE1D-703E-4BE7-A67E-CA31CB8B698A}" dt="2017-11-27T20:47:35.034" v="671" actId="20577"/>
        <pc:sldMkLst>
          <pc:docMk/>
          <pc:sldMk cId="1383226929" sldId="317"/>
        </pc:sldMkLst>
        <pc:spChg chg="mod">
          <ac:chgData name="Gino Chénard" userId="d9050675c6efdedb" providerId="LiveId" clId="{1CE3BE1D-703E-4BE7-A67E-CA31CB8B698A}" dt="2017-11-27T20:47:35.034" v="671" actId="20577"/>
          <ac:spMkLst>
            <pc:docMk/>
            <pc:sldMk cId="1383226929" sldId="317"/>
            <ac:spMk id="5" creationId="{4CA6CC95-C0BF-4E62-AE6D-45BDB257B8F7}"/>
          </ac:spMkLst>
        </pc:spChg>
        <pc:picChg chg="mod">
          <ac:chgData name="Gino Chénard" userId="d9050675c6efdedb" providerId="LiveId" clId="{1CE3BE1D-703E-4BE7-A67E-CA31CB8B698A}" dt="2017-11-27T20:19:27.245" v="567" actId="1076"/>
          <ac:picMkLst>
            <pc:docMk/>
            <pc:sldMk cId="1383226929" sldId="317"/>
            <ac:picMk id="3" creationId="{49D31665-991A-4743-AEC6-8D71F22DB75F}"/>
          </ac:picMkLst>
        </pc:picChg>
      </pc:sldChg>
      <pc:sldChg chg="modSp">
        <pc:chgData name="Gino Chénard" userId="d9050675c6efdedb" providerId="LiveId" clId="{1CE3BE1D-703E-4BE7-A67E-CA31CB8B698A}" dt="2017-11-27T20:47:43.083" v="672" actId="20577"/>
        <pc:sldMkLst>
          <pc:docMk/>
          <pc:sldMk cId="0" sldId="318"/>
        </pc:sldMkLst>
        <pc:spChg chg="mod">
          <ac:chgData name="Gino Chénard" userId="d9050675c6efdedb" providerId="LiveId" clId="{1CE3BE1D-703E-4BE7-A67E-CA31CB8B698A}" dt="2017-11-27T20:47:43.083" v="672" actId="20577"/>
          <ac:spMkLst>
            <pc:docMk/>
            <pc:sldMk cId="0" sldId="318"/>
            <ac:spMk id="5" creationId="{1866A061-3616-4F23-8DBB-90F7C087B2F7}"/>
          </ac:spMkLst>
        </pc:spChg>
      </pc:sldChg>
      <pc:sldChg chg="modSp">
        <pc:chgData name="Gino Chénard" userId="d9050675c6efdedb" providerId="LiveId" clId="{1CE3BE1D-703E-4BE7-A67E-CA31CB8B698A}" dt="2017-11-27T20:47:56.462" v="673" actId="20577"/>
        <pc:sldMkLst>
          <pc:docMk/>
          <pc:sldMk cId="0" sldId="319"/>
        </pc:sldMkLst>
        <pc:spChg chg="mod">
          <ac:chgData name="Gino Chénard" userId="d9050675c6efdedb" providerId="LiveId" clId="{1CE3BE1D-703E-4BE7-A67E-CA31CB8B698A}" dt="2017-11-27T20:47:56.462" v="673" actId="20577"/>
          <ac:spMkLst>
            <pc:docMk/>
            <pc:sldMk cId="0" sldId="319"/>
            <ac:spMk id="6" creationId="{49A71DCF-07F1-4FEC-A3BC-225E0516D180}"/>
          </ac:spMkLst>
        </pc:spChg>
      </pc:sldChg>
      <pc:sldChg chg="modSp">
        <pc:chgData name="Gino Chénard" userId="d9050675c6efdedb" providerId="LiveId" clId="{1CE3BE1D-703E-4BE7-A67E-CA31CB8B698A}" dt="2017-11-27T19:29:27.755" v="38" actId="1076"/>
        <pc:sldMkLst>
          <pc:docMk/>
          <pc:sldMk cId="0" sldId="323"/>
        </pc:sldMkLst>
        <pc:grpChg chg="mod">
          <ac:chgData name="Gino Chénard" userId="d9050675c6efdedb" providerId="LiveId" clId="{1CE3BE1D-703E-4BE7-A67E-CA31CB8B698A}" dt="2017-11-27T19:29:27.755" v="38" actId="1076"/>
          <ac:grpSpMkLst>
            <pc:docMk/>
            <pc:sldMk cId="0" sldId="323"/>
            <ac:grpSpMk id="17" creationId="{00000000-0000-0000-0000-000000000000}"/>
          </ac:grpSpMkLst>
        </pc:grpChg>
      </pc:sldChg>
      <pc:sldChg chg="addSp modSp">
        <pc:chgData name="Gino Chénard" userId="d9050675c6efdedb" providerId="LiveId" clId="{1CE3BE1D-703E-4BE7-A67E-CA31CB8B698A}" dt="2017-11-27T20:48:30.643" v="681" actId="6549"/>
        <pc:sldMkLst>
          <pc:docMk/>
          <pc:sldMk cId="0" sldId="324"/>
        </pc:sldMkLst>
        <pc:spChg chg="mod">
          <ac:chgData name="Gino Chénard" userId="d9050675c6efdedb" providerId="LiveId" clId="{1CE3BE1D-703E-4BE7-A67E-CA31CB8B698A}" dt="2017-11-27T20:48:30.643" v="681" actId="6549"/>
          <ac:spMkLst>
            <pc:docMk/>
            <pc:sldMk cId="0" sldId="324"/>
            <ac:spMk id="5" creationId="{E96ABC2E-D1AA-4114-BB3A-F2C5B814E4DB}"/>
          </ac:spMkLst>
        </pc:spChg>
        <pc:picChg chg="add mod">
          <ac:chgData name="Gino Chénard" userId="d9050675c6efdedb" providerId="LiveId" clId="{1CE3BE1D-703E-4BE7-A67E-CA31CB8B698A}" dt="2017-11-27T20:21:01.206" v="570" actId="1076"/>
          <ac:picMkLst>
            <pc:docMk/>
            <pc:sldMk cId="0" sldId="324"/>
            <ac:picMk id="10" creationId="{61FF40A0-AD5C-47C2-908E-7E01A5E6FE4B}"/>
          </ac:picMkLst>
        </pc:picChg>
      </pc:sldChg>
      <pc:sldChg chg="addSp modSp">
        <pc:chgData name="Gino Chénard" userId="d9050675c6efdedb" providerId="LiveId" clId="{1CE3BE1D-703E-4BE7-A67E-CA31CB8B698A}" dt="2017-11-27T20:21:25.029" v="576" actId="1076"/>
        <pc:sldMkLst>
          <pc:docMk/>
          <pc:sldMk cId="0" sldId="325"/>
        </pc:sldMkLst>
        <pc:spChg chg="mod">
          <ac:chgData name="Gino Chénard" userId="d9050675c6efdedb" providerId="LiveId" clId="{1CE3BE1D-703E-4BE7-A67E-CA31CB8B698A}" dt="2017-11-27T19:32:55.846" v="55" actId="14100"/>
          <ac:spMkLst>
            <pc:docMk/>
            <pc:sldMk cId="0" sldId="325"/>
            <ac:spMk id="21" creationId="{00000000-0000-0000-0000-000000000000}"/>
          </ac:spMkLst>
        </pc:spChg>
        <pc:spChg chg="mod">
          <ac:chgData name="Gino Chénard" userId="d9050675c6efdedb" providerId="LiveId" clId="{1CE3BE1D-703E-4BE7-A67E-CA31CB8B698A}" dt="2017-11-27T19:27:41.062" v="34" actId="313"/>
          <ac:spMkLst>
            <pc:docMk/>
            <pc:sldMk cId="0" sldId="325"/>
            <ac:spMk id="12292" creationId="{00000000-0000-0000-0000-000000000000}"/>
          </ac:spMkLst>
        </pc:spChg>
        <pc:grpChg chg="add mod">
          <ac:chgData name="Gino Chénard" userId="d9050675c6efdedb" providerId="LiveId" clId="{1CE3BE1D-703E-4BE7-A67E-CA31CB8B698A}" dt="2017-11-27T19:34:15.686" v="65" actId="1076"/>
          <ac:grpSpMkLst>
            <pc:docMk/>
            <pc:sldMk cId="0" sldId="325"/>
            <ac:grpSpMk id="2" creationId="{7E403118-2ABD-4D60-B5C0-822A1323CA79}"/>
          </ac:grpSpMkLst>
        </pc:grpChg>
        <pc:picChg chg="add mod">
          <ac:chgData name="Gino Chénard" userId="d9050675c6efdedb" providerId="LiveId" clId="{1CE3BE1D-703E-4BE7-A67E-CA31CB8B698A}" dt="2017-11-27T20:21:25.029" v="576" actId="1076"/>
          <ac:picMkLst>
            <pc:docMk/>
            <pc:sldMk cId="0" sldId="325"/>
            <ac:picMk id="11" creationId="{24818888-0483-4409-B6E6-7BBAE7BE67C0}"/>
          </ac:picMkLst>
        </pc:picChg>
        <pc:picChg chg="mod">
          <ac:chgData name="Gino Chénard" userId="d9050675c6efdedb" providerId="LiveId" clId="{1CE3BE1D-703E-4BE7-A67E-CA31CB8B698A}" dt="2017-11-27T19:31:51.560" v="48" actId="164"/>
          <ac:picMkLst>
            <pc:docMk/>
            <pc:sldMk cId="0" sldId="325"/>
            <ac:picMk id="20" creationId="{00000000-0000-0000-0000-000000000000}"/>
          </ac:picMkLst>
        </pc:picChg>
      </pc:sldChg>
      <pc:sldChg chg="addSp delSp modSp">
        <pc:chgData name="Gino Chénard" userId="d9050675c6efdedb" providerId="LiveId" clId="{1CE3BE1D-703E-4BE7-A67E-CA31CB8B698A}" dt="2017-11-27T20:48:52.211" v="683" actId="20577"/>
        <pc:sldMkLst>
          <pc:docMk/>
          <pc:sldMk cId="0" sldId="326"/>
        </pc:sldMkLst>
        <pc:spChg chg="mod">
          <ac:chgData name="Gino Chénard" userId="d9050675c6efdedb" providerId="LiveId" clId="{1CE3BE1D-703E-4BE7-A67E-CA31CB8B698A}" dt="2017-11-27T20:48:52.211" v="683" actId="20577"/>
          <ac:spMkLst>
            <pc:docMk/>
            <pc:sldMk cId="0" sldId="326"/>
            <ac:spMk id="5" creationId="{3F8751EB-D819-4633-B9BB-CDC2B3C56760}"/>
          </ac:spMkLst>
        </pc:spChg>
        <pc:spChg chg="mod">
          <ac:chgData name="Gino Chénard" userId="d9050675c6efdedb" providerId="LiveId" clId="{1CE3BE1D-703E-4BE7-A67E-CA31CB8B698A}" dt="2017-11-27T19:33:21.955" v="59" actId="164"/>
          <ac:spMkLst>
            <pc:docMk/>
            <pc:sldMk cId="0" sldId="326"/>
            <ac:spMk id="19" creationId="{00000000-0000-0000-0000-000000000000}"/>
          </ac:spMkLst>
        </pc:spChg>
        <pc:spChg chg="mod">
          <ac:chgData name="Gino Chénard" userId="d9050675c6efdedb" providerId="LiveId" clId="{1CE3BE1D-703E-4BE7-A67E-CA31CB8B698A}" dt="2017-11-27T19:27:43.534" v="36" actId="313"/>
          <ac:spMkLst>
            <pc:docMk/>
            <pc:sldMk cId="0" sldId="326"/>
            <ac:spMk id="13316" creationId="{00000000-0000-0000-0000-000000000000}"/>
          </ac:spMkLst>
        </pc:spChg>
        <pc:grpChg chg="add mod">
          <ac:chgData name="Gino Chénard" userId="d9050675c6efdedb" providerId="LiveId" clId="{1CE3BE1D-703E-4BE7-A67E-CA31CB8B698A}" dt="2017-11-27T19:34:23.109" v="66" actId="1076"/>
          <ac:grpSpMkLst>
            <pc:docMk/>
            <pc:sldMk cId="0" sldId="326"/>
            <ac:grpSpMk id="2" creationId="{93237D6A-DF69-4E67-9BCD-571F96AC6E1C}"/>
          </ac:grpSpMkLst>
        </pc:grpChg>
        <pc:picChg chg="del">
          <ac:chgData name="Gino Chénard" userId="d9050675c6efdedb" providerId="LiveId" clId="{1CE3BE1D-703E-4BE7-A67E-CA31CB8B698A}" dt="2017-11-27T19:32:38.003" v="52" actId="478"/>
          <ac:picMkLst>
            <pc:docMk/>
            <pc:sldMk cId="0" sldId="326"/>
            <ac:picMk id="9" creationId="{7265AB42-F53A-4D28-B3BA-921A7EC196BB}"/>
          </ac:picMkLst>
        </pc:picChg>
        <pc:picChg chg="add mod">
          <ac:chgData name="Gino Chénard" userId="d9050675c6efdedb" providerId="LiveId" clId="{1CE3BE1D-703E-4BE7-A67E-CA31CB8B698A}" dt="2017-11-27T20:21:50.413" v="580" actId="1076"/>
          <ac:picMkLst>
            <pc:docMk/>
            <pc:sldMk cId="0" sldId="326"/>
            <ac:picMk id="12" creationId="{0A47AF6B-85D5-4841-B65E-C2FA8BCA4223}"/>
          </ac:picMkLst>
        </pc:picChg>
        <pc:picChg chg="mod">
          <ac:chgData name="Gino Chénard" userId="d9050675c6efdedb" providerId="LiveId" clId="{1CE3BE1D-703E-4BE7-A67E-CA31CB8B698A}" dt="2017-11-27T19:33:21.955" v="59" actId="164"/>
          <ac:picMkLst>
            <pc:docMk/>
            <pc:sldMk cId="0" sldId="326"/>
            <ac:picMk id="16" creationId="{00000000-0000-0000-0000-000000000000}"/>
          </ac:picMkLst>
        </pc:picChg>
      </pc:sldChg>
      <pc:sldChg chg="addSp delSp modSp">
        <pc:chgData name="Gino Chénard" userId="d9050675c6efdedb" providerId="LiveId" clId="{1CE3BE1D-703E-4BE7-A67E-CA31CB8B698A}" dt="2017-11-27T20:24:04.133" v="597" actId="20577"/>
        <pc:sldMkLst>
          <pc:docMk/>
          <pc:sldMk cId="0" sldId="329"/>
        </pc:sldMkLst>
        <pc:spChg chg="mod">
          <ac:chgData name="Gino Chénard" userId="d9050675c6efdedb" providerId="LiveId" clId="{1CE3BE1D-703E-4BE7-A67E-CA31CB8B698A}" dt="2017-11-27T19:45:39.915" v="268" actId="164"/>
          <ac:spMkLst>
            <pc:docMk/>
            <pc:sldMk cId="0" sldId="329"/>
            <ac:spMk id="2" creationId="{00000000-0000-0000-0000-000000000000}"/>
          </ac:spMkLst>
        </pc:spChg>
        <pc:spChg chg="mod">
          <ac:chgData name="Gino Chénard" userId="d9050675c6efdedb" providerId="LiveId" clId="{1CE3BE1D-703E-4BE7-A67E-CA31CB8B698A}" dt="2017-11-27T19:34:32.309" v="68" actId="14100"/>
          <ac:spMkLst>
            <pc:docMk/>
            <pc:sldMk cId="0" sldId="329"/>
            <ac:spMk id="14" creationId="{A278AE3B-977D-4ADE-9ABB-A0FF46C2DF08}"/>
          </ac:spMkLst>
        </pc:spChg>
        <pc:grpChg chg="add mod">
          <ac:chgData name="Gino Chénard" userId="d9050675c6efdedb" providerId="LiveId" clId="{1CE3BE1D-703E-4BE7-A67E-CA31CB8B698A}" dt="2017-11-27T19:45:39.915" v="268" actId="164"/>
          <ac:grpSpMkLst>
            <pc:docMk/>
            <pc:sldMk cId="0" sldId="329"/>
            <ac:grpSpMk id="5" creationId="{E0F0CE23-A3EC-44C1-ABB5-0CFB290FD8A8}"/>
          </ac:grpSpMkLst>
        </pc:grpChg>
        <pc:grpChg chg="add mod">
          <ac:chgData name="Gino Chénard" userId="d9050675c6efdedb" providerId="LiveId" clId="{1CE3BE1D-703E-4BE7-A67E-CA31CB8B698A}" dt="2017-11-27T19:34:29.528" v="67" actId="1076"/>
          <ac:grpSpMkLst>
            <pc:docMk/>
            <pc:sldMk cId="0" sldId="329"/>
            <ac:grpSpMk id="12" creationId="{3DEBBE65-D094-44E5-823C-5DF9FFAE67B2}"/>
          </ac:grpSpMkLst>
        </pc:grpChg>
        <pc:picChg chg="del">
          <ac:chgData name="Gino Chénard" userId="d9050675c6efdedb" providerId="LiveId" clId="{1CE3BE1D-703E-4BE7-A67E-CA31CB8B698A}" dt="2017-11-27T19:25:12.854" v="10" actId="478"/>
          <ac:picMkLst>
            <pc:docMk/>
            <pc:sldMk cId="0" sldId="329"/>
            <ac:picMk id="3" creationId="{BFA38D33-E8D3-4309-9750-40823C94654A}"/>
          </ac:picMkLst>
        </pc:picChg>
        <pc:picChg chg="mod">
          <ac:chgData name="Gino Chénard" userId="d9050675c6efdedb" providerId="LiveId" clId="{1CE3BE1D-703E-4BE7-A67E-CA31CB8B698A}" dt="2017-11-27T19:45:39.915" v="268" actId="164"/>
          <ac:picMkLst>
            <pc:docMk/>
            <pc:sldMk cId="0" sldId="329"/>
            <ac:picMk id="8" creationId="{00000000-0000-0000-0000-000000000000}"/>
          </ac:picMkLst>
        </pc:picChg>
        <pc:picChg chg="add del mod">
          <ac:chgData name="Gino Chénard" userId="d9050675c6efdedb" providerId="LiveId" clId="{1CE3BE1D-703E-4BE7-A67E-CA31CB8B698A}" dt="2017-11-27T19:31:11.647" v="43" actId="478"/>
          <ac:picMkLst>
            <pc:docMk/>
            <pc:sldMk cId="0" sldId="329"/>
            <ac:picMk id="9" creationId="{04706F08-57AA-49AC-871F-C8DBC3B6F269}"/>
          </ac:picMkLst>
        </pc:picChg>
        <pc:picChg chg="add del mod modCrop">
          <ac:chgData name="Gino Chénard" userId="d9050675c6efdedb" providerId="LiveId" clId="{1CE3BE1D-703E-4BE7-A67E-CA31CB8B698A}" dt="2017-11-27T19:25:34.172" v="15" actId="478"/>
          <ac:picMkLst>
            <pc:docMk/>
            <pc:sldMk cId="0" sldId="329"/>
            <ac:picMk id="10" creationId="{D46EFC74-6B74-4736-B710-00DC9113AD1C}"/>
          </ac:picMkLst>
        </pc:picChg>
        <pc:picChg chg="add del">
          <ac:chgData name="Gino Chénard" userId="d9050675c6efdedb" providerId="LiveId" clId="{1CE3BE1D-703E-4BE7-A67E-CA31CB8B698A}" dt="2017-11-27T19:31:33.185" v="46" actId="20577"/>
          <ac:picMkLst>
            <pc:docMk/>
            <pc:sldMk cId="0" sldId="329"/>
            <ac:picMk id="11" creationId="{69CFC0C1-A42D-48B0-9A51-9F1A9A351638}"/>
          </ac:picMkLst>
        </pc:picChg>
        <pc:picChg chg="add">
          <ac:chgData name="Gino Chénard" userId="d9050675c6efdedb" providerId="LiveId" clId="{1CE3BE1D-703E-4BE7-A67E-CA31CB8B698A}" dt="2017-11-27T20:23:36.233" v="591" actId="20577"/>
          <ac:picMkLst>
            <pc:docMk/>
            <pc:sldMk cId="0" sldId="329"/>
            <ac:picMk id="16" creationId="{27533D5E-D440-44F8-9771-DAD00CDFF544}"/>
          </ac:picMkLst>
        </pc:picChg>
        <pc:picChg chg="add ord">
          <ac:chgData name="Gino Chénard" userId="d9050675c6efdedb" providerId="LiveId" clId="{1CE3BE1D-703E-4BE7-A67E-CA31CB8B698A}" dt="2017-11-27T20:23:50.085" v="593" actId="167"/>
          <ac:picMkLst>
            <pc:docMk/>
            <pc:sldMk cId="0" sldId="329"/>
            <ac:picMk id="17" creationId="{91317D52-FBB3-4272-9D58-FFCEEC5C7E10}"/>
          </ac:picMkLst>
        </pc:picChg>
        <pc:picChg chg="add del">
          <ac:chgData name="Gino Chénard" userId="d9050675c6efdedb" providerId="LiveId" clId="{1CE3BE1D-703E-4BE7-A67E-CA31CB8B698A}" dt="2017-11-27T20:24:04.133" v="597" actId="20577"/>
          <ac:picMkLst>
            <pc:docMk/>
            <pc:sldMk cId="0" sldId="329"/>
            <ac:picMk id="18" creationId="{21AACA82-2A6A-4BFC-9EBF-8F6C0FFD4EB9}"/>
          </ac:picMkLst>
        </pc:picChg>
      </pc:sldChg>
      <pc:sldChg chg="addSp delSp modSp">
        <pc:chgData name="Gino Chénard" userId="d9050675c6efdedb" providerId="LiveId" clId="{1CE3BE1D-703E-4BE7-A67E-CA31CB8B698A}" dt="2017-11-27T20:44:44.942" v="639" actId="1076"/>
        <pc:sldMkLst>
          <pc:docMk/>
          <pc:sldMk cId="2179002797" sldId="331"/>
        </pc:sldMkLst>
        <pc:spChg chg="mod">
          <ac:chgData name="Gino Chénard" userId="d9050675c6efdedb" providerId="LiveId" clId="{1CE3BE1D-703E-4BE7-A67E-CA31CB8B698A}" dt="2017-11-27T20:44:32.968" v="637" actId="1076"/>
          <ac:spMkLst>
            <pc:docMk/>
            <pc:sldMk cId="2179002797" sldId="331"/>
            <ac:spMk id="4" creationId="{80F972CB-7ED4-4603-928C-08CEFFCDB200}"/>
          </ac:spMkLst>
        </pc:spChg>
        <pc:spChg chg="add del">
          <ac:chgData name="Gino Chénard" userId="d9050675c6efdedb" providerId="LiveId" clId="{1CE3BE1D-703E-4BE7-A67E-CA31CB8B698A}" dt="2017-11-27T20:26:45.374" v="607" actId="1076"/>
          <ac:spMkLst>
            <pc:docMk/>
            <pc:sldMk cId="2179002797" sldId="331"/>
            <ac:spMk id="5" creationId="{740C27CB-8968-488C-A5FD-5CE3629026BF}"/>
          </ac:spMkLst>
        </pc:spChg>
        <pc:spChg chg="mod">
          <ac:chgData name="Gino Chénard" userId="d9050675c6efdedb" providerId="LiveId" clId="{1CE3BE1D-703E-4BE7-A67E-CA31CB8B698A}" dt="2017-11-27T19:47:16.422" v="284" actId="14100"/>
          <ac:spMkLst>
            <pc:docMk/>
            <pc:sldMk cId="2179002797" sldId="331"/>
            <ac:spMk id="11" creationId="{6DBF4867-9F01-40A3-9A1D-E5B4722459ED}"/>
          </ac:spMkLst>
        </pc:spChg>
        <pc:spChg chg="mod">
          <ac:chgData name="Gino Chénard" userId="d9050675c6efdedb" providerId="LiveId" clId="{1CE3BE1D-703E-4BE7-A67E-CA31CB8B698A}" dt="2017-11-27T19:47:41.854" v="288" actId="14100"/>
          <ac:spMkLst>
            <pc:docMk/>
            <pc:sldMk cId="2179002797" sldId="331"/>
            <ac:spMk id="14" creationId="{ECE0DDCD-2230-4672-955B-216D7A62EDE4}"/>
          </ac:spMkLst>
        </pc:spChg>
        <pc:spChg chg="add mod">
          <ac:chgData name="Gino Chénard" userId="d9050675c6efdedb" providerId="LiveId" clId="{1CE3BE1D-703E-4BE7-A67E-CA31CB8B698A}" dt="2017-11-27T20:44:41.518" v="638" actId="164"/>
          <ac:spMkLst>
            <pc:docMk/>
            <pc:sldMk cId="2179002797" sldId="331"/>
            <ac:spMk id="15" creationId="{000B436F-A9B4-44C3-A6A9-BE7AA4B3280F}"/>
          </ac:spMkLst>
        </pc:spChg>
        <pc:spChg chg="add del">
          <ac:chgData name="Gino Chénard" userId="d9050675c6efdedb" providerId="LiveId" clId="{1CE3BE1D-703E-4BE7-A67E-CA31CB8B698A}" dt="2017-11-27T20:27:19.109" v="614" actId="478"/>
          <ac:spMkLst>
            <pc:docMk/>
            <pc:sldMk cId="2179002797" sldId="331"/>
            <ac:spMk id="16" creationId="{37C3F7E2-81D8-4B63-BF03-7C1D9A35D52D}"/>
          </ac:spMkLst>
        </pc:spChg>
        <pc:spChg chg="add mod">
          <ac:chgData name="Gino Chénard" userId="d9050675c6efdedb" providerId="LiveId" clId="{1CE3BE1D-703E-4BE7-A67E-CA31CB8B698A}" dt="2017-11-27T20:44:41.518" v="638" actId="164"/>
          <ac:spMkLst>
            <pc:docMk/>
            <pc:sldMk cId="2179002797" sldId="331"/>
            <ac:spMk id="20" creationId="{3B5F2564-9E4E-457D-80D5-C68E866DE924}"/>
          </ac:spMkLst>
        </pc:spChg>
        <pc:spChg chg="add mod">
          <ac:chgData name="Gino Chénard" userId="d9050675c6efdedb" providerId="LiveId" clId="{1CE3BE1D-703E-4BE7-A67E-CA31CB8B698A}" dt="2017-11-27T20:44:41.518" v="638" actId="164"/>
          <ac:spMkLst>
            <pc:docMk/>
            <pc:sldMk cId="2179002797" sldId="331"/>
            <ac:spMk id="21" creationId="{25571DA5-12D3-4017-97FC-7AAF634BE64A}"/>
          </ac:spMkLst>
        </pc:spChg>
        <pc:spChg chg="add mod">
          <ac:chgData name="Gino Chénard" userId="d9050675c6efdedb" providerId="LiveId" clId="{1CE3BE1D-703E-4BE7-A67E-CA31CB8B698A}" dt="2017-11-27T20:44:41.518" v="638" actId="164"/>
          <ac:spMkLst>
            <pc:docMk/>
            <pc:sldMk cId="2179002797" sldId="331"/>
            <ac:spMk id="22" creationId="{472D7E3E-EDCB-4AE5-B25F-7AA143B3C48A}"/>
          </ac:spMkLst>
        </pc:spChg>
        <pc:spChg chg="add mod">
          <ac:chgData name="Gino Chénard" userId="d9050675c6efdedb" providerId="LiveId" clId="{1CE3BE1D-703E-4BE7-A67E-CA31CB8B698A}" dt="2017-11-27T20:44:41.518" v="638" actId="164"/>
          <ac:spMkLst>
            <pc:docMk/>
            <pc:sldMk cId="2179002797" sldId="331"/>
            <ac:spMk id="23" creationId="{F9B3B6DB-1BA3-48BE-94A4-3D3A47E4CD41}"/>
          </ac:spMkLst>
        </pc:spChg>
        <pc:grpChg chg="add del">
          <ac:chgData name="Gino Chénard" userId="d9050675c6efdedb" providerId="LiveId" clId="{1CE3BE1D-703E-4BE7-A67E-CA31CB8B698A}" dt="2017-11-27T19:45:52.583" v="274" actId="1076"/>
          <ac:grpSpMkLst>
            <pc:docMk/>
            <pc:sldMk cId="2179002797" sldId="331"/>
            <ac:grpSpMk id="6" creationId="{FBC8D45A-1B9E-4A1C-8139-996540567587}"/>
          </ac:grpSpMkLst>
        </pc:grpChg>
        <pc:grpChg chg="add">
          <ac:chgData name="Gino Chénard" userId="d9050675c6efdedb" providerId="LiveId" clId="{1CE3BE1D-703E-4BE7-A67E-CA31CB8B698A}" dt="2017-11-27T19:45:54.118" v="275" actId="1076"/>
          <ac:grpSpMkLst>
            <pc:docMk/>
            <pc:sldMk cId="2179002797" sldId="331"/>
            <ac:grpSpMk id="9" creationId="{902BA7B5-18FF-4016-9D45-ED2BF2531E87}"/>
          </ac:grpSpMkLst>
        </pc:grpChg>
        <pc:grpChg chg="add">
          <ac:chgData name="Gino Chénard" userId="d9050675c6efdedb" providerId="LiveId" clId="{1CE3BE1D-703E-4BE7-A67E-CA31CB8B698A}" dt="2017-11-27T19:47:33.043" v="285" actId="1076"/>
          <ac:grpSpMkLst>
            <pc:docMk/>
            <pc:sldMk cId="2179002797" sldId="331"/>
            <ac:grpSpMk id="12" creationId="{041066E2-77F9-4AC0-84A6-9C098ABB80D0}"/>
          </ac:grpSpMkLst>
        </pc:grpChg>
        <pc:grpChg chg="add mod">
          <ac:chgData name="Gino Chénard" userId="d9050675c6efdedb" providerId="LiveId" clId="{1CE3BE1D-703E-4BE7-A67E-CA31CB8B698A}" dt="2017-11-27T20:44:44.942" v="639" actId="1076"/>
          <ac:grpSpMkLst>
            <pc:docMk/>
            <pc:sldMk cId="2179002797" sldId="331"/>
            <ac:grpSpMk id="17" creationId="{28094E0C-B5D6-4D1F-B7D9-A435E4DC43D0}"/>
          </ac:grpSpMkLst>
        </pc:grpChg>
        <pc:picChg chg="add del mod">
          <ac:chgData name="Gino Chénard" userId="d9050675c6efdedb" providerId="LiveId" clId="{1CE3BE1D-703E-4BE7-A67E-CA31CB8B698A}" dt="2017-11-27T20:26:34.643" v="605" actId="478"/>
          <ac:picMkLst>
            <pc:docMk/>
            <pc:sldMk cId="2179002797" sldId="331"/>
            <ac:picMk id="3" creationId="{D8215A50-146A-4FCF-BB17-A6DD513D598E}"/>
          </ac:picMkLst>
        </pc:picChg>
      </pc:sldChg>
      <pc:sldChg chg="addSp modSp">
        <pc:chgData name="Gino Chénard" userId="d9050675c6efdedb" providerId="LiveId" clId="{1CE3BE1D-703E-4BE7-A67E-CA31CB8B698A}" dt="2017-11-27T20:46:08.366" v="664" actId="1076"/>
        <pc:sldMkLst>
          <pc:docMk/>
          <pc:sldMk cId="3886139650" sldId="332"/>
        </pc:sldMkLst>
        <pc:spChg chg="mod">
          <ac:chgData name="Gino Chénard" userId="d9050675c6efdedb" providerId="LiveId" clId="{1CE3BE1D-703E-4BE7-A67E-CA31CB8B698A}" dt="2017-11-27T19:53:49.721" v="504" actId="20577"/>
          <ac:spMkLst>
            <pc:docMk/>
            <pc:sldMk cId="3886139650" sldId="332"/>
            <ac:spMk id="8" creationId="{657469FE-74C1-447D-8772-BECAF6272E38}"/>
          </ac:spMkLst>
        </pc:spChg>
        <pc:spChg chg="mod">
          <ac:chgData name="Gino Chénard" userId="d9050675c6efdedb" providerId="LiveId" clId="{1CE3BE1D-703E-4BE7-A67E-CA31CB8B698A}" dt="2017-11-27T20:46:08.366" v="664" actId="1076"/>
          <ac:spMkLst>
            <pc:docMk/>
            <pc:sldMk cId="3886139650" sldId="332"/>
            <ac:spMk id="15" creationId="{D92DCC80-CE8F-4513-8698-B980866862C7}"/>
          </ac:spMkLst>
        </pc:spChg>
        <pc:spChg chg="mod">
          <ac:chgData name="Gino Chénard" userId="d9050675c6efdedb" providerId="LiveId" clId="{1CE3BE1D-703E-4BE7-A67E-CA31CB8B698A}" dt="2017-11-27T19:27:29.054" v="31" actId="313"/>
          <ac:spMkLst>
            <pc:docMk/>
            <pc:sldMk cId="3886139650" sldId="332"/>
            <ac:spMk id="15365" creationId="{00000000-0000-0000-0000-000000000000}"/>
          </ac:spMkLst>
        </pc:spChg>
        <pc:grpChg chg="add">
          <ac:chgData name="Gino Chénard" userId="d9050675c6efdedb" providerId="LiveId" clId="{1CE3BE1D-703E-4BE7-A67E-CA31CB8B698A}" dt="2017-11-27T19:47:52.534" v="291" actId="1076"/>
          <ac:grpSpMkLst>
            <pc:docMk/>
            <pc:sldMk cId="3886139650" sldId="332"/>
            <ac:grpSpMk id="6" creationId="{848C46FB-DE28-4578-B84C-CEDF63DA9767}"/>
          </ac:grpSpMkLst>
        </pc:grpChg>
        <pc:grpChg chg="add">
          <ac:chgData name="Gino Chénard" userId="d9050675c6efdedb" providerId="LiveId" clId="{1CE3BE1D-703E-4BE7-A67E-CA31CB8B698A}" dt="2017-11-27T19:47:52.534" v="291" actId="1076"/>
          <ac:grpSpMkLst>
            <pc:docMk/>
            <pc:sldMk cId="3886139650" sldId="332"/>
            <ac:grpSpMk id="10" creationId="{1EBB4635-B17D-4656-A49B-9B40BCFBEFB4}"/>
          </ac:grpSpMkLst>
        </pc:grpChg>
        <pc:grpChg chg="add">
          <ac:chgData name="Gino Chénard" userId="d9050675c6efdedb" providerId="LiveId" clId="{1CE3BE1D-703E-4BE7-A67E-CA31CB8B698A}" dt="2017-11-27T20:46:03.850" v="663" actId="1076"/>
          <ac:grpSpMkLst>
            <pc:docMk/>
            <pc:sldMk cId="3886139650" sldId="332"/>
            <ac:grpSpMk id="13" creationId="{1F77F02E-F4C7-4A54-A28F-2B02753BD9F4}"/>
          </ac:grpSpMkLst>
        </pc:grpChg>
      </pc:sldChg>
      <pc:sldChg chg="addSp modSp">
        <pc:chgData name="Gino Chénard" userId="d9050675c6efdedb" providerId="LiveId" clId="{1CE3BE1D-703E-4BE7-A67E-CA31CB8B698A}" dt="2017-11-27T20:21:11.661" v="574" actId="1076"/>
        <pc:sldMkLst>
          <pc:docMk/>
          <pc:sldMk cId="2575602224" sldId="334"/>
        </pc:sldMkLst>
        <pc:spChg chg="mod">
          <ac:chgData name="Gino Chénard" userId="d9050675c6efdedb" providerId="LiveId" clId="{1CE3BE1D-703E-4BE7-A67E-CA31CB8B698A}" dt="2017-11-27T19:33:03.646" v="57" actId="1076"/>
          <ac:spMkLst>
            <pc:docMk/>
            <pc:sldMk cId="2575602224" sldId="334"/>
            <ac:spMk id="17" creationId="{00000000-0000-0000-0000-000000000000}"/>
          </ac:spMkLst>
        </pc:spChg>
        <pc:grpChg chg="add mod">
          <ac:chgData name="Gino Chénard" userId="d9050675c6efdedb" providerId="LiveId" clId="{1CE3BE1D-703E-4BE7-A67E-CA31CB8B698A}" dt="2017-11-27T19:31:25.968" v="44" actId="164"/>
          <ac:grpSpMkLst>
            <pc:docMk/>
            <pc:sldMk cId="2575602224" sldId="334"/>
            <ac:grpSpMk id="2" creationId="{DB99919B-55FD-428D-A64C-7DB7F12CF462}"/>
          </ac:grpSpMkLst>
        </pc:grpChg>
        <pc:picChg chg="add mod">
          <ac:chgData name="Gino Chénard" userId="d9050675c6efdedb" providerId="LiveId" clId="{1CE3BE1D-703E-4BE7-A67E-CA31CB8B698A}" dt="2017-11-27T20:21:11.661" v="574" actId="1076"/>
          <ac:picMkLst>
            <pc:docMk/>
            <pc:sldMk cId="2575602224" sldId="334"/>
            <ac:picMk id="11" creationId="{3D7F62F7-6307-4006-B625-96253DB82C54}"/>
          </ac:picMkLst>
        </pc:picChg>
        <pc:picChg chg="mod">
          <ac:chgData name="Gino Chénard" userId="d9050675c6efdedb" providerId="LiveId" clId="{1CE3BE1D-703E-4BE7-A67E-CA31CB8B698A}" dt="2017-11-27T19:31:25.968" v="44" actId="164"/>
          <ac:picMkLst>
            <pc:docMk/>
            <pc:sldMk cId="2575602224" sldId="334"/>
            <ac:picMk id="20" creationId="{00000000-0000-0000-0000-000000000000}"/>
          </ac:picMkLst>
        </pc:picChg>
      </pc:sldChg>
      <pc:sldChg chg="addSp modSp">
        <pc:chgData name="Gino Chénard" userId="d9050675c6efdedb" providerId="LiveId" clId="{1CE3BE1D-703E-4BE7-A67E-CA31CB8B698A}" dt="2017-11-27T20:21:41.054" v="578" actId="1076"/>
        <pc:sldMkLst>
          <pc:docMk/>
          <pc:sldMk cId="2072013178" sldId="335"/>
        </pc:sldMkLst>
        <pc:spChg chg="mod">
          <ac:chgData name="Gino Chénard" userId="d9050675c6efdedb" providerId="LiveId" clId="{1CE3BE1D-703E-4BE7-A67E-CA31CB8B698A}" dt="2017-11-27T19:33:13.610" v="58" actId="14100"/>
          <ac:spMkLst>
            <pc:docMk/>
            <pc:sldMk cId="2072013178" sldId="335"/>
            <ac:spMk id="21" creationId="{00000000-0000-0000-0000-000000000000}"/>
          </ac:spMkLst>
        </pc:spChg>
        <pc:spChg chg="mod">
          <ac:chgData name="Gino Chénard" userId="d9050675c6efdedb" providerId="LiveId" clId="{1CE3BE1D-703E-4BE7-A67E-CA31CB8B698A}" dt="2017-11-27T19:27:42.556" v="35" actId="313"/>
          <ac:spMkLst>
            <pc:docMk/>
            <pc:sldMk cId="2072013178" sldId="335"/>
            <ac:spMk id="12292" creationId="{00000000-0000-0000-0000-000000000000}"/>
          </ac:spMkLst>
        </pc:spChg>
        <pc:grpChg chg="add mod">
          <ac:chgData name="Gino Chénard" userId="d9050675c6efdedb" providerId="LiveId" clId="{1CE3BE1D-703E-4BE7-A67E-CA31CB8B698A}" dt="2017-11-27T19:33:53.389" v="63" actId="1076"/>
          <ac:grpSpMkLst>
            <pc:docMk/>
            <pc:sldMk cId="2072013178" sldId="335"/>
            <ac:grpSpMk id="2" creationId="{7EDF0DE2-9F48-4D08-8373-2FB9AA70FEB5}"/>
          </ac:grpSpMkLst>
        </pc:grpChg>
        <pc:picChg chg="add mod">
          <ac:chgData name="Gino Chénard" userId="d9050675c6efdedb" providerId="LiveId" clId="{1CE3BE1D-703E-4BE7-A67E-CA31CB8B698A}" dt="2017-11-27T20:21:41.054" v="578" actId="1076"/>
          <ac:picMkLst>
            <pc:docMk/>
            <pc:sldMk cId="2072013178" sldId="335"/>
            <ac:picMk id="11" creationId="{0847AA0C-8AE1-493E-A135-3448FF661561}"/>
          </ac:picMkLst>
        </pc:picChg>
        <pc:picChg chg="mod">
          <ac:chgData name="Gino Chénard" userId="d9050675c6efdedb" providerId="LiveId" clId="{1CE3BE1D-703E-4BE7-A67E-CA31CB8B698A}" dt="2017-11-27T19:32:13.468" v="50" actId="164"/>
          <ac:picMkLst>
            <pc:docMk/>
            <pc:sldMk cId="2072013178" sldId="335"/>
            <ac:picMk id="20" creationId="{00000000-0000-0000-0000-000000000000}"/>
          </ac:picMkLst>
        </pc:picChg>
      </pc:sldChg>
      <pc:sldChg chg="addSp delSp modSp">
        <pc:chgData name="Gino Chénard" userId="d9050675c6efdedb" providerId="LiveId" clId="{1CE3BE1D-703E-4BE7-A67E-CA31CB8B698A}" dt="2017-11-27T20:24:10.818" v="599" actId="167"/>
        <pc:sldMkLst>
          <pc:docMk/>
          <pc:sldMk cId="1974156252" sldId="336"/>
        </pc:sldMkLst>
        <pc:spChg chg="mod">
          <ac:chgData name="Gino Chénard" userId="d9050675c6efdedb" providerId="LiveId" clId="{1CE3BE1D-703E-4BE7-A67E-CA31CB8B698A}" dt="2017-11-27T19:41:29.340" v="167" actId="20577"/>
          <ac:spMkLst>
            <pc:docMk/>
            <pc:sldMk cId="1974156252" sldId="336"/>
            <ac:spMk id="3" creationId="{72E9CD6B-48D6-4592-A7B9-F5A76A5EC227}"/>
          </ac:spMkLst>
        </pc:spChg>
        <pc:spChg chg="mod">
          <ac:chgData name="Gino Chénard" userId="d9050675c6efdedb" providerId="LiveId" clId="{1CE3BE1D-703E-4BE7-A67E-CA31CB8B698A}" dt="2017-11-27T19:41:37.548" v="169" actId="27636"/>
          <ac:spMkLst>
            <pc:docMk/>
            <pc:sldMk cId="1974156252" sldId="336"/>
            <ac:spMk id="15365" creationId="{00000000-0000-0000-0000-000000000000}"/>
          </ac:spMkLst>
        </pc:spChg>
        <pc:grpChg chg="add">
          <ac:chgData name="Gino Chénard" userId="d9050675c6efdedb" providerId="LiveId" clId="{1CE3BE1D-703E-4BE7-A67E-CA31CB8B698A}" dt="2017-11-27T19:32:20.051" v="51" actId="167"/>
          <ac:grpSpMkLst>
            <pc:docMk/>
            <pc:sldMk cId="1974156252" sldId="336"/>
            <ac:grpSpMk id="6" creationId="{A9488195-9751-4A58-A1EC-6E7152EBCA2A}"/>
          </ac:grpSpMkLst>
        </pc:grpChg>
        <pc:grpChg chg="add del">
          <ac:chgData name="Gino Chénard" userId="d9050675c6efdedb" providerId="LiveId" clId="{1CE3BE1D-703E-4BE7-A67E-CA31CB8B698A}" dt="2017-11-27T19:35:01.262" v="71" actId="167"/>
          <ac:grpSpMkLst>
            <pc:docMk/>
            <pc:sldMk cId="1974156252" sldId="336"/>
            <ac:grpSpMk id="9" creationId="{38BE1300-1C79-4452-ABE3-97E0A4E7DDFB}"/>
          </ac:grpSpMkLst>
        </pc:grpChg>
        <pc:grpChg chg="add">
          <ac:chgData name="Gino Chénard" userId="d9050675c6efdedb" providerId="LiveId" clId="{1CE3BE1D-703E-4BE7-A67E-CA31CB8B698A}" dt="2017-11-27T19:45:56.906" v="276" actId="167"/>
          <ac:grpSpMkLst>
            <pc:docMk/>
            <pc:sldMk cId="1974156252" sldId="336"/>
            <ac:grpSpMk id="12" creationId="{48EFDB17-472C-40AE-8104-B6C6C8E3321A}"/>
          </ac:grpSpMkLst>
        </pc:grpChg>
        <pc:picChg chg="add del mod">
          <ac:chgData name="Gino Chénard" userId="d9050675c6efdedb" providerId="LiveId" clId="{1CE3BE1D-703E-4BE7-A67E-CA31CB8B698A}" dt="2017-11-27T20:23:29.505" v="588" actId="167"/>
          <ac:picMkLst>
            <pc:docMk/>
            <pc:sldMk cId="1974156252" sldId="336"/>
            <ac:picMk id="4" creationId="{B4BA89F5-5BF2-49EE-AA13-55505DD68A32}"/>
          </ac:picMkLst>
        </pc:picChg>
        <pc:picChg chg="add">
          <ac:chgData name="Gino Chénard" userId="d9050675c6efdedb" providerId="LiveId" clId="{1CE3BE1D-703E-4BE7-A67E-CA31CB8B698A}" dt="2017-11-27T20:23:33.289" v="589" actId="167"/>
          <ac:picMkLst>
            <pc:docMk/>
            <pc:sldMk cId="1974156252" sldId="336"/>
            <ac:picMk id="17" creationId="{E3775A89-CDE9-4411-8EEB-E977A64FBD5F}"/>
          </ac:picMkLst>
        </pc:picChg>
        <pc:picChg chg="add ord">
          <ac:chgData name="Gino Chénard" userId="d9050675c6efdedb" providerId="LiveId" clId="{1CE3BE1D-703E-4BE7-A67E-CA31CB8B698A}" dt="2017-11-27T20:24:10.818" v="599" actId="167"/>
          <ac:picMkLst>
            <pc:docMk/>
            <pc:sldMk cId="1974156252" sldId="336"/>
            <ac:picMk id="18" creationId="{82151399-274C-437C-B7AC-305459801BAA}"/>
          </ac:picMkLst>
        </pc:picChg>
      </pc:sldChg>
      <pc:sldChg chg="addSp delSp modSp">
        <pc:chgData name="Gino Chénard" userId="d9050675c6efdedb" providerId="LiveId" clId="{1CE3BE1D-703E-4BE7-A67E-CA31CB8B698A}" dt="2017-11-27T20:49:01.575" v="685" actId="20577"/>
        <pc:sldMkLst>
          <pc:docMk/>
          <pc:sldMk cId="49337126" sldId="337"/>
        </pc:sldMkLst>
        <pc:spChg chg="mod">
          <ac:chgData name="Gino Chénard" userId="d9050675c6efdedb" providerId="LiveId" clId="{1CE3BE1D-703E-4BE7-A67E-CA31CB8B698A}" dt="2017-11-27T20:49:01.575" v="685" actId="20577"/>
          <ac:spMkLst>
            <pc:docMk/>
            <pc:sldMk cId="49337126" sldId="337"/>
            <ac:spMk id="4" creationId="{BA297B12-AA23-4CBD-887F-340BE7E81A8D}"/>
          </ac:spMkLst>
        </pc:spChg>
        <pc:spChg chg="mod">
          <ac:chgData name="Gino Chénard" userId="d9050675c6efdedb" providerId="LiveId" clId="{1CE3BE1D-703E-4BE7-A67E-CA31CB8B698A}" dt="2017-11-27T19:34:40.757" v="69" actId="14100"/>
          <ac:spMkLst>
            <pc:docMk/>
            <pc:sldMk cId="49337126" sldId="337"/>
            <ac:spMk id="8" creationId="{A28ECAD1-AD77-42D6-B9D5-252E07CCCACF}"/>
          </ac:spMkLst>
        </pc:spChg>
        <pc:spChg chg="mod">
          <ac:chgData name="Gino Chénard" userId="d9050675c6efdedb" providerId="LiveId" clId="{1CE3BE1D-703E-4BE7-A67E-CA31CB8B698A}" dt="2017-11-27T19:30:07.592" v="40" actId="20577"/>
          <ac:spMkLst>
            <pc:docMk/>
            <pc:sldMk cId="49337126" sldId="337"/>
            <ac:spMk id="14341" creationId="{00000000-0000-0000-0000-000000000000}"/>
          </ac:spMkLst>
        </pc:spChg>
        <pc:grpChg chg="add">
          <ac:chgData name="Gino Chénard" userId="d9050675c6efdedb" providerId="LiveId" clId="{1CE3BE1D-703E-4BE7-A67E-CA31CB8B698A}" dt="2017-11-27T19:31:56.991" v="49" actId="20577"/>
          <ac:grpSpMkLst>
            <pc:docMk/>
            <pc:sldMk cId="49337126" sldId="337"/>
            <ac:grpSpMk id="6" creationId="{34FD2A05-72AD-42FA-8564-2A6A68A28414}"/>
          </ac:grpSpMkLst>
        </pc:grpChg>
        <pc:grpChg chg="add del">
          <ac:chgData name="Gino Chénard" userId="d9050675c6efdedb" providerId="LiveId" clId="{1CE3BE1D-703E-4BE7-A67E-CA31CB8B698A}" dt="2017-11-27T19:45:43.574" v="270" actId="20577"/>
          <ac:grpSpMkLst>
            <pc:docMk/>
            <pc:sldMk cId="49337126" sldId="337"/>
            <ac:grpSpMk id="9" creationId="{B1CC9614-C564-4B42-92C1-5E6AC5B6A972}"/>
          </ac:grpSpMkLst>
        </pc:grpChg>
        <pc:grpChg chg="add">
          <ac:chgData name="Gino Chénard" userId="d9050675c6efdedb" providerId="LiveId" clId="{1CE3BE1D-703E-4BE7-A67E-CA31CB8B698A}" dt="2017-11-27T19:45:47.553" v="271" actId="20577"/>
          <ac:grpSpMkLst>
            <pc:docMk/>
            <pc:sldMk cId="49337126" sldId="337"/>
            <ac:grpSpMk id="12" creationId="{0B4C4142-C3CD-41A7-9E52-7E5747F81D24}"/>
          </ac:grpSpMkLst>
        </pc:grpChg>
        <pc:picChg chg="add">
          <ac:chgData name="Gino Chénard" userId="d9050675c6efdedb" providerId="LiveId" clId="{1CE3BE1D-703E-4BE7-A67E-CA31CB8B698A}" dt="2017-11-27T20:23:34.640" v="590" actId="20577"/>
          <ac:picMkLst>
            <pc:docMk/>
            <pc:sldMk cId="49337126" sldId="337"/>
            <ac:picMk id="15" creationId="{5CE9DFDD-517C-4C6A-9B66-028A142646E8}"/>
          </ac:picMkLst>
        </pc:picChg>
        <pc:picChg chg="add del">
          <ac:chgData name="Gino Chénard" userId="d9050675c6efdedb" providerId="LiveId" clId="{1CE3BE1D-703E-4BE7-A67E-CA31CB8B698A}" dt="2017-11-27T20:23:53.286" v="595" actId="20577"/>
          <ac:picMkLst>
            <pc:docMk/>
            <pc:sldMk cId="49337126" sldId="337"/>
            <ac:picMk id="16" creationId="{2746A606-06FA-4CB6-9FBF-A7CB3977C599}"/>
          </ac:picMkLst>
        </pc:picChg>
        <pc:picChg chg="add ord">
          <ac:chgData name="Gino Chénard" userId="d9050675c6efdedb" providerId="LiveId" clId="{1CE3BE1D-703E-4BE7-A67E-CA31CB8B698A}" dt="2017-11-27T20:24:25.016" v="601" actId="167"/>
          <ac:picMkLst>
            <pc:docMk/>
            <pc:sldMk cId="49337126" sldId="337"/>
            <ac:picMk id="17" creationId="{DEB00635-7D80-4F66-BCFB-DDB963D35A72}"/>
          </ac:picMkLst>
        </pc:picChg>
      </pc:sldChg>
      <pc:sldChg chg="addSp modSp">
        <pc:chgData name="Gino Chénard" userId="d9050675c6efdedb" providerId="LiveId" clId="{1CE3BE1D-703E-4BE7-A67E-CA31CB8B698A}" dt="2017-11-27T20:49:09.117" v="686" actId="20577"/>
        <pc:sldMkLst>
          <pc:docMk/>
          <pc:sldMk cId="3602429145" sldId="338"/>
        </pc:sldMkLst>
        <pc:spChg chg="mod">
          <ac:chgData name="Gino Chénard" userId="d9050675c6efdedb" providerId="LiveId" clId="{1CE3BE1D-703E-4BE7-A67E-CA31CB8B698A}" dt="2017-11-27T20:49:09.117" v="686" actId="20577"/>
          <ac:spMkLst>
            <pc:docMk/>
            <pc:sldMk cId="3602429145" sldId="338"/>
            <ac:spMk id="3" creationId="{72E9CD6B-48D6-4592-A7B9-F5A76A5EC227}"/>
          </ac:spMkLst>
        </pc:spChg>
        <pc:spChg chg="mod">
          <ac:chgData name="Gino Chénard" userId="d9050675c6efdedb" providerId="LiveId" clId="{1CE3BE1D-703E-4BE7-A67E-CA31CB8B698A}" dt="2017-11-27T19:27:20.934" v="28" actId="313"/>
          <ac:spMkLst>
            <pc:docMk/>
            <pc:sldMk cId="3602429145" sldId="338"/>
            <ac:spMk id="15365" creationId="{00000000-0000-0000-0000-000000000000}"/>
          </ac:spMkLst>
        </pc:spChg>
        <pc:grpChg chg="add">
          <ac:chgData name="Gino Chénard" userId="d9050675c6efdedb" providerId="LiveId" clId="{1CE3BE1D-703E-4BE7-A67E-CA31CB8B698A}" dt="2017-11-27T19:35:04.286" v="72" actId="20577"/>
          <ac:grpSpMkLst>
            <pc:docMk/>
            <pc:sldMk cId="3602429145" sldId="338"/>
            <ac:grpSpMk id="6" creationId="{FDDF4218-C18C-4EB8-BC10-DEEF40481FF3}"/>
          </ac:grpSpMkLst>
        </pc:grpChg>
        <pc:grpChg chg="add">
          <ac:chgData name="Gino Chénard" userId="d9050675c6efdedb" providerId="LiveId" clId="{1CE3BE1D-703E-4BE7-A67E-CA31CB8B698A}" dt="2017-11-27T19:45:49.526" v="272" actId="20577"/>
          <ac:grpSpMkLst>
            <pc:docMk/>
            <pc:sldMk cId="3602429145" sldId="338"/>
            <ac:grpSpMk id="9" creationId="{8FDC344A-E463-460D-9090-8D9B3B0C936A}"/>
          </ac:grpSpMkLst>
        </pc:grpChg>
        <pc:picChg chg="add mod">
          <ac:chgData name="Gino Chénard" userId="d9050675c6efdedb" providerId="LiveId" clId="{1CE3BE1D-703E-4BE7-A67E-CA31CB8B698A}" dt="2017-11-27T20:23:24.941" v="586" actId="1076"/>
          <ac:picMkLst>
            <pc:docMk/>
            <pc:sldMk cId="3602429145" sldId="338"/>
            <ac:picMk id="4" creationId="{39991F07-C349-4DB0-8705-97A0114935FB}"/>
          </ac:picMkLst>
        </pc:picChg>
        <pc:picChg chg="add mod">
          <ac:chgData name="Gino Chénard" userId="d9050675c6efdedb" providerId="LiveId" clId="{1CE3BE1D-703E-4BE7-A67E-CA31CB8B698A}" dt="2017-11-27T20:22:31.094" v="582" actId="1076"/>
          <ac:picMkLst>
            <pc:docMk/>
            <pc:sldMk cId="3602429145" sldId="338"/>
            <ac:picMk id="12" creationId="{79C8647C-97EF-425F-B5F9-81E2438DA2FB}"/>
          </ac:picMkLst>
        </pc:picChg>
      </pc:sldChg>
      <pc:sldChg chg="addSp delSp modSp">
        <pc:chgData name="Gino Chénard" userId="d9050675c6efdedb" providerId="LiveId" clId="{1CE3BE1D-703E-4BE7-A67E-CA31CB8B698A}" dt="2017-11-27T20:45:51.446" v="660" actId="1076"/>
        <pc:sldMkLst>
          <pc:docMk/>
          <pc:sldMk cId="3171674437" sldId="339"/>
        </pc:sldMkLst>
        <pc:spChg chg="mod">
          <ac:chgData name="Gino Chénard" userId="d9050675c6efdedb" providerId="LiveId" clId="{1CE3BE1D-703E-4BE7-A67E-CA31CB8B698A}" dt="2017-11-27T19:49:27.897" v="349" actId="6549"/>
          <ac:spMkLst>
            <pc:docMk/>
            <pc:sldMk cId="3171674437" sldId="339"/>
            <ac:spMk id="4" creationId="{80F972CB-7ED4-4603-928C-08CEFFCDB200}"/>
          </ac:spMkLst>
        </pc:spChg>
        <pc:spChg chg="mod topLvl">
          <ac:chgData name="Gino Chénard" userId="d9050675c6efdedb" providerId="LiveId" clId="{1CE3BE1D-703E-4BE7-A67E-CA31CB8B698A}" dt="2017-11-27T20:45:13.915" v="650" actId="14100"/>
          <ac:spMkLst>
            <pc:docMk/>
            <pc:sldMk cId="3171674437" sldId="339"/>
            <ac:spMk id="11" creationId="{E7BDAB23-EF5E-4EF6-B556-7CF8B0B53AAE}"/>
          </ac:spMkLst>
        </pc:spChg>
        <pc:spChg chg="add mod ord topLvl">
          <ac:chgData name="Gino Chénard" userId="d9050675c6efdedb" providerId="LiveId" clId="{1CE3BE1D-703E-4BE7-A67E-CA31CB8B698A}" dt="2017-11-27T20:45:51.446" v="660" actId="1076"/>
          <ac:spMkLst>
            <pc:docMk/>
            <pc:sldMk cId="3171674437" sldId="339"/>
            <ac:spMk id="19" creationId="{FF24E115-96F6-48EB-9611-4FEBEDA59F6D}"/>
          </ac:spMkLst>
        </pc:spChg>
        <pc:spChg chg="mod">
          <ac:chgData name="Gino Chénard" userId="d9050675c6efdedb" providerId="LiveId" clId="{1CE3BE1D-703E-4BE7-A67E-CA31CB8B698A}" dt="2017-11-27T19:27:26.270" v="29" actId="313"/>
          <ac:spMkLst>
            <pc:docMk/>
            <pc:sldMk cId="3171674437" sldId="339"/>
            <ac:spMk id="15365" creationId="{00000000-0000-0000-0000-000000000000}"/>
          </ac:spMkLst>
        </pc:spChg>
        <pc:grpChg chg="add mod">
          <ac:chgData name="Gino Chénard" userId="d9050675c6efdedb" providerId="LiveId" clId="{1CE3BE1D-703E-4BE7-A67E-CA31CB8B698A}" dt="2017-11-27T20:45:37.305" v="657" actId="164"/>
          <ac:grpSpMkLst>
            <pc:docMk/>
            <pc:sldMk cId="3171674437" sldId="339"/>
            <ac:grpSpMk id="3" creationId="{46B895CD-8026-4A3D-AA86-255B3C188E70}"/>
          </ac:grpSpMkLst>
        </pc:grpChg>
        <pc:grpChg chg="add">
          <ac:chgData name="Gino Chénard" userId="d9050675c6efdedb" providerId="LiveId" clId="{1CE3BE1D-703E-4BE7-A67E-CA31CB8B698A}" dt="2017-11-27T19:47:48.681" v="289" actId="1076"/>
          <ac:grpSpMkLst>
            <pc:docMk/>
            <pc:sldMk cId="3171674437" sldId="339"/>
            <ac:grpSpMk id="6" creationId="{F0632E69-7708-47BF-9A02-763C958BCCFF}"/>
          </ac:grpSpMkLst>
        </pc:grpChg>
        <pc:grpChg chg="add del mod">
          <ac:chgData name="Gino Chénard" userId="d9050675c6efdedb" providerId="LiveId" clId="{1CE3BE1D-703E-4BE7-A67E-CA31CB8B698A}" dt="2017-11-27T20:45:10.868" v="648" actId="165"/>
          <ac:grpSpMkLst>
            <pc:docMk/>
            <pc:sldMk cId="3171674437" sldId="339"/>
            <ac:grpSpMk id="9" creationId="{98312E7F-9EFE-44AF-9ED9-47DF9DF1CA8F}"/>
          </ac:grpSpMkLst>
        </pc:grpChg>
        <pc:grpChg chg="add del">
          <ac:chgData name="Gino Chénard" userId="d9050675c6efdedb" providerId="LiveId" clId="{1CE3BE1D-703E-4BE7-A67E-CA31CB8B698A}" dt="2017-11-27T20:44:49.844" v="641" actId="1076"/>
          <ac:grpSpMkLst>
            <pc:docMk/>
            <pc:sldMk cId="3171674437" sldId="339"/>
            <ac:grpSpMk id="12" creationId="{3F63593E-D6DA-48B3-A9FB-72AF67551C73}"/>
          </ac:grpSpMkLst>
        </pc:grpChg>
        <pc:picChg chg="add mod">
          <ac:chgData name="Gino Chénard" userId="d9050675c6efdedb" providerId="LiveId" clId="{1CE3BE1D-703E-4BE7-A67E-CA31CB8B698A}" dt="2017-11-27T20:45:37.305" v="657" actId="164"/>
          <ac:picMkLst>
            <pc:docMk/>
            <pc:sldMk cId="3171674437" sldId="339"/>
            <ac:picMk id="2" creationId="{48EBC8E4-29DD-4E97-8D34-832658B0329B}"/>
          </ac:picMkLst>
        </pc:picChg>
        <pc:picChg chg="mod topLvl">
          <ac:chgData name="Gino Chénard" userId="d9050675c6efdedb" providerId="LiveId" clId="{1CE3BE1D-703E-4BE7-A67E-CA31CB8B698A}" dt="2017-11-27T20:45:13.915" v="650" actId="14100"/>
          <ac:picMkLst>
            <pc:docMk/>
            <pc:sldMk cId="3171674437" sldId="339"/>
            <ac:picMk id="10" creationId="{ECB76ACA-CCC0-4F95-809B-FAAFF4A34B64}"/>
          </ac:picMkLst>
        </pc:picChg>
      </pc:sldChg>
      <pc:sldChg chg="addSp delSp modSp">
        <pc:chgData name="Gino Chénard" userId="d9050675c6efdedb" providerId="LiveId" clId="{1CE3BE1D-703E-4BE7-A67E-CA31CB8B698A}" dt="2017-11-27T20:49:25.543" v="688" actId="20577"/>
        <pc:sldMkLst>
          <pc:docMk/>
          <pc:sldMk cId="1450987694" sldId="341"/>
        </pc:sldMkLst>
        <pc:spChg chg="mod">
          <ac:chgData name="Gino Chénard" userId="d9050675c6efdedb" providerId="LiveId" clId="{1CE3BE1D-703E-4BE7-A67E-CA31CB8B698A}" dt="2017-11-27T20:49:25.543" v="688" actId="20577"/>
          <ac:spMkLst>
            <pc:docMk/>
            <pc:sldMk cId="1450987694" sldId="341"/>
            <ac:spMk id="4" creationId="{80F972CB-7ED4-4603-928C-08CEFFCDB200}"/>
          </ac:spMkLst>
        </pc:spChg>
        <pc:spChg chg="mod">
          <ac:chgData name="Gino Chénard" userId="d9050675c6efdedb" providerId="LiveId" clId="{1CE3BE1D-703E-4BE7-A67E-CA31CB8B698A}" dt="2017-11-27T20:45:59.974" v="662" actId="1076"/>
          <ac:spMkLst>
            <pc:docMk/>
            <pc:sldMk cId="1450987694" sldId="341"/>
            <ac:spMk id="20" creationId="{7CD9D482-7DB5-4EB0-8891-B046A49A7DA3}"/>
          </ac:spMkLst>
        </pc:spChg>
        <pc:spChg chg="mod">
          <ac:chgData name="Gino Chénard" userId="d9050675c6efdedb" providerId="LiveId" clId="{1CE3BE1D-703E-4BE7-A67E-CA31CB8B698A}" dt="2017-11-27T19:27:27.453" v="30" actId="313"/>
          <ac:spMkLst>
            <pc:docMk/>
            <pc:sldMk cId="1450987694" sldId="341"/>
            <ac:spMk id="15365" creationId="{00000000-0000-0000-0000-000000000000}"/>
          </ac:spMkLst>
        </pc:spChg>
        <pc:grpChg chg="add">
          <ac:chgData name="Gino Chénard" userId="d9050675c6efdedb" providerId="LiveId" clId="{1CE3BE1D-703E-4BE7-A67E-CA31CB8B698A}" dt="2017-11-27T19:47:50.653" v="290" actId="20577"/>
          <ac:grpSpMkLst>
            <pc:docMk/>
            <pc:sldMk cId="1450987694" sldId="341"/>
            <ac:grpSpMk id="6" creationId="{8B2DF395-4E1F-41D4-BB23-9B2391B95A99}"/>
          </ac:grpSpMkLst>
        </pc:grpChg>
        <pc:grpChg chg="add">
          <ac:chgData name="Gino Chénard" userId="d9050675c6efdedb" providerId="LiveId" clId="{1CE3BE1D-703E-4BE7-A67E-CA31CB8B698A}" dt="2017-11-27T19:47:50.653" v="290" actId="20577"/>
          <ac:grpSpMkLst>
            <pc:docMk/>
            <pc:sldMk cId="1450987694" sldId="341"/>
            <ac:grpSpMk id="9" creationId="{F3383B6C-3ABE-4CCF-A064-6BE3645E2A7D}"/>
          </ac:grpSpMkLst>
        </pc:grpChg>
        <pc:grpChg chg="add del">
          <ac:chgData name="Gino Chénard" userId="d9050675c6efdedb" providerId="LiveId" clId="{1CE3BE1D-703E-4BE7-A67E-CA31CB8B698A}" dt="2017-11-27T20:45:42.776" v="659" actId="20577"/>
          <ac:grpSpMkLst>
            <pc:docMk/>
            <pc:sldMk cId="1450987694" sldId="341"/>
            <ac:grpSpMk id="12" creationId="{CCF031D6-13CD-43A6-9F57-F8CCAE91F35B}"/>
          </ac:grpSpMkLst>
        </pc:grpChg>
        <pc:grpChg chg="add">
          <ac:chgData name="Gino Chénard" userId="d9050675c6efdedb" providerId="LiveId" clId="{1CE3BE1D-703E-4BE7-A67E-CA31CB8B698A}" dt="2017-11-27T20:45:57.072" v="661" actId="20577"/>
          <ac:grpSpMkLst>
            <pc:docMk/>
            <pc:sldMk cId="1450987694" sldId="341"/>
            <ac:grpSpMk id="18" creationId="{8FF27146-9FFE-4A6F-8F6D-F28B49903F69}"/>
          </ac:grpSpMkLst>
        </pc:grpChg>
      </pc:sldChg>
      <pc:sldChg chg="addSp modSp">
        <pc:chgData name="Gino Chénard" userId="d9050675c6efdedb" providerId="LiveId" clId="{1CE3BE1D-703E-4BE7-A67E-CA31CB8B698A}" dt="2017-11-27T20:46:14.047" v="666" actId="1076"/>
        <pc:sldMkLst>
          <pc:docMk/>
          <pc:sldMk cId="696851076" sldId="342"/>
        </pc:sldMkLst>
        <pc:spChg chg="mod">
          <ac:chgData name="Gino Chénard" userId="d9050675c6efdedb" providerId="LiveId" clId="{1CE3BE1D-703E-4BE7-A67E-CA31CB8B698A}" dt="2017-11-27T19:54:49.795" v="521" actId="6549"/>
          <ac:spMkLst>
            <pc:docMk/>
            <pc:sldMk cId="696851076" sldId="342"/>
            <ac:spMk id="8" creationId="{657469FE-74C1-447D-8772-BECAF6272E38}"/>
          </ac:spMkLst>
        </pc:spChg>
        <pc:spChg chg="mod">
          <ac:chgData name="Gino Chénard" userId="d9050675c6efdedb" providerId="LiveId" clId="{1CE3BE1D-703E-4BE7-A67E-CA31CB8B698A}" dt="2017-11-27T20:46:14.047" v="666" actId="1076"/>
          <ac:spMkLst>
            <pc:docMk/>
            <pc:sldMk cId="696851076" sldId="342"/>
            <ac:spMk id="15" creationId="{E99C1D83-6CAC-4100-88E6-E18C065E94A6}"/>
          </ac:spMkLst>
        </pc:spChg>
        <pc:spChg chg="mod">
          <ac:chgData name="Gino Chénard" userId="d9050675c6efdedb" providerId="LiveId" clId="{1CE3BE1D-703E-4BE7-A67E-CA31CB8B698A}" dt="2017-11-27T19:27:30.214" v="32" actId="313"/>
          <ac:spMkLst>
            <pc:docMk/>
            <pc:sldMk cId="696851076" sldId="342"/>
            <ac:spMk id="15365" creationId="{00000000-0000-0000-0000-000000000000}"/>
          </ac:spMkLst>
        </pc:spChg>
        <pc:grpChg chg="add">
          <ac:chgData name="Gino Chénard" userId="d9050675c6efdedb" providerId="LiveId" clId="{1CE3BE1D-703E-4BE7-A67E-CA31CB8B698A}" dt="2017-11-27T19:47:55.080" v="292" actId="1076"/>
          <ac:grpSpMkLst>
            <pc:docMk/>
            <pc:sldMk cId="696851076" sldId="342"/>
            <ac:grpSpMk id="6" creationId="{4F43CBBB-8A08-4E56-9FAF-01B82C5AAC6B}"/>
          </ac:grpSpMkLst>
        </pc:grpChg>
        <pc:grpChg chg="add">
          <ac:chgData name="Gino Chénard" userId="d9050675c6efdedb" providerId="LiveId" clId="{1CE3BE1D-703E-4BE7-A67E-CA31CB8B698A}" dt="2017-11-27T19:47:55.080" v="292" actId="1076"/>
          <ac:grpSpMkLst>
            <pc:docMk/>
            <pc:sldMk cId="696851076" sldId="342"/>
            <ac:grpSpMk id="10" creationId="{F042C65D-ED8B-4DA1-968C-C4DC85792155}"/>
          </ac:grpSpMkLst>
        </pc:grpChg>
        <pc:grpChg chg="add">
          <ac:chgData name="Gino Chénard" userId="d9050675c6efdedb" providerId="LiveId" clId="{1CE3BE1D-703E-4BE7-A67E-CA31CB8B698A}" dt="2017-11-27T20:46:10.795" v="665" actId="1076"/>
          <ac:grpSpMkLst>
            <pc:docMk/>
            <pc:sldMk cId="696851076" sldId="342"/>
            <ac:grpSpMk id="13" creationId="{A2ACD8F8-7053-4FC4-8527-2C03C2108ACF}"/>
          </ac:grpSpMkLst>
        </pc:grpChg>
      </pc:sldChg>
      <pc:sldChg chg="addSp modSp">
        <pc:chgData name="Gino Chénard" userId="d9050675c6efdedb" providerId="LiveId" clId="{1CE3BE1D-703E-4BE7-A67E-CA31CB8B698A}" dt="2017-11-27T20:46:26.929" v="668" actId="1076"/>
        <pc:sldMkLst>
          <pc:docMk/>
          <pc:sldMk cId="3489106995" sldId="343"/>
        </pc:sldMkLst>
        <pc:spChg chg="mod">
          <ac:chgData name="Gino Chénard" userId="d9050675c6efdedb" providerId="LiveId" clId="{1CE3BE1D-703E-4BE7-A67E-CA31CB8B698A}" dt="2017-11-27T19:56:17.910" v="541" actId="20577"/>
          <ac:spMkLst>
            <pc:docMk/>
            <pc:sldMk cId="3489106995" sldId="343"/>
            <ac:spMk id="8" creationId="{657469FE-74C1-447D-8772-BECAF6272E38}"/>
          </ac:spMkLst>
        </pc:spChg>
        <pc:spChg chg="mod">
          <ac:chgData name="Gino Chénard" userId="d9050675c6efdedb" providerId="LiveId" clId="{1CE3BE1D-703E-4BE7-A67E-CA31CB8B698A}" dt="2017-11-27T20:46:26.929" v="668" actId="1076"/>
          <ac:spMkLst>
            <pc:docMk/>
            <pc:sldMk cId="3489106995" sldId="343"/>
            <ac:spMk id="15" creationId="{2ECD315A-56B5-4CDE-98EE-BE753F7E3CB4}"/>
          </ac:spMkLst>
        </pc:spChg>
        <pc:spChg chg="mod">
          <ac:chgData name="Gino Chénard" userId="d9050675c6efdedb" providerId="LiveId" clId="{1CE3BE1D-703E-4BE7-A67E-CA31CB8B698A}" dt="2017-11-27T19:27:31.278" v="33" actId="313"/>
          <ac:spMkLst>
            <pc:docMk/>
            <pc:sldMk cId="3489106995" sldId="343"/>
            <ac:spMk id="15365" creationId="{00000000-0000-0000-0000-000000000000}"/>
          </ac:spMkLst>
        </pc:spChg>
        <pc:grpChg chg="add">
          <ac:chgData name="Gino Chénard" userId="d9050675c6efdedb" providerId="LiveId" clId="{1CE3BE1D-703E-4BE7-A67E-CA31CB8B698A}" dt="2017-11-27T19:47:57.547" v="293" actId="1076"/>
          <ac:grpSpMkLst>
            <pc:docMk/>
            <pc:sldMk cId="3489106995" sldId="343"/>
            <ac:grpSpMk id="6" creationId="{FC4AF994-F60C-4B7A-ACCA-04B988CDBC63}"/>
          </ac:grpSpMkLst>
        </pc:grpChg>
        <pc:grpChg chg="add">
          <ac:chgData name="Gino Chénard" userId="d9050675c6efdedb" providerId="LiveId" clId="{1CE3BE1D-703E-4BE7-A67E-CA31CB8B698A}" dt="2017-11-27T19:47:57.547" v="293" actId="1076"/>
          <ac:grpSpMkLst>
            <pc:docMk/>
            <pc:sldMk cId="3489106995" sldId="343"/>
            <ac:grpSpMk id="10" creationId="{FB6C1DBF-981D-4FC9-B8D6-BF538A472C05}"/>
          </ac:grpSpMkLst>
        </pc:grpChg>
        <pc:grpChg chg="add">
          <ac:chgData name="Gino Chénard" userId="d9050675c6efdedb" providerId="LiveId" clId="{1CE3BE1D-703E-4BE7-A67E-CA31CB8B698A}" dt="2017-11-27T20:46:18.846" v="667" actId="1076"/>
          <ac:grpSpMkLst>
            <pc:docMk/>
            <pc:sldMk cId="3489106995" sldId="343"/>
            <ac:grpSpMk id="13" creationId="{DDA98081-0968-4705-87EA-A1DDE2E8D94B}"/>
          </ac:grpSpMkLst>
        </pc:grpChg>
      </pc:sldChg>
      <pc:sldChg chg="addSp modSp add">
        <pc:chgData name="Gino Chénard" userId="d9050675c6efdedb" providerId="LiveId" clId="{1CE3BE1D-703E-4BE7-A67E-CA31CB8B698A}" dt="2017-11-27T20:46:45.303" v="669" actId="20577"/>
        <pc:sldMkLst>
          <pc:docMk/>
          <pc:sldMk cId="3083927736" sldId="344"/>
        </pc:sldMkLst>
        <pc:spChg chg="mod">
          <ac:chgData name="Gino Chénard" userId="d9050675c6efdedb" providerId="LiveId" clId="{1CE3BE1D-703E-4BE7-A67E-CA31CB8B698A}" dt="2017-11-27T20:46:45.303" v="669" actId="20577"/>
          <ac:spMkLst>
            <pc:docMk/>
            <pc:sldMk cId="3083927736" sldId="344"/>
            <ac:spMk id="2" creationId="{61666475-4DDD-4A59-9873-974E889623DA}"/>
          </ac:spMkLst>
        </pc:spChg>
        <pc:spChg chg="mod">
          <ac:chgData name="Gino Chénard" userId="d9050675c6efdedb" providerId="LiveId" clId="{1CE3BE1D-703E-4BE7-A67E-CA31CB8B698A}" dt="2017-11-27T20:42:40.229" v="621" actId="313"/>
          <ac:spMkLst>
            <pc:docMk/>
            <pc:sldMk cId="3083927736" sldId="344"/>
            <ac:spMk id="3" creationId="{E538358B-520F-47AD-9AAA-5A22FA7ABE0C}"/>
          </ac:spMkLst>
        </pc:spChg>
        <pc:spChg chg="mod">
          <ac:chgData name="Gino Chénard" userId="d9050675c6efdedb" providerId="LiveId" clId="{1CE3BE1D-703E-4BE7-A67E-CA31CB8B698A}" dt="2017-11-27T20:09:57.190" v="544" actId="1076"/>
          <ac:spMkLst>
            <pc:docMk/>
            <pc:sldMk cId="3083927736" sldId="344"/>
            <ac:spMk id="7" creationId="{BC4D96A0-DAB8-4B47-9E24-2C8ED21E25A3}"/>
          </ac:spMkLst>
        </pc:spChg>
        <pc:grpChg chg="add">
          <ac:chgData name="Gino Chénard" userId="d9050675c6efdedb" providerId="LiveId" clId="{1CE3BE1D-703E-4BE7-A67E-CA31CB8B698A}" dt="2017-11-27T20:09:47.543" v="543" actId="20577"/>
          <ac:grpSpMkLst>
            <pc:docMk/>
            <pc:sldMk cId="3083927736" sldId="344"/>
            <ac:grpSpMk id="5" creationId="{92E6DDCA-7B76-474B-B99F-4293348C1807}"/>
          </ac:grpSpMkLst>
        </pc:grpChg>
        <pc:grpChg chg="add">
          <ac:chgData name="Gino Chénard" userId="d9050675c6efdedb" providerId="LiveId" clId="{1CE3BE1D-703E-4BE7-A67E-CA31CB8B698A}" dt="2017-11-27T20:10:18.833" v="545" actId="20577"/>
          <ac:grpSpMkLst>
            <pc:docMk/>
            <pc:sldMk cId="3083927736" sldId="344"/>
            <ac:grpSpMk id="8" creationId="{6221A166-978F-44D3-8E5D-445CC50DB038}"/>
          </ac:grpSpMkLst>
        </pc:grpChg>
      </pc:sldChg>
    </pc:docChg>
  </pc:docChgLst>
  <pc:docChgLst>
    <pc:chgData name="Gino Chénard" userId="d9050675c6efdedb" providerId="LiveId" clId="{413D1CAC-3085-469A-A6C1-A7DF39799516}"/>
    <pc:docChg chg="undo custSel modSld">
      <pc:chgData name="Gino Chénard" userId="d9050675c6efdedb" providerId="LiveId" clId="{413D1CAC-3085-469A-A6C1-A7DF39799516}" dt="2017-11-30T15:53:55.430" v="31" actId="20577"/>
      <pc:docMkLst>
        <pc:docMk/>
      </pc:docMkLst>
      <pc:sldChg chg="modSp">
        <pc:chgData name="Gino Chénard" userId="d9050675c6efdedb" providerId="LiveId" clId="{413D1CAC-3085-469A-A6C1-A7DF39799516}" dt="2017-11-30T15:47:56.482" v="2" actId="20577"/>
        <pc:sldMkLst>
          <pc:docMk/>
          <pc:sldMk cId="3626633169" sldId="311"/>
        </pc:sldMkLst>
        <pc:spChg chg="mod">
          <ac:chgData name="Gino Chénard" userId="d9050675c6efdedb" providerId="LiveId" clId="{413D1CAC-3085-469A-A6C1-A7DF39799516}" dt="2017-11-30T15:47:56.482" v="2" actId="20577"/>
          <ac:spMkLst>
            <pc:docMk/>
            <pc:sldMk cId="3626633169" sldId="311"/>
            <ac:spMk id="5" creationId="{CFCA8F75-3717-4DAB-B347-059DDFF764B8}"/>
          </ac:spMkLst>
        </pc:spChg>
      </pc:sldChg>
      <pc:sldChg chg="modSp">
        <pc:chgData name="Gino Chénard" userId="d9050675c6efdedb" providerId="LiveId" clId="{413D1CAC-3085-469A-A6C1-A7DF39799516}" dt="2017-11-30T15:48:14.855" v="7" actId="6549"/>
        <pc:sldMkLst>
          <pc:docMk/>
          <pc:sldMk cId="1383226929" sldId="317"/>
        </pc:sldMkLst>
        <pc:spChg chg="mod">
          <ac:chgData name="Gino Chénard" userId="d9050675c6efdedb" providerId="LiveId" clId="{413D1CAC-3085-469A-A6C1-A7DF39799516}" dt="2017-11-30T15:48:14.855" v="7" actId="6549"/>
          <ac:spMkLst>
            <pc:docMk/>
            <pc:sldMk cId="1383226929" sldId="317"/>
            <ac:spMk id="5" creationId="{4CA6CC95-C0BF-4E62-AE6D-45BDB257B8F7}"/>
          </ac:spMkLst>
        </pc:spChg>
      </pc:sldChg>
      <pc:sldChg chg="modSp">
        <pc:chgData name="Gino Chénard" userId="d9050675c6efdedb" providerId="LiveId" clId="{413D1CAC-3085-469A-A6C1-A7DF39799516}" dt="2017-11-30T15:52:40.131" v="27" actId="20577"/>
        <pc:sldMkLst>
          <pc:docMk/>
          <pc:sldMk cId="0" sldId="323"/>
        </pc:sldMkLst>
        <pc:spChg chg="mod">
          <ac:chgData name="Gino Chénard" userId="d9050675c6efdedb" providerId="LiveId" clId="{413D1CAC-3085-469A-A6C1-A7DF39799516}" dt="2017-11-30T15:52:40.131" v="27" actId="20577"/>
          <ac:spMkLst>
            <pc:docMk/>
            <pc:sldMk cId="0" sldId="323"/>
            <ac:spMk id="18" creationId="{00000000-0000-0000-0000-000000000000}"/>
          </ac:spMkLst>
        </pc:spChg>
      </pc:sldChg>
      <pc:sldChg chg="modSp">
        <pc:chgData name="Gino Chénard" userId="d9050675c6efdedb" providerId="LiveId" clId="{413D1CAC-3085-469A-A6C1-A7DF39799516}" dt="2017-11-30T15:50:20.295" v="20" actId="20577"/>
        <pc:sldMkLst>
          <pc:docMk/>
          <pc:sldMk cId="2179002797" sldId="331"/>
        </pc:sldMkLst>
        <pc:spChg chg="mod">
          <ac:chgData name="Gino Chénard" userId="d9050675c6efdedb" providerId="LiveId" clId="{413D1CAC-3085-469A-A6C1-A7DF39799516}" dt="2017-11-30T15:50:20.295" v="20" actId="20577"/>
          <ac:spMkLst>
            <pc:docMk/>
            <pc:sldMk cId="2179002797" sldId="331"/>
            <ac:spMk id="4" creationId="{80F972CB-7ED4-4603-928C-08CEFFCDB200}"/>
          </ac:spMkLst>
        </pc:spChg>
      </pc:sldChg>
      <pc:sldChg chg="modSp">
        <pc:chgData name="Gino Chénard" userId="d9050675c6efdedb" providerId="LiveId" clId="{413D1CAC-3085-469A-A6C1-A7DF39799516}" dt="2017-11-30T15:53:55.430" v="31" actId="20577"/>
        <pc:sldMkLst>
          <pc:docMk/>
          <pc:sldMk cId="3886139650" sldId="332"/>
        </pc:sldMkLst>
        <pc:spChg chg="mod">
          <ac:chgData name="Gino Chénard" userId="d9050675c6efdedb" providerId="LiveId" clId="{413D1CAC-3085-469A-A6C1-A7DF39799516}" dt="2017-11-30T15:53:55.430" v="31" actId="20577"/>
          <ac:spMkLst>
            <pc:docMk/>
            <pc:sldMk cId="3886139650" sldId="332"/>
            <ac:spMk id="8" creationId="{657469FE-74C1-447D-8772-BECAF6272E38}"/>
          </ac:spMkLst>
        </pc:spChg>
      </pc:sldChg>
      <pc:sldChg chg="modSp">
        <pc:chgData name="Gino Chénard" userId="d9050675c6efdedb" providerId="LiveId" clId="{413D1CAC-3085-469A-A6C1-A7DF39799516}" dt="2017-11-30T15:52:18.292" v="26" actId="20577"/>
        <pc:sldMkLst>
          <pc:docMk/>
          <pc:sldMk cId="3233653145" sldId="333"/>
        </pc:sldMkLst>
        <pc:spChg chg="mod">
          <ac:chgData name="Gino Chénard" userId="d9050675c6efdedb" providerId="LiveId" clId="{413D1CAC-3085-469A-A6C1-A7DF39799516}" dt="2017-11-30T15:52:18.292" v="26" actId="20577"/>
          <ac:spMkLst>
            <pc:docMk/>
            <pc:sldMk cId="3233653145" sldId="333"/>
            <ac:spMk id="10" creationId="{FAA2D590-F7A3-4132-8FEA-8EF64FC35048}"/>
          </ac:spMkLst>
        </pc:spChg>
      </pc:sldChg>
      <pc:sldChg chg="modSp">
        <pc:chgData name="Gino Chénard" userId="d9050675c6efdedb" providerId="LiveId" clId="{413D1CAC-3085-469A-A6C1-A7DF39799516}" dt="2017-11-30T15:53:08.062" v="28" actId="20577"/>
        <pc:sldMkLst>
          <pc:docMk/>
          <pc:sldMk cId="2072013178" sldId="335"/>
        </pc:sldMkLst>
        <pc:spChg chg="mod">
          <ac:chgData name="Gino Chénard" userId="d9050675c6efdedb" providerId="LiveId" clId="{413D1CAC-3085-469A-A6C1-A7DF39799516}" dt="2017-11-30T15:53:08.062" v="28" actId="20577"/>
          <ac:spMkLst>
            <pc:docMk/>
            <pc:sldMk cId="2072013178" sldId="335"/>
            <ac:spMk id="5" creationId="{7FE894AD-E2CE-4EBF-AEE6-EA9DD271CDD4}"/>
          </ac:spMkLst>
        </pc:spChg>
      </pc:sldChg>
      <pc:sldChg chg="modSp">
        <pc:chgData name="Gino Chénard" userId="d9050675c6efdedb" providerId="LiveId" clId="{413D1CAC-3085-469A-A6C1-A7DF39799516}" dt="2017-11-30T15:51:25.506" v="23" actId="166"/>
        <pc:sldMkLst>
          <pc:docMk/>
          <pc:sldMk cId="3083927736" sldId="344"/>
        </pc:sldMkLst>
        <pc:spChg chg="ord">
          <ac:chgData name="Gino Chénard" userId="d9050675c6efdedb" providerId="LiveId" clId="{413D1CAC-3085-469A-A6C1-A7DF39799516}" dt="2017-11-30T15:51:25.506" v="23" actId="166"/>
          <ac:spMkLst>
            <pc:docMk/>
            <pc:sldMk cId="3083927736" sldId="344"/>
            <ac:spMk id="4" creationId="{F89858AE-AAD6-4534-B24D-18DBD19FCB7B}"/>
          </ac:spMkLst>
        </pc:spChg>
      </pc:sldChg>
    </pc:docChg>
  </pc:docChgLst>
  <pc:docChgLst>
    <pc:chgData name="Gino Chénard" userId="d9050675c6efdedb" providerId="LiveId" clId="{2394183F-9338-463C-9B9F-F51AC186164E}"/>
    <pc:docChg chg="undo custSel modSld">
      <pc:chgData name="Gino Chénard" userId="d9050675c6efdedb" providerId="LiveId" clId="{2394183F-9338-463C-9B9F-F51AC186164E}" dt="2017-11-23T20:59:28.751" v="955" actId="478"/>
      <pc:docMkLst>
        <pc:docMk/>
      </pc:docMkLst>
      <pc:sldChg chg="modTransition">
        <pc:chgData name="Gino Chénard" userId="d9050675c6efdedb" providerId="LiveId" clId="{2394183F-9338-463C-9B9F-F51AC186164E}" dt="2017-11-23T19:56:47.663" v="272" actId="20577"/>
        <pc:sldMkLst>
          <pc:docMk/>
          <pc:sldMk cId="0" sldId="296"/>
        </pc:sldMkLst>
      </pc:sldChg>
      <pc:sldChg chg="addSp delSp modSp modTransition">
        <pc:chgData name="Gino Chénard" userId="d9050675c6efdedb" providerId="LiveId" clId="{2394183F-9338-463C-9B9F-F51AC186164E}" dt="2017-11-23T19:56:47.663" v="272" actId="20577"/>
        <pc:sldMkLst>
          <pc:docMk/>
          <pc:sldMk cId="3626633169" sldId="311"/>
        </pc:sldMkLst>
        <pc:spChg chg="mod">
          <ac:chgData name="Gino Chénard" userId="d9050675c6efdedb" providerId="LiveId" clId="{2394183F-9338-463C-9B9F-F51AC186164E}" dt="2017-11-23T19:46:49.337" v="49" actId="15"/>
          <ac:spMkLst>
            <pc:docMk/>
            <pc:sldMk cId="3626633169" sldId="311"/>
            <ac:spMk id="5" creationId="{CFCA8F75-3717-4DAB-B347-059DDFF764B8}"/>
          </ac:spMkLst>
        </pc:spChg>
        <pc:picChg chg="del mod">
          <ac:chgData name="Gino Chénard" userId="d9050675c6efdedb" providerId="LiveId" clId="{2394183F-9338-463C-9B9F-F51AC186164E}" dt="2017-11-23T19:44:19.640" v="1" actId="478"/>
          <ac:picMkLst>
            <pc:docMk/>
            <pc:sldMk cId="3626633169" sldId="311"/>
            <ac:picMk id="3" creationId="{7996D0B1-09EC-43FA-836E-C6E9CCA59A0B}"/>
          </ac:picMkLst>
        </pc:picChg>
        <pc:picChg chg="add del mod">
          <ac:chgData name="Gino Chénard" userId="d9050675c6efdedb" providerId="LiveId" clId="{2394183F-9338-463C-9B9F-F51AC186164E}" dt="2017-11-23T19:44:37.193" v="6" actId="478"/>
          <ac:picMkLst>
            <pc:docMk/>
            <pc:sldMk cId="3626633169" sldId="311"/>
            <ac:picMk id="4" creationId="{0637A35F-17AC-412B-8EA0-260DF9CA6307}"/>
          </ac:picMkLst>
        </pc:picChg>
        <pc:picChg chg="add mod">
          <ac:chgData name="Gino Chénard" userId="d9050675c6efdedb" providerId="LiveId" clId="{2394183F-9338-463C-9B9F-F51AC186164E}" dt="2017-11-23T19:47:31.108" v="90" actId="1076"/>
          <ac:picMkLst>
            <pc:docMk/>
            <pc:sldMk cId="3626633169" sldId="311"/>
            <ac:picMk id="7" creationId="{A967BC07-910E-4A21-A136-ACF3B89B62C0}"/>
          </ac:picMkLst>
        </pc:picChg>
      </pc:sldChg>
      <pc:sldChg chg="addSp modSp modTransition">
        <pc:chgData name="Gino Chénard" userId="d9050675c6efdedb" providerId="LiveId" clId="{2394183F-9338-463C-9B9F-F51AC186164E}" dt="2017-11-23T19:56:47.663" v="272" actId="20577"/>
        <pc:sldMkLst>
          <pc:docMk/>
          <pc:sldMk cId="1383226929" sldId="317"/>
        </pc:sldMkLst>
        <pc:spChg chg="mod">
          <ac:chgData name="Gino Chénard" userId="d9050675c6efdedb" providerId="LiveId" clId="{2394183F-9338-463C-9B9F-F51AC186164E}" dt="2017-11-23T19:47:18.172" v="88" actId="15"/>
          <ac:spMkLst>
            <pc:docMk/>
            <pc:sldMk cId="1383226929" sldId="317"/>
            <ac:spMk id="5" creationId="{4CA6CC95-C0BF-4E62-AE6D-45BDB257B8F7}"/>
          </ac:spMkLst>
        </pc:spChg>
        <pc:picChg chg="add mod">
          <ac:chgData name="Gino Chénard" userId="d9050675c6efdedb" providerId="LiveId" clId="{2394183F-9338-463C-9B9F-F51AC186164E}" dt="2017-11-23T19:47:25.248" v="89" actId="1076"/>
          <ac:picMkLst>
            <pc:docMk/>
            <pc:sldMk cId="1383226929" sldId="317"/>
            <ac:picMk id="3" creationId="{49D31665-991A-4743-AEC6-8D71F22DB75F}"/>
          </ac:picMkLst>
        </pc:picChg>
      </pc:sldChg>
      <pc:sldChg chg="addSp modSp modTransition">
        <pc:chgData name="Gino Chénard" userId="d9050675c6efdedb" providerId="LiveId" clId="{2394183F-9338-463C-9B9F-F51AC186164E}" dt="2017-11-23T19:56:47.663" v="272" actId="20577"/>
        <pc:sldMkLst>
          <pc:docMk/>
          <pc:sldMk cId="0" sldId="318"/>
        </pc:sldMkLst>
        <pc:spChg chg="mod">
          <ac:chgData name="Gino Chénard" userId="d9050675c6efdedb" providerId="LiveId" clId="{2394183F-9338-463C-9B9F-F51AC186164E}" dt="2017-11-23T19:49:16.417" v="137" actId="27636"/>
          <ac:spMkLst>
            <pc:docMk/>
            <pc:sldMk cId="0" sldId="318"/>
            <ac:spMk id="5" creationId="{1866A061-3616-4F23-8DBB-90F7C087B2F7}"/>
          </ac:spMkLst>
        </pc:spChg>
        <pc:spChg chg="mod">
          <ac:chgData name="Gino Chénard" userId="d9050675c6efdedb" providerId="LiveId" clId="{2394183F-9338-463C-9B9F-F51AC186164E}" dt="2017-11-23T19:47:40.464" v="93" actId="6549"/>
          <ac:spMkLst>
            <pc:docMk/>
            <pc:sldMk cId="0" sldId="318"/>
            <ac:spMk id="7172" creationId="{00000000-0000-0000-0000-000000000000}"/>
          </ac:spMkLst>
        </pc:spChg>
        <pc:picChg chg="add mod">
          <ac:chgData name="Gino Chénard" userId="d9050675c6efdedb" providerId="LiveId" clId="{2394183F-9338-463C-9B9F-F51AC186164E}" dt="2017-11-23T19:49:48.390" v="140" actId="1076"/>
          <ac:picMkLst>
            <pc:docMk/>
            <pc:sldMk cId="0" sldId="318"/>
            <ac:picMk id="3" creationId="{5A378CBA-B171-44C4-A228-8D6F09E0A229}"/>
          </ac:picMkLst>
        </pc:picChg>
      </pc:sldChg>
      <pc:sldChg chg="addSp delSp modSp modTransition">
        <pc:chgData name="Gino Chénard" userId="d9050675c6efdedb" providerId="LiveId" clId="{2394183F-9338-463C-9B9F-F51AC186164E}" dt="2017-11-23T20:02:28.812" v="357" actId="6549"/>
        <pc:sldMkLst>
          <pc:docMk/>
          <pc:sldMk cId="0" sldId="319"/>
        </pc:sldMkLst>
        <pc:spChg chg="mod">
          <ac:chgData name="Gino Chénard" userId="d9050675c6efdedb" providerId="LiveId" clId="{2394183F-9338-463C-9B9F-F51AC186164E}" dt="2017-11-23T20:02:28.812" v="357" actId="6549"/>
          <ac:spMkLst>
            <pc:docMk/>
            <pc:sldMk cId="0" sldId="319"/>
            <ac:spMk id="6" creationId="{49A71DCF-07F1-4FEC-A3BC-225E0516D180}"/>
          </ac:spMkLst>
        </pc:spChg>
        <pc:spChg chg="del mod">
          <ac:chgData name="Gino Chénard" userId="d9050675c6efdedb" providerId="LiveId" clId="{2394183F-9338-463C-9B9F-F51AC186164E}" dt="2017-11-23T19:59:46.761" v="311" actId="478"/>
          <ac:spMkLst>
            <pc:docMk/>
            <pc:sldMk cId="0" sldId="319"/>
            <ac:spMk id="11" creationId="{7330CDC7-8A7F-4727-A2DC-ADDD3790C41A}"/>
          </ac:spMkLst>
        </pc:spChg>
        <pc:picChg chg="add del mod ord">
          <ac:chgData name="Gino Chénard" userId="d9050675c6efdedb" providerId="LiveId" clId="{2394183F-9338-463C-9B9F-F51AC186164E}" dt="2017-11-23T20:02:24.675" v="356" actId="1076"/>
          <ac:picMkLst>
            <pc:docMk/>
            <pc:sldMk cId="0" sldId="319"/>
            <ac:picMk id="9221" creationId="{00000000-0000-0000-0000-000000000000}"/>
          </ac:picMkLst>
        </pc:picChg>
      </pc:sldChg>
      <pc:sldChg chg="addSp modSp modTransition">
        <pc:chgData name="Gino Chénard" userId="d9050675c6efdedb" providerId="LiveId" clId="{2394183F-9338-463C-9B9F-F51AC186164E}" dt="2017-11-23T19:56:47.663" v="272" actId="20577"/>
        <pc:sldMkLst>
          <pc:docMk/>
          <pc:sldMk cId="0" sldId="322"/>
        </pc:sldMkLst>
        <pc:spChg chg="mod">
          <ac:chgData name="Gino Chénard" userId="d9050675c6efdedb" providerId="LiveId" clId="{2394183F-9338-463C-9B9F-F51AC186164E}" dt="2017-11-23T19:53:35.555" v="263" actId="20577"/>
          <ac:spMkLst>
            <pc:docMk/>
            <pc:sldMk cId="0" sldId="322"/>
            <ac:spMk id="5" creationId="{2737AE46-09D2-4729-B5B6-4E816F21B61B}"/>
          </ac:spMkLst>
        </pc:spChg>
        <pc:spChg chg="mod">
          <ac:chgData name="Gino Chénard" userId="d9050675c6efdedb" providerId="LiveId" clId="{2394183F-9338-463C-9B9F-F51AC186164E}" dt="2017-11-23T19:50:06.021" v="148" actId="27636"/>
          <ac:spMkLst>
            <pc:docMk/>
            <pc:sldMk cId="0" sldId="322"/>
            <ac:spMk id="8196" creationId="{00000000-0000-0000-0000-000000000000}"/>
          </ac:spMkLst>
        </pc:spChg>
        <pc:picChg chg="add mod modCrop">
          <ac:chgData name="Gino Chénard" userId="d9050675c6efdedb" providerId="LiveId" clId="{2394183F-9338-463C-9B9F-F51AC186164E}" dt="2017-11-23T19:54:52.514" v="271" actId="1076"/>
          <ac:picMkLst>
            <pc:docMk/>
            <pc:sldMk cId="0" sldId="322"/>
            <ac:picMk id="6" creationId="{56112017-FBDB-4326-9F7B-0A7493FD575C}"/>
          </ac:picMkLst>
        </pc:picChg>
      </pc:sldChg>
      <pc:sldChg chg="addSp modSp modTransition">
        <pc:chgData name="Gino Chénard" userId="d9050675c6efdedb" providerId="LiveId" clId="{2394183F-9338-463C-9B9F-F51AC186164E}" dt="2017-11-23T20:50:57.527" v="627" actId="1076"/>
        <pc:sldMkLst>
          <pc:docMk/>
          <pc:sldMk cId="0" sldId="323"/>
        </pc:sldMkLst>
        <pc:spChg chg="add mod ord">
          <ac:chgData name="Gino Chénard" userId="d9050675c6efdedb" providerId="LiveId" clId="{2394183F-9338-463C-9B9F-F51AC186164E}" dt="2017-11-23T20:50:54.275" v="626" actId="164"/>
          <ac:spMkLst>
            <pc:docMk/>
            <pc:sldMk cId="0" sldId="323"/>
            <ac:spMk id="2" creationId="{D32BB17E-AF69-4408-9815-D61BCAC1A924}"/>
          </ac:spMkLst>
        </pc:spChg>
        <pc:grpChg chg="add mod">
          <ac:chgData name="Gino Chénard" userId="d9050675c6efdedb" providerId="LiveId" clId="{2394183F-9338-463C-9B9F-F51AC186164E}" dt="2017-11-23T20:50:47.654" v="625" actId="164"/>
          <ac:grpSpMkLst>
            <pc:docMk/>
            <pc:sldMk cId="0" sldId="323"/>
            <ac:grpSpMk id="3" creationId="{D8C7EF89-19F5-4379-9101-5736C9F00C03}"/>
          </ac:grpSpMkLst>
        </pc:grpChg>
        <pc:grpChg chg="add mod">
          <ac:chgData name="Gino Chénard" userId="d9050675c6efdedb" providerId="LiveId" clId="{2394183F-9338-463C-9B9F-F51AC186164E}" dt="2017-11-23T20:50:57.527" v="627" actId="1076"/>
          <ac:grpSpMkLst>
            <pc:docMk/>
            <pc:sldMk cId="0" sldId="323"/>
            <ac:grpSpMk id="4" creationId="{865DFD36-9C55-444D-93D0-E3BF9BF1AAED}"/>
          </ac:grpSpMkLst>
        </pc:grpChg>
        <pc:picChg chg="add mod">
          <ac:chgData name="Gino Chénard" userId="d9050675c6efdedb" providerId="LiveId" clId="{2394183F-9338-463C-9B9F-F51AC186164E}" dt="2017-11-23T20:50:54.275" v="626" actId="164"/>
          <ac:picMkLst>
            <pc:docMk/>
            <pc:sldMk cId="0" sldId="323"/>
            <ac:picMk id="5" creationId="{5A392C1E-9F46-4388-A6DE-4C529D13CBBB}"/>
          </ac:picMkLst>
        </pc:picChg>
        <pc:picChg chg="add mod">
          <ac:chgData name="Gino Chénard" userId="d9050675c6efdedb" providerId="LiveId" clId="{2394183F-9338-463C-9B9F-F51AC186164E}" dt="2017-11-23T20:50:54.275" v="626" actId="164"/>
          <ac:picMkLst>
            <pc:docMk/>
            <pc:sldMk cId="0" sldId="323"/>
            <ac:picMk id="6" creationId="{8E62BA68-BAF9-45D2-8F93-18A9C0ED8D93}"/>
          </ac:picMkLst>
        </pc:picChg>
        <pc:picChg chg="add mod ord">
          <ac:chgData name="Gino Chénard" userId="d9050675c6efdedb" providerId="LiveId" clId="{2394183F-9338-463C-9B9F-F51AC186164E}" dt="2017-11-23T20:50:54.275" v="626" actId="164"/>
          <ac:picMkLst>
            <pc:docMk/>
            <pc:sldMk cId="0" sldId="323"/>
            <ac:picMk id="7" creationId="{1C6392E1-09E0-42A9-AE90-F73E31126078}"/>
          </ac:picMkLst>
        </pc:picChg>
        <pc:picChg chg="add mod">
          <ac:chgData name="Gino Chénard" userId="d9050675c6efdedb" providerId="LiveId" clId="{2394183F-9338-463C-9B9F-F51AC186164E}" dt="2017-11-23T20:50:54.275" v="626" actId="164"/>
          <ac:picMkLst>
            <pc:docMk/>
            <pc:sldMk cId="0" sldId="323"/>
            <ac:picMk id="8" creationId="{61D1CF77-FEC5-4200-80E5-175B101AFCDF}"/>
          </ac:picMkLst>
        </pc:picChg>
        <pc:picChg chg="add mod">
          <ac:chgData name="Gino Chénard" userId="d9050675c6efdedb" providerId="LiveId" clId="{2394183F-9338-463C-9B9F-F51AC186164E}" dt="2017-11-23T20:50:54.275" v="626" actId="164"/>
          <ac:picMkLst>
            <pc:docMk/>
            <pc:sldMk cId="0" sldId="323"/>
            <ac:picMk id="9" creationId="{E936CC61-E4CE-4AC6-B584-BC220C1D25EC}"/>
          </ac:picMkLst>
        </pc:picChg>
        <pc:picChg chg="add mod modCrop">
          <ac:chgData name="Gino Chénard" userId="d9050675c6efdedb" providerId="LiveId" clId="{2394183F-9338-463C-9B9F-F51AC186164E}" dt="2017-11-23T20:49:29.883" v="603" actId="571"/>
          <ac:picMkLst>
            <pc:docMk/>
            <pc:sldMk cId="0" sldId="323"/>
            <ac:picMk id="10" creationId="{5E9E40A1-FC4C-49C3-AD4D-15E1041C95DF}"/>
          </ac:picMkLst>
        </pc:picChg>
        <pc:picChg chg="mod modCrop">
          <ac:chgData name="Gino Chénard" userId="d9050675c6efdedb" providerId="LiveId" clId="{2394183F-9338-463C-9B9F-F51AC186164E}" dt="2017-11-23T20:50:54.275" v="626" actId="164"/>
          <ac:picMkLst>
            <pc:docMk/>
            <pc:sldMk cId="0" sldId="323"/>
            <ac:picMk id="10245" creationId="{00000000-0000-0000-0000-000000000000}"/>
          </ac:picMkLst>
        </pc:picChg>
      </pc:sldChg>
      <pc:sldChg chg="addSp delSp modSp modTransition">
        <pc:chgData name="Gino Chénard" userId="d9050675c6efdedb" providerId="LiveId" clId="{2394183F-9338-463C-9B9F-F51AC186164E}" dt="2017-11-23T20:54:30.580" v="670" actId="15"/>
        <pc:sldMkLst>
          <pc:docMk/>
          <pc:sldMk cId="0" sldId="324"/>
        </pc:sldMkLst>
        <pc:spChg chg="mod">
          <ac:chgData name="Gino Chénard" userId="d9050675c6efdedb" providerId="LiveId" clId="{2394183F-9338-463C-9B9F-F51AC186164E}" dt="2017-11-23T20:54:30.580" v="670" actId="15"/>
          <ac:spMkLst>
            <pc:docMk/>
            <pc:sldMk cId="0" sldId="324"/>
            <ac:spMk id="5" creationId="{E96ABC2E-D1AA-4114-BB3A-F2C5B814E4DB}"/>
          </ac:spMkLst>
        </pc:spChg>
        <pc:spChg chg="add del">
          <ac:chgData name="Gino Chénard" userId="d9050675c6efdedb" providerId="LiveId" clId="{2394183F-9338-463C-9B9F-F51AC186164E}" dt="2017-11-23T20:09:06.661" v="448" actId="20577"/>
          <ac:spMkLst>
            <pc:docMk/>
            <pc:sldMk cId="0" sldId="324"/>
            <ac:spMk id="6" creationId="{1EB61E45-A27C-4EB0-A683-D87E58C14900}"/>
          </ac:spMkLst>
        </pc:spChg>
        <pc:spChg chg="add mod">
          <ac:chgData name="Gino Chénard" userId="d9050675c6efdedb" providerId="LiveId" clId="{2394183F-9338-463C-9B9F-F51AC186164E}" dt="2017-11-23T20:05:13.246" v="374" actId="164"/>
          <ac:spMkLst>
            <pc:docMk/>
            <pc:sldMk cId="0" sldId="324"/>
            <ac:spMk id="15" creationId="{A194C95A-2F13-4CE8-A156-CEB7538110C0}"/>
          </ac:spMkLst>
        </pc:spChg>
        <pc:spChg chg="mod">
          <ac:chgData name="Gino Chénard" userId="d9050675c6efdedb" providerId="LiveId" clId="{2394183F-9338-463C-9B9F-F51AC186164E}" dt="2017-11-23T20:13:36.543" v="476" actId="20577"/>
          <ac:spMkLst>
            <pc:docMk/>
            <pc:sldMk cId="0" sldId="324"/>
            <ac:spMk id="11268" creationId="{00000000-0000-0000-0000-000000000000}"/>
          </ac:spMkLst>
        </pc:spChg>
        <pc:grpChg chg="add mod">
          <ac:chgData name="Gino Chénard" userId="d9050675c6efdedb" providerId="LiveId" clId="{2394183F-9338-463C-9B9F-F51AC186164E}" dt="2017-11-23T20:51:56.527" v="642" actId="164"/>
          <ac:grpSpMkLst>
            <pc:docMk/>
            <pc:sldMk cId="0" sldId="324"/>
            <ac:grpSpMk id="6" creationId="{290AA326-F299-4632-8E33-47A79099930C}"/>
          </ac:grpSpMkLst>
        </pc:grpChg>
        <pc:grpChg chg="add mod">
          <ac:chgData name="Gino Chénard" userId="d9050675c6efdedb" providerId="LiveId" clId="{2394183F-9338-463C-9B9F-F51AC186164E}" dt="2017-11-23T20:51:56.527" v="642" actId="164"/>
          <ac:grpSpMkLst>
            <pc:docMk/>
            <pc:sldMk cId="0" sldId="324"/>
            <ac:grpSpMk id="8" creationId="{0D381AC5-C47A-412D-854C-7A4344BC4EB6}"/>
          </ac:grpSpMkLst>
        </pc:grpChg>
        <pc:grpChg chg="add mod">
          <ac:chgData name="Gino Chénard" userId="d9050675c6efdedb" providerId="LiveId" clId="{2394183F-9338-463C-9B9F-F51AC186164E}" dt="2017-11-23T20:51:56.527" v="642" actId="164"/>
          <ac:grpSpMkLst>
            <pc:docMk/>
            <pc:sldMk cId="0" sldId="324"/>
            <ac:grpSpMk id="16" creationId="{F2037466-0445-4744-8134-A24598DF6B7D}"/>
          </ac:grpSpMkLst>
        </pc:grpChg>
        <pc:picChg chg="add mod">
          <ac:chgData name="Gino Chénard" userId="d9050675c6efdedb" providerId="LiveId" clId="{2394183F-9338-463C-9B9F-F51AC186164E}" dt="2017-11-23T20:09:12.012" v="452" actId="1076"/>
          <ac:picMkLst>
            <pc:docMk/>
            <pc:sldMk cId="0" sldId="324"/>
            <ac:picMk id="7" creationId="{413ECDD1-8C04-4336-9322-B4438A4D97B4}"/>
          </ac:picMkLst>
        </pc:picChg>
        <pc:picChg chg="add mod">
          <ac:chgData name="Gino Chénard" userId="d9050675c6efdedb" providerId="LiveId" clId="{2394183F-9338-463C-9B9F-F51AC186164E}" dt="2017-11-23T20:05:13.246" v="374" actId="164"/>
          <ac:picMkLst>
            <pc:docMk/>
            <pc:sldMk cId="0" sldId="324"/>
            <ac:picMk id="9" creationId="{4BDDC276-4BDD-433D-A069-0B99306609B0}"/>
          </ac:picMkLst>
        </pc:picChg>
        <pc:picChg chg="add mod">
          <ac:chgData name="Gino Chénard" userId="d9050675c6efdedb" providerId="LiveId" clId="{2394183F-9338-463C-9B9F-F51AC186164E}" dt="2017-11-23T20:51:31.757" v="637" actId="164"/>
          <ac:picMkLst>
            <pc:docMk/>
            <pc:sldMk cId="0" sldId="324"/>
            <ac:picMk id="10" creationId="{E630F7F8-9E9C-412A-BF53-F3B736D76697}"/>
          </ac:picMkLst>
        </pc:picChg>
        <pc:picChg chg="add mod">
          <ac:chgData name="Gino Chénard" userId="d9050675c6efdedb" providerId="LiveId" clId="{2394183F-9338-463C-9B9F-F51AC186164E}" dt="2017-11-23T20:52:09.247" v="643" actId="15"/>
          <ac:picMkLst>
            <pc:docMk/>
            <pc:sldMk cId="0" sldId="324"/>
            <ac:picMk id="11" creationId="{76C81B60-7A6B-40E6-99FC-51C280951A65}"/>
          </ac:picMkLst>
        </pc:picChg>
        <pc:picChg chg="add mod">
          <ac:chgData name="Gino Chénard" userId="d9050675c6efdedb" providerId="LiveId" clId="{2394183F-9338-463C-9B9F-F51AC186164E}" dt="2017-11-23T20:52:09.247" v="643" actId="15"/>
          <ac:picMkLst>
            <pc:docMk/>
            <pc:sldMk cId="0" sldId="324"/>
            <ac:picMk id="12" creationId="{0ED4DF54-60DC-428B-8A11-79131AC32C63}"/>
          </ac:picMkLst>
        </pc:picChg>
        <pc:picChg chg="add mod">
          <ac:chgData name="Gino Chénard" userId="d9050675c6efdedb" providerId="LiveId" clId="{2394183F-9338-463C-9B9F-F51AC186164E}" dt="2017-11-23T20:52:09.247" v="643" actId="15"/>
          <ac:picMkLst>
            <pc:docMk/>
            <pc:sldMk cId="0" sldId="324"/>
            <ac:picMk id="13" creationId="{D0FF7666-5B6A-4154-BA70-4DF5DC3117F9}"/>
          </ac:picMkLst>
        </pc:picChg>
        <pc:picChg chg="add mod">
          <ac:chgData name="Gino Chénard" userId="d9050675c6efdedb" providerId="LiveId" clId="{2394183F-9338-463C-9B9F-F51AC186164E}" dt="2017-11-23T20:52:09.247" v="643" actId="15"/>
          <ac:picMkLst>
            <pc:docMk/>
            <pc:sldMk cId="0" sldId="324"/>
            <ac:picMk id="14" creationId="{415593FF-0BA7-49D5-B7D4-2272677B2986}"/>
          </ac:picMkLst>
        </pc:picChg>
      </pc:sldChg>
      <pc:sldChg chg="addSp modSp modTransition">
        <pc:chgData name="Gino Chénard" userId="d9050675c6efdedb" providerId="LiveId" clId="{2394183F-9338-463C-9B9F-F51AC186164E}" dt="2017-11-23T20:56:01.011" v="730" actId="404"/>
        <pc:sldMkLst>
          <pc:docMk/>
          <pc:sldMk cId="0" sldId="325"/>
        </pc:sldMkLst>
        <pc:spChg chg="mod">
          <ac:chgData name="Gino Chénard" userId="d9050675c6efdedb" providerId="LiveId" clId="{2394183F-9338-463C-9B9F-F51AC186164E}" dt="2017-11-23T20:05:57.731" v="413" actId="14100"/>
          <ac:spMkLst>
            <pc:docMk/>
            <pc:sldMk cId="0" sldId="325"/>
            <ac:spMk id="4" creationId="{ECCC3AF2-5A38-4E9D-93F0-A80333DB9C7B}"/>
          </ac:spMkLst>
        </pc:spChg>
        <pc:spChg chg="mod ord">
          <ac:chgData name="Gino Chénard" userId="d9050675c6efdedb" providerId="LiveId" clId="{2394183F-9338-463C-9B9F-F51AC186164E}" dt="2017-11-23T20:56:01.011" v="730" actId="404"/>
          <ac:spMkLst>
            <pc:docMk/>
            <pc:sldMk cId="0" sldId="325"/>
            <ac:spMk id="5" creationId="{7FE894AD-E2CE-4EBF-AEE6-EA9DD271CDD4}"/>
          </ac:spMkLst>
        </pc:spChg>
        <pc:spChg chg="mod">
          <ac:chgData name="Gino Chénard" userId="d9050675c6efdedb" providerId="LiveId" clId="{2394183F-9338-463C-9B9F-F51AC186164E}" dt="2017-11-23T20:13:43.730" v="478" actId="20577"/>
          <ac:spMkLst>
            <pc:docMk/>
            <pc:sldMk cId="0" sldId="325"/>
            <ac:spMk id="12292" creationId="{00000000-0000-0000-0000-000000000000}"/>
          </ac:spMkLst>
        </pc:spChg>
        <pc:grpChg chg="add mod">
          <ac:chgData name="Gino Chénard" userId="d9050675c6efdedb" providerId="LiveId" clId="{2394183F-9338-463C-9B9F-F51AC186164E}" dt="2017-11-23T20:53:41.461" v="649" actId="164"/>
          <ac:grpSpMkLst>
            <pc:docMk/>
            <pc:sldMk cId="0" sldId="325"/>
            <ac:grpSpMk id="2" creationId="{4071D94D-B210-485E-BADB-2B7C7303DDC7}"/>
          </ac:grpSpMkLst>
        </pc:grpChg>
        <pc:grpChg chg="add mod">
          <ac:chgData name="Gino Chénard" userId="d9050675c6efdedb" providerId="LiveId" clId="{2394183F-9338-463C-9B9F-F51AC186164E}" dt="2017-11-23T20:53:41.461" v="649" actId="164"/>
          <ac:grpSpMkLst>
            <pc:docMk/>
            <pc:sldMk cId="0" sldId="325"/>
            <ac:grpSpMk id="10" creationId="{172B90C1-CD73-4632-B39B-719EE43823B0}"/>
          </ac:grpSpMkLst>
        </pc:grpChg>
        <pc:grpChg chg="add mod">
          <ac:chgData name="Gino Chénard" userId="d9050675c6efdedb" providerId="LiveId" clId="{2394183F-9338-463C-9B9F-F51AC186164E}" dt="2017-11-23T20:53:41.461" v="649" actId="164"/>
          <ac:grpSpMkLst>
            <pc:docMk/>
            <pc:sldMk cId="0" sldId="325"/>
            <ac:grpSpMk id="16" creationId="{2C51F2E9-3BF5-4E1D-BB10-0A54CA5671D8}"/>
          </ac:grpSpMkLst>
        </pc:grpChg>
        <pc:picChg chg="add mod">
          <ac:chgData name="Gino Chénard" userId="d9050675c6efdedb" providerId="LiveId" clId="{2394183F-9338-463C-9B9F-F51AC186164E}" dt="2017-11-23T20:09:51.219" v="458" actId="1076"/>
          <ac:picMkLst>
            <pc:docMk/>
            <pc:sldMk cId="0" sldId="325"/>
            <ac:picMk id="9" creationId="{E60EE776-20CC-48AF-B3CD-2A5BAB8D2E59}"/>
          </ac:picMkLst>
        </pc:picChg>
        <pc:picChg chg="mod">
          <ac:chgData name="Gino Chénard" userId="d9050675c6efdedb" providerId="LiveId" clId="{2394183F-9338-463C-9B9F-F51AC186164E}" dt="2017-11-23T20:53:37.337" v="648" actId="404"/>
          <ac:picMkLst>
            <pc:docMk/>
            <pc:sldMk cId="0" sldId="325"/>
            <ac:picMk id="11" creationId="{7E847DB0-07DF-43E7-A50A-39B45D601AAE}"/>
          </ac:picMkLst>
        </pc:picChg>
        <pc:picChg chg="mod">
          <ac:chgData name="Gino Chénard" userId="d9050675c6efdedb" providerId="LiveId" clId="{2394183F-9338-463C-9B9F-F51AC186164E}" dt="2017-11-23T20:53:37.337" v="648" actId="404"/>
          <ac:picMkLst>
            <pc:docMk/>
            <pc:sldMk cId="0" sldId="325"/>
            <ac:picMk id="12" creationId="{2A64764D-3694-40EA-A975-90D55A4AC7B8}"/>
          </ac:picMkLst>
        </pc:picChg>
        <pc:picChg chg="mod">
          <ac:chgData name="Gino Chénard" userId="d9050675c6efdedb" providerId="LiveId" clId="{2394183F-9338-463C-9B9F-F51AC186164E}" dt="2017-11-23T20:53:37.337" v="648" actId="404"/>
          <ac:picMkLst>
            <pc:docMk/>
            <pc:sldMk cId="0" sldId="325"/>
            <ac:picMk id="14" creationId="{A387738B-F0E8-4F1E-8084-BD5BFB7BF3E5}"/>
          </ac:picMkLst>
        </pc:picChg>
        <pc:picChg chg="mod">
          <ac:chgData name="Gino Chénard" userId="d9050675c6efdedb" providerId="LiveId" clId="{2394183F-9338-463C-9B9F-F51AC186164E}" dt="2017-11-23T20:53:37.337" v="648" actId="404"/>
          <ac:picMkLst>
            <pc:docMk/>
            <pc:sldMk cId="0" sldId="325"/>
            <ac:picMk id="15" creationId="{91ABB14C-140D-4D6E-B5AA-68AD5E6845D1}"/>
          </ac:picMkLst>
        </pc:picChg>
      </pc:sldChg>
      <pc:sldChg chg="addSp modSp modTransition">
        <pc:chgData name="Gino Chénard" userId="d9050675c6efdedb" providerId="LiveId" clId="{2394183F-9338-463C-9B9F-F51AC186164E}" dt="2017-11-23T20:59:20.696" v="954" actId="1076"/>
        <pc:sldMkLst>
          <pc:docMk/>
          <pc:sldMk cId="0" sldId="326"/>
        </pc:sldMkLst>
        <pc:spChg chg="mod">
          <ac:chgData name="Gino Chénard" userId="d9050675c6efdedb" providerId="LiveId" clId="{2394183F-9338-463C-9B9F-F51AC186164E}" dt="2017-11-23T20:59:15.805" v="952" actId="404"/>
          <ac:spMkLst>
            <pc:docMk/>
            <pc:sldMk cId="0" sldId="326"/>
            <ac:spMk id="5" creationId="{3F8751EB-D819-4633-B9BB-CDC2B3C56760}"/>
          </ac:spMkLst>
        </pc:spChg>
        <pc:spChg chg="mod">
          <ac:chgData name="Gino Chénard" userId="d9050675c6efdedb" providerId="LiveId" clId="{2394183F-9338-463C-9B9F-F51AC186164E}" dt="2017-11-23T20:06:19.373" v="419" actId="14100"/>
          <ac:spMkLst>
            <pc:docMk/>
            <pc:sldMk cId="0" sldId="326"/>
            <ac:spMk id="8" creationId="{BD09E9D0-5DF2-4D82-ACA3-7BACCC612213}"/>
          </ac:spMkLst>
        </pc:spChg>
        <pc:spChg chg="mod">
          <ac:chgData name="Gino Chénard" userId="d9050675c6efdedb" providerId="LiveId" clId="{2394183F-9338-463C-9B9F-F51AC186164E}" dt="2017-11-23T20:13:55.062" v="482" actId="27636"/>
          <ac:spMkLst>
            <pc:docMk/>
            <pc:sldMk cId="0" sldId="326"/>
            <ac:spMk id="13316" creationId="{00000000-0000-0000-0000-000000000000}"/>
          </ac:spMkLst>
        </pc:spChg>
        <pc:grpChg chg="add">
          <ac:chgData name="Gino Chénard" userId="d9050675c6efdedb" providerId="LiveId" clId="{2394183F-9338-463C-9B9F-F51AC186164E}" dt="2017-11-23T20:05:28.675" v="378" actId="27636"/>
          <ac:grpSpMkLst>
            <pc:docMk/>
            <pc:sldMk cId="0" sldId="326"/>
            <ac:grpSpMk id="6" creationId="{B90C945A-B2C3-43E3-9BD2-7916C4ED7FF1}"/>
          </ac:grpSpMkLst>
        </pc:grpChg>
        <pc:grpChg chg="add">
          <ac:chgData name="Gino Chénard" userId="d9050675c6efdedb" providerId="LiveId" clId="{2394183F-9338-463C-9B9F-F51AC186164E}" dt="2017-11-23T20:51:44.998" v="641" actId="1076"/>
          <ac:grpSpMkLst>
            <pc:docMk/>
            <pc:sldMk cId="0" sldId="326"/>
            <ac:grpSpMk id="10" creationId="{50EC703E-27D4-4F35-945A-64A774F539C4}"/>
          </ac:grpSpMkLst>
        </pc:grpChg>
        <pc:picChg chg="add mod">
          <ac:chgData name="Gino Chénard" userId="d9050675c6efdedb" providerId="LiveId" clId="{2394183F-9338-463C-9B9F-F51AC186164E}" dt="2017-11-23T20:59:20.696" v="954" actId="1076"/>
          <ac:picMkLst>
            <pc:docMk/>
            <pc:sldMk cId="0" sldId="326"/>
            <ac:picMk id="9" creationId="{7265AB42-F53A-4D28-B3BA-921A7EC196BB}"/>
          </ac:picMkLst>
        </pc:picChg>
      </pc:sldChg>
      <pc:sldChg chg="addSp delSp modSp modTransition">
        <pc:chgData name="Gino Chénard" userId="d9050675c6efdedb" providerId="LiveId" clId="{2394183F-9338-463C-9B9F-F51AC186164E}" dt="2017-11-23T20:59:28.751" v="955" actId="478"/>
        <pc:sldMkLst>
          <pc:docMk/>
          <pc:sldMk cId="0" sldId="329"/>
        </pc:sldMkLst>
        <pc:spChg chg="add del">
          <ac:chgData name="Gino Chénard" userId="d9050675c6efdedb" providerId="LiveId" clId="{2394183F-9338-463C-9B9F-F51AC186164E}" dt="2017-11-23T20:11:34.392" v="464" actId="14100"/>
          <ac:spMkLst>
            <pc:docMk/>
            <pc:sldMk cId="0" sldId="329"/>
            <ac:spMk id="2" creationId="{6F9C746D-7DED-41A8-B937-76D2D982B374}"/>
          </ac:spMkLst>
        </pc:spChg>
        <pc:spChg chg="mod">
          <ac:chgData name="Gino Chénard" userId="d9050675c6efdedb" providerId="LiveId" clId="{2394183F-9338-463C-9B9F-F51AC186164E}" dt="2017-11-23T20:14:01.569" v="484" actId="14100"/>
          <ac:spMkLst>
            <pc:docMk/>
            <pc:sldMk cId="0" sldId="329"/>
            <ac:spMk id="14341" creationId="{00000000-0000-0000-0000-000000000000}"/>
          </ac:spMkLst>
        </pc:spChg>
        <pc:picChg chg="add del mod">
          <ac:chgData name="Gino Chénard" userId="d9050675c6efdedb" providerId="LiveId" clId="{2394183F-9338-463C-9B9F-F51AC186164E}" dt="2017-11-23T20:59:28.751" v="955" actId="478"/>
          <ac:picMkLst>
            <pc:docMk/>
            <pc:sldMk cId="0" sldId="329"/>
            <ac:picMk id="3" creationId="{BFA38D33-E8D3-4309-9750-40823C94654A}"/>
          </ac:picMkLst>
        </pc:picChg>
        <pc:picChg chg="add del mod">
          <ac:chgData name="Gino Chénard" userId="d9050675c6efdedb" providerId="LiveId" clId="{2394183F-9338-463C-9B9F-F51AC186164E}" dt="2017-11-23T20:10:07.080" v="461" actId="14100"/>
          <ac:picMkLst>
            <pc:docMk/>
            <pc:sldMk cId="0" sldId="329"/>
            <ac:picMk id="6" creationId="{D3CCDB01-1573-4A56-9855-B20263F26E44}"/>
          </ac:picMkLst>
        </pc:picChg>
      </pc:sldChg>
      <pc:sldChg chg="modTransition">
        <pc:chgData name="Gino Chénard" userId="d9050675c6efdedb" providerId="LiveId" clId="{2394183F-9338-463C-9B9F-F51AC186164E}" dt="2017-11-23T19:56:47.663" v="272" actId="20577"/>
        <pc:sldMkLst>
          <pc:docMk/>
          <pc:sldMk cId="2179002797" sldId="331"/>
        </pc:sldMkLst>
      </pc:sldChg>
      <pc:sldChg chg="modTransition">
        <pc:chgData name="Gino Chénard" userId="d9050675c6efdedb" providerId="LiveId" clId="{2394183F-9338-463C-9B9F-F51AC186164E}" dt="2017-11-23T19:56:47.663" v="272" actId="20577"/>
        <pc:sldMkLst>
          <pc:docMk/>
          <pc:sldMk cId="3886139650" sldId="332"/>
        </pc:sldMkLst>
      </pc:sldChg>
      <pc:sldChg chg="modTransition">
        <pc:chgData name="Gino Chénard" userId="d9050675c6efdedb" providerId="LiveId" clId="{2394183F-9338-463C-9B9F-F51AC186164E}" dt="2017-11-23T19:56:47.663" v="272" actId="20577"/>
        <pc:sldMkLst>
          <pc:docMk/>
          <pc:sldMk cId="3233653145" sldId="333"/>
        </pc:sldMkLst>
      </pc:sldChg>
      <pc:sldChg chg="addSp modSp modTransition">
        <pc:chgData name="Gino Chénard" userId="d9050675c6efdedb" providerId="LiveId" clId="{2394183F-9338-463C-9B9F-F51AC186164E}" dt="2017-11-23T20:52:39.567" v="645" actId="164"/>
        <pc:sldMkLst>
          <pc:docMk/>
          <pc:sldMk cId="2575602224" sldId="334"/>
        </pc:sldMkLst>
        <pc:spChg chg="mod">
          <ac:chgData name="Gino Chénard" userId="d9050675c6efdedb" providerId="LiveId" clId="{2394183F-9338-463C-9B9F-F51AC186164E}" dt="2017-11-23T20:15:40.385" v="543" actId="20577"/>
          <ac:spMkLst>
            <pc:docMk/>
            <pc:sldMk cId="2575602224" sldId="334"/>
            <ac:spMk id="5" creationId="{E96ABC2E-D1AA-4114-BB3A-F2C5B814E4DB}"/>
          </ac:spMkLst>
        </pc:spChg>
        <pc:spChg chg="mod">
          <ac:chgData name="Gino Chénard" userId="d9050675c6efdedb" providerId="LiveId" clId="{2394183F-9338-463C-9B9F-F51AC186164E}" dt="2017-11-23T20:05:48.034" v="411" actId="14100"/>
          <ac:spMkLst>
            <pc:docMk/>
            <pc:sldMk cId="2575602224" sldId="334"/>
            <ac:spMk id="9" creationId="{E6A06431-0D84-4390-A1B2-C158BFEA7E3A}"/>
          </ac:spMkLst>
        </pc:spChg>
        <pc:spChg chg="mod">
          <ac:chgData name="Gino Chénard" userId="d9050675c6efdedb" providerId="LiveId" clId="{2394183F-9338-463C-9B9F-F51AC186164E}" dt="2017-11-23T20:13:40.825" v="477" actId="20577"/>
          <ac:spMkLst>
            <pc:docMk/>
            <pc:sldMk cId="2575602224" sldId="334"/>
            <ac:spMk id="11268" creationId="{00000000-0000-0000-0000-000000000000}"/>
          </ac:spMkLst>
        </pc:spChg>
        <pc:grpChg chg="add mod">
          <ac:chgData name="Gino Chénard" userId="d9050675c6efdedb" providerId="LiveId" clId="{2394183F-9338-463C-9B9F-F51AC186164E}" dt="2017-11-23T20:52:39.567" v="645" actId="164"/>
          <ac:grpSpMkLst>
            <pc:docMk/>
            <pc:sldMk cId="2575602224" sldId="334"/>
            <ac:grpSpMk id="2" creationId="{2D9927A6-D189-4EC2-96BA-E6C3FF169EE1}"/>
          </ac:grpSpMkLst>
        </pc:grpChg>
        <pc:grpChg chg="add mod">
          <ac:chgData name="Gino Chénard" userId="d9050675c6efdedb" providerId="LiveId" clId="{2394183F-9338-463C-9B9F-F51AC186164E}" dt="2017-11-23T20:52:39.567" v="645" actId="164"/>
          <ac:grpSpMkLst>
            <pc:docMk/>
            <pc:sldMk cId="2575602224" sldId="334"/>
            <ac:grpSpMk id="10" creationId="{9F3D3394-974E-4D97-927A-C66D6F470245}"/>
          </ac:grpSpMkLst>
        </pc:grpChg>
        <pc:grpChg chg="add mod">
          <ac:chgData name="Gino Chénard" userId="d9050675c6efdedb" providerId="LiveId" clId="{2394183F-9338-463C-9B9F-F51AC186164E}" dt="2017-11-23T20:52:39.567" v="645" actId="164"/>
          <ac:grpSpMkLst>
            <pc:docMk/>
            <pc:sldMk cId="2575602224" sldId="334"/>
            <ac:grpSpMk id="16" creationId="{FA802137-F95F-475E-B47F-53C543281F34}"/>
          </ac:grpSpMkLst>
        </pc:grpChg>
        <pc:picChg chg="add mod">
          <ac:chgData name="Gino Chénard" userId="d9050675c6efdedb" providerId="LiveId" clId="{2394183F-9338-463C-9B9F-F51AC186164E}" dt="2017-11-23T20:09:29.186" v="455" actId="1076"/>
          <ac:picMkLst>
            <pc:docMk/>
            <pc:sldMk cId="2575602224" sldId="334"/>
            <ac:picMk id="3" creationId="{824B041C-4019-4EB8-85EF-1F34A63F8C3F}"/>
          </ac:picMkLst>
        </pc:picChg>
        <pc:picChg chg="mod">
          <ac:chgData name="Gino Chénard" userId="d9050675c6efdedb" providerId="LiveId" clId="{2394183F-9338-463C-9B9F-F51AC186164E}" dt="2017-11-23T20:52:33.743" v="644" actId="164"/>
          <ac:picMkLst>
            <pc:docMk/>
            <pc:sldMk cId="2575602224" sldId="334"/>
            <ac:picMk id="11" creationId="{2537FC9B-BE10-414F-A9BB-A0CE3E276CE5}"/>
          </ac:picMkLst>
        </pc:picChg>
        <pc:picChg chg="mod">
          <ac:chgData name="Gino Chénard" userId="d9050675c6efdedb" providerId="LiveId" clId="{2394183F-9338-463C-9B9F-F51AC186164E}" dt="2017-11-23T20:52:33.743" v="644" actId="164"/>
          <ac:picMkLst>
            <pc:docMk/>
            <pc:sldMk cId="2575602224" sldId="334"/>
            <ac:picMk id="13" creationId="{525D350E-53CA-436B-8EB8-CDF72ACD489C}"/>
          </ac:picMkLst>
        </pc:picChg>
        <pc:picChg chg="mod">
          <ac:chgData name="Gino Chénard" userId="d9050675c6efdedb" providerId="LiveId" clId="{2394183F-9338-463C-9B9F-F51AC186164E}" dt="2017-11-23T20:52:33.743" v="644" actId="164"/>
          <ac:picMkLst>
            <pc:docMk/>
            <pc:sldMk cId="2575602224" sldId="334"/>
            <ac:picMk id="14" creationId="{63B59D25-3BA3-44AF-A81B-137ADEBC5E70}"/>
          </ac:picMkLst>
        </pc:picChg>
        <pc:picChg chg="mod">
          <ac:chgData name="Gino Chénard" userId="d9050675c6efdedb" providerId="LiveId" clId="{2394183F-9338-463C-9B9F-F51AC186164E}" dt="2017-11-23T20:52:33.743" v="644" actId="164"/>
          <ac:picMkLst>
            <pc:docMk/>
            <pc:sldMk cId="2575602224" sldId="334"/>
            <ac:picMk id="15" creationId="{D70E8E57-D4B2-4BA1-9C5B-685E4D4C1452}"/>
          </ac:picMkLst>
        </pc:picChg>
      </pc:sldChg>
      <pc:sldChg chg="addSp delSp modSp modTransition">
        <pc:chgData name="Gino Chénard" userId="d9050675c6efdedb" providerId="LiveId" clId="{2394183F-9338-463C-9B9F-F51AC186164E}" dt="2017-11-23T20:57:42.818" v="824" actId="20577"/>
        <pc:sldMkLst>
          <pc:docMk/>
          <pc:sldMk cId="2072013178" sldId="335"/>
        </pc:sldMkLst>
        <pc:spChg chg="mod">
          <ac:chgData name="Gino Chénard" userId="d9050675c6efdedb" providerId="LiveId" clId="{2394183F-9338-463C-9B9F-F51AC186164E}" dt="2017-11-23T20:06:09.108" v="417" actId="14100"/>
          <ac:spMkLst>
            <pc:docMk/>
            <pc:sldMk cId="2072013178" sldId="335"/>
            <ac:spMk id="4" creationId="{F7A51D1B-0E17-4800-ADF9-CF4700F4D144}"/>
          </ac:spMkLst>
        </pc:spChg>
        <pc:spChg chg="mod">
          <ac:chgData name="Gino Chénard" userId="d9050675c6efdedb" providerId="LiveId" clId="{2394183F-9338-463C-9B9F-F51AC186164E}" dt="2017-11-23T20:57:42.818" v="824" actId="20577"/>
          <ac:spMkLst>
            <pc:docMk/>
            <pc:sldMk cId="2072013178" sldId="335"/>
            <ac:spMk id="5" creationId="{7FE894AD-E2CE-4EBF-AEE6-EA9DD271CDD4}"/>
          </ac:spMkLst>
        </pc:spChg>
        <pc:spChg chg="mod">
          <ac:chgData name="Gino Chénard" userId="d9050675c6efdedb" providerId="LiveId" clId="{2394183F-9338-463C-9B9F-F51AC186164E}" dt="2017-11-23T20:13:51.535" v="480" actId="14100"/>
          <ac:spMkLst>
            <pc:docMk/>
            <pc:sldMk cId="2072013178" sldId="335"/>
            <ac:spMk id="12292" creationId="{00000000-0000-0000-0000-000000000000}"/>
          </ac:spMkLst>
        </pc:spChg>
        <pc:grpChg chg="add mod">
          <ac:chgData name="Gino Chénard" userId="d9050675c6efdedb" providerId="LiveId" clId="{2394183F-9338-463C-9B9F-F51AC186164E}" dt="2017-11-23T20:53:12.294" v="647" actId="164"/>
          <ac:grpSpMkLst>
            <pc:docMk/>
            <pc:sldMk cId="2072013178" sldId="335"/>
            <ac:grpSpMk id="2" creationId="{89753CD1-9B2E-4F0D-A440-82EC31290FE4}"/>
          </ac:grpSpMkLst>
        </pc:grpChg>
        <pc:grpChg chg="add mod">
          <ac:chgData name="Gino Chénard" userId="d9050675c6efdedb" providerId="LiveId" clId="{2394183F-9338-463C-9B9F-F51AC186164E}" dt="2017-11-23T20:53:12.294" v="647" actId="164"/>
          <ac:grpSpMkLst>
            <pc:docMk/>
            <pc:sldMk cId="2072013178" sldId="335"/>
            <ac:grpSpMk id="10" creationId="{553F3AD9-49C4-4C8C-B5DB-0619BCA673DC}"/>
          </ac:grpSpMkLst>
        </pc:grpChg>
        <pc:grpChg chg="add mod">
          <ac:chgData name="Gino Chénard" userId="d9050675c6efdedb" providerId="LiveId" clId="{2394183F-9338-463C-9B9F-F51AC186164E}" dt="2017-11-23T20:53:12.294" v="647" actId="164"/>
          <ac:grpSpMkLst>
            <pc:docMk/>
            <pc:sldMk cId="2072013178" sldId="335"/>
            <ac:grpSpMk id="16" creationId="{B42E4167-EA42-4CCC-B2EB-FB2A52405A2C}"/>
          </ac:grpSpMkLst>
        </pc:grpChg>
        <pc:picChg chg="add del mod">
          <ac:chgData name="Gino Chénard" userId="d9050675c6efdedb" providerId="LiveId" clId="{2394183F-9338-463C-9B9F-F51AC186164E}" dt="2017-11-23T20:13:05.500" v="470" actId="478"/>
          <ac:picMkLst>
            <pc:docMk/>
            <pc:sldMk cId="2072013178" sldId="335"/>
            <ac:picMk id="3" creationId="{AA3516FA-0514-4225-BFC6-1390FA15ACF8}"/>
          </ac:picMkLst>
        </pc:picChg>
        <pc:picChg chg="add mod">
          <ac:chgData name="Gino Chénard" userId="d9050675c6efdedb" providerId="LiveId" clId="{2394183F-9338-463C-9B9F-F51AC186164E}" dt="2017-11-23T20:13:12" v="473" actId="1076"/>
          <ac:picMkLst>
            <pc:docMk/>
            <pc:sldMk cId="2072013178" sldId="335"/>
            <ac:picMk id="9" creationId="{43FCDA84-C4B8-4F31-8591-8AD674832AF2}"/>
          </ac:picMkLst>
        </pc:picChg>
        <pc:picChg chg="mod">
          <ac:chgData name="Gino Chénard" userId="d9050675c6efdedb" providerId="LiveId" clId="{2394183F-9338-463C-9B9F-F51AC186164E}" dt="2017-11-23T20:53:03.933" v="646" actId="20577"/>
          <ac:picMkLst>
            <pc:docMk/>
            <pc:sldMk cId="2072013178" sldId="335"/>
            <ac:picMk id="11" creationId="{13A11601-8454-4D51-BDF1-E76E8D3EC414}"/>
          </ac:picMkLst>
        </pc:picChg>
        <pc:picChg chg="mod">
          <ac:chgData name="Gino Chénard" userId="d9050675c6efdedb" providerId="LiveId" clId="{2394183F-9338-463C-9B9F-F51AC186164E}" dt="2017-11-23T20:53:03.933" v="646" actId="20577"/>
          <ac:picMkLst>
            <pc:docMk/>
            <pc:sldMk cId="2072013178" sldId="335"/>
            <ac:picMk id="12" creationId="{BCA08CD7-2465-4CD6-BFF7-8AAD1B6796AC}"/>
          </ac:picMkLst>
        </pc:picChg>
        <pc:picChg chg="mod">
          <ac:chgData name="Gino Chénard" userId="d9050675c6efdedb" providerId="LiveId" clId="{2394183F-9338-463C-9B9F-F51AC186164E}" dt="2017-11-23T20:53:03.933" v="646" actId="20577"/>
          <ac:picMkLst>
            <pc:docMk/>
            <pc:sldMk cId="2072013178" sldId="335"/>
            <ac:picMk id="14" creationId="{BDD0AC58-B353-493E-9C64-DBA9438024FB}"/>
          </ac:picMkLst>
        </pc:picChg>
        <pc:picChg chg="mod">
          <ac:chgData name="Gino Chénard" userId="d9050675c6efdedb" providerId="LiveId" clId="{2394183F-9338-463C-9B9F-F51AC186164E}" dt="2017-11-23T20:53:03.933" v="646" actId="20577"/>
          <ac:picMkLst>
            <pc:docMk/>
            <pc:sldMk cId="2072013178" sldId="335"/>
            <ac:picMk id="15" creationId="{C974C218-59E8-45E7-A6D1-4B95D041F431}"/>
          </ac:picMkLst>
        </pc:picChg>
      </pc:sldChg>
      <pc:sldChg chg="modTransition">
        <pc:chgData name="Gino Chénard" userId="d9050675c6efdedb" providerId="LiveId" clId="{2394183F-9338-463C-9B9F-F51AC186164E}" dt="2017-11-23T19:56:47.663" v="272" actId="20577"/>
        <pc:sldMkLst>
          <pc:docMk/>
          <pc:sldMk cId="1974156252" sldId="336"/>
        </pc:sldMkLst>
      </pc:sldChg>
      <pc:sldChg chg="modTransition">
        <pc:chgData name="Gino Chénard" userId="d9050675c6efdedb" providerId="LiveId" clId="{2394183F-9338-463C-9B9F-F51AC186164E}" dt="2017-11-23T19:56:47.663" v="272" actId="20577"/>
        <pc:sldMkLst>
          <pc:docMk/>
          <pc:sldMk cId="49337126" sldId="337"/>
        </pc:sldMkLst>
      </pc:sldChg>
      <pc:sldChg chg="modTransition">
        <pc:chgData name="Gino Chénard" userId="d9050675c6efdedb" providerId="LiveId" clId="{2394183F-9338-463C-9B9F-F51AC186164E}" dt="2017-11-23T19:56:47.663" v="272" actId="20577"/>
        <pc:sldMkLst>
          <pc:docMk/>
          <pc:sldMk cId="3602429145" sldId="338"/>
        </pc:sldMkLst>
      </pc:sldChg>
      <pc:sldChg chg="modTransition">
        <pc:chgData name="Gino Chénard" userId="d9050675c6efdedb" providerId="LiveId" clId="{2394183F-9338-463C-9B9F-F51AC186164E}" dt="2017-11-23T19:56:47.663" v="272" actId="20577"/>
        <pc:sldMkLst>
          <pc:docMk/>
          <pc:sldMk cId="3171674437" sldId="339"/>
        </pc:sldMkLst>
      </pc:sldChg>
      <pc:sldChg chg="modTransition">
        <pc:chgData name="Gino Chénard" userId="d9050675c6efdedb" providerId="LiveId" clId="{2394183F-9338-463C-9B9F-F51AC186164E}" dt="2017-11-23T19:56:47.663" v="272" actId="20577"/>
        <pc:sldMkLst>
          <pc:docMk/>
          <pc:sldMk cId="1450987694" sldId="341"/>
        </pc:sldMkLst>
      </pc:sldChg>
      <pc:sldChg chg="modTransition">
        <pc:chgData name="Gino Chénard" userId="d9050675c6efdedb" providerId="LiveId" clId="{2394183F-9338-463C-9B9F-F51AC186164E}" dt="2017-11-23T19:56:47.663" v="272" actId="20577"/>
        <pc:sldMkLst>
          <pc:docMk/>
          <pc:sldMk cId="696851076" sldId="342"/>
        </pc:sldMkLst>
      </pc:sldChg>
      <pc:sldChg chg="modTransition">
        <pc:chgData name="Gino Chénard" userId="d9050675c6efdedb" providerId="LiveId" clId="{2394183F-9338-463C-9B9F-F51AC186164E}" dt="2017-11-23T19:56:47.663" v="272" actId="20577"/>
        <pc:sldMkLst>
          <pc:docMk/>
          <pc:sldMk cId="3489106995" sldId="343"/>
        </pc:sldMkLst>
      </pc:sldChg>
    </pc:docChg>
  </pc:docChgLst>
  <pc:docChgLst>
    <pc:chgData name="Gino Chénard" userId="d9050675c6efdedb" providerId="LiveId" clId="{C327CEE7-3E48-4EC9-900D-8AB11A0B5483}"/>
    <pc:docChg chg="custSel modSld">
      <pc:chgData name="Gino Chénard" userId="d9050675c6efdedb" providerId="LiveId" clId="{C327CEE7-3E48-4EC9-900D-8AB11A0B5483}" dt="2017-11-18T15:12:34.456" v="63" actId="6549"/>
      <pc:docMkLst>
        <pc:docMk/>
      </pc:docMkLst>
      <pc:sldChg chg="addSp modSp">
        <pc:chgData name="Gino Chénard" userId="d9050675c6efdedb" providerId="LiveId" clId="{C327CEE7-3E48-4EC9-900D-8AB11A0B5483}" dt="2017-11-18T15:11:22.547" v="30" actId="1076"/>
        <pc:sldMkLst>
          <pc:docMk/>
          <pc:sldMk cId="3626633169" sldId="311"/>
        </pc:sldMkLst>
        <pc:spChg chg="mod">
          <ac:chgData name="Gino Chénard" userId="d9050675c6efdedb" providerId="LiveId" clId="{C327CEE7-3E48-4EC9-900D-8AB11A0B5483}" dt="2017-11-18T15:10:36.229" v="28" actId="27636"/>
          <ac:spMkLst>
            <pc:docMk/>
            <pc:sldMk cId="3626633169" sldId="311"/>
            <ac:spMk id="5" creationId="{CFCA8F75-3717-4DAB-B347-059DDFF764B8}"/>
          </ac:spMkLst>
        </pc:spChg>
        <pc:picChg chg="add mod">
          <ac:chgData name="Gino Chénard" userId="d9050675c6efdedb" providerId="LiveId" clId="{C327CEE7-3E48-4EC9-900D-8AB11A0B5483}" dt="2017-11-18T15:11:22.547" v="30" actId="1076"/>
          <ac:picMkLst>
            <pc:docMk/>
            <pc:sldMk cId="3626633169" sldId="311"/>
            <ac:picMk id="3" creationId="{7996D0B1-09EC-43FA-836E-C6E9CCA59A0B}"/>
          </ac:picMkLst>
        </pc:picChg>
      </pc:sldChg>
      <pc:sldChg chg="modSp">
        <pc:chgData name="Gino Chénard" userId="d9050675c6efdedb" providerId="LiveId" clId="{C327CEE7-3E48-4EC9-900D-8AB11A0B5483}" dt="2017-11-18T15:12:34.456" v="63" actId="6549"/>
        <pc:sldMkLst>
          <pc:docMk/>
          <pc:sldMk cId="1383226929" sldId="317"/>
        </pc:sldMkLst>
        <pc:spChg chg="mod">
          <ac:chgData name="Gino Chénard" userId="d9050675c6efdedb" providerId="LiveId" clId="{C327CEE7-3E48-4EC9-900D-8AB11A0B5483}" dt="2017-11-18T15:12:34.456" v="63" actId="6549"/>
          <ac:spMkLst>
            <pc:docMk/>
            <pc:sldMk cId="1383226929" sldId="317"/>
            <ac:spMk id="5" creationId="{4CA6CC95-C0BF-4E62-AE6D-45BDB257B8F7}"/>
          </ac:spMkLst>
        </pc:spChg>
      </pc:sldChg>
    </pc:docChg>
  </pc:docChgLst>
  <pc:docChgLst>
    <pc:chgData name="Gino Chénard" userId="d9050675c6efdedb" providerId="LiveId" clId="{903DB765-278C-4C77-83A9-AF8E431BCE78}"/>
    <pc:docChg chg="undo custSel addSld modSld modNotesMaster modHandout">
      <pc:chgData name="Gino Chénard" userId="d9050675c6efdedb" providerId="LiveId" clId="{903DB765-278C-4C77-83A9-AF8E431BCE78}" dt="2017-12-04T16:36:38.248" v="77" actId="404"/>
      <pc:docMkLst>
        <pc:docMk/>
      </pc:docMkLst>
      <pc:sldChg chg="modSp">
        <pc:chgData name="Gino Chénard" userId="d9050675c6efdedb" providerId="LiveId" clId="{903DB765-278C-4C77-83A9-AF8E431BCE78}" dt="2017-12-04T16:32:47.622" v="26" actId="20577"/>
        <pc:sldMkLst>
          <pc:docMk/>
          <pc:sldMk cId="3083927736" sldId="344"/>
        </pc:sldMkLst>
        <pc:spChg chg="mod">
          <ac:chgData name="Gino Chénard" userId="d9050675c6efdedb" providerId="LiveId" clId="{903DB765-278C-4C77-83A9-AF8E431BCE78}" dt="2017-12-04T16:32:47.622" v="26" actId="20577"/>
          <ac:spMkLst>
            <pc:docMk/>
            <pc:sldMk cId="3083927736" sldId="344"/>
            <ac:spMk id="3" creationId="{E538358B-520F-47AD-9AAA-5A22FA7ABE0C}"/>
          </ac:spMkLst>
        </pc:spChg>
      </pc:sldChg>
      <pc:sldChg chg="addSp modSp add">
        <pc:chgData name="Gino Chénard" userId="d9050675c6efdedb" providerId="LiveId" clId="{903DB765-278C-4C77-83A9-AF8E431BCE78}" dt="2017-12-04T16:36:38.248" v="77" actId="404"/>
        <pc:sldMkLst>
          <pc:docMk/>
          <pc:sldMk cId="295700193" sldId="345"/>
        </pc:sldMkLst>
        <pc:spChg chg="mod">
          <ac:chgData name="Gino Chénard" userId="d9050675c6efdedb" providerId="LiveId" clId="{903DB765-278C-4C77-83A9-AF8E431BCE78}" dt="2017-12-04T16:35:38.732" v="69" actId="20577"/>
          <ac:spMkLst>
            <pc:docMk/>
            <pc:sldMk cId="295700193" sldId="345"/>
            <ac:spMk id="2" creationId="{88858EA4-2B37-4AE9-856D-ECE73154A882}"/>
          </ac:spMkLst>
        </pc:spChg>
        <pc:spChg chg="add mod">
          <ac:chgData name="Gino Chénard" userId="d9050675c6efdedb" providerId="LiveId" clId="{903DB765-278C-4C77-83A9-AF8E431BCE78}" dt="2017-12-04T16:36:38.248" v="77" actId="404"/>
          <ac:spMkLst>
            <pc:docMk/>
            <pc:sldMk cId="295700193" sldId="345"/>
            <ac:spMk id="5" creationId="{84B080E5-192B-4534-A685-A6844D9A3451}"/>
          </ac:spMkLst>
        </pc:spChg>
        <pc:picChg chg="add mod">
          <ac:chgData name="Gino Chénard" userId="d9050675c6efdedb" providerId="LiveId" clId="{903DB765-278C-4C77-83A9-AF8E431BCE78}" dt="2017-12-04T16:36:24.669" v="73" actId="1076"/>
          <ac:picMkLst>
            <pc:docMk/>
            <pc:sldMk cId="295700193" sldId="345"/>
            <ac:picMk id="4" creationId="{61FCC4F7-AEDB-4C17-B92C-863DEE5E376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4028440" cy="350520"/>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eaLnBrk="0" hangingPunct="0">
              <a:defRPr sz="1200">
                <a:latin typeface="Times New Roman" pitchFamily="18" charset="0"/>
              </a:defRPr>
            </a:lvl1pPr>
          </a:lstStyle>
          <a:p>
            <a:endParaRPr lang="fr-FR" altLang="fr-FR"/>
          </a:p>
        </p:txBody>
      </p:sp>
      <p:sp>
        <p:nvSpPr>
          <p:cNvPr id="17411" name="Rectangle 3"/>
          <p:cNvSpPr>
            <a:spLocks noGrp="1" noChangeArrowheads="1"/>
          </p:cNvSpPr>
          <p:nvPr>
            <p:ph type="dt" sz="quarter" idx="1"/>
          </p:nvPr>
        </p:nvSpPr>
        <p:spPr bwMode="auto">
          <a:xfrm>
            <a:off x="5267960" y="0"/>
            <a:ext cx="4028440" cy="350520"/>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algn="r" eaLnBrk="0" hangingPunct="0">
              <a:defRPr sz="1200">
                <a:latin typeface="Times New Roman" pitchFamily="18" charset="0"/>
              </a:defRPr>
            </a:lvl1pPr>
          </a:lstStyle>
          <a:p>
            <a:endParaRPr lang="fr-FR" altLang="fr-FR"/>
          </a:p>
        </p:txBody>
      </p:sp>
      <p:sp>
        <p:nvSpPr>
          <p:cNvPr id="17412" name="Rectangle 4"/>
          <p:cNvSpPr>
            <a:spLocks noGrp="1" noChangeArrowheads="1"/>
          </p:cNvSpPr>
          <p:nvPr>
            <p:ph type="ftr" sz="quarter" idx="2"/>
          </p:nvPr>
        </p:nvSpPr>
        <p:spPr bwMode="auto">
          <a:xfrm>
            <a:off x="0" y="6659880"/>
            <a:ext cx="4028440" cy="350520"/>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eaLnBrk="0" hangingPunct="0">
              <a:defRPr sz="1200">
                <a:latin typeface="Times New Roman" pitchFamily="18" charset="0"/>
              </a:defRPr>
            </a:lvl1pPr>
          </a:lstStyle>
          <a:p>
            <a:endParaRPr lang="fr-FR" altLang="fr-FR"/>
          </a:p>
        </p:txBody>
      </p:sp>
      <p:sp>
        <p:nvSpPr>
          <p:cNvPr id="17413" name="Rectangle 5"/>
          <p:cNvSpPr>
            <a:spLocks noGrp="1" noChangeArrowheads="1"/>
          </p:cNvSpPr>
          <p:nvPr>
            <p:ph type="sldNum" sz="quarter" idx="3"/>
          </p:nvPr>
        </p:nvSpPr>
        <p:spPr bwMode="auto">
          <a:xfrm>
            <a:off x="5267960" y="6659880"/>
            <a:ext cx="4028440" cy="350520"/>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algn="r" eaLnBrk="0" hangingPunct="0">
              <a:defRPr sz="1200">
                <a:latin typeface="Times New Roman" pitchFamily="18" charset="0"/>
              </a:defRPr>
            </a:lvl1pPr>
          </a:lstStyle>
          <a:p>
            <a:fld id="{D6C3F48E-92D9-4A30-BF25-C314A26A6BF2}" type="slidenum">
              <a:rPr lang="en-US" altLang="fr-FR"/>
              <a:pPr/>
              <a:t>‹N°›</a:t>
            </a:fld>
            <a:endParaRPr lang="en-US" altLang="fr-FR"/>
          </a:p>
        </p:txBody>
      </p:sp>
    </p:spTree>
    <p:extLst>
      <p:ext uri="{BB962C8B-B14F-4D97-AF65-F5344CB8AC3E}">
        <p14:creationId xmlns:p14="http://schemas.microsoft.com/office/powerpoint/2010/main" val="2283900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4028440" cy="350520"/>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eaLnBrk="0" hangingPunct="0">
              <a:defRPr sz="1200">
                <a:latin typeface="Times New Roman" pitchFamily="18" charset="0"/>
              </a:defRPr>
            </a:lvl1pPr>
          </a:lstStyle>
          <a:p>
            <a:endParaRPr lang="fr-FR" altLang="fr-FR"/>
          </a:p>
        </p:txBody>
      </p:sp>
      <p:sp>
        <p:nvSpPr>
          <p:cNvPr id="15363" name="Rectangle 3"/>
          <p:cNvSpPr>
            <a:spLocks noGrp="1" noChangeArrowheads="1"/>
          </p:cNvSpPr>
          <p:nvPr>
            <p:ph type="dt" idx="1"/>
          </p:nvPr>
        </p:nvSpPr>
        <p:spPr bwMode="auto">
          <a:xfrm>
            <a:off x="5267960" y="0"/>
            <a:ext cx="4028440" cy="350520"/>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algn="r" eaLnBrk="0" hangingPunct="0">
              <a:defRPr sz="1200">
                <a:latin typeface="Times New Roman" pitchFamily="18" charset="0"/>
              </a:defRPr>
            </a:lvl1pPr>
          </a:lstStyle>
          <a:p>
            <a:endParaRPr lang="fr-FR" altLang="fr-FR"/>
          </a:p>
        </p:txBody>
      </p:sp>
      <p:sp>
        <p:nvSpPr>
          <p:cNvPr id="16388" name="Rectangle 4"/>
          <p:cNvSpPr>
            <a:spLocks noGrp="1" noRot="1" noChangeAspect="1" noChangeArrowheads="1" noTextEdit="1"/>
          </p:cNvSpPr>
          <p:nvPr>
            <p:ph type="sldImg" idx="2"/>
          </p:nvPr>
        </p:nvSpPr>
        <p:spPr bwMode="auto">
          <a:xfrm>
            <a:off x="2895600" y="525463"/>
            <a:ext cx="3505200" cy="2628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1239520" y="3329940"/>
            <a:ext cx="6817360" cy="3154680"/>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6659880"/>
            <a:ext cx="4028440" cy="350520"/>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eaLnBrk="0" hangingPunct="0">
              <a:defRPr sz="1200">
                <a:latin typeface="Times New Roman" pitchFamily="18" charset="0"/>
              </a:defRPr>
            </a:lvl1pPr>
          </a:lstStyle>
          <a:p>
            <a:endParaRPr lang="fr-FR" altLang="fr-FR"/>
          </a:p>
        </p:txBody>
      </p:sp>
      <p:sp>
        <p:nvSpPr>
          <p:cNvPr id="15367" name="Rectangle 7"/>
          <p:cNvSpPr>
            <a:spLocks noGrp="1" noChangeArrowheads="1"/>
          </p:cNvSpPr>
          <p:nvPr>
            <p:ph type="sldNum" sz="quarter" idx="5"/>
          </p:nvPr>
        </p:nvSpPr>
        <p:spPr bwMode="auto">
          <a:xfrm>
            <a:off x="5267960" y="6659880"/>
            <a:ext cx="4028440" cy="350520"/>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algn="r" eaLnBrk="0" hangingPunct="0">
              <a:defRPr sz="1200">
                <a:latin typeface="Times New Roman" pitchFamily="18" charset="0"/>
              </a:defRPr>
            </a:lvl1pPr>
          </a:lstStyle>
          <a:p>
            <a:fld id="{261F5032-2C51-45F7-BF6F-EA10ACC7D09E}" type="slidenum">
              <a:rPr lang="en-US" altLang="fr-FR"/>
              <a:pPr/>
              <a:t>‹N°›</a:t>
            </a:fld>
            <a:endParaRPr lang="en-US" altLang="fr-FR"/>
          </a:p>
        </p:txBody>
      </p:sp>
    </p:spTree>
    <p:extLst>
      <p:ext uri="{BB962C8B-B14F-4D97-AF65-F5344CB8AC3E}">
        <p14:creationId xmlns:p14="http://schemas.microsoft.com/office/powerpoint/2010/main" val="42543893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2325" y="762000"/>
            <a:ext cx="5111675" cy="2667000"/>
          </a:xfrm>
        </p:spPr>
        <p:txBody>
          <a:bodyPr/>
          <a:lstStyle/>
          <a:p>
            <a:r>
              <a:rPr lang="fr-FR"/>
              <a:t>Modifiez le style du titre</a:t>
            </a:r>
            <a:endParaRPr lang="en-US"/>
          </a:p>
        </p:txBody>
      </p:sp>
      <p:sp>
        <p:nvSpPr>
          <p:cNvPr id="3" name="Subtitle 2"/>
          <p:cNvSpPr>
            <a:spLocks noGrp="1"/>
          </p:cNvSpPr>
          <p:nvPr>
            <p:ph type="subTitle" idx="1"/>
          </p:nvPr>
        </p:nvSpPr>
        <p:spPr>
          <a:xfrm>
            <a:off x="228600" y="3810000"/>
            <a:ext cx="5105400" cy="2133600"/>
          </a:xfrm>
        </p:spPr>
        <p:txBody>
          <a:bodyPr/>
          <a:lstStyle>
            <a:lvl1pPr marL="0" indent="0" algn="l">
              <a:buNone/>
              <a:defRPr b="1">
                <a:solidFill>
                  <a:schemeClr val="tx1"/>
                </a:solidFill>
                <a:effectLst>
                  <a:reflection blurRad="6350" stA="55000" endA="300" endPos="45500" dir="5400000" sy="-100000" algn="bl" rotWithShape="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a:p>
        </p:txBody>
      </p:sp>
      <p:sp>
        <p:nvSpPr>
          <p:cNvPr id="4" name="Date Placeholder 3"/>
          <p:cNvSpPr>
            <a:spLocks noGrp="1"/>
          </p:cNvSpPr>
          <p:nvPr>
            <p:ph type="dt" sz="half" idx="10"/>
          </p:nvPr>
        </p:nvSpPr>
        <p:spPr/>
        <p:txBody>
          <a:bodyPr/>
          <a:lstStyle/>
          <a:p>
            <a:fld id="{D83098A3-1EAA-4FA1-A591-CBEE193994B3}" type="datetime1">
              <a:rPr lang="en-US" altLang="fr-FR" smtClean="0"/>
              <a:t>12/5/2023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9916C063-5DE4-4D19-B5A1-158F7EEC3DC8}" type="slidenum">
              <a:rPr lang="en-US" altLang="en-US" smtClean="0"/>
              <a:pPr/>
              <a:t>‹N°›</a:t>
            </a:fld>
            <a:endParaRPr lang="en-US" altLang="en-US"/>
          </a:p>
        </p:txBody>
      </p:sp>
      <p:sp>
        <p:nvSpPr>
          <p:cNvPr id="7" name="Text Box 43"/>
          <p:cNvSpPr txBox="1">
            <a:spLocks noChangeArrowheads="1"/>
          </p:cNvSpPr>
          <p:nvPr/>
        </p:nvSpPr>
        <p:spPr bwMode="auto">
          <a:xfrm>
            <a:off x="2951163" y="6165850"/>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3">
            <a:extLst>
              <a:ext uri="{FF2B5EF4-FFF2-40B4-BE49-F238E27FC236}">
                <a16:creationId xmlns:a16="http://schemas.microsoft.com/office/drawing/2014/main" id="{3E2714E5-0C38-4E70-84F1-EB88B31732FD}"/>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2091">
            <a:extLst>
              <a:ext uri="{FF2B5EF4-FFF2-40B4-BE49-F238E27FC236}">
                <a16:creationId xmlns:a16="http://schemas.microsoft.com/office/drawing/2014/main" id="{A1C8EAAB-085A-422B-B938-A91F21CE4687}"/>
              </a:ext>
            </a:extLst>
          </p:cNvPr>
          <p:cNvSpPr txBox="1">
            <a:spLocks noChangeArrowheads="1"/>
          </p:cNvSpPr>
          <p:nvPr/>
        </p:nvSpPr>
        <p:spPr bwMode="auto">
          <a:xfrm>
            <a:off x="2951163" y="6165850"/>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fr-FR" sz="1400">
              <a:sym typeface="Symbol" pitchFamily="18" charset="2"/>
            </a:endParaRPr>
          </a:p>
        </p:txBody>
      </p:sp>
      <p:sp>
        <p:nvSpPr>
          <p:cNvPr id="10" name="Text Box 2091">
            <a:extLst>
              <a:ext uri="{FF2B5EF4-FFF2-40B4-BE49-F238E27FC236}">
                <a16:creationId xmlns:a16="http://schemas.microsoft.com/office/drawing/2014/main" id="{6952CF09-498C-4C15-9D9A-64255337DB62}"/>
              </a:ext>
            </a:extLst>
          </p:cNvPr>
          <p:cNvSpPr txBox="1">
            <a:spLocks noChangeArrowheads="1"/>
          </p:cNvSpPr>
          <p:nvPr userDrawn="1"/>
        </p:nvSpPr>
        <p:spPr bwMode="auto">
          <a:xfrm>
            <a:off x="2951163" y="6165850"/>
            <a:ext cx="3095625"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endParaRPr lang="fr-FR" altLang="fr-FR" sz="1400">
              <a:sym typeface="Symbol" pitchFamily="18" charset="2"/>
            </a:endParaRPr>
          </a:p>
        </p:txBody>
      </p:sp>
    </p:spTree>
    <p:extLst>
      <p:ext uri="{BB962C8B-B14F-4D97-AF65-F5344CB8AC3E}">
        <p14:creationId xmlns:p14="http://schemas.microsoft.com/office/powerpoint/2010/main" val="48841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Vertical Text Placeholder 2"/>
          <p:cNvSpPr>
            <a:spLocks noGrp="1"/>
          </p:cNvSpPr>
          <p:nvPr>
            <p:ph type="body" orient="vert" idx="1"/>
          </p:nvPr>
        </p:nvSpPr>
        <p:spPr>
          <a:xfrm>
            <a:off x="228600" y="1403874"/>
            <a:ext cx="7239000" cy="48768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EBB7045F-6D6A-45F2-A608-D1EDEE6B21F4}" type="datetime1">
              <a:rPr lang="en-US" altLang="fr-FR" smtClean="0"/>
              <a:t>12/5/2023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F6230B2E-0F85-4321-AF75-AE63A3A083EF}" type="slidenum">
              <a:rPr lang="en-US" altLang="en-US" smtClean="0"/>
              <a:pPr/>
              <a:t>‹N°›</a:t>
            </a:fld>
            <a:endParaRPr lang="en-US" altLang="en-US"/>
          </a:p>
        </p:txBody>
      </p:sp>
    </p:spTree>
    <p:extLst>
      <p:ext uri="{BB962C8B-B14F-4D97-AF65-F5344CB8AC3E}">
        <p14:creationId xmlns:p14="http://schemas.microsoft.com/office/powerpoint/2010/main" val="170326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1371600"/>
            <a:ext cx="1828800" cy="4953000"/>
          </a:xfrm>
        </p:spPr>
        <p:txBody>
          <a:bodyPr vert="eaVert"/>
          <a:lstStyle>
            <a:lvl1pPr>
              <a:defRPr>
                <a:solidFill>
                  <a:schemeClr val="tx1"/>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228600" y="1371600"/>
            <a:ext cx="5791200" cy="49530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69E2B8E-D178-41A5-815E-3E56D4492625}" type="datetime1">
              <a:rPr lang="en-US" altLang="fr-FR" smtClean="0"/>
              <a:t>12/5/2023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B4AF06C-122A-40BD-9C5C-4A10A87D13C8}" type="slidenum">
              <a:rPr lang="en-US" altLang="en-US" smtClean="0"/>
              <a:pPr/>
              <a:t>‹N°›</a:t>
            </a:fld>
            <a:endParaRPr lang="en-US" altLang="en-US"/>
          </a:p>
        </p:txBody>
      </p:sp>
    </p:spTree>
    <p:extLst>
      <p:ext uri="{BB962C8B-B14F-4D97-AF65-F5344CB8AC3E}">
        <p14:creationId xmlns:p14="http://schemas.microsoft.com/office/powerpoint/2010/main" val="495341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re et diagramme ou organigramme">
    <p:spTree>
      <p:nvGrpSpPr>
        <p:cNvPr id="1" name=""/>
        <p:cNvGrpSpPr/>
        <p:nvPr/>
      </p:nvGrpSpPr>
      <p:grpSpPr>
        <a:xfrm>
          <a:off x="0" y="0"/>
          <a:ext cx="0" cy="0"/>
          <a:chOff x="0" y="0"/>
          <a:chExt cx="0" cy="0"/>
        </a:xfrm>
      </p:grpSpPr>
      <p:sp>
        <p:nvSpPr>
          <p:cNvPr id="2" name="Titre 1"/>
          <p:cNvSpPr>
            <a:spLocks noGrp="1"/>
          </p:cNvSpPr>
          <p:nvPr>
            <p:ph type="title"/>
          </p:nvPr>
        </p:nvSpPr>
        <p:spPr>
          <a:xfrm>
            <a:off x="457200" y="457200"/>
            <a:ext cx="8229600" cy="1371600"/>
          </a:xfrm>
        </p:spPr>
        <p:txBody>
          <a:bodyPr/>
          <a:lstStyle/>
          <a:p>
            <a:r>
              <a:rPr lang="fr-FR"/>
              <a:t>Modifiez le style du titre</a:t>
            </a:r>
            <a:endParaRPr lang="fr-CA"/>
          </a:p>
        </p:txBody>
      </p:sp>
      <p:sp>
        <p:nvSpPr>
          <p:cNvPr id="3" name="Espace réservé du graphique SmartArt 2"/>
          <p:cNvSpPr>
            <a:spLocks noGrp="1"/>
          </p:cNvSpPr>
          <p:nvPr>
            <p:ph type="dgm" idx="1"/>
          </p:nvPr>
        </p:nvSpPr>
        <p:spPr>
          <a:xfrm>
            <a:off x="457200" y="1981200"/>
            <a:ext cx="8229600" cy="3886200"/>
          </a:xfrm>
        </p:spPr>
        <p:txBody>
          <a:bodyPr/>
          <a:lstStyle/>
          <a:p>
            <a:pPr lvl="0"/>
            <a:r>
              <a:rPr lang="fr-FR" noProof="0"/>
              <a:t>Cliquez sur l'icône pour ajouter un graphique SmartArt</a:t>
            </a:r>
            <a:endParaRPr lang="fr-CA"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fr-CA"/>
          </a:p>
        </p:txBody>
      </p:sp>
      <p:sp>
        <p:nvSpPr>
          <p:cNvPr id="5" name="Rectangle 3"/>
          <p:cNvSpPr>
            <a:spLocks noGrp="1" noChangeArrowheads="1"/>
          </p:cNvSpPr>
          <p:nvPr>
            <p:ph type="sldNum" sz="quarter" idx="11"/>
          </p:nvPr>
        </p:nvSpPr>
        <p:spPr>
          <a:ln/>
        </p:spPr>
        <p:txBody>
          <a:bodyPr/>
          <a:lstStyle>
            <a:lvl1pPr>
              <a:defRPr/>
            </a:lvl1pPr>
          </a:lstStyle>
          <a:p>
            <a:fld id="{819BC948-476A-484C-8BE3-58301278756A}" type="slidenum">
              <a:rPr lang="en-US" altLang="en-US" smtClean="0"/>
              <a:pPr/>
              <a:t>‹N°›</a:t>
            </a:fld>
            <a:endParaRPr lang="en-US" altLang="en-US"/>
          </a:p>
        </p:txBody>
      </p:sp>
      <p:sp>
        <p:nvSpPr>
          <p:cNvPr id="6" name="Rectangle 16"/>
          <p:cNvSpPr>
            <a:spLocks noGrp="1" noChangeArrowheads="1"/>
          </p:cNvSpPr>
          <p:nvPr>
            <p:ph type="dt" sz="half" idx="12"/>
          </p:nvPr>
        </p:nvSpPr>
        <p:spPr>
          <a:ln/>
        </p:spPr>
        <p:txBody>
          <a:bodyPr/>
          <a:lstStyle>
            <a:lvl1pPr>
              <a:defRPr/>
            </a:lvl1pPr>
          </a:lstStyle>
          <a:p>
            <a:fld id="{58C26532-5BD7-43B2-A49C-738329426CDA}" type="datetime1">
              <a:rPr lang="en-US" altLang="fr-FR" smtClean="0"/>
              <a:t>12/5/2023</a:t>
            </a:fld>
            <a:endParaRPr lang="en-US" altLang="en-US"/>
          </a:p>
        </p:txBody>
      </p:sp>
    </p:spTree>
    <p:extLst>
      <p:ext uri="{BB962C8B-B14F-4D97-AF65-F5344CB8AC3E}">
        <p14:creationId xmlns:p14="http://schemas.microsoft.com/office/powerpoint/2010/main" val="1092151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22238"/>
            <a:ext cx="7543800" cy="1295400"/>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457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48200" y="1719263"/>
            <a:ext cx="4038600" cy="441166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5"/>
          <p:cNvSpPr>
            <a:spLocks noGrp="1" noChangeArrowheads="1"/>
          </p:cNvSpPr>
          <p:nvPr>
            <p:ph type="dt" sz="half" idx="10"/>
          </p:nvPr>
        </p:nvSpPr>
        <p:spPr>
          <a:ln/>
        </p:spPr>
        <p:txBody>
          <a:bodyPr/>
          <a:lstStyle>
            <a:lvl1pPr>
              <a:defRPr/>
            </a:lvl1pPr>
          </a:lstStyle>
          <a:p>
            <a:fld id="{348BAF52-4670-41D2-8DA7-8F14195BE57C}" type="datetime1">
              <a:rPr lang="en-US" altLang="fr-FR" smtClean="0"/>
              <a:t>12/5/2023</a:t>
            </a:fld>
            <a:endParaRPr lang="en-US" altLang="en-US"/>
          </a:p>
        </p:txBody>
      </p:sp>
      <p:sp>
        <p:nvSpPr>
          <p:cNvPr id="6" name="Rectangle 7"/>
          <p:cNvSpPr>
            <a:spLocks noGrp="1" noChangeArrowheads="1"/>
          </p:cNvSpPr>
          <p:nvPr>
            <p:ph type="sldNum" sz="quarter" idx="11"/>
          </p:nvPr>
        </p:nvSpPr>
        <p:spPr>
          <a:ln/>
        </p:spPr>
        <p:txBody>
          <a:bodyPr/>
          <a:lstStyle>
            <a:lvl1pPr>
              <a:defRPr/>
            </a:lvl1pPr>
          </a:lstStyle>
          <a:p>
            <a:fld id="{819BC948-476A-484C-8BE3-58301278756A}" type="slidenum">
              <a:rPr lang="en-US" altLang="en-US" smtClean="0"/>
              <a:pPr/>
              <a:t>‹N°›</a:t>
            </a:fld>
            <a:endParaRPr lang="en-US" altLang="en-US"/>
          </a:p>
        </p:txBody>
      </p:sp>
    </p:spTree>
    <p:extLst>
      <p:ext uri="{BB962C8B-B14F-4D97-AF65-F5344CB8AC3E}">
        <p14:creationId xmlns:p14="http://schemas.microsoft.com/office/powerpoint/2010/main" val="3828104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A4E29D-555D-4FD4-B907-EA1380F60CFB}" type="datetime1">
              <a:rPr lang="en-US" altLang="fr-FR" smtClean="0"/>
              <a:t>12/5/2023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4DD869BC-3C04-4F24-8765-BDAEEC5DCE1C}" type="slidenum">
              <a:rPr lang="en-US" altLang="en-US" smtClean="0"/>
              <a:pPr/>
              <a:t>‹N°›</a:t>
            </a:fld>
            <a:endParaRPr lang="en-US" altLang="en-US"/>
          </a:p>
        </p:txBody>
      </p:sp>
    </p:spTree>
    <p:extLst>
      <p:ext uri="{BB962C8B-B14F-4D97-AF65-F5344CB8AC3E}">
        <p14:creationId xmlns:p14="http://schemas.microsoft.com/office/powerpoint/2010/main" val="101428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4929187"/>
            <a:ext cx="5105400" cy="1362075"/>
          </a:xfrm>
        </p:spPr>
        <p:txBody>
          <a:bodyPr anchor="t"/>
          <a:lstStyle>
            <a:lvl1pPr algn="l">
              <a:defRPr sz="4000" b="1" cap="all">
                <a:solidFill>
                  <a:schemeClr val="tx1"/>
                </a:solidFill>
              </a:defRPr>
            </a:lvl1pPr>
          </a:lstStyle>
          <a:p>
            <a:r>
              <a:rPr lang="fr-FR"/>
              <a:t>Modifiez le style du titre</a:t>
            </a:r>
            <a:endParaRPr lang="en-US"/>
          </a:p>
        </p:txBody>
      </p:sp>
      <p:sp>
        <p:nvSpPr>
          <p:cNvPr id="3" name="Text Placeholder 2"/>
          <p:cNvSpPr>
            <a:spLocks noGrp="1"/>
          </p:cNvSpPr>
          <p:nvPr>
            <p:ph type="body" idx="1"/>
          </p:nvPr>
        </p:nvSpPr>
        <p:spPr>
          <a:xfrm>
            <a:off x="228600" y="3733800"/>
            <a:ext cx="5105400" cy="11953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71C2AD4E-343A-4A3B-A1EE-C74D9A206AC5}" type="datetime1">
              <a:rPr lang="en-US" altLang="fr-FR" smtClean="0"/>
              <a:t>12/5/2023</a:t>
            </a:fld>
            <a:endParaRPr lang="en-US" alt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F57333F3-7F19-4F81-B808-62BD70008F20}" type="slidenum">
              <a:rPr lang="en-US" altLang="en-US" smtClean="0"/>
              <a:pPr/>
              <a:t>‹N°›</a:t>
            </a:fld>
            <a:endParaRPr lang="en-US" altLang="en-US"/>
          </a:p>
        </p:txBody>
      </p:sp>
    </p:spTree>
    <p:extLst>
      <p:ext uri="{BB962C8B-B14F-4D97-AF65-F5344CB8AC3E}">
        <p14:creationId xmlns:p14="http://schemas.microsoft.com/office/powerpoint/2010/main" val="226481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2286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48200" y="1798637"/>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FF0E0F5-7B73-4ACD-B167-CEE6ACB0F888}" type="datetime1">
              <a:rPr lang="en-US" altLang="fr-FR" smtClean="0"/>
              <a:t>12/5/2023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831CA24E-4F86-4D98-8507-32BCCC906EBD}" type="slidenum">
              <a:rPr lang="en-US" altLang="en-US" smtClean="0"/>
              <a:pPr/>
              <a:t>‹N°›</a:t>
            </a:fld>
            <a:endParaRPr lang="en-US" altLang="en-US"/>
          </a:p>
        </p:txBody>
      </p:sp>
    </p:spTree>
    <p:extLst>
      <p:ext uri="{BB962C8B-B14F-4D97-AF65-F5344CB8AC3E}">
        <p14:creationId xmlns:p14="http://schemas.microsoft.com/office/powerpoint/2010/main" val="79517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a:p>
        </p:txBody>
      </p:sp>
      <p:sp>
        <p:nvSpPr>
          <p:cNvPr id="3" name="Text Placeholder 2"/>
          <p:cNvSpPr>
            <a:spLocks noGrp="1"/>
          </p:cNvSpPr>
          <p:nvPr>
            <p:ph type="body" idx="1"/>
          </p:nvPr>
        </p:nvSpPr>
        <p:spPr>
          <a:xfrm>
            <a:off x="228600" y="1733550"/>
            <a:ext cx="42687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28600" y="2373312"/>
            <a:ext cx="42687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45025" y="1733550"/>
            <a:ext cx="4270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4645025" y="2373312"/>
            <a:ext cx="4270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DEBD3C20-D308-4037-9F60-4D19B92B10D2}" type="datetime1">
              <a:rPr lang="en-US" altLang="fr-FR" smtClean="0"/>
              <a:t>12/5/2023</a:t>
            </a:fld>
            <a:endParaRPr lang="en-US" alt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BEB5C026-D920-4291-AEB7-208BF89EFEEB}" type="slidenum">
              <a:rPr lang="en-US" altLang="en-US" smtClean="0"/>
              <a:pPr/>
              <a:t>‹N°›</a:t>
            </a:fld>
            <a:endParaRPr lang="en-US" altLang="en-US"/>
          </a:p>
        </p:txBody>
      </p:sp>
    </p:spTree>
    <p:extLst>
      <p:ext uri="{BB962C8B-B14F-4D97-AF65-F5344CB8AC3E}">
        <p14:creationId xmlns:p14="http://schemas.microsoft.com/office/powerpoint/2010/main" val="2943202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Date Placeholder 2"/>
          <p:cNvSpPr>
            <a:spLocks noGrp="1"/>
          </p:cNvSpPr>
          <p:nvPr>
            <p:ph type="dt" sz="half" idx="10"/>
          </p:nvPr>
        </p:nvSpPr>
        <p:spPr/>
        <p:txBody>
          <a:bodyPr/>
          <a:lstStyle/>
          <a:p>
            <a:fld id="{83CD5F83-319B-4921-93FD-2493F011F5DF}" type="datetime1">
              <a:rPr lang="en-US" altLang="fr-FR" smtClean="0"/>
              <a:t>12/5/2023</a:t>
            </a:fld>
            <a:endParaRPr lang="en-US" alt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7CA1ED3D-CAA6-4F3F-9EC7-9E78FC701AD8}" type="slidenum">
              <a:rPr lang="en-US" altLang="en-US" smtClean="0"/>
              <a:pPr/>
              <a:t>‹N°›</a:t>
            </a:fld>
            <a:endParaRPr lang="en-US" altLang="en-US"/>
          </a:p>
        </p:txBody>
      </p:sp>
    </p:spTree>
    <p:extLst>
      <p:ext uri="{BB962C8B-B14F-4D97-AF65-F5344CB8AC3E}">
        <p14:creationId xmlns:p14="http://schemas.microsoft.com/office/powerpoint/2010/main" val="879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73D94-035A-4B3B-AB1C-E2829F9C8E5D}" type="datetime1">
              <a:rPr lang="en-US" altLang="fr-FR" smtClean="0"/>
              <a:t>12/5/2023</a:t>
            </a:fld>
            <a:endParaRPr lang="en-US" alt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98243D84-412C-41F4-94E3-1D8367D7BEA1}" type="slidenum">
              <a:rPr lang="en-US" altLang="en-US" smtClean="0"/>
              <a:pPr/>
              <a:t>‹N°›</a:t>
            </a:fld>
            <a:endParaRPr lang="en-US" altLang="en-US"/>
          </a:p>
        </p:txBody>
      </p:sp>
    </p:spTree>
    <p:extLst>
      <p:ext uri="{BB962C8B-B14F-4D97-AF65-F5344CB8AC3E}">
        <p14:creationId xmlns:p14="http://schemas.microsoft.com/office/powerpoint/2010/main" val="56541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28600" y="86958"/>
            <a:ext cx="3236913" cy="1162050"/>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3575050" y="1371600"/>
            <a:ext cx="3968750" cy="4909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228600" y="1371600"/>
            <a:ext cx="3236913" cy="491360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5330C877-C32D-4253-84BC-F58ED020C6EE}" type="datetime1">
              <a:rPr lang="en-US" altLang="fr-FR" smtClean="0"/>
              <a:t>12/5/2023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627499DE-5C2D-4497-ACC3-FDF0C6132907}" type="slidenum">
              <a:rPr lang="en-US" altLang="en-US" smtClean="0"/>
              <a:pPr/>
              <a:t>‹N°›</a:t>
            </a:fld>
            <a:endParaRPr lang="en-US" altLang="en-US"/>
          </a:p>
        </p:txBody>
      </p:sp>
    </p:spTree>
    <p:extLst>
      <p:ext uri="{BB962C8B-B14F-4D97-AF65-F5344CB8AC3E}">
        <p14:creationId xmlns:p14="http://schemas.microsoft.com/office/powerpoint/2010/main" val="140250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4800600"/>
            <a:ext cx="5486400" cy="566738"/>
          </a:xfrm>
        </p:spPr>
        <p:txBody>
          <a:bodyPr anchor="b"/>
          <a:lstStyle>
            <a:lvl1pPr algn="l">
              <a:defRPr sz="2000" b="1">
                <a:solidFill>
                  <a:schemeClr val="tx1"/>
                </a:solidFill>
              </a:defRPr>
            </a:lvl1pPr>
          </a:lstStyle>
          <a:p>
            <a:r>
              <a:rPr lang="fr-FR"/>
              <a:t>Modifiez le style du titre</a:t>
            </a:r>
            <a:endParaRPr lang="en-US"/>
          </a:p>
        </p:txBody>
      </p:sp>
      <p:sp>
        <p:nvSpPr>
          <p:cNvPr id="3" name="Picture Placeholder 2"/>
          <p:cNvSpPr>
            <a:spLocks noGrp="1"/>
          </p:cNvSpPr>
          <p:nvPr>
            <p:ph type="pic" idx="1"/>
          </p:nvPr>
        </p:nvSpPr>
        <p:spPr>
          <a:xfrm>
            <a:off x="11430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Text Placeholder 3"/>
          <p:cNvSpPr>
            <a:spLocks noGrp="1"/>
          </p:cNvSpPr>
          <p:nvPr>
            <p:ph type="body" sz="half" idx="2"/>
          </p:nvPr>
        </p:nvSpPr>
        <p:spPr>
          <a:xfrm>
            <a:off x="1143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25A0121-504E-4EB1-A75E-B14C5B19F303}" type="datetime1">
              <a:rPr lang="en-US" altLang="fr-FR" smtClean="0"/>
              <a:t>12/5/2023</a:t>
            </a:fld>
            <a:endParaRPr lang="en-US" alt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1FB245F-5A03-4262-B0A4-5B090D2E652C}" type="slidenum">
              <a:rPr lang="en-US" altLang="en-US" smtClean="0"/>
              <a:pPr/>
              <a:t>‹N°›</a:t>
            </a:fld>
            <a:endParaRPr lang="en-US" altLang="en-US"/>
          </a:p>
        </p:txBody>
      </p:sp>
    </p:spTree>
    <p:extLst>
      <p:ext uri="{BB962C8B-B14F-4D97-AF65-F5344CB8AC3E}">
        <p14:creationId xmlns:p14="http://schemas.microsoft.com/office/powerpoint/2010/main" val="121662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76200"/>
            <a:ext cx="72390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Text Placeholder 2"/>
          <p:cNvSpPr>
            <a:spLocks noGrp="1"/>
          </p:cNvSpPr>
          <p:nvPr>
            <p:ph type="body" idx="1"/>
          </p:nvPr>
        </p:nvSpPr>
        <p:spPr>
          <a:xfrm>
            <a:off x="228600" y="1403874"/>
            <a:ext cx="8686800" cy="4876800"/>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214256"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F2C42-A86A-4EA8-A927-DFBA57FCBFD7}" type="datetime1">
              <a:rPr lang="en-US" altLang="fr-FR" smtClean="0"/>
              <a:t>12/5/2023</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6773732"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BC948-476A-484C-8BE3-58301278756A}" type="slidenum">
              <a:rPr lang="en-US" altLang="en-US" smtClean="0"/>
              <a:pPr/>
              <a:t>‹N°›</a:t>
            </a:fld>
            <a:endParaRPr lang="en-US" altLang="en-US"/>
          </a:p>
        </p:txBody>
      </p:sp>
      <p:sp>
        <p:nvSpPr>
          <p:cNvPr id="7" name="Text Box 40"/>
          <p:cNvSpPr txBox="1">
            <a:spLocks noChangeArrowheads="1"/>
          </p:cNvSpPr>
          <p:nvPr/>
        </p:nvSpPr>
        <p:spPr bwMode="auto">
          <a:xfrm>
            <a:off x="2987675" y="6200775"/>
            <a:ext cx="3095625" cy="304800"/>
          </a:xfrm>
          <a:prstGeom prst="rect">
            <a:avLst/>
          </a:prstGeom>
          <a:noFill/>
          <a:ln w="9525">
            <a:noFill/>
            <a:miter lim="800000"/>
            <a:headEnd/>
            <a:tailEnd/>
          </a:ln>
          <a:effectLst/>
        </p:spPr>
        <p:txBody>
          <a:bodyPr>
            <a:spAutoFit/>
          </a:bodyPr>
          <a:lstStyle/>
          <a:p>
            <a:pPr algn="ctr">
              <a:spcBef>
                <a:spcPct val="50000"/>
              </a:spcBef>
              <a:defRPr/>
            </a:pPr>
            <a:endParaRPr lang="fr-FR" sz="1400">
              <a:sym typeface="Symbol" pitchFamily="18" charset="2"/>
            </a:endParaRPr>
          </a:p>
        </p:txBody>
      </p:sp>
      <p:sp>
        <p:nvSpPr>
          <p:cNvPr id="8" name="Text Box 40">
            <a:extLst>
              <a:ext uri="{FF2B5EF4-FFF2-40B4-BE49-F238E27FC236}">
                <a16:creationId xmlns:a16="http://schemas.microsoft.com/office/drawing/2014/main" id="{8420F1FA-9018-47E5-876D-49BA94BB90B1}"/>
              </a:ext>
            </a:extLst>
          </p:cNvPr>
          <p:cNvSpPr txBox="1">
            <a:spLocks noChangeArrowheads="1"/>
          </p:cNvSpPr>
          <p:nvPr/>
        </p:nvSpPr>
        <p:spPr bwMode="auto">
          <a:xfrm>
            <a:off x="2987675" y="6200775"/>
            <a:ext cx="3095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endParaRPr lang="fr-FR" sz="1400">
              <a:sym typeface="Symbol" pitchFamily="18" charset="2"/>
            </a:endParaRPr>
          </a:p>
        </p:txBody>
      </p:sp>
      <p:sp>
        <p:nvSpPr>
          <p:cNvPr id="9" name="Text Box 40">
            <a:extLst>
              <a:ext uri="{FF2B5EF4-FFF2-40B4-BE49-F238E27FC236}">
                <a16:creationId xmlns:a16="http://schemas.microsoft.com/office/drawing/2014/main" id="{74F43DCD-E09E-48D4-9637-BA553548805B}"/>
              </a:ext>
            </a:extLst>
          </p:cNvPr>
          <p:cNvSpPr txBox="1">
            <a:spLocks noChangeArrowheads="1"/>
          </p:cNvSpPr>
          <p:nvPr userDrawn="1"/>
        </p:nvSpPr>
        <p:spPr bwMode="auto">
          <a:xfrm>
            <a:off x="2987675" y="6200775"/>
            <a:ext cx="3095625"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endParaRPr lang="fr-FR" altLang="fr-FR" sz="1400">
              <a:sym typeface="Symbol" pitchFamily="18" charset="2"/>
            </a:endParaRPr>
          </a:p>
        </p:txBody>
      </p:sp>
    </p:spTree>
    <p:extLst>
      <p:ext uri="{BB962C8B-B14F-4D97-AF65-F5344CB8AC3E}">
        <p14:creationId xmlns:p14="http://schemas.microsoft.com/office/powerpoint/2010/main" val="350425532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Lst>
  <p:hf hdr="0" ftr="0" dt="0"/>
  <p:txStyles>
    <p:titleStyle>
      <a:lvl1pPr algn="l" defTabSz="914400" rtl="0" eaLnBrk="1" latinLnBrk="0" hangingPunct="1">
        <a:spcBef>
          <a:spcPct val="0"/>
        </a:spcBef>
        <a:buNone/>
        <a:defRPr sz="4400" b="1" kern="120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slideLayout" Target="../slideLayouts/slideLayout2.xml"/><Relationship Id="rId4" Type="http://schemas.openxmlformats.org/officeDocument/2006/relationships/tags" Target="../tags/tag51.xml"/></Relationships>
</file>

<file path=ppt/slides/_rels/slide13.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slideLayout" Target="../slideLayouts/slideLayout2.xml"/><Relationship Id="rId4" Type="http://schemas.openxmlformats.org/officeDocument/2006/relationships/tags" Target="../tags/tag55.xml"/></Relationships>
</file>

<file path=ppt/slides/_rels/slide14.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15.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7.gif"/><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2.xml"/><Relationship Id="rId5" Type="http://schemas.openxmlformats.org/officeDocument/2006/relationships/tags" Target="../tags/tag64.xml"/><Relationship Id="rId4" Type="http://schemas.openxmlformats.org/officeDocument/2006/relationships/tags" Target="../tags/tag63.xml"/></Relationships>
</file>

<file path=ppt/slides/_rels/slide16.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8.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tags" Target="../tags/tag68.xml"/></Relationships>
</file>

<file path=ppt/slides/_rels/slide17.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tags" Target="../tags/tag73.xml"/></Relationships>
</file>

<file path=ppt/slides/_rels/slide18.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4.xml"/><Relationship Id="rId5" Type="http://schemas.openxmlformats.org/officeDocument/2006/relationships/tags" Target="../tags/tag79.xml"/><Relationship Id="rId4" Type="http://schemas.openxmlformats.org/officeDocument/2006/relationships/tags" Target="../tags/tag78.xml"/></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82.xml"/><Relationship Id="rId7" Type="http://schemas.openxmlformats.org/officeDocument/2006/relationships/image" Target="../media/image9.png"/><Relationship Id="rId2" Type="http://schemas.openxmlformats.org/officeDocument/2006/relationships/tags" Target="../tags/tag81.xml"/><Relationship Id="rId1" Type="http://schemas.openxmlformats.org/officeDocument/2006/relationships/tags" Target="../tags/tag80.xml"/><Relationship Id="rId6"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slideLayout" Target="../slideLayouts/slideLayout6.xml"/><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14.jpe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3.png"/><Relationship Id="rId5" Type="http://schemas.openxmlformats.org/officeDocument/2006/relationships/slideLayout" Target="../slideLayouts/slideLayout6.xml"/><Relationship Id="rId4" Type="http://schemas.openxmlformats.org/officeDocument/2006/relationships/tags" Target="../tags/tag86.xml"/></Relationships>
</file>

<file path=ppt/slides/_rels/slide21.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image" Target="../media/image4.png"/><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image" Target="../media/image16.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media/image15.png"/><Relationship Id="rId5" Type="http://schemas.openxmlformats.org/officeDocument/2006/relationships/tags" Target="../tags/tag91.xml"/><Relationship Id="rId10" Type="http://schemas.openxmlformats.org/officeDocument/2006/relationships/slideLayout" Target="../slideLayouts/slideLayout2.xml"/><Relationship Id="rId4" Type="http://schemas.openxmlformats.org/officeDocument/2006/relationships/tags" Target="../tags/tag90.xml"/><Relationship Id="rId9" Type="http://schemas.openxmlformats.org/officeDocument/2006/relationships/tags" Target="../tags/tag95.xml"/><Relationship Id="rId1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image" Target="../media/image9.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16.png"/><Relationship Id="rId5" Type="http://schemas.openxmlformats.org/officeDocument/2006/relationships/tags" Target="../tags/tag100.xml"/><Relationship Id="rId10" Type="http://schemas.openxmlformats.org/officeDocument/2006/relationships/image" Target="../media/image15.png"/><Relationship Id="rId4" Type="http://schemas.openxmlformats.org/officeDocument/2006/relationships/tags" Target="../tags/tag99.xml"/><Relationship Id="rId9"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image" Target="../media/image12.png"/><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media/image16.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15.png"/><Relationship Id="rId5" Type="http://schemas.openxmlformats.org/officeDocument/2006/relationships/tags" Target="../tags/tag108.xml"/><Relationship Id="rId10" Type="http://schemas.openxmlformats.org/officeDocument/2006/relationships/slideLayout" Target="../slideLayouts/slideLayout2.xml"/><Relationship Id="rId4" Type="http://schemas.openxmlformats.org/officeDocument/2006/relationships/tags" Target="../tags/tag107.xml"/><Relationship Id="rId9" Type="http://schemas.openxmlformats.org/officeDocument/2006/relationships/tags" Target="../tags/tag112.xml"/></Relationships>
</file>

<file path=ppt/slides/_rels/slide24.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image" Target="../media/image10.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16.png"/><Relationship Id="rId5" Type="http://schemas.openxmlformats.org/officeDocument/2006/relationships/tags" Target="../tags/tag117.xml"/><Relationship Id="rId10" Type="http://schemas.openxmlformats.org/officeDocument/2006/relationships/image" Target="../media/image15.png"/><Relationship Id="rId4" Type="http://schemas.openxmlformats.org/officeDocument/2006/relationships/tags" Target="../tags/tag116.xml"/><Relationship Id="rId9"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128.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image" Target="../media/image11.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image" Target="../media/image16.png"/><Relationship Id="rId5" Type="http://schemas.openxmlformats.org/officeDocument/2006/relationships/tags" Target="../tags/tag125.xml"/><Relationship Id="rId10" Type="http://schemas.openxmlformats.org/officeDocument/2006/relationships/image" Target="../media/image15.png"/><Relationship Id="rId4" Type="http://schemas.openxmlformats.org/officeDocument/2006/relationships/tags" Target="../tags/tag124.xml"/><Relationship Id="rId9"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image" Target="../media/image17.png"/><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image" Target="../media/image15.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image" Target="../media/image16.png"/><Relationship Id="rId5" Type="http://schemas.openxmlformats.org/officeDocument/2006/relationships/tags" Target="../tags/tag133.xml"/><Relationship Id="rId10" Type="http://schemas.openxmlformats.org/officeDocument/2006/relationships/image" Target="../media/image9.png"/><Relationship Id="rId4" Type="http://schemas.openxmlformats.org/officeDocument/2006/relationships/tags" Target="../tags/tag132.xml"/><Relationship Id="rId9"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image" Target="../media/image17.png"/><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image" Target="../media/image16.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image" Target="../media/image15.png"/><Relationship Id="rId5" Type="http://schemas.openxmlformats.org/officeDocument/2006/relationships/tags" Target="../tags/tag141.xml"/><Relationship Id="rId10" Type="http://schemas.openxmlformats.org/officeDocument/2006/relationships/image" Target="../media/image12.png"/><Relationship Id="rId4" Type="http://schemas.openxmlformats.org/officeDocument/2006/relationships/tags" Target="../tags/tag140.xml"/><Relationship Id="rId9"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tags" Target="../tags/tag152.xml"/><Relationship Id="rId13" Type="http://schemas.openxmlformats.org/officeDocument/2006/relationships/image" Target="../media/image17.png"/><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image" Target="../media/image16.png"/><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image" Target="../media/image15.png"/><Relationship Id="rId5" Type="http://schemas.openxmlformats.org/officeDocument/2006/relationships/tags" Target="../tags/tag149.xml"/><Relationship Id="rId10" Type="http://schemas.openxmlformats.org/officeDocument/2006/relationships/image" Target="../media/image10.png"/><Relationship Id="rId4" Type="http://schemas.openxmlformats.org/officeDocument/2006/relationships/tags" Target="../tags/tag148.xml"/><Relationship Id="rId9"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image" Target="../media/image17.png"/><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image" Target="../media/image11.png"/><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image" Target="../media/image16.png"/><Relationship Id="rId5" Type="http://schemas.openxmlformats.org/officeDocument/2006/relationships/tags" Target="../tags/tag157.xml"/><Relationship Id="rId10" Type="http://schemas.openxmlformats.org/officeDocument/2006/relationships/image" Target="../media/image15.png"/><Relationship Id="rId4" Type="http://schemas.openxmlformats.org/officeDocument/2006/relationships/tags" Target="../tags/tag156.xml"/><Relationship Id="rId9"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1.xml"/><Relationship Id="rId7"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3.xml"/><Relationship Id="rId7" Type="http://schemas.openxmlformats.org/officeDocument/2006/relationships/tags" Target="../tags/tag16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5" Type="http://schemas.openxmlformats.org/officeDocument/2006/relationships/tags" Target="../tags/tag165.xml"/><Relationship Id="rId10" Type="http://schemas.openxmlformats.org/officeDocument/2006/relationships/image" Target="../media/image15.png"/><Relationship Id="rId4" Type="http://schemas.openxmlformats.org/officeDocument/2006/relationships/tags" Target="../tags/tag164.xml"/><Relationship Id="rId9" Type="http://schemas.openxmlformats.org/officeDocument/2006/relationships/image" Target="../media/image16.png"/></Relationships>
</file>

<file path=ppt/slides/_rels/slide31.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12" Type="http://schemas.openxmlformats.org/officeDocument/2006/relationships/image" Target="../media/image18.png"/><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image" Target="../media/image15.png"/><Relationship Id="rId5" Type="http://schemas.openxmlformats.org/officeDocument/2006/relationships/tags" Target="../tags/tag172.xml"/><Relationship Id="rId10" Type="http://schemas.openxmlformats.org/officeDocument/2006/relationships/image" Target="../media/image16.png"/><Relationship Id="rId4" Type="http://schemas.openxmlformats.org/officeDocument/2006/relationships/tags" Target="../tags/tag171.xml"/><Relationship Id="rId9"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image" Target="../media/image18.png"/><Relationship Id="rId5" Type="http://schemas.openxmlformats.org/officeDocument/2006/relationships/tags" Target="../tags/tag180.xml"/><Relationship Id="rId10" Type="http://schemas.openxmlformats.org/officeDocument/2006/relationships/image" Target="../media/image15.png"/><Relationship Id="rId4" Type="http://schemas.openxmlformats.org/officeDocument/2006/relationships/tags" Target="../tags/tag179.xml"/><Relationship Id="rId9" Type="http://schemas.openxmlformats.org/officeDocument/2006/relationships/image" Target="../media/image16.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5.xml"/><Relationship Id="rId7" Type="http://schemas.openxmlformats.org/officeDocument/2006/relationships/tags" Target="../tags/tag189.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tags" Target="../tags/tag188.xml"/><Relationship Id="rId11" Type="http://schemas.openxmlformats.org/officeDocument/2006/relationships/image" Target="../media/image18.png"/><Relationship Id="rId5" Type="http://schemas.openxmlformats.org/officeDocument/2006/relationships/tags" Target="../tags/tag187.xml"/><Relationship Id="rId10" Type="http://schemas.openxmlformats.org/officeDocument/2006/relationships/image" Target="../media/image15.png"/><Relationship Id="rId4" Type="http://schemas.openxmlformats.org/officeDocument/2006/relationships/tags" Target="../tags/tag186.xml"/><Relationship Id="rId9" Type="http://schemas.openxmlformats.org/officeDocument/2006/relationships/image" Target="../media/image16.png"/></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2.xml"/><Relationship Id="rId7" Type="http://schemas.openxmlformats.org/officeDocument/2006/relationships/tags" Target="../tags/tag196.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image" Target="../media/image18.png"/><Relationship Id="rId5" Type="http://schemas.openxmlformats.org/officeDocument/2006/relationships/tags" Target="../tags/tag194.xml"/><Relationship Id="rId10" Type="http://schemas.openxmlformats.org/officeDocument/2006/relationships/image" Target="../media/image15.png"/><Relationship Id="rId4" Type="http://schemas.openxmlformats.org/officeDocument/2006/relationships/tags" Target="../tags/tag193.xml"/><Relationship Id="rId9" Type="http://schemas.openxmlformats.org/officeDocument/2006/relationships/image" Target="../media/image16.png"/></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9.xml"/><Relationship Id="rId7" Type="http://schemas.openxmlformats.org/officeDocument/2006/relationships/tags" Target="../tags/tag20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image" Target="../media/image18.png"/><Relationship Id="rId5" Type="http://schemas.openxmlformats.org/officeDocument/2006/relationships/tags" Target="../tags/tag201.xml"/><Relationship Id="rId10" Type="http://schemas.openxmlformats.org/officeDocument/2006/relationships/image" Target="../media/image15.png"/><Relationship Id="rId4" Type="http://schemas.openxmlformats.org/officeDocument/2006/relationships/tags" Target="../tags/tag200.xml"/><Relationship Id="rId9" Type="http://schemas.openxmlformats.org/officeDocument/2006/relationships/image" Target="../media/image16.png"/></Relationships>
</file>

<file path=ppt/slides/_rels/slide3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06.xml"/><Relationship Id="rId7" Type="http://schemas.openxmlformats.org/officeDocument/2006/relationships/image" Target="../media/image16.png"/><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slideLayout" Target="../slideLayouts/slideLayout2.xml"/><Relationship Id="rId5" Type="http://schemas.openxmlformats.org/officeDocument/2006/relationships/tags" Target="../tags/tag208.xml"/><Relationship Id="rId4" Type="http://schemas.openxmlformats.org/officeDocument/2006/relationships/tags" Target="../tags/tag207.xml"/></Relationships>
</file>

<file path=ppt/slides/_rels/slide37.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5" Type="http://schemas.openxmlformats.org/officeDocument/2006/relationships/slideLayout" Target="../slideLayouts/slideLayout2.xml"/><Relationship Id="rId4" Type="http://schemas.openxmlformats.org/officeDocument/2006/relationships/tags" Target="../tags/tag212.xml"/></Relationships>
</file>

<file path=ppt/slides/_rels/slide38.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5" Type="http://schemas.openxmlformats.org/officeDocument/2006/relationships/slideLayout" Target="../slideLayouts/slideLayout2.xml"/><Relationship Id="rId4" Type="http://schemas.openxmlformats.org/officeDocument/2006/relationships/tags" Target="../tags/tag216.xml"/></Relationships>
</file>

<file path=ppt/slides/_rels/slide39.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5" Type="http://schemas.openxmlformats.org/officeDocument/2006/relationships/slideLayout" Target="../slideLayouts/slideLayout2.xml"/><Relationship Id="rId4" Type="http://schemas.openxmlformats.org/officeDocument/2006/relationships/tags" Target="../tags/tag220.xml"/></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s>
</file>

<file path=ppt/slides/_rels/slide40.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5" Type="http://schemas.openxmlformats.org/officeDocument/2006/relationships/slideLayout" Target="../slideLayouts/slideLayout2.xml"/><Relationship Id="rId4" Type="http://schemas.openxmlformats.org/officeDocument/2006/relationships/tags" Target="../tags/tag224.xml"/></Relationships>
</file>

<file path=ppt/slides/_rels/slide41.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slideLayout" Target="../slideLayouts/slideLayout2.xml"/><Relationship Id="rId4" Type="http://schemas.openxmlformats.org/officeDocument/2006/relationships/tags" Target="../tags/tag228.xml"/></Relationships>
</file>

<file path=ppt/slides/_rels/slide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Layout" Target="../slideLayouts/slideLayout2.xml"/><Relationship Id="rId4" Type="http://schemas.openxmlformats.org/officeDocument/2006/relationships/tags" Target="../tags/tag22.xml"/></Relationships>
</file>

<file path=ppt/slides/_rels/slide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slideLayout" Target="../slideLayouts/slideLayout2.xml"/><Relationship Id="rId4" Type="http://schemas.openxmlformats.org/officeDocument/2006/relationships/tags" Target="../tags/tag26.xml"/></Relationships>
</file>

<file path=ppt/slides/_rels/slide7.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6.jpe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s>
</file>

<file path=ppt/slides/_rels/slide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slideLayout" Target="../slideLayouts/slideLayout2.xml"/><Relationship Id="rId4" Type="http://schemas.openxmlformats.org/officeDocument/2006/relationships/tags" Target="../tags/tag35.xml"/></Relationships>
</file>

<file path=ppt/slides/_rels/slide9.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Layout" Target="../slideLayouts/slideLayout2.xml"/><Relationship Id="rId4"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Grp="1" noChangeArrowheads="1"/>
          </p:cNvSpPr>
          <p:nvPr>
            <p:ph type="ctrTitle"/>
            <p:custDataLst>
              <p:tags r:id="rId1"/>
            </p:custDataLst>
          </p:nvPr>
        </p:nvSpPr>
        <p:spPr/>
        <p:txBody>
          <a:bodyPr/>
          <a:lstStyle/>
          <a:p>
            <a:r>
              <a:rPr lang="fr-CA" altLang="fr-FR" dirty="0"/>
              <a:t>Amélioration des </a:t>
            </a:r>
            <a:r>
              <a:rPr lang="fr-CA" altLang="fr-FR"/>
              <a:t>processus logiciels</a:t>
            </a:r>
            <a:endParaRPr lang="en-US" dirty="0"/>
          </a:p>
        </p:txBody>
      </p:sp>
      <p:sp>
        <p:nvSpPr>
          <p:cNvPr id="2" name="Espace réservé du numéro de diapositive 1">
            <a:extLst>
              <a:ext uri="{FF2B5EF4-FFF2-40B4-BE49-F238E27FC236}">
                <a16:creationId xmlns:a16="http://schemas.microsoft.com/office/drawing/2014/main" id="{E489D8C7-2E97-4549-8BBC-A56CA94AD032}"/>
              </a:ext>
            </a:extLst>
          </p:cNvPr>
          <p:cNvSpPr>
            <a:spLocks noGrp="1"/>
          </p:cNvSpPr>
          <p:nvPr>
            <p:ph type="sldNum" sz="quarter" idx="12"/>
            <p:custDataLst>
              <p:tags r:id="rId2"/>
            </p:custDataLst>
          </p:nvPr>
        </p:nvSpPr>
        <p:spPr/>
        <p:txBody>
          <a:bodyPr/>
          <a:lstStyle/>
          <a:p>
            <a:fld id="{9916C063-5DE4-4D19-B5A1-158F7EEC3DC8}" type="slidenum">
              <a:rPr lang="en-US" altLang="en-US" smtClean="0"/>
              <a:pPr/>
              <a:t>1</a:t>
            </a:fld>
            <a:endParaRPr lang="en-US" altLang="en-US" dirty="0"/>
          </a:p>
        </p:txBody>
      </p:sp>
      <p:sp>
        <p:nvSpPr>
          <p:cNvPr id="12" name="Rectangle 7">
            <a:extLst>
              <a:ext uri="{FF2B5EF4-FFF2-40B4-BE49-F238E27FC236}">
                <a16:creationId xmlns:a16="http://schemas.microsoft.com/office/drawing/2014/main" id="{EF054293-E5A7-4FEA-BEFC-14DEC3ADC4A6}"/>
              </a:ext>
            </a:extLst>
          </p:cNvPr>
          <p:cNvSpPr>
            <a:spLocks noGrp="1" noChangeArrowheads="1"/>
          </p:cNvSpPr>
          <p:nvPr>
            <p:ph type="subTitle" idx="1"/>
            <p:custDataLst>
              <p:tags r:id="rId3"/>
            </p:custDataLst>
          </p:nvPr>
        </p:nvSpPr>
        <p:spPr>
          <a:xfrm>
            <a:off x="228600" y="3810000"/>
            <a:ext cx="8051812" cy="2133600"/>
          </a:xfrm>
        </p:spPr>
        <p:txBody>
          <a:bodyPr>
            <a:normAutofit lnSpcReduction="10000"/>
          </a:bodyPr>
          <a:lstStyle/>
          <a:p>
            <a:r>
              <a:rPr lang="fr-CA" dirty="0"/>
              <a:t>INF33307</a:t>
            </a:r>
            <a:br>
              <a:rPr lang="fr-CA" dirty="0"/>
            </a:br>
            <a:r>
              <a:rPr lang="fr-CA" dirty="0"/>
              <a:t>Assurance de la qualité et gestion de projets informatiques</a:t>
            </a:r>
          </a:p>
          <a:p>
            <a:pPr algn="ctr"/>
            <a:r>
              <a:rPr lang="fr-CA" dirty="0"/>
              <a:t>	Ismaïl Khriss</a:t>
            </a:r>
            <a:endParaRPr lang="en-US" dirty="0"/>
          </a:p>
        </p:txBody>
      </p:sp>
    </p:spTree>
    <p:extLst>
      <p:ext uri="{BB962C8B-B14F-4D97-AF65-F5344CB8AC3E}">
        <p14:creationId xmlns:p14="http://schemas.microsoft.com/office/powerpoint/2010/main" val="3233653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Processus SPI</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a:bodyPr>
          <a:lstStyle/>
          <a:p>
            <a:r>
              <a:rPr lang="fr-CA" sz="2400" dirty="0"/>
              <a:t>Cinq étapes:</a:t>
            </a:r>
          </a:p>
          <a:p>
            <a:pPr marL="914400" lvl="1" indent="-457200">
              <a:buFont typeface="+mj-lt"/>
              <a:buAutoNum type="arabicPeriod"/>
            </a:pPr>
            <a:r>
              <a:rPr lang="fr-CA" sz="2000" dirty="0"/>
              <a:t>Évaluation</a:t>
            </a:r>
          </a:p>
          <a:p>
            <a:pPr marL="914400" lvl="1" indent="-457200">
              <a:buFont typeface="+mj-lt"/>
              <a:buAutoNum type="arabicPeriod"/>
            </a:pPr>
            <a:r>
              <a:rPr lang="fr-CA" sz="2000" dirty="0"/>
              <a:t>Analyse des écarts</a:t>
            </a:r>
          </a:p>
          <a:p>
            <a:pPr marL="914400" lvl="1" indent="-457200">
              <a:buFont typeface="+mj-lt"/>
              <a:buAutoNum type="arabicPeriod"/>
            </a:pPr>
            <a:r>
              <a:rPr lang="fr-CA" sz="2000" dirty="0"/>
              <a:t>Sélection et justification</a:t>
            </a:r>
          </a:p>
          <a:p>
            <a:pPr marL="914400" lvl="1" indent="-457200">
              <a:buFont typeface="+mj-lt"/>
              <a:buAutoNum type="arabicPeriod"/>
            </a:pPr>
            <a:r>
              <a:rPr lang="fr-CA" sz="2000" dirty="0"/>
              <a:t>Installation/migration</a:t>
            </a:r>
          </a:p>
          <a:p>
            <a:pPr marL="914400" lvl="1" indent="-457200">
              <a:buFont typeface="+mj-lt"/>
              <a:buAutoNum type="arabicPeriod"/>
            </a:pPr>
            <a:r>
              <a:rPr lang="fr-CA" sz="2000" dirty="0"/>
              <a:t>Évaluation</a:t>
            </a:r>
          </a:p>
          <a:p>
            <a:pPr marL="914400" lvl="1" indent="-457200">
              <a:buFont typeface="+mj-lt"/>
              <a:buAutoNum type="arabicPeriod"/>
            </a:pPr>
            <a:endParaRPr lang="fr-CA" sz="2000" dirty="0"/>
          </a:p>
          <a:p>
            <a:pPr marL="914400" lvl="1" indent="-457200">
              <a:buFont typeface="+mj-lt"/>
              <a:buAutoNum type="arabicPeriod"/>
            </a:pPr>
            <a:endParaRPr lang="fr-CA" sz="2000" dirty="0"/>
          </a:p>
          <a:p>
            <a:pPr marL="914400" lvl="1" indent="-457200">
              <a:buFont typeface="+mj-lt"/>
              <a:buAutoNum type="arabicPeriod"/>
            </a:pPr>
            <a:endParaRPr lang="fr-CA" sz="2000" dirty="0"/>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10</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112561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Processus SPI</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lnSpcReduction="10000"/>
          </a:bodyPr>
          <a:lstStyle/>
          <a:p>
            <a:pPr marL="457200" indent="-457200">
              <a:buFont typeface="+mj-lt"/>
              <a:buAutoNum type="arabicPeriod"/>
            </a:pPr>
            <a:r>
              <a:rPr lang="fr-CA" altLang="fr-FR" sz="2400" b="1" dirty="0"/>
              <a:t>L’évaluation</a:t>
            </a:r>
            <a:r>
              <a:rPr lang="fr-CA" altLang="fr-FR" sz="2400" dirty="0"/>
              <a:t> examine un large éventail d’actions et de tâches qui mèneront à un processus de haute qualité</a:t>
            </a:r>
          </a:p>
          <a:p>
            <a:pPr lvl="1"/>
            <a:r>
              <a:rPr lang="fr-CA" altLang="fr-FR" sz="2000" b="1" dirty="0"/>
              <a:t>Cohérence</a:t>
            </a:r>
            <a:r>
              <a:rPr lang="fr-CA" altLang="fr-FR" sz="2000" dirty="0"/>
              <a:t>. Les activités, actions et tâches importantes sont-elles appliquées de manière cohérente dans tous les projets logiciels et par toutes les équipes logicielles?</a:t>
            </a:r>
          </a:p>
          <a:p>
            <a:pPr lvl="1"/>
            <a:r>
              <a:rPr lang="fr-CA" altLang="fr-FR" sz="2000" b="1" dirty="0"/>
              <a:t>Sophistication</a:t>
            </a:r>
            <a:r>
              <a:rPr lang="fr-CA" altLang="fr-FR" sz="2000" dirty="0"/>
              <a:t>. Les actions de gestion et techniques sont-elles exécutées avec un niveau de sophistication qui implique une compréhension approfondie des meilleures pratiques?</a:t>
            </a:r>
          </a:p>
          <a:p>
            <a:pPr lvl="1"/>
            <a:r>
              <a:rPr lang="fr-CA" altLang="fr-FR" sz="2000" b="1" dirty="0"/>
              <a:t>Acceptation</a:t>
            </a:r>
            <a:r>
              <a:rPr lang="fr-CA" altLang="fr-FR" sz="2000" dirty="0"/>
              <a:t>. Le processus logiciel et la pratique du génie logiciel sont-ils largement acceptés par la direction et le personnel technique?</a:t>
            </a:r>
          </a:p>
          <a:p>
            <a:pPr lvl="1"/>
            <a:r>
              <a:rPr lang="fr-CA" altLang="fr-FR" sz="2000" b="1" dirty="0"/>
              <a:t>Engagement</a:t>
            </a:r>
            <a:r>
              <a:rPr lang="fr-CA" altLang="fr-FR" sz="2000" dirty="0"/>
              <a:t>. La direction a-t-elle engagé les ressources nécessaires pour assurer la cohérence, la sophistication et l’acceptation?</a:t>
            </a:r>
          </a:p>
          <a:p>
            <a:pPr marL="457200" indent="-457200">
              <a:buFont typeface="+mj-lt"/>
              <a:buAutoNum type="arabicPeriod"/>
            </a:pPr>
            <a:r>
              <a:rPr lang="fr-CA" sz="2400" b="1" dirty="0"/>
              <a:t>Analyse des écarts </a:t>
            </a:r>
            <a:r>
              <a:rPr lang="en-US" altLang="en-US" sz="2400" dirty="0"/>
              <a:t>—</a:t>
            </a:r>
            <a:r>
              <a:rPr lang="fr-CA" sz="2400" dirty="0"/>
              <a:t> La différence entre l’application locale et les meilleures pratiques représente un «écart» qui offre des possibilités d’amélioration</a:t>
            </a:r>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11</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230353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Processus SPI</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a:bodyPr>
          <a:lstStyle/>
          <a:p>
            <a:pPr marL="0" indent="0">
              <a:buNone/>
            </a:pPr>
            <a:r>
              <a:rPr lang="fr-CA" altLang="fr-FR" sz="2400" b="1" dirty="0"/>
              <a:t>3.  Sélection et justification</a:t>
            </a:r>
            <a:r>
              <a:rPr lang="fr-CA" altLang="fr-FR" sz="2400" dirty="0"/>
              <a:t>:</a:t>
            </a:r>
          </a:p>
          <a:p>
            <a:pPr lvl="1"/>
            <a:r>
              <a:rPr lang="fr-CA" altLang="fr-FR" sz="2000" dirty="0"/>
              <a:t>Choisissez le modèle de processus qui correspond le mieux à votre organisation, à ses parties prenantes et au logiciel que vous créez</a:t>
            </a:r>
          </a:p>
          <a:p>
            <a:pPr lvl="1"/>
            <a:r>
              <a:rPr lang="fr-CA" altLang="fr-FR" sz="2000" dirty="0"/>
              <a:t>Décidez de l’ensemble des activités du cadre qui seront appliquées, des principaux produits de travail qui seront produits et des points de contrôle d’assurance qualité qui permettront à votre équipe d’évaluer les progrès</a:t>
            </a:r>
          </a:p>
          <a:p>
            <a:pPr lvl="1"/>
            <a:r>
              <a:rPr lang="fr-CA" altLang="fr-FR" sz="2000" dirty="0"/>
              <a:t>Développer une répartition du travail pour chaque activité du cadre (par exemple, la modélisation), en définissant l’ensemble de tâches qui serait appliqué pour un projet typique</a:t>
            </a:r>
          </a:p>
          <a:p>
            <a:pPr lvl="1"/>
            <a:r>
              <a:rPr lang="fr-CA" altLang="fr-FR" sz="2000" dirty="0"/>
              <a:t>Il faut consacrer du temps et de l’argent à la mise en œuvre du choix fait par une organisation et ces dépenses doivent être justifiées</a:t>
            </a:r>
            <a:endParaRPr lang="fr-CA" sz="1600" dirty="0"/>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12</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251927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Processus SPI</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a:bodyPr>
          <a:lstStyle/>
          <a:p>
            <a:pPr marL="0" indent="0">
              <a:buNone/>
            </a:pPr>
            <a:r>
              <a:rPr lang="fr-CA" altLang="fr-FR" sz="2400" b="1" dirty="0"/>
              <a:t>4.  Installation/migration</a:t>
            </a:r>
            <a:r>
              <a:rPr lang="fr-CA" altLang="fr-FR" sz="2400" dirty="0"/>
              <a:t>:</a:t>
            </a:r>
          </a:p>
          <a:p>
            <a:pPr lvl="1"/>
            <a:r>
              <a:rPr lang="fr-CA" altLang="fr-FR" sz="2000" dirty="0"/>
              <a:t>La refonte des processus logiciels (SPR pour </a:t>
            </a:r>
            <a:r>
              <a:rPr lang="en-CA" altLang="fr-FR" sz="2000" dirty="0"/>
              <a:t>Software process redesign</a:t>
            </a:r>
            <a:r>
              <a:rPr lang="fr-CA" altLang="fr-FR" sz="2000" dirty="0"/>
              <a:t>) concerne l’identification, l’application et le perfectionnement de nouvelles façons d’améliorer et de transformer considérablement les processus logiciels</a:t>
            </a:r>
          </a:p>
          <a:p>
            <a:pPr lvl="1"/>
            <a:r>
              <a:rPr lang="fr-CA" altLang="fr-FR" sz="2000" dirty="0"/>
              <a:t>Trois modèles de processus SPR différents sont considérés:</a:t>
            </a:r>
          </a:p>
          <a:p>
            <a:pPr lvl="2"/>
            <a:r>
              <a:rPr lang="fr-CA" altLang="fr-FR" sz="1600" dirty="0"/>
              <a:t>Le processus existant («tel quel», «</a:t>
            </a:r>
            <a:r>
              <a:rPr lang="en-CA" altLang="fr-FR" sz="1600" dirty="0"/>
              <a:t>as-is</a:t>
            </a:r>
            <a:r>
              <a:rPr lang="fr-CA" altLang="fr-FR" sz="1600" dirty="0"/>
              <a:t>»),</a:t>
            </a:r>
          </a:p>
          <a:p>
            <a:pPr lvl="2"/>
            <a:r>
              <a:rPr lang="fr-CA" altLang="fr-FR" sz="1600" dirty="0"/>
              <a:t>Un processus de transition («ici à là  », «</a:t>
            </a:r>
            <a:r>
              <a:rPr lang="en-CA" altLang="fr-FR" sz="1600" dirty="0"/>
              <a:t>here-to-there</a:t>
            </a:r>
            <a:r>
              <a:rPr lang="fr-CA" altLang="fr-FR" sz="1600" dirty="0"/>
              <a:t>»)</a:t>
            </a:r>
          </a:p>
          <a:p>
            <a:pPr lvl="2"/>
            <a:r>
              <a:rPr lang="fr-CA" altLang="fr-FR" sz="1600" dirty="0"/>
              <a:t>Le processus cible («être», «</a:t>
            </a:r>
            <a:r>
              <a:rPr lang="en-CA" altLang="fr-FR" sz="1600" dirty="0"/>
              <a:t>to-be</a:t>
            </a:r>
            <a:r>
              <a:rPr lang="fr-CA" altLang="fr-FR" sz="1600" dirty="0"/>
              <a:t>»)</a:t>
            </a:r>
            <a:endParaRPr lang="fr-CA" sz="800" dirty="0"/>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13</a:t>
            </a:fld>
            <a:endParaRPr lang="en-US" altLang="en-US" dirty="0"/>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264772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Processus SPI</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a:bodyPr>
          <a:lstStyle/>
          <a:p>
            <a:pPr marL="0" indent="0">
              <a:buNone/>
            </a:pPr>
            <a:r>
              <a:rPr lang="fr-CA" altLang="fr-FR" sz="2400" b="1" dirty="0"/>
              <a:t>5. Évaluation</a:t>
            </a:r>
            <a:r>
              <a:rPr lang="fr-CA" altLang="fr-FR" sz="2400" dirty="0"/>
              <a:t>:</a:t>
            </a:r>
          </a:p>
          <a:p>
            <a:pPr lvl="1"/>
            <a:r>
              <a:rPr lang="fr-CA" altLang="fr-FR" sz="2000" dirty="0"/>
              <a:t>Évalue le degré auquel les modifications ont été instanciées et adoptées</a:t>
            </a:r>
          </a:p>
          <a:p>
            <a:pPr lvl="1"/>
            <a:r>
              <a:rPr lang="fr-CA" altLang="fr-FR" sz="2000" dirty="0"/>
              <a:t>La mesure dans laquelle de tels changements se traduisent par une meilleure qualité logicielle ou d’autres avantages tangibles du processus</a:t>
            </a:r>
          </a:p>
          <a:p>
            <a:pPr lvl="1"/>
            <a:r>
              <a:rPr lang="fr-CA" altLang="fr-FR" sz="2000" dirty="0"/>
              <a:t>L’état général du processus et la culture organisationnelle à mesure que les activités de SPI se déroulent</a:t>
            </a:r>
          </a:p>
          <a:p>
            <a:pPr lvl="1"/>
            <a:r>
              <a:rPr lang="fr-CA" sz="2000" dirty="0"/>
              <a:t>Les mesures quantitatives sont recueillies à partir des projets qui ont utilisé le processus de transition ou «futur» et comparées avec des mesures similaires qui ont été recueillies pour les projets qui ont été menés dans le cadre du processus «tel quel»</a:t>
            </a:r>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14</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124902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custDataLst>
              <p:tags r:id="rId1"/>
            </p:custDataLst>
          </p:nvPr>
        </p:nvSpPr>
        <p:spPr>
          <a:xfrm>
            <a:off x="228600" y="76200"/>
            <a:ext cx="8087816" cy="1143000"/>
          </a:xfrm>
        </p:spPr>
        <p:txBody>
          <a:bodyPr>
            <a:normAutofit/>
          </a:bodyPr>
          <a:lstStyle/>
          <a:p>
            <a:r>
              <a:rPr lang="fr-CA" altLang="fr-FR" dirty="0"/>
              <a:t>CMM (</a:t>
            </a:r>
            <a:r>
              <a:rPr lang="en-CA" altLang="fr-FR" dirty="0"/>
              <a:t>Capability Maturity Model</a:t>
            </a:r>
            <a:r>
              <a:rPr lang="fr-CA" altLang="fr-FR" dirty="0"/>
              <a:t>)</a:t>
            </a:r>
            <a:endParaRPr lang="en-US" altLang="fr-FR" dirty="0"/>
          </a:p>
        </p:txBody>
      </p:sp>
      <p:sp>
        <p:nvSpPr>
          <p:cNvPr id="5" name="Espace réservé du contenu 4">
            <a:extLst>
              <a:ext uri="{FF2B5EF4-FFF2-40B4-BE49-F238E27FC236}">
                <a16:creationId xmlns:a16="http://schemas.microsoft.com/office/drawing/2014/main" id="{2737AE46-09D2-4729-B5B6-4E816F21B61B}"/>
              </a:ext>
            </a:extLst>
          </p:cNvPr>
          <p:cNvSpPr>
            <a:spLocks noGrp="1"/>
          </p:cNvSpPr>
          <p:nvPr>
            <p:ph idx="1"/>
            <p:custDataLst>
              <p:tags r:id="rId2"/>
            </p:custDataLst>
          </p:nvPr>
        </p:nvSpPr>
        <p:spPr/>
        <p:txBody>
          <a:bodyPr>
            <a:normAutofit fontScale="77500" lnSpcReduction="20000"/>
          </a:bodyPr>
          <a:lstStyle/>
          <a:p>
            <a:r>
              <a:rPr lang="fr-FR" altLang="fr-FR" dirty="0"/>
              <a:t>Modèle des capacités de développement logiciel</a:t>
            </a:r>
          </a:p>
          <a:p>
            <a:pPr lvl="1"/>
            <a:r>
              <a:rPr lang="fr-FR" altLang="fr-FR" dirty="0"/>
              <a:t>évaluation</a:t>
            </a:r>
          </a:p>
          <a:p>
            <a:pPr lvl="1"/>
            <a:r>
              <a:rPr lang="fr-FR" altLang="fr-FR" dirty="0"/>
              <a:t>d’évolution</a:t>
            </a:r>
          </a:p>
          <a:p>
            <a:r>
              <a:rPr lang="fr-FR" altLang="fr-FR" dirty="0"/>
              <a:t>Créé par  le SEI (Software Engineering Institute)</a:t>
            </a:r>
          </a:p>
          <a:p>
            <a:r>
              <a:rPr lang="fr-FR" altLang="fr-FR" dirty="0"/>
              <a:t>Répertorie des pratiques </a:t>
            </a:r>
          </a:p>
          <a:p>
            <a:pPr lvl="1"/>
            <a:r>
              <a:rPr lang="fr-FR" altLang="fr-FR" dirty="0"/>
              <a:t>de planification</a:t>
            </a:r>
          </a:p>
          <a:p>
            <a:pPr lvl="1"/>
            <a:r>
              <a:rPr lang="fr-FR" altLang="fr-FR" dirty="0"/>
              <a:t>d’ingénierie</a:t>
            </a:r>
          </a:p>
          <a:p>
            <a:pPr lvl="1"/>
            <a:r>
              <a:rPr lang="fr-FR" altLang="fr-FR" dirty="0"/>
              <a:t>de gestion </a:t>
            </a:r>
          </a:p>
          <a:p>
            <a:r>
              <a:rPr lang="fr-FR" altLang="fr-FR" dirty="0"/>
              <a:t>Pour aider l’organisation à atteindre des objectifs</a:t>
            </a:r>
          </a:p>
          <a:p>
            <a:pPr lvl="1"/>
            <a:r>
              <a:rPr lang="fr-FR" altLang="fr-FR" dirty="0"/>
              <a:t>de coûts</a:t>
            </a:r>
          </a:p>
          <a:p>
            <a:pPr lvl="1"/>
            <a:r>
              <a:rPr lang="fr-FR" altLang="fr-FR" dirty="0"/>
              <a:t>de délai</a:t>
            </a:r>
          </a:p>
          <a:p>
            <a:pPr lvl="1"/>
            <a:r>
              <a:rPr lang="fr-FR" altLang="fr-FR" dirty="0"/>
              <a:t>de qualité</a:t>
            </a:r>
          </a:p>
          <a:p>
            <a:pPr lvl="1"/>
            <a:r>
              <a:rPr lang="fr-FR" altLang="fr-FR" dirty="0"/>
              <a:t>de fonctionnalité</a:t>
            </a:r>
          </a:p>
          <a:p>
            <a:endParaRPr lang="fr-CA" dirty="0"/>
          </a:p>
        </p:txBody>
      </p:sp>
      <p:sp>
        <p:nvSpPr>
          <p:cNvPr id="819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CAE1D20-2E92-45F8-9477-35694366EB8C}" type="slidenum">
              <a:rPr lang="en-US" altLang="en-US" smtClean="0"/>
              <a:pPr/>
              <a:t>15</a:t>
            </a:fld>
            <a:endParaRPr lang="en-US" altLang="en-US"/>
          </a:p>
        </p:txBody>
      </p:sp>
      <p:sp>
        <p:nvSpPr>
          <p:cNvPr id="8197" name="Rectangle 3"/>
          <p:cNvSpPr>
            <a:spLocks noChangeArrowheads="1"/>
          </p:cNvSpPr>
          <p:nvPr>
            <p:custDataLst>
              <p:tags r:id="rId4"/>
            </p:custDataLst>
          </p:nvPr>
        </p:nvSpPr>
        <p:spPr bwMode="auto">
          <a:xfrm>
            <a:off x="381000" y="1447800"/>
            <a:ext cx="750728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pic>
        <p:nvPicPr>
          <p:cNvPr id="6" name="Image 5">
            <a:extLst>
              <a:ext uri="{FF2B5EF4-FFF2-40B4-BE49-F238E27FC236}">
                <a16:creationId xmlns:a16="http://schemas.microsoft.com/office/drawing/2014/main" id="{56112017-FBDB-4326-9F7B-0A7493FD575C}"/>
              </a:ext>
            </a:extLst>
          </p:cNvPr>
          <p:cNvPicPr>
            <a:picLocks noChangeAspect="1"/>
          </p:cNvPicPr>
          <p:nvPr>
            <p:custDataLst>
              <p:tags r:id="rId5"/>
            </p:custDataLst>
          </p:nvPr>
        </p:nvPicPr>
        <p:blipFill rotWithShape="1">
          <a:blip r:embed="rId7" cstate="print">
            <a:extLst>
              <a:ext uri="{28A0092B-C50C-407E-A947-70E740481C1C}">
                <a14:useLocalDpi xmlns:a14="http://schemas.microsoft.com/office/drawing/2010/main" val="0"/>
              </a:ext>
            </a:extLst>
          </a:blip>
          <a:srcRect r="52405" b="41808"/>
          <a:stretch/>
        </p:blipFill>
        <p:spPr>
          <a:xfrm>
            <a:off x="4561466" y="5058293"/>
            <a:ext cx="3409546" cy="12223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custDataLst>
              <p:tags r:id="rId1"/>
            </p:custDataLst>
          </p:nvPr>
        </p:nvSpPr>
        <p:spPr/>
        <p:txBody>
          <a:bodyPr/>
          <a:lstStyle/>
          <a:p>
            <a:r>
              <a:rPr lang="fr-CA" altLang="fr-FR" dirty="0"/>
              <a:t>Définitions</a:t>
            </a:r>
            <a:endParaRPr lang="en-US" altLang="fr-FR" dirty="0"/>
          </a:p>
        </p:txBody>
      </p:sp>
      <p:sp>
        <p:nvSpPr>
          <p:cNvPr id="5" name="Espace réservé du contenu 4">
            <a:extLst>
              <a:ext uri="{FF2B5EF4-FFF2-40B4-BE49-F238E27FC236}">
                <a16:creationId xmlns:a16="http://schemas.microsoft.com/office/drawing/2014/main" id="{1866A061-3616-4F23-8DBB-90F7C087B2F7}"/>
              </a:ext>
            </a:extLst>
          </p:cNvPr>
          <p:cNvSpPr>
            <a:spLocks noGrp="1"/>
          </p:cNvSpPr>
          <p:nvPr>
            <p:ph idx="1"/>
            <p:custDataLst>
              <p:tags r:id="rId2"/>
            </p:custDataLst>
          </p:nvPr>
        </p:nvSpPr>
        <p:spPr>
          <a:xfrm>
            <a:off x="228600" y="1403874"/>
            <a:ext cx="8807896" cy="4876800"/>
          </a:xfrm>
        </p:spPr>
        <p:txBody>
          <a:bodyPr>
            <a:normAutofit lnSpcReduction="10000"/>
          </a:bodyPr>
          <a:lstStyle/>
          <a:p>
            <a:r>
              <a:rPr lang="fr-FR" altLang="fr-FR" dirty="0"/>
              <a:t>Potentiel du processus </a:t>
            </a:r>
            <a:r>
              <a:rPr lang="fr-FR" altLang="fr-FR" sz="2800" dirty="0"/>
              <a:t>(Software Process </a:t>
            </a:r>
            <a:r>
              <a:rPr lang="fr-FR" altLang="fr-FR" sz="2800" dirty="0" err="1"/>
              <a:t>Capability</a:t>
            </a:r>
            <a:r>
              <a:rPr lang="fr-FR" altLang="fr-FR" sz="2800" dirty="0"/>
              <a:t>)</a:t>
            </a:r>
            <a:endParaRPr lang="fr-FR" altLang="fr-FR" dirty="0"/>
          </a:p>
          <a:p>
            <a:pPr lvl="1"/>
            <a:r>
              <a:rPr lang="fr-FR" altLang="fr-FR" dirty="0"/>
              <a:t>résultats possibles en suivant un processus</a:t>
            </a:r>
          </a:p>
          <a:p>
            <a:r>
              <a:rPr lang="fr-FR" altLang="fr-FR" dirty="0"/>
              <a:t>Performance du processus</a:t>
            </a:r>
          </a:p>
          <a:p>
            <a:pPr lvl="1"/>
            <a:r>
              <a:rPr lang="fr-FR" altLang="fr-FR" dirty="0"/>
              <a:t>résultat effectivement obtenu en suivant le processus</a:t>
            </a:r>
          </a:p>
          <a:p>
            <a:r>
              <a:rPr lang="fr-FR" altLang="fr-FR" dirty="0"/>
              <a:t>Maturité du processus</a:t>
            </a:r>
          </a:p>
          <a:p>
            <a:pPr lvl="1"/>
            <a:r>
              <a:rPr lang="fr-FR" altLang="fr-FR" dirty="0"/>
              <a:t>dans quelle mesure un processus est explicitement</a:t>
            </a:r>
          </a:p>
          <a:p>
            <a:pPr lvl="2"/>
            <a:r>
              <a:rPr lang="fr-FR" altLang="fr-FR" dirty="0"/>
              <a:t>défini</a:t>
            </a:r>
          </a:p>
          <a:p>
            <a:pPr lvl="2"/>
            <a:r>
              <a:rPr lang="fr-FR" altLang="fr-FR" dirty="0"/>
              <a:t>géré</a:t>
            </a:r>
          </a:p>
          <a:p>
            <a:pPr lvl="2"/>
            <a:r>
              <a:rPr lang="fr-FR" altLang="fr-FR" dirty="0"/>
              <a:t>mesuré</a:t>
            </a:r>
          </a:p>
          <a:p>
            <a:pPr lvl="2"/>
            <a:r>
              <a:rPr lang="fr-FR" altLang="fr-FR" dirty="0"/>
              <a:t>effectif</a:t>
            </a:r>
          </a:p>
          <a:p>
            <a:endParaRPr lang="fr-CA" dirty="0"/>
          </a:p>
        </p:txBody>
      </p:sp>
      <p:sp>
        <p:nvSpPr>
          <p:cNvPr id="717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EFC7BE-F840-400F-8DE2-6C7A2DAF2FB9}" type="slidenum">
              <a:rPr lang="en-US" altLang="en-US" smtClean="0"/>
              <a:pPr/>
              <a:t>16</a:t>
            </a:fld>
            <a:endParaRPr lang="en-US" altLang="en-US"/>
          </a:p>
        </p:txBody>
      </p:sp>
      <p:sp>
        <p:nvSpPr>
          <p:cNvPr id="7173"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pic>
        <p:nvPicPr>
          <p:cNvPr id="3" name="Image 2">
            <a:extLst>
              <a:ext uri="{FF2B5EF4-FFF2-40B4-BE49-F238E27FC236}">
                <a16:creationId xmlns:a16="http://schemas.microsoft.com/office/drawing/2014/main" id="{5A378CBA-B171-44C4-A228-8D6F09E0A229}"/>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6192180" y="4869160"/>
            <a:ext cx="1772816" cy="17728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custDataLst>
              <p:tags r:id="rId1"/>
            </p:custDataLst>
          </p:nvPr>
        </p:nvSpPr>
        <p:spPr/>
        <p:txBody>
          <a:bodyPr/>
          <a:lstStyle/>
          <a:p>
            <a:r>
              <a:rPr lang="fr-CA" altLang="fr-FR" dirty="0"/>
              <a:t>Définitions</a:t>
            </a:r>
            <a:endParaRPr lang="en-US" altLang="fr-FR" dirty="0"/>
          </a:p>
        </p:txBody>
      </p:sp>
      <p:sp>
        <p:nvSpPr>
          <p:cNvPr id="5" name="Espace réservé du contenu 4">
            <a:extLst>
              <a:ext uri="{FF2B5EF4-FFF2-40B4-BE49-F238E27FC236}">
                <a16:creationId xmlns:a16="http://schemas.microsoft.com/office/drawing/2014/main" id="{1866A061-3616-4F23-8DBB-90F7C087B2F7}"/>
              </a:ext>
            </a:extLst>
          </p:cNvPr>
          <p:cNvSpPr>
            <a:spLocks noGrp="1"/>
          </p:cNvSpPr>
          <p:nvPr>
            <p:ph idx="1"/>
            <p:custDataLst>
              <p:tags r:id="rId2"/>
            </p:custDataLst>
          </p:nvPr>
        </p:nvSpPr>
        <p:spPr>
          <a:xfrm>
            <a:off x="228600" y="1403874"/>
            <a:ext cx="8807896" cy="4876800"/>
          </a:xfrm>
        </p:spPr>
        <p:txBody>
          <a:bodyPr>
            <a:normAutofit lnSpcReduction="10000"/>
          </a:bodyPr>
          <a:lstStyle/>
          <a:p>
            <a:r>
              <a:rPr lang="fr-FR" altLang="fr-FR" dirty="0"/>
              <a:t>Potentiel du processus </a:t>
            </a:r>
            <a:r>
              <a:rPr lang="fr-FR" altLang="fr-FR" sz="2800" dirty="0"/>
              <a:t>(</a:t>
            </a:r>
            <a:r>
              <a:rPr lang="en-CA" altLang="fr-FR" sz="2800" dirty="0"/>
              <a:t>Software Process Capability</a:t>
            </a:r>
            <a:r>
              <a:rPr lang="fr-FR" altLang="fr-FR" sz="2800" dirty="0"/>
              <a:t>)</a:t>
            </a:r>
            <a:endParaRPr lang="fr-FR" altLang="fr-FR" dirty="0"/>
          </a:p>
          <a:p>
            <a:pPr lvl="1"/>
            <a:r>
              <a:rPr lang="fr-FR" altLang="fr-FR" dirty="0"/>
              <a:t>résultats possibles en suivant un processus</a:t>
            </a:r>
          </a:p>
          <a:p>
            <a:r>
              <a:rPr lang="fr-FR" altLang="fr-FR" dirty="0"/>
              <a:t>Performance du processus</a:t>
            </a:r>
          </a:p>
          <a:p>
            <a:pPr lvl="1"/>
            <a:r>
              <a:rPr lang="fr-FR" altLang="fr-FR" dirty="0"/>
              <a:t>résultat effectivement obtenu en suivant le processus</a:t>
            </a:r>
          </a:p>
          <a:p>
            <a:r>
              <a:rPr lang="fr-FR" altLang="fr-FR" dirty="0"/>
              <a:t>Maturité du processus</a:t>
            </a:r>
          </a:p>
          <a:p>
            <a:pPr lvl="1"/>
            <a:r>
              <a:rPr lang="fr-FR" altLang="fr-FR" dirty="0"/>
              <a:t>dans quelle mesure un processus est explicitement</a:t>
            </a:r>
          </a:p>
          <a:p>
            <a:pPr lvl="2"/>
            <a:r>
              <a:rPr lang="fr-FR" altLang="fr-FR" dirty="0"/>
              <a:t>défini</a:t>
            </a:r>
          </a:p>
          <a:p>
            <a:pPr lvl="2"/>
            <a:r>
              <a:rPr lang="fr-FR" altLang="fr-FR" dirty="0"/>
              <a:t>géré</a:t>
            </a:r>
          </a:p>
          <a:p>
            <a:pPr lvl="2"/>
            <a:r>
              <a:rPr lang="fr-FR" altLang="fr-FR" dirty="0"/>
              <a:t>mesuré</a:t>
            </a:r>
          </a:p>
          <a:p>
            <a:pPr lvl="2"/>
            <a:r>
              <a:rPr lang="fr-FR" altLang="fr-FR" dirty="0"/>
              <a:t>effectif</a:t>
            </a:r>
          </a:p>
          <a:p>
            <a:endParaRPr lang="fr-CA" dirty="0"/>
          </a:p>
        </p:txBody>
      </p:sp>
      <p:sp>
        <p:nvSpPr>
          <p:cNvPr id="717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EFC7BE-F840-400F-8DE2-6C7A2DAF2FB9}" type="slidenum">
              <a:rPr lang="en-US" altLang="en-US" smtClean="0"/>
              <a:pPr/>
              <a:t>17</a:t>
            </a:fld>
            <a:endParaRPr lang="en-US" altLang="en-US"/>
          </a:p>
        </p:txBody>
      </p:sp>
      <p:sp>
        <p:nvSpPr>
          <p:cNvPr id="7173"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pic>
        <p:nvPicPr>
          <p:cNvPr id="3" name="Image 2">
            <a:extLst>
              <a:ext uri="{FF2B5EF4-FFF2-40B4-BE49-F238E27FC236}">
                <a16:creationId xmlns:a16="http://schemas.microsoft.com/office/drawing/2014/main" id="{5A378CBA-B171-44C4-A228-8D6F09E0A229}"/>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6192180" y="4869160"/>
            <a:ext cx="1772816" cy="1772816"/>
          </a:xfrm>
          <a:prstGeom prst="rect">
            <a:avLst/>
          </a:prstGeom>
        </p:spPr>
      </p:pic>
    </p:spTree>
    <p:extLst>
      <p:ext uri="{BB962C8B-B14F-4D97-AF65-F5344CB8AC3E}">
        <p14:creationId xmlns:p14="http://schemas.microsoft.com/office/powerpoint/2010/main" val="208770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custDataLst>
              <p:tags r:id="rId1"/>
            </p:custDataLst>
          </p:nvPr>
        </p:nvSpPr>
        <p:spPr/>
        <p:txBody>
          <a:bodyPr/>
          <a:lstStyle/>
          <a:p>
            <a:r>
              <a:rPr lang="fr-CA" altLang="fr-FR" dirty="0"/>
              <a:t>Structure de CMM</a:t>
            </a:r>
            <a:endParaRPr lang="en-US" altLang="fr-FR" dirty="0"/>
          </a:p>
        </p:txBody>
      </p:sp>
      <p:sp>
        <p:nvSpPr>
          <p:cNvPr id="6" name="Espace réservé du contenu 5">
            <a:extLst>
              <a:ext uri="{FF2B5EF4-FFF2-40B4-BE49-F238E27FC236}">
                <a16:creationId xmlns:a16="http://schemas.microsoft.com/office/drawing/2014/main" id="{49A71DCF-07F1-4FEC-A3BC-225E0516D180}"/>
              </a:ext>
            </a:extLst>
          </p:cNvPr>
          <p:cNvSpPr>
            <a:spLocks noGrp="1"/>
          </p:cNvSpPr>
          <p:nvPr>
            <p:ph sz="half" idx="1"/>
            <p:custDataLst>
              <p:tags r:id="rId2"/>
            </p:custDataLst>
          </p:nvPr>
        </p:nvSpPr>
        <p:spPr>
          <a:xfrm>
            <a:off x="128683" y="1767311"/>
            <a:ext cx="4427289" cy="4525963"/>
          </a:xfrm>
        </p:spPr>
        <p:txBody>
          <a:bodyPr>
            <a:normAutofit/>
          </a:bodyPr>
          <a:lstStyle/>
          <a:p>
            <a:r>
              <a:rPr lang="fr-FR" altLang="fr-FR" sz="1800" dirty="0"/>
              <a:t>5 niveaux de maturité</a:t>
            </a:r>
          </a:p>
          <a:p>
            <a:r>
              <a:rPr lang="fr-FR" altLang="fr-FR" sz="1800" dirty="0"/>
              <a:t>Un niveau comporte des  secteurs-clés</a:t>
            </a:r>
          </a:p>
          <a:p>
            <a:pPr lvl="1"/>
            <a:r>
              <a:rPr lang="fr-FR" altLang="fr-FR" sz="1800" dirty="0"/>
              <a:t>sauf le 1</a:t>
            </a:r>
          </a:p>
          <a:p>
            <a:r>
              <a:rPr lang="fr-FR" altLang="fr-FR" sz="1800" dirty="0"/>
              <a:t>Un secteur-clé comporte cinq parties </a:t>
            </a:r>
          </a:p>
          <a:p>
            <a:pPr lvl="1"/>
            <a:r>
              <a:rPr lang="fr-FR" altLang="fr-FR" sz="1800" dirty="0"/>
              <a:t>appelées caractéristiques communes</a:t>
            </a:r>
          </a:p>
          <a:p>
            <a:r>
              <a:rPr lang="fr-FR" altLang="fr-FR" sz="1800" dirty="0"/>
              <a:t>Une caractéristique commune indique les pratiques clés</a:t>
            </a:r>
          </a:p>
          <a:p>
            <a:pPr lvl="1"/>
            <a:r>
              <a:rPr lang="fr-FR" altLang="fr-FR" sz="1800" dirty="0"/>
              <a:t>sa mise en œuvre permet d’atteindre les objectifs du secteur-clé </a:t>
            </a:r>
          </a:p>
          <a:p>
            <a:endParaRPr lang="fr-CA" sz="1800" dirty="0"/>
          </a:p>
        </p:txBody>
      </p:sp>
      <p:sp>
        <p:nvSpPr>
          <p:cNvPr id="9219"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5D58626-1874-4C93-81D8-55026EB01940}" type="slidenum">
              <a:rPr lang="en-US" altLang="en-US" smtClean="0"/>
              <a:pPr/>
              <a:t>18</a:t>
            </a:fld>
            <a:endParaRPr lang="en-US" altLang="en-US"/>
          </a:p>
        </p:txBody>
      </p:sp>
      <p:sp>
        <p:nvSpPr>
          <p:cNvPr id="9222" name="Rectangle 5"/>
          <p:cNvSpPr>
            <a:spLocks noChangeArrowheads="1"/>
          </p:cNvSpPr>
          <p:nvPr>
            <p:custDataLst>
              <p:tags r:id="rId4"/>
            </p:custDataLst>
          </p:nvPr>
        </p:nvSpPr>
        <p:spPr bwMode="auto">
          <a:xfrm>
            <a:off x="152400" y="1143000"/>
            <a:ext cx="4724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grpSp>
        <p:nvGrpSpPr>
          <p:cNvPr id="7" name="Groupe 6"/>
          <p:cNvGrpSpPr/>
          <p:nvPr>
            <p:custDataLst>
              <p:tags r:id="rId5"/>
            </p:custDataLst>
          </p:nvPr>
        </p:nvGrpSpPr>
        <p:grpSpPr>
          <a:xfrm>
            <a:off x="4473392" y="1407041"/>
            <a:ext cx="4600680" cy="4944263"/>
            <a:chOff x="4175956" y="1717834"/>
            <a:chExt cx="4600680" cy="4944263"/>
          </a:xfrm>
        </p:grpSpPr>
        <p:grpSp>
          <p:nvGrpSpPr>
            <p:cNvPr id="8" name="Groupe 7"/>
            <p:cNvGrpSpPr/>
            <p:nvPr/>
          </p:nvGrpSpPr>
          <p:grpSpPr>
            <a:xfrm>
              <a:off x="4175956" y="1717834"/>
              <a:ext cx="4600680" cy="4944263"/>
              <a:chOff x="2302874" y="1389615"/>
              <a:chExt cx="6761796" cy="5805609"/>
            </a:xfrm>
          </p:grpSpPr>
          <p:sp>
            <p:nvSpPr>
              <p:cNvPr id="16" name="Rectangle à coins arrondis 15"/>
              <p:cNvSpPr/>
              <p:nvPr/>
            </p:nvSpPr>
            <p:spPr>
              <a:xfrm>
                <a:off x="3128788" y="1389615"/>
                <a:ext cx="2448271" cy="3343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36000" rIns="108000" bIns="36000" numCol="1" spcCol="0" rtlCol="0" fromWordArt="0" anchor="ctr" anchorCtr="0" forceAA="0" compatLnSpc="1">
                <a:prstTxWarp prst="textNoShape">
                  <a:avLst/>
                </a:prstTxWarp>
                <a:spAutoFit/>
              </a:bodyPr>
              <a:lstStyle/>
              <a:p>
                <a:pPr algn="ctr"/>
                <a:r>
                  <a:rPr lang="fr-CA" sz="1200" dirty="0">
                    <a:latin typeface="Arial Narrow" panose="020B0606020202030204" pitchFamily="34" charset="0"/>
                  </a:rPr>
                  <a:t>Niveaux de maturité</a:t>
                </a:r>
              </a:p>
            </p:txBody>
          </p:sp>
          <p:sp>
            <p:nvSpPr>
              <p:cNvPr id="17" name="Rectangle à coins arrondis 16"/>
              <p:cNvSpPr/>
              <p:nvPr/>
            </p:nvSpPr>
            <p:spPr>
              <a:xfrm>
                <a:off x="5277835" y="2893609"/>
                <a:ext cx="2448273" cy="33435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08000" tIns="36000" rIns="108000" bIns="36000" numCol="1" spcCol="0" rtlCol="0" fromWordArt="0" anchor="ctr" anchorCtr="0" forceAA="0" compatLnSpc="1">
                <a:prstTxWarp prst="textNoShape">
                  <a:avLst/>
                </a:prstTxWarp>
                <a:spAutoFit/>
              </a:bodyPr>
              <a:lstStyle/>
              <a:p>
                <a:pPr algn="ctr"/>
                <a:r>
                  <a:rPr lang="fr-CA" sz="1200" dirty="0">
                    <a:latin typeface="Arial Narrow" panose="020B0606020202030204" pitchFamily="34" charset="0"/>
                  </a:rPr>
                  <a:t>Secteurs-clés</a:t>
                </a:r>
              </a:p>
            </p:txBody>
          </p:sp>
          <p:sp>
            <p:nvSpPr>
              <p:cNvPr id="18" name="Rectangle à coins arrondis 17"/>
              <p:cNvSpPr/>
              <p:nvPr/>
            </p:nvSpPr>
            <p:spPr>
              <a:xfrm>
                <a:off x="5947112" y="3970851"/>
                <a:ext cx="2645528" cy="33435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08000" tIns="36000" rIns="108000" bIns="36000" numCol="1" spcCol="0" rtlCol="0" fromWordArt="0" anchor="ctr" anchorCtr="0" forceAA="0" compatLnSpc="1">
                <a:prstTxWarp prst="textNoShape">
                  <a:avLst/>
                </a:prstTxWarp>
                <a:noAutofit/>
              </a:bodyPr>
              <a:lstStyle/>
              <a:p>
                <a:pPr algn="ctr"/>
                <a:r>
                  <a:rPr lang="fr-FR" altLang="fr-FR" sz="1200" dirty="0">
                    <a:latin typeface="Arial Narrow" panose="020B0606020202030204" pitchFamily="34" charset="0"/>
                  </a:rPr>
                  <a:t>Caractéristiques communes</a:t>
                </a:r>
                <a:endParaRPr lang="fr-CA" sz="1200" dirty="0">
                  <a:latin typeface="Arial Narrow" panose="020B0606020202030204" pitchFamily="34" charset="0"/>
                </a:endParaRPr>
              </a:p>
            </p:txBody>
          </p:sp>
          <p:sp>
            <p:nvSpPr>
              <p:cNvPr id="19" name="Rectangle à coins arrondis 18"/>
              <p:cNvSpPr/>
              <p:nvPr/>
            </p:nvSpPr>
            <p:spPr>
              <a:xfrm>
                <a:off x="6616399" y="5365208"/>
                <a:ext cx="2448271" cy="334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08000" tIns="36000" rIns="108000" bIns="36000" numCol="1" spcCol="0" rtlCol="0" fromWordArt="0" anchor="ctr" anchorCtr="0" forceAA="0" compatLnSpc="1">
                <a:prstTxWarp prst="textNoShape">
                  <a:avLst/>
                </a:prstTxWarp>
                <a:spAutoFit/>
              </a:bodyPr>
              <a:lstStyle/>
              <a:p>
                <a:pPr algn="ctr"/>
                <a:r>
                  <a:rPr lang="fr-FR" altLang="fr-FR" sz="1200" dirty="0">
                    <a:latin typeface="Arial Narrow" panose="020B0606020202030204" pitchFamily="34" charset="0"/>
                  </a:rPr>
                  <a:t>Pratiques clés</a:t>
                </a:r>
                <a:endParaRPr lang="fr-CA" sz="1200" dirty="0">
                  <a:latin typeface="Arial Narrow" panose="020B0606020202030204" pitchFamily="34" charset="0"/>
                </a:endParaRPr>
              </a:p>
            </p:txBody>
          </p:sp>
          <p:sp>
            <p:nvSpPr>
              <p:cNvPr id="20" name="Ellipse 19"/>
              <p:cNvSpPr/>
              <p:nvPr/>
            </p:nvSpPr>
            <p:spPr>
              <a:xfrm>
                <a:off x="3183977" y="2428400"/>
                <a:ext cx="1872208" cy="729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36000" rIns="108000" bIns="36000" numCol="1" spcCol="0" rtlCol="0" fromWordArt="0" anchor="ctr" anchorCtr="0" forceAA="0" compatLnSpc="1">
                <a:prstTxWarp prst="textNoShape">
                  <a:avLst/>
                </a:prstTxWarp>
                <a:spAutoFit/>
              </a:bodyPr>
              <a:lstStyle/>
              <a:p>
                <a:pPr algn="ctr"/>
                <a:r>
                  <a:rPr lang="fr-CA" sz="1200" dirty="0">
                    <a:latin typeface="Arial Narrow" panose="020B0606020202030204" pitchFamily="34" charset="0"/>
                  </a:rPr>
                  <a:t>Potentiel du processus</a:t>
                </a:r>
              </a:p>
            </p:txBody>
          </p:sp>
          <p:sp>
            <p:nvSpPr>
              <p:cNvPr id="21" name="Ellipse 20"/>
              <p:cNvSpPr/>
              <p:nvPr/>
            </p:nvSpPr>
            <p:spPr>
              <a:xfrm>
                <a:off x="3023143" y="3876221"/>
                <a:ext cx="2088232" cy="42495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108000" tIns="36000" rIns="108000" bIns="36000" rtlCol="0" anchor="ctr">
                <a:spAutoFit/>
              </a:bodyPr>
              <a:lstStyle/>
              <a:p>
                <a:pPr algn="ctr"/>
                <a:r>
                  <a:rPr lang="fr-CA" sz="1200" dirty="0">
                    <a:latin typeface="Arial Narrow" panose="020B0606020202030204" pitchFamily="34" charset="0"/>
                  </a:rPr>
                  <a:t>Objectifs</a:t>
                </a:r>
              </a:p>
            </p:txBody>
          </p:sp>
          <p:sp>
            <p:nvSpPr>
              <p:cNvPr id="22" name="Ellipse 21"/>
              <p:cNvSpPr/>
              <p:nvPr/>
            </p:nvSpPr>
            <p:spPr>
              <a:xfrm>
                <a:off x="2302874" y="5019130"/>
                <a:ext cx="2647666" cy="72987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lIns="108000" tIns="36000" rIns="108000" bIns="36000" rtlCol="0" anchor="ctr">
                <a:spAutoFit/>
              </a:bodyPr>
              <a:lstStyle/>
              <a:p>
                <a:pPr algn="ctr"/>
                <a:r>
                  <a:rPr lang="fr-FR" altLang="fr-FR" sz="1200" dirty="0">
                    <a:latin typeface="Arial Narrow" panose="020B0606020202030204" pitchFamily="34" charset="0"/>
                  </a:rPr>
                  <a:t>Mise en œuvre ou institutionnalisation</a:t>
                </a:r>
                <a:endParaRPr lang="fr-CA" sz="1200" dirty="0">
                  <a:latin typeface="Arial Narrow" panose="020B0606020202030204" pitchFamily="34" charset="0"/>
                </a:endParaRPr>
              </a:p>
            </p:txBody>
          </p:sp>
          <p:sp>
            <p:nvSpPr>
              <p:cNvPr id="23" name="Ellipse 22"/>
              <p:cNvSpPr/>
              <p:nvPr/>
            </p:nvSpPr>
            <p:spPr>
              <a:xfrm>
                <a:off x="2315007" y="6465352"/>
                <a:ext cx="2236069" cy="729872"/>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108000" tIns="36000" rIns="108000" bIns="36000" rtlCol="0" anchor="ctr">
                <a:spAutoFit/>
              </a:bodyPr>
              <a:lstStyle/>
              <a:p>
                <a:pPr algn="ctr"/>
                <a:r>
                  <a:rPr lang="fr-FR" altLang="fr-FR" sz="1200" dirty="0">
                    <a:latin typeface="Arial Narrow" panose="020B0606020202030204" pitchFamily="34" charset="0"/>
                  </a:rPr>
                  <a:t>Infrastructure ou activités</a:t>
                </a:r>
                <a:endParaRPr lang="fr-CA" sz="1200" dirty="0">
                  <a:latin typeface="Arial Narrow" panose="020B0606020202030204" pitchFamily="34" charset="0"/>
                </a:endParaRPr>
              </a:p>
            </p:txBody>
          </p:sp>
          <p:cxnSp>
            <p:nvCxnSpPr>
              <p:cNvPr id="24" name="Connecteur droit avec flèche 23"/>
              <p:cNvCxnSpPr>
                <a:stCxn id="16" idx="2"/>
                <a:endCxn id="17" idx="0"/>
              </p:cNvCxnSpPr>
              <p:nvPr/>
            </p:nvCxnSpPr>
            <p:spPr>
              <a:xfrm>
                <a:off x="4352923" y="1723970"/>
                <a:ext cx="2149049" cy="11696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eur droit avec flèche 24"/>
              <p:cNvCxnSpPr>
                <a:stCxn id="17" idx="2"/>
                <a:endCxn id="18" idx="0"/>
              </p:cNvCxnSpPr>
              <p:nvPr/>
            </p:nvCxnSpPr>
            <p:spPr>
              <a:xfrm>
                <a:off x="6501972" y="3227965"/>
                <a:ext cx="767905" cy="742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Connecteur droit avec flèche 25"/>
              <p:cNvCxnSpPr>
                <a:stCxn id="18" idx="2"/>
                <a:endCxn id="19" idx="0"/>
              </p:cNvCxnSpPr>
              <p:nvPr/>
            </p:nvCxnSpPr>
            <p:spPr>
              <a:xfrm>
                <a:off x="7269877" y="4305206"/>
                <a:ext cx="570657" cy="10600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Connecteur droit avec flèche 26"/>
              <p:cNvCxnSpPr>
                <a:stCxn id="16" idx="2"/>
                <a:endCxn id="20" idx="0"/>
              </p:cNvCxnSpPr>
              <p:nvPr/>
            </p:nvCxnSpPr>
            <p:spPr>
              <a:xfrm flipH="1">
                <a:off x="4120082" y="1723970"/>
                <a:ext cx="232842" cy="7044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Connecteur droit avec flèche 27"/>
              <p:cNvCxnSpPr>
                <a:stCxn id="17" idx="1"/>
                <a:endCxn id="21" idx="0"/>
              </p:cNvCxnSpPr>
              <p:nvPr/>
            </p:nvCxnSpPr>
            <p:spPr>
              <a:xfrm flipH="1">
                <a:off x="4067259" y="3060788"/>
                <a:ext cx="1210576" cy="815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eur droit avec flèche 28"/>
              <p:cNvCxnSpPr>
                <a:stCxn id="18" idx="2"/>
                <a:endCxn id="22" idx="6"/>
              </p:cNvCxnSpPr>
              <p:nvPr/>
            </p:nvCxnSpPr>
            <p:spPr>
              <a:xfrm flipH="1">
                <a:off x="4950539" y="4305206"/>
                <a:ext cx="2319338" cy="10788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necteur droit avec flèche 29"/>
              <p:cNvCxnSpPr>
                <a:stCxn id="19" idx="2"/>
                <a:endCxn id="23" idx="6"/>
              </p:cNvCxnSpPr>
              <p:nvPr/>
            </p:nvCxnSpPr>
            <p:spPr>
              <a:xfrm flipH="1">
                <a:off x="4551075" y="5699563"/>
                <a:ext cx="3289460" cy="1130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9" name="ZoneTexte 8"/>
            <p:cNvSpPr txBox="1"/>
            <p:nvPr/>
          </p:nvSpPr>
          <p:spPr>
            <a:xfrm>
              <a:off x="6104517" y="2161051"/>
              <a:ext cx="755247" cy="276999"/>
            </a:xfrm>
            <a:prstGeom prst="rect">
              <a:avLst/>
            </a:prstGeom>
            <a:noFill/>
          </p:spPr>
          <p:txBody>
            <a:bodyPr wrap="none" rtlCol="0">
              <a:spAutoFit/>
            </a:bodyPr>
            <a:lstStyle/>
            <a:p>
              <a:r>
                <a:rPr lang="fr-CA" sz="1200" dirty="0">
                  <a:latin typeface="Arial Narrow" panose="020B0606020202030204" pitchFamily="34" charset="0"/>
                </a:rPr>
                <a:t>Contiennent</a:t>
              </a:r>
            </a:p>
          </p:txBody>
        </p:sp>
        <p:sp>
          <p:nvSpPr>
            <p:cNvPr id="10" name="ZoneTexte 9"/>
            <p:cNvSpPr txBox="1"/>
            <p:nvPr/>
          </p:nvSpPr>
          <p:spPr>
            <a:xfrm>
              <a:off x="4793407" y="2078104"/>
              <a:ext cx="614301" cy="276999"/>
            </a:xfrm>
            <a:prstGeom prst="rect">
              <a:avLst/>
            </a:prstGeom>
            <a:noFill/>
          </p:spPr>
          <p:txBody>
            <a:bodyPr wrap="none" rtlCol="0">
              <a:spAutoFit/>
            </a:bodyPr>
            <a:lstStyle/>
            <a:p>
              <a:r>
                <a:rPr lang="fr-CA" sz="1200" dirty="0">
                  <a:latin typeface="Arial Narrow" panose="020B0606020202030204" pitchFamily="34" charset="0"/>
                </a:rPr>
                <a:t>Indiquent</a:t>
              </a:r>
            </a:p>
          </p:txBody>
        </p:sp>
        <p:sp>
          <p:nvSpPr>
            <p:cNvPr id="11" name="ZoneTexte 10"/>
            <p:cNvSpPr txBox="1"/>
            <p:nvPr/>
          </p:nvSpPr>
          <p:spPr>
            <a:xfrm>
              <a:off x="5053377" y="3265398"/>
              <a:ext cx="618488" cy="276999"/>
            </a:xfrm>
            <a:prstGeom prst="rect">
              <a:avLst/>
            </a:prstGeom>
            <a:noFill/>
          </p:spPr>
          <p:txBody>
            <a:bodyPr wrap="none" rtlCol="0">
              <a:spAutoFit/>
            </a:bodyPr>
            <a:lstStyle/>
            <a:p>
              <a:r>
                <a:rPr lang="fr-CA" sz="1200" dirty="0">
                  <a:latin typeface="Arial Narrow" panose="020B0606020202030204" pitchFamily="34" charset="0"/>
                </a:rPr>
                <a:t>Réalisent</a:t>
              </a:r>
            </a:p>
          </p:txBody>
        </p:sp>
        <p:sp>
          <p:nvSpPr>
            <p:cNvPr id="12" name="ZoneTexte 11"/>
            <p:cNvSpPr txBox="1"/>
            <p:nvPr/>
          </p:nvSpPr>
          <p:spPr>
            <a:xfrm>
              <a:off x="7286603" y="3342457"/>
              <a:ext cx="851538" cy="276999"/>
            </a:xfrm>
            <a:prstGeom prst="rect">
              <a:avLst/>
            </a:prstGeom>
            <a:noFill/>
          </p:spPr>
          <p:txBody>
            <a:bodyPr wrap="none" rtlCol="0">
              <a:spAutoFit/>
            </a:bodyPr>
            <a:lstStyle/>
            <a:p>
              <a:r>
                <a:rPr lang="fr-CA" sz="1200" dirty="0">
                  <a:latin typeface="Arial Narrow" panose="020B0606020202030204" pitchFamily="34" charset="0"/>
                </a:rPr>
                <a:t>Structurés par</a:t>
              </a:r>
            </a:p>
          </p:txBody>
        </p:sp>
        <p:sp>
          <p:nvSpPr>
            <p:cNvPr id="13" name="ZoneTexte 12"/>
            <p:cNvSpPr txBox="1"/>
            <p:nvPr/>
          </p:nvSpPr>
          <p:spPr>
            <a:xfrm>
              <a:off x="5986718" y="4417499"/>
              <a:ext cx="699427" cy="276999"/>
            </a:xfrm>
            <a:prstGeom prst="rect">
              <a:avLst/>
            </a:prstGeom>
            <a:noFill/>
          </p:spPr>
          <p:txBody>
            <a:bodyPr wrap="none" rtlCol="0">
              <a:spAutoFit/>
            </a:bodyPr>
            <a:lstStyle/>
            <a:p>
              <a:r>
                <a:rPr lang="fr-CA" sz="1200" dirty="0">
                  <a:latin typeface="Arial Narrow" panose="020B0606020202030204" pitchFamily="34" charset="0"/>
                </a:rPr>
                <a:t>Portent sur</a:t>
              </a:r>
            </a:p>
          </p:txBody>
        </p:sp>
        <p:sp>
          <p:nvSpPr>
            <p:cNvPr id="14" name="ZoneTexte 13"/>
            <p:cNvSpPr txBox="1"/>
            <p:nvPr/>
          </p:nvSpPr>
          <p:spPr>
            <a:xfrm>
              <a:off x="7659286" y="4441793"/>
              <a:ext cx="755247" cy="276999"/>
            </a:xfrm>
            <a:prstGeom prst="rect">
              <a:avLst/>
            </a:prstGeom>
            <a:noFill/>
          </p:spPr>
          <p:txBody>
            <a:bodyPr wrap="none" rtlCol="0">
              <a:spAutoFit/>
            </a:bodyPr>
            <a:lstStyle/>
            <a:p>
              <a:r>
                <a:rPr lang="fr-CA" sz="1200" dirty="0">
                  <a:latin typeface="Arial Narrow" panose="020B0606020202030204" pitchFamily="34" charset="0"/>
                </a:rPr>
                <a:t>Contiennent</a:t>
              </a:r>
            </a:p>
          </p:txBody>
        </p:sp>
        <p:sp>
          <p:nvSpPr>
            <p:cNvPr id="15" name="ZoneTexte 14"/>
            <p:cNvSpPr txBox="1"/>
            <p:nvPr/>
          </p:nvSpPr>
          <p:spPr>
            <a:xfrm>
              <a:off x="6017455" y="5570688"/>
              <a:ext cx="624070" cy="276999"/>
            </a:xfrm>
            <a:prstGeom prst="rect">
              <a:avLst/>
            </a:prstGeom>
            <a:noFill/>
          </p:spPr>
          <p:txBody>
            <a:bodyPr wrap="none" rtlCol="0">
              <a:spAutoFit/>
            </a:bodyPr>
            <a:lstStyle/>
            <a:p>
              <a:r>
                <a:rPr lang="fr-CA" sz="1200" dirty="0">
                  <a:latin typeface="Arial Narrow" panose="020B0606020202030204" pitchFamily="34" charset="0"/>
                </a:rPr>
                <a:t>Décrivent</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custDataLst>
              <p:tags r:id="rId1"/>
            </p:custDataLst>
          </p:nvPr>
        </p:nvSpPr>
        <p:spPr/>
        <p:txBody>
          <a:bodyPr/>
          <a:lstStyle/>
          <a:p>
            <a:r>
              <a:rPr lang="fr-CA" altLang="fr-FR"/>
              <a:t>Niveaux de maturité</a:t>
            </a:r>
            <a:endParaRPr lang="en-US" altLang="fr-FR"/>
          </a:p>
        </p:txBody>
      </p:sp>
      <p:sp>
        <p:nvSpPr>
          <p:cNvPr id="10243"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2E35958-5471-40A6-B50B-F6AFF92C2096}" type="slidenum">
              <a:rPr lang="en-US" altLang="en-US" smtClean="0"/>
              <a:pPr/>
              <a:t>19</a:t>
            </a:fld>
            <a:endParaRPr lang="en-US" altLang="en-US"/>
          </a:p>
        </p:txBody>
      </p:sp>
      <p:grpSp>
        <p:nvGrpSpPr>
          <p:cNvPr id="17" name="Groupe 16"/>
          <p:cNvGrpSpPr/>
          <p:nvPr>
            <p:custDataLst>
              <p:tags r:id="rId3"/>
            </p:custDataLst>
          </p:nvPr>
        </p:nvGrpSpPr>
        <p:grpSpPr>
          <a:xfrm>
            <a:off x="1081657" y="1529768"/>
            <a:ext cx="6980686" cy="5006218"/>
            <a:chOff x="859846" y="1386050"/>
            <a:chExt cx="6980686" cy="5006218"/>
          </a:xfrm>
        </p:grpSpPr>
        <p:sp>
          <p:nvSpPr>
            <p:cNvPr id="18" name="Rectangle à coins arrondis 17"/>
            <p:cNvSpPr/>
            <p:nvPr/>
          </p:nvSpPr>
          <p:spPr>
            <a:xfrm>
              <a:off x="1043608" y="5589240"/>
              <a:ext cx="1404000" cy="5760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tx1"/>
                  </a:solidFill>
                  <a:latin typeface="Arial Narrow" panose="020B0606020202030204" pitchFamily="34" charset="0"/>
                </a:rPr>
                <a:t>Niveau initial</a:t>
              </a:r>
            </a:p>
            <a:p>
              <a:pPr algn="ctr"/>
              <a:r>
                <a:rPr lang="fr-CA" dirty="0">
                  <a:solidFill>
                    <a:schemeClr val="tx1"/>
                  </a:solidFill>
                  <a:latin typeface="Arial Narrow" panose="020B0606020202030204" pitchFamily="34" charset="0"/>
                </a:rPr>
                <a:t>(1)</a:t>
              </a:r>
            </a:p>
          </p:txBody>
        </p:sp>
        <p:sp>
          <p:nvSpPr>
            <p:cNvPr id="19" name="Rectangle à coins arrondis 18"/>
            <p:cNvSpPr/>
            <p:nvPr/>
          </p:nvSpPr>
          <p:spPr>
            <a:xfrm>
              <a:off x="2150731" y="4592170"/>
              <a:ext cx="1404000" cy="57606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CA" dirty="0">
                  <a:latin typeface="Arial Narrow" panose="020B0606020202030204" pitchFamily="34" charset="0"/>
                </a:rPr>
                <a:t>Reproductible</a:t>
              </a:r>
            </a:p>
            <a:p>
              <a:pPr algn="ctr"/>
              <a:r>
                <a:rPr lang="fr-CA" dirty="0">
                  <a:latin typeface="Arial Narrow" panose="020B0606020202030204" pitchFamily="34" charset="0"/>
                </a:rPr>
                <a:t>(2)</a:t>
              </a:r>
            </a:p>
          </p:txBody>
        </p:sp>
        <p:sp>
          <p:nvSpPr>
            <p:cNvPr id="20" name="Rectangle à coins arrondis 19"/>
            <p:cNvSpPr/>
            <p:nvPr/>
          </p:nvSpPr>
          <p:spPr>
            <a:xfrm>
              <a:off x="3257854" y="3595098"/>
              <a:ext cx="1404000" cy="5760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CA" dirty="0">
                  <a:latin typeface="Arial Narrow" panose="020B0606020202030204" pitchFamily="34" charset="0"/>
                </a:rPr>
                <a:t>Défini</a:t>
              </a:r>
            </a:p>
            <a:p>
              <a:pPr algn="ctr"/>
              <a:r>
                <a:rPr lang="fr-CA" dirty="0">
                  <a:latin typeface="Arial Narrow" panose="020B0606020202030204" pitchFamily="34" charset="0"/>
                </a:rPr>
                <a:t>(3)</a:t>
              </a:r>
            </a:p>
          </p:txBody>
        </p:sp>
        <p:sp>
          <p:nvSpPr>
            <p:cNvPr id="21" name="Rectangle à coins arrondis 20"/>
            <p:cNvSpPr/>
            <p:nvPr/>
          </p:nvSpPr>
          <p:spPr>
            <a:xfrm>
              <a:off x="4364977" y="2598026"/>
              <a:ext cx="1404000" cy="5760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CA" dirty="0">
                  <a:latin typeface="Arial Narrow" panose="020B0606020202030204" pitchFamily="34" charset="0"/>
                </a:rPr>
                <a:t>Maîtrisé</a:t>
              </a:r>
            </a:p>
            <a:p>
              <a:pPr algn="ctr"/>
              <a:r>
                <a:rPr lang="fr-CA" dirty="0">
                  <a:latin typeface="Arial Narrow" panose="020B0606020202030204" pitchFamily="34" charset="0"/>
                </a:rPr>
                <a:t>(4)</a:t>
              </a:r>
            </a:p>
          </p:txBody>
        </p:sp>
        <p:sp>
          <p:nvSpPr>
            <p:cNvPr id="22" name="Rectangle à coins arrondis 21"/>
            <p:cNvSpPr/>
            <p:nvPr/>
          </p:nvSpPr>
          <p:spPr>
            <a:xfrm>
              <a:off x="5472100" y="1600954"/>
              <a:ext cx="1404000"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CA" dirty="0">
                  <a:latin typeface="Arial Narrow" panose="020B0606020202030204" pitchFamily="34" charset="0"/>
                </a:rPr>
                <a:t>Optimisé</a:t>
              </a:r>
            </a:p>
            <a:p>
              <a:pPr algn="ctr"/>
              <a:r>
                <a:rPr lang="fr-CA" dirty="0">
                  <a:latin typeface="Arial Narrow" panose="020B0606020202030204" pitchFamily="34" charset="0"/>
                </a:rPr>
                <a:t>(5)</a:t>
              </a:r>
            </a:p>
          </p:txBody>
        </p:sp>
        <p:cxnSp>
          <p:nvCxnSpPr>
            <p:cNvPr id="23" name="Connecteur en arc 22"/>
            <p:cNvCxnSpPr>
              <a:stCxn id="18" idx="0"/>
              <a:endCxn id="19" idx="1"/>
            </p:cNvCxnSpPr>
            <p:nvPr/>
          </p:nvCxnSpPr>
          <p:spPr>
            <a:xfrm rot="5400000" flipH="1" flipV="1">
              <a:off x="1593650" y="5032160"/>
              <a:ext cx="709038" cy="405123"/>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eur en arc 23"/>
            <p:cNvCxnSpPr>
              <a:stCxn id="19" idx="0"/>
              <a:endCxn id="20" idx="1"/>
            </p:cNvCxnSpPr>
            <p:nvPr/>
          </p:nvCxnSpPr>
          <p:spPr>
            <a:xfrm rot="5400000" flipH="1" flipV="1">
              <a:off x="2700772" y="4035089"/>
              <a:ext cx="709040" cy="405123"/>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5" name="Connecteur en arc 24"/>
            <p:cNvCxnSpPr>
              <a:stCxn id="20" idx="0"/>
              <a:endCxn id="21" idx="1"/>
            </p:cNvCxnSpPr>
            <p:nvPr/>
          </p:nvCxnSpPr>
          <p:spPr>
            <a:xfrm rot="5400000" flipH="1" flipV="1">
              <a:off x="3807895" y="3038017"/>
              <a:ext cx="709040" cy="405123"/>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6" name="Connecteur en arc 25"/>
            <p:cNvCxnSpPr>
              <a:stCxn id="21" idx="0"/>
              <a:endCxn id="22" idx="1"/>
            </p:cNvCxnSpPr>
            <p:nvPr/>
          </p:nvCxnSpPr>
          <p:spPr>
            <a:xfrm rot="5400000" flipH="1" flipV="1">
              <a:off x="4915018" y="2040945"/>
              <a:ext cx="709040" cy="405123"/>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sp>
          <p:nvSpPr>
            <p:cNvPr id="27" name="ZoneTexte 26"/>
            <p:cNvSpPr txBox="1"/>
            <p:nvPr/>
          </p:nvSpPr>
          <p:spPr>
            <a:xfrm>
              <a:off x="859846" y="4798893"/>
              <a:ext cx="1069524" cy="646331"/>
            </a:xfrm>
            <a:prstGeom prst="rect">
              <a:avLst/>
            </a:prstGeom>
            <a:noFill/>
          </p:spPr>
          <p:txBody>
            <a:bodyPr wrap="none" rtlCol="0">
              <a:spAutoFit/>
            </a:bodyPr>
            <a:lstStyle/>
            <a:p>
              <a:r>
                <a:rPr lang="fr-CA" dirty="0">
                  <a:latin typeface="Arial Narrow" panose="020B0606020202030204" pitchFamily="34" charset="0"/>
                </a:rPr>
                <a:t>Processus</a:t>
              </a:r>
            </a:p>
            <a:p>
              <a:r>
                <a:rPr lang="fr-CA" dirty="0">
                  <a:latin typeface="Arial Narrow" panose="020B0606020202030204" pitchFamily="34" charset="0"/>
                </a:rPr>
                <a:t>structuré</a:t>
              </a:r>
            </a:p>
          </p:txBody>
        </p:sp>
        <p:sp>
          <p:nvSpPr>
            <p:cNvPr id="28" name="ZoneTexte 27"/>
            <p:cNvSpPr txBox="1"/>
            <p:nvPr/>
          </p:nvSpPr>
          <p:spPr>
            <a:xfrm>
              <a:off x="1985768" y="3595098"/>
              <a:ext cx="1069524" cy="923330"/>
            </a:xfrm>
            <a:prstGeom prst="rect">
              <a:avLst/>
            </a:prstGeom>
            <a:noFill/>
          </p:spPr>
          <p:txBody>
            <a:bodyPr wrap="none" rtlCol="0">
              <a:spAutoFit/>
            </a:bodyPr>
            <a:lstStyle/>
            <a:p>
              <a:r>
                <a:rPr lang="fr-CA" dirty="0">
                  <a:latin typeface="Arial Narrow" panose="020B0606020202030204" pitchFamily="34" charset="0"/>
                </a:rPr>
                <a:t>Processus</a:t>
              </a:r>
            </a:p>
            <a:p>
              <a:r>
                <a:rPr lang="fr-CA" dirty="0">
                  <a:latin typeface="Arial Narrow" panose="020B0606020202030204" pitchFamily="34" charset="0"/>
                </a:rPr>
                <a:t>standard </a:t>
              </a:r>
            </a:p>
            <a:p>
              <a:r>
                <a:rPr lang="fr-CA" dirty="0">
                  <a:latin typeface="Arial Narrow" panose="020B0606020202030204" pitchFamily="34" charset="0"/>
                </a:rPr>
                <a:t>cohérent</a:t>
              </a:r>
            </a:p>
          </p:txBody>
        </p:sp>
        <p:sp>
          <p:nvSpPr>
            <p:cNvPr id="29" name="ZoneTexte 28"/>
            <p:cNvSpPr txBox="1"/>
            <p:nvPr/>
          </p:nvSpPr>
          <p:spPr>
            <a:xfrm>
              <a:off x="2983071" y="2790156"/>
              <a:ext cx="1069524" cy="646331"/>
            </a:xfrm>
            <a:prstGeom prst="rect">
              <a:avLst/>
            </a:prstGeom>
            <a:noFill/>
          </p:spPr>
          <p:txBody>
            <a:bodyPr wrap="none" rtlCol="0">
              <a:spAutoFit/>
            </a:bodyPr>
            <a:lstStyle/>
            <a:p>
              <a:r>
                <a:rPr lang="fr-CA" dirty="0">
                  <a:latin typeface="Arial Narrow" panose="020B0606020202030204" pitchFamily="34" charset="0"/>
                </a:rPr>
                <a:t>Processus</a:t>
              </a:r>
            </a:p>
            <a:p>
              <a:r>
                <a:rPr lang="fr-CA" dirty="0">
                  <a:latin typeface="Arial Narrow" panose="020B0606020202030204" pitchFamily="34" charset="0"/>
                </a:rPr>
                <a:t>prévisible</a:t>
              </a:r>
            </a:p>
          </p:txBody>
        </p:sp>
        <p:sp>
          <p:nvSpPr>
            <p:cNvPr id="30" name="ZoneTexte 29"/>
            <p:cNvSpPr txBox="1"/>
            <p:nvPr/>
          </p:nvSpPr>
          <p:spPr>
            <a:xfrm>
              <a:off x="3994844" y="1541720"/>
              <a:ext cx="1334020" cy="923330"/>
            </a:xfrm>
            <a:prstGeom prst="rect">
              <a:avLst/>
            </a:prstGeom>
            <a:noFill/>
          </p:spPr>
          <p:txBody>
            <a:bodyPr wrap="none" rtlCol="0">
              <a:spAutoFit/>
            </a:bodyPr>
            <a:lstStyle/>
            <a:p>
              <a:r>
                <a:rPr lang="fr-CA" dirty="0">
                  <a:latin typeface="Arial Narrow" panose="020B0606020202030204" pitchFamily="34" charset="0"/>
                </a:rPr>
                <a:t>Processus en</a:t>
              </a:r>
            </a:p>
            <a:p>
              <a:r>
                <a:rPr lang="fr-CA" dirty="0">
                  <a:latin typeface="Arial Narrow" panose="020B0606020202030204" pitchFamily="34" charset="0"/>
                </a:rPr>
                <a:t>amélioration</a:t>
              </a:r>
            </a:p>
            <a:p>
              <a:r>
                <a:rPr lang="fr-CA" dirty="0">
                  <a:latin typeface="Arial Narrow" panose="020B0606020202030204" pitchFamily="34" charset="0"/>
                </a:rPr>
                <a:t>continue</a:t>
              </a:r>
            </a:p>
          </p:txBody>
        </p:sp>
        <p:pic>
          <p:nvPicPr>
            <p:cNvPr id="31" name="Image 30">
              <a:extLst>
                <a:ext uri="{FF2B5EF4-FFF2-40B4-BE49-F238E27FC236}">
                  <a16:creationId xmlns:a16="http://schemas.microsoft.com/office/drawing/2014/main" id="{5A392C1E-9F46-4388-A6DE-4C529D13CBBB}"/>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Lst>
            </a:blip>
            <a:stretch>
              <a:fillRect/>
            </a:stretch>
          </p:blipFill>
          <p:spPr>
            <a:xfrm>
              <a:off x="2568440" y="5456164"/>
              <a:ext cx="936104" cy="936104"/>
            </a:xfrm>
            <a:prstGeom prst="rect">
              <a:avLst/>
            </a:prstGeom>
          </p:spPr>
        </p:pic>
        <p:pic>
          <p:nvPicPr>
            <p:cNvPr id="32" name="Image 31">
              <a:extLst>
                <a:ext uri="{FF2B5EF4-FFF2-40B4-BE49-F238E27FC236}">
                  <a16:creationId xmlns:a16="http://schemas.microsoft.com/office/drawing/2014/main" id="{8E62BA68-BAF9-45D2-8F93-18A9C0ED8D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99678" y="4745046"/>
              <a:ext cx="790332" cy="360040"/>
            </a:xfrm>
            <a:prstGeom prst="rect">
              <a:avLst/>
            </a:prstGeom>
          </p:spPr>
        </p:pic>
        <p:pic>
          <p:nvPicPr>
            <p:cNvPr id="33" name="Image 32">
              <a:extLst>
                <a:ext uri="{FF2B5EF4-FFF2-40B4-BE49-F238E27FC236}">
                  <a16:creationId xmlns:a16="http://schemas.microsoft.com/office/drawing/2014/main" id="{61D1CF77-FEC5-4200-80E5-175B101AFCD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68144" y="2465050"/>
              <a:ext cx="730499" cy="823484"/>
            </a:xfrm>
            <a:prstGeom prst="rect">
              <a:avLst/>
            </a:prstGeom>
          </p:spPr>
        </p:pic>
        <p:pic>
          <p:nvPicPr>
            <p:cNvPr id="34" name="Image 33">
              <a:extLst>
                <a:ext uri="{FF2B5EF4-FFF2-40B4-BE49-F238E27FC236}">
                  <a16:creationId xmlns:a16="http://schemas.microsoft.com/office/drawing/2014/main" id="{E936CC61-E4CE-4AC6-B584-BC220C1D25E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776586" y="1386050"/>
              <a:ext cx="1063946" cy="1005872"/>
            </a:xfrm>
            <a:prstGeom prst="rect">
              <a:avLst/>
            </a:prstGeom>
          </p:spPr>
        </p:pic>
        <p:pic>
          <p:nvPicPr>
            <p:cNvPr id="35" name="Image 34">
              <a:extLst>
                <a:ext uri="{FF2B5EF4-FFF2-40B4-BE49-F238E27FC236}">
                  <a16:creationId xmlns:a16="http://schemas.microsoft.com/office/drawing/2014/main" id="{1C6392E1-09E0-42A9-AE90-F73E3112607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98336" y="3451965"/>
              <a:ext cx="940300" cy="107462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4"/>
          <p:cNvSpPr>
            <a:spLocks noGrp="1" noChangeArrowheads="1"/>
          </p:cNvSpPr>
          <p:nvPr>
            <p:ph type="title"/>
            <p:custDataLst>
              <p:tags r:id="rId1"/>
            </p:custDataLst>
          </p:nvPr>
        </p:nvSpPr>
        <p:spPr/>
        <p:txBody>
          <a:bodyPr/>
          <a:lstStyle/>
          <a:p>
            <a:r>
              <a:rPr lang="fr-CA" altLang="fr-FR"/>
              <a:t>Plan</a:t>
            </a:r>
            <a:endParaRPr lang="en-US" altLang="fr-FR"/>
          </a:p>
        </p:txBody>
      </p:sp>
      <p:sp>
        <p:nvSpPr>
          <p:cNvPr id="4" name="Espace réservé du contenu 3">
            <a:extLst>
              <a:ext uri="{FF2B5EF4-FFF2-40B4-BE49-F238E27FC236}">
                <a16:creationId xmlns:a16="http://schemas.microsoft.com/office/drawing/2014/main" id="{566CC90D-C972-4776-9394-14FCD9A2AB72}"/>
              </a:ext>
            </a:extLst>
          </p:cNvPr>
          <p:cNvSpPr>
            <a:spLocks noGrp="1"/>
          </p:cNvSpPr>
          <p:nvPr>
            <p:ph idx="1"/>
            <p:custDataLst>
              <p:tags r:id="rId2"/>
            </p:custDataLst>
          </p:nvPr>
        </p:nvSpPr>
        <p:spPr/>
        <p:txBody>
          <a:bodyPr>
            <a:normAutofit/>
          </a:bodyPr>
          <a:lstStyle/>
          <a:p>
            <a:r>
              <a:rPr lang="fr-CA" altLang="fr-FR" dirty="0"/>
              <a:t>Maturité vs immaturité d’une entreprise de développement en logiciel</a:t>
            </a:r>
          </a:p>
          <a:p>
            <a:r>
              <a:rPr lang="fr-CA" altLang="fr-FR" dirty="0"/>
              <a:t>Qu’est-ce que l’amélioration des processus logiciels?</a:t>
            </a:r>
          </a:p>
          <a:p>
            <a:r>
              <a:rPr lang="fr-CA" altLang="fr-FR" dirty="0"/>
              <a:t>Cadre SPI</a:t>
            </a:r>
          </a:p>
          <a:p>
            <a:r>
              <a:rPr lang="fr-CA" altLang="fr-FR" dirty="0"/>
              <a:t>Processus SPI</a:t>
            </a:r>
          </a:p>
          <a:p>
            <a:r>
              <a:rPr lang="fr-CA" altLang="fr-FR" dirty="0"/>
              <a:t>Exemple de cadre SPI : CMM et CMMI</a:t>
            </a:r>
          </a:p>
          <a:p>
            <a:r>
              <a:rPr lang="fr-CA" altLang="fr-FR" dirty="0"/>
              <a:t>Autres cadres SPI</a:t>
            </a:r>
          </a:p>
          <a:p>
            <a:endParaRPr lang="fr-CA" dirty="0"/>
          </a:p>
        </p:txBody>
      </p:sp>
      <p:sp>
        <p:nvSpPr>
          <p:cNvPr id="4099"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C839EBD-6163-4FAA-A8A2-E7F84DBC31E9}" type="slidenum">
              <a:rPr lang="en-US" altLang="en-US" smtClean="0"/>
              <a:pPr/>
              <a:t>2</a:t>
            </a:fld>
            <a:endParaRPr lang="en-US" altLang="en-US"/>
          </a:p>
        </p:txBody>
      </p:sp>
      <p:sp>
        <p:nvSpPr>
          <p:cNvPr id="4100" name="Rectangle 3"/>
          <p:cNvSpPr>
            <a:spLocks noChangeArrowheads="1"/>
          </p:cNvSpPr>
          <p:nvPr>
            <p:custDataLst>
              <p:tags r:id="rId4"/>
            </p:custDataLst>
          </p:nvPr>
        </p:nvSpPr>
        <p:spPr bwMode="auto">
          <a:xfrm>
            <a:off x="358775" y="1341438"/>
            <a:ext cx="8229600"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400" dirty="0"/>
          </a:p>
        </p:txBody>
      </p:sp>
      <p:pic>
        <p:nvPicPr>
          <p:cNvPr id="8" name="Image 7">
            <a:extLst>
              <a:ext uri="{FF2B5EF4-FFF2-40B4-BE49-F238E27FC236}">
                <a16:creationId xmlns:a16="http://schemas.microsoft.com/office/drawing/2014/main" id="{23413F7B-37D9-4EF6-9F4D-9DCA8E1EC679}"/>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6948264" y="4884516"/>
            <a:ext cx="1433996" cy="143399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58EA4-2B37-4AE9-856D-ECE73154A882}"/>
              </a:ext>
            </a:extLst>
          </p:cNvPr>
          <p:cNvSpPr>
            <a:spLocks noGrp="1"/>
          </p:cNvSpPr>
          <p:nvPr>
            <p:ph type="title"/>
            <p:custDataLst>
              <p:tags r:id="rId1"/>
            </p:custDataLst>
          </p:nvPr>
        </p:nvSpPr>
        <p:spPr>
          <a:xfrm>
            <a:off x="228600" y="76200"/>
            <a:ext cx="8678732" cy="1143000"/>
          </a:xfrm>
        </p:spPr>
        <p:txBody>
          <a:bodyPr>
            <a:normAutofit/>
          </a:bodyPr>
          <a:lstStyle/>
          <a:p>
            <a:r>
              <a:rPr lang="fr-CA" dirty="0"/>
              <a:t>Métaphore avec l’automobile</a:t>
            </a:r>
          </a:p>
        </p:txBody>
      </p:sp>
      <p:sp>
        <p:nvSpPr>
          <p:cNvPr id="3" name="Espace réservé du numéro de diapositive 2">
            <a:extLst>
              <a:ext uri="{FF2B5EF4-FFF2-40B4-BE49-F238E27FC236}">
                <a16:creationId xmlns:a16="http://schemas.microsoft.com/office/drawing/2014/main" id="{F52070E2-E67E-44CA-96DE-45F33ADD58B0}"/>
              </a:ext>
            </a:extLst>
          </p:cNvPr>
          <p:cNvSpPr>
            <a:spLocks noGrp="1"/>
          </p:cNvSpPr>
          <p:nvPr>
            <p:ph type="sldNum" sz="quarter" idx="12"/>
            <p:custDataLst>
              <p:tags r:id="rId2"/>
            </p:custDataLst>
          </p:nvPr>
        </p:nvSpPr>
        <p:spPr/>
        <p:txBody>
          <a:bodyPr/>
          <a:lstStyle/>
          <a:p>
            <a:fld id="{7CA1ED3D-CAA6-4F3F-9EC7-9E78FC701AD8}" type="slidenum">
              <a:rPr lang="en-US" altLang="en-US" smtClean="0"/>
              <a:pPr/>
              <a:t>20</a:t>
            </a:fld>
            <a:endParaRPr lang="en-US" altLang="en-US"/>
          </a:p>
        </p:txBody>
      </p:sp>
      <p:sp>
        <p:nvSpPr>
          <p:cNvPr id="5" name="Rectangle 4">
            <a:extLst>
              <a:ext uri="{FF2B5EF4-FFF2-40B4-BE49-F238E27FC236}">
                <a16:creationId xmlns:a16="http://schemas.microsoft.com/office/drawing/2014/main" id="{84B080E5-192B-4534-A685-A6844D9A3451}"/>
              </a:ext>
            </a:extLst>
          </p:cNvPr>
          <p:cNvSpPr/>
          <p:nvPr>
            <p:custDataLst>
              <p:tags r:id="rId3"/>
            </p:custDataLst>
          </p:nvPr>
        </p:nvSpPr>
        <p:spPr>
          <a:xfrm>
            <a:off x="-4034" y="5048012"/>
            <a:ext cx="9472578" cy="338554"/>
          </a:xfrm>
          <a:prstGeom prst="rect">
            <a:avLst/>
          </a:prstGeom>
        </p:spPr>
        <p:txBody>
          <a:bodyPr wrap="square">
            <a:spAutoFit/>
          </a:bodyPr>
          <a:lstStyle/>
          <a:p>
            <a:r>
              <a:rPr lang="fr-CA" sz="1600" dirty="0">
                <a:latin typeface="Arial Narrow" panose="020B0606020202030204" pitchFamily="34" charset="0"/>
              </a:rPr>
              <a:t>http://www.labri.fr/perso/xblanc/data/CP/CMMI_SQLI_LABRI_nov2012.pdf</a:t>
            </a:r>
          </a:p>
        </p:txBody>
      </p:sp>
      <p:grpSp>
        <p:nvGrpSpPr>
          <p:cNvPr id="12" name="Groupe 11">
            <a:extLst>
              <a:ext uri="{FF2B5EF4-FFF2-40B4-BE49-F238E27FC236}">
                <a16:creationId xmlns:a16="http://schemas.microsoft.com/office/drawing/2014/main" id="{5A9E9224-1321-4074-8BDF-12313D5E1FEE}"/>
              </a:ext>
            </a:extLst>
          </p:cNvPr>
          <p:cNvGrpSpPr/>
          <p:nvPr>
            <p:custDataLst>
              <p:tags r:id="rId4"/>
            </p:custDataLst>
          </p:nvPr>
        </p:nvGrpSpPr>
        <p:grpSpPr>
          <a:xfrm>
            <a:off x="0" y="1825661"/>
            <a:ext cx="9144000" cy="3206677"/>
            <a:chOff x="0" y="1825661"/>
            <a:chExt cx="9144000" cy="3206677"/>
          </a:xfrm>
        </p:grpSpPr>
        <p:pic>
          <p:nvPicPr>
            <p:cNvPr id="4" name="Image 3">
              <a:extLst>
                <a:ext uri="{FF2B5EF4-FFF2-40B4-BE49-F238E27FC236}">
                  <a16:creationId xmlns:a16="http://schemas.microsoft.com/office/drawing/2014/main" id="{61FCC4F7-AEDB-4C17-B92C-863DEE5E376A}"/>
                </a:ext>
              </a:extLst>
            </p:cNvPr>
            <p:cNvPicPr>
              <a:picLocks noChangeAspect="1"/>
            </p:cNvPicPr>
            <p:nvPr/>
          </p:nvPicPr>
          <p:blipFill>
            <a:blip r:embed="rId6"/>
            <a:stretch>
              <a:fillRect/>
            </a:stretch>
          </p:blipFill>
          <p:spPr>
            <a:xfrm>
              <a:off x="0" y="1825661"/>
              <a:ext cx="9144000" cy="3206677"/>
            </a:xfrm>
            <a:prstGeom prst="rect">
              <a:avLst/>
            </a:prstGeom>
          </p:spPr>
        </p:pic>
        <p:pic>
          <p:nvPicPr>
            <p:cNvPr id="11" name="Image 10">
              <a:extLst>
                <a:ext uri="{FF2B5EF4-FFF2-40B4-BE49-F238E27FC236}">
                  <a16:creationId xmlns:a16="http://schemas.microsoft.com/office/drawing/2014/main" id="{178F1DA0-1C22-46E9-9F6A-647CDD18F39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3868" y="2312876"/>
              <a:ext cx="1836839" cy="933233"/>
            </a:xfrm>
            <a:prstGeom prst="rect">
              <a:avLst/>
            </a:prstGeom>
          </p:spPr>
        </p:pic>
        <p:pic>
          <p:nvPicPr>
            <p:cNvPr id="10" name="Image 9">
              <a:extLst>
                <a:ext uri="{FF2B5EF4-FFF2-40B4-BE49-F238E27FC236}">
                  <a16:creationId xmlns:a16="http://schemas.microsoft.com/office/drawing/2014/main" id="{48B670F5-70C9-4017-B795-7FD184E5BC7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3868" y="2598037"/>
              <a:ext cx="1836839" cy="933233"/>
            </a:xfrm>
            <a:prstGeom prst="rect">
              <a:avLst/>
            </a:prstGeom>
          </p:spPr>
        </p:pic>
      </p:grpSp>
    </p:spTree>
    <p:extLst>
      <p:ext uri="{BB962C8B-B14F-4D97-AF65-F5344CB8AC3E}">
        <p14:creationId xmlns:p14="http://schemas.microsoft.com/office/powerpoint/2010/main" val="295700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custDataLst>
              <p:tags r:id="rId1"/>
            </p:custDataLst>
          </p:nvPr>
        </p:nvSpPr>
        <p:spPr/>
        <p:txBody>
          <a:bodyPr>
            <a:normAutofit fontScale="90000"/>
          </a:bodyPr>
          <a:lstStyle/>
          <a:p>
            <a:r>
              <a:rPr lang="fr-CA" altLang="fr-FR" dirty="0"/>
              <a:t>Niveaux de maturité – 1 – Initial</a:t>
            </a:r>
            <a:endParaRPr lang="en-US" altLang="fr-FR" dirty="0"/>
          </a:p>
        </p:txBody>
      </p:sp>
      <p:sp>
        <p:nvSpPr>
          <p:cNvPr id="5" name="Espace réservé du contenu 4">
            <a:extLst>
              <a:ext uri="{FF2B5EF4-FFF2-40B4-BE49-F238E27FC236}">
                <a16:creationId xmlns:a16="http://schemas.microsoft.com/office/drawing/2014/main" id="{E96ABC2E-D1AA-4114-BB3A-F2C5B814E4DB}"/>
              </a:ext>
            </a:extLst>
          </p:cNvPr>
          <p:cNvSpPr>
            <a:spLocks noGrp="1"/>
          </p:cNvSpPr>
          <p:nvPr>
            <p:ph idx="1"/>
            <p:custDataLst>
              <p:tags r:id="rId2"/>
            </p:custDataLst>
          </p:nvPr>
        </p:nvSpPr>
        <p:spPr/>
        <p:txBody>
          <a:bodyPr/>
          <a:lstStyle/>
          <a:p>
            <a:r>
              <a:rPr lang="fr-FR" altLang="fr-FR" sz="2800" dirty="0"/>
              <a:t>Processus </a:t>
            </a:r>
          </a:p>
          <a:p>
            <a:pPr lvl="1"/>
            <a:r>
              <a:rPr lang="fr-FR" altLang="fr-FR" sz="2600" dirty="0"/>
              <a:t>ad hoc, parfois chaotique</a:t>
            </a:r>
          </a:p>
          <a:p>
            <a:r>
              <a:rPr lang="fr-FR" altLang="fr-FR" sz="2800" dirty="0"/>
              <a:t>Peu de processus</a:t>
            </a:r>
          </a:p>
          <a:p>
            <a:pPr lvl="1"/>
            <a:r>
              <a:rPr lang="fr-FR" altLang="fr-FR" sz="2600" dirty="0"/>
              <a:t>tant au point de vue technique que de gestion</a:t>
            </a:r>
          </a:p>
          <a:p>
            <a:r>
              <a:rPr lang="fr-FR" altLang="fr-FR" sz="2800" dirty="0"/>
              <a:t>Si processus existe, il est abandonné en cas de crise</a:t>
            </a:r>
          </a:p>
          <a:p>
            <a:r>
              <a:rPr lang="fr-FR" altLang="fr-FR" sz="2800" dirty="0"/>
              <a:t>Succès rares, imprévisibles</a:t>
            </a:r>
          </a:p>
          <a:p>
            <a:r>
              <a:rPr lang="fr-FR" altLang="fr-FR" sz="2800" dirty="0"/>
              <a:t>S’il y a succès, il est dû aux efforts d’individus</a:t>
            </a:r>
          </a:p>
          <a:p>
            <a:pPr lvl="1"/>
            <a:endParaRPr lang="fr-FR" altLang="fr-FR" dirty="0"/>
          </a:p>
          <a:p>
            <a:endParaRPr lang="fr-CA" dirty="0"/>
          </a:p>
        </p:txBody>
      </p:sp>
      <p:sp>
        <p:nvSpPr>
          <p:cNvPr id="1126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07214F-401A-4AAD-834A-34D66487AC13}" type="slidenum">
              <a:rPr lang="en-US" altLang="en-US" smtClean="0"/>
              <a:pPr/>
              <a:t>21</a:t>
            </a:fld>
            <a:endParaRPr lang="en-US" altLang="en-US"/>
          </a:p>
        </p:txBody>
      </p:sp>
      <p:sp>
        <p:nvSpPr>
          <p:cNvPr id="11269" name="Rectangle 4"/>
          <p:cNvSpPr>
            <a:spLocks noChangeArrowheads="1"/>
          </p:cNvSpPr>
          <p:nvPr>
            <p:custDataLst>
              <p:tags r:id="rId4"/>
            </p:custDataLst>
          </p:nvPr>
        </p:nvSpPr>
        <p:spPr bwMode="auto">
          <a:xfrm>
            <a:off x="381000" y="990600"/>
            <a:ext cx="750728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SzPct val="70000"/>
              <a:buFont typeface="Wingdings" pitchFamily="2" charset="2"/>
              <a:buChar char="l"/>
            </a:pPr>
            <a:endParaRPr lang="fr-FR" altLang="fr-FR" sz="2000" dirty="0"/>
          </a:p>
        </p:txBody>
      </p:sp>
      <p:pic>
        <p:nvPicPr>
          <p:cNvPr id="17" name="Image 16"/>
          <p:cNvPicPr>
            <a:picLocks noChangeAspect="1"/>
          </p:cNvPicPr>
          <p:nvPr>
            <p:custDataLst>
              <p:tags r:id="rId5"/>
            </p:custDataLst>
          </p:nvPr>
        </p:nvPicPr>
        <p:blipFill>
          <a:blip r:embed="rId11"/>
          <a:stretch>
            <a:fillRect/>
          </a:stretch>
        </p:blipFill>
        <p:spPr>
          <a:xfrm>
            <a:off x="7127602" y="5295922"/>
            <a:ext cx="1999590" cy="1425553"/>
          </a:xfrm>
          <a:prstGeom prst="rect">
            <a:avLst/>
          </a:prstGeom>
        </p:spPr>
      </p:pic>
      <p:sp>
        <p:nvSpPr>
          <p:cNvPr id="21" name="Rectangle à coins arrondis 20"/>
          <p:cNvSpPr/>
          <p:nvPr>
            <p:custDataLst>
              <p:tags r:id="rId6"/>
            </p:custDataLst>
          </p:nvPr>
        </p:nvSpPr>
        <p:spPr>
          <a:xfrm>
            <a:off x="7127602" y="6411044"/>
            <a:ext cx="900100" cy="332656"/>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26" name="Image 25"/>
          <p:cNvPicPr>
            <a:picLocks noChangeAspect="1"/>
          </p:cNvPicPr>
          <p:nvPr>
            <p:custDataLst>
              <p:tags r:id="rId7"/>
            </p:custDataLst>
          </p:nvPr>
        </p:nvPicPr>
        <p:blipFill>
          <a:blip r:embed="rId12"/>
          <a:stretch>
            <a:fillRect/>
          </a:stretch>
        </p:blipFill>
        <p:spPr>
          <a:xfrm>
            <a:off x="228600" y="5277093"/>
            <a:ext cx="1300425" cy="1396372"/>
          </a:xfrm>
          <a:prstGeom prst="rect">
            <a:avLst/>
          </a:prstGeom>
        </p:spPr>
      </p:pic>
      <p:sp>
        <p:nvSpPr>
          <p:cNvPr id="27" name="Forme libre 26"/>
          <p:cNvSpPr/>
          <p:nvPr>
            <p:custDataLst>
              <p:tags r:id="rId8"/>
            </p:custDataLst>
          </p:nvPr>
        </p:nvSpPr>
        <p:spPr>
          <a:xfrm>
            <a:off x="300738" y="5205311"/>
            <a:ext cx="701040" cy="541020"/>
          </a:xfrm>
          <a:custGeom>
            <a:avLst/>
            <a:gdLst>
              <a:gd name="connsiteX0" fmla="*/ 701040 w 701040"/>
              <a:gd name="connsiteY0" fmla="*/ 38100 h 541020"/>
              <a:gd name="connsiteX1" fmla="*/ 579120 w 701040"/>
              <a:gd name="connsiteY1" fmla="*/ 350520 h 541020"/>
              <a:gd name="connsiteX2" fmla="*/ 381000 w 701040"/>
              <a:gd name="connsiteY2" fmla="*/ 541020 h 541020"/>
              <a:gd name="connsiteX3" fmla="*/ 60960 w 701040"/>
              <a:gd name="connsiteY3" fmla="*/ 502920 h 541020"/>
              <a:gd name="connsiteX4" fmla="*/ 0 w 701040"/>
              <a:gd name="connsiteY4" fmla="*/ 327660 h 541020"/>
              <a:gd name="connsiteX5" fmla="*/ 15240 w 701040"/>
              <a:gd name="connsiteY5" fmla="*/ 38100 h 541020"/>
              <a:gd name="connsiteX6" fmla="*/ 144780 w 701040"/>
              <a:gd name="connsiteY6" fmla="*/ 0 h 541020"/>
              <a:gd name="connsiteX7" fmla="*/ 701040 w 701040"/>
              <a:gd name="connsiteY7" fmla="*/ 38100 h 54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 h="541020">
                <a:moveTo>
                  <a:pt x="701040" y="38100"/>
                </a:moveTo>
                <a:lnTo>
                  <a:pt x="579120" y="350520"/>
                </a:lnTo>
                <a:lnTo>
                  <a:pt x="381000" y="541020"/>
                </a:lnTo>
                <a:lnTo>
                  <a:pt x="60960" y="502920"/>
                </a:lnTo>
                <a:lnTo>
                  <a:pt x="0" y="327660"/>
                </a:lnTo>
                <a:lnTo>
                  <a:pt x="15240" y="38100"/>
                </a:lnTo>
                <a:lnTo>
                  <a:pt x="144780" y="0"/>
                </a:lnTo>
                <a:lnTo>
                  <a:pt x="701040" y="38100"/>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0" name="Image 9">
            <a:extLst>
              <a:ext uri="{FF2B5EF4-FFF2-40B4-BE49-F238E27FC236}">
                <a16:creationId xmlns:a16="http://schemas.microsoft.com/office/drawing/2014/main" id="{61FF40A0-AD5C-47C2-908E-7E01A5E6FE4B}"/>
              </a:ext>
            </a:extLst>
          </p:cNvPr>
          <p:cNvPicPr>
            <a:picLocks noChangeAspect="1"/>
          </p:cNvPicPr>
          <p:nvPr>
            <p:custDataLst>
              <p:tags r:id="rId9"/>
            </p:custDataLst>
          </p:nvPr>
        </p:nvPicPr>
        <p:blipFill>
          <a:blip r:embed="rId13">
            <a:extLst>
              <a:ext uri="{BEBA8EAE-BF5A-486C-A8C5-ECC9F3942E4B}">
                <a14:imgProps xmlns:a14="http://schemas.microsoft.com/office/drawing/2010/main">
                  <a14:imgLayer r:embed="rId14">
                    <a14:imgEffect>
                      <a14:brightnessContrast contrast="-40000"/>
                    </a14:imgEffect>
                  </a14:imgLayer>
                </a14:imgProps>
              </a:ext>
            </a:extLst>
          </a:blip>
          <a:stretch>
            <a:fillRect/>
          </a:stretch>
        </p:blipFill>
        <p:spPr>
          <a:xfrm>
            <a:off x="4022485" y="5585779"/>
            <a:ext cx="936104" cy="9361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custDataLst>
              <p:tags r:id="rId1"/>
            </p:custDataLst>
          </p:nvPr>
        </p:nvSpPr>
        <p:spPr>
          <a:xfrm>
            <a:off x="228600" y="76200"/>
            <a:ext cx="8678732" cy="1143000"/>
          </a:xfrm>
        </p:spPr>
        <p:txBody>
          <a:bodyPr>
            <a:normAutofit fontScale="90000"/>
          </a:bodyPr>
          <a:lstStyle/>
          <a:p>
            <a:r>
              <a:rPr lang="fr-CA" altLang="fr-FR" dirty="0"/>
              <a:t>Niveaux de maturité – </a:t>
            </a:r>
            <a:r>
              <a:rPr lang="fr-FR" altLang="fr-FR" dirty="0"/>
              <a:t>2</a:t>
            </a:r>
            <a:r>
              <a:rPr lang="fr-CA" altLang="fr-FR" dirty="0"/>
              <a:t> –</a:t>
            </a:r>
            <a:r>
              <a:rPr lang="fr-FR" altLang="fr-FR" dirty="0"/>
              <a:t> Reproductible</a:t>
            </a:r>
            <a:endParaRPr lang="en-US" altLang="fr-FR" dirty="0"/>
          </a:p>
        </p:txBody>
      </p:sp>
      <p:sp>
        <p:nvSpPr>
          <p:cNvPr id="5" name="Espace réservé du contenu 4">
            <a:extLst>
              <a:ext uri="{FF2B5EF4-FFF2-40B4-BE49-F238E27FC236}">
                <a16:creationId xmlns:a16="http://schemas.microsoft.com/office/drawing/2014/main" id="{E96ABC2E-D1AA-4114-BB3A-F2C5B814E4DB}"/>
              </a:ext>
            </a:extLst>
          </p:cNvPr>
          <p:cNvSpPr>
            <a:spLocks noGrp="1"/>
          </p:cNvSpPr>
          <p:nvPr>
            <p:ph idx="1"/>
            <p:custDataLst>
              <p:tags r:id="rId2"/>
            </p:custDataLst>
          </p:nvPr>
        </p:nvSpPr>
        <p:spPr/>
        <p:txBody>
          <a:bodyPr/>
          <a:lstStyle/>
          <a:p>
            <a:r>
              <a:rPr lang="fr-FR" altLang="fr-FR" dirty="0"/>
              <a:t>Gestion des nouveaux projets basée sur le passé </a:t>
            </a:r>
          </a:p>
          <a:p>
            <a:pPr lvl="1"/>
            <a:r>
              <a:rPr lang="fr-FR" altLang="fr-FR" dirty="0"/>
              <a:t>l’expérience mémorisée de projets semblables</a:t>
            </a:r>
          </a:p>
          <a:p>
            <a:r>
              <a:rPr lang="fr-FR" altLang="fr-FR" dirty="0"/>
              <a:t>L’engagement des ressources humaines </a:t>
            </a:r>
          </a:p>
          <a:p>
            <a:pPr lvl="1"/>
            <a:r>
              <a:rPr lang="fr-FR" altLang="fr-FR" dirty="0"/>
              <a:t>garantit une pérennité du savoir-faire </a:t>
            </a:r>
          </a:p>
          <a:p>
            <a:pPr lvl="1"/>
            <a:r>
              <a:rPr lang="fr-FR" altLang="fr-FR" dirty="0"/>
              <a:t>dans la limite de leur présence dans l’organisation</a:t>
            </a:r>
          </a:p>
          <a:p>
            <a:pPr lvl="1"/>
            <a:endParaRPr lang="fr-FR" altLang="fr-FR" dirty="0"/>
          </a:p>
          <a:p>
            <a:endParaRPr lang="fr-CA" dirty="0"/>
          </a:p>
        </p:txBody>
      </p:sp>
      <p:sp>
        <p:nvSpPr>
          <p:cNvPr id="1126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07214F-401A-4AAD-834A-34D66487AC13}" type="slidenum">
              <a:rPr lang="en-US" altLang="en-US" smtClean="0"/>
              <a:pPr/>
              <a:t>22</a:t>
            </a:fld>
            <a:endParaRPr lang="en-US" altLang="en-US"/>
          </a:p>
        </p:txBody>
      </p:sp>
      <p:sp>
        <p:nvSpPr>
          <p:cNvPr id="11269" name="Rectangle 4"/>
          <p:cNvSpPr>
            <a:spLocks noChangeArrowheads="1"/>
          </p:cNvSpPr>
          <p:nvPr>
            <p:custDataLst>
              <p:tags r:id="rId4"/>
            </p:custDataLst>
          </p:nvPr>
        </p:nvSpPr>
        <p:spPr bwMode="auto">
          <a:xfrm>
            <a:off x="381000" y="990600"/>
            <a:ext cx="750728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SzPct val="70000"/>
              <a:buFont typeface="Wingdings" pitchFamily="2" charset="2"/>
              <a:buChar char="l"/>
            </a:pPr>
            <a:endParaRPr lang="fr-FR" altLang="fr-FR" sz="2000" dirty="0"/>
          </a:p>
        </p:txBody>
      </p:sp>
      <p:grpSp>
        <p:nvGrpSpPr>
          <p:cNvPr id="2" name="Groupe 1">
            <a:extLst>
              <a:ext uri="{FF2B5EF4-FFF2-40B4-BE49-F238E27FC236}">
                <a16:creationId xmlns:a16="http://schemas.microsoft.com/office/drawing/2014/main" id="{DB99919B-55FD-428D-A64C-7DB7F12CF462}"/>
              </a:ext>
            </a:extLst>
          </p:cNvPr>
          <p:cNvGrpSpPr/>
          <p:nvPr>
            <p:custDataLst>
              <p:tags r:id="rId5"/>
            </p:custDataLst>
          </p:nvPr>
        </p:nvGrpSpPr>
        <p:grpSpPr>
          <a:xfrm>
            <a:off x="7056276" y="5295922"/>
            <a:ext cx="1999590" cy="1425553"/>
            <a:chOff x="7056276" y="5295922"/>
            <a:chExt cx="1999590" cy="1425553"/>
          </a:xfrm>
        </p:grpSpPr>
        <p:pic>
          <p:nvPicPr>
            <p:cNvPr id="20" name="Image 19"/>
            <p:cNvPicPr>
              <a:picLocks noChangeAspect="1"/>
            </p:cNvPicPr>
            <p:nvPr/>
          </p:nvPicPr>
          <p:blipFill>
            <a:blip r:embed="rId10"/>
            <a:stretch>
              <a:fillRect/>
            </a:stretch>
          </p:blipFill>
          <p:spPr>
            <a:xfrm>
              <a:off x="7056276" y="5295922"/>
              <a:ext cx="1999590" cy="1425553"/>
            </a:xfrm>
            <a:prstGeom prst="rect">
              <a:avLst/>
            </a:prstGeom>
          </p:spPr>
        </p:pic>
        <p:sp>
          <p:nvSpPr>
            <p:cNvPr id="17" name="Rectangle à coins arrondis 16"/>
            <p:cNvSpPr/>
            <p:nvPr/>
          </p:nvSpPr>
          <p:spPr>
            <a:xfrm>
              <a:off x="7056276" y="6144413"/>
              <a:ext cx="1167172" cy="332656"/>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24" name="Image 23"/>
          <p:cNvPicPr>
            <a:picLocks noChangeAspect="1"/>
          </p:cNvPicPr>
          <p:nvPr>
            <p:custDataLst>
              <p:tags r:id="rId6"/>
            </p:custDataLst>
          </p:nvPr>
        </p:nvPicPr>
        <p:blipFill>
          <a:blip r:embed="rId11"/>
          <a:stretch>
            <a:fillRect/>
          </a:stretch>
        </p:blipFill>
        <p:spPr>
          <a:xfrm>
            <a:off x="228600" y="5277093"/>
            <a:ext cx="1300425" cy="1396372"/>
          </a:xfrm>
          <a:prstGeom prst="rect">
            <a:avLst/>
          </a:prstGeom>
        </p:spPr>
      </p:pic>
      <p:sp>
        <p:nvSpPr>
          <p:cNvPr id="25" name="Forme libre 24"/>
          <p:cNvSpPr/>
          <p:nvPr>
            <p:custDataLst>
              <p:tags r:id="rId7"/>
            </p:custDataLst>
          </p:nvPr>
        </p:nvSpPr>
        <p:spPr>
          <a:xfrm>
            <a:off x="300738" y="5205311"/>
            <a:ext cx="701040" cy="541020"/>
          </a:xfrm>
          <a:custGeom>
            <a:avLst/>
            <a:gdLst>
              <a:gd name="connsiteX0" fmla="*/ 701040 w 701040"/>
              <a:gd name="connsiteY0" fmla="*/ 38100 h 541020"/>
              <a:gd name="connsiteX1" fmla="*/ 579120 w 701040"/>
              <a:gd name="connsiteY1" fmla="*/ 350520 h 541020"/>
              <a:gd name="connsiteX2" fmla="*/ 381000 w 701040"/>
              <a:gd name="connsiteY2" fmla="*/ 541020 h 541020"/>
              <a:gd name="connsiteX3" fmla="*/ 60960 w 701040"/>
              <a:gd name="connsiteY3" fmla="*/ 502920 h 541020"/>
              <a:gd name="connsiteX4" fmla="*/ 0 w 701040"/>
              <a:gd name="connsiteY4" fmla="*/ 327660 h 541020"/>
              <a:gd name="connsiteX5" fmla="*/ 15240 w 701040"/>
              <a:gd name="connsiteY5" fmla="*/ 38100 h 541020"/>
              <a:gd name="connsiteX6" fmla="*/ 144780 w 701040"/>
              <a:gd name="connsiteY6" fmla="*/ 0 h 541020"/>
              <a:gd name="connsiteX7" fmla="*/ 701040 w 701040"/>
              <a:gd name="connsiteY7" fmla="*/ 38100 h 54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 h="541020">
                <a:moveTo>
                  <a:pt x="701040" y="38100"/>
                </a:moveTo>
                <a:lnTo>
                  <a:pt x="579120" y="350520"/>
                </a:lnTo>
                <a:lnTo>
                  <a:pt x="381000" y="541020"/>
                </a:lnTo>
                <a:lnTo>
                  <a:pt x="60960" y="502920"/>
                </a:lnTo>
                <a:lnTo>
                  <a:pt x="0" y="327660"/>
                </a:lnTo>
                <a:lnTo>
                  <a:pt x="15240" y="38100"/>
                </a:lnTo>
                <a:lnTo>
                  <a:pt x="144780" y="0"/>
                </a:lnTo>
                <a:lnTo>
                  <a:pt x="701040" y="38100"/>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1" name="Image 10">
            <a:extLst>
              <a:ext uri="{FF2B5EF4-FFF2-40B4-BE49-F238E27FC236}">
                <a16:creationId xmlns:a16="http://schemas.microsoft.com/office/drawing/2014/main" id="{3D7F62F7-6307-4006-B625-96253DB82C54}"/>
              </a:ext>
            </a:extLst>
          </p:cNvPr>
          <p:cNvPicPr>
            <a:picLocks noChangeAspect="1"/>
          </p:cNvPicPr>
          <p:nvPr>
            <p:custDataLst>
              <p:tags r:id="rId8"/>
            </p:custDataLst>
          </p:nvPr>
        </p:nvPicPr>
        <p:blipFill>
          <a:blip r:embed="rId12">
            <a:extLst>
              <a:ext uri="{28A0092B-C50C-407E-A947-70E740481C1C}">
                <a14:useLocalDpi xmlns:a14="http://schemas.microsoft.com/office/drawing/2010/main" val="0"/>
              </a:ext>
            </a:extLst>
          </a:blip>
          <a:stretch>
            <a:fillRect/>
          </a:stretch>
        </p:blipFill>
        <p:spPr>
          <a:xfrm>
            <a:off x="3994771" y="5867400"/>
            <a:ext cx="1154457" cy="525919"/>
          </a:xfrm>
          <a:prstGeom prst="rect">
            <a:avLst/>
          </a:prstGeom>
        </p:spPr>
      </p:pic>
    </p:spTree>
    <p:extLst>
      <p:ext uri="{BB962C8B-B14F-4D97-AF65-F5344CB8AC3E}">
        <p14:creationId xmlns:p14="http://schemas.microsoft.com/office/powerpoint/2010/main" val="257560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custDataLst>
              <p:tags r:id="rId1"/>
            </p:custDataLst>
          </p:nvPr>
        </p:nvSpPr>
        <p:spPr/>
        <p:txBody>
          <a:bodyPr>
            <a:normAutofit fontScale="90000"/>
          </a:bodyPr>
          <a:lstStyle/>
          <a:p>
            <a:r>
              <a:rPr lang="fr-CA" altLang="fr-FR" dirty="0"/>
              <a:t>Niveaux de maturité – </a:t>
            </a:r>
            <a:r>
              <a:rPr lang="fr-FR" altLang="fr-FR" dirty="0"/>
              <a:t>3</a:t>
            </a:r>
            <a:r>
              <a:rPr lang="fr-CA" altLang="fr-FR" dirty="0"/>
              <a:t> –</a:t>
            </a:r>
            <a:r>
              <a:rPr lang="fr-FR" altLang="fr-FR" dirty="0"/>
              <a:t> Défini</a:t>
            </a:r>
            <a:endParaRPr lang="en-US" altLang="fr-FR" dirty="0"/>
          </a:p>
        </p:txBody>
      </p:sp>
      <p:sp>
        <p:nvSpPr>
          <p:cNvPr id="12291"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EA9266-4F05-43C7-9FE0-B1867E95E482}" type="slidenum">
              <a:rPr lang="en-US" altLang="en-US" smtClean="0"/>
              <a:pPr/>
              <a:t>23</a:t>
            </a:fld>
            <a:endParaRPr lang="en-US" altLang="en-US"/>
          </a:p>
        </p:txBody>
      </p:sp>
      <p:sp>
        <p:nvSpPr>
          <p:cNvPr id="12293" name="Rectangle 3"/>
          <p:cNvSpPr>
            <a:spLocks noChangeArrowheads="1"/>
          </p:cNvSpPr>
          <p:nvPr>
            <p:custDataLst>
              <p:tags r:id="rId3"/>
            </p:custDataLst>
          </p:nvPr>
        </p:nvSpPr>
        <p:spPr bwMode="auto">
          <a:xfrm>
            <a:off x="381000" y="762000"/>
            <a:ext cx="750728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SzPct val="70000"/>
              <a:buFont typeface="Wingdings" pitchFamily="2" charset="2"/>
              <a:buChar char="l"/>
            </a:pPr>
            <a:endParaRPr lang="fr-FR" altLang="fr-FR" sz="2000" dirty="0"/>
          </a:p>
        </p:txBody>
      </p:sp>
      <p:sp>
        <p:nvSpPr>
          <p:cNvPr id="5" name="Espace réservé du contenu 4">
            <a:extLst>
              <a:ext uri="{FF2B5EF4-FFF2-40B4-BE49-F238E27FC236}">
                <a16:creationId xmlns:a16="http://schemas.microsoft.com/office/drawing/2014/main" id="{7FE894AD-E2CE-4EBF-AEE6-EA9DD271CDD4}"/>
              </a:ext>
            </a:extLst>
          </p:cNvPr>
          <p:cNvSpPr>
            <a:spLocks noGrp="1"/>
          </p:cNvSpPr>
          <p:nvPr>
            <p:ph idx="1"/>
            <p:custDataLst>
              <p:tags r:id="rId4"/>
            </p:custDataLst>
          </p:nvPr>
        </p:nvSpPr>
        <p:spPr>
          <a:xfrm>
            <a:off x="228600" y="1290982"/>
            <a:ext cx="8686800" cy="4876800"/>
          </a:xfrm>
        </p:spPr>
        <p:txBody>
          <a:bodyPr>
            <a:normAutofit/>
          </a:bodyPr>
          <a:lstStyle/>
          <a:p>
            <a:r>
              <a:rPr lang="fr-FR" altLang="fr-FR" sz="1600" dirty="0"/>
              <a:t>Processus (facettes techniques et de gestion) </a:t>
            </a:r>
          </a:p>
          <a:p>
            <a:pPr lvl="1"/>
            <a:r>
              <a:rPr lang="fr-FR" altLang="fr-FR" sz="1600" dirty="0"/>
              <a:t>documenté et standardisé</a:t>
            </a:r>
          </a:p>
          <a:p>
            <a:pPr lvl="1"/>
            <a:r>
              <a:rPr lang="fr-FR" altLang="fr-FR" sz="1600" dirty="0"/>
              <a:t>intégré dans l’entreprise</a:t>
            </a:r>
          </a:p>
          <a:p>
            <a:r>
              <a:rPr lang="fr-FR" altLang="fr-FR" sz="1600" dirty="0"/>
              <a:t>Caractéristiques d’un processus bien  défini</a:t>
            </a:r>
          </a:p>
          <a:p>
            <a:pPr lvl="1"/>
            <a:r>
              <a:rPr lang="fr-FR" altLang="fr-FR" sz="1600" dirty="0"/>
              <a:t>critères de départ</a:t>
            </a:r>
          </a:p>
          <a:p>
            <a:pPr lvl="1"/>
            <a:r>
              <a:rPr lang="fr-FR" altLang="fr-FR" sz="1600" dirty="0"/>
              <a:t>entrées</a:t>
            </a:r>
          </a:p>
          <a:p>
            <a:pPr lvl="1"/>
            <a:r>
              <a:rPr lang="fr-FR" altLang="fr-FR" sz="1600" dirty="0"/>
              <a:t>procédures et standards pour faire le travail</a:t>
            </a:r>
          </a:p>
          <a:p>
            <a:pPr lvl="1"/>
            <a:r>
              <a:rPr lang="fr-FR" altLang="fr-FR" sz="1600" dirty="0"/>
              <a:t>mécanismes de vérification</a:t>
            </a:r>
          </a:p>
          <a:p>
            <a:pPr lvl="1"/>
            <a:r>
              <a:rPr lang="fr-FR" altLang="fr-FR" sz="1600" dirty="0"/>
              <a:t>sorties</a:t>
            </a:r>
          </a:p>
          <a:p>
            <a:pPr lvl="1"/>
            <a:r>
              <a:rPr lang="fr-FR" altLang="fr-FR" sz="1600" dirty="0"/>
              <a:t>critères de terminaison</a:t>
            </a:r>
          </a:p>
          <a:p>
            <a:r>
              <a:rPr lang="fr-FR" altLang="fr-FR" sz="1600" dirty="0"/>
              <a:t>Les projets utilisent une version adaptée et approuvée du processus standard</a:t>
            </a:r>
          </a:p>
          <a:p>
            <a:r>
              <a:rPr lang="fr-FR" altLang="fr-FR" sz="1600" dirty="0"/>
              <a:t>Utilisation de pratiques de génie logiciel efficaces</a:t>
            </a:r>
          </a:p>
          <a:p>
            <a:r>
              <a:rPr lang="fr-FR" altLang="fr-FR" sz="1600" dirty="0"/>
              <a:t>Un groupe responsable du processus génie logiciel</a:t>
            </a:r>
          </a:p>
          <a:p>
            <a:r>
              <a:rPr lang="fr-FR" altLang="fr-FR" sz="1600" dirty="0"/>
              <a:t>Programme de formation à l’échelle de l’entreprise </a:t>
            </a:r>
          </a:p>
          <a:p>
            <a:pPr lvl="1"/>
            <a:endParaRPr lang="fr-FR" altLang="fr-FR" dirty="0"/>
          </a:p>
          <a:p>
            <a:endParaRPr lang="fr-CA" dirty="0"/>
          </a:p>
        </p:txBody>
      </p:sp>
      <p:grpSp>
        <p:nvGrpSpPr>
          <p:cNvPr id="2" name="Groupe 1">
            <a:extLst>
              <a:ext uri="{FF2B5EF4-FFF2-40B4-BE49-F238E27FC236}">
                <a16:creationId xmlns:a16="http://schemas.microsoft.com/office/drawing/2014/main" id="{7E403118-2ABD-4D60-B5C0-822A1323CA79}"/>
              </a:ext>
            </a:extLst>
          </p:cNvPr>
          <p:cNvGrpSpPr/>
          <p:nvPr>
            <p:custDataLst>
              <p:tags r:id="rId5"/>
            </p:custDataLst>
          </p:nvPr>
        </p:nvGrpSpPr>
        <p:grpSpPr>
          <a:xfrm>
            <a:off x="7144410" y="5312321"/>
            <a:ext cx="1999590" cy="1425553"/>
            <a:chOff x="7077122" y="5383223"/>
            <a:chExt cx="1999590" cy="1425553"/>
          </a:xfrm>
        </p:grpSpPr>
        <p:pic>
          <p:nvPicPr>
            <p:cNvPr id="20" name="Image 19"/>
            <p:cNvPicPr>
              <a:picLocks noChangeAspect="1"/>
            </p:cNvPicPr>
            <p:nvPr/>
          </p:nvPicPr>
          <p:blipFill>
            <a:blip r:embed="rId11"/>
            <a:stretch>
              <a:fillRect/>
            </a:stretch>
          </p:blipFill>
          <p:spPr>
            <a:xfrm>
              <a:off x="7077122" y="5383223"/>
              <a:ext cx="1999590" cy="1425553"/>
            </a:xfrm>
            <a:prstGeom prst="rect">
              <a:avLst/>
            </a:prstGeom>
          </p:spPr>
        </p:pic>
        <p:sp>
          <p:nvSpPr>
            <p:cNvPr id="21" name="Rectangle à coins arrondis 20"/>
            <p:cNvSpPr/>
            <p:nvPr/>
          </p:nvSpPr>
          <p:spPr>
            <a:xfrm>
              <a:off x="7344308" y="5958857"/>
              <a:ext cx="1182659" cy="332656"/>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3" name="Groupe 2">
            <a:extLst>
              <a:ext uri="{FF2B5EF4-FFF2-40B4-BE49-F238E27FC236}">
                <a16:creationId xmlns:a16="http://schemas.microsoft.com/office/drawing/2014/main" id="{BE0160B4-0FC1-4935-B58F-0FACB55ABF12}"/>
              </a:ext>
            </a:extLst>
          </p:cNvPr>
          <p:cNvGrpSpPr/>
          <p:nvPr>
            <p:custDataLst>
              <p:tags r:id="rId6"/>
            </p:custDataLst>
          </p:nvPr>
        </p:nvGrpSpPr>
        <p:grpSpPr>
          <a:xfrm>
            <a:off x="232872" y="5445224"/>
            <a:ext cx="1300425" cy="1319438"/>
            <a:chOff x="232872" y="5296508"/>
            <a:chExt cx="1300425" cy="1468154"/>
          </a:xfrm>
        </p:grpSpPr>
        <p:pic>
          <p:nvPicPr>
            <p:cNvPr id="27" name="Image 26"/>
            <p:cNvPicPr>
              <a:picLocks noChangeAspect="1"/>
            </p:cNvPicPr>
            <p:nvPr>
              <p:custDataLst>
                <p:tags r:id="rId8"/>
              </p:custDataLst>
            </p:nvPr>
          </p:nvPicPr>
          <p:blipFill>
            <a:blip r:embed="rId12"/>
            <a:stretch>
              <a:fillRect/>
            </a:stretch>
          </p:blipFill>
          <p:spPr>
            <a:xfrm>
              <a:off x="232872" y="5368290"/>
              <a:ext cx="1300425" cy="1396372"/>
            </a:xfrm>
            <a:prstGeom prst="rect">
              <a:avLst/>
            </a:prstGeom>
          </p:spPr>
        </p:pic>
        <p:sp>
          <p:nvSpPr>
            <p:cNvPr id="28" name="Forme libre 27"/>
            <p:cNvSpPr/>
            <p:nvPr>
              <p:custDataLst>
                <p:tags r:id="rId9"/>
              </p:custDataLst>
            </p:nvPr>
          </p:nvSpPr>
          <p:spPr>
            <a:xfrm>
              <a:off x="305010" y="5296508"/>
              <a:ext cx="701040" cy="541020"/>
            </a:xfrm>
            <a:custGeom>
              <a:avLst/>
              <a:gdLst>
                <a:gd name="connsiteX0" fmla="*/ 701040 w 701040"/>
                <a:gd name="connsiteY0" fmla="*/ 38100 h 541020"/>
                <a:gd name="connsiteX1" fmla="*/ 579120 w 701040"/>
                <a:gd name="connsiteY1" fmla="*/ 350520 h 541020"/>
                <a:gd name="connsiteX2" fmla="*/ 381000 w 701040"/>
                <a:gd name="connsiteY2" fmla="*/ 541020 h 541020"/>
                <a:gd name="connsiteX3" fmla="*/ 60960 w 701040"/>
                <a:gd name="connsiteY3" fmla="*/ 502920 h 541020"/>
                <a:gd name="connsiteX4" fmla="*/ 0 w 701040"/>
                <a:gd name="connsiteY4" fmla="*/ 327660 h 541020"/>
                <a:gd name="connsiteX5" fmla="*/ 15240 w 701040"/>
                <a:gd name="connsiteY5" fmla="*/ 38100 h 541020"/>
                <a:gd name="connsiteX6" fmla="*/ 144780 w 701040"/>
                <a:gd name="connsiteY6" fmla="*/ 0 h 541020"/>
                <a:gd name="connsiteX7" fmla="*/ 701040 w 701040"/>
                <a:gd name="connsiteY7" fmla="*/ 38100 h 54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 h="541020">
                  <a:moveTo>
                    <a:pt x="701040" y="38100"/>
                  </a:moveTo>
                  <a:lnTo>
                    <a:pt x="579120" y="350520"/>
                  </a:lnTo>
                  <a:lnTo>
                    <a:pt x="381000" y="541020"/>
                  </a:lnTo>
                  <a:lnTo>
                    <a:pt x="60960" y="502920"/>
                  </a:lnTo>
                  <a:lnTo>
                    <a:pt x="0" y="327660"/>
                  </a:lnTo>
                  <a:lnTo>
                    <a:pt x="15240" y="38100"/>
                  </a:lnTo>
                  <a:lnTo>
                    <a:pt x="144780" y="0"/>
                  </a:lnTo>
                  <a:lnTo>
                    <a:pt x="701040" y="38100"/>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11" name="Image 10">
            <a:extLst>
              <a:ext uri="{FF2B5EF4-FFF2-40B4-BE49-F238E27FC236}">
                <a16:creationId xmlns:a16="http://schemas.microsoft.com/office/drawing/2014/main" id="{24818888-0483-4409-B6E6-7BBAE7BE67C0}"/>
              </a:ext>
            </a:extLst>
          </p:cNvPr>
          <p:cNvPicPr>
            <a:picLocks noChangeAspect="1"/>
          </p:cNvPicPr>
          <p:nvPr>
            <p:custDataLst>
              <p:tags r:id="rId7"/>
            </p:custDataLst>
          </p:nvPr>
        </p:nvPicPr>
        <p:blipFill>
          <a:blip r:embed="rId13" cstate="print">
            <a:extLst>
              <a:ext uri="{28A0092B-C50C-407E-A947-70E740481C1C}">
                <a14:useLocalDpi xmlns:a14="http://schemas.microsoft.com/office/drawing/2010/main" val="0"/>
              </a:ext>
            </a:extLst>
          </a:blip>
          <a:stretch>
            <a:fillRect/>
          </a:stretch>
        </p:blipFill>
        <p:spPr>
          <a:xfrm>
            <a:off x="4101850" y="5730144"/>
            <a:ext cx="940300" cy="107462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custDataLst>
              <p:tags r:id="rId1"/>
            </p:custDataLst>
          </p:nvPr>
        </p:nvSpPr>
        <p:spPr>
          <a:xfrm>
            <a:off x="228600" y="76200"/>
            <a:ext cx="7871792" cy="1143000"/>
          </a:xfrm>
        </p:spPr>
        <p:txBody>
          <a:bodyPr>
            <a:normAutofit fontScale="90000"/>
          </a:bodyPr>
          <a:lstStyle/>
          <a:p>
            <a:r>
              <a:rPr lang="fr-CA" altLang="fr-FR" dirty="0"/>
              <a:t>Niveaux de maturité – </a:t>
            </a:r>
            <a:r>
              <a:rPr lang="fr-FR" altLang="fr-FR" dirty="0"/>
              <a:t>4</a:t>
            </a:r>
            <a:r>
              <a:rPr lang="fr-CA" altLang="fr-FR" dirty="0"/>
              <a:t> –</a:t>
            </a:r>
            <a:r>
              <a:rPr lang="fr-FR" altLang="fr-FR" dirty="0"/>
              <a:t> Maîtrisé </a:t>
            </a:r>
            <a:endParaRPr lang="en-US" altLang="fr-FR" dirty="0"/>
          </a:p>
        </p:txBody>
      </p:sp>
      <p:sp>
        <p:nvSpPr>
          <p:cNvPr id="5" name="Espace réservé du contenu 4">
            <a:extLst>
              <a:ext uri="{FF2B5EF4-FFF2-40B4-BE49-F238E27FC236}">
                <a16:creationId xmlns:a16="http://schemas.microsoft.com/office/drawing/2014/main" id="{7FE894AD-E2CE-4EBF-AEE6-EA9DD271CDD4}"/>
              </a:ext>
            </a:extLst>
          </p:cNvPr>
          <p:cNvSpPr>
            <a:spLocks noGrp="1"/>
          </p:cNvSpPr>
          <p:nvPr>
            <p:ph idx="1"/>
            <p:custDataLst>
              <p:tags r:id="rId2"/>
            </p:custDataLst>
          </p:nvPr>
        </p:nvSpPr>
        <p:spPr>
          <a:xfrm>
            <a:off x="228600" y="1412776"/>
            <a:ext cx="8686800" cy="4876800"/>
          </a:xfrm>
        </p:spPr>
        <p:txBody>
          <a:bodyPr>
            <a:normAutofit/>
          </a:bodyPr>
          <a:lstStyle/>
          <a:p>
            <a:r>
              <a:rPr lang="fr-FR" altLang="fr-FR" sz="1800" dirty="0"/>
              <a:t>Processus prévisible, </a:t>
            </a:r>
          </a:p>
          <a:p>
            <a:pPr lvl="1"/>
            <a:r>
              <a:rPr lang="fr-FR" altLang="fr-FR" sz="1600" dirty="0"/>
              <a:t>car il y a un fonctionnement dans des limites mesurables</a:t>
            </a:r>
          </a:p>
          <a:p>
            <a:r>
              <a:rPr lang="fr-FR" altLang="fr-FR" sz="1800" dirty="0"/>
              <a:t>Produits de qualité prévue élevée</a:t>
            </a:r>
          </a:p>
          <a:p>
            <a:r>
              <a:rPr lang="fr-FR" altLang="fr-FR" sz="1800" dirty="0"/>
              <a:t>Au niveau de la direction</a:t>
            </a:r>
          </a:p>
          <a:p>
            <a:pPr lvl="1"/>
            <a:r>
              <a:rPr lang="fr-FR" altLang="fr-FR" sz="1600" dirty="0"/>
              <a:t>l’entreprise définit des objectifs quantitatifs de qualité pour le produit et le processus</a:t>
            </a:r>
          </a:p>
          <a:p>
            <a:r>
              <a:rPr lang="fr-FR" altLang="fr-FR" sz="1800" dirty="0"/>
              <a:t>Productivité et qualité </a:t>
            </a:r>
          </a:p>
          <a:p>
            <a:pPr lvl="1"/>
            <a:r>
              <a:rPr lang="fr-FR" altLang="fr-FR" sz="1600" dirty="0"/>
              <a:t>mesurées dans le cadre d’un programme de mesure à l’échelle de l’entreprise</a:t>
            </a:r>
          </a:p>
          <a:p>
            <a:r>
              <a:rPr lang="fr-FR" altLang="fr-FR" sz="1800" dirty="0"/>
              <a:t>Les mesures sont mises dans une BD d’entreprise et analysées</a:t>
            </a:r>
          </a:p>
          <a:p>
            <a:pPr lvl="1"/>
            <a:r>
              <a:rPr lang="fr-FR" altLang="fr-FR" sz="1600" dirty="0"/>
              <a:t>ces mesures sont la base pour évaluer le processus et les produits</a:t>
            </a:r>
          </a:p>
          <a:p>
            <a:r>
              <a:rPr lang="fr-FR" altLang="fr-FR" sz="1800" dirty="0"/>
              <a:t>Au niveau du projet</a:t>
            </a:r>
          </a:p>
          <a:p>
            <a:pPr lvl="1"/>
            <a:r>
              <a:rPr lang="fr-FR" altLang="fr-FR" sz="1600" dirty="0"/>
              <a:t>on obtient le contrôle en diminuant les variations de performance de processus </a:t>
            </a:r>
          </a:p>
          <a:p>
            <a:pPr lvl="1"/>
            <a:r>
              <a:rPr lang="fr-FR" altLang="fr-FR" sz="1600" dirty="0"/>
              <a:t>pour qu’ils soient dans des limites acceptables </a:t>
            </a:r>
          </a:p>
          <a:p>
            <a:endParaRPr lang="fr-FR" altLang="fr-FR" sz="1600" dirty="0"/>
          </a:p>
          <a:p>
            <a:pPr lvl="1"/>
            <a:endParaRPr lang="fr-FR" altLang="fr-FR" sz="1400" dirty="0"/>
          </a:p>
          <a:p>
            <a:endParaRPr lang="fr-CA" sz="1600" dirty="0"/>
          </a:p>
        </p:txBody>
      </p:sp>
      <p:sp>
        <p:nvSpPr>
          <p:cNvPr id="12291"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EA9266-4F05-43C7-9FE0-B1867E95E482}" type="slidenum">
              <a:rPr lang="en-US" altLang="en-US" smtClean="0"/>
              <a:pPr/>
              <a:t>24</a:t>
            </a:fld>
            <a:endParaRPr lang="en-US" altLang="en-US"/>
          </a:p>
        </p:txBody>
      </p:sp>
      <p:sp>
        <p:nvSpPr>
          <p:cNvPr id="12293" name="Rectangle 3"/>
          <p:cNvSpPr>
            <a:spLocks noChangeArrowheads="1"/>
          </p:cNvSpPr>
          <p:nvPr>
            <p:custDataLst>
              <p:tags r:id="rId4"/>
            </p:custDataLst>
          </p:nvPr>
        </p:nvSpPr>
        <p:spPr bwMode="auto">
          <a:xfrm>
            <a:off x="381000" y="762000"/>
            <a:ext cx="750728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SzPct val="70000"/>
              <a:buFont typeface="Wingdings" pitchFamily="2" charset="2"/>
              <a:buChar char="l"/>
            </a:pPr>
            <a:endParaRPr lang="fr-FR" altLang="fr-FR" sz="2000" dirty="0"/>
          </a:p>
        </p:txBody>
      </p:sp>
      <p:grpSp>
        <p:nvGrpSpPr>
          <p:cNvPr id="2" name="Groupe 1">
            <a:extLst>
              <a:ext uri="{FF2B5EF4-FFF2-40B4-BE49-F238E27FC236}">
                <a16:creationId xmlns:a16="http://schemas.microsoft.com/office/drawing/2014/main" id="{7EDF0DE2-9F48-4D08-8373-2FB9AA70FEB5}"/>
              </a:ext>
            </a:extLst>
          </p:cNvPr>
          <p:cNvGrpSpPr/>
          <p:nvPr>
            <p:custDataLst>
              <p:tags r:id="rId5"/>
            </p:custDataLst>
          </p:nvPr>
        </p:nvGrpSpPr>
        <p:grpSpPr>
          <a:xfrm>
            <a:off x="7144410" y="5295922"/>
            <a:ext cx="1999590" cy="1425553"/>
            <a:chOff x="7068210" y="5356247"/>
            <a:chExt cx="1999590" cy="1425553"/>
          </a:xfrm>
        </p:grpSpPr>
        <p:pic>
          <p:nvPicPr>
            <p:cNvPr id="20" name="Image 19"/>
            <p:cNvPicPr>
              <a:picLocks noChangeAspect="1"/>
            </p:cNvPicPr>
            <p:nvPr/>
          </p:nvPicPr>
          <p:blipFill>
            <a:blip r:embed="rId10"/>
            <a:stretch>
              <a:fillRect/>
            </a:stretch>
          </p:blipFill>
          <p:spPr>
            <a:xfrm>
              <a:off x="7068210" y="5356247"/>
              <a:ext cx="1999590" cy="1425553"/>
            </a:xfrm>
            <a:prstGeom prst="rect">
              <a:avLst/>
            </a:prstGeom>
          </p:spPr>
        </p:pic>
        <p:sp>
          <p:nvSpPr>
            <p:cNvPr id="21" name="Rectangle à coins arrondis 20"/>
            <p:cNvSpPr/>
            <p:nvPr/>
          </p:nvSpPr>
          <p:spPr>
            <a:xfrm>
              <a:off x="7704348" y="5618198"/>
              <a:ext cx="1064194" cy="332656"/>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27" name="Image 26"/>
          <p:cNvPicPr>
            <a:picLocks noChangeAspect="1"/>
          </p:cNvPicPr>
          <p:nvPr>
            <p:custDataLst>
              <p:tags r:id="rId6"/>
            </p:custDataLst>
          </p:nvPr>
        </p:nvPicPr>
        <p:blipFill>
          <a:blip r:embed="rId11"/>
          <a:stretch>
            <a:fillRect/>
          </a:stretch>
        </p:blipFill>
        <p:spPr>
          <a:xfrm>
            <a:off x="228600" y="5277093"/>
            <a:ext cx="1300425" cy="1396372"/>
          </a:xfrm>
          <a:prstGeom prst="rect">
            <a:avLst/>
          </a:prstGeom>
        </p:spPr>
      </p:pic>
      <p:sp>
        <p:nvSpPr>
          <p:cNvPr id="28" name="Forme libre 27"/>
          <p:cNvSpPr/>
          <p:nvPr>
            <p:custDataLst>
              <p:tags r:id="rId7"/>
            </p:custDataLst>
          </p:nvPr>
        </p:nvSpPr>
        <p:spPr>
          <a:xfrm>
            <a:off x="300738" y="5205311"/>
            <a:ext cx="701040" cy="541020"/>
          </a:xfrm>
          <a:custGeom>
            <a:avLst/>
            <a:gdLst>
              <a:gd name="connsiteX0" fmla="*/ 701040 w 701040"/>
              <a:gd name="connsiteY0" fmla="*/ 38100 h 541020"/>
              <a:gd name="connsiteX1" fmla="*/ 579120 w 701040"/>
              <a:gd name="connsiteY1" fmla="*/ 350520 h 541020"/>
              <a:gd name="connsiteX2" fmla="*/ 381000 w 701040"/>
              <a:gd name="connsiteY2" fmla="*/ 541020 h 541020"/>
              <a:gd name="connsiteX3" fmla="*/ 60960 w 701040"/>
              <a:gd name="connsiteY3" fmla="*/ 502920 h 541020"/>
              <a:gd name="connsiteX4" fmla="*/ 0 w 701040"/>
              <a:gd name="connsiteY4" fmla="*/ 327660 h 541020"/>
              <a:gd name="connsiteX5" fmla="*/ 15240 w 701040"/>
              <a:gd name="connsiteY5" fmla="*/ 38100 h 541020"/>
              <a:gd name="connsiteX6" fmla="*/ 144780 w 701040"/>
              <a:gd name="connsiteY6" fmla="*/ 0 h 541020"/>
              <a:gd name="connsiteX7" fmla="*/ 701040 w 701040"/>
              <a:gd name="connsiteY7" fmla="*/ 38100 h 54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 h="541020">
                <a:moveTo>
                  <a:pt x="701040" y="38100"/>
                </a:moveTo>
                <a:lnTo>
                  <a:pt x="579120" y="350520"/>
                </a:lnTo>
                <a:lnTo>
                  <a:pt x="381000" y="541020"/>
                </a:lnTo>
                <a:lnTo>
                  <a:pt x="60960" y="502920"/>
                </a:lnTo>
                <a:lnTo>
                  <a:pt x="0" y="327660"/>
                </a:lnTo>
                <a:lnTo>
                  <a:pt x="15240" y="38100"/>
                </a:lnTo>
                <a:lnTo>
                  <a:pt x="144780" y="0"/>
                </a:lnTo>
                <a:lnTo>
                  <a:pt x="701040" y="38100"/>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1" name="Image 10">
            <a:extLst>
              <a:ext uri="{FF2B5EF4-FFF2-40B4-BE49-F238E27FC236}">
                <a16:creationId xmlns:a16="http://schemas.microsoft.com/office/drawing/2014/main" id="{0847AA0C-8AE1-493E-A135-3448FF661561}"/>
              </a:ext>
            </a:extLst>
          </p:cNvPr>
          <p:cNvPicPr>
            <a:picLocks noChangeAspect="1"/>
          </p:cNvPicPr>
          <p:nvPr>
            <p:custDataLst>
              <p:tags r:id="rId8"/>
            </p:custDataLst>
          </p:nvPr>
        </p:nvPicPr>
        <p:blipFill>
          <a:blip r:embed="rId12" cstate="print">
            <a:extLst>
              <a:ext uri="{28A0092B-C50C-407E-A947-70E740481C1C}">
                <a14:useLocalDpi xmlns:a14="http://schemas.microsoft.com/office/drawing/2010/main" val="0"/>
              </a:ext>
            </a:extLst>
          </a:blip>
          <a:stretch>
            <a:fillRect/>
          </a:stretch>
        </p:blipFill>
        <p:spPr>
          <a:xfrm>
            <a:off x="4148768" y="5846802"/>
            <a:ext cx="730499" cy="823484"/>
          </a:xfrm>
          <a:prstGeom prst="rect">
            <a:avLst/>
          </a:prstGeom>
        </p:spPr>
      </p:pic>
    </p:spTree>
    <p:extLst>
      <p:ext uri="{BB962C8B-B14F-4D97-AF65-F5344CB8AC3E}">
        <p14:creationId xmlns:p14="http://schemas.microsoft.com/office/powerpoint/2010/main" val="2072013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custDataLst>
              <p:tags r:id="rId1"/>
            </p:custDataLst>
          </p:nvPr>
        </p:nvSpPr>
        <p:spPr>
          <a:xfrm>
            <a:off x="228600" y="76200"/>
            <a:ext cx="8195828" cy="1143000"/>
          </a:xfrm>
        </p:spPr>
        <p:txBody>
          <a:bodyPr>
            <a:normAutofit fontScale="90000"/>
          </a:bodyPr>
          <a:lstStyle/>
          <a:p>
            <a:r>
              <a:rPr lang="fr-CA" altLang="fr-FR" dirty="0"/>
              <a:t>Niveaux de maturité – </a:t>
            </a:r>
            <a:r>
              <a:rPr lang="fr-FR" altLang="fr-FR" dirty="0"/>
              <a:t>5</a:t>
            </a:r>
            <a:r>
              <a:rPr lang="fr-CA" altLang="fr-FR" dirty="0"/>
              <a:t> –</a:t>
            </a:r>
            <a:r>
              <a:rPr lang="fr-FR" altLang="fr-FR" dirty="0"/>
              <a:t> Optimisé </a:t>
            </a:r>
            <a:endParaRPr lang="en-US" altLang="fr-FR" dirty="0"/>
          </a:p>
        </p:txBody>
      </p:sp>
      <p:sp>
        <p:nvSpPr>
          <p:cNvPr id="5" name="Espace réservé du contenu 4">
            <a:extLst>
              <a:ext uri="{FF2B5EF4-FFF2-40B4-BE49-F238E27FC236}">
                <a16:creationId xmlns:a16="http://schemas.microsoft.com/office/drawing/2014/main" id="{3F8751EB-D819-4633-B9BB-CDC2B3C56760}"/>
              </a:ext>
            </a:extLst>
          </p:cNvPr>
          <p:cNvSpPr>
            <a:spLocks noGrp="1"/>
          </p:cNvSpPr>
          <p:nvPr>
            <p:ph idx="1"/>
            <p:custDataLst>
              <p:tags r:id="rId2"/>
            </p:custDataLst>
          </p:nvPr>
        </p:nvSpPr>
        <p:spPr>
          <a:xfrm>
            <a:off x="228600" y="1403874"/>
            <a:ext cx="8610600" cy="4876800"/>
          </a:xfrm>
        </p:spPr>
        <p:txBody>
          <a:bodyPr>
            <a:normAutofit/>
          </a:bodyPr>
          <a:lstStyle/>
          <a:p>
            <a:r>
              <a:rPr lang="fr-FR" altLang="fr-FR" sz="2400" dirty="0"/>
              <a:t>Amélioration continue du processus</a:t>
            </a:r>
          </a:p>
          <a:p>
            <a:pPr lvl="1"/>
            <a:r>
              <a:rPr lang="fr-FR" altLang="fr-FR" sz="2000" dirty="0"/>
              <a:t>l’entreprise au complet insiste sur ce point</a:t>
            </a:r>
          </a:p>
          <a:p>
            <a:r>
              <a:rPr lang="fr-FR" altLang="fr-FR" sz="2400" dirty="0"/>
              <a:t>Les données d’efficacité du processus sont utilisées</a:t>
            </a:r>
          </a:p>
          <a:p>
            <a:pPr lvl="1"/>
            <a:r>
              <a:rPr lang="fr-FR" altLang="fr-FR" sz="2000" dirty="0"/>
              <a:t>pour faire des analyses coûts-bénéfice des nouvelles technos</a:t>
            </a:r>
          </a:p>
          <a:p>
            <a:r>
              <a:rPr lang="fr-FR" altLang="fr-FR" sz="2400" dirty="0"/>
              <a:t>Les équipes de projets analysent les fautes </a:t>
            </a:r>
          </a:p>
          <a:p>
            <a:pPr lvl="1"/>
            <a:r>
              <a:rPr lang="fr-FR" altLang="fr-FR" sz="2000" dirty="0"/>
              <a:t>pour déterminer leurs causes</a:t>
            </a:r>
          </a:p>
          <a:p>
            <a:pPr lvl="1"/>
            <a:r>
              <a:rPr lang="fr-FR" altLang="fr-FR" sz="2400" dirty="0"/>
              <a:t>les leçons tirées sont diffusées aux autres projets</a:t>
            </a:r>
          </a:p>
          <a:p>
            <a:r>
              <a:rPr lang="fr-FR" altLang="fr-FR" sz="2400" dirty="0"/>
              <a:t>Amélioration continue, grâce aux données quantitatives</a:t>
            </a:r>
          </a:p>
          <a:p>
            <a:pPr lvl="1"/>
            <a:endParaRPr lang="fr-FR" altLang="fr-FR" sz="2400" dirty="0"/>
          </a:p>
          <a:p>
            <a:endParaRPr lang="fr-CA" sz="2800" dirty="0"/>
          </a:p>
        </p:txBody>
      </p:sp>
      <p:sp>
        <p:nvSpPr>
          <p:cNvPr id="13315"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73AAA09-0CAC-49D9-91DF-E868527846EC}" type="slidenum">
              <a:rPr lang="en-US" altLang="en-US" smtClean="0"/>
              <a:pPr/>
              <a:t>25</a:t>
            </a:fld>
            <a:endParaRPr lang="en-US" altLang="en-US"/>
          </a:p>
        </p:txBody>
      </p:sp>
      <p:sp>
        <p:nvSpPr>
          <p:cNvPr id="13317" name="Rectangle 3"/>
          <p:cNvSpPr>
            <a:spLocks noChangeArrowheads="1"/>
          </p:cNvSpPr>
          <p:nvPr>
            <p:custDataLst>
              <p:tags r:id="rId4"/>
            </p:custDataLst>
          </p:nvPr>
        </p:nvSpPr>
        <p:spPr bwMode="auto">
          <a:xfrm>
            <a:off x="304800" y="609600"/>
            <a:ext cx="7507288"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accent2"/>
              </a:buClr>
              <a:buSzPct val="70000"/>
              <a:buFont typeface="Wingdings" pitchFamily="2" charset="2"/>
              <a:buChar char="l"/>
            </a:pPr>
            <a:endParaRPr lang="fr-FR" altLang="fr-FR" sz="2000" dirty="0"/>
          </a:p>
        </p:txBody>
      </p:sp>
      <p:grpSp>
        <p:nvGrpSpPr>
          <p:cNvPr id="2" name="Groupe 1">
            <a:extLst>
              <a:ext uri="{FF2B5EF4-FFF2-40B4-BE49-F238E27FC236}">
                <a16:creationId xmlns:a16="http://schemas.microsoft.com/office/drawing/2014/main" id="{93237D6A-DF69-4E67-9BCD-571F96AC6E1C}"/>
              </a:ext>
            </a:extLst>
          </p:cNvPr>
          <p:cNvGrpSpPr/>
          <p:nvPr>
            <p:custDataLst>
              <p:tags r:id="rId5"/>
            </p:custDataLst>
          </p:nvPr>
        </p:nvGrpSpPr>
        <p:grpSpPr>
          <a:xfrm>
            <a:off x="7020272" y="5277093"/>
            <a:ext cx="2035999" cy="1479534"/>
            <a:chOff x="6193023" y="5346309"/>
            <a:chExt cx="2035999" cy="1479534"/>
          </a:xfrm>
        </p:grpSpPr>
        <p:pic>
          <p:nvPicPr>
            <p:cNvPr id="16" name="Image 15"/>
            <p:cNvPicPr>
              <a:picLocks noChangeAspect="1"/>
            </p:cNvPicPr>
            <p:nvPr/>
          </p:nvPicPr>
          <p:blipFill>
            <a:blip r:embed="rId10"/>
            <a:stretch>
              <a:fillRect/>
            </a:stretch>
          </p:blipFill>
          <p:spPr>
            <a:xfrm>
              <a:off x="6193023" y="5400290"/>
              <a:ext cx="1999590" cy="1425553"/>
            </a:xfrm>
            <a:prstGeom prst="rect">
              <a:avLst/>
            </a:prstGeom>
          </p:spPr>
        </p:pic>
        <p:sp>
          <p:nvSpPr>
            <p:cNvPr id="19" name="Rectangle à coins arrondis 18"/>
            <p:cNvSpPr/>
            <p:nvPr/>
          </p:nvSpPr>
          <p:spPr>
            <a:xfrm>
              <a:off x="7056276" y="5346309"/>
              <a:ext cx="1172746" cy="400022"/>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20" name="Image 19"/>
          <p:cNvPicPr>
            <a:picLocks noChangeAspect="1"/>
          </p:cNvPicPr>
          <p:nvPr>
            <p:custDataLst>
              <p:tags r:id="rId6"/>
            </p:custDataLst>
          </p:nvPr>
        </p:nvPicPr>
        <p:blipFill>
          <a:blip r:embed="rId11"/>
          <a:stretch>
            <a:fillRect/>
          </a:stretch>
        </p:blipFill>
        <p:spPr>
          <a:xfrm>
            <a:off x="228600" y="5277093"/>
            <a:ext cx="1300425" cy="1396372"/>
          </a:xfrm>
          <a:prstGeom prst="rect">
            <a:avLst/>
          </a:prstGeom>
        </p:spPr>
      </p:pic>
      <p:sp>
        <p:nvSpPr>
          <p:cNvPr id="21" name="Forme libre 20"/>
          <p:cNvSpPr/>
          <p:nvPr>
            <p:custDataLst>
              <p:tags r:id="rId7"/>
            </p:custDataLst>
          </p:nvPr>
        </p:nvSpPr>
        <p:spPr>
          <a:xfrm>
            <a:off x="300738" y="5205311"/>
            <a:ext cx="701040" cy="541020"/>
          </a:xfrm>
          <a:custGeom>
            <a:avLst/>
            <a:gdLst>
              <a:gd name="connsiteX0" fmla="*/ 701040 w 701040"/>
              <a:gd name="connsiteY0" fmla="*/ 38100 h 541020"/>
              <a:gd name="connsiteX1" fmla="*/ 579120 w 701040"/>
              <a:gd name="connsiteY1" fmla="*/ 350520 h 541020"/>
              <a:gd name="connsiteX2" fmla="*/ 381000 w 701040"/>
              <a:gd name="connsiteY2" fmla="*/ 541020 h 541020"/>
              <a:gd name="connsiteX3" fmla="*/ 60960 w 701040"/>
              <a:gd name="connsiteY3" fmla="*/ 502920 h 541020"/>
              <a:gd name="connsiteX4" fmla="*/ 0 w 701040"/>
              <a:gd name="connsiteY4" fmla="*/ 327660 h 541020"/>
              <a:gd name="connsiteX5" fmla="*/ 15240 w 701040"/>
              <a:gd name="connsiteY5" fmla="*/ 38100 h 541020"/>
              <a:gd name="connsiteX6" fmla="*/ 144780 w 701040"/>
              <a:gd name="connsiteY6" fmla="*/ 0 h 541020"/>
              <a:gd name="connsiteX7" fmla="*/ 701040 w 701040"/>
              <a:gd name="connsiteY7" fmla="*/ 38100 h 541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 h="541020">
                <a:moveTo>
                  <a:pt x="701040" y="38100"/>
                </a:moveTo>
                <a:lnTo>
                  <a:pt x="579120" y="350520"/>
                </a:lnTo>
                <a:lnTo>
                  <a:pt x="381000" y="541020"/>
                </a:lnTo>
                <a:lnTo>
                  <a:pt x="60960" y="502920"/>
                </a:lnTo>
                <a:lnTo>
                  <a:pt x="0" y="327660"/>
                </a:lnTo>
                <a:lnTo>
                  <a:pt x="15240" y="38100"/>
                </a:lnTo>
                <a:lnTo>
                  <a:pt x="144780" y="0"/>
                </a:lnTo>
                <a:lnTo>
                  <a:pt x="701040" y="38100"/>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2" name="Image 11">
            <a:extLst>
              <a:ext uri="{FF2B5EF4-FFF2-40B4-BE49-F238E27FC236}">
                <a16:creationId xmlns:a16="http://schemas.microsoft.com/office/drawing/2014/main" id="{0A47AF6B-85D5-4841-B65E-C2FA8BCA4223}"/>
              </a:ext>
            </a:extLst>
          </p:cNvPr>
          <p:cNvPicPr>
            <a:picLocks noChangeAspect="1"/>
          </p:cNvPicPr>
          <p:nvPr>
            <p:custDataLst>
              <p:tags r:id="rId8"/>
            </p:custDataLst>
          </p:nvPr>
        </p:nvPicPr>
        <p:blipFill>
          <a:blip r:embed="rId12" cstate="print">
            <a:extLst>
              <a:ext uri="{28A0092B-C50C-407E-A947-70E740481C1C}">
                <a14:useLocalDpi xmlns:a14="http://schemas.microsoft.com/office/drawing/2010/main" val="0"/>
              </a:ext>
            </a:extLst>
          </a:blip>
          <a:stretch>
            <a:fillRect/>
          </a:stretch>
        </p:blipFill>
        <p:spPr>
          <a:xfrm>
            <a:off x="3794541" y="5533040"/>
            <a:ext cx="1063946" cy="100587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91317D52-FBB3-4272-9D58-FFCEEC5C7E10}"/>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3994771" y="5867400"/>
            <a:ext cx="1154457" cy="525919"/>
          </a:xfrm>
          <a:prstGeom prst="rect">
            <a:avLst/>
          </a:prstGeom>
        </p:spPr>
      </p:pic>
      <p:sp>
        <p:nvSpPr>
          <p:cNvPr id="14341" name="Rectangle 4"/>
          <p:cNvSpPr>
            <a:spLocks noGrp="1" noChangeArrowheads="1"/>
          </p:cNvSpPr>
          <p:nvPr>
            <p:ph type="title"/>
            <p:custDataLst>
              <p:tags r:id="rId2"/>
            </p:custDataLst>
          </p:nvPr>
        </p:nvSpPr>
        <p:spPr>
          <a:xfrm>
            <a:off x="228600" y="76200"/>
            <a:ext cx="8678732" cy="1143000"/>
          </a:xfrm>
        </p:spPr>
        <p:txBody>
          <a:bodyPr>
            <a:normAutofit fontScale="90000"/>
          </a:bodyPr>
          <a:lstStyle/>
          <a:p>
            <a:r>
              <a:rPr lang="fr-CA" altLang="fr-FR" dirty="0"/>
              <a:t>Secteurs-clés – Niveau 2 – </a:t>
            </a:r>
            <a:r>
              <a:rPr lang="fr-FR" altLang="fr-FR" dirty="0"/>
              <a:t>Reproductible</a:t>
            </a:r>
            <a:endParaRPr lang="fr-CA" altLang="fr-FR" dirty="0"/>
          </a:p>
        </p:txBody>
      </p:sp>
      <p:sp>
        <p:nvSpPr>
          <p:cNvPr id="4" name="Espace réservé du contenu 3">
            <a:extLst>
              <a:ext uri="{FF2B5EF4-FFF2-40B4-BE49-F238E27FC236}">
                <a16:creationId xmlns:a16="http://schemas.microsoft.com/office/drawing/2014/main" id="{BA297B12-AA23-4CBD-887F-340BE7E81A8D}"/>
              </a:ext>
            </a:extLst>
          </p:cNvPr>
          <p:cNvSpPr>
            <a:spLocks noGrp="1"/>
          </p:cNvSpPr>
          <p:nvPr>
            <p:ph idx="1"/>
            <p:custDataLst>
              <p:tags r:id="rId3"/>
            </p:custDataLst>
          </p:nvPr>
        </p:nvSpPr>
        <p:spPr/>
        <p:txBody>
          <a:bodyPr>
            <a:normAutofit/>
          </a:bodyPr>
          <a:lstStyle/>
          <a:p>
            <a:r>
              <a:rPr lang="fr-FR" altLang="fr-FR" dirty="0"/>
              <a:t>Gestion des besoins</a:t>
            </a:r>
          </a:p>
          <a:p>
            <a:r>
              <a:rPr lang="fr-FR" altLang="fr-FR" dirty="0"/>
              <a:t>Planification du projet</a:t>
            </a:r>
          </a:p>
          <a:p>
            <a:r>
              <a:rPr lang="fr-FR" altLang="fr-FR" dirty="0"/>
              <a:t>Suivi et contrôle de projet</a:t>
            </a:r>
          </a:p>
          <a:p>
            <a:r>
              <a:rPr lang="fr-FR" altLang="fr-FR" dirty="0"/>
              <a:t>Gestion de la sous-traitance</a:t>
            </a:r>
          </a:p>
          <a:p>
            <a:r>
              <a:rPr lang="fr-FR" altLang="fr-FR" dirty="0"/>
              <a:t>Assurance qualité</a:t>
            </a:r>
          </a:p>
          <a:p>
            <a:r>
              <a:rPr lang="fr-FR" altLang="fr-FR" dirty="0"/>
              <a:t>Gestion de configuration</a:t>
            </a:r>
          </a:p>
        </p:txBody>
      </p:sp>
      <p:sp>
        <p:nvSpPr>
          <p:cNvPr id="14339" name="Espace réservé du numéro de diapositive 2"/>
          <p:cNvSpPr>
            <a:spLocks noGrp="1"/>
          </p:cNvSpPr>
          <p:nvPr>
            <p:ph type="sldNum" sz="quarter" idx="12"/>
            <p:custDataLst>
              <p:tags r:id="rId4"/>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E8D667-633A-4238-B39F-BC4211F81969}" type="slidenum">
              <a:rPr lang="en-US" altLang="en-US" smtClean="0"/>
              <a:pPr/>
              <a:t>26</a:t>
            </a:fld>
            <a:endParaRPr lang="en-US" altLang="en-US"/>
          </a:p>
        </p:txBody>
      </p:sp>
      <p:sp>
        <p:nvSpPr>
          <p:cNvPr id="14340" name="Rectangle 3"/>
          <p:cNvSpPr>
            <a:spLocks noChangeArrowheads="1"/>
          </p:cNvSpPr>
          <p:nvPr>
            <p:custDataLst>
              <p:tags r:id="rId5"/>
            </p:custDataLst>
          </p:nvPr>
        </p:nvSpPr>
        <p:spPr bwMode="auto">
          <a:xfrm>
            <a:off x="381000" y="533400"/>
            <a:ext cx="750728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000" dirty="0"/>
          </a:p>
        </p:txBody>
      </p:sp>
      <p:grpSp>
        <p:nvGrpSpPr>
          <p:cNvPr id="5" name="Groupe 4">
            <a:extLst>
              <a:ext uri="{FF2B5EF4-FFF2-40B4-BE49-F238E27FC236}">
                <a16:creationId xmlns:a16="http://schemas.microsoft.com/office/drawing/2014/main" id="{E0F0CE23-A3EC-44C1-ABB5-0CFB290FD8A8}"/>
              </a:ext>
            </a:extLst>
          </p:cNvPr>
          <p:cNvGrpSpPr/>
          <p:nvPr>
            <p:custDataLst>
              <p:tags r:id="rId6"/>
            </p:custDataLst>
          </p:nvPr>
        </p:nvGrpSpPr>
        <p:grpSpPr>
          <a:xfrm>
            <a:off x="228600" y="5277093"/>
            <a:ext cx="1300425" cy="1396372"/>
            <a:chOff x="228600" y="5277093"/>
            <a:chExt cx="1300425" cy="1396372"/>
          </a:xfrm>
        </p:grpSpPr>
        <p:pic>
          <p:nvPicPr>
            <p:cNvPr id="8" name="Image 7"/>
            <p:cNvPicPr>
              <a:picLocks noChangeAspect="1"/>
            </p:cNvPicPr>
            <p:nvPr/>
          </p:nvPicPr>
          <p:blipFill>
            <a:blip r:embed="rId11"/>
            <a:stretch>
              <a:fillRect/>
            </a:stretch>
          </p:blipFill>
          <p:spPr>
            <a:xfrm>
              <a:off x="228600" y="5277093"/>
              <a:ext cx="1300425" cy="1396372"/>
            </a:xfrm>
            <a:prstGeom prst="rect">
              <a:avLst/>
            </a:prstGeom>
          </p:spPr>
        </p:pic>
        <p:sp>
          <p:nvSpPr>
            <p:cNvPr id="2" name="Forme libre 1"/>
            <p:cNvSpPr/>
            <p:nvPr/>
          </p:nvSpPr>
          <p:spPr>
            <a:xfrm>
              <a:off x="295275" y="5600700"/>
              <a:ext cx="1026319" cy="442913"/>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2" name="Groupe 11">
            <a:extLst>
              <a:ext uri="{FF2B5EF4-FFF2-40B4-BE49-F238E27FC236}">
                <a16:creationId xmlns:a16="http://schemas.microsoft.com/office/drawing/2014/main" id="{3DEBBE65-D094-44E5-823C-5DF9FFAE67B2}"/>
              </a:ext>
            </a:extLst>
          </p:cNvPr>
          <p:cNvGrpSpPr/>
          <p:nvPr>
            <p:custDataLst>
              <p:tags r:id="rId7"/>
            </p:custDataLst>
          </p:nvPr>
        </p:nvGrpSpPr>
        <p:grpSpPr>
          <a:xfrm>
            <a:off x="7052950" y="5330836"/>
            <a:ext cx="1999590" cy="1425553"/>
            <a:chOff x="7056276" y="5295922"/>
            <a:chExt cx="1999590" cy="1425553"/>
          </a:xfrm>
        </p:grpSpPr>
        <p:pic>
          <p:nvPicPr>
            <p:cNvPr id="13" name="Image 12">
              <a:extLst>
                <a:ext uri="{FF2B5EF4-FFF2-40B4-BE49-F238E27FC236}">
                  <a16:creationId xmlns:a16="http://schemas.microsoft.com/office/drawing/2014/main" id="{6FF52E6D-339C-45D5-B751-3D99D2A2E7F9}"/>
                </a:ext>
              </a:extLst>
            </p:cNvPr>
            <p:cNvPicPr>
              <a:picLocks noChangeAspect="1"/>
            </p:cNvPicPr>
            <p:nvPr/>
          </p:nvPicPr>
          <p:blipFill>
            <a:blip r:embed="rId12"/>
            <a:stretch>
              <a:fillRect/>
            </a:stretch>
          </p:blipFill>
          <p:spPr>
            <a:xfrm>
              <a:off x="7056276" y="5295922"/>
              <a:ext cx="1999590" cy="1425553"/>
            </a:xfrm>
            <a:prstGeom prst="rect">
              <a:avLst/>
            </a:prstGeom>
          </p:spPr>
        </p:pic>
        <p:sp>
          <p:nvSpPr>
            <p:cNvPr id="14" name="Rectangle à coins arrondis 16">
              <a:extLst>
                <a:ext uri="{FF2B5EF4-FFF2-40B4-BE49-F238E27FC236}">
                  <a16:creationId xmlns:a16="http://schemas.microsoft.com/office/drawing/2014/main" id="{A278AE3B-977D-4ADE-9ABB-A0FF46C2DF08}"/>
                </a:ext>
              </a:extLst>
            </p:cNvPr>
            <p:cNvSpPr/>
            <p:nvPr/>
          </p:nvSpPr>
          <p:spPr>
            <a:xfrm>
              <a:off x="7056276" y="6111268"/>
              <a:ext cx="1167172" cy="332656"/>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16" name="Image 15">
            <a:extLst>
              <a:ext uri="{FF2B5EF4-FFF2-40B4-BE49-F238E27FC236}">
                <a16:creationId xmlns:a16="http://schemas.microsoft.com/office/drawing/2014/main" id="{27533D5E-D440-44F8-9771-DAD00CDFF544}"/>
              </a:ext>
            </a:extLst>
          </p:cNvPr>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3738346" y="5975279"/>
            <a:ext cx="790514" cy="38241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DEB00635-7D80-4F66-BCFB-DDB963D35A72}"/>
              </a:ext>
            </a:extLst>
          </p:cNvPr>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101850" y="5730144"/>
            <a:ext cx="940300" cy="1074629"/>
          </a:xfrm>
          <a:prstGeom prst="rect">
            <a:avLst/>
          </a:prstGeom>
        </p:spPr>
      </p:pic>
      <p:sp>
        <p:nvSpPr>
          <p:cNvPr id="14341" name="Rectangle 4"/>
          <p:cNvSpPr>
            <a:spLocks noGrp="1" noChangeArrowheads="1"/>
          </p:cNvSpPr>
          <p:nvPr>
            <p:ph type="title"/>
            <p:custDataLst>
              <p:tags r:id="rId2"/>
            </p:custDataLst>
          </p:nvPr>
        </p:nvSpPr>
        <p:spPr>
          <a:xfrm>
            <a:off x="228600" y="76200"/>
            <a:ext cx="8087816" cy="1143000"/>
          </a:xfrm>
        </p:spPr>
        <p:txBody>
          <a:bodyPr>
            <a:normAutofit/>
          </a:bodyPr>
          <a:lstStyle/>
          <a:p>
            <a:r>
              <a:rPr lang="fr-CA" altLang="fr-FR" dirty="0"/>
              <a:t>Secteurs-clés – </a:t>
            </a:r>
            <a:r>
              <a:rPr lang="fr-FR" altLang="fr-FR" dirty="0"/>
              <a:t>Niveau 3 – Défini</a:t>
            </a:r>
            <a:endParaRPr lang="fr-CA" altLang="fr-FR" dirty="0"/>
          </a:p>
        </p:txBody>
      </p:sp>
      <p:sp>
        <p:nvSpPr>
          <p:cNvPr id="4" name="Espace réservé du contenu 3">
            <a:extLst>
              <a:ext uri="{FF2B5EF4-FFF2-40B4-BE49-F238E27FC236}">
                <a16:creationId xmlns:a16="http://schemas.microsoft.com/office/drawing/2014/main" id="{BA297B12-AA23-4CBD-887F-340BE7E81A8D}"/>
              </a:ext>
            </a:extLst>
          </p:cNvPr>
          <p:cNvSpPr>
            <a:spLocks noGrp="1"/>
          </p:cNvSpPr>
          <p:nvPr>
            <p:ph idx="1"/>
            <p:custDataLst>
              <p:tags r:id="rId3"/>
            </p:custDataLst>
          </p:nvPr>
        </p:nvSpPr>
        <p:spPr/>
        <p:txBody>
          <a:bodyPr>
            <a:normAutofit/>
          </a:bodyPr>
          <a:lstStyle/>
          <a:p>
            <a:r>
              <a:rPr lang="fr-FR" altLang="fr-FR" sz="2000" dirty="0"/>
              <a:t>Focalisation organisationnelle</a:t>
            </a:r>
          </a:p>
          <a:p>
            <a:pPr lvl="1"/>
            <a:r>
              <a:rPr lang="fr-FR" altLang="fr-FR" sz="1800" dirty="0"/>
              <a:t>établir une responsabilité organisationnelle </a:t>
            </a:r>
          </a:p>
          <a:p>
            <a:pPr lvl="1"/>
            <a:r>
              <a:rPr lang="fr-FR" altLang="fr-FR" sz="1800" dirty="0"/>
              <a:t>quant aux activités reliées au projet </a:t>
            </a:r>
          </a:p>
          <a:p>
            <a:pPr lvl="1"/>
            <a:r>
              <a:rPr lang="fr-FR" altLang="fr-FR" sz="1800" dirty="0"/>
              <a:t>pour améliorer le processus logiciel de l’organisation</a:t>
            </a:r>
          </a:p>
          <a:p>
            <a:r>
              <a:rPr lang="fr-FR" altLang="fr-FR" sz="2000" dirty="0"/>
              <a:t>Définition de processus</a:t>
            </a:r>
          </a:p>
          <a:p>
            <a:r>
              <a:rPr lang="fr-FR" altLang="fr-FR" sz="2000" dirty="0"/>
              <a:t>Programme de formation</a:t>
            </a:r>
          </a:p>
          <a:p>
            <a:r>
              <a:rPr lang="fr-FR" altLang="fr-FR" sz="2000" dirty="0"/>
              <a:t>Gestion logicielle intégrée</a:t>
            </a:r>
          </a:p>
          <a:p>
            <a:pPr lvl="1"/>
            <a:r>
              <a:rPr lang="fr-FR" altLang="fr-FR" sz="1800" dirty="0"/>
              <a:t>intégrer les pratiques techniques et pratiques de gestion</a:t>
            </a:r>
          </a:p>
          <a:p>
            <a:pPr lvl="1"/>
            <a:r>
              <a:rPr lang="fr-FR" altLang="fr-FR" sz="1800" dirty="0"/>
              <a:t>en un processus cohérent et défini </a:t>
            </a:r>
          </a:p>
          <a:p>
            <a:r>
              <a:rPr lang="fr-FR" altLang="fr-FR" sz="2000" dirty="0"/>
              <a:t>Revues par les pairs</a:t>
            </a:r>
          </a:p>
          <a:p>
            <a:pPr lvl="1"/>
            <a:r>
              <a:rPr lang="fr-FR" altLang="fr-FR" sz="1800" dirty="0"/>
              <a:t>éliminer tôt et efficacement les défauts</a:t>
            </a:r>
          </a:p>
          <a:p>
            <a:endParaRPr lang="fr-CA" dirty="0"/>
          </a:p>
        </p:txBody>
      </p:sp>
      <p:sp>
        <p:nvSpPr>
          <p:cNvPr id="14339" name="Espace réservé du numéro de diapositive 2"/>
          <p:cNvSpPr>
            <a:spLocks noGrp="1"/>
          </p:cNvSpPr>
          <p:nvPr>
            <p:ph type="sldNum" sz="quarter" idx="12"/>
            <p:custDataLst>
              <p:tags r:id="rId4"/>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E8D667-633A-4238-B39F-BC4211F81969}" type="slidenum">
              <a:rPr lang="en-US" altLang="en-US" smtClean="0"/>
              <a:pPr/>
              <a:t>27</a:t>
            </a:fld>
            <a:endParaRPr lang="en-US" altLang="en-US"/>
          </a:p>
        </p:txBody>
      </p:sp>
      <p:sp>
        <p:nvSpPr>
          <p:cNvPr id="14340" name="Rectangle 3"/>
          <p:cNvSpPr>
            <a:spLocks noChangeArrowheads="1"/>
          </p:cNvSpPr>
          <p:nvPr>
            <p:custDataLst>
              <p:tags r:id="rId5"/>
            </p:custDataLst>
          </p:nvPr>
        </p:nvSpPr>
        <p:spPr bwMode="auto">
          <a:xfrm>
            <a:off x="381000" y="533400"/>
            <a:ext cx="7507288"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000" dirty="0"/>
          </a:p>
        </p:txBody>
      </p:sp>
      <p:grpSp>
        <p:nvGrpSpPr>
          <p:cNvPr id="6" name="Groupe 5">
            <a:extLst>
              <a:ext uri="{FF2B5EF4-FFF2-40B4-BE49-F238E27FC236}">
                <a16:creationId xmlns:a16="http://schemas.microsoft.com/office/drawing/2014/main" id="{34FD2A05-72AD-42FA-8564-2A6A68A28414}"/>
              </a:ext>
            </a:extLst>
          </p:cNvPr>
          <p:cNvGrpSpPr/>
          <p:nvPr>
            <p:custDataLst>
              <p:tags r:id="rId6"/>
            </p:custDataLst>
          </p:nvPr>
        </p:nvGrpSpPr>
        <p:grpSpPr>
          <a:xfrm>
            <a:off x="7077122" y="5383223"/>
            <a:ext cx="1999590" cy="1425553"/>
            <a:chOff x="7077122" y="5383223"/>
            <a:chExt cx="1999590" cy="1425553"/>
          </a:xfrm>
        </p:grpSpPr>
        <p:pic>
          <p:nvPicPr>
            <p:cNvPr id="7" name="Image 6">
              <a:extLst>
                <a:ext uri="{FF2B5EF4-FFF2-40B4-BE49-F238E27FC236}">
                  <a16:creationId xmlns:a16="http://schemas.microsoft.com/office/drawing/2014/main" id="{6E26B22A-AF4E-4BB8-8639-4887E70E711D}"/>
                </a:ext>
              </a:extLst>
            </p:cNvPr>
            <p:cNvPicPr>
              <a:picLocks noChangeAspect="1"/>
            </p:cNvPicPr>
            <p:nvPr/>
          </p:nvPicPr>
          <p:blipFill>
            <a:blip r:embed="rId11"/>
            <a:stretch>
              <a:fillRect/>
            </a:stretch>
          </p:blipFill>
          <p:spPr>
            <a:xfrm>
              <a:off x="7077122" y="5383223"/>
              <a:ext cx="1999590" cy="1425553"/>
            </a:xfrm>
            <a:prstGeom prst="rect">
              <a:avLst/>
            </a:prstGeom>
          </p:spPr>
        </p:pic>
        <p:sp>
          <p:nvSpPr>
            <p:cNvPr id="8" name="Rectangle à coins arrondis 20">
              <a:extLst>
                <a:ext uri="{FF2B5EF4-FFF2-40B4-BE49-F238E27FC236}">
                  <a16:creationId xmlns:a16="http://schemas.microsoft.com/office/drawing/2014/main" id="{A28ECAD1-AD77-42D6-B9D5-252E07CCCACF}"/>
                </a:ext>
              </a:extLst>
            </p:cNvPr>
            <p:cNvSpPr/>
            <p:nvPr/>
          </p:nvSpPr>
          <p:spPr>
            <a:xfrm>
              <a:off x="7380312" y="5958857"/>
              <a:ext cx="1146655" cy="332656"/>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2" name="Groupe 11">
            <a:extLst>
              <a:ext uri="{FF2B5EF4-FFF2-40B4-BE49-F238E27FC236}">
                <a16:creationId xmlns:a16="http://schemas.microsoft.com/office/drawing/2014/main" id="{0B4C4142-C3CD-41A7-9E52-7E5747F81D24}"/>
              </a:ext>
            </a:extLst>
          </p:cNvPr>
          <p:cNvGrpSpPr/>
          <p:nvPr>
            <p:custDataLst>
              <p:tags r:id="rId7"/>
            </p:custDataLst>
          </p:nvPr>
        </p:nvGrpSpPr>
        <p:grpSpPr>
          <a:xfrm>
            <a:off x="228600" y="5277093"/>
            <a:ext cx="1300425" cy="1396372"/>
            <a:chOff x="228600" y="5277093"/>
            <a:chExt cx="1300425" cy="1396372"/>
          </a:xfrm>
        </p:grpSpPr>
        <p:pic>
          <p:nvPicPr>
            <p:cNvPr id="13" name="Image 12">
              <a:extLst>
                <a:ext uri="{FF2B5EF4-FFF2-40B4-BE49-F238E27FC236}">
                  <a16:creationId xmlns:a16="http://schemas.microsoft.com/office/drawing/2014/main" id="{E77C38B1-2427-4D36-8054-C286CDE53D71}"/>
                </a:ext>
              </a:extLst>
            </p:cNvPr>
            <p:cNvPicPr>
              <a:picLocks noChangeAspect="1"/>
            </p:cNvPicPr>
            <p:nvPr/>
          </p:nvPicPr>
          <p:blipFill>
            <a:blip r:embed="rId12"/>
            <a:stretch>
              <a:fillRect/>
            </a:stretch>
          </p:blipFill>
          <p:spPr>
            <a:xfrm>
              <a:off x="228600" y="5277093"/>
              <a:ext cx="1300425" cy="1396372"/>
            </a:xfrm>
            <a:prstGeom prst="rect">
              <a:avLst/>
            </a:prstGeom>
          </p:spPr>
        </p:pic>
        <p:sp>
          <p:nvSpPr>
            <p:cNvPr id="14" name="Forme libre 1">
              <a:extLst>
                <a:ext uri="{FF2B5EF4-FFF2-40B4-BE49-F238E27FC236}">
                  <a16:creationId xmlns:a16="http://schemas.microsoft.com/office/drawing/2014/main" id="{17181EDD-6EB5-4449-80EE-B79BFC501B12}"/>
                </a:ext>
              </a:extLst>
            </p:cNvPr>
            <p:cNvSpPr/>
            <p:nvPr/>
          </p:nvSpPr>
          <p:spPr>
            <a:xfrm>
              <a:off x="295275" y="5600700"/>
              <a:ext cx="1026319" cy="442913"/>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15" name="Image 14">
            <a:extLst>
              <a:ext uri="{FF2B5EF4-FFF2-40B4-BE49-F238E27FC236}">
                <a16:creationId xmlns:a16="http://schemas.microsoft.com/office/drawing/2014/main" id="{5CE9DFDD-517C-4C6A-9B66-028A142646E8}"/>
              </a:ext>
            </a:extLst>
          </p:cNvPr>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3738346" y="5975279"/>
            <a:ext cx="790514" cy="382411"/>
          </a:xfrm>
          <a:prstGeom prst="rect">
            <a:avLst/>
          </a:prstGeom>
        </p:spPr>
      </p:pic>
    </p:spTree>
    <p:extLst>
      <p:ext uri="{BB962C8B-B14F-4D97-AF65-F5344CB8AC3E}">
        <p14:creationId xmlns:p14="http://schemas.microsoft.com/office/powerpoint/2010/main" val="49337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82151399-274C-437C-B7AC-305459801BAA}"/>
              </a:ext>
            </a:extLst>
          </p:cNvPr>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148768" y="5846802"/>
            <a:ext cx="730499" cy="823484"/>
          </a:xfrm>
          <a:prstGeom prst="rect">
            <a:avLst/>
          </a:prstGeom>
        </p:spPr>
      </p:pic>
      <p:sp>
        <p:nvSpPr>
          <p:cNvPr id="15365" name="Rectangle 4"/>
          <p:cNvSpPr>
            <a:spLocks noGrp="1" noChangeArrowheads="1"/>
          </p:cNvSpPr>
          <p:nvPr>
            <p:ph type="title"/>
            <p:custDataLst>
              <p:tags r:id="rId2"/>
            </p:custDataLst>
          </p:nvPr>
        </p:nvSpPr>
        <p:spPr>
          <a:xfrm>
            <a:off x="228600" y="76200"/>
            <a:ext cx="8375848" cy="1143000"/>
          </a:xfrm>
        </p:spPr>
        <p:txBody>
          <a:bodyPr>
            <a:normAutofit/>
          </a:bodyPr>
          <a:lstStyle/>
          <a:p>
            <a:r>
              <a:rPr lang="fr-CA" altLang="fr-FR" dirty="0"/>
              <a:t>Secteurs-clés – Niveau 4 – Maîtrisé</a:t>
            </a:r>
          </a:p>
        </p:txBody>
      </p:sp>
      <p:sp>
        <p:nvSpPr>
          <p:cNvPr id="3" name="Espace réservé du contenu 2">
            <a:extLst>
              <a:ext uri="{FF2B5EF4-FFF2-40B4-BE49-F238E27FC236}">
                <a16:creationId xmlns:a16="http://schemas.microsoft.com/office/drawing/2014/main" id="{72E9CD6B-48D6-4592-A7B9-F5A76A5EC227}"/>
              </a:ext>
            </a:extLst>
          </p:cNvPr>
          <p:cNvSpPr>
            <a:spLocks noGrp="1"/>
          </p:cNvSpPr>
          <p:nvPr>
            <p:ph idx="1"/>
            <p:custDataLst>
              <p:tags r:id="rId3"/>
            </p:custDataLst>
          </p:nvPr>
        </p:nvSpPr>
        <p:spPr/>
        <p:txBody>
          <a:bodyPr>
            <a:normAutofit/>
          </a:bodyPr>
          <a:lstStyle/>
          <a:p>
            <a:r>
              <a:rPr lang="fr-FR" altLang="fr-FR" dirty="0"/>
              <a:t>Gestion quantitative du processus</a:t>
            </a:r>
          </a:p>
          <a:p>
            <a:r>
              <a:rPr lang="fr-FR" altLang="fr-FR" dirty="0"/>
              <a:t>Gestion de la </a:t>
            </a:r>
            <a:r>
              <a:rPr lang="fr-FR" altLang="fr-FR"/>
              <a:t>qualité logicielle</a:t>
            </a:r>
            <a:endParaRPr lang="fr-FR" altLang="fr-FR" dirty="0"/>
          </a:p>
        </p:txBody>
      </p:sp>
      <p:sp>
        <p:nvSpPr>
          <p:cNvPr id="15363" name="Espace réservé du numéro de diapositive 2"/>
          <p:cNvSpPr>
            <a:spLocks noGrp="1"/>
          </p:cNvSpPr>
          <p:nvPr>
            <p:ph type="sldNum" sz="quarter" idx="12"/>
            <p:custDataLst>
              <p:tags r:id="rId4"/>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EF50D0-6F05-4FF1-AAC8-D12C9A64036D}" type="slidenum">
              <a:rPr lang="en-US" altLang="en-US" smtClean="0"/>
              <a:pPr/>
              <a:t>28</a:t>
            </a:fld>
            <a:endParaRPr lang="en-US" altLang="en-US"/>
          </a:p>
        </p:txBody>
      </p:sp>
      <p:sp>
        <p:nvSpPr>
          <p:cNvPr id="15364" name="Rectangle 3"/>
          <p:cNvSpPr>
            <a:spLocks noChangeArrowheads="1"/>
          </p:cNvSpPr>
          <p:nvPr>
            <p:custDataLst>
              <p:tags r:id="rId5"/>
            </p:custDataLst>
          </p:nvPr>
        </p:nvSpPr>
        <p:spPr bwMode="auto">
          <a:xfrm>
            <a:off x="381000" y="1066800"/>
            <a:ext cx="75072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000" dirty="0"/>
          </a:p>
        </p:txBody>
      </p:sp>
      <p:grpSp>
        <p:nvGrpSpPr>
          <p:cNvPr id="6" name="Groupe 5">
            <a:extLst>
              <a:ext uri="{FF2B5EF4-FFF2-40B4-BE49-F238E27FC236}">
                <a16:creationId xmlns:a16="http://schemas.microsoft.com/office/drawing/2014/main" id="{A9488195-9751-4A58-A1EC-6E7152EBCA2A}"/>
              </a:ext>
            </a:extLst>
          </p:cNvPr>
          <p:cNvGrpSpPr/>
          <p:nvPr>
            <p:custDataLst>
              <p:tags r:id="rId6"/>
            </p:custDataLst>
          </p:nvPr>
        </p:nvGrpSpPr>
        <p:grpSpPr>
          <a:xfrm>
            <a:off x="7068210" y="5356247"/>
            <a:ext cx="1999590" cy="1425553"/>
            <a:chOff x="7068210" y="5356247"/>
            <a:chExt cx="1999590" cy="1425553"/>
          </a:xfrm>
        </p:grpSpPr>
        <p:pic>
          <p:nvPicPr>
            <p:cNvPr id="7" name="Image 6">
              <a:extLst>
                <a:ext uri="{FF2B5EF4-FFF2-40B4-BE49-F238E27FC236}">
                  <a16:creationId xmlns:a16="http://schemas.microsoft.com/office/drawing/2014/main" id="{4AF77A23-F4DF-4ADF-AE4D-6FCBE5543F1F}"/>
                </a:ext>
              </a:extLst>
            </p:cNvPr>
            <p:cNvPicPr>
              <a:picLocks noChangeAspect="1"/>
            </p:cNvPicPr>
            <p:nvPr/>
          </p:nvPicPr>
          <p:blipFill>
            <a:blip r:embed="rId11"/>
            <a:stretch>
              <a:fillRect/>
            </a:stretch>
          </p:blipFill>
          <p:spPr>
            <a:xfrm>
              <a:off x="7068210" y="5356247"/>
              <a:ext cx="1999590" cy="1425553"/>
            </a:xfrm>
            <a:prstGeom prst="rect">
              <a:avLst/>
            </a:prstGeom>
          </p:spPr>
        </p:pic>
        <p:sp>
          <p:nvSpPr>
            <p:cNvPr id="8" name="Rectangle à coins arrondis 20">
              <a:extLst>
                <a:ext uri="{FF2B5EF4-FFF2-40B4-BE49-F238E27FC236}">
                  <a16:creationId xmlns:a16="http://schemas.microsoft.com/office/drawing/2014/main" id="{8A617605-4B13-4FAC-8C07-A489EE79A29C}"/>
                </a:ext>
              </a:extLst>
            </p:cNvPr>
            <p:cNvSpPr/>
            <p:nvPr/>
          </p:nvSpPr>
          <p:spPr>
            <a:xfrm>
              <a:off x="7868442" y="5618198"/>
              <a:ext cx="900100" cy="332656"/>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2" name="Groupe 11">
            <a:extLst>
              <a:ext uri="{FF2B5EF4-FFF2-40B4-BE49-F238E27FC236}">
                <a16:creationId xmlns:a16="http://schemas.microsoft.com/office/drawing/2014/main" id="{48EFDB17-472C-40AE-8104-B6C6C8E3321A}"/>
              </a:ext>
            </a:extLst>
          </p:cNvPr>
          <p:cNvGrpSpPr/>
          <p:nvPr>
            <p:custDataLst>
              <p:tags r:id="rId7"/>
            </p:custDataLst>
          </p:nvPr>
        </p:nvGrpSpPr>
        <p:grpSpPr>
          <a:xfrm>
            <a:off x="228600" y="5277093"/>
            <a:ext cx="1300425" cy="1396372"/>
            <a:chOff x="228600" y="5277093"/>
            <a:chExt cx="1300425" cy="1396372"/>
          </a:xfrm>
        </p:grpSpPr>
        <p:pic>
          <p:nvPicPr>
            <p:cNvPr id="13" name="Image 12">
              <a:extLst>
                <a:ext uri="{FF2B5EF4-FFF2-40B4-BE49-F238E27FC236}">
                  <a16:creationId xmlns:a16="http://schemas.microsoft.com/office/drawing/2014/main" id="{C7573CA3-CBCC-42ED-BE2B-B6525AB51C96}"/>
                </a:ext>
              </a:extLst>
            </p:cNvPr>
            <p:cNvPicPr>
              <a:picLocks noChangeAspect="1"/>
            </p:cNvPicPr>
            <p:nvPr/>
          </p:nvPicPr>
          <p:blipFill>
            <a:blip r:embed="rId12"/>
            <a:stretch>
              <a:fillRect/>
            </a:stretch>
          </p:blipFill>
          <p:spPr>
            <a:xfrm>
              <a:off x="228600" y="5277093"/>
              <a:ext cx="1300425" cy="1396372"/>
            </a:xfrm>
            <a:prstGeom prst="rect">
              <a:avLst/>
            </a:prstGeom>
          </p:spPr>
        </p:pic>
        <p:sp>
          <p:nvSpPr>
            <p:cNvPr id="14" name="Forme libre 1">
              <a:extLst>
                <a:ext uri="{FF2B5EF4-FFF2-40B4-BE49-F238E27FC236}">
                  <a16:creationId xmlns:a16="http://schemas.microsoft.com/office/drawing/2014/main" id="{974AE0A3-DB4B-4E38-8083-F701F1A3C738}"/>
                </a:ext>
              </a:extLst>
            </p:cNvPr>
            <p:cNvSpPr/>
            <p:nvPr/>
          </p:nvSpPr>
          <p:spPr>
            <a:xfrm>
              <a:off x="295275" y="5600700"/>
              <a:ext cx="1026319" cy="442913"/>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17" name="Image 16">
            <a:extLst>
              <a:ext uri="{FF2B5EF4-FFF2-40B4-BE49-F238E27FC236}">
                <a16:creationId xmlns:a16="http://schemas.microsoft.com/office/drawing/2014/main" id="{E3775A89-CDE9-4411-8EEB-E977A64FBD5F}"/>
              </a:ext>
            </a:extLst>
          </p:cNvPr>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3738346" y="5975279"/>
            <a:ext cx="790514" cy="382411"/>
          </a:xfrm>
          <a:prstGeom prst="rect">
            <a:avLst/>
          </a:prstGeom>
        </p:spPr>
      </p:pic>
    </p:spTree>
    <p:extLst>
      <p:ext uri="{BB962C8B-B14F-4D97-AF65-F5344CB8AC3E}">
        <p14:creationId xmlns:p14="http://schemas.microsoft.com/office/powerpoint/2010/main" val="1974156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Grp="1" noChangeArrowheads="1"/>
          </p:cNvSpPr>
          <p:nvPr>
            <p:ph type="title"/>
            <p:custDataLst>
              <p:tags r:id="rId1"/>
            </p:custDataLst>
          </p:nvPr>
        </p:nvSpPr>
        <p:spPr>
          <a:xfrm>
            <a:off x="228600" y="76200"/>
            <a:ext cx="8483860" cy="1143000"/>
          </a:xfrm>
        </p:spPr>
        <p:txBody>
          <a:bodyPr>
            <a:normAutofit/>
          </a:bodyPr>
          <a:lstStyle/>
          <a:p>
            <a:r>
              <a:rPr lang="fr-CA" altLang="fr-FR" dirty="0"/>
              <a:t>Secteurs-clés – </a:t>
            </a:r>
            <a:r>
              <a:rPr lang="fr-FR" altLang="fr-FR" dirty="0"/>
              <a:t>Niveau 5 – Optimisé</a:t>
            </a:r>
            <a:endParaRPr lang="fr-CA" altLang="fr-FR" dirty="0"/>
          </a:p>
        </p:txBody>
      </p:sp>
      <p:sp>
        <p:nvSpPr>
          <p:cNvPr id="3" name="Espace réservé du contenu 2">
            <a:extLst>
              <a:ext uri="{FF2B5EF4-FFF2-40B4-BE49-F238E27FC236}">
                <a16:creationId xmlns:a16="http://schemas.microsoft.com/office/drawing/2014/main" id="{72E9CD6B-48D6-4592-A7B9-F5A76A5EC227}"/>
              </a:ext>
            </a:extLst>
          </p:cNvPr>
          <p:cNvSpPr>
            <a:spLocks noGrp="1"/>
          </p:cNvSpPr>
          <p:nvPr>
            <p:ph idx="1"/>
            <p:custDataLst>
              <p:tags r:id="rId2"/>
            </p:custDataLst>
          </p:nvPr>
        </p:nvSpPr>
        <p:spPr>
          <a:xfrm>
            <a:off x="228599" y="1403874"/>
            <a:ext cx="8827671" cy="4876800"/>
          </a:xfrm>
        </p:spPr>
        <p:txBody>
          <a:bodyPr>
            <a:normAutofit/>
          </a:bodyPr>
          <a:lstStyle/>
          <a:p>
            <a:r>
              <a:rPr lang="fr-FR" altLang="fr-FR" sz="2800" dirty="0"/>
              <a:t>Prévention des défauts</a:t>
            </a:r>
          </a:p>
          <a:p>
            <a:pPr lvl="1"/>
            <a:r>
              <a:rPr lang="fr-FR" altLang="fr-FR" sz="2400" dirty="0"/>
              <a:t>identifier les causes des défauts </a:t>
            </a:r>
          </a:p>
          <a:p>
            <a:pPr lvl="1"/>
            <a:r>
              <a:rPr lang="fr-FR" altLang="fr-FR" sz="2400" dirty="0"/>
              <a:t>et faire en sorte qu’elles ne se reproduisent pas</a:t>
            </a:r>
          </a:p>
          <a:p>
            <a:r>
              <a:rPr lang="fr-FR" altLang="fr-FR" sz="2800" dirty="0"/>
              <a:t>Gestion de changements technologiques</a:t>
            </a:r>
          </a:p>
          <a:p>
            <a:pPr lvl="1"/>
            <a:r>
              <a:rPr lang="fr-FR" altLang="fr-FR" sz="2400" dirty="0"/>
              <a:t>identifier les nouvelles technologies performantes </a:t>
            </a:r>
          </a:p>
          <a:p>
            <a:pPr lvl="1"/>
            <a:r>
              <a:rPr lang="fr-FR" altLang="fr-FR" sz="2400" dirty="0"/>
              <a:t>et à effectuer l’introduction dans l’organisation</a:t>
            </a:r>
          </a:p>
          <a:p>
            <a:r>
              <a:rPr lang="fr-FR" altLang="fr-FR" sz="2800" dirty="0"/>
              <a:t>Gestion de changement de processus</a:t>
            </a:r>
          </a:p>
          <a:p>
            <a:pPr lvl="1"/>
            <a:r>
              <a:rPr lang="fr-FR" altLang="fr-FR" sz="2400" dirty="0"/>
              <a:t>améliorer toujours le processus de développement</a:t>
            </a:r>
          </a:p>
        </p:txBody>
      </p:sp>
      <p:sp>
        <p:nvSpPr>
          <p:cNvPr id="1536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EF50D0-6F05-4FF1-AAC8-D12C9A64036D}" type="slidenum">
              <a:rPr lang="en-US" altLang="en-US" smtClean="0"/>
              <a:pPr/>
              <a:t>29</a:t>
            </a:fld>
            <a:endParaRPr lang="en-US" altLang="en-US"/>
          </a:p>
        </p:txBody>
      </p:sp>
      <p:sp>
        <p:nvSpPr>
          <p:cNvPr id="15364" name="Rectangle 3"/>
          <p:cNvSpPr>
            <a:spLocks noChangeArrowheads="1"/>
          </p:cNvSpPr>
          <p:nvPr>
            <p:custDataLst>
              <p:tags r:id="rId4"/>
            </p:custDataLst>
          </p:nvPr>
        </p:nvSpPr>
        <p:spPr bwMode="auto">
          <a:xfrm>
            <a:off x="381000" y="1066800"/>
            <a:ext cx="75072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000" dirty="0"/>
          </a:p>
        </p:txBody>
      </p:sp>
      <p:grpSp>
        <p:nvGrpSpPr>
          <p:cNvPr id="6" name="Groupe 5">
            <a:extLst>
              <a:ext uri="{FF2B5EF4-FFF2-40B4-BE49-F238E27FC236}">
                <a16:creationId xmlns:a16="http://schemas.microsoft.com/office/drawing/2014/main" id="{FDDF4218-C18C-4EB8-BC10-DEEF40481FF3}"/>
              </a:ext>
            </a:extLst>
          </p:cNvPr>
          <p:cNvGrpSpPr/>
          <p:nvPr>
            <p:custDataLst>
              <p:tags r:id="rId5"/>
            </p:custDataLst>
          </p:nvPr>
        </p:nvGrpSpPr>
        <p:grpSpPr>
          <a:xfrm>
            <a:off x="7020272" y="5277093"/>
            <a:ext cx="2035999" cy="1479534"/>
            <a:chOff x="6193023" y="5346309"/>
            <a:chExt cx="2035999" cy="1479534"/>
          </a:xfrm>
        </p:grpSpPr>
        <p:pic>
          <p:nvPicPr>
            <p:cNvPr id="7" name="Image 6">
              <a:extLst>
                <a:ext uri="{FF2B5EF4-FFF2-40B4-BE49-F238E27FC236}">
                  <a16:creationId xmlns:a16="http://schemas.microsoft.com/office/drawing/2014/main" id="{67D615CE-3454-49AE-BD83-36D497FA509F}"/>
                </a:ext>
              </a:extLst>
            </p:cNvPr>
            <p:cNvPicPr>
              <a:picLocks noChangeAspect="1"/>
            </p:cNvPicPr>
            <p:nvPr/>
          </p:nvPicPr>
          <p:blipFill>
            <a:blip r:embed="rId10"/>
            <a:stretch>
              <a:fillRect/>
            </a:stretch>
          </p:blipFill>
          <p:spPr>
            <a:xfrm>
              <a:off x="6193023" y="5400290"/>
              <a:ext cx="1999590" cy="1425553"/>
            </a:xfrm>
            <a:prstGeom prst="rect">
              <a:avLst/>
            </a:prstGeom>
          </p:spPr>
        </p:pic>
        <p:sp>
          <p:nvSpPr>
            <p:cNvPr id="8" name="Rectangle à coins arrondis 18">
              <a:extLst>
                <a:ext uri="{FF2B5EF4-FFF2-40B4-BE49-F238E27FC236}">
                  <a16:creationId xmlns:a16="http://schemas.microsoft.com/office/drawing/2014/main" id="{A768EF1C-F94C-4CEA-9D4F-5E0966CB3FE8}"/>
                </a:ext>
              </a:extLst>
            </p:cNvPr>
            <p:cNvSpPr/>
            <p:nvPr/>
          </p:nvSpPr>
          <p:spPr>
            <a:xfrm>
              <a:off x="7056276" y="5346309"/>
              <a:ext cx="1172746" cy="400022"/>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9" name="Groupe 8">
            <a:extLst>
              <a:ext uri="{FF2B5EF4-FFF2-40B4-BE49-F238E27FC236}">
                <a16:creationId xmlns:a16="http://schemas.microsoft.com/office/drawing/2014/main" id="{8FDC344A-E463-460D-9090-8D9B3B0C936A}"/>
              </a:ext>
            </a:extLst>
          </p:cNvPr>
          <p:cNvGrpSpPr/>
          <p:nvPr>
            <p:custDataLst>
              <p:tags r:id="rId6"/>
            </p:custDataLst>
          </p:nvPr>
        </p:nvGrpSpPr>
        <p:grpSpPr>
          <a:xfrm>
            <a:off x="228600" y="5277093"/>
            <a:ext cx="1300425" cy="1396372"/>
            <a:chOff x="228600" y="5277093"/>
            <a:chExt cx="1300425" cy="1396372"/>
          </a:xfrm>
        </p:grpSpPr>
        <p:pic>
          <p:nvPicPr>
            <p:cNvPr id="10" name="Image 9">
              <a:extLst>
                <a:ext uri="{FF2B5EF4-FFF2-40B4-BE49-F238E27FC236}">
                  <a16:creationId xmlns:a16="http://schemas.microsoft.com/office/drawing/2014/main" id="{24ECEC08-8A2C-4E27-BE77-15A414CCB521}"/>
                </a:ext>
              </a:extLst>
            </p:cNvPr>
            <p:cNvPicPr>
              <a:picLocks noChangeAspect="1"/>
            </p:cNvPicPr>
            <p:nvPr/>
          </p:nvPicPr>
          <p:blipFill>
            <a:blip r:embed="rId11"/>
            <a:stretch>
              <a:fillRect/>
            </a:stretch>
          </p:blipFill>
          <p:spPr>
            <a:xfrm>
              <a:off x="228600" y="5277093"/>
              <a:ext cx="1300425" cy="1396372"/>
            </a:xfrm>
            <a:prstGeom prst="rect">
              <a:avLst/>
            </a:prstGeom>
          </p:spPr>
        </p:pic>
        <p:sp>
          <p:nvSpPr>
            <p:cNvPr id="11" name="Forme libre 1">
              <a:extLst>
                <a:ext uri="{FF2B5EF4-FFF2-40B4-BE49-F238E27FC236}">
                  <a16:creationId xmlns:a16="http://schemas.microsoft.com/office/drawing/2014/main" id="{0005DB29-3C3B-4218-A301-177CC04F4972}"/>
                </a:ext>
              </a:extLst>
            </p:cNvPr>
            <p:cNvSpPr/>
            <p:nvPr/>
          </p:nvSpPr>
          <p:spPr>
            <a:xfrm>
              <a:off x="295275" y="5600700"/>
              <a:ext cx="1026319" cy="442913"/>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12" name="Image 11">
            <a:extLst>
              <a:ext uri="{FF2B5EF4-FFF2-40B4-BE49-F238E27FC236}">
                <a16:creationId xmlns:a16="http://schemas.microsoft.com/office/drawing/2014/main" id="{79C8647C-97EF-425F-B5F9-81E2438DA2FB}"/>
              </a:ext>
            </a:extLst>
          </p:cNvPr>
          <p:cNvPicPr>
            <a:picLocks noChangeAspect="1"/>
          </p:cNvPicPr>
          <p:nvPr>
            <p:custDataLst>
              <p:tags r:id="rId7"/>
            </p:custDataLst>
          </p:nvPr>
        </p:nvPicPr>
        <p:blipFill>
          <a:blip r:embed="rId12" cstate="print">
            <a:extLst>
              <a:ext uri="{28A0092B-C50C-407E-A947-70E740481C1C}">
                <a14:useLocalDpi xmlns:a14="http://schemas.microsoft.com/office/drawing/2010/main" val="0"/>
              </a:ext>
            </a:extLst>
          </a:blip>
          <a:stretch>
            <a:fillRect/>
          </a:stretch>
        </p:blipFill>
        <p:spPr>
          <a:xfrm>
            <a:off x="4040027" y="5600700"/>
            <a:ext cx="1063946" cy="1005872"/>
          </a:xfrm>
          <a:prstGeom prst="rect">
            <a:avLst/>
          </a:prstGeom>
        </p:spPr>
      </p:pic>
      <p:pic>
        <p:nvPicPr>
          <p:cNvPr id="4" name="Image 3">
            <a:extLst>
              <a:ext uri="{FF2B5EF4-FFF2-40B4-BE49-F238E27FC236}">
                <a16:creationId xmlns:a16="http://schemas.microsoft.com/office/drawing/2014/main" id="{39991F07-C349-4DB0-8705-97A0114935FB}"/>
              </a:ext>
            </a:extLst>
          </p:cNvPr>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3738346" y="5975279"/>
            <a:ext cx="790514" cy="382411"/>
          </a:xfrm>
          <a:prstGeom prst="rect">
            <a:avLst/>
          </a:prstGeom>
        </p:spPr>
      </p:pic>
    </p:spTree>
    <p:extLst>
      <p:ext uri="{BB962C8B-B14F-4D97-AF65-F5344CB8AC3E}">
        <p14:creationId xmlns:p14="http://schemas.microsoft.com/office/powerpoint/2010/main" val="360242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custDataLst>
              <p:tags r:id="rId1"/>
            </p:custDataLst>
          </p:nvPr>
        </p:nvSpPr>
        <p:spPr/>
        <p:txBody>
          <a:bodyPr>
            <a:normAutofit/>
          </a:bodyPr>
          <a:lstStyle/>
          <a:p>
            <a:r>
              <a:rPr lang="fr-FR" altLang="fr-FR" dirty="0"/>
              <a:t>Entreprise immature</a:t>
            </a:r>
          </a:p>
        </p:txBody>
      </p:sp>
      <p:sp>
        <p:nvSpPr>
          <p:cNvPr id="5" name="Espace réservé du contenu 4">
            <a:extLst>
              <a:ext uri="{FF2B5EF4-FFF2-40B4-BE49-F238E27FC236}">
                <a16:creationId xmlns:a16="http://schemas.microsoft.com/office/drawing/2014/main" id="{CFCA8F75-3717-4DAB-B347-059DDFF764B8}"/>
              </a:ext>
            </a:extLst>
          </p:cNvPr>
          <p:cNvSpPr>
            <a:spLocks noGrp="1"/>
          </p:cNvSpPr>
          <p:nvPr>
            <p:ph idx="1"/>
            <p:custDataLst>
              <p:tags r:id="rId2"/>
            </p:custDataLst>
          </p:nvPr>
        </p:nvSpPr>
        <p:spPr/>
        <p:txBody>
          <a:bodyPr>
            <a:normAutofit fontScale="70000" lnSpcReduction="20000"/>
          </a:bodyPr>
          <a:lstStyle/>
          <a:p>
            <a:r>
              <a:rPr lang="fr-FR" altLang="fr-FR" dirty="0"/>
              <a:t>Processus de développement</a:t>
            </a:r>
          </a:p>
          <a:p>
            <a:pPr lvl="1"/>
            <a:r>
              <a:rPr lang="fr-FR" altLang="fr-FR" dirty="0"/>
              <a:t>improvisé </a:t>
            </a:r>
          </a:p>
          <a:p>
            <a:pPr lvl="1"/>
            <a:r>
              <a:rPr lang="fr-FR" altLang="fr-FR" dirty="0"/>
              <a:t>non suivi rigoureusement</a:t>
            </a:r>
          </a:p>
          <a:p>
            <a:r>
              <a:rPr lang="fr-FR" altLang="fr-FR" dirty="0"/>
              <a:t>Fonctionnement </a:t>
            </a:r>
          </a:p>
          <a:p>
            <a:pPr lvl="1"/>
            <a:r>
              <a:rPr lang="fr-FR" altLang="fr-FR" dirty="0"/>
              <a:t>réactif (par opposition à proactif)</a:t>
            </a:r>
          </a:p>
          <a:p>
            <a:pPr lvl="1"/>
            <a:r>
              <a:rPr lang="fr-FR" altLang="fr-FR" dirty="0"/>
              <a:t>extinction d’incendies</a:t>
            </a:r>
          </a:p>
          <a:p>
            <a:r>
              <a:rPr lang="fr-FR" altLang="fr-FR" dirty="0"/>
              <a:t>Échéances et budgets </a:t>
            </a:r>
          </a:p>
          <a:p>
            <a:pPr lvl="1"/>
            <a:r>
              <a:rPr lang="fr-FR" altLang="fr-FR" dirty="0"/>
              <a:t>dépassés</a:t>
            </a:r>
          </a:p>
          <a:p>
            <a:pPr lvl="1"/>
            <a:r>
              <a:rPr lang="fr-FR" altLang="fr-FR" dirty="0"/>
              <a:t>c’est une routine</a:t>
            </a:r>
          </a:p>
          <a:p>
            <a:r>
              <a:rPr lang="fr-FR" altLang="fr-FR" dirty="0"/>
              <a:t>Prédiction de qualité </a:t>
            </a:r>
          </a:p>
          <a:p>
            <a:pPr lvl="1"/>
            <a:r>
              <a:rPr lang="fr-FR" altLang="fr-FR" dirty="0"/>
              <a:t>difficile</a:t>
            </a:r>
          </a:p>
          <a:p>
            <a:r>
              <a:rPr lang="fr-FR" altLang="fr-FR" dirty="0"/>
              <a:t>Succès </a:t>
            </a:r>
          </a:p>
          <a:p>
            <a:pPr lvl="1"/>
            <a:r>
              <a:rPr lang="fr-FR" altLang="fr-FR" dirty="0"/>
              <a:t>possible, </a:t>
            </a:r>
          </a:p>
          <a:p>
            <a:pPr lvl="1"/>
            <a:r>
              <a:rPr lang="fr-FR" altLang="fr-FR" dirty="0"/>
              <a:t>mais basé uniquement sur la performance du personnel</a:t>
            </a:r>
          </a:p>
          <a:p>
            <a:endParaRPr lang="fr-CA" dirty="0"/>
          </a:p>
        </p:txBody>
      </p:sp>
      <p:sp>
        <p:nvSpPr>
          <p:cNvPr id="5123"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CAE680F-6954-4380-89CB-18EB995DE661}" type="slidenum">
              <a:rPr lang="en-US" altLang="en-US" smtClean="0"/>
              <a:pPr/>
              <a:t>3</a:t>
            </a:fld>
            <a:endParaRPr lang="en-US" altLang="en-US"/>
          </a:p>
        </p:txBody>
      </p:sp>
      <p:sp>
        <p:nvSpPr>
          <p:cNvPr id="5125"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804863"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pic>
        <p:nvPicPr>
          <p:cNvPr id="9" name="Image 8">
            <a:extLst>
              <a:ext uri="{FF2B5EF4-FFF2-40B4-BE49-F238E27FC236}">
                <a16:creationId xmlns:a16="http://schemas.microsoft.com/office/drawing/2014/main" id="{AAD3D0F8-C647-4EF8-97E3-2C342DE70670}"/>
              </a:ext>
            </a:extLst>
          </p:cNvPr>
          <p:cNvPicPr>
            <a:picLocks noChangeAspect="1"/>
          </p:cNvPicPr>
          <p:nvPr>
            <p:custDataLst>
              <p:tags r:id="rId5"/>
            </p:custDataLst>
          </p:nvPr>
        </p:nvPicPr>
        <p:blipFill>
          <a:blip r:embed="rId7">
            <a:clrChange>
              <a:clrFrom>
                <a:srgbClr val="FFFFFF"/>
              </a:clrFrom>
              <a:clrTo>
                <a:srgbClr val="FFFFFF">
                  <a:alpha val="0"/>
                </a:srgbClr>
              </a:clrTo>
            </a:clrChange>
            <a:extLst>
              <a:ext uri="{BEBA8EAE-BF5A-486C-A8C5-ECC9F3942E4B}">
                <a14:imgProps xmlns:a14="http://schemas.microsoft.com/office/drawing/2010/main">
                  <a14:imgLayer r:embed="rId8">
                    <a14:imgEffect>
                      <a14:brightnessContrast contrast="-40000"/>
                    </a14:imgEffect>
                  </a14:imgLayer>
                </a14:imgProps>
              </a:ext>
            </a:extLst>
          </a:blip>
          <a:stretch>
            <a:fillRect/>
          </a:stretch>
        </p:blipFill>
        <p:spPr>
          <a:xfrm>
            <a:off x="6489260" y="1418184"/>
            <a:ext cx="2273740" cy="2273740"/>
          </a:xfrm>
          <a:prstGeom prst="rect">
            <a:avLst/>
          </a:prstGeom>
        </p:spPr>
      </p:pic>
    </p:spTree>
    <p:extLst>
      <p:ext uri="{BB962C8B-B14F-4D97-AF65-F5344CB8AC3E}">
        <p14:creationId xmlns:p14="http://schemas.microsoft.com/office/powerpoint/2010/main" val="3626633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Grp="1" noChangeArrowheads="1"/>
          </p:cNvSpPr>
          <p:nvPr>
            <p:ph type="title"/>
            <p:custDataLst>
              <p:tags r:id="rId1"/>
            </p:custDataLst>
          </p:nvPr>
        </p:nvSpPr>
        <p:spPr/>
        <p:txBody>
          <a:bodyPr/>
          <a:lstStyle/>
          <a:p>
            <a:r>
              <a:rPr lang="fr-CA" altLang="fr-FR"/>
              <a:t>Caractéristiques communes</a:t>
            </a:r>
            <a:endParaRPr lang="fr-CA" altLang="fr-FR" dirty="0"/>
          </a:p>
        </p:txBody>
      </p:sp>
      <p:sp>
        <p:nvSpPr>
          <p:cNvPr id="4" name="Espace réservé du contenu 3">
            <a:extLst>
              <a:ext uri="{FF2B5EF4-FFF2-40B4-BE49-F238E27FC236}">
                <a16:creationId xmlns:a16="http://schemas.microsoft.com/office/drawing/2014/main" id="{80F972CB-7ED4-4603-928C-08CEFFCDB200}"/>
              </a:ext>
            </a:extLst>
          </p:cNvPr>
          <p:cNvSpPr>
            <a:spLocks noGrp="1"/>
          </p:cNvSpPr>
          <p:nvPr>
            <p:ph idx="1"/>
            <p:custDataLst>
              <p:tags r:id="rId2"/>
            </p:custDataLst>
          </p:nvPr>
        </p:nvSpPr>
        <p:spPr>
          <a:xfrm>
            <a:off x="228600" y="1403874"/>
            <a:ext cx="8686800" cy="4876800"/>
          </a:xfrm>
        </p:spPr>
        <p:txBody>
          <a:bodyPr>
            <a:normAutofit/>
          </a:bodyPr>
          <a:lstStyle/>
          <a:p>
            <a:r>
              <a:rPr lang="fr-CA" altLang="fr-FR" sz="2800" dirty="0"/>
              <a:t>Chaque secteur-clé a 5 caractéristiques communes</a:t>
            </a:r>
          </a:p>
          <a:p>
            <a:r>
              <a:rPr lang="fr-CA" altLang="fr-FR" sz="2800" dirty="0"/>
              <a:t>Indiquant si la mise en œuvre d’un secteur-clé est </a:t>
            </a:r>
          </a:p>
          <a:p>
            <a:pPr lvl="1"/>
            <a:r>
              <a:rPr lang="fr-CA" altLang="fr-FR" sz="2400" dirty="0"/>
              <a:t>efficace</a:t>
            </a:r>
          </a:p>
          <a:p>
            <a:pPr lvl="1"/>
            <a:r>
              <a:rPr lang="fr-CA" altLang="fr-FR" sz="2400" dirty="0"/>
              <a:t>reproductible</a:t>
            </a:r>
          </a:p>
          <a:p>
            <a:pPr lvl="1"/>
            <a:r>
              <a:rPr lang="fr-CA" altLang="fr-FR" sz="2400" dirty="0"/>
              <a:t>durable </a:t>
            </a:r>
            <a:endParaRPr lang="fr-CA" sz="2400" dirty="0"/>
          </a:p>
        </p:txBody>
      </p:sp>
      <p:sp>
        <p:nvSpPr>
          <p:cNvPr id="1536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EF50D0-6F05-4FF1-AAC8-D12C9A64036D}" type="slidenum">
              <a:rPr lang="en-US" altLang="en-US" smtClean="0"/>
              <a:pPr/>
              <a:t>30</a:t>
            </a:fld>
            <a:endParaRPr lang="en-US" altLang="en-US" dirty="0"/>
          </a:p>
        </p:txBody>
      </p:sp>
      <p:sp>
        <p:nvSpPr>
          <p:cNvPr id="15364" name="Rectangle 3"/>
          <p:cNvSpPr>
            <a:spLocks noChangeArrowheads="1"/>
          </p:cNvSpPr>
          <p:nvPr>
            <p:custDataLst>
              <p:tags r:id="rId4"/>
            </p:custDataLst>
          </p:nvPr>
        </p:nvSpPr>
        <p:spPr bwMode="auto">
          <a:xfrm>
            <a:off x="381000" y="1066800"/>
            <a:ext cx="7507288" cy="455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grpSp>
        <p:nvGrpSpPr>
          <p:cNvPr id="9" name="Groupe 8">
            <a:extLst>
              <a:ext uri="{FF2B5EF4-FFF2-40B4-BE49-F238E27FC236}">
                <a16:creationId xmlns:a16="http://schemas.microsoft.com/office/drawing/2014/main" id="{902BA7B5-18FF-4016-9D45-ED2BF2531E87}"/>
              </a:ext>
            </a:extLst>
          </p:cNvPr>
          <p:cNvGrpSpPr/>
          <p:nvPr>
            <p:custDataLst>
              <p:tags r:id="rId5"/>
            </p:custDataLst>
          </p:nvPr>
        </p:nvGrpSpPr>
        <p:grpSpPr>
          <a:xfrm>
            <a:off x="179512" y="5277093"/>
            <a:ext cx="1349513" cy="1396372"/>
            <a:chOff x="179512" y="5277093"/>
            <a:chExt cx="1349513" cy="1396372"/>
          </a:xfrm>
        </p:grpSpPr>
        <p:pic>
          <p:nvPicPr>
            <p:cNvPr id="10" name="Image 9">
              <a:extLst>
                <a:ext uri="{FF2B5EF4-FFF2-40B4-BE49-F238E27FC236}">
                  <a16:creationId xmlns:a16="http://schemas.microsoft.com/office/drawing/2014/main" id="{7E0B0F37-E77B-4D0F-B6EF-6DAA79B38C31}"/>
                </a:ext>
              </a:extLst>
            </p:cNvPr>
            <p:cNvPicPr>
              <a:picLocks noChangeAspect="1"/>
            </p:cNvPicPr>
            <p:nvPr/>
          </p:nvPicPr>
          <p:blipFill>
            <a:blip r:embed="rId9"/>
            <a:stretch>
              <a:fillRect/>
            </a:stretch>
          </p:blipFill>
          <p:spPr>
            <a:xfrm>
              <a:off x="228600" y="5277093"/>
              <a:ext cx="1300425" cy="1396372"/>
            </a:xfrm>
            <a:prstGeom prst="rect">
              <a:avLst/>
            </a:prstGeom>
          </p:spPr>
        </p:pic>
        <p:sp>
          <p:nvSpPr>
            <p:cNvPr id="11" name="Forme libre 1">
              <a:extLst>
                <a:ext uri="{FF2B5EF4-FFF2-40B4-BE49-F238E27FC236}">
                  <a16:creationId xmlns:a16="http://schemas.microsoft.com/office/drawing/2014/main" id="{6DBF4867-9F01-40A3-9A1D-E5B4722459ED}"/>
                </a:ext>
              </a:extLst>
            </p:cNvPr>
            <p:cNvSpPr/>
            <p:nvPr/>
          </p:nvSpPr>
          <p:spPr>
            <a:xfrm>
              <a:off x="179512" y="5841269"/>
              <a:ext cx="1349513" cy="515082"/>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2" name="Groupe 11">
            <a:extLst>
              <a:ext uri="{FF2B5EF4-FFF2-40B4-BE49-F238E27FC236}">
                <a16:creationId xmlns:a16="http://schemas.microsoft.com/office/drawing/2014/main" id="{041066E2-77F9-4AC0-84A6-9C098ABB80D0}"/>
              </a:ext>
            </a:extLst>
          </p:cNvPr>
          <p:cNvGrpSpPr/>
          <p:nvPr>
            <p:custDataLst>
              <p:tags r:id="rId6"/>
            </p:custDataLst>
          </p:nvPr>
        </p:nvGrpSpPr>
        <p:grpSpPr>
          <a:xfrm>
            <a:off x="7020272" y="5277092"/>
            <a:ext cx="2035999" cy="1580907"/>
            <a:chOff x="6193023" y="5346308"/>
            <a:chExt cx="2035999" cy="1580907"/>
          </a:xfrm>
        </p:grpSpPr>
        <p:pic>
          <p:nvPicPr>
            <p:cNvPr id="13" name="Image 12">
              <a:extLst>
                <a:ext uri="{FF2B5EF4-FFF2-40B4-BE49-F238E27FC236}">
                  <a16:creationId xmlns:a16="http://schemas.microsoft.com/office/drawing/2014/main" id="{70FD714F-71DC-4C3E-B9C4-D79964124C97}"/>
                </a:ext>
              </a:extLst>
            </p:cNvPr>
            <p:cNvPicPr>
              <a:picLocks noChangeAspect="1"/>
            </p:cNvPicPr>
            <p:nvPr/>
          </p:nvPicPr>
          <p:blipFill>
            <a:blip r:embed="rId10"/>
            <a:stretch>
              <a:fillRect/>
            </a:stretch>
          </p:blipFill>
          <p:spPr>
            <a:xfrm>
              <a:off x="6193023" y="5400290"/>
              <a:ext cx="1999590" cy="1425553"/>
            </a:xfrm>
            <a:prstGeom prst="rect">
              <a:avLst/>
            </a:prstGeom>
          </p:spPr>
        </p:pic>
        <p:sp>
          <p:nvSpPr>
            <p:cNvPr id="14" name="Rectangle à coins arrondis 18">
              <a:extLst>
                <a:ext uri="{FF2B5EF4-FFF2-40B4-BE49-F238E27FC236}">
                  <a16:creationId xmlns:a16="http://schemas.microsoft.com/office/drawing/2014/main" id="{ECE0DDCD-2230-4672-955B-216D7A62EDE4}"/>
                </a:ext>
              </a:extLst>
            </p:cNvPr>
            <p:cNvSpPr/>
            <p:nvPr/>
          </p:nvSpPr>
          <p:spPr>
            <a:xfrm>
              <a:off x="6193023" y="5346308"/>
              <a:ext cx="2035999" cy="1580907"/>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7" name="Groupe 16">
            <a:extLst>
              <a:ext uri="{FF2B5EF4-FFF2-40B4-BE49-F238E27FC236}">
                <a16:creationId xmlns:a16="http://schemas.microsoft.com/office/drawing/2014/main" id="{28094E0C-B5D6-4D1F-B7D9-A435E4DC43D0}"/>
              </a:ext>
            </a:extLst>
          </p:cNvPr>
          <p:cNvGrpSpPr/>
          <p:nvPr>
            <p:custDataLst>
              <p:tags r:id="rId7"/>
            </p:custDataLst>
          </p:nvPr>
        </p:nvGrpSpPr>
        <p:grpSpPr>
          <a:xfrm>
            <a:off x="2952000" y="3833890"/>
            <a:ext cx="3240000" cy="2401631"/>
            <a:chOff x="3023828" y="3578075"/>
            <a:chExt cx="3240000" cy="2401631"/>
          </a:xfrm>
        </p:grpSpPr>
        <p:sp>
          <p:nvSpPr>
            <p:cNvPr id="15" name="Rectangle : coins arrondis 14">
              <a:extLst>
                <a:ext uri="{FF2B5EF4-FFF2-40B4-BE49-F238E27FC236}">
                  <a16:creationId xmlns:a16="http://schemas.microsoft.com/office/drawing/2014/main" id="{000B436F-A9B4-44C3-A6A9-BE7AA4B3280F}"/>
                </a:ext>
              </a:extLst>
            </p:cNvPr>
            <p:cNvSpPr/>
            <p:nvPr/>
          </p:nvSpPr>
          <p:spPr>
            <a:xfrm>
              <a:off x="3023828" y="3578075"/>
              <a:ext cx="3240000" cy="3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ltLang="fr-FR" dirty="0"/>
                <a:t>Engagement de réalisation</a:t>
              </a:r>
              <a:endParaRPr lang="fr-CA" dirty="0"/>
            </a:p>
          </p:txBody>
        </p:sp>
        <p:sp>
          <p:nvSpPr>
            <p:cNvPr id="20" name="Rectangle : coins arrondis 19">
              <a:extLst>
                <a:ext uri="{FF2B5EF4-FFF2-40B4-BE49-F238E27FC236}">
                  <a16:creationId xmlns:a16="http://schemas.microsoft.com/office/drawing/2014/main" id="{3B5F2564-9E4E-457D-80D5-C68E866DE924}"/>
                </a:ext>
              </a:extLst>
            </p:cNvPr>
            <p:cNvSpPr/>
            <p:nvPr/>
          </p:nvSpPr>
          <p:spPr>
            <a:xfrm>
              <a:off x="3023828" y="4079472"/>
              <a:ext cx="3240000" cy="3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ltLang="fr-FR" dirty="0"/>
                <a:t>Capacité de réalisation</a:t>
              </a:r>
              <a:endParaRPr lang="fr-CA" dirty="0"/>
            </a:p>
          </p:txBody>
        </p:sp>
        <p:sp>
          <p:nvSpPr>
            <p:cNvPr id="21" name="Rectangle : coins arrondis 20">
              <a:extLst>
                <a:ext uri="{FF2B5EF4-FFF2-40B4-BE49-F238E27FC236}">
                  <a16:creationId xmlns:a16="http://schemas.microsoft.com/office/drawing/2014/main" id="{25571DA5-12D3-4017-97FC-7AAF634BE64A}"/>
                </a:ext>
              </a:extLst>
            </p:cNvPr>
            <p:cNvSpPr/>
            <p:nvPr/>
          </p:nvSpPr>
          <p:spPr>
            <a:xfrm>
              <a:off x="3023828" y="4580869"/>
              <a:ext cx="3240000" cy="3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ltLang="fr-FR" dirty="0"/>
                <a:t>Activités réalisées</a:t>
              </a:r>
              <a:endParaRPr lang="fr-CA" dirty="0"/>
            </a:p>
          </p:txBody>
        </p:sp>
        <p:sp>
          <p:nvSpPr>
            <p:cNvPr id="22" name="Rectangle : coins arrondis 21">
              <a:extLst>
                <a:ext uri="{FF2B5EF4-FFF2-40B4-BE49-F238E27FC236}">
                  <a16:creationId xmlns:a16="http://schemas.microsoft.com/office/drawing/2014/main" id="{472D7E3E-EDCB-4AE5-B25F-7AA143B3C48A}"/>
                </a:ext>
              </a:extLst>
            </p:cNvPr>
            <p:cNvSpPr/>
            <p:nvPr/>
          </p:nvSpPr>
          <p:spPr>
            <a:xfrm>
              <a:off x="3023828" y="5082266"/>
              <a:ext cx="3240000" cy="3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ltLang="fr-FR" dirty="0"/>
                <a:t>Mesure et analyse</a:t>
              </a:r>
              <a:endParaRPr lang="fr-CA" dirty="0"/>
            </a:p>
          </p:txBody>
        </p:sp>
        <p:sp>
          <p:nvSpPr>
            <p:cNvPr id="23" name="Rectangle : coins arrondis 22">
              <a:extLst>
                <a:ext uri="{FF2B5EF4-FFF2-40B4-BE49-F238E27FC236}">
                  <a16:creationId xmlns:a16="http://schemas.microsoft.com/office/drawing/2014/main" id="{F9B3B6DB-1BA3-48BE-94A4-3D3A47E4CD41}"/>
                </a:ext>
              </a:extLst>
            </p:cNvPr>
            <p:cNvSpPr/>
            <p:nvPr/>
          </p:nvSpPr>
          <p:spPr>
            <a:xfrm>
              <a:off x="3023828" y="5583662"/>
              <a:ext cx="3240000" cy="396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altLang="fr-FR" dirty="0"/>
                <a:t>Vérification de mise en œuvre</a:t>
              </a:r>
              <a:endParaRPr lang="fr-CA" dirty="0"/>
            </a:p>
          </p:txBody>
        </p:sp>
      </p:grpSp>
    </p:spTree>
    <p:extLst>
      <p:ext uri="{BB962C8B-B14F-4D97-AF65-F5344CB8AC3E}">
        <p14:creationId xmlns:p14="http://schemas.microsoft.com/office/powerpoint/2010/main" val="2179002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Grp="1" noChangeArrowheads="1"/>
          </p:cNvSpPr>
          <p:nvPr>
            <p:ph type="title"/>
            <p:custDataLst>
              <p:tags r:id="rId1"/>
            </p:custDataLst>
          </p:nvPr>
        </p:nvSpPr>
        <p:spPr/>
        <p:txBody>
          <a:bodyPr>
            <a:normAutofit fontScale="90000"/>
          </a:bodyPr>
          <a:lstStyle/>
          <a:p>
            <a:r>
              <a:rPr lang="fr-CA" altLang="fr-FR" dirty="0"/>
              <a:t>Caractéristiques communes – Engagement de réalisation</a:t>
            </a:r>
          </a:p>
        </p:txBody>
      </p:sp>
      <p:sp>
        <p:nvSpPr>
          <p:cNvPr id="4" name="Espace réservé du contenu 3">
            <a:extLst>
              <a:ext uri="{FF2B5EF4-FFF2-40B4-BE49-F238E27FC236}">
                <a16:creationId xmlns:a16="http://schemas.microsoft.com/office/drawing/2014/main" id="{80F972CB-7ED4-4603-928C-08CEFFCDB200}"/>
              </a:ext>
            </a:extLst>
          </p:cNvPr>
          <p:cNvSpPr>
            <a:spLocks noGrp="1"/>
          </p:cNvSpPr>
          <p:nvPr>
            <p:ph idx="1"/>
            <p:custDataLst>
              <p:tags r:id="rId2"/>
            </p:custDataLst>
          </p:nvPr>
        </p:nvSpPr>
        <p:spPr/>
        <p:txBody>
          <a:bodyPr>
            <a:normAutofit/>
          </a:bodyPr>
          <a:lstStyle/>
          <a:p>
            <a:r>
              <a:rPr lang="fr-CA" altLang="fr-FR" dirty="0"/>
              <a:t>Un plan d’action à suivre</a:t>
            </a:r>
          </a:p>
          <a:p>
            <a:r>
              <a:rPr lang="fr-CA" altLang="fr-FR" dirty="0"/>
              <a:t>Permet de s’assurer</a:t>
            </a:r>
          </a:p>
          <a:p>
            <a:pPr lvl="1"/>
            <a:r>
              <a:rPr lang="fr-CA" altLang="fr-FR" dirty="0"/>
              <a:t>la mise en œuvre </a:t>
            </a:r>
          </a:p>
          <a:p>
            <a:pPr lvl="1"/>
            <a:r>
              <a:rPr lang="fr-CA" altLang="fr-FR" dirty="0"/>
              <a:t>la durabilité du processus d’amélioration</a:t>
            </a:r>
          </a:p>
          <a:p>
            <a:r>
              <a:rPr lang="fr-CA" altLang="fr-FR" dirty="0"/>
              <a:t>Nécessite </a:t>
            </a:r>
          </a:p>
          <a:p>
            <a:pPr lvl="1"/>
            <a:r>
              <a:rPr lang="fr-CA" altLang="fr-FR" dirty="0"/>
              <a:t>la définition de procédés de contrôle </a:t>
            </a:r>
          </a:p>
          <a:p>
            <a:pPr lvl="1"/>
            <a:r>
              <a:rPr lang="fr-CA" altLang="fr-FR" dirty="0"/>
              <a:t>l’implication des dirigeants</a:t>
            </a:r>
          </a:p>
        </p:txBody>
      </p:sp>
      <p:sp>
        <p:nvSpPr>
          <p:cNvPr id="1536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EF50D0-6F05-4FF1-AAC8-D12C9A64036D}" type="slidenum">
              <a:rPr lang="en-US" altLang="en-US" smtClean="0"/>
              <a:pPr/>
              <a:t>31</a:t>
            </a:fld>
            <a:endParaRPr lang="en-US" altLang="en-US"/>
          </a:p>
        </p:txBody>
      </p:sp>
      <p:sp>
        <p:nvSpPr>
          <p:cNvPr id="15364" name="Rectangle 3"/>
          <p:cNvSpPr>
            <a:spLocks noChangeArrowheads="1"/>
          </p:cNvSpPr>
          <p:nvPr>
            <p:custDataLst>
              <p:tags r:id="rId4"/>
            </p:custDataLst>
          </p:nvPr>
        </p:nvSpPr>
        <p:spPr bwMode="auto">
          <a:xfrm>
            <a:off x="381000" y="1066800"/>
            <a:ext cx="7507288" cy="455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grpSp>
        <p:nvGrpSpPr>
          <p:cNvPr id="6" name="Groupe 5">
            <a:extLst>
              <a:ext uri="{FF2B5EF4-FFF2-40B4-BE49-F238E27FC236}">
                <a16:creationId xmlns:a16="http://schemas.microsoft.com/office/drawing/2014/main" id="{F0632E69-7708-47BF-9A02-763C958BCCFF}"/>
              </a:ext>
            </a:extLst>
          </p:cNvPr>
          <p:cNvGrpSpPr/>
          <p:nvPr>
            <p:custDataLst>
              <p:tags r:id="rId5"/>
            </p:custDataLst>
          </p:nvPr>
        </p:nvGrpSpPr>
        <p:grpSpPr>
          <a:xfrm>
            <a:off x="179512" y="5277093"/>
            <a:ext cx="1349513" cy="1396372"/>
            <a:chOff x="179512" y="5277093"/>
            <a:chExt cx="1349513" cy="1396372"/>
          </a:xfrm>
        </p:grpSpPr>
        <p:pic>
          <p:nvPicPr>
            <p:cNvPr id="7" name="Image 6">
              <a:extLst>
                <a:ext uri="{FF2B5EF4-FFF2-40B4-BE49-F238E27FC236}">
                  <a16:creationId xmlns:a16="http://schemas.microsoft.com/office/drawing/2014/main" id="{0A601939-A99B-4FF6-9C00-FD2BB9EB5515}"/>
                </a:ext>
              </a:extLst>
            </p:cNvPr>
            <p:cNvPicPr>
              <a:picLocks noChangeAspect="1"/>
            </p:cNvPicPr>
            <p:nvPr/>
          </p:nvPicPr>
          <p:blipFill>
            <a:blip r:embed="rId10"/>
            <a:stretch>
              <a:fillRect/>
            </a:stretch>
          </p:blipFill>
          <p:spPr>
            <a:xfrm>
              <a:off x="228600" y="5277093"/>
              <a:ext cx="1300425" cy="1396372"/>
            </a:xfrm>
            <a:prstGeom prst="rect">
              <a:avLst/>
            </a:prstGeom>
          </p:spPr>
        </p:pic>
        <p:sp>
          <p:nvSpPr>
            <p:cNvPr id="8" name="Forme libre 1">
              <a:extLst>
                <a:ext uri="{FF2B5EF4-FFF2-40B4-BE49-F238E27FC236}">
                  <a16:creationId xmlns:a16="http://schemas.microsoft.com/office/drawing/2014/main" id="{93CD7716-DB76-4C59-A9EC-78A71203633B}"/>
                </a:ext>
              </a:extLst>
            </p:cNvPr>
            <p:cNvSpPr/>
            <p:nvPr/>
          </p:nvSpPr>
          <p:spPr>
            <a:xfrm>
              <a:off x="179512" y="5841269"/>
              <a:ext cx="1349513" cy="515082"/>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pic>
        <p:nvPicPr>
          <p:cNvPr id="10" name="Image 9">
            <a:extLst>
              <a:ext uri="{FF2B5EF4-FFF2-40B4-BE49-F238E27FC236}">
                <a16:creationId xmlns:a16="http://schemas.microsoft.com/office/drawing/2014/main" id="{ECB76ACA-CCC0-4F95-809B-FAAFF4A34B64}"/>
              </a:ext>
            </a:extLst>
          </p:cNvPr>
          <p:cNvPicPr>
            <a:picLocks noChangeAspect="1"/>
          </p:cNvPicPr>
          <p:nvPr>
            <p:custDataLst>
              <p:tags r:id="rId6"/>
            </p:custDataLst>
          </p:nvPr>
        </p:nvPicPr>
        <p:blipFill>
          <a:blip r:embed="rId11"/>
          <a:stretch>
            <a:fillRect/>
          </a:stretch>
        </p:blipFill>
        <p:spPr>
          <a:xfrm>
            <a:off x="7020272" y="5331074"/>
            <a:ext cx="1999590" cy="1425553"/>
          </a:xfrm>
          <a:prstGeom prst="rect">
            <a:avLst/>
          </a:prstGeom>
        </p:spPr>
      </p:pic>
      <p:sp>
        <p:nvSpPr>
          <p:cNvPr id="11" name="Rectangle à coins arrondis 18">
            <a:extLst>
              <a:ext uri="{FF2B5EF4-FFF2-40B4-BE49-F238E27FC236}">
                <a16:creationId xmlns:a16="http://schemas.microsoft.com/office/drawing/2014/main" id="{E7BDAB23-EF5E-4EF6-B556-7CF8B0B53AAE}"/>
              </a:ext>
            </a:extLst>
          </p:cNvPr>
          <p:cNvSpPr/>
          <p:nvPr>
            <p:custDataLst>
              <p:tags r:id="rId7"/>
            </p:custDataLst>
          </p:nvPr>
        </p:nvSpPr>
        <p:spPr>
          <a:xfrm>
            <a:off x="7020272" y="5277092"/>
            <a:ext cx="2035999" cy="1580907"/>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nvGrpSpPr>
          <p:cNvPr id="3" name="Groupe 2">
            <a:extLst>
              <a:ext uri="{FF2B5EF4-FFF2-40B4-BE49-F238E27FC236}">
                <a16:creationId xmlns:a16="http://schemas.microsoft.com/office/drawing/2014/main" id="{46B895CD-8026-4A3D-AA86-255B3C188E70}"/>
              </a:ext>
            </a:extLst>
          </p:cNvPr>
          <p:cNvGrpSpPr/>
          <p:nvPr>
            <p:custDataLst>
              <p:tags r:id="rId8"/>
            </p:custDataLst>
          </p:nvPr>
        </p:nvGrpSpPr>
        <p:grpSpPr>
          <a:xfrm>
            <a:off x="3639760" y="5360288"/>
            <a:ext cx="1864478" cy="1387232"/>
            <a:chOff x="3639760" y="5360288"/>
            <a:chExt cx="1864478" cy="1387232"/>
          </a:xfrm>
        </p:grpSpPr>
        <p:pic>
          <p:nvPicPr>
            <p:cNvPr id="2" name="Image 1">
              <a:extLst>
                <a:ext uri="{FF2B5EF4-FFF2-40B4-BE49-F238E27FC236}">
                  <a16:creationId xmlns:a16="http://schemas.microsoft.com/office/drawing/2014/main" id="{48EBC8E4-29DD-4E97-8D34-832658B0329B}"/>
                </a:ext>
              </a:extLst>
            </p:cNvPr>
            <p:cNvPicPr>
              <a:picLocks noChangeAspect="1"/>
            </p:cNvPicPr>
            <p:nvPr/>
          </p:nvPicPr>
          <p:blipFill>
            <a:blip r:embed="rId12"/>
            <a:stretch>
              <a:fillRect/>
            </a:stretch>
          </p:blipFill>
          <p:spPr>
            <a:xfrm>
              <a:off x="3683057" y="5387570"/>
              <a:ext cx="1777885" cy="1359950"/>
            </a:xfrm>
            <a:prstGeom prst="rect">
              <a:avLst/>
            </a:prstGeom>
          </p:spPr>
        </p:pic>
        <p:sp>
          <p:nvSpPr>
            <p:cNvPr id="19" name="Rectangle à coins arrondis 18">
              <a:extLst>
                <a:ext uri="{FF2B5EF4-FFF2-40B4-BE49-F238E27FC236}">
                  <a16:creationId xmlns:a16="http://schemas.microsoft.com/office/drawing/2014/main" id="{FF24E115-96F6-48EB-9611-4FEBEDA59F6D}"/>
                </a:ext>
              </a:extLst>
            </p:cNvPr>
            <p:cNvSpPr/>
            <p:nvPr/>
          </p:nvSpPr>
          <p:spPr>
            <a:xfrm>
              <a:off x="3639760" y="5360288"/>
              <a:ext cx="1864478" cy="302794"/>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3171674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Grp="1" noChangeArrowheads="1"/>
          </p:cNvSpPr>
          <p:nvPr>
            <p:ph type="title"/>
            <p:custDataLst>
              <p:tags r:id="rId1"/>
            </p:custDataLst>
          </p:nvPr>
        </p:nvSpPr>
        <p:spPr/>
        <p:txBody>
          <a:bodyPr>
            <a:normAutofit fontScale="90000"/>
          </a:bodyPr>
          <a:lstStyle/>
          <a:p>
            <a:r>
              <a:rPr lang="fr-CA" altLang="fr-FR" dirty="0"/>
              <a:t>Caractéristiques communes – Capacité de réalisation</a:t>
            </a:r>
          </a:p>
        </p:txBody>
      </p:sp>
      <p:sp>
        <p:nvSpPr>
          <p:cNvPr id="4" name="Espace réservé du contenu 3">
            <a:extLst>
              <a:ext uri="{FF2B5EF4-FFF2-40B4-BE49-F238E27FC236}">
                <a16:creationId xmlns:a16="http://schemas.microsoft.com/office/drawing/2014/main" id="{80F972CB-7ED4-4603-928C-08CEFFCDB200}"/>
              </a:ext>
            </a:extLst>
          </p:cNvPr>
          <p:cNvSpPr>
            <a:spLocks noGrp="1"/>
          </p:cNvSpPr>
          <p:nvPr>
            <p:ph idx="1"/>
            <p:custDataLst>
              <p:tags r:id="rId2"/>
            </p:custDataLst>
          </p:nvPr>
        </p:nvSpPr>
        <p:spPr/>
        <p:txBody>
          <a:bodyPr>
            <a:normAutofit/>
          </a:bodyPr>
          <a:lstStyle/>
          <a:p>
            <a:r>
              <a:rPr lang="fr-CA" altLang="fr-FR" dirty="0"/>
              <a:t>Préalables à un projet de développement logiciel</a:t>
            </a:r>
          </a:p>
          <a:p>
            <a:pPr lvl="1"/>
            <a:r>
              <a:rPr lang="fr-CA" altLang="fr-FR" dirty="0"/>
              <a:t>pour la mise en œuvre du processus d’amélioration </a:t>
            </a:r>
          </a:p>
          <a:p>
            <a:r>
              <a:rPr lang="fr-CA" altLang="fr-FR" dirty="0"/>
              <a:t>On y décrit </a:t>
            </a:r>
          </a:p>
          <a:p>
            <a:pPr lvl="1"/>
            <a:r>
              <a:rPr lang="fr-CA" altLang="fr-FR" dirty="0"/>
              <a:t>les ressources</a:t>
            </a:r>
          </a:p>
          <a:p>
            <a:pPr lvl="1"/>
            <a:r>
              <a:rPr lang="fr-CA" altLang="fr-FR" dirty="0"/>
              <a:t>les structures hiérarchiques </a:t>
            </a:r>
          </a:p>
          <a:p>
            <a:pPr lvl="1"/>
            <a:r>
              <a:rPr lang="fr-CA" altLang="fr-FR" dirty="0"/>
              <a:t>les formations requises</a:t>
            </a:r>
          </a:p>
          <a:p>
            <a:endParaRPr lang="fr-CA" dirty="0"/>
          </a:p>
        </p:txBody>
      </p:sp>
      <p:sp>
        <p:nvSpPr>
          <p:cNvPr id="1536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EF50D0-6F05-4FF1-AAC8-D12C9A64036D}" type="slidenum">
              <a:rPr lang="en-US" altLang="en-US" smtClean="0"/>
              <a:pPr/>
              <a:t>32</a:t>
            </a:fld>
            <a:endParaRPr lang="en-US" altLang="en-US"/>
          </a:p>
        </p:txBody>
      </p:sp>
      <p:sp>
        <p:nvSpPr>
          <p:cNvPr id="15364" name="Rectangle 3"/>
          <p:cNvSpPr>
            <a:spLocks noChangeArrowheads="1"/>
          </p:cNvSpPr>
          <p:nvPr>
            <p:custDataLst>
              <p:tags r:id="rId4"/>
            </p:custDataLst>
          </p:nvPr>
        </p:nvSpPr>
        <p:spPr bwMode="auto">
          <a:xfrm>
            <a:off x="381000" y="1066800"/>
            <a:ext cx="7507288" cy="455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CA" altLang="fr-FR" sz="2000" dirty="0"/>
          </a:p>
        </p:txBody>
      </p:sp>
      <p:grpSp>
        <p:nvGrpSpPr>
          <p:cNvPr id="6" name="Groupe 5">
            <a:extLst>
              <a:ext uri="{FF2B5EF4-FFF2-40B4-BE49-F238E27FC236}">
                <a16:creationId xmlns:a16="http://schemas.microsoft.com/office/drawing/2014/main" id="{8B2DF395-4E1F-41D4-BB23-9B2391B95A99}"/>
              </a:ext>
            </a:extLst>
          </p:cNvPr>
          <p:cNvGrpSpPr/>
          <p:nvPr>
            <p:custDataLst>
              <p:tags r:id="rId5"/>
            </p:custDataLst>
          </p:nvPr>
        </p:nvGrpSpPr>
        <p:grpSpPr>
          <a:xfrm>
            <a:off x="179512" y="5277093"/>
            <a:ext cx="1349513" cy="1396372"/>
            <a:chOff x="179512" y="5277093"/>
            <a:chExt cx="1349513" cy="1396372"/>
          </a:xfrm>
        </p:grpSpPr>
        <p:pic>
          <p:nvPicPr>
            <p:cNvPr id="7" name="Image 6">
              <a:extLst>
                <a:ext uri="{FF2B5EF4-FFF2-40B4-BE49-F238E27FC236}">
                  <a16:creationId xmlns:a16="http://schemas.microsoft.com/office/drawing/2014/main" id="{875AEFE6-1A9A-4751-B425-F714DD7C6106}"/>
                </a:ext>
              </a:extLst>
            </p:cNvPr>
            <p:cNvPicPr>
              <a:picLocks noChangeAspect="1"/>
            </p:cNvPicPr>
            <p:nvPr/>
          </p:nvPicPr>
          <p:blipFill>
            <a:blip r:embed="rId9"/>
            <a:stretch>
              <a:fillRect/>
            </a:stretch>
          </p:blipFill>
          <p:spPr>
            <a:xfrm>
              <a:off x="228600" y="5277093"/>
              <a:ext cx="1300425" cy="1396372"/>
            </a:xfrm>
            <a:prstGeom prst="rect">
              <a:avLst/>
            </a:prstGeom>
          </p:spPr>
        </p:pic>
        <p:sp>
          <p:nvSpPr>
            <p:cNvPr id="8" name="Forme libre 1">
              <a:extLst>
                <a:ext uri="{FF2B5EF4-FFF2-40B4-BE49-F238E27FC236}">
                  <a16:creationId xmlns:a16="http://schemas.microsoft.com/office/drawing/2014/main" id="{D35A87D0-7831-476C-8D62-71F9CDC4C4F7}"/>
                </a:ext>
              </a:extLst>
            </p:cNvPr>
            <p:cNvSpPr/>
            <p:nvPr/>
          </p:nvSpPr>
          <p:spPr>
            <a:xfrm>
              <a:off x="179512" y="5841269"/>
              <a:ext cx="1349513" cy="515082"/>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9" name="Groupe 8">
            <a:extLst>
              <a:ext uri="{FF2B5EF4-FFF2-40B4-BE49-F238E27FC236}">
                <a16:creationId xmlns:a16="http://schemas.microsoft.com/office/drawing/2014/main" id="{F3383B6C-3ABE-4CCF-A064-6BE3645E2A7D}"/>
              </a:ext>
            </a:extLst>
          </p:cNvPr>
          <p:cNvGrpSpPr/>
          <p:nvPr>
            <p:custDataLst>
              <p:tags r:id="rId6"/>
            </p:custDataLst>
          </p:nvPr>
        </p:nvGrpSpPr>
        <p:grpSpPr>
          <a:xfrm>
            <a:off x="7020272" y="5277092"/>
            <a:ext cx="2035999" cy="1580907"/>
            <a:chOff x="6193023" y="5346308"/>
            <a:chExt cx="2035999" cy="1580907"/>
          </a:xfrm>
        </p:grpSpPr>
        <p:pic>
          <p:nvPicPr>
            <p:cNvPr id="10" name="Image 9">
              <a:extLst>
                <a:ext uri="{FF2B5EF4-FFF2-40B4-BE49-F238E27FC236}">
                  <a16:creationId xmlns:a16="http://schemas.microsoft.com/office/drawing/2014/main" id="{A764312B-20ED-46DB-A02C-4003A2085973}"/>
                </a:ext>
              </a:extLst>
            </p:cNvPr>
            <p:cNvPicPr>
              <a:picLocks noChangeAspect="1"/>
            </p:cNvPicPr>
            <p:nvPr/>
          </p:nvPicPr>
          <p:blipFill>
            <a:blip r:embed="rId10"/>
            <a:stretch>
              <a:fillRect/>
            </a:stretch>
          </p:blipFill>
          <p:spPr>
            <a:xfrm>
              <a:off x="6193023" y="5400290"/>
              <a:ext cx="1999590" cy="1425553"/>
            </a:xfrm>
            <a:prstGeom prst="rect">
              <a:avLst/>
            </a:prstGeom>
          </p:spPr>
        </p:pic>
        <p:sp>
          <p:nvSpPr>
            <p:cNvPr id="11" name="Rectangle à coins arrondis 18">
              <a:extLst>
                <a:ext uri="{FF2B5EF4-FFF2-40B4-BE49-F238E27FC236}">
                  <a16:creationId xmlns:a16="http://schemas.microsoft.com/office/drawing/2014/main" id="{52E3AE7F-5AEA-4EE9-8180-633512EE84A5}"/>
                </a:ext>
              </a:extLst>
            </p:cNvPr>
            <p:cNvSpPr/>
            <p:nvPr/>
          </p:nvSpPr>
          <p:spPr>
            <a:xfrm>
              <a:off x="6193023" y="5346308"/>
              <a:ext cx="2035999" cy="1580907"/>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8" name="Groupe 17">
            <a:extLst>
              <a:ext uri="{FF2B5EF4-FFF2-40B4-BE49-F238E27FC236}">
                <a16:creationId xmlns:a16="http://schemas.microsoft.com/office/drawing/2014/main" id="{8FF27146-9FFE-4A6F-8F6D-F28B49903F69}"/>
              </a:ext>
            </a:extLst>
          </p:cNvPr>
          <p:cNvGrpSpPr/>
          <p:nvPr>
            <p:custDataLst>
              <p:tags r:id="rId7"/>
            </p:custDataLst>
          </p:nvPr>
        </p:nvGrpSpPr>
        <p:grpSpPr>
          <a:xfrm>
            <a:off x="3639760" y="5387570"/>
            <a:ext cx="1864478" cy="1359950"/>
            <a:chOff x="3639760" y="5387570"/>
            <a:chExt cx="1864478" cy="1359950"/>
          </a:xfrm>
        </p:grpSpPr>
        <p:pic>
          <p:nvPicPr>
            <p:cNvPr id="19" name="Image 18">
              <a:extLst>
                <a:ext uri="{FF2B5EF4-FFF2-40B4-BE49-F238E27FC236}">
                  <a16:creationId xmlns:a16="http://schemas.microsoft.com/office/drawing/2014/main" id="{F4A42147-AD2C-4FB4-A432-DB24C6A32891}"/>
                </a:ext>
              </a:extLst>
            </p:cNvPr>
            <p:cNvPicPr>
              <a:picLocks noChangeAspect="1"/>
            </p:cNvPicPr>
            <p:nvPr/>
          </p:nvPicPr>
          <p:blipFill>
            <a:blip r:embed="rId11"/>
            <a:stretch>
              <a:fillRect/>
            </a:stretch>
          </p:blipFill>
          <p:spPr>
            <a:xfrm>
              <a:off x="3683057" y="5387570"/>
              <a:ext cx="1777885" cy="1359950"/>
            </a:xfrm>
            <a:prstGeom prst="rect">
              <a:avLst/>
            </a:prstGeom>
          </p:spPr>
        </p:pic>
        <p:sp>
          <p:nvSpPr>
            <p:cNvPr id="20" name="Rectangle à coins arrondis 18">
              <a:extLst>
                <a:ext uri="{FF2B5EF4-FFF2-40B4-BE49-F238E27FC236}">
                  <a16:creationId xmlns:a16="http://schemas.microsoft.com/office/drawing/2014/main" id="{7CD9D482-7DB5-4EB0-8891-B046A49A7DA3}"/>
                </a:ext>
              </a:extLst>
            </p:cNvPr>
            <p:cNvSpPr/>
            <p:nvPr/>
          </p:nvSpPr>
          <p:spPr>
            <a:xfrm>
              <a:off x="3639760" y="5617393"/>
              <a:ext cx="1864478" cy="302794"/>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1450987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Grp="1" noChangeArrowheads="1"/>
          </p:cNvSpPr>
          <p:nvPr>
            <p:ph type="title"/>
            <p:custDataLst>
              <p:tags r:id="rId1"/>
            </p:custDataLst>
          </p:nvPr>
        </p:nvSpPr>
        <p:spPr/>
        <p:txBody>
          <a:bodyPr>
            <a:normAutofit fontScale="90000"/>
          </a:bodyPr>
          <a:lstStyle/>
          <a:p>
            <a:r>
              <a:rPr lang="fr-CA" altLang="fr-FR" dirty="0"/>
              <a:t>Caractéristiques communes – Activités réalisées</a:t>
            </a:r>
          </a:p>
        </p:txBody>
      </p:sp>
      <p:sp>
        <p:nvSpPr>
          <p:cNvPr id="8" name="Espace réservé du contenu 7">
            <a:extLst>
              <a:ext uri="{FF2B5EF4-FFF2-40B4-BE49-F238E27FC236}">
                <a16:creationId xmlns:a16="http://schemas.microsoft.com/office/drawing/2014/main" id="{657469FE-74C1-447D-8772-BECAF6272E38}"/>
              </a:ext>
            </a:extLst>
          </p:cNvPr>
          <p:cNvSpPr>
            <a:spLocks noGrp="1"/>
          </p:cNvSpPr>
          <p:nvPr>
            <p:ph idx="1"/>
            <p:custDataLst>
              <p:tags r:id="rId2"/>
            </p:custDataLst>
          </p:nvPr>
        </p:nvSpPr>
        <p:spPr/>
        <p:txBody>
          <a:bodyPr>
            <a:normAutofit/>
          </a:bodyPr>
          <a:lstStyle/>
          <a:p>
            <a:r>
              <a:rPr lang="fr-CA" altLang="fr-FR" dirty="0"/>
              <a:t>Les procédures améliorant un secteur-clé</a:t>
            </a:r>
          </a:p>
          <a:p>
            <a:r>
              <a:rPr lang="fr-CA" altLang="fr-FR" dirty="0"/>
              <a:t>Les activités réalisées incluent </a:t>
            </a:r>
          </a:p>
          <a:p>
            <a:pPr lvl="1"/>
            <a:r>
              <a:rPr lang="fr-CA" altLang="fr-FR" dirty="0"/>
              <a:t>la définition de plans et de procédures</a:t>
            </a:r>
          </a:p>
          <a:p>
            <a:pPr lvl="1"/>
            <a:r>
              <a:rPr lang="fr-CA" altLang="fr-FR" dirty="0"/>
              <a:t>la réalisation et le suivi du travail</a:t>
            </a:r>
          </a:p>
          <a:p>
            <a:pPr lvl="1"/>
            <a:r>
              <a:rPr lang="fr-CA" altLang="fr-FR" dirty="0"/>
              <a:t>l’application d’actions correctives si nécessaire</a:t>
            </a:r>
          </a:p>
        </p:txBody>
      </p:sp>
      <p:sp>
        <p:nvSpPr>
          <p:cNvPr id="1536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EF50D0-6F05-4FF1-AAC8-D12C9A64036D}" type="slidenum">
              <a:rPr lang="en-US" altLang="en-US" smtClean="0"/>
              <a:pPr/>
              <a:t>33</a:t>
            </a:fld>
            <a:endParaRPr lang="en-US" altLang="en-US"/>
          </a:p>
        </p:txBody>
      </p:sp>
      <p:sp>
        <p:nvSpPr>
          <p:cNvPr id="15364" name="Rectangle 3"/>
          <p:cNvSpPr>
            <a:spLocks noChangeArrowheads="1"/>
          </p:cNvSpPr>
          <p:nvPr>
            <p:custDataLst>
              <p:tags r:id="rId4"/>
            </p:custDataLst>
          </p:nvPr>
        </p:nvSpPr>
        <p:spPr bwMode="auto">
          <a:xfrm>
            <a:off x="381000" y="1066800"/>
            <a:ext cx="7507288" cy="3982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tx2"/>
              </a:buClr>
              <a:buSzPct val="70000"/>
              <a:buFont typeface="Wingdings" pitchFamily="2" charset="2"/>
              <a:buChar char="l"/>
            </a:pPr>
            <a:endParaRPr lang="fr-CA" altLang="fr-FR" sz="1600" dirty="0"/>
          </a:p>
        </p:txBody>
      </p:sp>
      <p:grpSp>
        <p:nvGrpSpPr>
          <p:cNvPr id="6" name="Groupe 5">
            <a:extLst>
              <a:ext uri="{FF2B5EF4-FFF2-40B4-BE49-F238E27FC236}">
                <a16:creationId xmlns:a16="http://schemas.microsoft.com/office/drawing/2014/main" id="{848C46FB-DE28-4578-B84C-CEDF63DA9767}"/>
              </a:ext>
            </a:extLst>
          </p:cNvPr>
          <p:cNvGrpSpPr/>
          <p:nvPr>
            <p:custDataLst>
              <p:tags r:id="rId5"/>
            </p:custDataLst>
          </p:nvPr>
        </p:nvGrpSpPr>
        <p:grpSpPr>
          <a:xfrm>
            <a:off x="179512" y="5277093"/>
            <a:ext cx="1349513" cy="1396372"/>
            <a:chOff x="179512" y="5277093"/>
            <a:chExt cx="1349513" cy="1396372"/>
          </a:xfrm>
        </p:grpSpPr>
        <p:pic>
          <p:nvPicPr>
            <p:cNvPr id="7" name="Image 6">
              <a:extLst>
                <a:ext uri="{FF2B5EF4-FFF2-40B4-BE49-F238E27FC236}">
                  <a16:creationId xmlns:a16="http://schemas.microsoft.com/office/drawing/2014/main" id="{21B48EA5-DC07-461D-A1B1-15521BF10310}"/>
                </a:ext>
              </a:extLst>
            </p:cNvPr>
            <p:cNvPicPr>
              <a:picLocks noChangeAspect="1"/>
            </p:cNvPicPr>
            <p:nvPr/>
          </p:nvPicPr>
          <p:blipFill>
            <a:blip r:embed="rId9"/>
            <a:stretch>
              <a:fillRect/>
            </a:stretch>
          </p:blipFill>
          <p:spPr>
            <a:xfrm>
              <a:off x="228600" y="5277093"/>
              <a:ext cx="1300425" cy="1396372"/>
            </a:xfrm>
            <a:prstGeom prst="rect">
              <a:avLst/>
            </a:prstGeom>
          </p:spPr>
        </p:pic>
        <p:sp>
          <p:nvSpPr>
            <p:cNvPr id="9" name="Forme libre 1">
              <a:extLst>
                <a:ext uri="{FF2B5EF4-FFF2-40B4-BE49-F238E27FC236}">
                  <a16:creationId xmlns:a16="http://schemas.microsoft.com/office/drawing/2014/main" id="{6F750B7C-7BB4-4E3C-B5A4-5F2DFC582319}"/>
                </a:ext>
              </a:extLst>
            </p:cNvPr>
            <p:cNvSpPr/>
            <p:nvPr/>
          </p:nvSpPr>
          <p:spPr>
            <a:xfrm>
              <a:off x="179512" y="5841269"/>
              <a:ext cx="1349513" cy="515082"/>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0" name="Groupe 9">
            <a:extLst>
              <a:ext uri="{FF2B5EF4-FFF2-40B4-BE49-F238E27FC236}">
                <a16:creationId xmlns:a16="http://schemas.microsoft.com/office/drawing/2014/main" id="{1EBB4635-B17D-4656-A49B-9B40BCFBEFB4}"/>
              </a:ext>
            </a:extLst>
          </p:cNvPr>
          <p:cNvGrpSpPr/>
          <p:nvPr>
            <p:custDataLst>
              <p:tags r:id="rId6"/>
            </p:custDataLst>
          </p:nvPr>
        </p:nvGrpSpPr>
        <p:grpSpPr>
          <a:xfrm>
            <a:off x="7020272" y="5277092"/>
            <a:ext cx="2035999" cy="1580907"/>
            <a:chOff x="6193023" y="5346308"/>
            <a:chExt cx="2035999" cy="1580907"/>
          </a:xfrm>
        </p:grpSpPr>
        <p:pic>
          <p:nvPicPr>
            <p:cNvPr id="11" name="Image 10">
              <a:extLst>
                <a:ext uri="{FF2B5EF4-FFF2-40B4-BE49-F238E27FC236}">
                  <a16:creationId xmlns:a16="http://schemas.microsoft.com/office/drawing/2014/main" id="{C80C7AB6-B3BB-497C-B1D8-EB1438C3A7B1}"/>
                </a:ext>
              </a:extLst>
            </p:cNvPr>
            <p:cNvPicPr>
              <a:picLocks noChangeAspect="1"/>
            </p:cNvPicPr>
            <p:nvPr/>
          </p:nvPicPr>
          <p:blipFill>
            <a:blip r:embed="rId10"/>
            <a:stretch>
              <a:fillRect/>
            </a:stretch>
          </p:blipFill>
          <p:spPr>
            <a:xfrm>
              <a:off x="6193023" y="5400290"/>
              <a:ext cx="1999590" cy="1425553"/>
            </a:xfrm>
            <a:prstGeom prst="rect">
              <a:avLst/>
            </a:prstGeom>
          </p:spPr>
        </p:pic>
        <p:sp>
          <p:nvSpPr>
            <p:cNvPr id="12" name="Rectangle à coins arrondis 18">
              <a:extLst>
                <a:ext uri="{FF2B5EF4-FFF2-40B4-BE49-F238E27FC236}">
                  <a16:creationId xmlns:a16="http://schemas.microsoft.com/office/drawing/2014/main" id="{64759EA4-A4AC-408F-9208-55E6350908B6}"/>
                </a:ext>
              </a:extLst>
            </p:cNvPr>
            <p:cNvSpPr/>
            <p:nvPr/>
          </p:nvSpPr>
          <p:spPr>
            <a:xfrm>
              <a:off x="6193023" y="5346308"/>
              <a:ext cx="2035999" cy="1580907"/>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3" name="Groupe 12">
            <a:extLst>
              <a:ext uri="{FF2B5EF4-FFF2-40B4-BE49-F238E27FC236}">
                <a16:creationId xmlns:a16="http://schemas.microsoft.com/office/drawing/2014/main" id="{1F77F02E-F4C7-4A54-A28F-2B02753BD9F4}"/>
              </a:ext>
            </a:extLst>
          </p:cNvPr>
          <p:cNvGrpSpPr/>
          <p:nvPr>
            <p:custDataLst>
              <p:tags r:id="rId7"/>
            </p:custDataLst>
          </p:nvPr>
        </p:nvGrpSpPr>
        <p:grpSpPr>
          <a:xfrm>
            <a:off x="3639760" y="5387570"/>
            <a:ext cx="1864478" cy="1359950"/>
            <a:chOff x="3639760" y="5387570"/>
            <a:chExt cx="1864478" cy="1359950"/>
          </a:xfrm>
        </p:grpSpPr>
        <p:pic>
          <p:nvPicPr>
            <p:cNvPr id="14" name="Image 13">
              <a:extLst>
                <a:ext uri="{FF2B5EF4-FFF2-40B4-BE49-F238E27FC236}">
                  <a16:creationId xmlns:a16="http://schemas.microsoft.com/office/drawing/2014/main" id="{826BA111-1575-4E35-85BC-523E93E3574C}"/>
                </a:ext>
              </a:extLst>
            </p:cNvPr>
            <p:cNvPicPr>
              <a:picLocks noChangeAspect="1"/>
            </p:cNvPicPr>
            <p:nvPr/>
          </p:nvPicPr>
          <p:blipFill>
            <a:blip r:embed="rId11"/>
            <a:stretch>
              <a:fillRect/>
            </a:stretch>
          </p:blipFill>
          <p:spPr>
            <a:xfrm>
              <a:off x="3683057" y="5387570"/>
              <a:ext cx="1777885" cy="1359950"/>
            </a:xfrm>
            <a:prstGeom prst="rect">
              <a:avLst/>
            </a:prstGeom>
          </p:spPr>
        </p:pic>
        <p:sp>
          <p:nvSpPr>
            <p:cNvPr id="15" name="Rectangle à coins arrondis 18">
              <a:extLst>
                <a:ext uri="{FF2B5EF4-FFF2-40B4-BE49-F238E27FC236}">
                  <a16:creationId xmlns:a16="http://schemas.microsoft.com/office/drawing/2014/main" id="{D92DCC80-CE8F-4513-8698-B980866862C7}"/>
                </a:ext>
              </a:extLst>
            </p:cNvPr>
            <p:cNvSpPr/>
            <p:nvPr/>
          </p:nvSpPr>
          <p:spPr>
            <a:xfrm>
              <a:off x="3639760" y="5888383"/>
              <a:ext cx="1864478" cy="302794"/>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3886139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Grp="1" noChangeArrowheads="1"/>
          </p:cNvSpPr>
          <p:nvPr>
            <p:ph type="title"/>
            <p:custDataLst>
              <p:tags r:id="rId1"/>
            </p:custDataLst>
          </p:nvPr>
        </p:nvSpPr>
        <p:spPr/>
        <p:txBody>
          <a:bodyPr>
            <a:normAutofit fontScale="90000"/>
          </a:bodyPr>
          <a:lstStyle/>
          <a:p>
            <a:r>
              <a:rPr lang="fr-CA" altLang="fr-FR" dirty="0"/>
              <a:t>Caractéristiques communes – Mesure et analyse</a:t>
            </a:r>
          </a:p>
        </p:txBody>
      </p:sp>
      <p:sp>
        <p:nvSpPr>
          <p:cNvPr id="8" name="Espace réservé du contenu 7">
            <a:extLst>
              <a:ext uri="{FF2B5EF4-FFF2-40B4-BE49-F238E27FC236}">
                <a16:creationId xmlns:a16="http://schemas.microsoft.com/office/drawing/2014/main" id="{657469FE-74C1-447D-8772-BECAF6272E38}"/>
              </a:ext>
            </a:extLst>
          </p:cNvPr>
          <p:cNvSpPr>
            <a:spLocks noGrp="1"/>
          </p:cNvSpPr>
          <p:nvPr>
            <p:ph idx="1"/>
            <p:custDataLst>
              <p:tags r:id="rId2"/>
            </p:custDataLst>
          </p:nvPr>
        </p:nvSpPr>
        <p:spPr/>
        <p:txBody>
          <a:bodyPr>
            <a:normAutofit/>
          </a:bodyPr>
          <a:lstStyle/>
          <a:p>
            <a:r>
              <a:rPr lang="fr-CA" altLang="fr-FR" dirty="0"/>
              <a:t>Tout processus d’amélioration doit être validé</a:t>
            </a:r>
          </a:p>
          <a:p>
            <a:pPr lvl="1"/>
            <a:r>
              <a:rPr lang="fr-CA" altLang="fr-FR" dirty="0"/>
              <a:t>par une série de mesures et d’analyses</a:t>
            </a:r>
          </a:p>
          <a:p>
            <a:r>
              <a:rPr lang="fr-CA" altLang="fr-FR" dirty="0"/>
              <a:t>Pour ce faire, il faut fournir </a:t>
            </a:r>
          </a:p>
          <a:p>
            <a:pPr lvl="1"/>
            <a:r>
              <a:rPr lang="fr-CA" altLang="fr-FR" dirty="0"/>
              <a:t>des exemples de mesures </a:t>
            </a:r>
          </a:p>
          <a:p>
            <a:pPr lvl="1"/>
            <a:r>
              <a:rPr lang="fr-CA" altLang="fr-FR" dirty="0"/>
              <a:t>montrant l’état des activités réalisées et leur validité</a:t>
            </a:r>
          </a:p>
        </p:txBody>
      </p:sp>
      <p:sp>
        <p:nvSpPr>
          <p:cNvPr id="1536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EF50D0-6F05-4FF1-AAC8-D12C9A64036D}" type="slidenum">
              <a:rPr lang="en-US" altLang="en-US" smtClean="0"/>
              <a:pPr/>
              <a:t>34</a:t>
            </a:fld>
            <a:endParaRPr lang="en-US" altLang="en-US"/>
          </a:p>
        </p:txBody>
      </p:sp>
      <p:sp>
        <p:nvSpPr>
          <p:cNvPr id="15364" name="Rectangle 3"/>
          <p:cNvSpPr>
            <a:spLocks noChangeArrowheads="1"/>
          </p:cNvSpPr>
          <p:nvPr>
            <p:custDataLst>
              <p:tags r:id="rId4"/>
            </p:custDataLst>
          </p:nvPr>
        </p:nvSpPr>
        <p:spPr bwMode="auto">
          <a:xfrm>
            <a:off x="381000" y="1066800"/>
            <a:ext cx="7507288" cy="3982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tx2"/>
              </a:buClr>
              <a:buSzPct val="70000"/>
              <a:buFont typeface="Wingdings" pitchFamily="2" charset="2"/>
              <a:buChar char="l"/>
            </a:pPr>
            <a:endParaRPr lang="fr-CA" altLang="fr-FR" sz="1600" dirty="0"/>
          </a:p>
        </p:txBody>
      </p:sp>
      <p:grpSp>
        <p:nvGrpSpPr>
          <p:cNvPr id="6" name="Groupe 5">
            <a:extLst>
              <a:ext uri="{FF2B5EF4-FFF2-40B4-BE49-F238E27FC236}">
                <a16:creationId xmlns:a16="http://schemas.microsoft.com/office/drawing/2014/main" id="{4F43CBBB-8A08-4E56-9FAF-01B82C5AAC6B}"/>
              </a:ext>
            </a:extLst>
          </p:cNvPr>
          <p:cNvGrpSpPr/>
          <p:nvPr>
            <p:custDataLst>
              <p:tags r:id="rId5"/>
            </p:custDataLst>
          </p:nvPr>
        </p:nvGrpSpPr>
        <p:grpSpPr>
          <a:xfrm>
            <a:off x="179512" y="5277093"/>
            <a:ext cx="1349513" cy="1396372"/>
            <a:chOff x="179512" y="5277093"/>
            <a:chExt cx="1349513" cy="1396372"/>
          </a:xfrm>
        </p:grpSpPr>
        <p:pic>
          <p:nvPicPr>
            <p:cNvPr id="7" name="Image 6">
              <a:extLst>
                <a:ext uri="{FF2B5EF4-FFF2-40B4-BE49-F238E27FC236}">
                  <a16:creationId xmlns:a16="http://schemas.microsoft.com/office/drawing/2014/main" id="{CFC803C5-E08B-4F76-9100-4FB42CD84616}"/>
                </a:ext>
              </a:extLst>
            </p:cNvPr>
            <p:cNvPicPr>
              <a:picLocks noChangeAspect="1"/>
            </p:cNvPicPr>
            <p:nvPr/>
          </p:nvPicPr>
          <p:blipFill>
            <a:blip r:embed="rId9"/>
            <a:stretch>
              <a:fillRect/>
            </a:stretch>
          </p:blipFill>
          <p:spPr>
            <a:xfrm>
              <a:off x="228600" y="5277093"/>
              <a:ext cx="1300425" cy="1396372"/>
            </a:xfrm>
            <a:prstGeom prst="rect">
              <a:avLst/>
            </a:prstGeom>
          </p:spPr>
        </p:pic>
        <p:sp>
          <p:nvSpPr>
            <p:cNvPr id="9" name="Forme libre 1">
              <a:extLst>
                <a:ext uri="{FF2B5EF4-FFF2-40B4-BE49-F238E27FC236}">
                  <a16:creationId xmlns:a16="http://schemas.microsoft.com/office/drawing/2014/main" id="{1A444832-A24A-4EBC-B76D-E27EB7F267FB}"/>
                </a:ext>
              </a:extLst>
            </p:cNvPr>
            <p:cNvSpPr/>
            <p:nvPr/>
          </p:nvSpPr>
          <p:spPr>
            <a:xfrm>
              <a:off x="179512" y="5841269"/>
              <a:ext cx="1349513" cy="515082"/>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0" name="Groupe 9">
            <a:extLst>
              <a:ext uri="{FF2B5EF4-FFF2-40B4-BE49-F238E27FC236}">
                <a16:creationId xmlns:a16="http://schemas.microsoft.com/office/drawing/2014/main" id="{F042C65D-ED8B-4DA1-968C-C4DC85792155}"/>
              </a:ext>
            </a:extLst>
          </p:cNvPr>
          <p:cNvGrpSpPr/>
          <p:nvPr>
            <p:custDataLst>
              <p:tags r:id="rId6"/>
            </p:custDataLst>
          </p:nvPr>
        </p:nvGrpSpPr>
        <p:grpSpPr>
          <a:xfrm>
            <a:off x="7020272" y="5277092"/>
            <a:ext cx="2035999" cy="1580907"/>
            <a:chOff x="6193023" y="5346308"/>
            <a:chExt cx="2035999" cy="1580907"/>
          </a:xfrm>
        </p:grpSpPr>
        <p:pic>
          <p:nvPicPr>
            <p:cNvPr id="11" name="Image 10">
              <a:extLst>
                <a:ext uri="{FF2B5EF4-FFF2-40B4-BE49-F238E27FC236}">
                  <a16:creationId xmlns:a16="http://schemas.microsoft.com/office/drawing/2014/main" id="{2B61350F-C612-4358-8040-657BB07CB0DD}"/>
                </a:ext>
              </a:extLst>
            </p:cNvPr>
            <p:cNvPicPr>
              <a:picLocks noChangeAspect="1"/>
            </p:cNvPicPr>
            <p:nvPr/>
          </p:nvPicPr>
          <p:blipFill>
            <a:blip r:embed="rId10"/>
            <a:stretch>
              <a:fillRect/>
            </a:stretch>
          </p:blipFill>
          <p:spPr>
            <a:xfrm>
              <a:off x="6193023" y="5400290"/>
              <a:ext cx="1999590" cy="1425553"/>
            </a:xfrm>
            <a:prstGeom prst="rect">
              <a:avLst/>
            </a:prstGeom>
          </p:spPr>
        </p:pic>
        <p:sp>
          <p:nvSpPr>
            <p:cNvPr id="12" name="Rectangle à coins arrondis 18">
              <a:extLst>
                <a:ext uri="{FF2B5EF4-FFF2-40B4-BE49-F238E27FC236}">
                  <a16:creationId xmlns:a16="http://schemas.microsoft.com/office/drawing/2014/main" id="{433EC249-F201-431E-ADA2-FA92849F1B59}"/>
                </a:ext>
              </a:extLst>
            </p:cNvPr>
            <p:cNvSpPr/>
            <p:nvPr/>
          </p:nvSpPr>
          <p:spPr>
            <a:xfrm>
              <a:off x="6193023" y="5346308"/>
              <a:ext cx="2035999" cy="1580907"/>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3" name="Groupe 12">
            <a:extLst>
              <a:ext uri="{FF2B5EF4-FFF2-40B4-BE49-F238E27FC236}">
                <a16:creationId xmlns:a16="http://schemas.microsoft.com/office/drawing/2014/main" id="{A2ACD8F8-7053-4FC4-8527-2C03C2108ACF}"/>
              </a:ext>
            </a:extLst>
          </p:cNvPr>
          <p:cNvGrpSpPr/>
          <p:nvPr>
            <p:custDataLst>
              <p:tags r:id="rId7"/>
            </p:custDataLst>
          </p:nvPr>
        </p:nvGrpSpPr>
        <p:grpSpPr>
          <a:xfrm>
            <a:off x="3639760" y="5387570"/>
            <a:ext cx="1864478" cy="1359950"/>
            <a:chOff x="3639760" y="5387570"/>
            <a:chExt cx="1864478" cy="1359950"/>
          </a:xfrm>
        </p:grpSpPr>
        <p:pic>
          <p:nvPicPr>
            <p:cNvPr id="14" name="Image 13">
              <a:extLst>
                <a:ext uri="{FF2B5EF4-FFF2-40B4-BE49-F238E27FC236}">
                  <a16:creationId xmlns:a16="http://schemas.microsoft.com/office/drawing/2014/main" id="{16BE2527-15F2-4C21-8C3B-D5CC659857B0}"/>
                </a:ext>
              </a:extLst>
            </p:cNvPr>
            <p:cNvPicPr>
              <a:picLocks noChangeAspect="1"/>
            </p:cNvPicPr>
            <p:nvPr/>
          </p:nvPicPr>
          <p:blipFill>
            <a:blip r:embed="rId11"/>
            <a:stretch>
              <a:fillRect/>
            </a:stretch>
          </p:blipFill>
          <p:spPr>
            <a:xfrm>
              <a:off x="3683057" y="5387570"/>
              <a:ext cx="1777885" cy="1359950"/>
            </a:xfrm>
            <a:prstGeom prst="rect">
              <a:avLst/>
            </a:prstGeom>
          </p:spPr>
        </p:pic>
        <p:sp>
          <p:nvSpPr>
            <p:cNvPr id="15" name="Rectangle à coins arrondis 18">
              <a:extLst>
                <a:ext uri="{FF2B5EF4-FFF2-40B4-BE49-F238E27FC236}">
                  <a16:creationId xmlns:a16="http://schemas.microsoft.com/office/drawing/2014/main" id="{E99C1D83-6CAC-4100-88E6-E18C065E94A6}"/>
                </a:ext>
              </a:extLst>
            </p:cNvPr>
            <p:cNvSpPr/>
            <p:nvPr/>
          </p:nvSpPr>
          <p:spPr>
            <a:xfrm>
              <a:off x="3639760" y="6167115"/>
              <a:ext cx="1864478" cy="302794"/>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696851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p:cNvSpPr>
            <a:spLocks noGrp="1" noChangeArrowheads="1"/>
          </p:cNvSpPr>
          <p:nvPr>
            <p:ph type="title"/>
            <p:custDataLst>
              <p:tags r:id="rId1"/>
            </p:custDataLst>
          </p:nvPr>
        </p:nvSpPr>
        <p:spPr/>
        <p:txBody>
          <a:bodyPr>
            <a:normAutofit fontScale="90000"/>
          </a:bodyPr>
          <a:lstStyle/>
          <a:p>
            <a:r>
              <a:rPr lang="fr-CA" altLang="fr-FR" dirty="0"/>
              <a:t>Caractéristiques communes – Vérification de mise en œuvre</a:t>
            </a:r>
          </a:p>
        </p:txBody>
      </p:sp>
      <p:sp>
        <p:nvSpPr>
          <p:cNvPr id="8" name="Espace réservé du contenu 7">
            <a:extLst>
              <a:ext uri="{FF2B5EF4-FFF2-40B4-BE49-F238E27FC236}">
                <a16:creationId xmlns:a16="http://schemas.microsoft.com/office/drawing/2014/main" id="{657469FE-74C1-447D-8772-BECAF6272E38}"/>
              </a:ext>
            </a:extLst>
          </p:cNvPr>
          <p:cNvSpPr>
            <a:spLocks noGrp="1"/>
          </p:cNvSpPr>
          <p:nvPr>
            <p:ph idx="1"/>
            <p:custDataLst>
              <p:tags r:id="rId2"/>
            </p:custDataLst>
          </p:nvPr>
        </p:nvSpPr>
        <p:spPr/>
        <p:txBody>
          <a:bodyPr>
            <a:normAutofit/>
          </a:bodyPr>
          <a:lstStyle/>
          <a:p>
            <a:r>
              <a:rPr lang="fr-CA" altLang="fr-FR" dirty="0"/>
              <a:t>Tout processus d’amélioration doit être conforme</a:t>
            </a:r>
          </a:p>
          <a:p>
            <a:r>
              <a:rPr lang="fr-CA" altLang="fr-FR" dirty="0"/>
              <a:t>Typiquement, il s’agit de définir </a:t>
            </a:r>
          </a:p>
          <a:p>
            <a:pPr lvl="1"/>
            <a:r>
              <a:rPr lang="fr-CA" altLang="fr-FR" dirty="0"/>
              <a:t>les audits </a:t>
            </a:r>
          </a:p>
          <a:p>
            <a:pPr lvl="1"/>
            <a:r>
              <a:rPr lang="fr-CA" altLang="fr-FR" dirty="0"/>
              <a:t>l’assurance qualité nécessaire</a:t>
            </a:r>
          </a:p>
          <a:p>
            <a:endParaRPr lang="fr-CA" dirty="0"/>
          </a:p>
        </p:txBody>
      </p:sp>
      <p:sp>
        <p:nvSpPr>
          <p:cNvPr id="15363" name="Espace réservé du numéro de diapositive 2"/>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EF50D0-6F05-4FF1-AAC8-D12C9A64036D}" type="slidenum">
              <a:rPr lang="en-US" altLang="en-US" smtClean="0"/>
              <a:pPr/>
              <a:t>35</a:t>
            </a:fld>
            <a:endParaRPr lang="en-US" altLang="en-US"/>
          </a:p>
        </p:txBody>
      </p:sp>
      <p:sp>
        <p:nvSpPr>
          <p:cNvPr id="15364" name="Rectangle 3"/>
          <p:cNvSpPr>
            <a:spLocks noChangeArrowheads="1"/>
          </p:cNvSpPr>
          <p:nvPr>
            <p:custDataLst>
              <p:tags r:id="rId4"/>
            </p:custDataLst>
          </p:nvPr>
        </p:nvSpPr>
        <p:spPr bwMode="auto">
          <a:xfrm>
            <a:off x="381000" y="1066800"/>
            <a:ext cx="7507288" cy="3982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lvl="1" eaLnBrk="1" hangingPunct="1">
              <a:spcBef>
                <a:spcPct val="20000"/>
              </a:spcBef>
              <a:buClr>
                <a:schemeClr val="tx2"/>
              </a:buClr>
              <a:buSzPct val="70000"/>
              <a:buFont typeface="Wingdings" pitchFamily="2" charset="2"/>
              <a:buChar char="l"/>
            </a:pPr>
            <a:endParaRPr lang="fr-CA" altLang="fr-FR" sz="1600" dirty="0"/>
          </a:p>
        </p:txBody>
      </p:sp>
      <p:grpSp>
        <p:nvGrpSpPr>
          <p:cNvPr id="6" name="Groupe 5">
            <a:extLst>
              <a:ext uri="{FF2B5EF4-FFF2-40B4-BE49-F238E27FC236}">
                <a16:creationId xmlns:a16="http://schemas.microsoft.com/office/drawing/2014/main" id="{FC4AF994-F60C-4B7A-ACCA-04B988CDBC63}"/>
              </a:ext>
            </a:extLst>
          </p:cNvPr>
          <p:cNvGrpSpPr/>
          <p:nvPr>
            <p:custDataLst>
              <p:tags r:id="rId5"/>
            </p:custDataLst>
          </p:nvPr>
        </p:nvGrpSpPr>
        <p:grpSpPr>
          <a:xfrm>
            <a:off x="179512" y="5277093"/>
            <a:ext cx="1349513" cy="1396372"/>
            <a:chOff x="179512" y="5277093"/>
            <a:chExt cx="1349513" cy="1396372"/>
          </a:xfrm>
        </p:grpSpPr>
        <p:pic>
          <p:nvPicPr>
            <p:cNvPr id="7" name="Image 6">
              <a:extLst>
                <a:ext uri="{FF2B5EF4-FFF2-40B4-BE49-F238E27FC236}">
                  <a16:creationId xmlns:a16="http://schemas.microsoft.com/office/drawing/2014/main" id="{15FDB5ED-173D-440B-8F08-2D073971E18E}"/>
                </a:ext>
              </a:extLst>
            </p:cNvPr>
            <p:cNvPicPr>
              <a:picLocks noChangeAspect="1"/>
            </p:cNvPicPr>
            <p:nvPr/>
          </p:nvPicPr>
          <p:blipFill>
            <a:blip r:embed="rId9"/>
            <a:stretch>
              <a:fillRect/>
            </a:stretch>
          </p:blipFill>
          <p:spPr>
            <a:xfrm>
              <a:off x="228600" y="5277093"/>
              <a:ext cx="1300425" cy="1396372"/>
            </a:xfrm>
            <a:prstGeom prst="rect">
              <a:avLst/>
            </a:prstGeom>
          </p:spPr>
        </p:pic>
        <p:sp>
          <p:nvSpPr>
            <p:cNvPr id="9" name="Forme libre 1">
              <a:extLst>
                <a:ext uri="{FF2B5EF4-FFF2-40B4-BE49-F238E27FC236}">
                  <a16:creationId xmlns:a16="http://schemas.microsoft.com/office/drawing/2014/main" id="{45CF1D1C-2283-4CDB-B954-EC9B1F229804}"/>
                </a:ext>
              </a:extLst>
            </p:cNvPr>
            <p:cNvSpPr/>
            <p:nvPr/>
          </p:nvSpPr>
          <p:spPr>
            <a:xfrm>
              <a:off x="179512" y="5841269"/>
              <a:ext cx="1349513" cy="515082"/>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0" name="Groupe 9">
            <a:extLst>
              <a:ext uri="{FF2B5EF4-FFF2-40B4-BE49-F238E27FC236}">
                <a16:creationId xmlns:a16="http://schemas.microsoft.com/office/drawing/2014/main" id="{FB6C1DBF-981D-4FC9-B8D6-BF538A472C05}"/>
              </a:ext>
            </a:extLst>
          </p:cNvPr>
          <p:cNvGrpSpPr/>
          <p:nvPr>
            <p:custDataLst>
              <p:tags r:id="rId6"/>
            </p:custDataLst>
          </p:nvPr>
        </p:nvGrpSpPr>
        <p:grpSpPr>
          <a:xfrm>
            <a:off x="7020272" y="5277092"/>
            <a:ext cx="2035999" cy="1580907"/>
            <a:chOff x="6193023" y="5346308"/>
            <a:chExt cx="2035999" cy="1580907"/>
          </a:xfrm>
        </p:grpSpPr>
        <p:pic>
          <p:nvPicPr>
            <p:cNvPr id="11" name="Image 10">
              <a:extLst>
                <a:ext uri="{FF2B5EF4-FFF2-40B4-BE49-F238E27FC236}">
                  <a16:creationId xmlns:a16="http://schemas.microsoft.com/office/drawing/2014/main" id="{858AFD6F-E788-4935-872E-DB0FBFA50537}"/>
                </a:ext>
              </a:extLst>
            </p:cNvPr>
            <p:cNvPicPr>
              <a:picLocks noChangeAspect="1"/>
            </p:cNvPicPr>
            <p:nvPr/>
          </p:nvPicPr>
          <p:blipFill>
            <a:blip r:embed="rId10"/>
            <a:stretch>
              <a:fillRect/>
            </a:stretch>
          </p:blipFill>
          <p:spPr>
            <a:xfrm>
              <a:off x="6193023" y="5400290"/>
              <a:ext cx="1999590" cy="1425553"/>
            </a:xfrm>
            <a:prstGeom prst="rect">
              <a:avLst/>
            </a:prstGeom>
          </p:spPr>
        </p:pic>
        <p:sp>
          <p:nvSpPr>
            <p:cNvPr id="12" name="Rectangle à coins arrondis 18">
              <a:extLst>
                <a:ext uri="{FF2B5EF4-FFF2-40B4-BE49-F238E27FC236}">
                  <a16:creationId xmlns:a16="http://schemas.microsoft.com/office/drawing/2014/main" id="{1EC5A863-839A-4ED9-969C-09A8D72E69A7}"/>
                </a:ext>
              </a:extLst>
            </p:cNvPr>
            <p:cNvSpPr/>
            <p:nvPr/>
          </p:nvSpPr>
          <p:spPr>
            <a:xfrm>
              <a:off x="6193023" y="5346308"/>
              <a:ext cx="2035999" cy="1580907"/>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13" name="Groupe 12">
            <a:extLst>
              <a:ext uri="{FF2B5EF4-FFF2-40B4-BE49-F238E27FC236}">
                <a16:creationId xmlns:a16="http://schemas.microsoft.com/office/drawing/2014/main" id="{DDA98081-0968-4705-87EA-A1DDE2E8D94B}"/>
              </a:ext>
            </a:extLst>
          </p:cNvPr>
          <p:cNvGrpSpPr/>
          <p:nvPr>
            <p:custDataLst>
              <p:tags r:id="rId7"/>
            </p:custDataLst>
          </p:nvPr>
        </p:nvGrpSpPr>
        <p:grpSpPr>
          <a:xfrm>
            <a:off x="3639760" y="5387570"/>
            <a:ext cx="1864478" cy="1359950"/>
            <a:chOff x="3639760" y="5387570"/>
            <a:chExt cx="1864478" cy="1359950"/>
          </a:xfrm>
        </p:grpSpPr>
        <p:pic>
          <p:nvPicPr>
            <p:cNvPr id="14" name="Image 13">
              <a:extLst>
                <a:ext uri="{FF2B5EF4-FFF2-40B4-BE49-F238E27FC236}">
                  <a16:creationId xmlns:a16="http://schemas.microsoft.com/office/drawing/2014/main" id="{E369C7CA-5EA2-4E1C-A71A-D92ED401A1ED}"/>
                </a:ext>
              </a:extLst>
            </p:cNvPr>
            <p:cNvPicPr>
              <a:picLocks noChangeAspect="1"/>
            </p:cNvPicPr>
            <p:nvPr/>
          </p:nvPicPr>
          <p:blipFill>
            <a:blip r:embed="rId11"/>
            <a:stretch>
              <a:fillRect/>
            </a:stretch>
          </p:blipFill>
          <p:spPr>
            <a:xfrm>
              <a:off x="3683057" y="5387570"/>
              <a:ext cx="1777885" cy="1359950"/>
            </a:xfrm>
            <a:prstGeom prst="rect">
              <a:avLst/>
            </a:prstGeom>
          </p:spPr>
        </p:pic>
        <p:sp>
          <p:nvSpPr>
            <p:cNvPr id="15" name="Rectangle à coins arrondis 18">
              <a:extLst>
                <a:ext uri="{FF2B5EF4-FFF2-40B4-BE49-F238E27FC236}">
                  <a16:creationId xmlns:a16="http://schemas.microsoft.com/office/drawing/2014/main" id="{2ECD315A-56B5-4CDE-98EE-BE753F7E3CB4}"/>
                </a:ext>
              </a:extLst>
            </p:cNvPr>
            <p:cNvSpPr/>
            <p:nvPr/>
          </p:nvSpPr>
          <p:spPr>
            <a:xfrm>
              <a:off x="3639760" y="6444726"/>
              <a:ext cx="1864478" cy="302794"/>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Tree>
    <p:extLst>
      <p:ext uri="{BB962C8B-B14F-4D97-AF65-F5344CB8AC3E}">
        <p14:creationId xmlns:p14="http://schemas.microsoft.com/office/powerpoint/2010/main" val="3489106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666475-4DDD-4A59-9873-974E889623DA}"/>
              </a:ext>
            </a:extLst>
          </p:cNvPr>
          <p:cNvSpPr>
            <a:spLocks noGrp="1"/>
          </p:cNvSpPr>
          <p:nvPr>
            <p:ph type="title"/>
            <p:custDataLst>
              <p:tags r:id="rId1"/>
            </p:custDataLst>
          </p:nvPr>
        </p:nvSpPr>
        <p:spPr/>
        <p:txBody>
          <a:bodyPr/>
          <a:lstStyle/>
          <a:p>
            <a:r>
              <a:rPr lang="fr-CA" dirty="0"/>
              <a:t>Pratiques clés</a:t>
            </a:r>
          </a:p>
        </p:txBody>
      </p:sp>
      <p:sp>
        <p:nvSpPr>
          <p:cNvPr id="3" name="Espace réservé du contenu 2">
            <a:extLst>
              <a:ext uri="{FF2B5EF4-FFF2-40B4-BE49-F238E27FC236}">
                <a16:creationId xmlns:a16="http://schemas.microsoft.com/office/drawing/2014/main" id="{E538358B-520F-47AD-9AAA-5A22FA7ABE0C}"/>
              </a:ext>
            </a:extLst>
          </p:cNvPr>
          <p:cNvSpPr>
            <a:spLocks noGrp="1"/>
          </p:cNvSpPr>
          <p:nvPr>
            <p:ph idx="1"/>
            <p:custDataLst>
              <p:tags r:id="rId2"/>
            </p:custDataLst>
          </p:nvPr>
        </p:nvSpPr>
        <p:spPr>
          <a:xfrm>
            <a:off x="87729" y="1391132"/>
            <a:ext cx="9455968" cy="4876800"/>
          </a:xfrm>
        </p:spPr>
        <p:txBody>
          <a:bodyPr/>
          <a:lstStyle/>
          <a:p>
            <a:r>
              <a:rPr lang="fr-CA" dirty="0"/>
              <a:t>Des pratiques clés décrivent chaque caractéristique</a:t>
            </a:r>
          </a:p>
          <a:p>
            <a:pPr lvl="1"/>
            <a:r>
              <a:rPr lang="fr-CA" dirty="0"/>
              <a:t>activités</a:t>
            </a:r>
          </a:p>
          <a:p>
            <a:r>
              <a:rPr lang="fr-CA" dirty="0"/>
              <a:t>Pour satisfaire les objectifs de </a:t>
            </a:r>
            <a:r>
              <a:rPr lang="fr-CA"/>
              <a:t>cette caractéristique</a:t>
            </a:r>
            <a:endParaRPr lang="fr-CA" dirty="0"/>
          </a:p>
        </p:txBody>
      </p:sp>
      <p:grpSp>
        <p:nvGrpSpPr>
          <p:cNvPr id="5" name="Groupe 4">
            <a:extLst>
              <a:ext uri="{FF2B5EF4-FFF2-40B4-BE49-F238E27FC236}">
                <a16:creationId xmlns:a16="http://schemas.microsoft.com/office/drawing/2014/main" id="{92E6DDCA-7B76-474B-B99F-4293348C1807}"/>
              </a:ext>
            </a:extLst>
          </p:cNvPr>
          <p:cNvGrpSpPr/>
          <p:nvPr>
            <p:custDataLst>
              <p:tags r:id="rId3"/>
            </p:custDataLst>
          </p:nvPr>
        </p:nvGrpSpPr>
        <p:grpSpPr>
          <a:xfrm>
            <a:off x="222560" y="5277093"/>
            <a:ext cx="1349513" cy="1444382"/>
            <a:chOff x="222560" y="5277093"/>
            <a:chExt cx="1349513" cy="1444382"/>
          </a:xfrm>
        </p:grpSpPr>
        <p:pic>
          <p:nvPicPr>
            <p:cNvPr id="6" name="Image 5">
              <a:extLst>
                <a:ext uri="{FF2B5EF4-FFF2-40B4-BE49-F238E27FC236}">
                  <a16:creationId xmlns:a16="http://schemas.microsoft.com/office/drawing/2014/main" id="{E7FF714D-1CFA-45A6-AE73-1E31AF7CB912}"/>
                </a:ext>
              </a:extLst>
            </p:cNvPr>
            <p:cNvPicPr>
              <a:picLocks noChangeAspect="1"/>
            </p:cNvPicPr>
            <p:nvPr/>
          </p:nvPicPr>
          <p:blipFill>
            <a:blip r:embed="rId7"/>
            <a:stretch>
              <a:fillRect/>
            </a:stretch>
          </p:blipFill>
          <p:spPr>
            <a:xfrm>
              <a:off x="228600" y="5277093"/>
              <a:ext cx="1300425" cy="1396372"/>
            </a:xfrm>
            <a:prstGeom prst="rect">
              <a:avLst/>
            </a:prstGeom>
          </p:spPr>
        </p:pic>
        <p:sp>
          <p:nvSpPr>
            <p:cNvPr id="7" name="Forme libre 1">
              <a:extLst>
                <a:ext uri="{FF2B5EF4-FFF2-40B4-BE49-F238E27FC236}">
                  <a16:creationId xmlns:a16="http://schemas.microsoft.com/office/drawing/2014/main" id="{BC4D96A0-DAB8-4B47-9E24-2C8ED21E25A3}"/>
                </a:ext>
              </a:extLst>
            </p:cNvPr>
            <p:cNvSpPr/>
            <p:nvPr/>
          </p:nvSpPr>
          <p:spPr>
            <a:xfrm>
              <a:off x="222560" y="6206393"/>
              <a:ext cx="1349513" cy="515082"/>
            </a:xfrm>
            <a:custGeom>
              <a:avLst/>
              <a:gdLst>
                <a:gd name="connsiteX0" fmla="*/ 554831 w 1026319"/>
                <a:gd name="connsiteY0" fmla="*/ 14288 h 442913"/>
                <a:gd name="connsiteX1" fmla="*/ 988219 w 1026319"/>
                <a:gd name="connsiteY1" fmla="*/ 0 h 442913"/>
                <a:gd name="connsiteX2" fmla="*/ 1026319 w 1026319"/>
                <a:gd name="connsiteY2" fmla="*/ 119063 h 442913"/>
                <a:gd name="connsiteX3" fmla="*/ 664369 w 1026319"/>
                <a:gd name="connsiteY3" fmla="*/ 221456 h 442913"/>
                <a:gd name="connsiteX4" fmla="*/ 509588 w 1026319"/>
                <a:gd name="connsiteY4" fmla="*/ 371475 h 442913"/>
                <a:gd name="connsiteX5" fmla="*/ 316706 w 1026319"/>
                <a:gd name="connsiteY5" fmla="*/ 442913 h 442913"/>
                <a:gd name="connsiteX6" fmla="*/ 0 w 1026319"/>
                <a:gd name="connsiteY6" fmla="*/ 407194 h 442913"/>
                <a:gd name="connsiteX7" fmla="*/ 0 w 1026319"/>
                <a:gd name="connsiteY7" fmla="*/ 233363 h 442913"/>
                <a:gd name="connsiteX8" fmla="*/ 200025 w 1026319"/>
                <a:gd name="connsiteY8" fmla="*/ 200025 h 442913"/>
                <a:gd name="connsiteX9" fmla="*/ 397669 w 1026319"/>
                <a:gd name="connsiteY9" fmla="*/ 204788 h 442913"/>
                <a:gd name="connsiteX10" fmla="*/ 473869 w 1026319"/>
                <a:gd name="connsiteY10" fmla="*/ 2381 h 442913"/>
                <a:gd name="connsiteX11" fmla="*/ 554831 w 1026319"/>
                <a:gd name="connsiteY11" fmla="*/ 14288 h 44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6319" h="442913">
                  <a:moveTo>
                    <a:pt x="554831" y="14288"/>
                  </a:moveTo>
                  <a:lnTo>
                    <a:pt x="988219" y="0"/>
                  </a:lnTo>
                  <a:lnTo>
                    <a:pt x="1026319" y="119063"/>
                  </a:lnTo>
                  <a:lnTo>
                    <a:pt x="664369" y="221456"/>
                  </a:lnTo>
                  <a:lnTo>
                    <a:pt x="509588" y="371475"/>
                  </a:lnTo>
                  <a:lnTo>
                    <a:pt x="316706" y="442913"/>
                  </a:lnTo>
                  <a:lnTo>
                    <a:pt x="0" y="407194"/>
                  </a:lnTo>
                  <a:lnTo>
                    <a:pt x="0" y="233363"/>
                  </a:lnTo>
                  <a:lnTo>
                    <a:pt x="200025" y="200025"/>
                  </a:lnTo>
                  <a:lnTo>
                    <a:pt x="397669" y="204788"/>
                  </a:lnTo>
                  <a:lnTo>
                    <a:pt x="473869" y="2381"/>
                  </a:lnTo>
                  <a:lnTo>
                    <a:pt x="554831" y="14288"/>
                  </a:lnTo>
                  <a:close/>
                </a:path>
              </a:pathLst>
            </a:custGeom>
            <a:solidFill>
              <a:srgbClr val="FFFF00">
                <a:alpha val="50196"/>
              </a:srgbClr>
            </a:solidFill>
            <a:ln>
              <a:solidFill>
                <a:srgbClr val="000000"/>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grpSp>
        <p:nvGrpSpPr>
          <p:cNvPr id="8" name="Groupe 7">
            <a:extLst>
              <a:ext uri="{FF2B5EF4-FFF2-40B4-BE49-F238E27FC236}">
                <a16:creationId xmlns:a16="http://schemas.microsoft.com/office/drawing/2014/main" id="{6221A166-978F-44D3-8E5D-445CC50DB038}"/>
              </a:ext>
            </a:extLst>
          </p:cNvPr>
          <p:cNvGrpSpPr/>
          <p:nvPr>
            <p:custDataLst>
              <p:tags r:id="rId4"/>
            </p:custDataLst>
          </p:nvPr>
        </p:nvGrpSpPr>
        <p:grpSpPr>
          <a:xfrm>
            <a:off x="7020272" y="5277092"/>
            <a:ext cx="2035999" cy="1580907"/>
            <a:chOff x="6193023" y="5346308"/>
            <a:chExt cx="2035999" cy="1580907"/>
          </a:xfrm>
        </p:grpSpPr>
        <p:pic>
          <p:nvPicPr>
            <p:cNvPr id="9" name="Image 8">
              <a:extLst>
                <a:ext uri="{FF2B5EF4-FFF2-40B4-BE49-F238E27FC236}">
                  <a16:creationId xmlns:a16="http://schemas.microsoft.com/office/drawing/2014/main" id="{2B47FD1B-5248-4E2B-86EC-789B5D555250}"/>
                </a:ext>
              </a:extLst>
            </p:cNvPr>
            <p:cNvPicPr>
              <a:picLocks noChangeAspect="1"/>
            </p:cNvPicPr>
            <p:nvPr/>
          </p:nvPicPr>
          <p:blipFill>
            <a:blip r:embed="rId8"/>
            <a:stretch>
              <a:fillRect/>
            </a:stretch>
          </p:blipFill>
          <p:spPr>
            <a:xfrm>
              <a:off x="6193023" y="5400290"/>
              <a:ext cx="1999590" cy="1425553"/>
            </a:xfrm>
            <a:prstGeom prst="rect">
              <a:avLst/>
            </a:prstGeom>
          </p:spPr>
        </p:pic>
        <p:sp>
          <p:nvSpPr>
            <p:cNvPr id="10" name="Rectangle à coins arrondis 18">
              <a:extLst>
                <a:ext uri="{FF2B5EF4-FFF2-40B4-BE49-F238E27FC236}">
                  <a16:creationId xmlns:a16="http://schemas.microsoft.com/office/drawing/2014/main" id="{6A76E024-D8E0-4694-B832-6DFC3ADB1833}"/>
                </a:ext>
              </a:extLst>
            </p:cNvPr>
            <p:cNvSpPr/>
            <p:nvPr/>
          </p:nvSpPr>
          <p:spPr>
            <a:xfrm>
              <a:off x="6193023" y="5346308"/>
              <a:ext cx="2035999" cy="1580907"/>
            </a:xfrm>
            <a:prstGeom prst="roundRect">
              <a:avLst/>
            </a:prstGeom>
            <a:solidFill>
              <a:srgbClr val="FFFF00">
                <a:alpha val="3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grpSp>
      <p:sp>
        <p:nvSpPr>
          <p:cNvPr id="4" name="Espace réservé du numéro de diapositive 3">
            <a:extLst>
              <a:ext uri="{FF2B5EF4-FFF2-40B4-BE49-F238E27FC236}">
                <a16:creationId xmlns:a16="http://schemas.microsoft.com/office/drawing/2014/main" id="{F89858AE-AAD6-4534-B24D-18DBD19FCB7B}"/>
              </a:ext>
            </a:extLst>
          </p:cNvPr>
          <p:cNvSpPr>
            <a:spLocks noGrp="1"/>
          </p:cNvSpPr>
          <p:nvPr>
            <p:ph type="sldNum" sz="quarter" idx="12"/>
            <p:custDataLst>
              <p:tags r:id="rId5"/>
            </p:custDataLst>
          </p:nvPr>
        </p:nvSpPr>
        <p:spPr/>
        <p:txBody>
          <a:bodyPr/>
          <a:lstStyle/>
          <a:p>
            <a:fld id="{4DD869BC-3C04-4F24-8765-BDAEEC5DCE1C}" type="slidenum">
              <a:rPr lang="en-US" altLang="en-US" smtClean="0"/>
              <a:pPr/>
              <a:t>36</a:t>
            </a:fld>
            <a:endParaRPr lang="en-US" altLang="en-US"/>
          </a:p>
        </p:txBody>
      </p:sp>
    </p:spTree>
    <p:extLst>
      <p:ext uri="{BB962C8B-B14F-4D97-AF65-F5344CB8AC3E}">
        <p14:creationId xmlns:p14="http://schemas.microsoft.com/office/powerpoint/2010/main" val="3083927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CMMI - Historique</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a:xfrm>
            <a:off x="228600" y="1403873"/>
            <a:ext cx="8686800" cy="4833439"/>
          </a:xfrm>
        </p:spPr>
        <p:txBody>
          <a:bodyPr>
            <a:noAutofit/>
          </a:bodyPr>
          <a:lstStyle/>
          <a:p>
            <a:r>
              <a:rPr lang="fr-CA" altLang="fr-FR" sz="2000" dirty="0"/>
              <a:t>Le CMM initial ne concernait que les bonnes pratiques du génie logiciel</a:t>
            </a:r>
          </a:p>
          <a:p>
            <a:r>
              <a:rPr lang="fr-CA" altLang="fr-FR" sz="2000" dirty="0"/>
              <a:t>Après un fort engouement pour ce modèle, d'autres modèles similaires ont vu le jour, tels que :</a:t>
            </a:r>
          </a:p>
          <a:p>
            <a:pPr lvl="1"/>
            <a:r>
              <a:rPr lang="fr-CA" altLang="fr-FR" sz="1800" dirty="0"/>
              <a:t>SE-CMM pour «System Engineering»</a:t>
            </a:r>
          </a:p>
          <a:p>
            <a:pPr lvl="1"/>
            <a:r>
              <a:rPr lang="fr-CA" altLang="fr-FR" sz="1800" dirty="0"/>
              <a:t>SA-CMM pour «Software acquisition»</a:t>
            </a:r>
          </a:p>
          <a:p>
            <a:pPr lvl="1"/>
            <a:r>
              <a:rPr lang="fr-CA" altLang="fr-FR" sz="1800" dirty="0"/>
              <a:t>IPD-CMM pour «</a:t>
            </a:r>
            <a:r>
              <a:rPr lang="en-CA" altLang="fr-FR" sz="1800" dirty="0"/>
              <a:t>Integrated Product Development</a:t>
            </a:r>
            <a:r>
              <a:rPr lang="fr-CA" altLang="fr-FR" sz="1800" dirty="0"/>
              <a:t>»</a:t>
            </a:r>
          </a:p>
          <a:p>
            <a:pPr lvl="1"/>
            <a:r>
              <a:rPr lang="fr-CA" altLang="fr-FR" sz="1800" dirty="0"/>
              <a:t>People CMM pour le management des ressources humaines</a:t>
            </a:r>
          </a:p>
          <a:p>
            <a:pPr lvl="1"/>
            <a:r>
              <a:rPr lang="fr-CA" altLang="fr-FR" sz="1800" dirty="0"/>
              <a:t>SS-CMM pour «Supplier </a:t>
            </a:r>
            <a:r>
              <a:rPr lang="fr-CA" altLang="fr-FR" sz="1800" dirty="0" err="1"/>
              <a:t>sourcing</a:t>
            </a:r>
            <a:r>
              <a:rPr lang="fr-CA" altLang="fr-FR" sz="1800" dirty="0"/>
              <a:t>»</a:t>
            </a:r>
          </a:p>
          <a:p>
            <a:r>
              <a:rPr lang="fr-CA" altLang="fr-FR" sz="2000" dirty="0"/>
              <a:t>Il fallait donc rebaptiser le CMM initial en SW-CMM (pour software)</a:t>
            </a:r>
          </a:p>
          <a:p>
            <a:r>
              <a:rPr lang="fr-CA" altLang="fr-FR" sz="2000" dirty="0"/>
              <a:t>En 2001, le SEI a proposé une nouvelle version de son modèle, le CMMI (</a:t>
            </a:r>
            <a:r>
              <a:rPr lang="en-CA" altLang="fr-FR" sz="2000" dirty="0"/>
              <a:t>Capability Maturity model Integration</a:t>
            </a:r>
            <a:r>
              <a:rPr lang="fr-CA" altLang="fr-FR" sz="2000" dirty="0"/>
              <a:t>) qui englobe les bonnes pratiques des autres modèles, sauf la gestion des ressources humaines qui n’est pas encore considérée (version 1.1)</a:t>
            </a:r>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37</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525161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CMMI - Historique</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a:xfrm>
            <a:off x="228600" y="1403873"/>
            <a:ext cx="8686800" cy="5317601"/>
          </a:xfrm>
        </p:spPr>
        <p:txBody>
          <a:bodyPr>
            <a:noAutofit/>
          </a:bodyPr>
          <a:lstStyle/>
          <a:p>
            <a:r>
              <a:rPr lang="fr-CA" altLang="fr-FR" sz="2000" dirty="0"/>
              <a:t>La version du modèle a été réactualisée en 2006 (version 1.2)</a:t>
            </a:r>
          </a:p>
          <a:p>
            <a:r>
              <a:rPr lang="fr-CA" altLang="fr-FR" sz="2000" dirty="0"/>
              <a:t>Cette version du CMMI tendait à simplifier le modèle et améliorait la prise en compte des composants de type matériel</a:t>
            </a:r>
          </a:p>
          <a:p>
            <a:r>
              <a:rPr lang="fr-CA" altLang="fr-FR" sz="2000" dirty="0"/>
              <a:t>La dernière version produite du modèle par le SEI date de 2011 (version 1.3)</a:t>
            </a:r>
          </a:p>
          <a:p>
            <a:r>
              <a:rPr lang="fr-CA" altLang="fr-FR" sz="2000" dirty="0"/>
              <a:t>En 2013, l’Université Carnegie-Mellon a créé une entité indépendante, le CMMI Institute, pour gérer les aspects pratiques du CMMI indépendamment du SEI.</a:t>
            </a:r>
          </a:p>
          <a:p>
            <a:r>
              <a:rPr lang="fr-CA" altLang="fr-FR" sz="2000" dirty="0"/>
              <a:t>En 2016, l’ISACA a racheté le CMMI Institute, en conservant son nom et son site</a:t>
            </a:r>
          </a:p>
          <a:p>
            <a:r>
              <a:rPr lang="fr-CA" altLang="fr-FR" sz="2000" dirty="0"/>
              <a:t>En 2018, une version 2.0 de CMMI a été publiée par l’ISACA</a:t>
            </a:r>
            <a:endParaRPr lang="fr-CA" sz="2000" dirty="0"/>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38</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1010874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CMMI - Modèle</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a:xfrm>
            <a:off x="228600" y="1403873"/>
            <a:ext cx="8686800" cy="5317601"/>
          </a:xfrm>
        </p:spPr>
        <p:txBody>
          <a:bodyPr>
            <a:noAutofit/>
          </a:bodyPr>
          <a:lstStyle/>
          <a:p>
            <a:r>
              <a:rPr lang="fr-CA" altLang="fr-FR" sz="2000" dirty="0"/>
              <a:t>Le modèle CMMI définit une échelle de mesure de la maturité à cinq niveaux (comme le CMM), ainsi que les indicateurs nécessaires pour évaluer les activités menées par une équipe par rapport à cette échelle :</a:t>
            </a:r>
          </a:p>
          <a:p>
            <a:pPr lvl="1"/>
            <a:r>
              <a:rPr lang="fr-CA" altLang="fr-FR" sz="1600" dirty="0"/>
              <a:t>L’équipe peut être un groupe de travail, un ou plusieurs projets, une société voire une institution d’État</a:t>
            </a:r>
          </a:p>
          <a:p>
            <a:r>
              <a:rPr lang="fr-CA" altLang="fr-FR" sz="2000" dirty="0"/>
              <a:t>CMMI est un cadre générique de processus qui se décline en trois modèles (appelés constellations) :</a:t>
            </a:r>
          </a:p>
          <a:p>
            <a:pPr lvl="1"/>
            <a:r>
              <a:rPr lang="fr-CA" altLang="fr-FR" sz="1600" dirty="0"/>
              <a:t>CMMI-DEV pour le développement de systèmes (logiciel ou autre, modèle publié en août 2006)</a:t>
            </a:r>
          </a:p>
          <a:p>
            <a:pPr lvl="1"/>
            <a:r>
              <a:rPr lang="fr-CA" altLang="fr-FR" sz="1600" dirty="0"/>
              <a:t>CMMI-ACQ pour la maîtrise des activités d’achat (modèle publié en novembre 2007)</a:t>
            </a:r>
          </a:p>
          <a:p>
            <a:pPr lvl="1"/>
            <a:r>
              <a:rPr lang="fr-CA" altLang="fr-FR" sz="1600" dirty="0"/>
              <a:t>CMMI-SVC pour la fourniture de services (modèle publié en février 2009)</a:t>
            </a:r>
          </a:p>
          <a:p>
            <a:r>
              <a:rPr lang="fr-CA" altLang="fr-FR" sz="2000" dirty="0"/>
              <a:t>La particularité de ces trois modèles de processus est qu’ils ont une partie commune (le noyau ou «</a:t>
            </a:r>
            <a:r>
              <a:rPr lang="en-CA" altLang="fr-FR" sz="2000" dirty="0"/>
              <a:t>core</a:t>
            </a:r>
            <a:r>
              <a:rPr lang="fr-CA" altLang="fr-FR" sz="2000" dirty="0"/>
              <a:t>» en anglais) qui représente environ 60 % des pratiques</a:t>
            </a:r>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39</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428886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rmAutofit/>
          </a:bodyPr>
          <a:lstStyle/>
          <a:p>
            <a:r>
              <a:rPr lang="fr-FR" altLang="fr-FR" dirty="0"/>
              <a:t>Entreprise mature</a:t>
            </a:r>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fontScale="62500" lnSpcReduction="20000"/>
          </a:bodyPr>
          <a:lstStyle/>
          <a:p>
            <a:r>
              <a:rPr lang="fr-FR" altLang="fr-FR" dirty="0"/>
              <a:t>Processus de développement </a:t>
            </a:r>
          </a:p>
          <a:p>
            <a:pPr lvl="1"/>
            <a:r>
              <a:rPr lang="fr-FR" altLang="fr-FR" dirty="0"/>
              <a:t>plus ou moins uniforme</a:t>
            </a:r>
          </a:p>
          <a:p>
            <a:pPr lvl="1"/>
            <a:r>
              <a:rPr lang="fr-FR" altLang="fr-FR" dirty="0"/>
              <a:t>discipliné</a:t>
            </a:r>
          </a:p>
          <a:p>
            <a:pPr lvl="1"/>
            <a:r>
              <a:rPr lang="fr-FR" altLang="fr-FR" dirty="0"/>
              <a:t>codifié</a:t>
            </a:r>
          </a:p>
          <a:p>
            <a:pPr lvl="1"/>
            <a:r>
              <a:rPr lang="fr-FR" altLang="fr-FR" dirty="0"/>
              <a:t>toujours suivi</a:t>
            </a:r>
          </a:p>
          <a:p>
            <a:r>
              <a:rPr lang="fr-FR" altLang="fr-FR" dirty="0"/>
              <a:t>Fonctionnement </a:t>
            </a:r>
          </a:p>
          <a:p>
            <a:pPr lvl="1"/>
            <a:r>
              <a:rPr lang="fr-FR" altLang="fr-FR" dirty="0"/>
              <a:t>planifié (proactif)</a:t>
            </a:r>
          </a:p>
          <a:p>
            <a:r>
              <a:rPr lang="fr-FR" altLang="fr-FR" dirty="0"/>
              <a:t>Échéances et budgets </a:t>
            </a:r>
          </a:p>
          <a:p>
            <a:pPr lvl="1"/>
            <a:r>
              <a:rPr lang="fr-FR" altLang="fr-FR" dirty="0"/>
              <a:t>basés sur les données du passé </a:t>
            </a:r>
          </a:p>
          <a:p>
            <a:pPr lvl="1"/>
            <a:r>
              <a:rPr lang="fr-FR" altLang="fr-FR" dirty="0"/>
              <a:t>réalistes</a:t>
            </a:r>
          </a:p>
          <a:p>
            <a:r>
              <a:rPr lang="fr-FR" altLang="fr-FR" dirty="0"/>
              <a:t>Prédiction de qualité</a:t>
            </a:r>
          </a:p>
          <a:p>
            <a:pPr lvl="1"/>
            <a:r>
              <a:rPr lang="fr-FR" altLang="fr-FR" dirty="0"/>
              <a:t>prévisible</a:t>
            </a:r>
          </a:p>
          <a:p>
            <a:pPr lvl="1"/>
            <a:r>
              <a:rPr lang="fr-FR" altLang="fr-FR" dirty="0"/>
              <a:t>évaluée de manière quantitative</a:t>
            </a:r>
          </a:p>
          <a:p>
            <a:r>
              <a:rPr lang="fr-FR" altLang="fr-FR" dirty="0"/>
              <a:t>Succès </a:t>
            </a:r>
          </a:p>
          <a:p>
            <a:pPr lvl="1"/>
            <a:r>
              <a:rPr lang="fr-FR" altLang="fr-FR" dirty="0"/>
              <a:t>relativement prévisible</a:t>
            </a:r>
          </a:p>
          <a:p>
            <a:pPr lvl="1"/>
            <a:r>
              <a:rPr lang="fr-FR" altLang="fr-FR" dirty="0"/>
              <a:t>basé sur un cadre de comportement</a:t>
            </a:r>
          </a:p>
          <a:p>
            <a:pPr lvl="1"/>
            <a:r>
              <a:rPr lang="fr-FR" altLang="fr-FR" dirty="0"/>
              <a:t>s’appuyant sur les résultats du passé</a:t>
            </a:r>
          </a:p>
          <a:p>
            <a:endParaRPr lang="fr-CA" dirty="0"/>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4</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pic>
        <p:nvPicPr>
          <p:cNvPr id="3" name="Image 2">
            <a:extLst>
              <a:ext uri="{FF2B5EF4-FFF2-40B4-BE49-F238E27FC236}">
                <a16:creationId xmlns:a16="http://schemas.microsoft.com/office/drawing/2014/main" id="{49D31665-991A-4743-AEC6-8D71F22DB75F}"/>
              </a:ext>
            </a:extLst>
          </p:cNvPr>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6104191" y="1447800"/>
            <a:ext cx="2726817" cy="2577978"/>
          </a:xfrm>
          <a:prstGeom prst="rect">
            <a:avLst/>
          </a:prstGeom>
        </p:spPr>
      </p:pic>
    </p:spTree>
    <p:extLst>
      <p:ext uri="{BB962C8B-B14F-4D97-AF65-F5344CB8AC3E}">
        <p14:creationId xmlns:p14="http://schemas.microsoft.com/office/powerpoint/2010/main" val="1383226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CMMI - Modèle</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a:xfrm>
            <a:off x="228600" y="1403873"/>
            <a:ext cx="8686800" cy="5317601"/>
          </a:xfrm>
        </p:spPr>
        <p:txBody>
          <a:bodyPr>
            <a:noAutofit/>
          </a:bodyPr>
          <a:lstStyle/>
          <a:p>
            <a:r>
              <a:rPr lang="fr-CA" altLang="fr-FR" sz="2000" dirty="0"/>
              <a:t>D’un modèle à l’autre, les différences portent essentiellement sur la catégorie «Ingénierie» dont les pratiques varient selon l’activité concernée</a:t>
            </a:r>
          </a:p>
          <a:p>
            <a:r>
              <a:rPr lang="fr-CA" altLang="fr-FR" sz="2000" dirty="0"/>
              <a:t>Le CMMI-DEV est un modèle de processus (référentiel de bonnes pratiques) pour la réalisation de tout type de produit (ou système)</a:t>
            </a:r>
          </a:p>
          <a:p>
            <a:r>
              <a:rPr lang="fr-CA" altLang="fr-FR" sz="2000" dirty="0"/>
              <a:t>C’est cependant dans le développement et la maintenance de logiciel qu’il est le plus utilisé</a:t>
            </a:r>
          </a:p>
          <a:p>
            <a:r>
              <a:rPr lang="fr-CA" altLang="fr-FR" sz="2000" dirty="0"/>
              <a:t>Sa portée utile s’étendant de l’apparition d’un besoin jusqu’à la livraison du produit correspondant</a:t>
            </a:r>
          </a:p>
          <a:p>
            <a:r>
              <a:rPr lang="fr-CA" altLang="fr-FR" sz="2000" dirty="0"/>
              <a:t>Il y a d’autres modèles utiles pour d’autres domaines du logiciel, par exemple pour les infrastructures et opérations ITIL</a:t>
            </a:r>
          </a:p>
          <a:p>
            <a:r>
              <a:rPr lang="fr-CA" altLang="fr-FR" sz="2000" dirty="0"/>
              <a:t>Le modèle CMMI est majoritairement utilisé dans des organisations en informatique, toutefois les principes de CMMI s’appliquent à n’importe quelle activité d’ingénierie : architecture, mécanique, électronique…</a:t>
            </a:r>
            <a:endParaRPr lang="fr-CA" sz="2000" dirty="0"/>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40</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3401519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Autres cadres SPI</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a:bodyPr>
          <a:lstStyle/>
          <a:p>
            <a:r>
              <a:rPr lang="fr-CA" altLang="fr-FR" sz="2400" b="1" dirty="0"/>
              <a:t>SPICE</a:t>
            </a:r>
            <a:r>
              <a:rPr lang="fr-CA" altLang="fr-FR" sz="2400" dirty="0"/>
              <a:t> - une initiative internationale pour soutenir la norme internationale ISO 15504-5: 2015 et ISO 12207: 2017</a:t>
            </a:r>
          </a:p>
          <a:p>
            <a:pPr lvl="1"/>
            <a:r>
              <a:rPr lang="fr-CA" altLang="fr-FR" sz="2000" dirty="0"/>
              <a:t>SPICE fournit un cadre pour évaluer un processus et fournir des informations sur les forces, les faiblesses et les capacités pour aider une organisation à atteindre ses objectifs</a:t>
            </a:r>
          </a:p>
          <a:p>
            <a:r>
              <a:rPr lang="fr-CA" altLang="fr-FR" sz="2400" b="1" dirty="0" err="1"/>
              <a:t>TickIT</a:t>
            </a:r>
            <a:r>
              <a:rPr lang="fr-CA" altLang="fr-FR" sz="2400" dirty="0"/>
              <a:t> - une méthode d’audit qui évalue la conformité d’une organisation à la norme ISO 9001: 2015</a:t>
            </a:r>
          </a:p>
          <a:p>
            <a:pPr lvl="1"/>
            <a:r>
              <a:rPr lang="fr-CA" altLang="fr-FR" sz="2000" dirty="0"/>
              <a:t>ISO 9001: 2015 a adopté un cycle «planifier-faire-vérifier-agir» («</a:t>
            </a:r>
            <a:r>
              <a:rPr lang="en-CA" altLang="fr-FR" sz="2000" dirty="0"/>
              <a:t>plan-do-check-act</a:t>
            </a:r>
            <a:r>
              <a:rPr lang="fr-CA" altLang="fr-FR" sz="2000" dirty="0"/>
              <a:t>») qui est appliqué aux éléments de gestion de la qualité d’un projet logiciel</a:t>
            </a:r>
            <a:endParaRPr lang="fr-CA" sz="800" dirty="0"/>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41</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263120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Qu’est-ce que l’amélioration des processus logiciels?</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a:bodyPr>
          <a:lstStyle/>
          <a:p>
            <a:r>
              <a:rPr lang="fr-CA" altLang="fr-FR" sz="2400" dirty="0"/>
              <a:t>SPI (</a:t>
            </a:r>
            <a:r>
              <a:rPr lang="en-CA" altLang="fr-FR" sz="2400" dirty="0"/>
              <a:t>Software process improvement</a:t>
            </a:r>
            <a:r>
              <a:rPr lang="fr-CA" altLang="fr-FR" sz="2400" dirty="0"/>
              <a:t>) implique que:</a:t>
            </a:r>
          </a:p>
          <a:p>
            <a:pPr lvl="1"/>
            <a:r>
              <a:rPr lang="fr-CA" altLang="fr-FR" sz="2000" dirty="0"/>
              <a:t>Les éléments d’un processus logiciel efficace peuvent être définis de manière efficace</a:t>
            </a:r>
          </a:p>
          <a:p>
            <a:pPr lvl="1"/>
            <a:r>
              <a:rPr lang="fr-CA" altLang="fr-FR" sz="2000" dirty="0"/>
              <a:t>Une approche organisationnelle existante du développement de logiciels peut être évaluée par rapport à ces éléments, et</a:t>
            </a:r>
          </a:p>
          <a:p>
            <a:pPr lvl="1"/>
            <a:r>
              <a:rPr lang="fr-CA" altLang="fr-FR" sz="2000" dirty="0"/>
              <a:t>Une stratégie d’amélioration significative peut être définie</a:t>
            </a:r>
          </a:p>
          <a:p>
            <a:r>
              <a:rPr lang="fr-CA" sz="2400" dirty="0"/>
              <a:t>La stratégie SPI transforme l’approche existante du développement logiciel en quelque chose de plus ciblé, plus reproductible, plus fiable (en termes de qualité du produit fabriqué et de rapidité de livraison), et qui est rentable</a:t>
            </a:r>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5</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272937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Cadre SPI</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a:bodyPr>
          <a:lstStyle/>
          <a:p>
            <a:pPr marL="457200" indent="-457200">
              <a:buFont typeface="+mj-lt"/>
              <a:buAutoNum type="arabicPeriod"/>
            </a:pPr>
            <a:r>
              <a:rPr lang="fr-CA" altLang="fr-FR" sz="2400" dirty="0"/>
              <a:t>Un ensemble de caractéristiques qui doivent être présentes si un processus logiciel efficace doit être réalisé</a:t>
            </a:r>
          </a:p>
          <a:p>
            <a:pPr marL="457200" indent="-457200">
              <a:buFont typeface="+mj-lt"/>
              <a:buAutoNum type="arabicPeriod"/>
            </a:pPr>
            <a:r>
              <a:rPr lang="fr-CA" altLang="fr-FR" sz="2400" dirty="0"/>
              <a:t>Une méthode pour évaluer si ces caractéristiques sont présentes</a:t>
            </a:r>
          </a:p>
          <a:p>
            <a:pPr marL="457200" indent="-457200">
              <a:buFont typeface="+mj-lt"/>
              <a:buAutoNum type="arabicPeriod"/>
            </a:pPr>
            <a:r>
              <a:rPr lang="fr-CA" altLang="fr-FR" sz="2400" dirty="0"/>
              <a:t>Un mécanisme pour résumer les résultats de l’évaluation</a:t>
            </a:r>
          </a:p>
          <a:p>
            <a:pPr marL="457200" indent="-457200">
              <a:buFont typeface="+mj-lt"/>
              <a:buAutoNum type="arabicPeriod"/>
            </a:pPr>
            <a:r>
              <a:rPr lang="fr-CA" altLang="fr-FR" sz="2400" dirty="0"/>
              <a:t>Une stratégie pour aider une organisation à mettre en œuvre des caractéristiques de processus jugées faibles ou manquantes</a:t>
            </a:r>
          </a:p>
          <a:p>
            <a:r>
              <a:rPr lang="fr-CA" sz="2400" dirty="0"/>
              <a:t>Un cadre SPI évalue la maturité du processus logiciel d’une organisation et fournit une indication qualitative du niveau de maturité</a:t>
            </a:r>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6</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313583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Éléments du </a:t>
            </a:r>
            <a:r>
              <a:rPr lang="en-CA" altLang="fr-FR" sz="3600" dirty="0"/>
              <a:t>cadre</a:t>
            </a:r>
            <a:r>
              <a:rPr lang="fr-CA" altLang="fr-FR" sz="3600" dirty="0"/>
              <a:t> SPI</a:t>
            </a:r>
            <a:endParaRPr lang="fr-FR" altLang="fr-FR" sz="3600" dirty="0"/>
          </a:p>
        </p:txBody>
      </p:sp>
      <p:sp>
        <p:nvSpPr>
          <p:cNvPr id="6147" name="Espace réservé du numéro de diapositive 4"/>
          <p:cNvSpPr>
            <a:spLocks noGrp="1"/>
          </p:cNvSpPr>
          <p:nvPr>
            <p:ph type="sldNum" sz="quarter" idx="12"/>
            <p:custDataLst>
              <p:tags r:id="rId2"/>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7</a:t>
            </a:fld>
            <a:endParaRPr lang="en-US" altLang="en-US"/>
          </a:p>
        </p:txBody>
      </p:sp>
      <p:sp>
        <p:nvSpPr>
          <p:cNvPr id="6149" name="Rectangle 3"/>
          <p:cNvSpPr>
            <a:spLocks noChangeArrowheads="1"/>
          </p:cNvSpPr>
          <p:nvPr>
            <p:custDataLst>
              <p:tags r:id="rId3"/>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pic>
        <p:nvPicPr>
          <p:cNvPr id="8" name="Picture 3" descr="An illustration displays S P I framework elements. The elements are software process, assessment, capability determined, and improvement strategy. ">
            <a:extLst>
              <a:ext uri="{FF2B5EF4-FFF2-40B4-BE49-F238E27FC236}">
                <a16:creationId xmlns:a16="http://schemas.microsoft.com/office/drawing/2014/main" id="{050DEFD7-DDBD-4AB5-A806-5FA45016F1CD}"/>
              </a:ext>
            </a:extLst>
          </p:cNvPr>
          <p:cNvPicPr>
            <a:picLocks noChangeAspect="1"/>
          </p:cNvPicPr>
          <p:nvPr>
            <p:custDataLst>
              <p:tags r:id="rId4"/>
            </p:custDataLst>
          </p:nvPr>
        </p:nvPicPr>
        <p:blipFill>
          <a:blip r:embed="rId7" cstate="print">
            <a:extLst>
              <a:ext uri="{28A0092B-C50C-407E-A947-70E740481C1C}">
                <a14:useLocalDpi xmlns:a14="http://schemas.microsoft.com/office/drawing/2010/main" val="0"/>
              </a:ext>
            </a:extLst>
          </a:blip>
          <a:stretch>
            <a:fillRect/>
          </a:stretch>
        </p:blipFill>
        <p:spPr>
          <a:xfrm>
            <a:off x="1432012" y="1369834"/>
            <a:ext cx="6279976" cy="2788602"/>
          </a:xfrm>
          <a:prstGeom prst="rect">
            <a:avLst/>
          </a:prstGeom>
        </p:spPr>
      </p:pic>
      <p:sp>
        <p:nvSpPr>
          <p:cNvPr id="9" name="Espace réservé du contenu 4">
            <a:extLst>
              <a:ext uri="{FF2B5EF4-FFF2-40B4-BE49-F238E27FC236}">
                <a16:creationId xmlns:a16="http://schemas.microsoft.com/office/drawing/2014/main" id="{D9A73DA1-D0A4-42C6-A287-FDD662547CE5}"/>
              </a:ext>
            </a:extLst>
          </p:cNvPr>
          <p:cNvSpPr>
            <a:spLocks noGrp="1"/>
          </p:cNvSpPr>
          <p:nvPr>
            <p:ph idx="1"/>
            <p:custDataLst>
              <p:tags r:id="rId5"/>
            </p:custDataLst>
          </p:nvPr>
        </p:nvSpPr>
        <p:spPr>
          <a:xfrm>
            <a:off x="381000" y="4158436"/>
            <a:ext cx="8686800" cy="2563039"/>
          </a:xfrm>
        </p:spPr>
        <p:txBody>
          <a:bodyPr>
            <a:noAutofit/>
          </a:bodyPr>
          <a:lstStyle/>
          <a:p>
            <a:r>
              <a:rPr lang="fr-CA" altLang="fr-FR" sz="1600" dirty="0"/>
              <a:t>Les éléments sont le processus logiciel, l’évaluation, la capacité déterminée et la stratégie d’amélioration</a:t>
            </a:r>
          </a:p>
          <a:p>
            <a:r>
              <a:rPr lang="fr-CA" altLang="fr-FR" sz="1600" dirty="0"/>
              <a:t>Le processus logiciel est examiné par l’évaluation et cela conduit à une stratégie d’amélioration et à une détermination des capacités</a:t>
            </a:r>
          </a:p>
          <a:p>
            <a:r>
              <a:rPr lang="fr-CA" altLang="fr-FR" sz="1600" dirty="0"/>
              <a:t>La détermination des capacités est le fondement de la stratégie d’amélioration</a:t>
            </a:r>
          </a:p>
          <a:p>
            <a:r>
              <a:rPr lang="fr-CA" altLang="fr-FR" sz="1600" dirty="0"/>
              <a:t>La détermination des capacités identifie les capacités, les forces et les faiblesses du processus logiciel et en identifie la maturité</a:t>
            </a:r>
          </a:p>
          <a:p>
            <a:r>
              <a:rPr lang="fr-CA" altLang="fr-FR" sz="1600" dirty="0"/>
              <a:t>La stratégie d’amélioration identifie les changements apportés au processus logiciel et suggère une approche d’amélioration</a:t>
            </a:r>
          </a:p>
        </p:txBody>
      </p:sp>
    </p:spTree>
    <p:extLst>
      <p:ext uri="{BB962C8B-B14F-4D97-AF65-F5344CB8AC3E}">
        <p14:creationId xmlns:p14="http://schemas.microsoft.com/office/powerpoint/2010/main" val="384396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Établissement de cadres SPI</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a:bodyPr>
          <a:lstStyle/>
          <a:p>
            <a:pPr marL="0" indent="0">
              <a:buNone/>
            </a:pPr>
            <a:r>
              <a:rPr lang="fr-CA" altLang="fr-FR" sz="2400" dirty="0"/>
              <a:t>Lorsqu’un cadre SPI est appliqué, une organisation doit établir des mécanismes pour:</a:t>
            </a:r>
          </a:p>
          <a:p>
            <a:pPr marL="914400" lvl="1" indent="-457200">
              <a:buFont typeface="+mj-lt"/>
              <a:buAutoNum type="arabicPeriod"/>
            </a:pPr>
            <a:r>
              <a:rPr lang="fr-CA" altLang="fr-FR" sz="2000" dirty="0"/>
              <a:t>Soutenir la transition technologique</a:t>
            </a:r>
          </a:p>
          <a:p>
            <a:pPr marL="914400" lvl="1" indent="-457200">
              <a:buFont typeface="+mj-lt"/>
              <a:buAutoNum type="arabicPeriod"/>
            </a:pPr>
            <a:r>
              <a:rPr lang="fr-CA" altLang="fr-FR" sz="2000" dirty="0"/>
              <a:t>Déterminer dans quelle mesure une organisation est prête à absorber les changements de processus proposés</a:t>
            </a:r>
          </a:p>
          <a:p>
            <a:pPr marL="914400" lvl="1" indent="-457200">
              <a:buFont typeface="+mj-lt"/>
              <a:buAutoNum type="arabicPeriod"/>
            </a:pPr>
            <a:r>
              <a:rPr lang="fr-CA" altLang="fr-FR" sz="2000" dirty="0"/>
              <a:t>Mesurer le degré d’adoption des changements</a:t>
            </a:r>
            <a:endParaRPr lang="fr-CA" sz="2000" dirty="0"/>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8</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70327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custDataLst>
              <p:tags r:id="rId1"/>
            </p:custDataLst>
          </p:nvPr>
        </p:nvSpPr>
        <p:spPr/>
        <p:txBody>
          <a:bodyPr>
            <a:noAutofit/>
          </a:bodyPr>
          <a:lstStyle/>
          <a:p>
            <a:r>
              <a:rPr lang="fr-CA" altLang="fr-FR" sz="3600" dirty="0"/>
              <a:t>Établissement de cadres SPI</a:t>
            </a:r>
            <a:endParaRPr lang="fr-FR" altLang="fr-FR" sz="3600" dirty="0"/>
          </a:p>
        </p:txBody>
      </p:sp>
      <p:sp>
        <p:nvSpPr>
          <p:cNvPr id="5" name="Espace réservé du contenu 4">
            <a:extLst>
              <a:ext uri="{FF2B5EF4-FFF2-40B4-BE49-F238E27FC236}">
                <a16:creationId xmlns:a16="http://schemas.microsoft.com/office/drawing/2014/main" id="{4CA6CC95-C0BF-4E62-AE6D-45BDB257B8F7}"/>
              </a:ext>
            </a:extLst>
          </p:cNvPr>
          <p:cNvSpPr>
            <a:spLocks noGrp="1"/>
          </p:cNvSpPr>
          <p:nvPr>
            <p:ph idx="1"/>
            <p:custDataLst>
              <p:tags r:id="rId2"/>
            </p:custDataLst>
          </p:nvPr>
        </p:nvSpPr>
        <p:spPr/>
        <p:txBody>
          <a:bodyPr>
            <a:normAutofit/>
          </a:bodyPr>
          <a:lstStyle/>
          <a:p>
            <a:r>
              <a:rPr lang="fr-CA" altLang="fr-FR" sz="2400" dirty="0"/>
              <a:t>Un modèle de maturité est appliqué dans le cadre d’un cadre SPI</a:t>
            </a:r>
          </a:p>
          <a:p>
            <a:r>
              <a:rPr lang="fr-CA" altLang="fr-FR" sz="2400" dirty="0"/>
              <a:t>L’objectif du modèle de maturité est de fournir une indication globale de la maturité des processus présentée par une organisation logicielle en montrant:</a:t>
            </a:r>
          </a:p>
          <a:p>
            <a:pPr lvl="1"/>
            <a:r>
              <a:rPr lang="fr-CA" altLang="fr-FR" sz="2000" dirty="0"/>
              <a:t>Une indication de la qualité du processus logiciel</a:t>
            </a:r>
          </a:p>
          <a:p>
            <a:pPr lvl="1"/>
            <a:r>
              <a:rPr lang="fr-CA" altLang="fr-FR" sz="2000" dirty="0"/>
              <a:t>La mesure dans laquelle le professionnel comprend et applique le processus</a:t>
            </a:r>
          </a:p>
          <a:p>
            <a:pPr lvl="1"/>
            <a:r>
              <a:rPr lang="fr-CA" altLang="fr-FR" sz="2000" dirty="0"/>
              <a:t>L’état général de la pratique du génie logiciel</a:t>
            </a:r>
          </a:p>
          <a:p>
            <a:endParaRPr lang="fr-CA" sz="2000" dirty="0"/>
          </a:p>
        </p:txBody>
      </p:sp>
      <p:sp>
        <p:nvSpPr>
          <p:cNvPr id="6147" name="Espace réservé du numéro de diapositive 4"/>
          <p:cNvSpPr>
            <a:spLocks noGrp="1"/>
          </p:cNvSpPr>
          <p:nvPr>
            <p:ph type="sldNum" sz="quarter" idx="12"/>
            <p:custDataLst>
              <p:tags r:id="rId3"/>
            </p:custDataLst>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24BBCA-24F5-4263-B970-1B53AFEBE947}" type="slidenum">
              <a:rPr lang="en-US" altLang="en-US" smtClean="0"/>
              <a:pPr/>
              <a:t>9</a:t>
            </a:fld>
            <a:endParaRPr lang="en-US" altLang="en-US"/>
          </a:p>
        </p:txBody>
      </p:sp>
      <p:sp>
        <p:nvSpPr>
          <p:cNvPr id="6149" name="Rectangle 3"/>
          <p:cNvSpPr>
            <a:spLocks noChangeArrowheads="1"/>
          </p:cNvSpPr>
          <p:nvPr>
            <p:custDataLst>
              <p:tags r:id="rId4"/>
            </p:custDataLst>
          </p:nvPr>
        </p:nvSpPr>
        <p:spPr bwMode="auto">
          <a:xfrm>
            <a:off x="381000" y="1447800"/>
            <a:ext cx="7507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9400" indent="-279400" eaLnBrk="0" hangingPunct="0">
              <a:defRPr>
                <a:solidFill>
                  <a:schemeClr val="tx1"/>
                </a:solidFill>
                <a:latin typeface="Arial" charset="0"/>
              </a:defRPr>
            </a:lvl1pPr>
            <a:lvl2pPr marL="690563" indent="-296863"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tx2"/>
              </a:buClr>
              <a:buSzPct val="70000"/>
              <a:buFont typeface="Wingdings" pitchFamily="2" charset="2"/>
              <a:buChar char="l"/>
            </a:pPr>
            <a:endParaRPr lang="fr-FR" altLang="fr-FR" sz="2400" dirty="0"/>
          </a:p>
        </p:txBody>
      </p:sp>
    </p:spTree>
    <p:extLst>
      <p:ext uri="{BB962C8B-B14F-4D97-AF65-F5344CB8AC3E}">
        <p14:creationId xmlns:p14="http://schemas.microsoft.com/office/powerpoint/2010/main" val="15500545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2"/>
</p:tagLst>
</file>

<file path=ppt/tags/tag100.xml><?xml version="1.0" encoding="utf-8"?>
<p:tagLst xmlns:a="http://schemas.openxmlformats.org/drawingml/2006/main" xmlns:r="http://schemas.openxmlformats.org/officeDocument/2006/relationships" xmlns:p="http://schemas.openxmlformats.org/presentationml/2006/main">
  <p:tag name="NUM" val="5"/>
</p:tagLst>
</file>

<file path=ppt/tags/tag101.xml><?xml version="1.0" encoding="utf-8"?>
<p:tagLst xmlns:a="http://schemas.openxmlformats.org/drawingml/2006/main" xmlns:r="http://schemas.openxmlformats.org/officeDocument/2006/relationships" xmlns:p="http://schemas.openxmlformats.org/presentationml/2006/main">
  <p:tag name="NUM" val="6"/>
</p:tagLst>
</file>

<file path=ppt/tags/tag102.xml><?xml version="1.0" encoding="utf-8"?>
<p:tagLst xmlns:a="http://schemas.openxmlformats.org/drawingml/2006/main" xmlns:r="http://schemas.openxmlformats.org/officeDocument/2006/relationships" xmlns:p="http://schemas.openxmlformats.org/presentationml/2006/main">
  <p:tag name="NUM" val="7"/>
</p:tagLst>
</file>

<file path=ppt/tags/tag103.xml><?xml version="1.0" encoding="utf-8"?>
<p:tagLst xmlns:a="http://schemas.openxmlformats.org/drawingml/2006/main" xmlns:r="http://schemas.openxmlformats.org/officeDocument/2006/relationships" xmlns:p="http://schemas.openxmlformats.org/presentationml/2006/main">
  <p:tag name="NUM" val="8"/>
</p:tagLst>
</file>

<file path=ppt/tags/tag104.xml><?xml version="1.0" encoding="utf-8"?>
<p:tagLst xmlns:a="http://schemas.openxmlformats.org/drawingml/2006/main" xmlns:r="http://schemas.openxmlformats.org/officeDocument/2006/relationships" xmlns:p="http://schemas.openxmlformats.org/presentationml/2006/main">
  <p:tag name="NUM" val="1"/>
</p:tagLst>
</file>

<file path=ppt/tags/tag105.xml><?xml version="1.0" encoding="utf-8"?>
<p:tagLst xmlns:a="http://schemas.openxmlformats.org/drawingml/2006/main" xmlns:r="http://schemas.openxmlformats.org/officeDocument/2006/relationships" xmlns:p="http://schemas.openxmlformats.org/presentationml/2006/main">
  <p:tag name="NUM" val="2"/>
</p:tagLst>
</file>

<file path=ppt/tags/tag106.xml><?xml version="1.0" encoding="utf-8"?>
<p:tagLst xmlns:a="http://schemas.openxmlformats.org/drawingml/2006/main" xmlns:r="http://schemas.openxmlformats.org/officeDocument/2006/relationships" xmlns:p="http://schemas.openxmlformats.org/presentationml/2006/main">
  <p:tag name="NUM" val="3"/>
</p:tagLst>
</file>

<file path=ppt/tags/tag107.xml><?xml version="1.0" encoding="utf-8"?>
<p:tagLst xmlns:a="http://schemas.openxmlformats.org/drawingml/2006/main" xmlns:r="http://schemas.openxmlformats.org/officeDocument/2006/relationships" xmlns:p="http://schemas.openxmlformats.org/presentationml/2006/main">
  <p:tag name="NUM" val="4"/>
</p:tagLst>
</file>

<file path=ppt/tags/tag108.xml><?xml version="1.0" encoding="utf-8"?>
<p:tagLst xmlns:a="http://schemas.openxmlformats.org/drawingml/2006/main" xmlns:r="http://schemas.openxmlformats.org/officeDocument/2006/relationships" xmlns:p="http://schemas.openxmlformats.org/presentationml/2006/main">
  <p:tag name="NUM" val="5"/>
</p:tagLst>
</file>

<file path=ppt/tags/tag109.xml><?xml version="1.0" encoding="utf-8"?>
<p:tagLst xmlns:a="http://schemas.openxmlformats.org/drawingml/2006/main" xmlns:r="http://schemas.openxmlformats.org/officeDocument/2006/relationships" xmlns:p="http://schemas.openxmlformats.org/presentationml/2006/main">
  <p:tag name="NUM" val="6"/>
</p:tagLst>
</file>

<file path=ppt/tags/tag11.xml><?xml version="1.0" encoding="utf-8"?>
<p:tagLst xmlns:a="http://schemas.openxmlformats.org/drawingml/2006/main" xmlns:r="http://schemas.openxmlformats.org/officeDocument/2006/relationships" xmlns:p="http://schemas.openxmlformats.org/presentationml/2006/main">
  <p:tag name="NUM" val="3"/>
</p:tagLst>
</file>

<file path=ppt/tags/tag110.xml><?xml version="1.0" encoding="utf-8"?>
<p:tagLst xmlns:a="http://schemas.openxmlformats.org/drawingml/2006/main" xmlns:r="http://schemas.openxmlformats.org/officeDocument/2006/relationships" xmlns:p="http://schemas.openxmlformats.org/presentationml/2006/main">
  <p:tag name="NUM" val="7"/>
</p:tagLst>
</file>

<file path=ppt/tags/tag111.xml><?xml version="1.0" encoding="utf-8"?>
<p:tagLst xmlns:a="http://schemas.openxmlformats.org/drawingml/2006/main" xmlns:r="http://schemas.openxmlformats.org/officeDocument/2006/relationships" xmlns:p="http://schemas.openxmlformats.org/presentationml/2006/main">
  <p:tag name="NUM" val="6"/>
</p:tagLst>
</file>

<file path=ppt/tags/tag112.xml><?xml version="1.0" encoding="utf-8"?>
<p:tagLst xmlns:a="http://schemas.openxmlformats.org/drawingml/2006/main" xmlns:r="http://schemas.openxmlformats.org/officeDocument/2006/relationships" xmlns:p="http://schemas.openxmlformats.org/presentationml/2006/main">
  <p:tag name="NUM" val="7"/>
</p:tagLst>
</file>

<file path=ppt/tags/tag113.xml><?xml version="1.0" encoding="utf-8"?>
<p:tagLst xmlns:a="http://schemas.openxmlformats.org/drawingml/2006/main" xmlns:r="http://schemas.openxmlformats.org/officeDocument/2006/relationships" xmlns:p="http://schemas.openxmlformats.org/presentationml/2006/main">
  <p:tag name="NUM" val="1"/>
</p:tagLst>
</file>

<file path=ppt/tags/tag114.xml><?xml version="1.0" encoding="utf-8"?>
<p:tagLst xmlns:a="http://schemas.openxmlformats.org/drawingml/2006/main" xmlns:r="http://schemas.openxmlformats.org/officeDocument/2006/relationships" xmlns:p="http://schemas.openxmlformats.org/presentationml/2006/main">
  <p:tag name="NUM" val="2"/>
</p:tagLst>
</file>

<file path=ppt/tags/tag115.xml><?xml version="1.0" encoding="utf-8"?>
<p:tagLst xmlns:a="http://schemas.openxmlformats.org/drawingml/2006/main" xmlns:r="http://schemas.openxmlformats.org/officeDocument/2006/relationships" xmlns:p="http://schemas.openxmlformats.org/presentationml/2006/main">
  <p:tag name="NUM" val="3"/>
</p:tagLst>
</file>

<file path=ppt/tags/tag116.xml><?xml version="1.0" encoding="utf-8"?>
<p:tagLst xmlns:a="http://schemas.openxmlformats.org/drawingml/2006/main" xmlns:r="http://schemas.openxmlformats.org/officeDocument/2006/relationships" xmlns:p="http://schemas.openxmlformats.org/presentationml/2006/main">
  <p:tag name="NUM" val="4"/>
</p:tagLst>
</file>

<file path=ppt/tags/tag117.xml><?xml version="1.0" encoding="utf-8"?>
<p:tagLst xmlns:a="http://schemas.openxmlformats.org/drawingml/2006/main" xmlns:r="http://schemas.openxmlformats.org/officeDocument/2006/relationships" xmlns:p="http://schemas.openxmlformats.org/presentationml/2006/main">
  <p:tag name="NUM" val="5"/>
</p:tagLst>
</file>

<file path=ppt/tags/tag118.xml><?xml version="1.0" encoding="utf-8"?>
<p:tagLst xmlns:a="http://schemas.openxmlformats.org/drawingml/2006/main" xmlns:r="http://schemas.openxmlformats.org/officeDocument/2006/relationships" xmlns:p="http://schemas.openxmlformats.org/presentationml/2006/main">
  <p:tag name="NUM" val="6"/>
</p:tagLst>
</file>

<file path=ppt/tags/tag119.xml><?xml version="1.0" encoding="utf-8"?>
<p:tagLst xmlns:a="http://schemas.openxmlformats.org/drawingml/2006/main" xmlns:r="http://schemas.openxmlformats.org/officeDocument/2006/relationships" xmlns:p="http://schemas.openxmlformats.org/presentationml/2006/main">
  <p:tag name="NUM" val="7"/>
</p:tagLst>
</file>

<file path=ppt/tags/tag12.xml><?xml version="1.0" encoding="utf-8"?>
<p:tagLst xmlns:a="http://schemas.openxmlformats.org/drawingml/2006/main" xmlns:r="http://schemas.openxmlformats.org/officeDocument/2006/relationships" xmlns:p="http://schemas.openxmlformats.org/presentationml/2006/main">
  <p:tag name="NUM" val="4"/>
</p:tagLst>
</file>

<file path=ppt/tags/tag120.xml><?xml version="1.0" encoding="utf-8"?>
<p:tagLst xmlns:a="http://schemas.openxmlformats.org/drawingml/2006/main" xmlns:r="http://schemas.openxmlformats.org/officeDocument/2006/relationships" xmlns:p="http://schemas.openxmlformats.org/presentationml/2006/main">
  <p:tag name="NUM" val="8"/>
</p:tagLst>
</file>

<file path=ppt/tags/tag121.xml><?xml version="1.0" encoding="utf-8"?>
<p:tagLst xmlns:a="http://schemas.openxmlformats.org/drawingml/2006/main" xmlns:r="http://schemas.openxmlformats.org/officeDocument/2006/relationships" xmlns:p="http://schemas.openxmlformats.org/presentationml/2006/main">
  <p:tag name="NUM" val="1"/>
</p:tagLst>
</file>

<file path=ppt/tags/tag122.xml><?xml version="1.0" encoding="utf-8"?>
<p:tagLst xmlns:a="http://schemas.openxmlformats.org/drawingml/2006/main" xmlns:r="http://schemas.openxmlformats.org/officeDocument/2006/relationships" xmlns:p="http://schemas.openxmlformats.org/presentationml/2006/main">
  <p:tag name="NUM" val="2"/>
</p:tagLst>
</file>

<file path=ppt/tags/tag123.xml><?xml version="1.0" encoding="utf-8"?>
<p:tagLst xmlns:a="http://schemas.openxmlformats.org/drawingml/2006/main" xmlns:r="http://schemas.openxmlformats.org/officeDocument/2006/relationships" xmlns:p="http://schemas.openxmlformats.org/presentationml/2006/main">
  <p:tag name="NUM" val="3"/>
</p:tagLst>
</file>

<file path=ppt/tags/tag124.xml><?xml version="1.0" encoding="utf-8"?>
<p:tagLst xmlns:a="http://schemas.openxmlformats.org/drawingml/2006/main" xmlns:r="http://schemas.openxmlformats.org/officeDocument/2006/relationships" xmlns:p="http://schemas.openxmlformats.org/presentationml/2006/main">
  <p:tag name="NUM" val="4"/>
</p:tagLst>
</file>

<file path=ppt/tags/tag125.xml><?xml version="1.0" encoding="utf-8"?>
<p:tagLst xmlns:a="http://schemas.openxmlformats.org/drawingml/2006/main" xmlns:r="http://schemas.openxmlformats.org/officeDocument/2006/relationships" xmlns:p="http://schemas.openxmlformats.org/presentationml/2006/main">
  <p:tag name="NUM" val="5"/>
</p:tagLst>
</file>

<file path=ppt/tags/tag126.xml><?xml version="1.0" encoding="utf-8"?>
<p:tagLst xmlns:a="http://schemas.openxmlformats.org/drawingml/2006/main" xmlns:r="http://schemas.openxmlformats.org/officeDocument/2006/relationships" xmlns:p="http://schemas.openxmlformats.org/presentationml/2006/main">
  <p:tag name="NUM" val="6"/>
</p:tagLst>
</file>

<file path=ppt/tags/tag127.xml><?xml version="1.0" encoding="utf-8"?>
<p:tagLst xmlns:a="http://schemas.openxmlformats.org/drawingml/2006/main" xmlns:r="http://schemas.openxmlformats.org/officeDocument/2006/relationships" xmlns:p="http://schemas.openxmlformats.org/presentationml/2006/main">
  <p:tag name="NUM" val="7"/>
</p:tagLst>
</file>

<file path=ppt/tags/tag128.xml><?xml version="1.0" encoding="utf-8"?>
<p:tagLst xmlns:a="http://schemas.openxmlformats.org/drawingml/2006/main" xmlns:r="http://schemas.openxmlformats.org/officeDocument/2006/relationships" xmlns:p="http://schemas.openxmlformats.org/presentationml/2006/main">
  <p:tag name="NUM" val="8"/>
</p:tagLst>
</file>

<file path=ppt/tags/tag129.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5"/>
</p:tagLst>
</file>

<file path=ppt/tags/tag130.xml><?xml version="1.0" encoding="utf-8"?>
<p:tagLst xmlns:a="http://schemas.openxmlformats.org/drawingml/2006/main" xmlns:r="http://schemas.openxmlformats.org/officeDocument/2006/relationships" xmlns:p="http://schemas.openxmlformats.org/presentationml/2006/main">
  <p:tag name="NUM" val="2"/>
</p:tagLst>
</file>

<file path=ppt/tags/tag131.xml><?xml version="1.0" encoding="utf-8"?>
<p:tagLst xmlns:a="http://schemas.openxmlformats.org/drawingml/2006/main" xmlns:r="http://schemas.openxmlformats.org/officeDocument/2006/relationships" xmlns:p="http://schemas.openxmlformats.org/presentationml/2006/main">
  <p:tag name="NUM" val="3"/>
</p:tagLst>
</file>

<file path=ppt/tags/tag132.xml><?xml version="1.0" encoding="utf-8"?>
<p:tagLst xmlns:a="http://schemas.openxmlformats.org/drawingml/2006/main" xmlns:r="http://schemas.openxmlformats.org/officeDocument/2006/relationships" xmlns:p="http://schemas.openxmlformats.org/presentationml/2006/main">
  <p:tag name="NUM" val="4"/>
</p:tagLst>
</file>

<file path=ppt/tags/tag133.xml><?xml version="1.0" encoding="utf-8"?>
<p:tagLst xmlns:a="http://schemas.openxmlformats.org/drawingml/2006/main" xmlns:r="http://schemas.openxmlformats.org/officeDocument/2006/relationships" xmlns:p="http://schemas.openxmlformats.org/presentationml/2006/main">
  <p:tag name="NUM" val="5"/>
</p:tagLst>
</file>

<file path=ppt/tags/tag134.xml><?xml version="1.0" encoding="utf-8"?>
<p:tagLst xmlns:a="http://schemas.openxmlformats.org/drawingml/2006/main" xmlns:r="http://schemas.openxmlformats.org/officeDocument/2006/relationships" xmlns:p="http://schemas.openxmlformats.org/presentationml/2006/main">
  <p:tag name="NUM" val="6"/>
</p:tagLst>
</file>

<file path=ppt/tags/tag135.xml><?xml version="1.0" encoding="utf-8"?>
<p:tagLst xmlns:a="http://schemas.openxmlformats.org/drawingml/2006/main" xmlns:r="http://schemas.openxmlformats.org/officeDocument/2006/relationships" xmlns:p="http://schemas.openxmlformats.org/presentationml/2006/main">
  <p:tag name="NUM" val="7"/>
</p:tagLst>
</file>

<file path=ppt/tags/tag136.xml><?xml version="1.0" encoding="utf-8"?>
<p:tagLst xmlns:a="http://schemas.openxmlformats.org/drawingml/2006/main" xmlns:r="http://schemas.openxmlformats.org/officeDocument/2006/relationships" xmlns:p="http://schemas.openxmlformats.org/presentationml/2006/main">
  <p:tag name="NUM" val="8"/>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40.xml><?xml version="1.0" encoding="utf-8"?>
<p:tagLst xmlns:a="http://schemas.openxmlformats.org/drawingml/2006/main" xmlns:r="http://schemas.openxmlformats.org/officeDocument/2006/relationships" xmlns:p="http://schemas.openxmlformats.org/presentationml/2006/main">
  <p:tag name="NUM" val="4"/>
</p:tagLst>
</file>

<file path=ppt/tags/tag141.xml><?xml version="1.0" encoding="utf-8"?>
<p:tagLst xmlns:a="http://schemas.openxmlformats.org/drawingml/2006/main" xmlns:r="http://schemas.openxmlformats.org/officeDocument/2006/relationships" xmlns:p="http://schemas.openxmlformats.org/presentationml/2006/main">
  <p:tag name="NUM" val="5"/>
</p:tagLst>
</file>

<file path=ppt/tags/tag142.xml><?xml version="1.0" encoding="utf-8"?>
<p:tagLst xmlns:a="http://schemas.openxmlformats.org/drawingml/2006/main" xmlns:r="http://schemas.openxmlformats.org/officeDocument/2006/relationships" xmlns:p="http://schemas.openxmlformats.org/presentationml/2006/main">
  <p:tag name="NUM" val="6"/>
</p:tagLst>
</file>

<file path=ppt/tags/tag143.xml><?xml version="1.0" encoding="utf-8"?>
<p:tagLst xmlns:a="http://schemas.openxmlformats.org/drawingml/2006/main" xmlns:r="http://schemas.openxmlformats.org/officeDocument/2006/relationships" xmlns:p="http://schemas.openxmlformats.org/presentationml/2006/main">
  <p:tag name="NUM" val="7"/>
</p:tagLst>
</file>

<file path=ppt/tags/tag144.xml><?xml version="1.0" encoding="utf-8"?>
<p:tagLst xmlns:a="http://schemas.openxmlformats.org/drawingml/2006/main" xmlns:r="http://schemas.openxmlformats.org/officeDocument/2006/relationships" xmlns:p="http://schemas.openxmlformats.org/presentationml/2006/main">
  <p:tag name="NUM" val="8"/>
</p:tagLst>
</file>

<file path=ppt/tags/tag145.xml><?xml version="1.0" encoding="utf-8"?>
<p:tagLst xmlns:a="http://schemas.openxmlformats.org/drawingml/2006/main" xmlns:r="http://schemas.openxmlformats.org/officeDocument/2006/relationships" xmlns:p="http://schemas.openxmlformats.org/presentationml/2006/main">
  <p:tag name="NUM" val="1"/>
</p:tagLst>
</file>

<file path=ppt/tags/tag146.xml><?xml version="1.0" encoding="utf-8"?>
<p:tagLst xmlns:a="http://schemas.openxmlformats.org/drawingml/2006/main" xmlns:r="http://schemas.openxmlformats.org/officeDocument/2006/relationships" xmlns:p="http://schemas.openxmlformats.org/presentationml/2006/main">
  <p:tag name="NUM" val="2"/>
</p:tagLst>
</file>

<file path=ppt/tags/tag147.xml><?xml version="1.0" encoding="utf-8"?>
<p:tagLst xmlns:a="http://schemas.openxmlformats.org/drawingml/2006/main" xmlns:r="http://schemas.openxmlformats.org/officeDocument/2006/relationships" xmlns:p="http://schemas.openxmlformats.org/presentationml/2006/main">
  <p:tag name="NUM" val="3"/>
</p:tagLst>
</file>

<file path=ppt/tags/tag148.xml><?xml version="1.0" encoding="utf-8"?>
<p:tagLst xmlns:a="http://schemas.openxmlformats.org/drawingml/2006/main" xmlns:r="http://schemas.openxmlformats.org/officeDocument/2006/relationships" xmlns:p="http://schemas.openxmlformats.org/presentationml/2006/main">
  <p:tag name="NUM" val="4"/>
</p:tagLst>
</file>

<file path=ppt/tags/tag149.xml><?xml version="1.0" encoding="utf-8"?>
<p:tagLst xmlns:a="http://schemas.openxmlformats.org/drawingml/2006/main" xmlns:r="http://schemas.openxmlformats.org/officeDocument/2006/relationships" xmlns:p="http://schemas.openxmlformats.org/presentationml/2006/main">
  <p:tag name="NUM" val="5"/>
</p:tagLst>
</file>

<file path=ppt/tags/tag15.xml><?xml version="1.0" encoding="utf-8"?>
<p:tagLst xmlns:a="http://schemas.openxmlformats.org/drawingml/2006/main" xmlns:r="http://schemas.openxmlformats.org/officeDocument/2006/relationships" xmlns:p="http://schemas.openxmlformats.org/presentationml/2006/main">
  <p:tag name="NUM" val="2"/>
</p:tagLst>
</file>

<file path=ppt/tags/tag150.xml><?xml version="1.0" encoding="utf-8"?>
<p:tagLst xmlns:a="http://schemas.openxmlformats.org/drawingml/2006/main" xmlns:r="http://schemas.openxmlformats.org/officeDocument/2006/relationships" xmlns:p="http://schemas.openxmlformats.org/presentationml/2006/main">
  <p:tag name="NUM" val="6"/>
</p:tagLst>
</file>

<file path=ppt/tags/tag151.xml><?xml version="1.0" encoding="utf-8"?>
<p:tagLst xmlns:a="http://schemas.openxmlformats.org/drawingml/2006/main" xmlns:r="http://schemas.openxmlformats.org/officeDocument/2006/relationships" xmlns:p="http://schemas.openxmlformats.org/presentationml/2006/main">
  <p:tag name="NUM" val="7"/>
</p:tagLst>
</file>

<file path=ppt/tags/tag152.xml><?xml version="1.0" encoding="utf-8"?>
<p:tagLst xmlns:a="http://schemas.openxmlformats.org/drawingml/2006/main" xmlns:r="http://schemas.openxmlformats.org/officeDocument/2006/relationships" xmlns:p="http://schemas.openxmlformats.org/presentationml/2006/main">
  <p:tag name="NUM" val="8"/>
</p:tagLst>
</file>

<file path=ppt/tags/tag153.xml><?xml version="1.0" encoding="utf-8"?>
<p:tagLst xmlns:a="http://schemas.openxmlformats.org/drawingml/2006/main" xmlns:r="http://schemas.openxmlformats.org/officeDocument/2006/relationships" xmlns:p="http://schemas.openxmlformats.org/presentationml/2006/main">
  <p:tag name="NUM" val="1"/>
</p:tagLst>
</file>

<file path=ppt/tags/tag154.xml><?xml version="1.0" encoding="utf-8"?>
<p:tagLst xmlns:a="http://schemas.openxmlformats.org/drawingml/2006/main" xmlns:r="http://schemas.openxmlformats.org/officeDocument/2006/relationships" xmlns:p="http://schemas.openxmlformats.org/presentationml/2006/main">
  <p:tag name="NUM" val="2"/>
</p:tagLst>
</file>

<file path=ppt/tags/tag155.xml><?xml version="1.0" encoding="utf-8"?>
<p:tagLst xmlns:a="http://schemas.openxmlformats.org/drawingml/2006/main" xmlns:r="http://schemas.openxmlformats.org/officeDocument/2006/relationships" xmlns:p="http://schemas.openxmlformats.org/presentationml/2006/main">
  <p:tag name="NUM" val="3"/>
</p:tagLst>
</file>

<file path=ppt/tags/tag156.xml><?xml version="1.0" encoding="utf-8"?>
<p:tagLst xmlns:a="http://schemas.openxmlformats.org/drawingml/2006/main" xmlns:r="http://schemas.openxmlformats.org/officeDocument/2006/relationships" xmlns:p="http://schemas.openxmlformats.org/presentationml/2006/main">
  <p:tag name="NUM" val="4"/>
</p:tagLst>
</file>

<file path=ppt/tags/tag157.xml><?xml version="1.0" encoding="utf-8"?>
<p:tagLst xmlns:a="http://schemas.openxmlformats.org/drawingml/2006/main" xmlns:r="http://schemas.openxmlformats.org/officeDocument/2006/relationships" xmlns:p="http://schemas.openxmlformats.org/presentationml/2006/main">
  <p:tag name="NUM" val="5"/>
</p:tagLst>
</file>

<file path=ppt/tags/tag158.xml><?xml version="1.0" encoding="utf-8"?>
<p:tagLst xmlns:a="http://schemas.openxmlformats.org/drawingml/2006/main" xmlns:r="http://schemas.openxmlformats.org/officeDocument/2006/relationships" xmlns:p="http://schemas.openxmlformats.org/presentationml/2006/main">
  <p:tag name="NUM" val="6"/>
</p:tagLst>
</file>

<file path=ppt/tags/tag159.xml><?xml version="1.0" encoding="utf-8"?>
<p:tagLst xmlns:a="http://schemas.openxmlformats.org/drawingml/2006/main" xmlns:r="http://schemas.openxmlformats.org/officeDocument/2006/relationships" xmlns:p="http://schemas.openxmlformats.org/presentationml/2006/main">
  <p:tag name="NUM" val="7"/>
</p:tagLst>
</file>

<file path=ppt/tags/tag16.xml><?xml version="1.0" encoding="utf-8"?>
<p:tagLst xmlns:a="http://schemas.openxmlformats.org/drawingml/2006/main" xmlns:r="http://schemas.openxmlformats.org/officeDocument/2006/relationships" xmlns:p="http://schemas.openxmlformats.org/presentationml/2006/main">
  <p:tag name="NUM" val="3"/>
</p:tagLst>
</file>

<file path=ppt/tags/tag160.xml><?xml version="1.0" encoding="utf-8"?>
<p:tagLst xmlns:a="http://schemas.openxmlformats.org/drawingml/2006/main" xmlns:r="http://schemas.openxmlformats.org/officeDocument/2006/relationships" xmlns:p="http://schemas.openxmlformats.org/presentationml/2006/main">
  <p:tag name="NUM" val="8"/>
</p:tagLst>
</file>

<file path=ppt/tags/tag161.xml><?xml version="1.0" encoding="utf-8"?>
<p:tagLst xmlns:a="http://schemas.openxmlformats.org/drawingml/2006/main" xmlns:r="http://schemas.openxmlformats.org/officeDocument/2006/relationships" xmlns:p="http://schemas.openxmlformats.org/presentationml/2006/main">
  <p:tag name="NUM" val="1"/>
</p:tagLst>
</file>

<file path=ppt/tags/tag162.xml><?xml version="1.0" encoding="utf-8"?>
<p:tagLst xmlns:a="http://schemas.openxmlformats.org/drawingml/2006/main" xmlns:r="http://schemas.openxmlformats.org/officeDocument/2006/relationships" xmlns:p="http://schemas.openxmlformats.org/presentationml/2006/main">
  <p:tag name="NUM" val="2"/>
</p:tagLst>
</file>

<file path=ppt/tags/tag163.xml><?xml version="1.0" encoding="utf-8"?>
<p:tagLst xmlns:a="http://schemas.openxmlformats.org/drawingml/2006/main" xmlns:r="http://schemas.openxmlformats.org/officeDocument/2006/relationships" xmlns:p="http://schemas.openxmlformats.org/presentationml/2006/main">
  <p:tag name="NUM" val="3"/>
</p:tagLst>
</file>

<file path=ppt/tags/tag164.xml><?xml version="1.0" encoding="utf-8"?>
<p:tagLst xmlns:a="http://schemas.openxmlformats.org/drawingml/2006/main" xmlns:r="http://schemas.openxmlformats.org/officeDocument/2006/relationships" xmlns:p="http://schemas.openxmlformats.org/presentationml/2006/main">
  <p:tag name="NUM" val="4"/>
</p:tagLst>
</file>

<file path=ppt/tags/tag165.xml><?xml version="1.0" encoding="utf-8"?>
<p:tagLst xmlns:a="http://schemas.openxmlformats.org/drawingml/2006/main" xmlns:r="http://schemas.openxmlformats.org/officeDocument/2006/relationships" xmlns:p="http://schemas.openxmlformats.org/presentationml/2006/main">
  <p:tag name="NUM" val="5"/>
</p:tagLst>
</file>

<file path=ppt/tags/tag166.xml><?xml version="1.0" encoding="utf-8"?>
<p:tagLst xmlns:a="http://schemas.openxmlformats.org/drawingml/2006/main" xmlns:r="http://schemas.openxmlformats.org/officeDocument/2006/relationships" xmlns:p="http://schemas.openxmlformats.org/presentationml/2006/main">
  <p:tag name="NUM" val="6"/>
</p:tagLst>
</file>

<file path=ppt/tags/tag167.xml><?xml version="1.0" encoding="utf-8"?>
<p:tagLst xmlns:a="http://schemas.openxmlformats.org/drawingml/2006/main" xmlns:r="http://schemas.openxmlformats.org/officeDocument/2006/relationships" xmlns:p="http://schemas.openxmlformats.org/presentationml/2006/main">
  <p:tag name="NUM" val="7"/>
</p:tagLst>
</file>

<file path=ppt/tags/tag168.xml><?xml version="1.0" encoding="utf-8"?>
<p:tagLst xmlns:a="http://schemas.openxmlformats.org/drawingml/2006/main" xmlns:r="http://schemas.openxmlformats.org/officeDocument/2006/relationships" xmlns:p="http://schemas.openxmlformats.org/presentationml/2006/main">
  <p:tag name="NUM" val="1"/>
</p:tagLst>
</file>

<file path=ppt/tags/tag169.xml><?xml version="1.0" encoding="utf-8"?>
<p:tagLst xmlns:a="http://schemas.openxmlformats.org/drawingml/2006/main" xmlns:r="http://schemas.openxmlformats.org/officeDocument/2006/relationships" xmlns:p="http://schemas.openxmlformats.org/presentationml/2006/main">
  <p:tag name="NUM" val="2"/>
</p:tagLst>
</file>

<file path=ppt/tags/tag17.xml><?xml version="1.0" encoding="utf-8"?>
<p:tagLst xmlns:a="http://schemas.openxmlformats.org/drawingml/2006/main" xmlns:r="http://schemas.openxmlformats.org/officeDocument/2006/relationships" xmlns:p="http://schemas.openxmlformats.org/presentationml/2006/main">
  <p:tag name="NUM" val="4"/>
</p:tagLst>
</file>

<file path=ppt/tags/tag170.xml><?xml version="1.0" encoding="utf-8"?>
<p:tagLst xmlns:a="http://schemas.openxmlformats.org/drawingml/2006/main" xmlns:r="http://schemas.openxmlformats.org/officeDocument/2006/relationships" xmlns:p="http://schemas.openxmlformats.org/presentationml/2006/main">
  <p:tag name="NUM" val="3"/>
</p:tagLst>
</file>

<file path=ppt/tags/tag171.xml><?xml version="1.0" encoding="utf-8"?>
<p:tagLst xmlns:a="http://schemas.openxmlformats.org/drawingml/2006/main" xmlns:r="http://schemas.openxmlformats.org/officeDocument/2006/relationships" xmlns:p="http://schemas.openxmlformats.org/presentationml/2006/main">
  <p:tag name="NUM" val="4"/>
</p:tagLst>
</file>

<file path=ppt/tags/tag172.xml><?xml version="1.0" encoding="utf-8"?>
<p:tagLst xmlns:a="http://schemas.openxmlformats.org/drawingml/2006/main" xmlns:r="http://schemas.openxmlformats.org/officeDocument/2006/relationships" xmlns:p="http://schemas.openxmlformats.org/presentationml/2006/main">
  <p:tag name="NUM" val="5"/>
</p:tagLst>
</file>

<file path=ppt/tags/tag173.xml><?xml version="1.0" encoding="utf-8"?>
<p:tagLst xmlns:a="http://schemas.openxmlformats.org/drawingml/2006/main" xmlns:r="http://schemas.openxmlformats.org/officeDocument/2006/relationships" xmlns:p="http://schemas.openxmlformats.org/presentationml/2006/main">
  <p:tag name="NUM" val="6"/>
</p:tagLst>
</file>

<file path=ppt/tags/tag174.xml><?xml version="1.0" encoding="utf-8"?>
<p:tagLst xmlns:a="http://schemas.openxmlformats.org/drawingml/2006/main" xmlns:r="http://schemas.openxmlformats.org/officeDocument/2006/relationships" xmlns:p="http://schemas.openxmlformats.org/presentationml/2006/main">
  <p:tag name="NUM" val="7"/>
</p:tagLst>
</file>

<file path=ppt/tags/tag175.xml><?xml version="1.0" encoding="utf-8"?>
<p:tagLst xmlns:a="http://schemas.openxmlformats.org/drawingml/2006/main" xmlns:r="http://schemas.openxmlformats.org/officeDocument/2006/relationships" xmlns:p="http://schemas.openxmlformats.org/presentationml/2006/main">
  <p:tag name="NUM" val="8"/>
</p:tagLst>
</file>

<file path=ppt/tags/tag176.xml><?xml version="1.0" encoding="utf-8"?>
<p:tagLst xmlns:a="http://schemas.openxmlformats.org/drawingml/2006/main" xmlns:r="http://schemas.openxmlformats.org/officeDocument/2006/relationships" xmlns:p="http://schemas.openxmlformats.org/presentationml/2006/main">
  <p:tag name="NUM" val="1"/>
</p:tagLst>
</file>

<file path=ppt/tags/tag177.xml><?xml version="1.0" encoding="utf-8"?>
<p:tagLst xmlns:a="http://schemas.openxmlformats.org/drawingml/2006/main" xmlns:r="http://schemas.openxmlformats.org/officeDocument/2006/relationships" xmlns:p="http://schemas.openxmlformats.org/presentationml/2006/main">
  <p:tag name="NUM" val="2"/>
</p:tagLst>
</file>

<file path=ppt/tags/tag178.xml><?xml version="1.0" encoding="utf-8"?>
<p:tagLst xmlns:a="http://schemas.openxmlformats.org/drawingml/2006/main" xmlns:r="http://schemas.openxmlformats.org/officeDocument/2006/relationships" xmlns:p="http://schemas.openxmlformats.org/presentationml/2006/main">
  <p:tag name="NUM" val="3"/>
</p:tagLst>
</file>

<file path=ppt/tags/tag179.xml><?xml version="1.0" encoding="utf-8"?>
<p:tagLst xmlns:a="http://schemas.openxmlformats.org/drawingml/2006/main" xmlns:r="http://schemas.openxmlformats.org/officeDocument/2006/relationships" xmlns:p="http://schemas.openxmlformats.org/presentationml/2006/main">
  <p:tag name="NUM" val="4"/>
</p:tagLst>
</file>

<file path=ppt/tags/tag18.xml><?xml version="1.0" encoding="utf-8"?>
<p:tagLst xmlns:a="http://schemas.openxmlformats.org/drawingml/2006/main" xmlns:r="http://schemas.openxmlformats.org/officeDocument/2006/relationships" xmlns:p="http://schemas.openxmlformats.org/presentationml/2006/main">
  <p:tag name="NUM" val="5"/>
</p:tagLst>
</file>

<file path=ppt/tags/tag180.xml><?xml version="1.0" encoding="utf-8"?>
<p:tagLst xmlns:a="http://schemas.openxmlformats.org/drawingml/2006/main" xmlns:r="http://schemas.openxmlformats.org/officeDocument/2006/relationships" xmlns:p="http://schemas.openxmlformats.org/presentationml/2006/main">
  <p:tag name="NUM" val="5"/>
</p:tagLst>
</file>

<file path=ppt/tags/tag181.xml><?xml version="1.0" encoding="utf-8"?>
<p:tagLst xmlns:a="http://schemas.openxmlformats.org/drawingml/2006/main" xmlns:r="http://schemas.openxmlformats.org/officeDocument/2006/relationships" xmlns:p="http://schemas.openxmlformats.org/presentationml/2006/main">
  <p:tag name="NUM" val="6"/>
</p:tagLst>
</file>

<file path=ppt/tags/tag182.xml><?xml version="1.0" encoding="utf-8"?>
<p:tagLst xmlns:a="http://schemas.openxmlformats.org/drawingml/2006/main" xmlns:r="http://schemas.openxmlformats.org/officeDocument/2006/relationships" xmlns:p="http://schemas.openxmlformats.org/presentationml/2006/main">
  <p:tag name="NUM" val="7"/>
</p:tagLst>
</file>

<file path=ppt/tags/tag183.xml><?xml version="1.0" encoding="utf-8"?>
<p:tagLst xmlns:a="http://schemas.openxmlformats.org/drawingml/2006/main" xmlns:r="http://schemas.openxmlformats.org/officeDocument/2006/relationships" xmlns:p="http://schemas.openxmlformats.org/presentationml/2006/main">
  <p:tag name="NUM" val="1"/>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3"/>
</p:tagLst>
</file>

<file path=ppt/tags/tag186.xml><?xml version="1.0" encoding="utf-8"?>
<p:tagLst xmlns:a="http://schemas.openxmlformats.org/drawingml/2006/main" xmlns:r="http://schemas.openxmlformats.org/officeDocument/2006/relationships" xmlns:p="http://schemas.openxmlformats.org/presentationml/2006/main">
  <p:tag name="NUM" val="4"/>
</p:tagLst>
</file>

<file path=ppt/tags/tag187.xml><?xml version="1.0" encoding="utf-8"?>
<p:tagLst xmlns:a="http://schemas.openxmlformats.org/drawingml/2006/main" xmlns:r="http://schemas.openxmlformats.org/officeDocument/2006/relationships" xmlns:p="http://schemas.openxmlformats.org/presentationml/2006/main">
  <p:tag name="NUM" val="5"/>
</p:tagLst>
</file>

<file path=ppt/tags/tag188.xml><?xml version="1.0" encoding="utf-8"?>
<p:tagLst xmlns:a="http://schemas.openxmlformats.org/drawingml/2006/main" xmlns:r="http://schemas.openxmlformats.org/officeDocument/2006/relationships" xmlns:p="http://schemas.openxmlformats.org/presentationml/2006/main">
  <p:tag name="NUM" val="6"/>
</p:tagLst>
</file>

<file path=ppt/tags/tag189.xml><?xml version="1.0" encoding="utf-8"?>
<p:tagLst xmlns:a="http://schemas.openxmlformats.org/drawingml/2006/main" xmlns:r="http://schemas.openxmlformats.org/officeDocument/2006/relationships" xmlns:p="http://schemas.openxmlformats.org/presentationml/2006/main">
  <p:tag name="NUM" val="7"/>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190.xml><?xml version="1.0" encoding="utf-8"?>
<p:tagLst xmlns:a="http://schemas.openxmlformats.org/drawingml/2006/main" xmlns:r="http://schemas.openxmlformats.org/officeDocument/2006/relationships" xmlns:p="http://schemas.openxmlformats.org/presentationml/2006/main">
  <p:tag name="NUM" val="1"/>
</p:tagLst>
</file>

<file path=ppt/tags/tag191.xml><?xml version="1.0" encoding="utf-8"?>
<p:tagLst xmlns:a="http://schemas.openxmlformats.org/drawingml/2006/main" xmlns:r="http://schemas.openxmlformats.org/officeDocument/2006/relationships" xmlns:p="http://schemas.openxmlformats.org/presentationml/2006/main">
  <p:tag name="NUM" val="2"/>
</p:tagLst>
</file>

<file path=ppt/tags/tag192.xml><?xml version="1.0" encoding="utf-8"?>
<p:tagLst xmlns:a="http://schemas.openxmlformats.org/drawingml/2006/main" xmlns:r="http://schemas.openxmlformats.org/officeDocument/2006/relationships" xmlns:p="http://schemas.openxmlformats.org/presentationml/2006/main">
  <p:tag name="NUM" val="3"/>
</p:tagLst>
</file>

<file path=ppt/tags/tag193.xml><?xml version="1.0" encoding="utf-8"?>
<p:tagLst xmlns:a="http://schemas.openxmlformats.org/drawingml/2006/main" xmlns:r="http://schemas.openxmlformats.org/officeDocument/2006/relationships" xmlns:p="http://schemas.openxmlformats.org/presentationml/2006/main">
  <p:tag name="NUM" val="4"/>
</p:tagLst>
</file>

<file path=ppt/tags/tag194.xml><?xml version="1.0" encoding="utf-8"?>
<p:tagLst xmlns:a="http://schemas.openxmlformats.org/drawingml/2006/main" xmlns:r="http://schemas.openxmlformats.org/officeDocument/2006/relationships" xmlns:p="http://schemas.openxmlformats.org/presentationml/2006/main">
  <p:tag name="NUM" val="5"/>
</p:tagLst>
</file>

<file path=ppt/tags/tag195.xml><?xml version="1.0" encoding="utf-8"?>
<p:tagLst xmlns:a="http://schemas.openxmlformats.org/drawingml/2006/main" xmlns:r="http://schemas.openxmlformats.org/officeDocument/2006/relationships" xmlns:p="http://schemas.openxmlformats.org/presentationml/2006/main">
  <p:tag name="NUM" val="6"/>
</p:tagLst>
</file>

<file path=ppt/tags/tag196.xml><?xml version="1.0" encoding="utf-8"?>
<p:tagLst xmlns:a="http://schemas.openxmlformats.org/drawingml/2006/main" xmlns:r="http://schemas.openxmlformats.org/officeDocument/2006/relationships" xmlns:p="http://schemas.openxmlformats.org/presentationml/2006/main">
  <p:tag name="NUM" val="7"/>
</p:tagLst>
</file>

<file path=ppt/tags/tag197.xml><?xml version="1.0" encoding="utf-8"?>
<p:tagLst xmlns:a="http://schemas.openxmlformats.org/drawingml/2006/main" xmlns:r="http://schemas.openxmlformats.org/officeDocument/2006/relationships" xmlns:p="http://schemas.openxmlformats.org/presentationml/2006/main">
  <p:tag name="NUM" val="1"/>
</p:tagLst>
</file>

<file path=ppt/tags/tag198.xml><?xml version="1.0" encoding="utf-8"?>
<p:tagLst xmlns:a="http://schemas.openxmlformats.org/drawingml/2006/main" xmlns:r="http://schemas.openxmlformats.org/officeDocument/2006/relationships" xmlns:p="http://schemas.openxmlformats.org/presentationml/2006/main">
  <p:tag name="NUM" val="2"/>
</p:tagLst>
</file>

<file path=ppt/tags/tag199.xml><?xml version="1.0" encoding="utf-8"?>
<p:tagLst xmlns:a="http://schemas.openxmlformats.org/drawingml/2006/main" xmlns:r="http://schemas.openxmlformats.org/officeDocument/2006/relationships" xmlns:p="http://schemas.openxmlformats.org/presentationml/2006/main">
  <p:tag name="NUM" val="3"/>
</p:tagLst>
</file>

<file path=ppt/tags/tag2.xml><?xml version="1.0" encoding="utf-8"?>
<p:tagLst xmlns:a="http://schemas.openxmlformats.org/drawingml/2006/main" xmlns:r="http://schemas.openxmlformats.org/officeDocument/2006/relationships" xmlns:p="http://schemas.openxmlformats.org/presentationml/2006/main">
  <p:tag name="NUM" val="3"/>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00.xml><?xml version="1.0" encoding="utf-8"?>
<p:tagLst xmlns:a="http://schemas.openxmlformats.org/drawingml/2006/main" xmlns:r="http://schemas.openxmlformats.org/officeDocument/2006/relationships" xmlns:p="http://schemas.openxmlformats.org/presentationml/2006/main">
  <p:tag name="NUM" val="4"/>
</p:tagLst>
</file>

<file path=ppt/tags/tag201.xml><?xml version="1.0" encoding="utf-8"?>
<p:tagLst xmlns:a="http://schemas.openxmlformats.org/drawingml/2006/main" xmlns:r="http://schemas.openxmlformats.org/officeDocument/2006/relationships" xmlns:p="http://schemas.openxmlformats.org/presentationml/2006/main">
  <p:tag name="NUM" val="5"/>
</p:tagLst>
</file>

<file path=ppt/tags/tag202.xml><?xml version="1.0" encoding="utf-8"?>
<p:tagLst xmlns:a="http://schemas.openxmlformats.org/drawingml/2006/main" xmlns:r="http://schemas.openxmlformats.org/officeDocument/2006/relationships" xmlns:p="http://schemas.openxmlformats.org/presentationml/2006/main">
  <p:tag name="NUM" val="6"/>
</p:tagLst>
</file>

<file path=ppt/tags/tag203.xml><?xml version="1.0" encoding="utf-8"?>
<p:tagLst xmlns:a="http://schemas.openxmlformats.org/drawingml/2006/main" xmlns:r="http://schemas.openxmlformats.org/officeDocument/2006/relationships" xmlns:p="http://schemas.openxmlformats.org/presentationml/2006/main">
  <p:tag name="NUM" val="7"/>
</p:tagLst>
</file>

<file path=ppt/tags/tag204.xml><?xml version="1.0" encoding="utf-8"?>
<p:tagLst xmlns:a="http://schemas.openxmlformats.org/drawingml/2006/main" xmlns:r="http://schemas.openxmlformats.org/officeDocument/2006/relationships" xmlns:p="http://schemas.openxmlformats.org/presentationml/2006/main">
  <p:tag name="NUM" val="1"/>
</p:tagLst>
</file>

<file path=ppt/tags/tag205.xml><?xml version="1.0" encoding="utf-8"?>
<p:tagLst xmlns:a="http://schemas.openxmlformats.org/drawingml/2006/main" xmlns:r="http://schemas.openxmlformats.org/officeDocument/2006/relationships" xmlns:p="http://schemas.openxmlformats.org/presentationml/2006/main">
  <p:tag name="NUM" val="2"/>
</p:tagLst>
</file>

<file path=ppt/tags/tag206.xml><?xml version="1.0" encoding="utf-8"?>
<p:tagLst xmlns:a="http://schemas.openxmlformats.org/drawingml/2006/main" xmlns:r="http://schemas.openxmlformats.org/officeDocument/2006/relationships" xmlns:p="http://schemas.openxmlformats.org/presentationml/2006/main">
  <p:tag name="NUM" val="3"/>
</p:tagLst>
</file>

<file path=ppt/tags/tag207.xml><?xml version="1.0" encoding="utf-8"?>
<p:tagLst xmlns:a="http://schemas.openxmlformats.org/drawingml/2006/main" xmlns:r="http://schemas.openxmlformats.org/officeDocument/2006/relationships" xmlns:p="http://schemas.openxmlformats.org/presentationml/2006/main">
  <p:tag name="NUM" val="4"/>
</p:tagLst>
</file>

<file path=ppt/tags/tag208.xml><?xml version="1.0" encoding="utf-8"?>
<p:tagLst xmlns:a="http://schemas.openxmlformats.org/drawingml/2006/main" xmlns:r="http://schemas.openxmlformats.org/officeDocument/2006/relationships" xmlns:p="http://schemas.openxmlformats.org/presentationml/2006/main">
  <p:tag name="NUM" val="5"/>
</p:tagLst>
</file>

<file path=ppt/tags/tag209.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3"/>
</p:tagLst>
</file>

<file path=ppt/tags/tag210.xml><?xml version="1.0" encoding="utf-8"?>
<p:tagLst xmlns:a="http://schemas.openxmlformats.org/drawingml/2006/main" xmlns:r="http://schemas.openxmlformats.org/officeDocument/2006/relationships" xmlns:p="http://schemas.openxmlformats.org/presentationml/2006/main">
  <p:tag name="NUM" val="2"/>
</p:tagLst>
</file>

<file path=ppt/tags/tag211.xml><?xml version="1.0" encoding="utf-8"?>
<p:tagLst xmlns:a="http://schemas.openxmlformats.org/drawingml/2006/main" xmlns:r="http://schemas.openxmlformats.org/officeDocument/2006/relationships" xmlns:p="http://schemas.openxmlformats.org/presentationml/2006/main">
  <p:tag name="NUM" val="3"/>
</p:tagLst>
</file>

<file path=ppt/tags/tag212.xml><?xml version="1.0" encoding="utf-8"?>
<p:tagLst xmlns:a="http://schemas.openxmlformats.org/drawingml/2006/main" xmlns:r="http://schemas.openxmlformats.org/officeDocument/2006/relationships" xmlns:p="http://schemas.openxmlformats.org/presentationml/2006/main">
  <p:tag name="NUM" val="4"/>
</p:tagLst>
</file>

<file path=ppt/tags/tag213.xml><?xml version="1.0" encoding="utf-8"?>
<p:tagLst xmlns:a="http://schemas.openxmlformats.org/drawingml/2006/main" xmlns:r="http://schemas.openxmlformats.org/officeDocument/2006/relationships" xmlns:p="http://schemas.openxmlformats.org/presentationml/2006/main">
  <p:tag name="NUM" val="1"/>
</p:tagLst>
</file>

<file path=ppt/tags/tag214.xml><?xml version="1.0" encoding="utf-8"?>
<p:tagLst xmlns:a="http://schemas.openxmlformats.org/drawingml/2006/main" xmlns:r="http://schemas.openxmlformats.org/officeDocument/2006/relationships" xmlns:p="http://schemas.openxmlformats.org/presentationml/2006/main">
  <p:tag name="NUM" val="2"/>
</p:tagLst>
</file>

<file path=ppt/tags/tag215.xml><?xml version="1.0" encoding="utf-8"?>
<p:tagLst xmlns:a="http://schemas.openxmlformats.org/drawingml/2006/main" xmlns:r="http://schemas.openxmlformats.org/officeDocument/2006/relationships" xmlns:p="http://schemas.openxmlformats.org/presentationml/2006/main">
  <p:tag name="NUM" val="3"/>
</p:tagLst>
</file>

<file path=ppt/tags/tag216.xml><?xml version="1.0" encoding="utf-8"?>
<p:tagLst xmlns:a="http://schemas.openxmlformats.org/drawingml/2006/main" xmlns:r="http://schemas.openxmlformats.org/officeDocument/2006/relationships" xmlns:p="http://schemas.openxmlformats.org/presentationml/2006/main">
  <p:tag name="NUM" val="4"/>
</p:tagLst>
</file>

<file path=ppt/tags/tag217.xml><?xml version="1.0" encoding="utf-8"?>
<p:tagLst xmlns:a="http://schemas.openxmlformats.org/drawingml/2006/main" xmlns:r="http://schemas.openxmlformats.org/officeDocument/2006/relationships" xmlns:p="http://schemas.openxmlformats.org/presentationml/2006/main">
  <p:tag name="NUM" val="1"/>
</p:tagLst>
</file>

<file path=ppt/tags/tag218.xml><?xml version="1.0" encoding="utf-8"?>
<p:tagLst xmlns:a="http://schemas.openxmlformats.org/drawingml/2006/main" xmlns:r="http://schemas.openxmlformats.org/officeDocument/2006/relationships" xmlns:p="http://schemas.openxmlformats.org/presentationml/2006/main">
  <p:tag name="NUM" val="2"/>
</p:tagLst>
</file>

<file path=ppt/tags/tag219.xml><?xml version="1.0" encoding="utf-8"?>
<p:tagLst xmlns:a="http://schemas.openxmlformats.org/drawingml/2006/main" xmlns:r="http://schemas.openxmlformats.org/officeDocument/2006/relationships" xmlns:p="http://schemas.openxmlformats.org/presentationml/2006/main">
  <p:tag name="NUM" val="3"/>
</p:tagLst>
</file>

<file path=ppt/tags/tag22.xml><?xml version="1.0" encoding="utf-8"?>
<p:tagLst xmlns:a="http://schemas.openxmlformats.org/drawingml/2006/main" xmlns:r="http://schemas.openxmlformats.org/officeDocument/2006/relationships" xmlns:p="http://schemas.openxmlformats.org/presentationml/2006/main">
  <p:tag name="NUM" val="4"/>
</p:tagLst>
</file>

<file path=ppt/tags/tag220.xml><?xml version="1.0" encoding="utf-8"?>
<p:tagLst xmlns:a="http://schemas.openxmlformats.org/drawingml/2006/main" xmlns:r="http://schemas.openxmlformats.org/officeDocument/2006/relationships" xmlns:p="http://schemas.openxmlformats.org/presentationml/2006/main">
  <p:tag name="NUM" val="4"/>
</p:tagLst>
</file>

<file path=ppt/tags/tag221.xml><?xml version="1.0" encoding="utf-8"?>
<p:tagLst xmlns:a="http://schemas.openxmlformats.org/drawingml/2006/main" xmlns:r="http://schemas.openxmlformats.org/officeDocument/2006/relationships" xmlns:p="http://schemas.openxmlformats.org/presentationml/2006/main">
  <p:tag name="NUM" val="1"/>
</p:tagLst>
</file>

<file path=ppt/tags/tag222.xml><?xml version="1.0" encoding="utf-8"?>
<p:tagLst xmlns:a="http://schemas.openxmlformats.org/drawingml/2006/main" xmlns:r="http://schemas.openxmlformats.org/officeDocument/2006/relationships" xmlns:p="http://schemas.openxmlformats.org/presentationml/2006/main">
  <p:tag name="NUM" val="2"/>
</p:tagLst>
</file>

<file path=ppt/tags/tag223.xml><?xml version="1.0" encoding="utf-8"?>
<p:tagLst xmlns:a="http://schemas.openxmlformats.org/drawingml/2006/main" xmlns:r="http://schemas.openxmlformats.org/officeDocument/2006/relationships" xmlns:p="http://schemas.openxmlformats.org/presentationml/2006/main">
  <p:tag name="NUM" val="3"/>
</p:tagLst>
</file>

<file path=ppt/tags/tag224.xml><?xml version="1.0" encoding="utf-8"?>
<p:tagLst xmlns:a="http://schemas.openxmlformats.org/drawingml/2006/main" xmlns:r="http://schemas.openxmlformats.org/officeDocument/2006/relationships" xmlns:p="http://schemas.openxmlformats.org/presentationml/2006/main">
  <p:tag name="NUM" val="4"/>
</p:tagLst>
</file>

<file path=ppt/tags/tag225.xml><?xml version="1.0" encoding="utf-8"?>
<p:tagLst xmlns:a="http://schemas.openxmlformats.org/drawingml/2006/main" xmlns:r="http://schemas.openxmlformats.org/officeDocument/2006/relationships" xmlns:p="http://schemas.openxmlformats.org/presentationml/2006/main">
  <p:tag name="NUM" val="1"/>
</p:tagLst>
</file>

<file path=ppt/tags/tag226.xml><?xml version="1.0" encoding="utf-8"?>
<p:tagLst xmlns:a="http://schemas.openxmlformats.org/drawingml/2006/main" xmlns:r="http://schemas.openxmlformats.org/officeDocument/2006/relationships" xmlns:p="http://schemas.openxmlformats.org/presentationml/2006/main">
  <p:tag name="NUM" val="2"/>
</p:tagLst>
</file>

<file path=ppt/tags/tag227.xml><?xml version="1.0" encoding="utf-8"?>
<p:tagLst xmlns:a="http://schemas.openxmlformats.org/drawingml/2006/main" xmlns:r="http://schemas.openxmlformats.org/officeDocument/2006/relationships" xmlns:p="http://schemas.openxmlformats.org/presentationml/2006/main">
  <p:tag name="NUM" val="3"/>
</p:tagLst>
</file>

<file path=ppt/tags/tag228.xml><?xml version="1.0" encoding="utf-8"?>
<p:tagLst xmlns:a="http://schemas.openxmlformats.org/drawingml/2006/main" xmlns:r="http://schemas.openxmlformats.org/officeDocument/2006/relationships" xmlns:p="http://schemas.openxmlformats.org/presentationml/2006/main">
  <p:tag name="NUM" val="4"/>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3"/>
</p:tagLst>
</file>

<file path=ppt/tags/tag26.xml><?xml version="1.0" encoding="utf-8"?>
<p:tagLst xmlns:a="http://schemas.openxmlformats.org/drawingml/2006/main" xmlns:r="http://schemas.openxmlformats.org/officeDocument/2006/relationships" xmlns:p="http://schemas.openxmlformats.org/presentationml/2006/main">
  <p:tag name="NUM" val="4"/>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3"/>
</p:tagLst>
</file>

<file path=ppt/tags/tag3.xml><?xml version="1.0" encoding="utf-8"?>
<p:tagLst xmlns:a="http://schemas.openxmlformats.org/drawingml/2006/main" xmlns:r="http://schemas.openxmlformats.org/officeDocument/2006/relationships" xmlns:p="http://schemas.openxmlformats.org/presentationml/2006/main">
  <p:tag name="NUM" val="5"/>
</p:tagLst>
</file>

<file path=ppt/tags/tag30.xml><?xml version="1.0" encoding="utf-8"?>
<p:tagLst xmlns:a="http://schemas.openxmlformats.org/drawingml/2006/main" xmlns:r="http://schemas.openxmlformats.org/officeDocument/2006/relationships" xmlns:p="http://schemas.openxmlformats.org/presentationml/2006/main">
  <p:tag name="NUM" val="4"/>
</p:tagLst>
</file>

<file path=ppt/tags/tag31.xml><?xml version="1.0" encoding="utf-8"?>
<p:tagLst xmlns:a="http://schemas.openxmlformats.org/drawingml/2006/main" xmlns:r="http://schemas.openxmlformats.org/officeDocument/2006/relationships" xmlns:p="http://schemas.openxmlformats.org/presentationml/2006/main">
  <p:tag name="NUM" val="5"/>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2"/>
</p:tagLst>
</file>

<file path=ppt/tags/tag34.xml><?xml version="1.0" encoding="utf-8"?>
<p:tagLst xmlns:a="http://schemas.openxmlformats.org/drawingml/2006/main" xmlns:r="http://schemas.openxmlformats.org/officeDocument/2006/relationships" xmlns:p="http://schemas.openxmlformats.org/presentationml/2006/main">
  <p:tag name="NUM" val="3"/>
</p:tagLst>
</file>

<file path=ppt/tags/tag35.xml><?xml version="1.0" encoding="utf-8"?>
<p:tagLst xmlns:a="http://schemas.openxmlformats.org/drawingml/2006/main" xmlns:r="http://schemas.openxmlformats.org/officeDocument/2006/relationships" xmlns:p="http://schemas.openxmlformats.org/presentationml/2006/main">
  <p:tag name="NUM" val="4"/>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3"/>
</p:tagLst>
</file>

<file path=ppt/tags/tag39.xml><?xml version="1.0" encoding="utf-8"?>
<p:tagLst xmlns:a="http://schemas.openxmlformats.org/drawingml/2006/main" xmlns:r="http://schemas.openxmlformats.org/officeDocument/2006/relationships" xmlns:p="http://schemas.openxmlformats.org/presentationml/2006/main">
  <p:tag name="NUM" val="4"/>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3"/>
</p:tagLst>
</file>

<file path=ppt/tags/tag43.xml><?xml version="1.0" encoding="utf-8"?>
<p:tagLst xmlns:a="http://schemas.openxmlformats.org/drawingml/2006/main" xmlns:r="http://schemas.openxmlformats.org/officeDocument/2006/relationships" xmlns:p="http://schemas.openxmlformats.org/presentationml/2006/main">
  <p:tag name="NUM" val="4"/>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2"/>
</p:tagLst>
</file>

<file path=ppt/tags/tag46.xml><?xml version="1.0" encoding="utf-8"?>
<p:tagLst xmlns:a="http://schemas.openxmlformats.org/drawingml/2006/main" xmlns:r="http://schemas.openxmlformats.org/officeDocument/2006/relationships" xmlns:p="http://schemas.openxmlformats.org/presentationml/2006/main">
  <p:tag name="NUM" val="3"/>
</p:tagLst>
</file>

<file path=ppt/tags/tag47.xml><?xml version="1.0" encoding="utf-8"?>
<p:tagLst xmlns:a="http://schemas.openxmlformats.org/drawingml/2006/main" xmlns:r="http://schemas.openxmlformats.org/officeDocument/2006/relationships" xmlns:p="http://schemas.openxmlformats.org/presentationml/2006/main">
  <p:tag name="NUM" val="4"/>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2"/>
</p:tagLst>
</file>

<file path=ppt/tags/tag5.xml><?xml version="1.0" encoding="utf-8"?>
<p:tagLst xmlns:a="http://schemas.openxmlformats.org/drawingml/2006/main" xmlns:r="http://schemas.openxmlformats.org/officeDocument/2006/relationships" xmlns:p="http://schemas.openxmlformats.org/presentationml/2006/main">
  <p:tag name="NUM" val="2"/>
</p:tagLst>
</file>

<file path=ppt/tags/tag50.xml><?xml version="1.0" encoding="utf-8"?>
<p:tagLst xmlns:a="http://schemas.openxmlformats.org/drawingml/2006/main" xmlns:r="http://schemas.openxmlformats.org/officeDocument/2006/relationships" xmlns:p="http://schemas.openxmlformats.org/presentationml/2006/main">
  <p:tag name="NUM" val="3"/>
</p:tagLst>
</file>

<file path=ppt/tags/tag51.xml><?xml version="1.0" encoding="utf-8"?>
<p:tagLst xmlns:a="http://schemas.openxmlformats.org/drawingml/2006/main" xmlns:r="http://schemas.openxmlformats.org/officeDocument/2006/relationships" xmlns:p="http://schemas.openxmlformats.org/presentationml/2006/main">
  <p:tag name="NUM" val="4"/>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2"/>
</p:tagLst>
</file>

<file path=ppt/tags/tag54.xml><?xml version="1.0" encoding="utf-8"?>
<p:tagLst xmlns:a="http://schemas.openxmlformats.org/drawingml/2006/main" xmlns:r="http://schemas.openxmlformats.org/officeDocument/2006/relationships" xmlns:p="http://schemas.openxmlformats.org/presentationml/2006/main">
  <p:tag name="NUM" val="3"/>
</p:tagLst>
</file>

<file path=ppt/tags/tag55.xml><?xml version="1.0" encoding="utf-8"?>
<p:tagLst xmlns:a="http://schemas.openxmlformats.org/drawingml/2006/main" xmlns:r="http://schemas.openxmlformats.org/officeDocument/2006/relationships" xmlns:p="http://schemas.openxmlformats.org/presentationml/2006/main">
  <p:tag name="NUM" val="4"/>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3"/>
</p:tagLst>
</file>

<file path=ppt/tags/tag59.xml><?xml version="1.0" encoding="utf-8"?>
<p:tagLst xmlns:a="http://schemas.openxmlformats.org/drawingml/2006/main" xmlns:r="http://schemas.openxmlformats.org/officeDocument/2006/relationships" xmlns:p="http://schemas.openxmlformats.org/presentationml/2006/main">
  <p:tag name="NUM" val="4"/>
</p:tagLst>
</file>

<file path=ppt/tags/tag6.xml><?xml version="1.0" encoding="utf-8"?>
<p:tagLst xmlns:a="http://schemas.openxmlformats.org/drawingml/2006/main" xmlns:r="http://schemas.openxmlformats.org/officeDocument/2006/relationships" xmlns:p="http://schemas.openxmlformats.org/presentationml/2006/main">
  <p:tag name="NUM" val="3"/>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3"/>
</p:tagLst>
</file>

<file path=ppt/tags/tag63.xml><?xml version="1.0" encoding="utf-8"?>
<p:tagLst xmlns:a="http://schemas.openxmlformats.org/drawingml/2006/main" xmlns:r="http://schemas.openxmlformats.org/officeDocument/2006/relationships" xmlns:p="http://schemas.openxmlformats.org/presentationml/2006/main">
  <p:tag name="NUM" val="4"/>
</p:tagLst>
</file>

<file path=ppt/tags/tag64.xml><?xml version="1.0" encoding="utf-8"?>
<p:tagLst xmlns:a="http://schemas.openxmlformats.org/drawingml/2006/main" xmlns:r="http://schemas.openxmlformats.org/officeDocument/2006/relationships" xmlns:p="http://schemas.openxmlformats.org/presentationml/2006/main">
  <p:tag name="NUM" val="5"/>
</p:tagLst>
</file>

<file path=ppt/tags/tag65.xml><?xml version="1.0" encoding="utf-8"?>
<p:tagLst xmlns:a="http://schemas.openxmlformats.org/drawingml/2006/main" xmlns:r="http://schemas.openxmlformats.org/officeDocument/2006/relationships" xmlns:p="http://schemas.openxmlformats.org/presentationml/2006/main">
  <p:tag name="NUM" val="1"/>
</p:tagLst>
</file>

<file path=ppt/tags/tag66.xml><?xml version="1.0" encoding="utf-8"?>
<p:tagLst xmlns:a="http://schemas.openxmlformats.org/drawingml/2006/main" xmlns:r="http://schemas.openxmlformats.org/officeDocument/2006/relationships" xmlns:p="http://schemas.openxmlformats.org/presentationml/2006/main">
  <p:tag name="NUM" val="2"/>
</p:tagLst>
</file>

<file path=ppt/tags/tag67.xml><?xml version="1.0" encoding="utf-8"?>
<p:tagLst xmlns:a="http://schemas.openxmlformats.org/drawingml/2006/main" xmlns:r="http://schemas.openxmlformats.org/officeDocument/2006/relationships" xmlns:p="http://schemas.openxmlformats.org/presentationml/2006/main">
  <p:tag name="NUM" val="3"/>
</p:tagLst>
</file>

<file path=ppt/tags/tag68.xml><?xml version="1.0" encoding="utf-8"?>
<p:tagLst xmlns:a="http://schemas.openxmlformats.org/drawingml/2006/main" xmlns:r="http://schemas.openxmlformats.org/officeDocument/2006/relationships" xmlns:p="http://schemas.openxmlformats.org/presentationml/2006/main">
  <p:tag name="NUM" val="4"/>
</p:tagLst>
</file>

<file path=ppt/tags/tag69.xml><?xml version="1.0" encoding="utf-8"?>
<p:tagLst xmlns:a="http://schemas.openxmlformats.org/drawingml/2006/main" xmlns:r="http://schemas.openxmlformats.org/officeDocument/2006/relationships" xmlns:p="http://schemas.openxmlformats.org/presentationml/2006/main">
  <p:tag name="NUM" val="5"/>
</p:tagLst>
</file>

<file path=ppt/tags/tag7.xml><?xml version="1.0" encoding="utf-8"?>
<p:tagLst xmlns:a="http://schemas.openxmlformats.org/drawingml/2006/main" xmlns:r="http://schemas.openxmlformats.org/officeDocument/2006/relationships" xmlns:p="http://schemas.openxmlformats.org/presentationml/2006/main">
  <p:tag name="NUM" val="4"/>
</p:tagLst>
</file>

<file path=ppt/tags/tag70.xml><?xml version="1.0" encoding="utf-8"?>
<p:tagLst xmlns:a="http://schemas.openxmlformats.org/drawingml/2006/main" xmlns:r="http://schemas.openxmlformats.org/officeDocument/2006/relationships" xmlns:p="http://schemas.openxmlformats.org/presentationml/2006/main">
  <p:tag name="NUM" val="1"/>
</p:tagLst>
</file>

<file path=ppt/tags/tag71.xml><?xml version="1.0" encoding="utf-8"?>
<p:tagLst xmlns:a="http://schemas.openxmlformats.org/drawingml/2006/main" xmlns:r="http://schemas.openxmlformats.org/officeDocument/2006/relationships" xmlns:p="http://schemas.openxmlformats.org/presentationml/2006/main">
  <p:tag name="NUM" val="2"/>
</p:tagLst>
</file>

<file path=ppt/tags/tag72.xml><?xml version="1.0" encoding="utf-8"?>
<p:tagLst xmlns:a="http://schemas.openxmlformats.org/drawingml/2006/main" xmlns:r="http://schemas.openxmlformats.org/officeDocument/2006/relationships" xmlns:p="http://schemas.openxmlformats.org/presentationml/2006/main">
  <p:tag name="NUM" val="3"/>
</p:tagLst>
</file>

<file path=ppt/tags/tag73.xml><?xml version="1.0" encoding="utf-8"?>
<p:tagLst xmlns:a="http://schemas.openxmlformats.org/drawingml/2006/main" xmlns:r="http://schemas.openxmlformats.org/officeDocument/2006/relationships" xmlns:p="http://schemas.openxmlformats.org/presentationml/2006/main">
  <p:tag name="NUM" val="4"/>
</p:tagLst>
</file>

<file path=ppt/tags/tag74.xml><?xml version="1.0" encoding="utf-8"?>
<p:tagLst xmlns:a="http://schemas.openxmlformats.org/drawingml/2006/main" xmlns:r="http://schemas.openxmlformats.org/officeDocument/2006/relationships" xmlns:p="http://schemas.openxmlformats.org/presentationml/2006/main">
  <p:tag name="NUM" val="5"/>
</p:tagLst>
</file>

<file path=ppt/tags/tag75.xml><?xml version="1.0" encoding="utf-8"?>
<p:tagLst xmlns:a="http://schemas.openxmlformats.org/drawingml/2006/main" xmlns:r="http://schemas.openxmlformats.org/officeDocument/2006/relationships" xmlns:p="http://schemas.openxmlformats.org/presentationml/2006/main">
  <p:tag name="NUM" val="1"/>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3"/>
</p:tagLst>
</file>

<file path=ppt/tags/tag78.xml><?xml version="1.0" encoding="utf-8"?>
<p:tagLst xmlns:a="http://schemas.openxmlformats.org/drawingml/2006/main" xmlns:r="http://schemas.openxmlformats.org/officeDocument/2006/relationships" xmlns:p="http://schemas.openxmlformats.org/presentationml/2006/main">
  <p:tag name="NUM" val="4"/>
</p:tagLst>
</file>

<file path=ppt/tags/tag79.xml><?xml version="1.0" encoding="utf-8"?>
<p:tagLst xmlns:a="http://schemas.openxmlformats.org/drawingml/2006/main" xmlns:r="http://schemas.openxmlformats.org/officeDocument/2006/relationships" xmlns:p="http://schemas.openxmlformats.org/presentationml/2006/main">
  <p:tag name="NUM" val="5"/>
</p:tagLst>
</file>

<file path=ppt/tags/tag8.xml><?xml version="1.0" encoding="utf-8"?>
<p:tagLst xmlns:a="http://schemas.openxmlformats.org/drawingml/2006/main" xmlns:r="http://schemas.openxmlformats.org/officeDocument/2006/relationships" xmlns:p="http://schemas.openxmlformats.org/presentationml/2006/main">
  <p:tag name="NUM" val="5"/>
</p:tagLst>
</file>

<file path=ppt/tags/tag80.xml><?xml version="1.0" encoding="utf-8"?>
<p:tagLst xmlns:a="http://schemas.openxmlformats.org/drawingml/2006/main" xmlns:r="http://schemas.openxmlformats.org/officeDocument/2006/relationships" xmlns:p="http://schemas.openxmlformats.org/presentationml/2006/main">
  <p:tag name="NUM" val="1"/>
</p:tagLst>
</file>

<file path=ppt/tags/tag81.xml><?xml version="1.0" encoding="utf-8"?>
<p:tagLst xmlns:a="http://schemas.openxmlformats.org/drawingml/2006/main" xmlns:r="http://schemas.openxmlformats.org/officeDocument/2006/relationships" xmlns:p="http://schemas.openxmlformats.org/presentationml/2006/main">
  <p:tag name="NUM" val="2"/>
</p:tagLst>
</file>

<file path=ppt/tags/tag82.xml><?xml version="1.0" encoding="utf-8"?>
<p:tagLst xmlns:a="http://schemas.openxmlformats.org/drawingml/2006/main" xmlns:r="http://schemas.openxmlformats.org/officeDocument/2006/relationships" xmlns:p="http://schemas.openxmlformats.org/presentationml/2006/main">
  <p:tag name="NUM" val="3"/>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4"/>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3"/>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ags/tag90.xml><?xml version="1.0" encoding="utf-8"?>
<p:tagLst xmlns:a="http://schemas.openxmlformats.org/drawingml/2006/main" xmlns:r="http://schemas.openxmlformats.org/officeDocument/2006/relationships" xmlns:p="http://schemas.openxmlformats.org/presentationml/2006/main">
  <p:tag name="NUM" val="4"/>
</p:tagLst>
</file>

<file path=ppt/tags/tag91.xml><?xml version="1.0" encoding="utf-8"?>
<p:tagLst xmlns:a="http://schemas.openxmlformats.org/drawingml/2006/main" xmlns:r="http://schemas.openxmlformats.org/officeDocument/2006/relationships" xmlns:p="http://schemas.openxmlformats.org/presentationml/2006/main">
  <p:tag name="NUM" val="5"/>
</p:tagLst>
</file>

<file path=ppt/tags/tag92.xml><?xml version="1.0" encoding="utf-8"?>
<p:tagLst xmlns:a="http://schemas.openxmlformats.org/drawingml/2006/main" xmlns:r="http://schemas.openxmlformats.org/officeDocument/2006/relationships" xmlns:p="http://schemas.openxmlformats.org/presentationml/2006/main">
  <p:tag name="NUM" val="6"/>
</p:tagLst>
</file>

<file path=ppt/tags/tag93.xml><?xml version="1.0" encoding="utf-8"?>
<p:tagLst xmlns:a="http://schemas.openxmlformats.org/drawingml/2006/main" xmlns:r="http://schemas.openxmlformats.org/officeDocument/2006/relationships" xmlns:p="http://schemas.openxmlformats.org/presentationml/2006/main">
  <p:tag name="NUM" val="7"/>
</p:tagLst>
</file>

<file path=ppt/tags/tag94.xml><?xml version="1.0" encoding="utf-8"?>
<p:tagLst xmlns:a="http://schemas.openxmlformats.org/drawingml/2006/main" xmlns:r="http://schemas.openxmlformats.org/officeDocument/2006/relationships" xmlns:p="http://schemas.openxmlformats.org/presentationml/2006/main">
  <p:tag name="NUM" val="8"/>
</p:tagLst>
</file>

<file path=ppt/tags/tag95.xml><?xml version="1.0" encoding="utf-8"?>
<p:tagLst xmlns:a="http://schemas.openxmlformats.org/drawingml/2006/main" xmlns:r="http://schemas.openxmlformats.org/officeDocument/2006/relationships" xmlns:p="http://schemas.openxmlformats.org/presentationml/2006/main">
  <p:tag name="NUM" val="9"/>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3"/>
</p:tagLst>
</file>

<file path=ppt/tags/tag99.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TS10188135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INF33307 - R05 - Analyse et gestion de risques</Template>
  <TotalTime>2192</TotalTime>
  <Words>2546</Words>
  <Application>Microsoft Office PowerPoint</Application>
  <PresentationFormat>Affichage à l'écran (4:3)</PresentationFormat>
  <Paragraphs>396</Paragraphs>
  <Slides>41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41</vt:i4>
      </vt:variant>
    </vt:vector>
  </HeadingPairs>
  <TitlesOfParts>
    <vt:vector size="47" baseType="lpstr">
      <vt:lpstr>Arial</vt:lpstr>
      <vt:lpstr>Arial Narrow</vt:lpstr>
      <vt:lpstr>Calibri</vt:lpstr>
      <vt:lpstr>Times New Roman</vt:lpstr>
      <vt:lpstr>Wingdings</vt:lpstr>
      <vt:lpstr>TS101881352</vt:lpstr>
      <vt:lpstr>Amélioration des processus logiciels</vt:lpstr>
      <vt:lpstr>Plan</vt:lpstr>
      <vt:lpstr>Entreprise immature</vt:lpstr>
      <vt:lpstr>Entreprise mature</vt:lpstr>
      <vt:lpstr>Qu’est-ce que l’amélioration des processus logiciels?</vt:lpstr>
      <vt:lpstr>Cadre SPI</vt:lpstr>
      <vt:lpstr>Éléments du cadre SPI</vt:lpstr>
      <vt:lpstr>Établissement de cadres SPI</vt:lpstr>
      <vt:lpstr>Établissement de cadres SPI</vt:lpstr>
      <vt:lpstr>Processus SPI</vt:lpstr>
      <vt:lpstr>Processus SPI</vt:lpstr>
      <vt:lpstr>Processus SPI</vt:lpstr>
      <vt:lpstr>Processus SPI</vt:lpstr>
      <vt:lpstr>Processus SPI</vt:lpstr>
      <vt:lpstr>CMM (Capability Maturity Model)</vt:lpstr>
      <vt:lpstr>Définitions</vt:lpstr>
      <vt:lpstr>Définitions</vt:lpstr>
      <vt:lpstr>Structure de CMM</vt:lpstr>
      <vt:lpstr>Niveaux de maturité</vt:lpstr>
      <vt:lpstr>Métaphore avec l’automobile</vt:lpstr>
      <vt:lpstr>Niveaux de maturité – 1 – Initial</vt:lpstr>
      <vt:lpstr>Niveaux de maturité – 2 – Reproductible</vt:lpstr>
      <vt:lpstr>Niveaux de maturité – 3 – Défini</vt:lpstr>
      <vt:lpstr>Niveaux de maturité – 4 – Maîtrisé </vt:lpstr>
      <vt:lpstr>Niveaux de maturité – 5 – Optimisé </vt:lpstr>
      <vt:lpstr>Secteurs-clés – Niveau 2 – Reproductible</vt:lpstr>
      <vt:lpstr>Secteurs-clés – Niveau 3 – Défini</vt:lpstr>
      <vt:lpstr>Secteurs-clés – Niveau 4 – Maîtrisé</vt:lpstr>
      <vt:lpstr>Secteurs-clés – Niveau 5 – Optimisé</vt:lpstr>
      <vt:lpstr>Caractéristiques communes</vt:lpstr>
      <vt:lpstr>Caractéristiques communes – Engagement de réalisation</vt:lpstr>
      <vt:lpstr>Caractéristiques communes – Capacité de réalisation</vt:lpstr>
      <vt:lpstr>Caractéristiques communes – Activités réalisées</vt:lpstr>
      <vt:lpstr>Caractéristiques communes – Mesure et analyse</vt:lpstr>
      <vt:lpstr>Caractéristiques communes – Vérification de mise en œuvre</vt:lpstr>
      <vt:lpstr>Pratiques clés</vt:lpstr>
      <vt:lpstr>CMMI - Historique</vt:lpstr>
      <vt:lpstr>CMMI - Historique</vt:lpstr>
      <vt:lpstr>CMMI - Modèle</vt:lpstr>
      <vt:lpstr>CMMI - Modèle</vt:lpstr>
      <vt:lpstr>Autres cadres SPI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Amélioration des processus logiciels</dc:title>
  <dc:creator>Ismail Khriss</dc:creator>
  <cp:lastModifiedBy>Khriss Ismail</cp:lastModifiedBy>
  <cp:revision>193</cp:revision>
  <cp:lastPrinted>2018-11-29T20:12:17Z</cp:lastPrinted>
  <dcterms:created xsi:type="dcterms:W3CDTF">1601-01-01T00:00:00Z</dcterms:created>
  <dcterms:modified xsi:type="dcterms:W3CDTF">2023-12-05T18:07:27Z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