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ink/ink1.xml" ContentType="application/inkml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5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1"/>
  </p:sldMasterIdLst>
  <p:notesMasterIdLst>
    <p:notesMasterId r:id="rId54"/>
  </p:notesMasterIdLst>
  <p:handoutMasterIdLst>
    <p:handoutMasterId r:id="rId55"/>
  </p:handoutMasterIdLst>
  <p:sldIdLst>
    <p:sldId id="306" r:id="rId2"/>
    <p:sldId id="296" r:id="rId3"/>
    <p:sldId id="307" r:id="rId4"/>
    <p:sldId id="258" r:id="rId5"/>
    <p:sldId id="297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4" r:id="rId18"/>
    <p:sldId id="333" r:id="rId19"/>
    <p:sldId id="295" r:id="rId20"/>
    <p:sldId id="313" r:id="rId21"/>
    <p:sldId id="309" r:id="rId22"/>
    <p:sldId id="315" r:id="rId23"/>
    <p:sldId id="304" r:id="rId24"/>
    <p:sldId id="314" r:id="rId25"/>
    <p:sldId id="294" r:id="rId26"/>
    <p:sldId id="298" r:id="rId27"/>
    <p:sldId id="308" r:id="rId28"/>
    <p:sldId id="335" r:id="rId29"/>
    <p:sldId id="336" r:id="rId30"/>
    <p:sldId id="337" r:id="rId31"/>
    <p:sldId id="338" r:id="rId32"/>
    <p:sldId id="347" r:id="rId33"/>
    <p:sldId id="348" r:id="rId34"/>
    <p:sldId id="349" r:id="rId35"/>
    <p:sldId id="350" r:id="rId36"/>
    <p:sldId id="346" r:id="rId37"/>
    <p:sldId id="339" r:id="rId38"/>
    <p:sldId id="340" r:id="rId39"/>
    <p:sldId id="344" r:id="rId40"/>
    <p:sldId id="270" r:id="rId41"/>
    <p:sldId id="316" r:id="rId42"/>
    <p:sldId id="310" r:id="rId43"/>
    <p:sldId id="259" r:id="rId44"/>
    <p:sldId id="311" r:id="rId45"/>
    <p:sldId id="299" r:id="rId46"/>
    <p:sldId id="317" r:id="rId47"/>
    <p:sldId id="301" r:id="rId48"/>
    <p:sldId id="318" r:id="rId49"/>
    <p:sldId id="319" r:id="rId50"/>
    <p:sldId id="320" r:id="rId51"/>
    <p:sldId id="303" r:id="rId52"/>
    <p:sldId id="345" r:id="rId5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CC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595" autoAdjust="0"/>
  </p:normalViewPr>
  <p:slideViewPr>
    <p:cSldViewPr>
      <p:cViewPr varScale="1">
        <p:scale>
          <a:sx n="82" d="100"/>
          <a:sy n="82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1A6213-B643-4DDF-A358-F4F86AED1B4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00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9T19:24:36.1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16387 9419 0,'-18'0'31,"1"0"0,-1 0-15,0 0 15,1 0-31,17 18 31,-18-18-31,-17 0 16,17 0-1,0 0-15,1 0 16,-1 0 0,1 0-16,-1 0 15,0 0-15,-17 0 16,17 0 0,1 0-16,-1 0 15,0 0 1,1 0-16,-1 0 0,1 0 15,-1 0 1,0 0-16,1 0 16,-1 0-16,0 0 31,1 0-15,-1 0 15,0 0-31,-17 0 31,18 0-31,-1 0 16,0 0 77,36 0 95,0 0-188,17 0 16,-18 0-1,1 0-15,0 0 16,-1 0-1,1 0-15,0 0 16,-1 0 0,1 0-16,0 0 0,-1 0 15,1 0 1,-1 0-16,1 0 16,0 0-1,-18 17-15,17-17 31,19 0-15,-19 0 0,1 0-1,0 0 1,-1 0 62,1 0-31,-1 0-31,1 0-1,17 0 1,-17 0-16,0 0 62,-1 0-46,1 0 78,-18 18 156,0 0-235,0-1-15,0 19 16,-18-36-16,18 17 16,0 36-16,0-35 0,0-1 15,0 19-15,0-19 16,0 1-16,0 17 15,0-17 1,0 0-16,0-1 16,0 1-16,0-1 31,0 1-31,0 0 16,0 17-1,0-17-15,0-1 16,0 1-1,0 0 1,0-1 0,0 1-1,0 0 1,-17-18 31</inkml:trace>
  <inkml:trace contextRef="#ctx0" brushRef="#br0" timeOffset="3467.4">23601 9631 0,'0'-18'0,"0"1"31,-17 17-15,17-18-16,-18 0 16,0 18-1,1 0 1,17-17-16,-18-1 15,18 0 1,-18 18 0,1-35-16,-19 17 15,36 1 1,-17 17-16,-1-18 16,1 18-1,-1 0-15,0-17 16,1-1-16,-1 18 15,-17-18 1,17 18-16,-17-17 16,35-19-16,0 19 15,-18 17-15,0 0 16,1 0 0,-1 0-1,-17 0 1,35-18-16,-18 18 15,18 18 142,0 17-142,36-17 1,-19-1-16,1 1 16,-1 0-16,1-18 15,0 17-15,-1-17 16,1 0-1,17 18-15,-35-1 16,18-17-16,0 0 16,-18 36-1,17-36-15,1 0 16,-18 17 0,18-17-16,17 18 15,18 17-15,-36-35 16,1 0-16,0 18 15,-18 0 1,17-18 0,1 0-1,0 0 48,-1 0 15,1 0-62,-1 0-1,-17 17 313,0 1-296,-17-1-17,17 1-15,-18-18 16,1 18-1,-1-1 1,0 1-16,1 0 16,-1-18-1,0 0-15,18 17 0,-17 1 16,-1 0-16,0-1 16,1-17-1,17 35-15,0-17 16,-18-18-16,18 18 15,-35-18-15,35 17 16,-18-17-16,18 18 16,-17-18-16,-1 0 15,18 18 1,-18-18-16,1 0 31,-1 0 0,18 17-15,-18-17 15,18 18-31,-35-18 63</inkml:trace>
  <inkml:trace contextRef="#ctx0" brushRef="#br0" timeOffset="7875.81">17727 11606 0,'0'-17'32,"-17"17"-17,-1 0 1,18-18 15,-18 18 0,1-18 16,-1 1-31,1 17-16,-1 0 16,18-18-1,-18 18 1,1 0-16,-1 0 31,0-17-15,1 17-1,17-18-15,-18 18 16,0 0 0,18-18-16,0 1 15,-17 17 1,-18 0-16,17 0 31,0-18-31,1 18 16,-1 0-1,0 0 17,1 0-17,-1 0 48,36 0 155,17 0-186,-17 0-32,-1 0 15,1 0 1,0 0 0,-1 0-1,1 0 1,-18 18-1,35-1 1,-17-17 0,-1 18-1,1-18 1,0 0 15,-1 0-15,1 18 31,0-18-32,-1 0 1,1 0 0,-18 17-16,17-17 15,1 0 1,-18 18-16,18-18 31,-1 0 0,-17 17 32,18-17-32,-18 18 235,-18-18-251,1 0 1,17 18 31,-18-1-32,0 1 1,1-18 0,17 18-16,-18-1 15,1 1-15,-1-18 16,0 35 0,18-17-1,0 0 1,-17-18-1,-1 17-15,18 1 32,-18-18-17,18 17 32,-35-17 0,35 18 78,0 0-125,-18-18 63</inkml:trace>
  <inkml:trace contextRef="#ctx0" brushRef="#br0" timeOffset="103862.64">21202 11148 0,'0'17'62,"0"1"-46,0 0 0,0-1-1,0 1 1,0 0 0,0 17-16,0-17 15,0-1-15,0 1 16,0-1-1,0 1 1,0 0 0,0-1-1,0 19 1,0-19 0,0 1-1,0 0-15,0-1 0,0 1 16,0 17-1,0-17 1,0-1-16,0 1 16,0 0 15,0-1-15</inkml:trace>
  <inkml:trace contextRef="#ctx0" brushRef="#br0" timeOffset="107427.28">21238 11060 0,'17'0'62,"1"17"79,-1 1-125,-17-1-1,0 1 1,0 0 0,36-18-1,-19 0 1,-17 17-16,0 1 15,18-18 1,-18 35 0,18-35-16,-18 18 15,17-18-15,-17 18 0,18-18 16,-18 17 0,18-17-1,-1 18-15,18-18 16,-35 18-16,18-18 15,0 17 1,-18 1 0,0 17-1,17-35-15,1 0 16,-18 18 0,18-18-16,-18 17 15,17-17-15,-17 18 16,18-18-16,-18 18 15,0-1 1,0 1 0,0 17 15,0-17-15,0-1-16,0 1 15,0 0-15,-18-18 16,18 17-16,-17-17 0,17 18 15,-18 0-15,0 17 16,-17-17 0,17-1-16,1 1 15,-1-18-15,1 0 16,-1 18-16,0-18 16,1 0-16,-1 0 15,0 0 1,-17 0-16,17 0 15,1 0 1,-1 0-16,1 0 16,-1 0-1,0 0-15,1 0 16,-1 0 0,0 0-1,1 0 16,-1 0-15,18-18 31,18 18-31</inkml:trace>
  <inkml:trace contextRef="#ctx0" brushRef="#br0" timeOffset="110375.53">21855 11359 0,'0'18'94,"0"0"-63,0-1-15,0 1-1,0 0 1,0-1-1,0 1 1,0 0 0,0-1-1,0 1 1,0-1 0,0 1-16,0 0 0,0-1 15,0 19 1,0-19-16,0 1 15,0 17-15,0-17 16,0 17-16,0 0 16,0-17-16,0 0 15,0-1-15,0 1 16,0 0 0,0-1-1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0748BF-6E2C-4072-ADD2-263BE33B5C4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325" y="762000"/>
            <a:ext cx="5111675" cy="2667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0"/>
            <a:ext cx="5105400" cy="2133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B10DA-CB45-4987-AF0A-16E08E4028FB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6FEE3-2CA3-4D7F-AB70-50E90E436C85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2951163" y="6165850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fr-FR" sz="1400">
              <a:sym typeface="Symbol" pitchFamily="18" charset="2"/>
            </a:endParaRPr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3E2714E5-0C38-4E70-84F1-EB88B317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6165850"/>
            <a:ext cx="3095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fr-FR" sz="1400">
              <a:sym typeface="Symbol" pitchFamily="18" charset="2"/>
            </a:endParaRPr>
          </a:p>
        </p:txBody>
      </p:sp>
      <p:sp>
        <p:nvSpPr>
          <p:cNvPr id="9" name="Text Box 2091">
            <a:extLst>
              <a:ext uri="{FF2B5EF4-FFF2-40B4-BE49-F238E27FC236}">
                <a16:creationId xmlns:a16="http://schemas.microsoft.com/office/drawing/2014/main" id="{1443E37B-27D0-40AC-97EE-03994C5C28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51163" y="6165850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fr-FR" sz="14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516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403874"/>
            <a:ext cx="7239000" cy="4876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10E7C9-AF59-41CF-B059-80C828F2E4C3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ADE50-FE8F-48C0-AEC2-8EA8A96DD4F2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06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9800" y="1371600"/>
            <a:ext cx="1828800" cy="49530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5791200" cy="49530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599DB-99A4-4C40-96D3-D8CD99949850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D3A93-56E9-4CEA-8EB8-064D7A24896A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33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re et diagramme ou 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fr-FR" noProof="0"/>
              <a:t>Cliquez sur l'icône pour ajouter un graphique SmartArt</a:t>
            </a:r>
            <a:endParaRPr lang="fr-CA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EE753-EC35-4115-95FC-D2ABBFEE3A00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3D484-00FC-47A1-8478-B81C49801053}" type="datetime1">
              <a:rPr lang="en-US" smtClean="0"/>
              <a:t>9/25/2023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949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8539F-6CE5-4D06-AD13-A2BC171FEFA9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EE753-EC35-4115-95FC-D2ABBFEE3A00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5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7EB6F3-248B-4070-ADAB-E71592B4191C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23BC3-966F-4D79-B317-8B2F77CC482B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06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929187"/>
            <a:ext cx="5105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733800"/>
            <a:ext cx="5105400" cy="11953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4F584-E3FE-4C9D-B2BF-FEE909FB26DB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B2CBA-E4E7-4A05-9215-A0FFC5BD6D40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64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98637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98637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3251DA-E111-4593-B8A5-28CCCAB2ABD8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A04D7-15E4-42E4-8AC7-D5E56685A5F1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48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7335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373312"/>
            <a:ext cx="4268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35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3312"/>
            <a:ext cx="4270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B25F20-2130-4576-A179-8D895D6D804C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711C8-6754-43CB-8402-92601CBEE18B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73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C58644-97BB-4033-A4B0-53220C4D629B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37F36-80D8-4269-ABE8-48F455E709CE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12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1F0E6-1DD4-4AFB-8139-D1957C842C29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DB0B7-08E4-413F-B532-8BD61A1CCA89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6958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3968750" cy="49090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3236913" cy="4913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A0FB6-8324-483A-8D11-E169CF4A459E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006A7-944A-41F1-86D8-DE9FE488BE6A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9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0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9638DC-24EB-49EE-81E5-C40DB134175B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8AE02-9B75-4B5E-A3F8-5A27D89B3BDE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91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03874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A68F34-B81A-41C4-9008-FE6147677D8B}" type="datetime1">
              <a:rPr lang="en-US" smtClean="0"/>
              <a:t>9/25/2023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7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EEE753-EC35-4115-95FC-D2ABBFEE3A00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2987675" y="6200775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fr-FR" sz="1400">
              <a:sym typeface="Symbol" pitchFamily="18" charset="2"/>
            </a:endParaRPr>
          </a:p>
        </p:txBody>
      </p:sp>
      <p:sp>
        <p:nvSpPr>
          <p:cNvPr id="8" name="Text Box 40">
            <a:extLst>
              <a:ext uri="{FF2B5EF4-FFF2-40B4-BE49-F238E27FC236}">
                <a16:creationId xmlns:a16="http://schemas.microsoft.com/office/drawing/2014/main" id="{8420F1FA-9018-47E5-876D-49BA94BB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6200775"/>
            <a:ext cx="3095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fr-FR" sz="1400">
              <a:sym typeface="Symbol" pitchFamily="18" charset="2"/>
            </a:endParaRP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3A3C18D3-4C60-445B-8791-DF48786374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87675" y="6200775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fr-FR" sz="14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183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80.xml"/><Relationship Id="rId7" Type="http://schemas.openxmlformats.org/officeDocument/2006/relationships/tags" Target="../tags/tag51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10" Type="http://schemas.openxmlformats.org/officeDocument/2006/relationships/hyperlink" Target="http://www.cndp.fr/crdp-dijon/Calculatrice.html" TargetMode="External"/><Relationship Id="rId4" Type="http://schemas.openxmlformats.org/officeDocument/2006/relationships/tags" Target="../tags/tag81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8.jp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image" Target="../media/image9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10.wmf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1.wmf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12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4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1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w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communication-belge.wikispaces.com/Adaptation" TargetMode="External"/><Relationship Id="rId3" Type="http://schemas.openxmlformats.org/officeDocument/2006/relationships/tags" Target="../tags/tag172.xml"/><Relationship Id="rId7" Type="http://schemas.openxmlformats.org/officeDocument/2006/relationships/image" Target="../media/image14.jp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7" Type="http://schemas.openxmlformats.org/officeDocument/2006/relationships/image" Target="../media/image15.jp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image" Target="../media/image18.emf"/><Relationship Id="rId4" Type="http://schemas.openxmlformats.org/officeDocument/2006/relationships/tags" Target="../tags/tag183.xml"/><Relationship Id="rId9" Type="http://schemas.openxmlformats.org/officeDocument/2006/relationships/customXml" Target="../ink/ink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7" Type="http://schemas.openxmlformats.org/officeDocument/2006/relationships/image" Target="../media/image17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7" Type="http://schemas.openxmlformats.org/officeDocument/2006/relationships/image" Target="../media/image18.pn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4" Type="http://schemas.openxmlformats.org/officeDocument/2006/relationships/tags" Target="../tags/tag19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../media/image21.png"/><Relationship Id="rId5" Type="http://schemas.openxmlformats.org/officeDocument/2006/relationships/tags" Target="../tags/tag200.xml"/><Relationship Id="rId10" Type="http://schemas.openxmlformats.org/officeDocument/2006/relationships/image" Target="../media/image20.png"/><Relationship Id="rId4" Type="http://schemas.openxmlformats.org/officeDocument/2006/relationships/tags" Target="../tags/tag199.xml"/><Relationship Id="rId9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image" Target="../media/image22.jp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7.xml"/><Relationship Id="rId4" Type="http://schemas.openxmlformats.org/officeDocument/2006/relationships/tags" Target="../tags/tag20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7" Type="http://schemas.openxmlformats.org/officeDocument/2006/relationships/image" Target="../media/image23.png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2.xml"/><Relationship Id="rId4" Type="http://schemas.openxmlformats.org/officeDocument/2006/relationships/tags" Target="../tags/tag2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7" Type="http://schemas.openxmlformats.org/officeDocument/2006/relationships/image" Target="../media/image24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7.xml"/><Relationship Id="rId4" Type="http://schemas.openxmlformats.org/officeDocument/2006/relationships/tags" Target="../tags/tag2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7" Type="http://schemas.openxmlformats.org/officeDocument/2006/relationships/image" Target="../media/image25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6.w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image" Target="../media/image26.png"/><Relationship Id="rId5" Type="http://schemas.openxmlformats.org/officeDocument/2006/relationships/tags" Target="../tags/tag23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7" Type="http://schemas.openxmlformats.org/officeDocument/2006/relationships/image" Target="../media/image27.png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22325" y="762000"/>
            <a:ext cx="7806059" cy="2667000"/>
          </a:xfrm>
        </p:spPr>
        <p:txBody>
          <a:bodyPr>
            <a:normAutofit fontScale="90000"/>
          </a:bodyPr>
          <a:lstStyle/>
          <a:p>
            <a:br>
              <a:rPr lang="fr-CA"/>
            </a:br>
            <a:r>
              <a:rPr lang="fr-CA"/>
              <a:t>Planification </a:t>
            </a:r>
            <a:r>
              <a:rPr lang="fr-CA" dirty="0"/>
              <a:t>et contrôle de projets</a:t>
            </a:r>
            <a:br>
              <a:rPr lang="fr-CA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61D51-D603-4F39-9E3A-6CA9C9DDEB47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28600" y="3810000"/>
            <a:ext cx="8231832" cy="2133600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INF33307</a:t>
            </a:r>
            <a:br>
              <a:rPr lang="fr-CA" dirty="0"/>
            </a:br>
            <a:r>
              <a:rPr lang="fr-CA" dirty="0"/>
              <a:t>Assurance de la qualité et gestion de projets informatiques</a:t>
            </a:r>
          </a:p>
          <a:p>
            <a:r>
              <a:rPr lang="fr-CA" dirty="0"/>
              <a:t>				</a:t>
            </a:r>
          </a:p>
          <a:p>
            <a:r>
              <a:rPr lang="fr-CA" dirty="0"/>
              <a:t>						Ismaïl Khriss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1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Qu’est-ce que la portée?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La portée du logiciel décrit</a:t>
            </a:r>
          </a:p>
          <a:p>
            <a:pPr lvl="1"/>
            <a:r>
              <a:rPr lang="fr-CA" sz="2000" dirty="0"/>
              <a:t>Fonctionnalités à fournir aux utilisateurs finaux</a:t>
            </a:r>
          </a:p>
          <a:p>
            <a:pPr lvl="1"/>
            <a:r>
              <a:rPr lang="fr-CA" sz="2000" dirty="0"/>
              <a:t>Entrée et sortie de données</a:t>
            </a:r>
          </a:p>
          <a:p>
            <a:pPr lvl="1"/>
            <a:r>
              <a:rPr lang="fr-CA" sz="2000" dirty="0"/>
              <a:t>Contenu présenté aux utilisateurs de l’utilisation du logiciel</a:t>
            </a:r>
          </a:p>
          <a:p>
            <a:pPr lvl="1"/>
            <a:r>
              <a:rPr lang="fr-CA" sz="2000" dirty="0"/>
              <a:t>Performances, contraintes, interfaces et fiabilité pour le système</a:t>
            </a:r>
          </a:p>
          <a:p>
            <a:r>
              <a:rPr lang="fr-CA" sz="2000" dirty="0"/>
              <a:t>La portée est définie à l’aide de l’une des deux techniques suivantes:</a:t>
            </a:r>
          </a:p>
          <a:p>
            <a:pPr lvl="1"/>
            <a:r>
              <a:rPr lang="fr-CA" sz="1600" dirty="0"/>
              <a:t>Une description narrative de la portée du logiciel est élaborée après communication avec toutes les parties prenantes</a:t>
            </a:r>
          </a:p>
          <a:p>
            <a:pPr lvl="1"/>
            <a:r>
              <a:rPr lang="fr-CA" sz="1600" dirty="0"/>
              <a:t>Un ensemble de cas d’utilisation est développé par les utilisateurs finaux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48193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Faisabilité du projet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Une fois la portée identifiée (avec l’accord du client), il est raisonnable de demander:</a:t>
            </a:r>
          </a:p>
          <a:p>
            <a:pPr lvl="1"/>
            <a:r>
              <a:rPr lang="fr-CA" sz="2000" dirty="0"/>
              <a:t>Pouvons-nous créer des logiciels pour répondre à cette portée?</a:t>
            </a:r>
          </a:p>
          <a:p>
            <a:pPr lvl="1"/>
            <a:r>
              <a:rPr lang="fr-CA" sz="2000" dirty="0"/>
              <a:t>Le projet est-il réalisable?</a:t>
            </a:r>
          </a:p>
          <a:p>
            <a:pPr lvl="1"/>
            <a:r>
              <a:rPr lang="fr-CA" sz="2000" dirty="0"/>
              <a:t>Vous devez essayer de déterminer si le système peut être créé à l’aide de la technologie, de l'argent, du temps et d'autres ressources disponibles</a:t>
            </a:r>
          </a:p>
          <a:p>
            <a:pPr lvl="1"/>
            <a:r>
              <a:rPr lang="fr-CA" sz="2000" dirty="0"/>
              <a:t>La prise en compte des exigences d’affaires est également importante - il ne sert à rien de créer un système ou un produit de haute technologie dont personne ne veut</a:t>
            </a:r>
            <a:endParaRPr lang="fr-CA" sz="1200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84293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Ressources du projet</a:t>
            </a:r>
            <a:endParaRPr lang="en-US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2D3E1C-9F26-452F-BACC-B746FE9D364B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1991692" y="1457377"/>
            <a:ext cx="5195788" cy="4876800"/>
            <a:chOff x="1872" y="912"/>
            <a:chExt cx="2648" cy="3072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0514610A-FE3C-48F1-A9B9-D5C82603CF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72" y="912"/>
              <a:ext cx="2648" cy="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grpSp>
          <p:nvGrpSpPr>
            <p:cNvPr id="11" name="Group 209">
              <a:extLst>
                <a:ext uri="{FF2B5EF4-FFF2-40B4-BE49-F238E27FC236}">
                  <a16:creationId xmlns:a16="http://schemas.microsoft.com/office/drawing/2014/main" id="{514C2F0F-3A8D-4966-842D-ADB68678A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191"/>
              <a:ext cx="1535" cy="1600"/>
              <a:chOff x="1992" y="1191"/>
              <a:chExt cx="1535" cy="1600"/>
            </a:xfrm>
          </p:grpSpPr>
          <p:sp>
            <p:nvSpPr>
              <p:cNvPr id="706" name="Rectangle 9">
                <a:extLst>
                  <a:ext uri="{FF2B5EF4-FFF2-40B4-BE49-F238E27FC236}">
                    <a16:creationId xmlns:a16="http://schemas.microsoft.com/office/drawing/2014/main" id="{6CC87ACE-EF95-482D-BED0-288E467A8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" y="2105"/>
                <a:ext cx="662" cy="6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07" name="Line 10">
                <a:extLst>
                  <a:ext uri="{FF2B5EF4-FFF2-40B4-BE49-F238E27FC236}">
                    <a16:creationId xmlns:a16="http://schemas.microsoft.com/office/drawing/2014/main" id="{4A859353-810A-4B2A-991B-534095207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5" y="2105"/>
                <a:ext cx="6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08" name="Line 11">
                <a:extLst>
                  <a:ext uri="{FF2B5EF4-FFF2-40B4-BE49-F238E27FC236}">
                    <a16:creationId xmlns:a16="http://schemas.microsoft.com/office/drawing/2014/main" id="{8317C45E-23DE-4CA7-A100-433C9A3A8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10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09" name="Line 12">
                <a:extLst>
                  <a:ext uri="{FF2B5EF4-FFF2-40B4-BE49-F238E27FC236}">
                    <a16:creationId xmlns:a16="http://schemas.microsoft.com/office/drawing/2014/main" id="{058612B6-D7B0-45BF-805E-B980B5E71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105"/>
                <a:ext cx="0" cy="6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10" name="Line 13">
                <a:extLst>
                  <a:ext uri="{FF2B5EF4-FFF2-40B4-BE49-F238E27FC236}">
                    <a16:creationId xmlns:a16="http://schemas.microsoft.com/office/drawing/2014/main" id="{0ECA01EA-0344-4D79-A725-02609D9F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7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11" name="Line 14">
                <a:extLst>
                  <a:ext uri="{FF2B5EF4-FFF2-40B4-BE49-F238E27FC236}">
                    <a16:creationId xmlns:a16="http://schemas.microsoft.com/office/drawing/2014/main" id="{816C52B0-2C3B-4934-B097-A0E81B679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5" y="2791"/>
                <a:ext cx="6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12" name="Line 15">
                <a:extLst>
                  <a:ext uri="{FF2B5EF4-FFF2-40B4-BE49-F238E27FC236}">
                    <a16:creationId xmlns:a16="http://schemas.microsoft.com/office/drawing/2014/main" id="{6AAD2842-8917-476F-B22E-423E97BA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5" y="27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13" name="Line 16">
                <a:extLst>
                  <a:ext uri="{FF2B5EF4-FFF2-40B4-BE49-F238E27FC236}">
                    <a16:creationId xmlns:a16="http://schemas.microsoft.com/office/drawing/2014/main" id="{8A243777-113E-489C-9D58-B5FD9DF20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5" y="2105"/>
                <a:ext cx="0" cy="6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14" name="Line 17">
                <a:extLst>
                  <a:ext uri="{FF2B5EF4-FFF2-40B4-BE49-F238E27FC236}">
                    <a16:creationId xmlns:a16="http://schemas.microsoft.com/office/drawing/2014/main" id="{DB447ECE-CED7-45CD-9212-940126338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5" y="210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15" name="Rectangle 18">
                <a:extLst>
                  <a:ext uri="{FF2B5EF4-FFF2-40B4-BE49-F238E27FC236}">
                    <a16:creationId xmlns:a16="http://schemas.microsoft.com/office/drawing/2014/main" id="{5455B78C-18E9-4AC6-BA69-5AC327F72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2080"/>
                <a:ext cx="662" cy="685"/>
              </a:xfrm>
              <a:prstGeom prst="rect">
                <a:avLst/>
              </a:pr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16" name="Line 19">
                <a:extLst>
                  <a:ext uri="{FF2B5EF4-FFF2-40B4-BE49-F238E27FC236}">
                    <a16:creationId xmlns:a16="http://schemas.microsoft.com/office/drawing/2014/main" id="{546BBD2B-6F35-4DBF-9E4A-4C1BAE1C8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0" y="2080"/>
                <a:ext cx="6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17" name="Line 20">
                <a:extLst>
                  <a:ext uri="{FF2B5EF4-FFF2-40B4-BE49-F238E27FC236}">
                    <a16:creationId xmlns:a16="http://schemas.microsoft.com/office/drawing/2014/main" id="{BFEE5BBE-0CA9-43EC-8D13-BE2C2D591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2" y="20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18" name="Line 21">
                <a:extLst>
                  <a:ext uri="{FF2B5EF4-FFF2-40B4-BE49-F238E27FC236}">
                    <a16:creationId xmlns:a16="http://schemas.microsoft.com/office/drawing/2014/main" id="{F484DB14-AFF6-4833-96BF-51F682E5E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2" y="2080"/>
                <a:ext cx="0" cy="6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19" name="Line 22">
                <a:extLst>
                  <a:ext uri="{FF2B5EF4-FFF2-40B4-BE49-F238E27FC236}">
                    <a16:creationId xmlns:a16="http://schemas.microsoft.com/office/drawing/2014/main" id="{2CDE1819-4C4F-4821-99B9-4AF2C1B81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2" y="276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20" name="Line 23">
                <a:extLst>
                  <a:ext uri="{FF2B5EF4-FFF2-40B4-BE49-F238E27FC236}">
                    <a16:creationId xmlns:a16="http://schemas.microsoft.com/office/drawing/2014/main" id="{7758E402-70D6-4EE5-BEA0-7243C8E48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0" y="2765"/>
                <a:ext cx="6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21" name="Line 24">
                <a:extLst>
                  <a:ext uri="{FF2B5EF4-FFF2-40B4-BE49-F238E27FC236}">
                    <a16:creationId xmlns:a16="http://schemas.microsoft.com/office/drawing/2014/main" id="{44383150-AF7F-4FE9-B2F1-BA91609BA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0" y="276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22" name="Line 25">
                <a:extLst>
                  <a:ext uri="{FF2B5EF4-FFF2-40B4-BE49-F238E27FC236}">
                    <a16:creationId xmlns:a16="http://schemas.microsoft.com/office/drawing/2014/main" id="{7A714DB7-DCDA-46F6-8404-D7954D519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0" y="2080"/>
                <a:ext cx="0" cy="6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23" name="Line 26">
                <a:extLst>
                  <a:ext uri="{FF2B5EF4-FFF2-40B4-BE49-F238E27FC236}">
                    <a16:creationId xmlns:a16="http://schemas.microsoft.com/office/drawing/2014/main" id="{19729571-6F93-4E95-AC46-FE5CB702B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0" y="20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24" name="Rectangle 27">
                <a:extLst>
                  <a:ext uri="{FF2B5EF4-FFF2-40B4-BE49-F238E27FC236}">
                    <a16:creationId xmlns:a16="http://schemas.microsoft.com/office/drawing/2014/main" id="{B85D12CD-E2FC-424D-AB76-234016E21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2333"/>
                <a:ext cx="197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Projet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725" name="Freeform 28">
                <a:extLst>
                  <a:ext uri="{FF2B5EF4-FFF2-40B4-BE49-F238E27FC236}">
                    <a16:creationId xmlns:a16="http://schemas.microsoft.com/office/drawing/2014/main" id="{22BF6AC9-7D92-4B97-90F8-9C64EDA7E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3" y="1301"/>
                <a:ext cx="880" cy="965"/>
              </a:xfrm>
              <a:custGeom>
                <a:avLst/>
                <a:gdLst>
                  <a:gd name="T0" fmla="*/ 880 w 880"/>
                  <a:gd name="T1" fmla="*/ 483 h 965"/>
                  <a:gd name="T2" fmla="*/ 873 w 880"/>
                  <a:gd name="T3" fmla="*/ 576 h 965"/>
                  <a:gd name="T4" fmla="*/ 843 w 880"/>
                  <a:gd name="T5" fmla="*/ 669 h 965"/>
                  <a:gd name="T6" fmla="*/ 805 w 880"/>
                  <a:gd name="T7" fmla="*/ 753 h 965"/>
                  <a:gd name="T8" fmla="*/ 752 w 880"/>
                  <a:gd name="T9" fmla="*/ 821 h 965"/>
                  <a:gd name="T10" fmla="*/ 685 w 880"/>
                  <a:gd name="T11" fmla="*/ 880 h 965"/>
                  <a:gd name="T12" fmla="*/ 609 w 880"/>
                  <a:gd name="T13" fmla="*/ 931 h 965"/>
                  <a:gd name="T14" fmla="*/ 527 w 880"/>
                  <a:gd name="T15" fmla="*/ 957 h 965"/>
                  <a:gd name="T16" fmla="*/ 444 w 880"/>
                  <a:gd name="T17" fmla="*/ 965 h 965"/>
                  <a:gd name="T18" fmla="*/ 444 w 880"/>
                  <a:gd name="T19" fmla="*/ 965 h 965"/>
                  <a:gd name="T20" fmla="*/ 354 w 880"/>
                  <a:gd name="T21" fmla="*/ 957 h 965"/>
                  <a:gd name="T22" fmla="*/ 271 w 880"/>
                  <a:gd name="T23" fmla="*/ 931 h 965"/>
                  <a:gd name="T24" fmla="*/ 196 w 880"/>
                  <a:gd name="T25" fmla="*/ 880 h 965"/>
                  <a:gd name="T26" fmla="*/ 135 w 880"/>
                  <a:gd name="T27" fmla="*/ 821 h 965"/>
                  <a:gd name="T28" fmla="*/ 75 w 880"/>
                  <a:gd name="T29" fmla="*/ 753 h 965"/>
                  <a:gd name="T30" fmla="*/ 38 w 880"/>
                  <a:gd name="T31" fmla="*/ 669 h 965"/>
                  <a:gd name="T32" fmla="*/ 15 w 880"/>
                  <a:gd name="T33" fmla="*/ 576 h 965"/>
                  <a:gd name="T34" fmla="*/ 0 w 880"/>
                  <a:gd name="T35" fmla="*/ 483 h 965"/>
                  <a:gd name="T36" fmla="*/ 0 w 880"/>
                  <a:gd name="T37" fmla="*/ 483 h 965"/>
                  <a:gd name="T38" fmla="*/ 15 w 880"/>
                  <a:gd name="T39" fmla="*/ 390 h 965"/>
                  <a:gd name="T40" fmla="*/ 38 w 880"/>
                  <a:gd name="T41" fmla="*/ 296 h 965"/>
                  <a:gd name="T42" fmla="*/ 75 w 880"/>
                  <a:gd name="T43" fmla="*/ 212 h 965"/>
                  <a:gd name="T44" fmla="*/ 135 w 880"/>
                  <a:gd name="T45" fmla="*/ 144 h 965"/>
                  <a:gd name="T46" fmla="*/ 196 w 880"/>
                  <a:gd name="T47" fmla="*/ 85 h 965"/>
                  <a:gd name="T48" fmla="*/ 271 w 880"/>
                  <a:gd name="T49" fmla="*/ 43 h 965"/>
                  <a:gd name="T50" fmla="*/ 354 w 880"/>
                  <a:gd name="T51" fmla="*/ 9 h 965"/>
                  <a:gd name="T52" fmla="*/ 444 w 880"/>
                  <a:gd name="T53" fmla="*/ 0 h 965"/>
                  <a:gd name="T54" fmla="*/ 444 w 880"/>
                  <a:gd name="T55" fmla="*/ 0 h 965"/>
                  <a:gd name="T56" fmla="*/ 527 w 880"/>
                  <a:gd name="T57" fmla="*/ 9 h 965"/>
                  <a:gd name="T58" fmla="*/ 609 w 880"/>
                  <a:gd name="T59" fmla="*/ 43 h 965"/>
                  <a:gd name="T60" fmla="*/ 685 w 880"/>
                  <a:gd name="T61" fmla="*/ 85 h 965"/>
                  <a:gd name="T62" fmla="*/ 752 w 880"/>
                  <a:gd name="T63" fmla="*/ 144 h 965"/>
                  <a:gd name="T64" fmla="*/ 805 w 880"/>
                  <a:gd name="T65" fmla="*/ 212 h 965"/>
                  <a:gd name="T66" fmla="*/ 843 w 880"/>
                  <a:gd name="T67" fmla="*/ 296 h 965"/>
                  <a:gd name="T68" fmla="*/ 873 w 880"/>
                  <a:gd name="T69" fmla="*/ 390 h 965"/>
                  <a:gd name="T70" fmla="*/ 880 w 880"/>
                  <a:gd name="T71" fmla="*/ 483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0" h="965">
                    <a:moveTo>
                      <a:pt x="880" y="483"/>
                    </a:moveTo>
                    <a:lnTo>
                      <a:pt x="873" y="576"/>
                    </a:lnTo>
                    <a:lnTo>
                      <a:pt x="843" y="669"/>
                    </a:lnTo>
                    <a:lnTo>
                      <a:pt x="805" y="753"/>
                    </a:lnTo>
                    <a:lnTo>
                      <a:pt x="752" y="821"/>
                    </a:lnTo>
                    <a:lnTo>
                      <a:pt x="685" y="880"/>
                    </a:lnTo>
                    <a:lnTo>
                      <a:pt x="609" y="931"/>
                    </a:lnTo>
                    <a:lnTo>
                      <a:pt x="527" y="957"/>
                    </a:lnTo>
                    <a:lnTo>
                      <a:pt x="444" y="965"/>
                    </a:lnTo>
                    <a:lnTo>
                      <a:pt x="444" y="965"/>
                    </a:lnTo>
                    <a:lnTo>
                      <a:pt x="354" y="957"/>
                    </a:lnTo>
                    <a:lnTo>
                      <a:pt x="271" y="931"/>
                    </a:lnTo>
                    <a:lnTo>
                      <a:pt x="196" y="880"/>
                    </a:lnTo>
                    <a:lnTo>
                      <a:pt x="135" y="821"/>
                    </a:lnTo>
                    <a:lnTo>
                      <a:pt x="75" y="753"/>
                    </a:lnTo>
                    <a:lnTo>
                      <a:pt x="38" y="669"/>
                    </a:lnTo>
                    <a:lnTo>
                      <a:pt x="15" y="576"/>
                    </a:lnTo>
                    <a:lnTo>
                      <a:pt x="0" y="483"/>
                    </a:lnTo>
                    <a:lnTo>
                      <a:pt x="0" y="483"/>
                    </a:lnTo>
                    <a:lnTo>
                      <a:pt x="15" y="390"/>
                    </a:lnTo>
                    <a:lnTo>
                      <a:pt x="38" y="296"/>
                    </a:lnTo>
                    <a:lnTo>
                      <a:pt x="75" y="212"/>
                    </a:lnTo>
                    <a:lnTo>
                      <a:pt x="135" y="144"/>
                    </a:lnTo>
                    <a:lnTo>
                      <a:pt x="196" y="85"/>
                    </a:lnTo>
                    <a:lnTo>
                      <a:pt x="271" y="43"/>
                    </a:lnTo>
                    <a:lnTo>
                      <a:pt x="354" y="9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527" y="9"/>
                    </a:lnTo>
                    <a:lnTo>
                      <a:pt x="609" y="43"/>
                    </a:lnTo>
                    <a:lnTo>
                      <a:pt x="685" y="85"/>
                    </a:lnTo>
                    <a:lnTo>
                      <a:pt x="752" y="144"/>
                    </a:lnTo>
                    <a:lnTo>
                      <a:pt x="805" y="212"/>
                    </a:lnTo>
                    <a:lnTo>
                      <a:pt x="843" y="296"/>
                    </a:lnTo>
                    <a:lnTo>
                      <a:pt x="873" y="390"/>
                    </a:lnTo>
                    <a:lnTo>
                      <a:pt x="880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26" name="Line 29">
                <a:extLst>
                  <a:ext uri="{FF2B5EF4-FFF2-40B4-BE49-F238E27FC236}">
                    <a16:creationId xmlns:a16="http://schemas.microsoft.com/office/drawing/2014/main" id="{729136B3-A61F-498C-9B3C-01913D442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6" y="1784"/>
                <a:ext cx="7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27" name="Line 30">
                <a:extLst>
                  <a:ext uri="{FF2B5EF4-FFF2-40B4-BE49-F238E27FC236}">
                    <a16:creationId xmlns:a16="http://schemas.microsoft.com/office/drawing/2014/main" id="{B83D7080-D3AA-4657-9697-20ABAFB87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6" y="187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28" name="Line 31">
                <a:extLst>
                  <a:ext uri="{FF2B5EF4-FFF2-40B4-BE49-F238E27FC236}">
                    <a16:creationId xmlns:a16="http://schemas.microsoft.com/office/drawing/2014/main" id="{DAF61614-17FE-4AD9-9A4E-E3F45CF55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46" y="1877"/>
                <a:ext cx="3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29" name="Line 32">
                <a:extLst>
                  <a:ext uri="{FF2B5EF4-FFF2-40B4-BE49-F238E27FC236}">
                    <a16:creationId xmlns:a16="http://schemas.microsoft.com/office/drawing/2014/main" id="{9C84E3A2-1721-4891-BA30-961A25EF8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6" y="197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30" name="Line 33">
                <a:extLst>
                  <a:ext uri="{FF2B5EF4-FFF2-40B4-BE49-F238E27FC236}">
                    <a16:creationId xmlns:a16="http://schemas.microsoft.com/office/drawing/2014/main" id="{97CD2ACE-B980-46F2-9150-E3C0C4EAC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8" y="1970"/>
                <a:ext cx="38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31" name="Line 34">
                <a:extLst>
                  <a:ext uri="{FF2B5EF4-FFF2-40B4-BE49-F238E27FC236}">
                    <a16:creationId xmlns:a16="http://schemas.microsoft.com/office/drawing/2014/main" id="{B8865B38-9C80-4A0F-9A90-BC41555AF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8" y="205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32" name="Line 35">
                <a:extLst>
                  <a:ext uri="{FF2B5EF4-FFF2-40B4-BE49-F238E27FC236}">
                    <a16:creationId xmlns:a16="http://schemas.microsoft.com/office/drawing/2014/main" id="{EA835F5C-CCC2-4E5C-8789-32D3D4D02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55" y="2054"/>
                <a:ext cx="53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33" name="Line 36">
                <a:extLst>
                  <a:ext uri="{FF2B5EF4-FFF2-40B4-BE49-F238E27FC236}">
                    <a16:creationId xmlns:a16="http://schemas.microsoft.com/office/drawing/2014/main" id="{B35F858F-AD36-4510-8330-FB4539636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212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34" name="Line 37">
                <a:extLst>
                  <a:ext uri="{FF2B5EF4-FFF2-40B4-BE49-F238E27FC236}">
                    <a16:creationId xmlns:a16="http://schemas.microsoft.com/office/drawing/2014/main" id="{6ECFB600-7C74-48B1-8250-9455B9AF6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8" y="2122"/>
                <a:ext cx="67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35" name="Line 38">
                <a:extLst>
                  <a:ext uri="{FF2B5EF4-FFF2-40B4-BE49-F238E27FC236}">
                    <a16:creationId xmlns:a16="http://schemas.microsoft.com/office/drawing/2014/main" id="{F0B43308-06FB-4752-84A3-E5F4EF968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" y="218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36" name="Line 39">
                <a:extLst>
                  <a:ext uri="{FF2B5EF4-FFF2-40B4-BE49-F238E27FC236}">
                    <a16:creationId xmlns:a16="http://schemas.microsoft.com/office/drawing/2014/main" id="{A0B02667-EC67-4154-AC3A-B471A794D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2181"/>
                <a:ext cx="76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37" name="Line 40">
                <a:extLst>
                  <a:ext uri="{FF2B5EF4-FFF2-40B4-BE49-F238E27FC236}">
                    <a16:creationId xmlns:a16="http://schemas.microsoft.com/office/drawing/2014/main" id="{AA1B6404-C4E0-441F-BCC5-858D1AA5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223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38" name="Line 41">
                <a:extLst>
                  <a:ext uri="{FF2B5EF4-FFF2-40B4-BE49-F238E27FC236}">
                    <a16:creationId xmlns:a16="http://schemas.microsoft.com/office/drawing/2014/main" id="{355CC355-5A21-4888-9DC1-AF5541DEC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0" y="2232"/>
                <a:ext cx="82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39" name="Line 42">
                <a:extLst>
                  <a:ext uri="{FF2B5EF4-FFF2-40B4-BE49-F238E27FC236}">
                    <a16:creationId xmlns:a16="http://schemas.microsoft.com/office/drawing/2014/main" id="{CFB09AEA-10D6-4335-A150-BBBAE1B22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25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40" name="Line 43">
                <a:extLst>
                  <a:ext uri="{FF2B5EF4-FFF2-40B4-BE49-F238E27FC236}">
                    <a16:creationId xmlns:a16="http://schemas.microsoft.com/office/drawing/2014/main" id="{CD77DE14-F1FF-4B89-ADEB-CE34B8BDC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7" y="2258"/>
                <a:ext cx="83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41" name="Line 44">
                <a:extLst>
                  <a:ext uri="{FF2B5EF4-FFF2-40B4-BE49-F238E27FC236}">
                    <a16:creationId xmlns:a16="http://schemas.microsoft.com/office/drawing/2014/main" id="{1D8BC77D-4C8F-48BB-B18E-CD8088DE3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7" y="22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42" name="Line 45">
                <a:extLst>
                  <a:ext uri="{FF2B5EF4-FFF2-40B4-BE49-F238E27FC236}">
                    <a16:creationId xmlns:a16="http://schemas.microsoft.com/office/drawing/2014/main" id="{78FD3BD6-E079-443C-9C5F-7B9E0833E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7" y="22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43" name="Line 46">
                <a:extLst>
                  <a:ext uri="{FF2B5EF4-FFF2-40B4-BE49-F238E27FC236}">
                    <a16:creationId xmlns:a16="http://schemas.microsoft.com/office/drawing/2014/main" id="{3BCE7586-069B-4356-B5A7-0758F3A1A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7" y="22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44" name="Line 47">
                <a:extLst>
                  <a:ext uri="{FF2B5EF4-FFF2-40B4-BE49-F238E27FC236}">
                    <a16:creationId xmlns:a16="http://schemas.microsoft.com/office/drawing/2014/main" id="{AC50F089-B22D-4FAA-A90C-E869A73DD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57" y="2258"/>
                <a:ext cx="9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45" name="Line 48">
                <a:extLst>
                  <a:ext uri="{FF2B5EF4-FFF2-40B4-BE49-F238E27FC236}">
                    <a16:creationId xmlns:a16="http://schemas.microsoft.com/office/drawing/2014/main" id="{34AE2128-2CEA-435E-93F9-C57F8BDE0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225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46" name="Line 49">
                <a:extLst>
                  <a:ext uri="{FF2B5EF4-FFF2-40B4-BE49-F238E27FC236}">
                    <a16:creationId xmlns:a16="http://schemas.microsoft.com/office/drawing/2014/main" id="{348689CF-A186-443D-BE35-71A9E1B76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74" y="2232"/>
                <a:ext cx="83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47" name="Line 50">
                <a:extLst>
                  <a:ext uri="{FF2B5EF4-FFF2-40B4-BE49-F238E27FC236}">
                    <a16:creationId xmlns:a16="http://schemas.microsoft.com/office/drawing/2014/main" id="{7FB55FD8-4AB1-4E94-8B63-F0DEAF871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4" y="223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48" name="Line 51">
                <a:extLst>
                  <a:ext uri="{FF2B5EF4-FFF2-40B4-BE49-F238E27FC236}">
                    <a16:creationId xmlns:a16="http://schemas.microsoft.com/office/drawing/2014/main" id="{F3457DB2-6E55-41DC-A083-759AF1A2E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99" y="2181"/>
                <a:ext cx="75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49" name="Line 52">
                <a:extLst>
                  <a:ext uri="{FF2B5EF4-FFF2-40B4-BE49-F238E27FC236}">
                    <a16:creationId xmlns:a16="http://schemas.microsoft.com/office/drawing/2014/main" id="{77719A03-3E24-4D6E-AAB9-660E88244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9" y="218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50" name="Line 53">
                <a:extLst>
                  <a:ext uri="{FF2B5EF4-FFF2-40B4-BE49-F238E27FC236}">
                    <a16:creationId xmlns:a16="http://schemas.microsoft.com/office/drawing/2014/main" id="{70C7CE04-19A4-43AF-A037-A0C125983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38" y="2122"/>
                <a:ext cx="61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51" name="Line 54">
                <a:extLst>
                  <a:ext uri="{FF2B5EF4-FFF2-40B4-BE49-F238E27FC236}">
                    <a16:creationId xmlns:a16="http://schemas.microsoft.com/office/drawing/2014/main" id="{33938FBA-0EB6-4B49-AE8E-9E8D44FA6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8" y="212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52" name="Line 55">
                <a:extLst>
                  <a:ext uri="{FF2B5EF4-FFF2-40B4-BE49-F238E27FC236}">
                    <a16:creationId xmlns:a16="http://schemas.microsoft.com/office/drawing/2014/main" id="{CB678866-0EE5-4075-9EBF-A9454284C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8" y="2054"/>
                <a:ext cx="60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53" name="Line 56">
                <a:extLst>
                  <a:ext uri="{FF2B5EF4-FFF2-40B4-BE49-F238E27FC236}">
                    <a16:creationId xmlns:a16="http://schemas.microsoft.com/office/drawing/2014/main" id="{BC0C7359-2B58-44E2-B150-9B8333654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8" y="205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54" name="Line 57">
                <a:extLst>
                  <a:ext uri="{FF2B5EF4-FFF2-40B4-BE49-F238E27FC236}">
                    <a16:creationId xmlns:a16="http://schemas.microsoft.com/office/drawing/2014/main" id="{AADB85ED-809C-43AE-968E-12F576888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41" y="1970"/>
                <a:ext cx="37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55" name="Line 58">
                <a:extLst>
                  <a:ext uri="{FF2B5EF4-FFF2-40B4-BE49-F238E27FC236}">
                    <a16:creationId xmlns:a16="http://schemas.microsoft.com/office/drawing/2014/main" id="{11F6CB3D-7370-4399-A72D-D6903F6EF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1" y="197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56" name="Line 59">
                <a:extLst>
                  <a:ext uri="{FF2B5EF4-FFF2-40B4-BE49-F238E27FC236}">
                    <a16:creationId xmlns:a16="http://schemas.microsoft.com/office/drawing/2014/main" id="{29BF6EFA-3D2E-4992-83BB-3540C8F27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18" y="1877"/>
                <a:ext cx="23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57" name="Line 60">
                <a:extLst>
                  <a:ext uri="{FF2B5EF4-FFF2-40B4-BE49-F238E27FC236}">
                    <a16:creationId xmlns:a16="http://schemas.microsoft.com/office/drawing/2014/main" id="{873A5764-FBF2-4317-9B14-27375EDD3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87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58" name="Line 61">
                <a:extLst>
                  <a:ext uri="{FF2B5EF4-FFF2-40B4-BE49-F238E27FC236}">
                    <a16:creationId xmlns:a16="http://schemas.microsoft.com/office/drawing/2014/main" id="{8CCC67CD-203F-4391-B910-BC1BBF943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3" y="1784"/>
                <a:ext cx="15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59" name="Line 62">
                <a:extLst>
                  <a:ext uri="{FF2B5EF4-FFF2-40B4-BE49-F238E27FC236}">
                    <a16:creationId xmlns:a16="http://schemas.microsoft.com/office/drawing/2014/main" id="{B9881FE0-CDDA-4C5F-8F7E-5761B06AB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78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60" name="Line 63">
                <a:extLst>
                  <a:ext uri="{FF2B5EF4-FFF2-40B4-BE49-F238E27FC236}">
                    <a16:creationId xmlns:a16="http://schemas.microsoft.com/office/drawing/2014/main" id="{D572621F-8734-4A8E-9995-3293D6EC0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78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61" name="Line 64">
                <a:extLst>
                  <a:ext uri="{FF2B5EF4-FFF2-40B4-BE49-F238E27FC236}">
                    <a16:creationId xmlns:a16="http://schemas.microsoft.com/office/drawing/2014/main" id="{E0AC6A0C-3BB6-4B9E-9636-D8F1F213D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78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62" name="Line 65">
                <a:extLst>
                  <a:ext uri="{FF2B5EF4-FFF2-40B4-BE49-F238E27FC236}">
                    <a16:creationId xmlns:a16="http://schemas.microsoft.com/office/drawing/2014/main" id="{6710E7A3-58A9-430E-B1BA-7F8583B3B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" y="1691"/>
                <a:ext cx="15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63" name="Line 66">
                <a:extLst>
                  <a:ext uri="{FF2B5EF4-FFF2-40B4-BE49-F238E27FC236}">
                    <a16:creationId xmlns:a16="http://schemas.microsoft.com/office/drawing/2014/main" id="{5525DE5E-E617-421C-A808-20CB36686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6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64" name="Line 67">
                <a:extLst>
                  <a:ext uri="{FF2B5EF4-FFF2-40B4-BE49-F238E27FC236}">
                    <a16:creationId xmlns:a16="http://schemas.microsoft.com/office/drawing/2014/main" id="{BC2955F5-C3AE-420D-9EF3-D6C73F0C6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8" y="1597"/>
                <a:ext cx="23" cy="9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65" name="Line 68">
                <a:extLst>
                  <a:ext uri="{FF2B5EF4-FFF2-40B4-BE49-F238E27FC236}">
                    <a16:creationId xmlns:a16="http://schemas.microsoft.com/office/drawing/2014/main" id="{76140D64-02FD-4B99-8FAC-A5DB1EDF0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1" y="159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66" name="Line 69">
                <a:extLst>
                  <a:ext uri="{FF2B5EF4-FFF2-40B4-BE49-F238E27FC236}">
                    <a16:creationId xmlns:a16="http://schemas.microsoft.com/office/drawing/2014/main" id="{3CDF6721-9118-4443-88C6-81A9ECDB0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1" y="1513"/>
                <a:ext cx="37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67" name="Line 70">
                <a:extLst>
                  <a:ext uri="{FF2B5EF4-FFF2-40B4-BE49-F238E27FC236}">
                    <a16:creationId xmlns:a16="http://schemas.microsoft.com/office/drawing/2014/main" id="{F66C219F-CDBB-4F90-9C37-0319C68EB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8" y="151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68" name="Line 71">
                <a:extLst>
                  <a:ext uri="{FF2B5EF4-FFF2-40B4-BE49-F238E27FC236}">
                    <a16:creationId xmlns:a16="http://schemas.microsoft.com/office/drawing/2014/main" id="{D88B2FD4-4DBA-41D9-B652-A5794FDC9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8" y="1445"/>
                <a:ext cx="60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69" name="Line 72">
                <a:extLst>
                  <a:ext uri="{FF2B5EF4-FFF2-40B4-BE49-F238E27FC236}">
                    <a16:creationId xmlns:a16="http://schemas.microsoft.com/office/drawing/2014/main" id="{4489F541-6C1F-4145-9137-DCB5A8387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8" y="144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70" name="Line 73">
                <a:extLst>
                  <a:ext uri="{FF2B5EF4-FFF2-40B4-BE49-F238E27FC236}">
                    <a16:creationId xmlns:a16="http://schemas.microsoft.com/office/drawing/2014/main" id="{E7FAAAA5-1AC6-43B6-B4BC-E01A7A676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8" y="1386"/>
                <a:ext cx="61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71" name="Line 74">
                <a:extLst>
                  <a:ext uri="{FF2B5EF4-FFF2-40B4-BE49-F238E27FC236}">
                    <a16:creationId xmlns:a16="http://schemas.microsoft.com/office/drawing/2014/main" id="{7869B01A-A2E7-47B5-9105-C9C7FF451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9" y="138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72" name="Line 75">
                <a:extLst>
                  <a:ext uri="{FF2B5EF4-FFF2-40B4-BE49-F238E27FC236}">
                    <a16:creationId xmlns:a16="http://schemas.microsoft.com/office/drawing/2014/main" id="{CA1B92FA-924C-4869-A1B9-1EF61ED9A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9" y="1344"/>
                <a:ext cx="7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73" name="Line 76">
                <a:extLst>
                  <a:ext uri="{FF2B5EF4-FFF2-40B4-BE49-F238E27FC236}">
                    <a16:creationId xmlns:a16="http://schemas.microsoft.com/office/drawing/2014/main" id="{B4E66FD4-81F3-434E-AFF5-93BC348B7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4" y="13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74" name="Line 77">
                <a:extLst>
                  <a:ext uri="{FF2B5EF4-FFF2-40B4-BE49-F238E27FC236}">
                    <a16:creationId xmlns:a16="http://schemas.microsoft.com/office/drawing/2014/main" id="{038D5CDA-84CC-4D45-A274-9F0CE2E5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74" y="1310"/>
                <a:ext cx="83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75" name="Line 78">
                <a:extLst>
                  <a:ext uri="{FF2B5EF4-FFF2-40B4-BE49-F238E27FC236}">
                    <a16:creationId xmlns:a16="http://schemas.microsoft.com/office/drawing/2014/main" id="{635980D8-EAD5-4D97-8C42-E38E9CAB1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13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76" name="Line 79">
                <a:extLst>
                  <a:ext uri="{FF2B5EF4-FFF2-40B4-BE49-F238E27FC236}">
                    <a16:creationId xmlns:a16="http://schemas.microsoft.com/office/drawing/2014/main" id="{EA4E7C15-83A2-4242-9630-4BFAE864E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7" y="1301"/>
                <a:ext cx="9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77" name="Line 80">
                <a:extLst>
                  <a:ext uri="{FF2B5EF4-FFF2-40B4-BE49-F238E27FC236}">
                    <a16:creationId xmlns:a16="http://schemas.microsoft.com/office/drawing/2014/main" id="{79C4B4EE-116B-4511-A68B-4982EAE46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7" y="130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78" name="Line 81">
                <a:extLst>
                  <a:ext uri="{FF2B5EF4-FFF2-40B4-BE49-F238E27FC236}">
                    <a16:creationId xmlns:a16="http://schemas.microsoft.com/office/drawing/2014/main" id="{8F0AA774-9A8B-4D31-944F-F9C572DDA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7" y="130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79" name="Line 82">
                <a:extLst>
                  <a:ext uri="{FF2B5EF4-FFF2-40B4-BE49-F238E27FC236}">
                    <a16:creationId xmlns:a16="http://schemas.microsoft.com/office/drawing/2014/main" id="{330D7BA5-87C3-43F1-A63A-C2F93A74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7" y="130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80" name="Line 83">
                <a:extLst>
                  <a:ext uri="{FF2B5EF4-FFF2-40B4-BE49-F238E27FC236}">
                    <a16:creationId xmlns:a16="http://schemas.microsoft.com/office/drawing/2014/main" id="{7F6A4457-B4CC-421B-8D54-842E05D8A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7" y="1301"/>
                <a:ext cx="83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81" name="Line 84">
                <a:extLst>
                  <a:ext uri="{FF2B5EF4-FFF2-40B4-BE49-F238E27FC236}">
                    <a16:creationId xmlns:a16="http://schemas.microsoft.com/office/drawing/2014/main" id="{987EE602-73BB-4A8A-B13C-D9D6D53BE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13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82" name="Line 85">
                <a:extLst>
                  <a:ext uri="{FF2B5EF4-FFF2-40B4-BE49-F238E27FC236}">
                    <a16:creationId xmlns:a16="http://schemas.microsoft.com/office/drawing/2014/main" id="{D662C6DE-A0AC-4755-9567-CFE10C37C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1310"/>
                <a:ext cx="82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83" name="Line 86">
                <a:extLst>
                  <a:ext uri="{FF2B5EF4-FFF2-40B4-BE49-F238E27FC236}">
                    <a16:creationId xmlns:a16="http://schemas.microsoft.com/office/drawing/2014/main" id="{A70451A2-7196-4B24-865E-A4E9126EB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13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84" name="Line 87">
                <a:extLst>
                  <a:ext uri="{FF2B5EF4-FFF2-40B4-BE49-F238E27FC236}">
                    <a16:creationId xmlns:a16="http://schemas.microsoft.com/office/drawing/2014/main" id="{4B234859-F5CE-4B85-A398-76A18878F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1344"/>
                <a:ext cx="76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85" name="Line 88">
                <a:extLst>
                  <a:ext uri="{FF2B5EF4-FFF2-40B4-BE49-F238E27FC236}">
                    <a16:creationId xmlns:a16="http://schemas.microsoft.com/office/drawing/2014/main" id="{131474BF-6DD7-4EB1-8287-FBCE21BB7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" y="138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86" name="Line 89">
                <a:extLst>
                  <a:ext uri="{FF2B5EF4-FFF2-40B4-BE49-F238E27FC236}">
                    <a16:creationId xmlns:a16="http://schemas.microsoft.com/office/drawing/2014/main" id="{6ACEA149-3EC2-4B42-A84F-FD137B3F9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" y="1386"/>
                <a:ext cx="67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87" name="Line 90">
                <a:extLst>
                  <a:ext uri="{FF2B5EF4-FFF2-40B4-BE49-F238E27FC236}">
                    <a16:creationId xmlns:a16="http://schemas.microsoft.com/office/drawing/2014/main" id="{3C364FD9-1417-4E90-A619-4EE1C51B7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44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88" name="Line 91">
                <a:extLst>
                  <a:ext uri="{FF2B5EF4-FFF2-40B4-BE49-F238E27FC236}">
                    <a16:creationId xmlns:a16="http://schemas.microsoft.com/office/drawing/2014/main" id="{BB0A4FC4-FA2C-4EA2-B19F-151F8A7ED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445"/>
                <a:ext cx="53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89" name="Line 92">
                <a:extLst>
                  <a:ext uri="{FF2B5EF4-FFF2-40B4-BE49-F238E27FC236}">
                    <a16:creationId xmlns:a16="http://schemas.microsoft.com/office/drawing/2014/main" id="{1870B0F7-EC64-428B-959C-271172F3E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8" y="151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90" name="Line 93">
                <a:extLst>
                  <a:ext uri="{FF2B5EF4-FFF2-40B4-BE49-F238E27FC236}">
                    <a16:creationId xmlns:a16="http://schemas.microsoft.com/office/drawing/2014/main" id="{67CB84EA-857F-4F07-9ED2-F4DE273EF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8" y="1513"/>
                <a:ext cx="38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91" name="Line 94">
                <a:extLst>
                  <a:ext uri="{FF2B5EF4-FFF2-40B4-BE49-F238E27FC236}">
                    <a16:creationId xmlns:a16="http://schemas.microsoft.com/office/drawing/2014/main" id="{D145DB7A-0CFF-4322-9FA3-BF3635CBD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6" y="159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92" name="Line 95">
                <a:extLst>
                  <a:ext uri="{FF2B5EF4-FFF2-40B4-BE49-F238E27FC236}">
                    <a16:creationId xmlns:a16="http://schemas.microsoft.com/office/drawing/2014/main" id="{6C08CA79-0FEC-47FC-A886-C4E09AE7C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6" y="1597"/>
                <a:ext cx="30" cy="9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93" name="Line 96">
                <a:extLst>
                  <a:ext uri="{FF2B5EF4-FFF2-40B4-BE49-F238E27FC236}">
                    <a16:creationId xmlns:a16="http://schemas.microsoft.com/office/drawing/2014/main" id="{6F801125-C008-4A50-9C95-95886653B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6" y="16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94" name="Line 97">
                <a:extLst>
                  <a:ext uri="{FF2B5EF4-FFF2-40B4-BE49-F238E27FC236}">
                    <a16:creationId xmlns:a16="http://schemas.microsoft.com/office/drawing/2014/main" id="{61A5B698-534E-4EF5-9E61-17A7B8DA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6" y="1691"/>
                <a:ext cx="7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95" name="Line 98">
                <a:extLst>
                  <a:ext uri="{FF2B5EF4-FFF2-40B4-BE49-F238E27FC236}">
                    <a16:creationId xmlns:a16="http://schemas.microsoft.com/office/drawing/2014/main" id="{63891557-D7C4-497C-9F8F-05188495A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178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96" name="Freeform 99">
                <a:extLst>
                  <a:ext uri="{FF2B5EF4-FFF2-40B4-BE49-F238E27FC236}">
                    <a16:creationId xmlns:a16="http://schemas.microsoft.com/office/drawing/2014/main" id="{CA77021D-6269-4D85-BA5C-EE9AF65B7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" y="1276"/>
                <a:ext cx="873" cy="965"/>
              </a:xfrm>
              <a:custGeom>
                <a:avLst/>
                <a:gdLst>
                  <a:gd name="T0" fmla="*/ 873 w 873"/>
                  <a:gd name="T1" fmla="*/ 482 h 965"/>
                  <a:gd name="T2" fmla="*/ 865 w 873"/>
                  <a:gd name="T3" fmla="*/ 584 h 965"/>
                  <a:gd name="T4" fmla="*/ 842 w 873"/>
                  <a:gd name="T5" fmla="*/ 668 h 965"/>
                  <a:gd name="T6" fmla="*/ 797 w 873"/>
                  <a:gd name="T7" fmla="*/ 753 h 965"/>
                  <a:gd name="T8" fmla="*/ 745 w 873"/>
                  <a:gd name="T9" fmla="*/ 821 h 965"/>
                  <a:gd name="T10" fmla="*/ 677 w 873"/>
                  <a:gd name="T11" fmla="*/ 880 h 965"/>
                  <a:gd name="T12" fmla="*/ 609 w 873"/>
                  <a:gd name="T13" fmla="*/ 931 h 965"/>
                  <a:gd name="T14" fmla="*/ 527 w 873"/>
                  <a:gd name="T15" fmla="*/ 956 h 965"/>
                  <a:gd name="T16" fmla="*/ 436 w 873"/>
                  <a:gd name="T17" fmla="*/ 965 h 965"/>
                  <a:gd name="T18" fmla="*/ 436 w 873"/>
                  <a:gd name="T19" fmla="*/ 965 h 965"/>
                  <a:gd name="T20" fmla="*/ 346 w 873"/>
                  <a:gd name="T21" fmla="*/ 956 h 965"/>
                  <a:gd name="T22" fmla="*/ 263 w 873"/>
                  <a:gd name="T23" fmla="*/ 931 h 965"/>
                  <a:gd name="T24" fmla="*/ 188 w 873"/>
                  <a:gd name="T25" fmla="*/ 880 h 965"/>
                  <a:gd name="T26" fmla="*/ 128 w 873"/>
                  <a:gd name="T27" fmla="*/ 821 h 965"/>
                  <a:gd name="T28" fmla="*/ 75 w 873"/>
                  <a:gd name="T29" fmla="*/ 753 h 965"/>
                  <a:gd name="T30" fmla="*/ 30 w 873"/>
                  <a:gd name="T31" fmla="*/ 668 h 965"/>
                  <a:gd name="T32" fmla="*/ 7 w 873"/>
                  <a:gd name="T33" fmla="*/ 584 h 965"/>
                  <a:gd name="T34" fmla="*/ 0 w 873"/>
                  <a:gd name="T35" fmla="*/ 482 h 965"/>
                  <a:gd name="T36" fmla="*/ 0 w 873"/>
                  <a:gd name="T37" fmla="*/ 482 h 965"/>
                  <a:gd name="T38" fmla="*/ 7 w 873"/>
                  <a:gd name="T39" fmla="*/ 389 h 965"/>
                  <a:gd name="T40" fmla="*/ 30 w 873"/>
                  <a:gd name="T41" fmla="*/ 296 h 965"/>
                  <a:gd name="T42" fmla="*/ 75 w 873"/>
                  <a:gd name="T43" fmla="*/ 211 h 965"/>
                  <a:gd name="T44" fmla="*/ 128 w 873"/>
                  <a:gd name="T45" fmla="*/ 144 h 965"/>
                  <a:gd name="T46" fmla="*/ 188 w 873"/>
                  <a:gd name="T47" fmla="*/ 85 h 965"/>
                  <a:gd name="T48" fmla="*/ 263 w 873"/>
                  <a:gd name="T49" fmla="*/ 42 h 965"/>
                  <a:gd name="T50" fmla="*/ 346 w 873"/>
                  <a:gd name="T51" fmla="*/ 8 h 965"/>
                  <a:gd name="T52" fmla="*/ 436 w 873"/>
                  <a:gd name="T53" fmla="*/ 0 h 965"/>
                  <a:gd name="T54" fmla="*/ 436 w 873"/>
                  <a:gd name="T55" fmla="*/ 0 h 965"/>
                  <a:gd name="T56" fmla="*/ 527 w 873"/>
                  <a:gd name="T57" fmla="*/ 8 h 965"/>
                  <a:gd name="T58" fmla="*/ 609 w 873"/>
                  <a:gd name="T59" fmla="*/ 42 h 965"/>
                  <a:gd name="T60" fmla="*/ 677 w 873"/>
                  <a:gd name="T61" fmla="*/ 85 h 965"/>
                  <a:gd name="T62" fmla="*/ 745 w 873"/>
                  <a:gd name="T63" fmla="*/ 144 h 965"/>
                  <a:gd name="T64" fmla="*/ 797 w 873"/>
                  <a:gd name="T65" fmla="*/ 211 h 965"/>
                  <a:gd name="T66" fmla="*/ 842 w 873"/>
                  <a:gd name="T67" fmla="*/ 296 h 965"/>
                  <a:gd name="T68" fmla="*/ 865 w 873"/>
                  <a:gd name="T69" fmla="*/ 389 h 965"/>
                  <a:gd name="T70" fmla="*/ 873 w 873"/>
                  <a:gd name="T71" fmla="*/ 482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3" h="965">
                    <a:moveTo>
                      <a:pt x="873" y="482"/>
                    </a:moveTo>
                    <a:lnTo>
                      <a:pt x="865" y="584"/>
                    </a:lnTo>
                    <a:lnTo>
                      <a:pt x="842" y="668"/>
                    </a:lnTo>
                    <a:lnTo>
                      <a:pt x="797" y="753"/>
                    </a:lnTo>
                    <a:lnTo>
                      <a:pt x="745" y="821"/>
                    </a:lnTo>
                    <a:lnTo>
                      <a:pt x="677" y="880"/>
                    </a:lnTo>
                    <a:lnTo>
                      <a:pt x="609" y="931"/>
                    </a:lnTo>
                    <a:lnTo>
                      <a:pt x="527" y="956"/>
                    </a:lnTo>
                    <a:lnTo>
                      <a:pt x="436" y="965"/>
                    </a:lnTo>
                    <a:lnTo>
                      <a:pt x="436" y="965"/>
                    </a:lnTo>
                    <a:lnTo>
                      <a:pt x="346" y="956"/>
                    </a:lnTo>
                    <a:lnTo>
                      <a:pt x="263" y="931"/>
                    </a:lnTo>
                    <a:lnTo>
                      <a:pt x="188" y="880"/>
                    </a:lnTo>
                    <a:lnTo>
                      <a:pt x="128" y="821"/>
                    </a:lnTo>
                    <a:lnTo>
                      <a:pt x="75" y="753"/>
                    </a:lnTo>
                    <a:lnTo>
                      <a:pt x="30" y="668"/>
                    </a:lnTo>
                    <a:lnTo>
                      <a:pt x="7" y="584"/>
                    </a:lnTo>
                    <a:lnTo>
                      <a:pt x="0" y="482"/>
                    </a:lnTo>
                    <a:lnTo>
                      <a:pt x="0" y="482"/>
                    </a:lnTo>
                    <a:lnTo>
                      <a:pt x="7" y="389"/>
                    </a:lnTo>
                    <a:lnTo>
                      <a:pt x="30" y="296"/>
                    </a:lnTo>
                    <a:lnTo>
                      <a:pt x="75" y="211"/>
                    </a:lnTo>
                    <a:lnTo>
                      <a:pt x="128" y="144"/>
                    </a:lnTo>
                    <a:lnTo>
                      <a:pt x="188" y="85"/>
                    </a:lnTo>
                    <a:lnTo>
                      <a:pt x="263" y="42"/>
                    </a:lnTo>
                    <a:lnTo>
                      <a:pt x="346" y="8"/>
                    </a:lnTo>
                    <a:lnTo>
                      <a:pt x="436" y="0"/>
                    </a:lnTo>
                    <a:lnTo>
                      <a:pt x="436" y="0"/>
                    </a:lnTo>
                    <a:lnTo>
                      <a:pt x="527" y="8"/>
                    </a:lnTo>
                    <a:lnTo>
                      <a:pt x="609" y="42"/>
                    </a:lnTo>
                    <a:lnTo>
                      <a:pt x="677" y="85"/>
                    </a:lnTo>
                    <a:lnTo>
                      <a:pt x="745" y="144"/>
                    </a:lnTo>
                    <a:lnTo>
                      <a:pt x="797" y="211"/>
                    </a:lnTo>
                    <a:lnTo>
                      <a:pt x="842" y="296"/>
                    </a:lnTo>
                    <a:lnTo>
                      <a:pt x="865" y="389"/>
                    </a:lnTo>
                    <a:lnTo>
                      <a:pt x="873" y="48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97" name="Line 100">
                <a:extLst>
                  <a:ext uri="{FF2B5EF4-FFF2-40B4-BE49-F238E27FC236}">
                    <a16:creationId xmlns:a16="http://schemas.microsoft.com/office/drawing/2014/main" id="{19697BBE-AB5B-4057-9474-38E7D3BFC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8" y="1758"/>
                <a:ext cx="8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98" name="Line 101">
                <a:extLst>
                  <a:ext uri="{FF2B5EF4-FFF2-40B4-BE49-F238E27FC236}">
                    <a16:creationId xmlns:a16="http://schemas.microsoft.com/office/drawing/2014/main" id="{00727399-E411-4535-91D3-242B5817D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8" y="18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99" name="Line 102">
                <a:extLst>
                  <a:ext uri="{FF2B5EF4-FFF2-40B4-BE49-F238E27FC236}">
                    <a16:creationId xmlns:a16="http://schemas.microsoft.com/office/drawing/2014/main" id="{FCFD3F2D-9431-41EC-B7DF-C8CFCB89C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15" y="1860"/>
                <a:ext cx="23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00" name="Line 103">
                <a:extLst>
                  <a:ext uri="{FF2B5EF4-FFF2-40B4-BE49-F238E27FC236}">
                    <a16:creationId xmlns:a16="http://schemas.microsoft.com/office/drawing/2014/main" id="{6A8BBCA3-267D-492C-9FB1-3B4BF9966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5" y="19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01" name="Line 104">
                <a:extLst>
                  <a:ext uri="{FF2B5EF4-FFF2-40B4-BE49-F238E27FC236}">
                    <a16:creationId xmlns:a16="http://schemas.microsoft.com/office/drawing/2014/main" id="{49F2317B-1DBC-495C-A401-A01523A95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0" y="1944"/>
                <a:ext cx="4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02" name="Line 105">
                <a:extLst>
                  <a:ext uri="{FF2B5EF4-FFF2-40B4-BE49-F238E27FC236}">
                    <a16:creationId xmlns:a16="http://schemas.microsoft.com/office/drawing/2014/main" id="{D3608CC8-3B58-462E-B2CB-B9E7078F4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0" y="20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03" name="Line 106">
                <a:extLst>
                  <a:ext uri="{FF2B5EF4-FFF2-40B4-BE49-F238E27FC236}">
                    <a16:creationId xmlns:a16="http://schemas.microsoft.com/office/drawing/2014/main" id="{A95FC3A8-F0F7-42B4-A741-BDC6346FB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8" y="2029"/>
                <a:ext cx="52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04" name="Line 107">
                <a:extLst>
                  <a:ext uri="{FF2B5EF4-FFF2-40B4-BE49-F238E27FC236}">
                    <a16:creationId xmlns:a16="http://schemas.microsoft.com/office/drawing/2014/main" id="{5F768757-6FCB-4A75-B2A5-D5C5E48CA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8" y="209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05" name="Line 108">
                <a:extLst>
                  <a:ext uri="{FF2B5EF4-FFF2-40B4-BE49-F238E27FC236}">
                    <a16:creationId xmlns:a16="http://schemas.microsoft.com/office/drawing/2014/main" id="{B9FE7E42-BA9E-4CF6-993F-4B31539BC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0" y="2097"/>
                <a:ext cx="68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06" name="Line 109">
                <a:extLst>
                  <a:ext uri="{FF2B5EF4-FFF2-40B4-BE49-F238E27FC236}">
                    <a16:creationId xmlns:a16="http://schemas.microsoft.com/office/drawing/2014/main" id="{3AF1F5F5-09B3-4BD4-BD72-365F4D390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21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07" name="Line 110">
                <a:extLst>
                  <a:ext uri="{FF2B5EF4-FFF2-40B4-BE49-F238E27FC236}">
                    <a16:creationId xmlns:a16="http://schemas.microsoft.com/office/drawing/2014/main" id="{0AB4211B-1653-44F1-9C76-0D2665B49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2" y="2156"/>
                <a:ext cx="68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08" name="Line 111">
                <a:extLst>
                  <a:ext uri="{FF2B5EF4-FFF2-40B4-BE49-F238E27FC236}">
                    <a16:creationId xmlns:a16="http://schemas.microsoft.com/office/drawing/2014/main" id="{924A236F-E297-4B4A-AF30-C4D1D998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" y="220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09" name="Line 112">
                <a:extLst>
                  <a:ext uri="{FF2B5EF4-FFF2-40B4-BE49-F238E27FC236}">
                    <a16:creationId xmlns:a16="http://schemas.microsoft.com/office/drawing/2014/main" id="{F45BEA6E-70D7-4C83-8BBD-850A539A2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" y="2207"/>
                <a:ext cx="82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10" name="Line 113">
                <a:extLst>
                  <a:ext uri="{FF2B5EF4-FFF2-40B4-BE49-F238E27FC236}">
                    <a16:creationId xmlns:a16="http://schemas.microsoft.com/office/drawing/2014/main" id="{ABE60C1D-FD1B-4F1F-9A22-D92BC03C1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0" y="223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11" name="Line 114">
                <a:extLst>
                  <a:ext uri="{FF2B5EF4-FFF2-40B4-BE49-F238E27FC236}">
                    <a16:creationId xmlns:a16="http://schemas.microsoft.com/office/drawing/2014/main" id="{B6D9AA26-78D6-400B-A845-8A4090475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9" y="2232"/>
                <a:ext cx="91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12" name="Line 115">
                <a:extLst>
                  <a:ext uri="{FF2B5EF4-FFF2-40B4-BE49-F238E27FC236}">
                    <a16:creationId xmlns:a16="http://schemas.microsoft.com/office/drawing/2014/main" id="{1A2D5456-8848-4058-A734-AF0BFBF5B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" y="224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13" name="Line 116">
                <a:extLst>
                  <a:ext uri="{FF2B5EF4-FFF2-40B4-BE49-F238E27FC236}">
                    <a16:creationId xmlns:a16="http://schemas.microsoft.com/office/drawing/2014/main" id="{ADDEB7CA-72AB-4FC1-9A58-616511946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" y="224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14" name="Line 117">
                <a:extLst>
                  <a:ext uri="{FF2B5EF4-FFF2-40B4-BE49-F238E27FC236}">
                    <a16:creationId xmlns:a16="http://schemas.microsoft.com/office/drawing/2014/main" id="{92AA9EBD-E47D-4BA4-8076-3BA883B8A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" y="224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15" name="Line 118">
                <a:extLst>
                  <a:ext uri="{FF2B5EF4-FFF2-40B4-BE49-F238E27FC236}">
                    <a16:creationId xmlns:a16="http://schemas.microsoft.com/office/drawing/2014/main" id="{3204E293-58E6-437D-9A1B-650362AA6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19" y="2232"/>
                <a:ext cx="9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16" name="Line 119">
                <a:extLst>
                  <a:ext uri="{FF2B5EF4-FFF2-40B4-BE49-F238E27FC236}">
                    <a16:creationId xmlns:a16="http://schemas.microsoft.com/office/drawing/2014/main" id="{4B57C8BC-49A0-48F9-B84D-BD9D1192D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9" y="223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17" name="Line 120">
                <a:extLst>
                  <a:ext uri="{FF2B5EF4-FFF2-40B4-BE49-F238E27FC236}">
                    <a16:creationId xmlns:a16="http://schemas.microsoft.com/office/drawing/2014/main" id="{9E877345-4EC7-4E2D-A99F-7E8BE593A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36" y="2207"/>
                <a:ext cx="83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18" name="Line 121">
                <a:extLst>
                  <a:ext uri="{FF2B5EF4-FFF2-40B4-BE49-F238E27FC236}">
                    <a16:creationId xmlns:a16="http://schemas.microsoft.com/office/drawing/2014/main" id="{372D7011-A080-4EAC-8910-E3DB28626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220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19" name="Line 122">
                <a:extLst>
                  <a:ext uri="{FF2B5EF4-FFF2-40B4-BE49-F238E27FC236}">
                    <a16:creationId xmlns:a16="http://schemas.microsoft.com/office/drawing/2014/main" id="{CE376886-6E0F-420B-9539-B21B14086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61" y="2156"/>
                <a:ext cx="75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20" name="Line 123">
                <a:extLst>
                  <a:ext uri="{FF2B5EF4-FFF2-40B4-BE49-F238E27FC236}">
                    <a16:creationId xmlns:a16="http://schemas.microsoft.com/office/drawing/2014/main" id="{85AA01DA-9795-41F1-841A-6A55D4A00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1" y="21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21" name="Line 124">
                <a:extLst>
                  <a:ext uri="{FF2B5EF4-FFF2-40B4-BE49-F238E27FC236}">
                    <a16:creationId xmlns:a16="http://schemas.microsoft.com/office/drawing/2014/main" id="{9B580553-AEB7-425A-9E0C-FBBD78CE6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01" y="2097"/>
                <a:ext cx="60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22" name="Line 125">
                <a:extLst>
                  <a:ext uri="{FF2B5EF4-FFF2-40B4-BE49-F238E27FC236}">
                    <a16:creationId xmlns:a16="http://schemas.microsoft.com/office/drawing/2014/main" id="{34D34B32-67BA-42FD-9469-93EBE2D4E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1" y="209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23" name="Line 126">
                <a:extLst>
                  <a:ext uri="{FF2B5EF4-FFF2-40B4-BE49-F238E27FC236}">
                    <a16:creationId xmlns:a16="http://schemas.microsoft.com/office/drawing/2014/main" id="{0467B5CE-CDB2-437B-8938-102518BF0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48" y="2029"/>
                <a:ext cx="53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24" name="Line 127">
                <a:extLst>
                  <a:ext uri="{FF2B5EF4-FFF2-40B4-BE49-F238E27FC236}">
                    <a16:creationId xmlns:a16="http://schemas.microsoft.com/office/drawing/2014/main" id="{001AE839-9E8E-43BA-98C8-1002503F0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8" y="20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25" name="Line 128">
                <a:extLst>
                  <a:ext uri="{FF2B5EF4-FFF2-40B4-BE49-F238E27FC236}">
                    <a16:creationId xmlns:a16="http://schemas.microsoft.com/office/drawing/2014/main" id="{68860969-5BBB-47FD-BD93-15DE5385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3" y="1944"/>
                <a:ext cx="4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26" name="Line 129">
                <a:extLst>
                  <a:ext uri="{FF2B5EF4-FFF2-40B4-BE49-F238E27FC236}">
                    <a16:creationId xmlns:a16="http://schemas.microsoft.com/office/drawing/2014/main" id="{726286CF-1AD0-4D1F-AF35-B993C378D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9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27" name="Line 130">
                <a:extLst>
                  <a:ext uri="{FF2B5EF4-FFF2-40B4-BE49-F238E27FC236}">
                    <a16:creationId xmlns:a16="http://schemas.microsoft.com/office/drawing/2014/main" id="{9A370893-4518-4EE5-BBC2-3F99BF5D7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80" y="1860"/>
                <a:ext cx="23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28" name="Line 131">
                <a:extLst>
                  <a:ext uri="{FF2B5EF4-FFF2-40B4-BE49-F238E27FC236}">
                    <a16:creationId xmlns:a16="http://schemas.microsoft.com/office/drawing/2014/main" id="{E132AA44-F90E-4B64-9116-F8BF17E4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0" y="18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29" name="Line 132">
                <a:extLst>
                  <a:ext uri="{FF2B5EF4-FFF2-40B4-BE49-F238E27FC236}">
                    <a16:creationId xmlns:a16="http://schemas.microsoft.com/office/drawing/2014/main" id="{BFB4340B-178F-474E-AD05-E14685D8A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3" y="1758"/>
                <a:ext cx="7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30" name="Line 133">
                <a:extLst>
                  <a:ext uri="{FF2B5EF4-FFF2-40B4-BE49-F238E27FC236}">
                    <a16:creationId xmlns:a16="http://schemas.microsoft.com/office/drawing/2014/main" id="{583FD613-9CE3-4B66-B54E-54334C6C4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3" y="175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31" name="Line 134">
                <a:extLst>
                  <a:ext uri="{FF2B5EF4-FFF2-40B4-BE49-F238E27FC236}">
                    <a16:creationId xmlns:a16="http://schemas.microsoft.com/office/drawing/2014/main" id="{CA17B904-347C-49F6-AA0A-4F88A11F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3" y="175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32" name="Line 135">
                <a:extLst>
                  <a:ext uri="{FF2B5EF4-FFF2-40B4-BE49-F238E27FC236}">
                    <a16:creationId xmlns:a16="http://schemas.microsoft.com/office/drawing/2014/main" id="{591192A2-1CD0-42FA-8980-FEE833C7E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3" y="175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33" name="Line 136">
                <a:extLst>
                  <a:ext uri="{FF2B5EF4-FFF2-40B4-BE49-F238E27FC236}">
                    <a16:creationId xmlns:a16="http://schemas.microsoft.com/office/drawing/2014/main" id="{CB47CB02-1DFA-4435-B9AB-9198F116A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3" y="1665"/>
                <a:ext cx="7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34" name="Line 137">
                <a:extLst>
                  <a:ext uri="{FF2B5EF4-FFF2-40B4-BE49-F238E27FC236}">
                    <a16:creationId xmlns:a16="http://schemas.microsoft.com/office/drawing/2014/main" id="{47257E4A-0A1B-4654-B419-9F450AB7A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0" y="166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35" name="Line 138">
                <a:extLst>
                  <a:ext uri="{FF2B5EF4-FFF2-40B4-BE49-F238E27FC236}">
                    <a16:creationId xmlns:a16="http://schemas.microsoft.com/office/drawing/2014/main" id="{89A90AC0-797B-4E70-89E8-FA9EB050F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0" y="1572"/>
                <a:ext cx="23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36" name="Line 139">
                <a:extLst>
                  <a:ext uri="{FF2B5EF4-FFF2-40B4-BE49-F238E27FC236}">
                    <a16:creationId xmlns:a16="http://schemas.microsoft.com/office/drawing/2014/main" id="{339EB88A-8565-4387-9CB4-AAE8D0A09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5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37" name="Line 140">
                <a:extLst>
                  <a:ext uri="{FF2B5EF4-FFF2-40B4-BE49-F238E27FC236}">
                    <a16:creationId xmlns:a16="http://schemas.microsoft.com/office/drawing/2014/main" id="{CEF15BD6-6BA5-49DA-91B3-077C3A50E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" y="1487"/>
                <a:ext cx="4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38" name="Line 141">
                <a:extLst>
                  <a:ext uri="{FF2B5EF4-FFF2-40B4-BE49-F238E27FC236}">
                    <a16:creationId xmlns:a16="http://schemas.microsoft.com/office/drawing/2014/main" id="{C22C49F9-3B84-430D-BDF4-05EEE9BE2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8" y="148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39" name="Line 142">
                <a:extLst>
                  <a:ext uri="{FF2B5EF4-FFF2-40B4-BE49-F238E27FC236}">
                    <a16:creationId xmlns:a16="http://schemas.microsoft.com/office/drawing/2014/main" id="{96496F80-E58B-4017-8490-F7714B84E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8" y="1420"/>
                <a:ext cx="53" cy="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40" name="Line 143">
                <a:extLst>
                  <a:ext uri="{FF2B5EF4-FFF2-40B4-BE49-F238E27FC236}">
                    <a16:creationId xmlns:a16="http://schemas.microsoft.com/office/drawing/2014/main" id="{599809BB-A3F9-4889-B476-6DEAD8E6E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1" y="142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41" name="Line 144">
                <a:extLst>
                  <a:ext uri="{FF2B5EF4-FFF2-40B4-BE49-F238E27FC236}">
                    <a16:creationId xmlns:a16="http://schemas.microsoft.com/office/drawing/2014/main" id="{54D29F8D-10CB-4B07-B839-20B439412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1" y="1361"/>
                <a:ext cx="60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42" name="Line 145">
                <a:extLst>
                  <a:ext uri="{FF2B5EF4-FFF2-40B4-BE49-F238E27FC236}">
                    <a16:creationId xmlns:a16="http://schemas.microsoft.com/office/drawing/2014/main" id="{0C461C97-D763-4ACE-A84A-423A42DE1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1" y="136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43" name="Line 146">
                <a:extLst>
                  <a:ext uri="{FF2B5EF4-FFF2-40B4-BE49-F238E27FC236}">
                    <a16:creationId xmlns:a16="http://schemas.microsoft.com/office/drawing/2014/main" id="{0DC740A8-C2BD-4C29-9C33-EA9F8F97F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1" y="1318"/>
                <a:ext cx="75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44" name="Line 147">
                <a:extLst>
                  <a:ext uri="{FF2B5EF4-FFF2-40B4-BE49-F238E27FC236}">
                    <a16:creationId xmlns:a16="http://schemas.microsoft.com/office/drawing/2014/main" id="{0671A5FC-BBE3-4248-865F-530C8443D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13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45" name="Line 148">
                <a:extLst>
                  <a:ext uri="{FF2B5EF4-FFF2-40B4-BE49-F238E27FC236}">
                    <a16:creationId xmlns:a16="http://schemas.microsoft.com/office/drawing/2014/main" id="{FCC70185-EAE7-4E19-A601-F153950A0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6" y="1284"/>
                <a:ext cx="83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46" name="Line 149">
                <a:extLst>
                  <a:ext uri="{FF2B5EF4-FFF2-40B4-BE49-F238E27FC236}">
                    <a16:creationId xmlns:a16="http://schemas.microsoft.com/office/drawing/2014/main" id="{F88676BF-CE06-4770-AA4E-43A746055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9" y="128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47" name="Line 150">
                <a:extLst>
                  <a:ext uri="{FF2B5EF4-FFF2-40B4-BE49-F238E27FC236}">
                    <a16:creationId xmlns:a16="http://schemas.microsoft.com/office/drawing/2014/main" id="{9BAEE92D-807B-4EAA-9980-B50229B0C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9" y="1276"/>
                <a:ext cx="9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48" name="Line 151">
                <a:extLst>
                  <a:ext uri="{FF2B5EF4-FFF2-40B4-BE49-F238E27FC236}">
                    <a16:creationId xmlns:a16="http://schemas.microsoft.com/office/drawing/2014/main" id="{B671529A-B92F-4B53-9A9D-B7B9955C5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" y="12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49" name="Line 152">
                <a:extLst>
                  <a:ext uri="{FF2B5EF4-FFF2-40B4-BE49-F238E27FC236}">
                    <a16:creationId xmlns:a16="http://schemas.microsoft.com/office/drawing/2014/main" id="{076D0872-E550-472E-A1BB-5C669E97E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" y="12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50" name="Line 153">
                <a:extLst>
                  <a:ext uri="{FF2B5EF4-FFF2-40B4-BE49-F238E27FC236}">
                    <a16:creationId xmlns:a16="http://schemas.microsoft.com/office/drawing/2014/main" id="{7EB678D1-3E8C-4065-921F-9C575F7A3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" y="12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51" name="Line 154">
                <a:extLst>
                  <a:ext uri="{FF2B5EF4-FFF2-40B4-BE49-F238E27FC236}">
                    <a16:creationId xmlns:a16="http://schemas.microsoft.com/office/drawing/2014/main" id="{D1AD83C7-E76E-40FD-AE2B-13FD81634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" y="1276"/>
                <a:ext cx="91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52" name="Line 155">
                <a:extLst>
                  <a:ext uri="{FF2B5EF4-FFF2-40B4-BE49-F238E27FC236}">
                    <a16:creationId xmlns:a16="http://schemas.microsoft.com/office/drawing/2014/main" id="{16D84FE2-6E35-4003-8938-8AB576B88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0" y="128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53" name="Line 156">
                <a:extLst>
                  <a:ext uri="{FF2B5EF4-FFF2-40B4-BE49-F238E27FC236}">
                    <a16:creationId xmlns:a16="http://schemas.microsoft.com/office/drawing/2014/main" id="{C15EADBF-11F9-42AB-9858-169EEF44B8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0" y="1284"/>
                <a:ext cx="82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54" name="Line 157">
                <a:extLst>
                  <a:ext uri="{FF2B5EF4-FFF2-40B4-BE49-F238E27FC236}">
                    <a16:creationId xmlns:a16="http://schemas.microsoft.com/office/drawing/2014/main" id="{76A9670D-23E7-43A0-92F8-CFB2BFCCC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" y="13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55" name="Line 158">
                <a:extLst>
                  <a:ext uri="{FF2B5EF4-FFF2-40B4-BE49-F238E27FC236}">
                    <a16:creationId xmlns:a16="http://schemas.microsoft.com/office/drawing/2014/main" id="{CB6B41E1-6A53-4BB8-9ABB-67430837B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" y="1318"/>
                <a:ext cx="68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56" name="Line 159">
                <a:extLst>
                  <a:ext uri="{FF2B5EF4-FFF2-40B4-BE49-F238E27FC236}">
                    <a16:creationId xmlns:a16="http://schemas.microsoft.com/office/drawing/2014/main" id="{AE49DA16-0716-4580-AC96-2D83EF1D8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136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57" name="Line 160">
                <a:extLst>
                  <a:ext uri="{FF2B5EF4-FFF2-40B4-BE49-F238E27FC236}">
                    <a16:creationId xmlns:a16="http://schemas.microsoft.com/office/drawing/2014/main" id="{4F766FA6-A947-400E-82F2-9734750EE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1361"/>
                <a:ext cx="68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58" name="Line 161">
                <a:extLst>
                  <a:ext uri="{FF2B5EF4-FFF2-40B4-BE49-F238E27FC236}">
                    <a16:creationId xmlns:a16="http://schemas.microsoft.com/office/drawing/2014/main" id="{AB72285A-C20F-4198-9F4B-23FEE1070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8" y="142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59" name="Line 162">
                <a:extLst>
                  <a:ext uri="{FF2B5EF4-FFF2-40B4-BE49-F238E27FC236}">
                    <a16:creationId xmlns:a16="http://schemas.microsoft.com/office/drawing/2014/main" id="{B5BFC480-9FB0-45EF-AD4B-C06D38BFB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8" y="1420"/>
                <a:ext cx="52" cy="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60" name="Line 163">
                <a:extLst>
                  <a:ext uri="{FF2B5EF4-FFF2-40B4-BE49-F238E27FC236}">
                    <a16:creationId xmlns:a16="http://schemas.microsoft.com/office/drawing/2014/main" id="{D39921C7-A869-4A5C-9FBC-78C71E5BE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0" y="148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61" name="Line 164">
                <a:extLst>
                  <a:ext uri="{FF2B5EF4-FFF2-40B4-BE49-F238E27FC236}">
                    <a16:creationId xmlns:a16="http://schemas.microsoft.com/office/drawing/2014/main" id="{BF127485-2F88-414B-B961-6D7E04A50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0" y="1487"/>
                <a:ext cx="4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62" name="Line 165">
                <a:extLst>
                  <a:ext uri="{FF2B5EF4-FFF2-40B4-BE49-F238E27FC236}">
                    <a16:creationId xmlns:a16="http://schemas.microsoft.com/office/drawing/2014/main" id="{7DD3035A-10E3-4186-A1BC-582265529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5" y="15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63" name="Line 166">
                <a:extLst>
                  <a:ext uri="{FF2B5EF4-FFF2-40B4-BE49-F238E27FC236}">
                    <a16:creationId xmlns:a16="http://schemas.microsoft.com/office/drawing/2014/main" id="{B3C15949-FAC4-4B06-B4E0-FAE33491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5" y="1572"/>
                <a:ext cx="23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64" name="Line 167">
                <a:extLst>
                  <a:ext uri="{FF2B5EF4-FFF2-40B4-BE49-F238E27FC236}">
                    <a16:creationId xmlns:a16="http://schemas.microsoft.com/office/drawing/2014/main" id="{E0467636-B90E-44CE-9C5A-CA95F90EF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8" y="166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65" name="Line 168">
                <a:extLst>
                  <a:ext uri="{FF2B5EF4-FFF2-40B4-BE49-F238E27FC236}">
                    <a16:creationId xmlns:a16="http://schemas.microsoft.com/office/drawing/2014/main" id="{29EAA2FB-D8B8-4258-897E-514E129DE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8" y="1665"/>
                <a:ext cx="8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66" name="Line 169">
                <a:extLst>
                  <a:ext uri="{FF2B5EF4-FFF2-40B4-BE49-F238E27FC236}">
                    <a16:creationId xmlns:a16="http://schemas.microsoft.com/office/drawing/2014/main" id="{9EED0C2B-38A4-4E25-BB63-D2B8961D2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6" y="175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67" name="Rectangle 170">
                <a:extLst>
                  <a:ext uri="{FF2B5EF4-FFF2-40B4-BE49-F238E27FC236}">
                    <a16:creationId xmlns:a16="http://schemas.microsoft.com/office/drawing/2014/main" id="{E3C94A2C-529C-4AC8-8904-FD7B8D9CA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4" y="1665"/>
                <a:ext cx="33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30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Personnes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868" name="Freeform 171">
                <a:extLst>
                  <a:ext uri="{FF2B5EF4-FFF2-40B4-BE49-F238E27FC236}">
                    <a16:creationId xmlns:a16="http://schemas.microsoft.com/office/drawing/2014/main" id="{D8AE6367-6967-46AC-9386-A452E9A01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1191"/>
                <a:ext cx="414" cy="440"/>
              </a:xfrm>
              <a:custGeom>
                <a:avLst/>
                <a:gdLst>
                  <a:gd name="T0" fmla="*/ 414 w 414"/>
                  <a:gd name="T1" fmla="*/ 220 h 440"/>
                  <a:gd name="T2" fmla="*/ 399 w 414"/>
                  <a:gd name="T3" fmla="*/ 305 h 440"/>
                  <a:gd name="T4" fmla="*/ 354 w 414"/>
                  <a:gd name="T5" fmla="*/ 381 h 440"/>
                  <a:gd name="T6" fmla="*/ 286 w 414"/>
                  <a:gd name="T7" fmla="*/ 423 h 440"/>
                  <a:gd name="T8" fmla="*/ 211 w 414"/>
                  <a:gd name="T9" fmla="*/ 440 h 440"/>
                  <a:gd name="T10" fmla="*/ 211 w 414"/>
                  <a:gd name="T11" fmla="*/ 440 h 440"/>
                  <a:gd name="T12" fmla="*/ 128 w 414"/>
                  <a:gd name="T13" fmla="*/ 423 h 440"/>
                  <a:gd name="T14" fmla="*/ 61 w 414"/>
                  <a:gd name="T15" fmla="*/ 381 h 440"/>
                  <a:gd name="T16" fmla="*/ 15 w 414"/>
                  <a:gd name="T17" fmla="*/ 305 h 440"/>
                  <a:gd name="T18" fmla="*/ 0 w 414"/>
                  <a:gd name="T19" fmla="*/ 220 h 440"/>
                  <a:gd name="T20" fmla="*/ 0 w 414"/>
                  <a:gd name="T21" fmla="*/ 220 h 440"/>
                  <a:gd name="T22" fmla="*/ 15 w 414"/>
                  <a:gd name="T23" fmla="*/ 136 h 440"/>
                  <a:gd name="T24" fmla="*/ 61 w 414"/>
                  <a:gd name="T25" fmla="*/ 68 h 440"/>
                  <a:gd name="T26" fmla="*/ 128 w 414"/>
                  <a:gd name="T27" fmla="*/ 17 h 440"/>
                  <a:gd name="T28" fmla="*/ 211 w 414"/>
                  <a:gd name="T29" fmla="*/ 0 h 440"/>
                  <a:gd name="T30" fmla="*/ 211 w 414"/>
                  <a:gd name="T31" fmla="*/ 0 h 440"/>
                  <a:gd name="T32" fmla="*/ 286 w 414"/>
                  <a:gd name="T33" fmla="*/ 17 h 440"/>
                  <a:gd name="T34" fmla="*/ 354 w 414"/>
                  <a:gd name="T35" fmla="*/ 68 h 440"/>
                  <a:gd name="T36" fmla="*/ 399 w 414"/>
                  <a:gd name="T37" fmla="*/ 136 h 440"/>
                  <a:gd name="T38" fmla="*/ 414 w 414"/>
                  <a:gd name="T39" fmla="*/ 22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4" h="440">
                    <a:moveTo>
                      <a:pt x="414" y="220"/>
                    </a:moveTo>
                    <a:lnTo>
                      <a:pt x="399" y="305"/>
                    </a:lnTo>
                    <a:lnTo>
                      <a:pt x="354" y="381"/>
                    </a:lnTo>
                    <a:lnTo>
                      <a:pt x="286" y="423"/>
                    </a:lnTo>
                    <a:lnTo>
                      <a:pt x="211" y="440"/>
                    </a:lnTo>
                    <a:lnTo>
                      <a:pt x="211" y="440"/>
                    </a:lnTo>
                    <a:lnTo>
                      <a:pt x="128" y="423"/>
                    </a:lnTo>
                    <a:lnTo>
                      <a:pt x="61" y="381"/>
                    </a:lnTo>
                    <a:lnTo>
                      <a:pt x="15" y="305"/>
                    </a:lnTo>
                    <a:lnTo>
                      <a:pt x="0" y="220"/>
                    </a:lnTo>
                    <a:lnTo>
                      <a:pt x="0" y="220"/>
                    </a:lnTo>
                    <a:lnTo>
                      <a:pt x="15" y="136"/>
                    </a:lnTo>
                    <a:lnTo>
                      <a:pt x="61" y="68"/>
                    </a:lnTo>
                    <a:lnTo>
                      <a:pt x="128" y="17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286" y="17"/>
                    </a:lnTo>
                    <a:lnTo>
                      <a:pt x="354" y="68"/>
                    </a:lnTo>
                    <a:lnTo>
                      <a:pt x="399" y="136"/>
                    </a:lnTo>
                    <a:lnTo>
                      <a:pt x="414" y="2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69" name="Line 172">
                <a:extLst>
                  <a:ext uri="{FF2B5EF4-FFF2-40B4-BE49-F238E27FC236}">
                    <a16:creationId xmlns:a16="http://schemas.microsoft.com/office/drawing/2014/main" id="{25240AB2-C5E1-464A-8DC7-28B715D13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1" y="1411"/>
                <a:ext cx="1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70" name="Line 173">
                <a:extLst>
                  <a:ext uri="{FF2B5EF4-FFF2-40B4-BE49-F238E27FC236}">
                    <a16:creationId xmlns:a16="http://schemas.microsoft.com/office/drawing/2014/main" id="{5EDB14C4-A42E-48A8-B2BF-78BF9E3C1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1" y="149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71" name="Line 174">
                <a:extLst>
                  <a:ext uri="{FF2B5EF4-FFF2-40B4-BE49-F238E27FC236}">
                    <a16:creationId xmlns:a16="http://schemas.microsoft.com/office/drawing/2014/main" id="{0FA964C3-88F5-4831-B7DD-5608F21E4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6" y="1496"/>
                <a:ext cx="45" cy="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72" name="Line 175">
                <a:extLst>
                  <a:ext uri="{FF2B5EF4-FFF2-40B4-BE49-F238E27FC236}">
                    <a16:creationId xmlns:a16="http://schemas.microsoft.com/office/drawing/2014/main" id="{F9238022-AB2A-473D-93FB-4A6721AF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15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73" name="Line 176">
                <a:extLst>
                  <a:ext uri="{FF2B5EF4-FFF2-40B4-BE49-F238E27FC236}">
                    <a16:creationId xmlns:a16="http://schemas.microsoft.com/office/drawing/2014/main" id="{BEB3E103-0632-424C-B2CE-5665BD35F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8" y="1572"/>
                <a:ext cx="6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74" name="Line 177">
                <a:extLst>
                  <a:ext uri="{FF2B5EF4-FFF2-40B4-BE49-F238E27FC236}">
                    <a16:creationId xmlns:a16="http://schemas.microsoft.com/office/drawing/2014/main" id="{B5E06C8E-F43C-40B2-ABA4-D7D14C6FD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8" y="161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75" name="Line 178">
                <a:extLst>
                  <a:ext uri="{FF2B5EF4-FFF2-40B4-BE49-F238E27FC236}">
                    <a16:creationId xmlns:a16="http://schemas.microsoft.com/office/drawing/2014/main" id="{8D8223E7-3F3A-40BC-9C8E-ADF3367B8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3" y="1614"/>
                <a:ext cx="75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76" name="Line 179">
                <a:extLst>
                  <a:ext uri="{FF2B5EF4-FFF2-40B4-BE49-F238E27FC236}">
                    <a16:creationId xmlns:a16="http://schemas.microsoft.com/office/drawing/2014/main" id="{20DA0344-47E7-4E0F-8DED-27DB531CA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6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77" name="Line 180">
                <a:extLst>
                  <a:ext uri="{FF2B5EF4-FFF2-40B4-BE49-F238E27FC236}">
                    <a16:creationId xmlns:a16="http://schemas.microsoft.com/office/drawing/2014/main" id="{A607E6C4-CD4E-47D3-B10B-9C6F9768B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6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78" name="Line 181">
                <a:extLst>
                  <a:ext uri="{FF2B5EF4-FFF2-40B4-BE49-F238E27FC236}">
                    <a16:creationId xmlns:a16="http://schemas.microsoft.com/office/drawing/2014/main" id="{16AE08BB-E8F3-44EA-A1F0-BF30FB6E9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6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79" name="Line 182">
                <a:extLst>
                  <a:ext uri="{FF2B5EF4-FFF2-40B4-BE49-F238E27FC236}">
                    <a16:creationId xmlns:a16="http://schemas.microsoft.com/office/drawing/2014/main" id="{E92398BE-256F-4C65-8A30-424B4747D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20" y="1614"/>
                <a:ext cx="83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80" name="Line 183">
                <a:extLst>
                  <a:ext uri="{FF2B5EF4-FFF2-40B4-BE49-F238E27FC236}">
                    <a16:creationId xmlns:a16="http://schemas.microsoft.com/office/drawing/2014/main" id="{027403B3-4E10-45D9-AB9E-3CB423266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0" y="161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81" name="Line 184">
                <a:extLst>
                  <a:ext uri="{FF2B5EF4-FFF2-40B4-BE49-F238E27FC236}">
                    <a16:creationId xmlns:a16="http://schemas.microsoft.com/office/drawing/2014/main" id="{07B0B09C-97D0-481C-8D42-9EF4CAD8D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53" y="1572"/>
                <a:ext cx="67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82" name="Line 185">
                <a:extLst>
                  <a:ext uri="{FF2B5EF4-FFF2-40B4-BE49-F238E27FC236}">
                    <a16:creationId xmlns:a16="http://schemas.microsoft.com/office/drawing/2014/main" id="{A79ABE21-4EFC-4C3F-8130-056345DA8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3" y="15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83" name="Line 186">
                <a:extLst>
                  <a:ext uri="{FF2B5EF4-FFF2-40B4-BE49-F238E27FC236}">
                    <a16:creationId xmlns:a16="http://schemas.microsoft.com/office/drawing/2014/main" id="{4B239D7E-8184-47F4-8504-DBADEC2E2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07" y="1496"/>
                <a:ext cx="46" cy="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84" name="Line 187">
                <a:extLst>
                  <a:ext uri="{FF2B5EF4-FFF2-40B4-BE49-F238E27FC236}">
                    <a16:creationId xmlns:a16="http://schemas.microsoft.com/office/drawing/2014/main" id="{DA921A9C-B2AF-46DD-BC96-C6710D52D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7" y="149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85" name="Line 188">
                <a:extLst>
                  <a:ext uri="{FF2B5EF4-FFF2-40B4-BE49-F238E27FC236}">
                    <a16:creationId xmlns:a16="http://schemas.microsoft.com/office/drawing/2014/main" id="{F96D26DF-A6F7-41DE-8CF1-DC96FE350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2" y="1411"/>
                <a:ext cx="1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86" name="Line 189">
                <a:extLst>
                  <a:ext uri="{FF2B5EF4-FFF2-40B4-BE49-F238E27FC236}">
                    <a16:creationId xmlns:a16="http://schemas.microsoft.com/office/drawing/2014/main" id="{4BC34EF2-D1BA-4452-B939-93CBC41DB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141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87" name="Line 190">
                <a:extLst>
                  <a:ext uri="{FF2B5EF4-FFF2-40B4-BE49-F238E27FC236}">
                    <a16:creationId xmlns:a16="http://schemas.microsoft.com/office/drawing/2014/main" id="{4FB90827-6A52-4CBA-8EA0-78FFB2EB5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141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88" name="Line 191">
                <a:extLst>
                  <a:ext uri="{FF2B5EF4-FFF2-40B4-BE49-F238E27FC236}">
                    <a16:creationId xmlns:a16="http://schemas.microsoft.com/office/drawing/2014/main" id="{831A10CA-6966-4F3D-8DC5-A7A80EC3A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141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89" name="Line 192">
                <a:extLst>
                  <a:ext uri="{FF2B5EF4-FFF2-40B4-BE49-F238E27FC236}">
                    <a16:creationId xmlns:a16="http://schemas.microsoft.com/office/drawing/2014/main" id="{26B522E1-87E8-425A-A12A-78B032FE6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2" y="1327"/>
                <a:ext cx="1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90" name="Line 193">
                <a:extLst>
                  <a:ext uri="{FF2B5EF4-FFF2-40B4-BE49-F238E27FC236}">
                    <a16:creationId xmlns:a16="http://schemas.microsoft.com/office/drawing/2014/main" id="{DC498CED-A250-4638-A508-0AAC491A0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7" y="13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91" name="Line 194">
                <a:extLst>
                  <a:ext uri="{FF2B5EF4-FFF2-40B4-BE49-F238E27FC236}">
                    <a16:creationId xmlns:a16="http://schemas.microsoft.com/office/drawing/2014/main" id="{D1ECB3D1-56B7-4C76-8CC6-BDBA9E4A0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07" y="1259"/>
                <a:ext cx="46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92" name="Line 195">
                <a:extLst>
                  <a:ext uri="{FF2B5EF4-FFF2-40B4-BE49-F238E27FC236}">
                    <a16:creationId xmlns:a16="http://schemas.microsoft.com/office/drawing/2014/main" id="{6132EBD6-7781-40BC-9CBD-99CF26F14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3" y="125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93" name="Line 196">
                <a:extLst>
                  <a:ext uri="{FF2B5EF4-FFF2-40B4-BE49-F238E27FC236}">
                    <a16:creationId xmlns:a16="http://schemas.microsoft.com/office/drawing/2014/main" id="{16A08824-8AB7-48DA-8031-5B058DA27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3" y="1208"/>
                <a:ext cx="67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94" name="Line 197">
                <a:extLst>
                  <a:ext uri="{FF2B5EF4-FFF2-40B4-BE49-F238E27FC236}">
                    <a16:creationId xmlns:a16="http://schemas.microsoft.com/office/drawing/2014/main" id="{6E0B9124-0418-425E-9EB8-B5FFBDFEF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0" y="12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95" name="Line 198">
                <a:extLst>
                  <a:ext uri="{FF2B5EF4-FFF2-40B4-BE49-F238E27FC236}">
                    <a16:creationId xmlns:a16="http://schemas.microsoft.com/office/drawing/2014/main" id="{BDDD1AB4-67DE-47D1-AE14-365011D1D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0" y="1191"/>
                <a:ext cx="83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96" name="Line 199">
                <a:extLst>
                  <a:ext uri="{FF2B5EF4-FFF2-40B4-BE49-F238E27FC236}">
                    <a16:creationId xmlns:a16="http://schemas.microsoft.com/office/drawing/2014/main" id="{2ECEA9F1-3FC3-4D9E-A627-F126A4DB3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1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97" name="Line 200">
                <a:extLst>
                  <a:ext uri="{FF2B5EF4-FFF2-40B4-BE49-F238E27FC236}">
                    <a16:creationId xmlns:a16="http://schemas.microsoft.com/office/drawing/2014/main" id="{9B33A714-A399-4EE9-B4E8-810282C10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1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98" name="Line 201">
                <a:extLst>
                  <a:ext uri="{FF2B5EF4-FFF2-40B4-BE49-F238E27FC236}">
                    <a16:creationId xmlns:a16="http://schemas.microsoft.com/office/drawing/2014/main" id="{E4EC1F1C-9C08-4291-B448-82AF3371E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1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899" name="Line 202">
                <a:extLst>
                  <a:ext uri="{FF2B5EF4-FFF2-40B4-BE49-F238E27FC236}">
                    <a16:creationId xmlns:a16="http://schemas.microsoft.com/office/drawing/2014/main" id="{FD29F385-22C8-48C5-B6B0-982D41851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191"/>
                <a:ext cx="75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900" name="Line 203">
                <a:extLst>
                  <a:ext uri="{FF2B5EF4-FFF2-40B4-BE49-F238E27FC236}">
                    <a16:creationId xmlns:a16="http://schemas.microsoft.com/office/drawing/2014/main" id="{1393FFF8-2813-4703-A1BC-E77457FA2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8" y="12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901" name="Line 204">
                <a:extLst>
                  <a:ext uri="{FF2B5EF4-FFF2-40B4-BE49-F238E27FC236}">
                    <a16:creationId xmlns:a16="http://schemas.microsoft.com/office/drawing/2014/main" id="{7FECE160-8073-44EE-A7D3-76EF73EDA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8" y="1208"/>
                <a:ext cx="68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902" name="Line 205">
                <a:extLst>
                  <a:ext uri="{FF2B5EF4-FFF2-40B4-BE49-F238E27FC236}">
                    <a16:creationId xmlns:a16="http://schemas.microsoft.com/office/drawing/2014/main" id="{F8C086ED-40AF-4295-A8BC-66676F4A8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125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903" name="Line 206">
                <a:extLst>
                  <a:ext uri="{FF2B5EF4-FFF2-40B4-BE49-F238E27FC236}">
                    <a16:creationId xmlns:a16="http://schemas.microsoft.com/office/drawing/2014/main" id="{A7CBAB8C-1CDB-4614-9662-F2AF65E04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1259"/>
                <a:ext cx="45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904" name="Line 207">
                <a:extLst>
                  <a:ext uri="{FF2B5EF4-FFF2-40B4-BE49-F238E27FC236}">
                    <a16:creationId xmlns:a16="http://schemas.microsoft.com/office/drawing/2014/main" id="{6BB17A7B-C01D-4E57-AF7A-6A77111C3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1" y="13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905" name="Line 208">
                <a:extLst>
                  <a:ext uri="{FF2B5EF4-FFF2-40B4-BE49-F238E27FC236}">
                    <a16:creationId xmlns:a16="http://schemas.microsoft.com/office/drawing/2014/main" id="{55CE6A45-1B93-4A9F-A942-CC99ABC2B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1" y="1327"/>
                <a:ext cx="1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" name="Group 410">
              <a:extLst>
                <a:ext uri="{FF2B5EF4-FFF2-40B4-BE49-F238E27FC236}">
                  <a16:creationId xmlns:a16="http://schemas.microsoft.com/office/drawing/2014/main" id="{DFF9B2A4-9412-41D3-A6AF-DFA34AD53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912"/>
              <a:ext cx="1760" cy="2750"/>
              <a:chOff x="1872" y="912"/>
              <a:chExt cx="1760" cy="2750"/>
            </a:xfrm>
          </p:grpSpPr>
          <p:sp>
            <p:nvSpPr>
              <p:cNvPr id="506" name="Line 210">
                <a:extLst>
                  <a:ext uri="{FF2B5EF4-FFF2-40B4-BE49-F238E27FC236}">
                    <a16:creationId xmlns:a16="http://schemas.microsoft.com/office/drawing/2014/main" id="{22FC0228-0CB5-4256-ABCA-EBC2ED341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141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07" name="Rectangle 211">
                <a:extLst>
                  <a:ext uri="{FF2B5EF4-FFF2-40B4-BE49-F238E27FC236}">
                    <a16:creationId xmlns:a16="http://schemas.microsoft.com/office/drawing/2014/main" id="{B8641B01-25D4-4BB1-803F-78CE15E35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348"/>
                <a:ext cx="47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10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Compétences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508" name="Freeform 212">
                <a:extLst>
                  <a:ext uri="{FF2B5EF4-FFF2-40B4-BE49-F238E27FC236}">
                    <a16:creationId xmlns:a16="http://schemas.microsoft.com/office/drawing/2014/main" id="{D367F963-D6B7-42E9-9416-9BEE8387E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912"/>
                <a:ext cx="414" cy="440"/>
              </a:xfrm>
              <a:custGeom>
                <a:avLst/>
                <a:gdLst>
                  <a:gd name="T0" fmla="*/ 414 w 414"/>
                  <a:gd name="T1" fmla="*/ 220 h 440"/>
                  <a:gd name="T2" fmla="*/ 391 w 414"/>
                  <a:gd name="T3" fmla="*/ 305 h 440"/>
                  <a:gd name="T4" fmla="*/ 354 w 414"/>
                  <a:gd name="T5" fmla="*/ 381 h 440"/>
                  <a:gd name="T6" fmla="*/ 286 w 414"/>
                  <a:gd name="T7" fmla="*/ 423 h 440"/>
                  <a:gd name="T8" fmla="*/ 203 w 414"/>
                  <a:gd name="T9" fmla="*/ 440 h 440"/>
                  <a:gd name="T10" fmla="*/ 203 w 414"/>
                  <a:gd name="T11" fmla="*/ 440 h 440"/>
                  <a:gd name="T12" fmla="*/ 128 w 414"/>
                  <a:gd name="T13" fmla="*/ 423 h 440"/>
                  <a:gd name="T14" fmla="*/ 60 w 414"/>
                  <a:gd name="T15" fmla="*/ 381 h 440"/>
                  <a:gd name="T16" fmla="*/ 15 w 414"/>
                  <a:gd name="T17" fmla="*/ 305 h 440"/>
                  <a:gd name="T18" fmla="*/ 0 w 414"/>
                  <a:gd name="T19" fmla="*/ 220 h 440"/>
                  <a:gd name="T20" fmla="*/ 0 w 414"/>
                  <a:gd name="T21" fmla="*/ 220 h 440"/>
                  <a:gd name="T22" fmla="*/ 15 w 414"/>
                  <a:gd name="T23" fmla="*/ 135 h 440"/>
                  <a:gd name="T24" fmla="*/ 60 w 414"/>
                  <a:gd name="T25" fmla="*/ 68 h 440"/>
                  <a:gd name="T26" fmla="*/ 128 w 414"/>
                  <a:gd name="T27" fmla="*/ 17 h 440"/>
                  <a:gd name="T28" fmla="*/ 203 w 414"/>
                  <a:gd name="T29" fmla="*/ 0 h 440"/>
                  <a:gd name="T30" fmla="*/ 203 w 414"/>
                  <a:gd name="T31" fmla="*/ 0 h 440"/>
                  <a:gd name="T32" fmla="*/ 286 w 414"/>
                  <a:gd name="T33" fmla="*/ 17 h 440"/>
                  <a:gd name="T34" fmla="*/ 354 w 414"/>
                  <a:gd name="T35" fmla="*/ 68 h 440"/>
                  <a:gd name="T36" fmla="*/ 391 w 414"/>
                  <a:gd name="T37" fmla="*/ 135 h 440"/>
                  <a:gd name="T38" fmla="*/ 414 w 414"/>
                  <a:gd name="T39" fmla="*/ 22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4" h="440">
                    <a:moveTo>
                      <a:pt x="414" y="220"/>
                    </a:moveTo>
                    <a:lnTo>
                      <a:pt x="391" y="305"/>
                    </a:lnTo>
                    <a:lnTo>
                      <a:pt x="354" y="381"/>
                    </a:lnTo>
                    <a:lnTo>
                      <a:pt x="286" y="423"/>
                    </a:lnTo>
                    <a:lnTo>
                      <a:pt x="203" y="440"/>
                    </a:lnTo>
                    <a:lnTo>
                      <a:pt x="203" y="440"/>
                    </a:lnTo>
                    <a:lnTo>
                      <a:pt x="128" y="423"/>
                    </a:lnTo>
                    <a:lnTo>
                      <a:pt x="60" y="381"/>
                    </a:lnTo>
                    <a:lnTo>
                      <a:pt x="15" y="305"/>
                    </a:lnTo>
                    <a:lnTo>
                      <a:pt x="0" y="220"/>
                    </a:lnTo>
                    <a:lnTo>
                      <a:pt x="0" y="220"/>
                    </a:lnTo>
                    <a:lnTo>
                      <a:pt x="15" y="135"/>
                    </a:lnTo>
                    <a:lnTo>
                      <a:pt x="60" y="68"/>
                    </a:lnTo>
                    <a:lnTo>
                      <a:pt x="128" y="17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286" y="17"/>
                    </a:lnTo>
                    <a:lnTo>
                      <a:pt x="354" y="68"/>
                    </a:lnTo>
                    <a:lnTo>
                      <a:pt x="391" y="135"/>
                    </a:lnTo>
                    <a:lnTo>
                      <a:pt x="414" y="2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09" name="Line 213">
                <a:extLst>
                  <a:ext uri="{FF2B5EF4-FFF2-40B4-BE49-F238E27FC236}">
                    <a16:creationId xmlns:a16="http://schemas.microsoft.com/office/drawing/2014/main" id="{7CD7E75A-5000-4BA3-801C-970D1A58A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1132"/>
                <a:ext cx="23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10" name="Line 214">
                <a:extLst>
                  <a:ext uri="{FF2B5EF4-FFF2-40B4-BE49-F238E27FC236}">
                    <a16:creationId xmlns:a16="http://schemas.microsoft.com/office/drawing/2014/main" id="{CB682E19-145D-49DA-91C0-A77EC82DC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121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11" name="Line 215">
                <a:extLst>
                  <a:ext uri="{FF2B5EF4-FFF2-40B4-BE49-F238E27FC236}">
                    <a16:creationId xmlns:a16="http://schemas.microsoft.com/office/drawing/2014/main" id="{9BDCC27D-1326-43E5-889E-1404EDEA7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5" y="1217"/>
                <a:ext cx="37" cy="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12" name="Line 216">
                <a:extLst>
                  <a:ext uri="{FF2B5EF4-FFF2-40B4-BE49-F238E27FC236}">
                    <a16:creationId xmlns:a16="http://schemas.microsoft.com/office/drawing/2014/main" id="{DA7D19C5-DFC0-4591-B1E2-2FB238625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5" y="129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13" name="Line 217">
                <a:extLst>
                  <a:ext uri="{FF2B5EF4-FFF2-40B4-BE49-F238E27FC236}">
                    <a16:creationId xmlns:a16="http://schemas.microsoft.com/office/drawing/2014/main" id="{F170D24F-EA8D-4044-9945-0F8AC76B7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7" y="1293"/>
                <a:ext cx="6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14" name="Line 218">
                <a:extLst>
                  <a:ext uri="{FF2B5EF4-FFF2-40B4-BE49-F238E27FC236}">
                    <a16:creationId xmlns:a16="http://schemas.microsoft.com/office/drawing/2014/main" id="{3FBC8FDD-37B1-4E3A-862F-711733FA0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7" y="13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15" name="Line 219">
                <a:extLst>
                  <a:ext uri="{FF2B5EF4-FFF2-40B4-BE49-F238E27FC236}">
                    <a16:creationId xmlns:a16="http://schemas.microsoft.com/office/drawing/2014/main" id="{4F8CC620-8637-46CB-A518-05B9DAB16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4" y="1335"/>
                <a:ext cx="83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16" name="Line 220">
                <a:extLst>
                  <a:ext uri="{FF2B5EF4-FFF2-40B4-BE49-F238E27FC236}">
                    <a16:creationId xmlns:a16="http://schemas.microsoft.com/office/drawing/2014/main" id="{28A03EB8-4CBC-4CB1-BB28-FFB5C246D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4" y="13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17" name="Line 221">
                <a:extLst>
                  <a:ext uri="{FF2B5EF4-FFF2-40B4-BE49-F238E27FC236}">
                    <a16:creationId xmlns:a16="http://schemas.microsoft.com/office/drawing/2014/main" id="{CB6822DE-DD19-48E0-86FF-D6C0AD1C2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4" y="13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Line 222">
                <a:extLst>
                  <a:ext uri="{FF2B5EF4-FFF2-40B4-BE49-F238E27FC236}">
                    <a16:creationId xmlns:a16="http://schemas.microsoft.com/office/drawing/2014/main" id="{65F4FFEA-A6B7-4735-A270-4EE62F6D9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4" y="13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19" name="Line 223">
                <a:extLst>
                  <a:ext uri="{FF2B5EF4-FFF2-40B4-BE49-F238E27FC236}">
                    <a16:creationId xmlns:a16="http://schemas.microsoft.com/office/drawing/2014/main" id="{78BAC318-3A7A-4194-9053-11D94A431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9" y="1335"/>
                <a:ext cx="75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Line 224">
                <a:extLst>
                  <a:ext uri="{FF2B5EF4-FFF2-40B4-BE49-F238E27FC236}">
                    <a16:creationId xmlns:a16="http://schemas.microsoft.com/office/drawing/2014/main" id="{0C20A936-FE37-4643-843A-08A8B012F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9" y="13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21" name="Line 225">
                <a:extLst>
                  <a:ext uri="{FF2B5EF4-FFF2-40B4-BE49-F238E27FC236}">
                    <a16:creationId xmlns:a16="http://schemas.microsoft.com/office/drawing/2014/main" id="{2472BCEC-244E-422C-915A-FF8FF81D9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81" y="1293"/>
                <a:ext cx="6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Line 226">
                <a:extLst>
                  <a:ext uri="{FF2B5EF4-FFF2-40B4-BE49-F238E27FC236}">
                    <a16:creationId xmlns:a16="http://schemas.microsoft.com/office/drawing/2014/main" id="{C5E6484D-4EAC-4CA3-B953-C5F0A7EB5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129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23" name="Line 227">
                <a:extLst>
                  <a:ext uri="{FF2B5EF4-FFF2-40B4-BE49-F238E27FC236}">
                    <a16:creationId xmlns:a16="http://schemas.microsoft.com/office/drawing/2014/main" id="{44C8B063-48FC-4DB8-8719-3B88B22C0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36" y="1217"/>
                <a:ext cx="45" cy="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Line 228">
                <a:extLst>
                  <a:ext uri="{FF2B5EF4-FFF2-40B4-BE49-F238E27FC236}">
                    <a16:creationId xmlns:a16="http://schemas.microsoft.com/office/drawing/2014/main" id="{603C13E5-2DA0-4B5D-BBDA-C26252D4C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121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25" name="Line 229">
                <a:extLst>
                  <a:ext uri="{FF2B5EF4-FFF2-40B4-BE49-F238E27FC236}">
                    <a16:creationId xmlns:a16="http://schemas.microsoft.com/office/drawing/2014/main" id="{06546968-68D1-4ABB-8B38-0683E750C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21" y="1132"/>
                <a:ext cx="1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Line 230">
                <a:extLst>
                  <a:ext uri="{FF2B5EF4-FFF2-40B4-BE49-F238E27FC236}">
                    <a16:creationId xmlns:a16="http://schemas.microsoft.com/office/drawing/2014/main" id="{75CFD604-0832-4EA4-8323-284B40874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113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27" name="Line 231">
                <a:extLst>
                  <a:ext uri="{FF2B5EF4-FFF2-40B4-BE49-F238E27FC236}">
                    <a16:creationId xmlns:a16="http://schemas.microsoft.com/office/drawing/2014/main" id="{6519676A-B11E-419C-BBC9-53565E37C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113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Line 232">
                <a:extLst>
                  <a:ext uri="{FF2B5EF4-FFF2-40B4-BE49-F238E27FC236}">
                    <a16:creationId xmlns:a16="http://schemas.microsoft.com/office/drawing/2014/main" id="{AA5E18B6-43F0-4A46-AD28-FEF005057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113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29" name="Line 233">
                <a:extLst>
                  <a:ext uri="{FF2B5EF4-FFF2-40B4-BE49-F238E27FC236}">
                    <a16:creationId xmlns:a16="http://schemas.microsoft.com/office/drawing/2014/main" id="{C64C32D3-07C2-4CE4-9B06-8859D240B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1047"/>
                <a:ext cx="1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Line 234">
                <a:extLst>
                  <a:ext uri="{FF2B5EF4-FFF2-40B4-BE49-F238E27FC236}">
                    <a16:creationId xmlns:a16="http://schemas.microsoft.com/office/drawing/2014/main" id="{8F2341F9-652A-4DCE-8D87-76E2E39E5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104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31" name="Line 235">
                <a:extLst>
                  <a:ext uri="{FF2B5EF4-FFF2-40B4-BE49-F238E27FC236}">
                    <a16:creationId xmlns:a16="http://schemas.microsoft.com/office/drawing/2014/main" id="{BC17A692-9437-49A6-A342-D2051042C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6" y="980"/>
                <a:ext cx="45" cy="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Line 236">
                <a:extLst>
                  <a:ext uri="{FF2B5EF4-FFF2-40B4-BE49-F238E27FC236}">
                    <a16:creationId xmlns:a16="http://schemas.microsoft.com/office/drawing/2014/main" id="{F08FE3ED-E329-4D26-8259-062DF5E4D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9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33" name="Line 237">
                <a:extLst>
                  <a:ext uri="{FF2B5EF4-FFF2-40B4-BE49-F238E27FC236}">
                    <a16:creationId xmlns:a16="http://schemas.microsoft.com/office/drawing/2014/main" id="{0F5BB3A9-6B6B-4E04-88B5-2180AF165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1" y="929"/>
                <a:ext cx="68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Line 238">
                <a:extLst>
                  <a:ext uri="{FF2B5EF4-FFF2-40B4-BE49-F238E27FC236}">
                    <a16:creationId xmlns:a16="http://schemas.microsoft.com/office/drawing/2014/main" id="{059C80A6-E1FA-4494-A7BE-6C930772E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9" y="9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35" name="Line 239">
                <a:extLst>
                  <a:ext uri="{FF2B5EF4-FFF2-40B4-BE49-F238E27FC236}">
                    <a16:creationId xmlns:a16="http://schemas.microsoft.com/office/drawing/2014/main" id="{5BDCA08C-C08A-4F2D-83E6-3022EF771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9" y="912"/>
                <a:ext cx="75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Line 240">
                <a:extLst>
                  <a:ext uri="{FF2B5EF4-FFF2-40B4-BE49-F238E27FC236}">
                    <a16:creationId xmlns:a16="http://schemas.microsoft.com/office/drawing/2014/main" id="{2FF8619B-482F-4196-85CF-4279B650B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4" y="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37" name="Line 241">
                <a:extLst>
                  <a:ext uri="{FF2B5EF4-FFF2-40B4-BE49-F238E27FC236}">
                    <a16:creationId xmlns:a16="http://schemas.microsoft.com/office/drawing/2014/main" id="{7CE3FF25-E85D-4A8E-84D9-B6B282EB6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4" y="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38" name="Line 242">
                <a:extLst>
                  <a:ext uri="{FF2B5EF4-FFF2-40B4-BE49-F238E27FC236}">
                    <a16:creationId xmlns:a16="http://schemas.microsoft.com/office/drawing/2014/main" id="{5D0CE8F6-34D0-4542-992E-29C007AE9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4" y="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39" name="Line 243">
                <a:extLst>
                  <a:ext uri="{FF2B5EF4-FFF2-40B4-BE49-F238E27FC236}">
                    <a16:creationId xmlns:a16="http://schemas.microsoft.com/office/drawing/2014/main" id="{A584AD23-851B-4DB6-86F6-48D261F15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4" y="912"/>
                <a:ext cx="83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40" name="Line 244">
                <a:extLst>
                  <a:ext uri="{FF2B5EF4-FFF2-40B4-BE49-F238E27FC236}">
                    <a16:creationId xmlns:a16="http://schemas.microsoft.com/office/drawing/2014/main" id="{D9CC061E-1D28-4412-9EC5-87324C03F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7" y="9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41" name="Line 245">
                <a:extLst>
                  <a:ext uri="{FF2B5EF4-FFF2-40B4-BE49-F238E27FC236}">
                    <a16:creationId xmlns:a16="http://schemas.microsoft.com/office/drawing/2014/main" id="{4BB61702-4885-421E-B6E4-DFC287F14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7" y="929"/>
                <a:ext cx="68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" name="Line 246">
                <a:extLst>
                  <a:ext uri="{FF2B5EF4-FFF2-40B4-BE49-F238E27FC236}">
                    <a16:creationId xmlns:a16="http://schemas.microsoft.com/office/drawing/2014/main" id="{72699197-9F46-479C-A487-3548D9953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5" y="9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" name="Line 247">
                <a:extLst>
                  <a:ext uri="{FF2B5EF4-FFF2-40B4-BE49-F238E27FC236}">
                    <a16:creationId xmlns:a16="http://schemas.microsoft.com/office/drawing/2014/main" id="{0B14FB53-3D95-4510-906D-9C1D5375B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5" y="980"/>
                <a:ext cx="37" cy="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44" name="Line 248">
                <a:extLst>
                  <a:ext uri="{FF2B5EF4-FFF2-40B4-BE49-F238E27FC236}">
                    <a16:creationId xmlns:a16="http://schemas.microsoft.com/office/drawing/2014/main" id="{0C5547F2-4380-48DF-8BCC-8922F679E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104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45" name="Line 249">
                <a:extLst>
                  <a:ext uri="{FF2B5EF4-FFF2-40B4-BE49-F238E27FC236}">
                    <a16:creationId xmlns:a16="http://schemas.microsoft.com/office/drawing/2014/main" id="{15E928DC-D4D0-4407-8C19-C51D5E792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1047"/>
                <a:ext cx="23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46" name="Line 250">
                <a:extLst>
                  <a:ext uri="{FF2B5EF4-FFF2-40B4-BE49-F238E27FC236}">
                    <a16:creationId xmlns:a16="http://schemas.microsoft.com/office/drawing/2014/main" id="{75249D5A-91DB-4E07-A412-B8601C4B9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13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47" name="Rectangle 251">
                <a:extLst>
                  <a:ext uri="{FF2B5EF4-FFF2-40B4-BE49-F238E27FC236}">
                    <a16:creationId xmlns:a16="http://schemas.microsoft.com/office/drawing/2014/main" id="{109686AA-EBC6-4216-ACFE-78CCD28D7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9" y="1072"/>
                <a:ext cx="20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10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Nombre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548" name="Freeform 252">
                <a:extLst>
                  <a:ext uri="{FF2B5EF4-FFF2-40B4-BE49-F238E27FC236}">
                    <a16:creationId xmlns:a16="http://schemas.microsoft.com/office/drawing/2014/main" id="{482DC141-8E02-420D-A9C8-27C8E1BCC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708"/>
                <a:ext cx="414" cy="440"/>
              </a:xfrm>
              <a:custGeom>
                <a:avLst/>
                <a:gdLst>
                  <a:gd name="T0" fmla="*/ 414 w 414"/>
                  <a:gd name="T1" fmla="*/ 220 h 440"/>
                  <a:gd name="T2" fmla="*/ 391 w 414"/>
                  <a:gd name="T3" fmla="*/ 304 h 440"/>
                  <a:gd name="T4" fmla="*/ 354 w 414"/>
                  <a:gd name="T5" fmla="*/ 380 h 440"/>
                  <a:gd name="T6" fmla="*/ 286 w 414"/>
                  <a:gd name="T7" fmla="*/ 423 h 440"/>
                  <a:gd name="T8" fmla="*/ 203 w 414"/>
                  <a:gd name="T9" fmla="*/ 440 h 440"/>
                  <a:gd name="T10" fmla="*/ 203 w 414"/>
                  <a:gd name="T11" fmla="*/ 440 h 440"/>
                  <a:gd name="T12" fmla="*/ 128 w 414"/>
                  <a:gd name="T13" fmla="*/ 423 h 440"/>
                  <a:gd name="T14" fmla="*/ 60 w 414"/>
                  <a:gd name="T15" fmla="*/ 380 h 440"/>
                  <a:gd name="T16" fmla="*/ 15 w 414"/>
                  <a:gd name="T17" fmla="*/ 304 h 440"/>
                  <a:gd name="T18" fmla="*/ 0 w 414"/>
                  <a:gd name="T19" fmla="*/ 220 h 440"/>
                  <a:gd name="T20" fmla="*/ 0 w 414"/>
                  <a:gd name="T21" fmla="*/ 220 h 440"/>
                  <a:gd name="T22" fmla="*/ 15 w 414"/>
                  <a:gd name="T23" fmla="*/ 135 h 440"/>
                  <a:gd name="T24" fmla="*/ 60 w 414"/>
                  <a:gd name="T25" fmla="*/ 67 h 440"/>
                  <a:gd name="T26" fmla="*/ 128 w 414"/>
                  <a:gd name="T27" fmla="*/ 16 h 440"/>
                  <a:gd name="T28" fmla="*/ 203 w 414"/>
                  <a:gd name="T29" fmla="*/ 0 h 440"/>
                  <a:gd name="T30" fmla="*/ 203 w 414"/>
                  <a:gd name="T31" fmla="*/ 0 h 440"/>
                  <a:gd name="T32" fmla="*/ 286 w 414"/>
                  <a:gd name="T33" fmla="*/ 16 h 440"/>
                  <a:gd name="T34" fmla="*/ 354 w 414"/>
                  <a:gd name="T35" fmla="*/ 67 h 440"/>
                  <a:gd name="T36" fmla="*/ 391 w 414"/>
                  <a:gd name="T37" fmla="*/ 135 h 440"/>
                  <a:gd name="T38" fmla="*/ 414 w 414"/>
                  <a:gd name="T39" fmla="*/ 22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4" h="440">
                    <a:moveTo>
                      <a:pt x="414" y="220"/>
                    </a:moveTo>
                    <a:lnTo>
                      <a:pt x="391" y="304"/>
                    </a:lnTo>
                    <a:lnTo>
                      <a:pt x="354" y="380"/>
                    </a:lnTo>
                    <a:lnTo>
                      <a:pt x="286" y="423"/>
                    </a:lnTo>
                    <a:lnTo>
                      <a:pt x="203" y="440"/>
                    </a:lnTo>
                    <a:lnTo>
                      <a:pt x="203" y="440"/>
                    </a:lnTo>
                    <a:lnTo>
                      <a:pt x="128" y="423"/>
                    </a:lnTo>
                    <a:lnTo>
                      <a:pt x="60" y="380"/>
                    </a:lnTo>
                    <a:lnTo>
                      <a:pt x="15" y="304"/>
                    </a:lnTo>
                    <a:lnTo>
                      <a:pt x="0" y="220"/>
                    </a:lnTo>
                    <a:lnTo>
                      <a:pt x="0" y="220"/>
                    </a:lnTo>
                    <a:lnTo>
                      <a:pt x="15" y="135"/>
                    </a:lnTo>
                    <a:lnTo>
                      <a:pt x="60" y="67"/>
                    </a:lnTo>
                    <a:lnTo>
                      <a:pt x="128" y="16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286" y="16"/>
                    </a:lnTo>
                    <a:lnTo>
                      <a:pt x="354" y="67"/>
                    </a:lnTo>
                    <a:lnTo>
                      <a:pt x="391" y="135"/>
                    </a:lnTo>
                    <a:lnTo>
                      <a:pt x="414" y="2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49" name="Line 253">
                <a:extLst>
                  <a:ext uri="{FF2B5EF4-FFF2-40B4-BE49-F238E27FC236}">
                    <a16:creationId xmlns:a16="http://schemas.microsoft.com/office/drawing/2014/main" id="{F2018A65-AC47-4D4A-B2F0-5B58E62A6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63" y="1928"/>
                <a:ext cx="23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Line 254">
                <a:extLst>
                  <a:ext uri="{FF2B5EF4-FFF2-40B4-BE49-F238E27FC236}">
                    <a16:creationId xmlns:a16="http://schemas.microsoft.com/office/drawing/2014/main" id="{C5AB638E-4A77-488A-B437-548024BE6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3" y="20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51" name="Line 255">
                <a:extLst>
                  <a:ext uri="{FF2B5EF4-FFF2-40B4-BE49-F238E27FC236}">
                    <a16:creationId xmlns:a16="http://schemas.microsoft.com/office/drawing/2014/main" id="{E51E792C-AF21-4C7E-BE82-F44672048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6" y="2012"/>
                <a:ext cx="37" cy="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Line 256">
                <a:extLst>
                  <a:ext uri="{FF2B5EF4-FFF2-40B4-BE49-F238E27FC236}">
                    <a16:creationId xmlns:a16="http://schemas.microsoft.com/office/drawing/2014/main" id="{66900AA9-6B71-4E5A-956D-900E7043A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6" y="20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Line 257">
                <a:extLst>
                  <a:ext uri="{FF2B5EF4-FFF2-40B4-BE49-F238E27FC236}">
                    <a16:creationId xmlns:a16="http://schemas.microsoft.com/office/drawing/2014/main" id="{F3971DBD-448A-4805-B2BF-8197976B2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8" y="2088"/>
                <a:ext cx="68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54" name="Line 258">
                <a:extLst>
                  <a:ext uri="{FF2B5EF4-FFF2-40B4-BE49-F238E27FC236}">
                    <a16:creationId xmlns:a16="http://schemas.microsoft.com/office/drawing/2014/main" id="{14300A78-6297-4787-8726-923FF237E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8" y="21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Line 259">
                <a:extLst>
                  <a:ext uri="{FF2B5EF4-FFF2-40B4-BE49-F238E27FC236}">
                    <a16:creationId xmlns:a16="http://schemas.microsoft.com/office/drawing/2014/main" id="{69BAE137-3ED9-495B-85AE-CC32DF54B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131"/>
                <a:ext cx="83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56" name="Line 260">
                <a:extLst>
                  <a:ext uri="{FF2B5EF4-FFF2-40B4-BE49-F238E27FC236}">
                    <a16:creationId xmlns:a16="http://schemas.microsoft.com/office/drawing/2014/main" id="{1C492CBD-B84B-4364-AD25-6224F246A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5" y="21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Line 261">
                <a:extLst>
                  <a:ext uri="{FF2B5EF4-FFF2-40B4-BE49-F238E27FC236}">
                    <a16:creationId xmlns:a16="http://schemas.microsoft.com/office/drawing/2014/main" id="{12FCAF20-998A-4886-830D-BA80BFD3C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5" y="21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58" name="Line 262">
                <a:extLst>
                  <a:ext uri="{FF2B5EF4-FFF2-40B4-BE49-F238E27FC236}">
                    <a16:creationId xmlns:a16="http://schemas.microsoft.com/office/drawing/2014/main" id="{7569A18C-013C-4352-AA9E-9CF0990B0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5" y="21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Line 263">
                <a:extLst>
                  <a:ext uri="{FF2B5EF4-FFF2-40B4-BE49-F238E27FC236}">
                    <a16:creationId xmlns:a16="http://schemas.microsoft.com/office/drawing/2014/main" id="{32D828C4-D243-4CC1-B9D0-306797CCC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00" y="2131"/>
                <a:ext cx="75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60" name="Line 264">
                <a:extLst>
                  <a:ext uri="{FF2B5EF4-FFF2-40B4-BE49-F238E27FC236}">
                    <a16:creationId xmlns:a16="http://schemas.microsoft.com/office/drawing/2014/main" id="{357E9AC1-1E3F-45AF-80D5-91EE3AC26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" y="21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Line 265">
                <a:extLst>
                  <a:ext uri="{FF2B5EF4-FFF2-40B4-BE49-F238E27FC236}">
                    <a16:creationId xmlns:a16="http://schemas.microsoft.com/office/drawing/2014/main" id="{73440E18-F37C-4DDC-94AE-E391B8699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32" y="2088"/>
                <a:ext cx="68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62" name="Line 266">
                <a:extLst>
                  <a:ext uri="{FF2B5EF4-FFF2-40B4-BE49-F238E27FC236}">
                    <a16:creationId xmlns:a16="http://schemas.microsoft.com/office/drawing/2014/main" id="{285EED18-7651-4A4A-975F-DE828D251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0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Line 267">
                <a:extLst>
                  <a:ext uri="{FF2B5EF4-FFF2-40B4-BE49-F238E27FC236}">
                    <a16:creationId xmlns:a16="http://schemas.microsoft.com/office/drawing/2014/main" id="{40A4856F-259D-436C-B498-41C9A62BF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7" y="2012"/>
                <a:ext cx="45" cy="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64" name="Line 268">
                <a:extLst>
                  <a:ext uri="{FF2B5EF4-FFF2-40B4-BE49-F238E27FC236}">
                    <a16:creationId xmlns:a16="http://schemas.microsoft.com/office/drawing/2014/main" id="{DC9BA78B-3DCC-404C-B25C-D8F06549F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7" y="20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Line 269">
                <a:extLst>
                  <a:ext uri="{FF2B5EF4-FFF2-40B4-BE49-F238E27FC236}">
                    <a16:creationId xmlns:a16="http://schemas.microsoft.com/office/drawing/2014/main" id="{49022A35-4096-4897-92E2-6ED4B72CA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72" y="1928"/>
                <a:ext cx="1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66" name="Line 270">
                <a:extLst>
                  <a:ext uri="{FF2B5EF4-FFF2-40B4-BE49-F238E27FC236}">
                    <a16:creationId xmlns:a16="http://schemas.microsoft.com/office/drawing/2014/main" id="{DE0C0221-2D24-44B7-B7DF-571C55F82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2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67" name="Line 271">
                <a:extLst>
                  <a:ext uri="{FF2B5EF4-FFF2-40B4-BE49-F238E27FC236}">
                    <a16:creationId xmlns:a16="http://schemas.microsoft.com/office/drawing/2014/main" id="{D42BB33A-F04C-4E8A-820C-EA9D1A74A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2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68" name="Line 272">
                <a:extLst>
                  <a:ext uri="{FF2B5EF4-FFF2-40B4-BE49-F238E27FC236}">
                    <a16:creationId xmlns:a16="http://schemas.microsoft.com/office/drawing/2014/main" id="{47EE4B7F-4FEA-4486-BAB7-D020C52AE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2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Line 273">
                <a:extLst>
                  <a:ext uri="{FF2B5EF4-FFF2-40B4-BE49-F238E27FC236}">
                    <a16:creationId xmlns:a16="http://schemas.microsoft.com/office/drawing/2014/main" id="{B0DB6DE5-3DFF-432B-A921-07608323C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1843"/>
                <a:ext cx="1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70" name="Line 274">
                <a:extLst>
                  <a:ext uri="{FF2B5EF4-FFF2-40B4-BE49-F238E27FC236}">
                    <a16:creationId xmlns:a16="http://schemas.microsoft.com/office/drawing/2014/main" id="{3A3D8809-4F4C-48E9-8F32-45CF00D46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7" y="184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Line 275">
                <a:extLst>
                  <a:ext uri="{FF2B5EF4-FFF2-40B4-BE49-F238E27FC236}">
                    <a16:creationId xmlns:a16="http://schemas.microsoft.com/office/drawing/2014/main" id="{AA7280CC-1056-4F58-81F1-5222D5047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7" y="1775"/>
                <a:ext cx="45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72" name="Line 276">
                <a:extLst>
                  <a:ext uri="{FF2B5EF4-FFF2-40B4-BE49-F238E27FC236}">
                    <a16:creationId xmlns:a16="http://schemas.microsoft.com/office/drawing/2014/main" id="{E7137518-BBBD-4DFF-BA0E-C984A1D65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17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Line 277">
                <a:extLst>
                  <a:ext uri="{FF2B5EF4-FFF2-40B4-BE49-F238E27FC236}">
                    <a16:creationId xmlns:a16="http://schemas.microsoft.com/office/drawing/2014/main" id="{F92C538D-0EBB-489B-852F-09CAC2A9A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2" y="1724"/>
                <a:ext cx="68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74" name="Line 278">
                <a:extLst>
                  <a:ext uri="{FF2B5EF4-FFF2-40B4-BE49-F238E27FC236}">
                    <a16:creationId xmlns:a16="http://schemas.microsoft.com/office/drawing/2014/main" id="{7D79C66C-36EE-44B7-9E63-B1553CCD7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" y="17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75" name="Line 279">
                <a:extLst>
                  <a:ext uri="{FF2B5EF4-FFF2-40B4-BE49-F238E27FC236}">
                    <a16:creationId xmlns:a16="http://schemas.microsoft.com/office/drawing/2014/main" id="{27C66495-FC3F-49DC-8CB9-9173CAB7A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00" y="1708"/>
                <a:ext cx="75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76" name="Line 280">
                <a:extLst>
                  <a:ext uri="{FF2B5EF4-FFF2-40B4-BE49-F238E27FC236}">
                    <a16:creationId xmlns:a16="http://schemas.microsoft.com/office/drawing/2014/main" id="{428F718C-AB41-4F34-A9A5-63930BE0C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5" y="17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77" name="Line 281">
                <a:extLst>
                  <a:ext uri="{FF2B5EF4-FFF2-40B4-BE49-F238E27FC236}">
                    <a16:creationId xmlns:a16="http://schemas.microsoft.com/office/drawing/2014/main" id="{7AF6E358-3BCF-44BB-8583-9BAAB172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5" y="17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78" name="Line 282">
                <a:extLst>
                  <a:ext uri="{FF2B5EF4-FFF2-40B4-BE49-F238E27FC236}">
                    <a16:creationId xmlns:a16="http://schemas.microsoft.com/office/drawing/2014/main" id="{4468FC18-EB5B-4964-9CF4-99BB9A36A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5" y="17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79" name="Line 283">
                <a:extLst>
                  <a:ext uri="{FF2B5EF4-FFF2-40B4-BE49-F238E27FC236}">
                    <a16:creationId xmlns:a16="http://schemas.microsoft.com/office/drawing/2014/main" id="{ADA551B1-6DAD-4789-B08B-A9C8CC04C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5" y="1708"/>
                <a:ext cx="83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80" name="Line 284">
                <a:extLst>
                  <a:ext uri="{FF2B5EF4-FFF2-40B4-BE49-F238E27FC236}">
                    <a16:creationId xmlns:a16="http://schemas.microsoft.com/office/drawing/2014/main" id="{E37229DD-A9E3-4608-8696-55DB5FA94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8" y="17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81" name="Line 285">
                <a:extLst>
                  <a:ext uri="{FF2B5EF4-FFF2-40B4-BE49-F238E27FC236}">
                    <a16:creationId xmlns:a16="http://schemas.microsoft.com/office/drawing/2014/main" id="{3E7F4353-DD6D-4397-89EA-A9EEDC04D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8" y="1724"/>
                <a:ext cx="68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82" name="Line 286">
                <a:extLst>
                  <a:ext uri="{FF2B5EF4-FFF2-40B4-BE49-F238E27FC236}">
                    <a16:creationId xmlns:a16="http://schemas.microsoft.com/office/drawing/2014/main" id="{2837DDD2-ED43-48AB-90E9-4A7A1D610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6" y="17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" name="Line 287">
                <a:extLst>
                  <a:ext uri="{FF2B5EF4-FFF2-40B4-BE49-F238E27FC236}">
                    <a16:creationId xmlns:a16="http://schemas.microsoft.com/office/drawing/2014/main" id="{8EF10D2D-320B-48B9-9DAC-327F14D68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6" y="1775"/>
                <a:ext cx="37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" name="Line 288">
                <a:extLst>
                  <a:ext uri="{FF2B5EF4-FFF2-40B4-BE49-F238E27FC236}">
                    <a16:creationId xmlns:a16="http://schemas.microsoft.com/office/drawing/2014/main" id="{4330A9D7-DCEC-4A91-A441-E504FD7F2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3" y="184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85" name="Line 289">
                <a:extLst>
                  <a:ext uri="{FF2B5EF4-FFF2-40B4-BE49-F238E27FC236}">
                    <a16:creationId xmlns:a16="http://schemas.microsoft.com/office/drawing/2014/main" id="{4915A526-3633-47AF-8ADA-A74AF9DE7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3" y="1843"/>
                <a:ext cx="23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86" name="Line 290">
                <a:extLst>
                  <a:ext uri="{FF2B5EF4-FFF2-40B4-BE49-F238E27FC236}">
                    <a16:creationId xmlns:a16="http://schemas.microsoft.com/office/drawing/2014/main" id="{75E5D145-7B8F-415F-AE0C-FA02FB2A4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" y="192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87" name="Rectangle 291">
                <a:extLst>
                  <a:ext uri="{FF2B5EF4-FFF2-40B4-BE49-F238E27FC236}">
                    <a16:creationId xmlns:a16="http://schemas.microsoft.com/office/drawing/2014/main" id="{64526D8A-7539-4A0D-BB38-88509B716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1867"/>
                <a:ext cx="1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10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Endroit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Freeform 292">
                <a:extLst>
                  <a:ext uri="{FF2B5EF4-FFF2-40B4-BE49-F238E27FC236}">
                    <a16:creationId xmlns:a16="http://schemas.microsoft.com/office/drawing/2014/main" id="{9306EE54-1181-4EA8-B4E6-93D48151B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2698"/>
                <a:ext cx="880" cy="964"/>
              </a:xfrm>
              <a:custGeom>
                <a:avLst/>
                <a:gdLst>
                  <a:gd name="T0" fmla="*/ 880 w 880"/>
                  <a:gd name="T1" fmla="*/ 482 h 964"/>
                  <a:gd name="T2" fmla="*/ 873 w 880"/>
                  <a:gd name="T3" fmla="*/ 575 h 964"/>
                  <a:gd name="T4" fmla="*/ 843 w 880"/>
                  <a:gd name="T5" fmla="*/ 668 h 964"/>
                  <a:gd name="T6" fmla="*/ 805 w 880"/>
                  <a:gd name="T7" fmla="*/ 753 h 964"/>
                  <a:gd name="T8" fmla="*/ 752 w 880"/>
                  <a:gd name="T9" fmla="*/ 821 h 964"/>
                  <a:gd name="T10" fmla="*/ 685 w 880"/>
                  <a:gd name="T11" fmla="*/ 880 h 964"/>
                  <a:gd name="T12" fmla="*/ 610 w 880"/>
                  <a:gd name="T13" fmla="*/ 931 h 964"/>
                  <a:gd name="T14" fmla="*/ 527 w 880"/>
                  <a:gd name="T15" fmla="*/ 956 h 964"/>
                  <a:gd name="T16" fmla="*/ 444 w 880"/>
                  <a:gd name="T17" fmla="*/ 964 h 964"/>
                  <a:gd name="T18" fmla="*/ 444 w 880"/>
                  <a:gd name="T19" fmla="*/ 964 h 964"/>
                  <a:gd name="T20" fmla="*/ 354 w 880"/>
                  <a:gd name="T21" fmla="*/ 956 h 964"/>
                  <a:gd name="T22" fmla="*/ 271 w 880"/>
                  <a:gd name="T23" fmla="*/ 931 h 964"/>
                  <a:gd name="T24" fmla="*/ 196 w 880"/>
                  <a:gd name="T25" fmla="*/ 880 h 964"/>
                  <a:gd name="T26" fmla="*/ 136 w 880"/>
                  <a:gd name="T27" fmla="*/ 821 h 964"/>
                  <a:gd name="T28" fmla="*/ 75 w 880"/>
                  <a:gd name="T29" fmla="*/ 753 h 964"/>
                  <a:gd name="T30" fmla="*/ 38 w 880"/>
                  <a:gd name="T31" fmla="*/ 668 h 964"/>
                  <a:gd name="T32" fmla="*/ 15 w 880"/>
                  <a:gd name="T33" fmla="*/ 575 h 964"/>
                  <a:gd name="T34" fmla="*/ 0 w 880"/>
                  <a:gd name="T35" fmla="*/ 482 h 964"/>
                  <a:gd name="T36" fmla="*/ 0 w 880"/>
                  <a:gd name="T37" fmla="*/ 482 h 964"/>
                  <a:gd name="T38" fmla="*/ 15 w 880"/>
                  <a:gd name="T39" fmla="*/ 389 h 964"/>
                  <a:gd name="T40" fmla="*/ 38 w 880"/>
                  <a:gd name="T41" fmla="*/ 296 h 964"/>
                  <a:gd name="T42" fmla="*/ 75 w 880"/>
                  <a:gd name="T43" fmla="*/ 211 h 964"/>
                  <a:gd name="T44" fmla="*/ 136 w 880"/>
                  <a:gd name="T45" fmla="*/ 144 h 964"/>
                  <a:gd name="T46" fmla="*/ 196 w 880"/>
                  <a:gd name="T47" fmla="*/ 84 h 964"/>
                  <a:gd name="T48" fmla="*/ 271 w 880"/>
                  <a:gd name="T49" fmla="*/ 42 h 964"/>
                  <a:gd name="T50" fmla="*/ 354 w 880"/>
                  <a:gd name="T51" fmla="*/ 8 h 964"/>
                  <a:gd name="T52" fmla="*/ 444 w 880"/>
                  <a:gd name="T53" fmla="*/ 0 h 964"/>
                  <a:gd name="T54" fmla="*/ 444 w 880"/>
                  <a:gd name="T55" fmla="*/ 0 h 964"/>
                  <a:gd name="T56" fmla="*/ 527 w 880"/>
                  <a:gd name="T57" fmla="*/ 8 h 964"/>
                  <a:gd name="T58" fmla="*/ 610 w 880"/>
                  <a:gd name="T59" fmla="*/ 42 h 964"/>
                  <a:gd name="T60" fmla="*/ 685 w 880"/>
                  <a:gd name="T61" fmla="*/ 84 h 964"/>
                  <a:gd name="T62" fmla="*/ 752 w 880"/>
                  <a:gd name="T63" fmla="*/ 144 h 964"/>
                  <a:gd name="T64" fmla="*/ 805 w 880"/>
                  <a:gd name="T65" fmla="*/ 211 h 964"/>
                  <a:gd name="T66" fmla="*/ 843 w 880"/>
                  <a:gd name="T67" fmla="*/ 296 h 964"/>
                  <a:gd name="T68" fmla="*/ 873 w 880"/>
                  <a:gd name="T69" fmla="*/ 389 h 964"/>
                  <a:gd name="T70" fmla="*/ 880 w 880"/>
                  <a:gd name="T71" fmla="*/ 482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0" h="964">
                    <a:moveTo>
                      <a:pt x="880" y="482"/>
                    </a:moveTo>
                    <a:lnTo>
                      <a:pt x="873" y="575"/>
                    </a:lnTo>
                    <a:lnTo>
                      <a:pt x="843" y="668"/>
                    </a:lnTo>
                    <a:lnTo>
                      <a:pt x="805" y="753"/>
                    </a:lnTo>
                    <a:lnTo>
                      <a:pt x="752" y="821"/>
                    </a:lnTo>
                    <a:lnTo>
                      <a:pt x="685" y="880"/>
                    </a:lnTo>
                    <a:lnTo>
                      <a:pt x="610" y="931"/>
                    </a:lnTo>
                    <a:lnTo>
                      <a:pt x="527" y="956"/>
                    </a:lnTo>
                    <a:lnTo>
                      <a:pt x="444" y="964"/>
                    </a:lnTo>
                    <a:lnTo>
                      <a:pt x="444" y="964"/>
                    </a:lnTo>
                    <a:lnTo>
                      <a:pt x="354" y="956"/>
                    </a:lnTo>
                    <a:lnTo>
                      <a:pt x="271" y="931"/>
                    </a:lnTo>
                    <a:lnTo>
                      <a:pt x="196" y="880"/>
                    </a:lnTo>
                    <a:lnTo>
                      <a:pt x="136" y="821"/>
                    </a:lnTo>
                    <a:lnTo>
                      <a:pt x="75" y="753"/>
                    </a:lnTo>
                    <a:lnTo>
                      <a:pt x="38" y="668"/>
                    </a:lnTo>
                    <a:lnTo>
                      <a:pt x="15" y="575"/>
                    </a:lnTo>
                    <a:lnTo>
                      <a:pt x="0" y="482"/>
                    </a:lnTo>
                    <a:lnTo>
                      <a:pt x="0" y="482"/>
                    </a:lnTo>
                    <a:lnTo>
                      <a:pt x="15" y="389"/>
                    </a:lnTo>
                    <a:lnTo>
                      <a:pt x="38" y="296"/>
                    </a:lnTo>
                    <a:lnTo>
                      <a:pt x="75" y="211"/>
                    </a:lnTo>
                    <a:lnTo>
                      <a:pt x="136" y="144"/>
                    </a:lnTo>
                    <a:lnTo>
                      <a:pt x="196" y="84"/>
                    </a:lnTo>
                    <a:lnTo>
                      <a:pt x="271" y="42"/>
                    </a:lnTo>
                    <a:lnTo>
                      <a:pt x="354" y="8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527" y="8"/>
                    </a:lnTo>
                    <a:lnTo>
                      <a:pt x="610" y="42"/>
                    </a:lnTo>
                    <a:lnTo>
                      <a:pt x="685" y="84"/>
                    </a:lnTo>
                    <a:lnTo>
                      <a:pt x="752" y="144"/>
                    </a:lnTo>
                    <a:lnTo>
                      <a:pt x="805" y="211"/>
                    </a:lnTo>
                    <a:lnTo>
                      <a:pt x="843" y="296"/>
                    </a:lnTo>
                    <a:lnTo>
                      <a:pt x="873" y="389"/>
                    </a:lnTo>
                    <a:lnTo>
                      <a:pt x="880" y="4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89" name="Line 293">
                <a:extLst>
                  <a:ext uri="{FF2B5EF4-FFF2-40B4-BE49-F238E27FC236}">
                    <a16:creationId xmlns:a16="http://schemas.microsoft.com/office/drawing/2014/main" id="{2BCD042E-FB4F-4E23-A02C-0A0E1163F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5" y="3180"/>
                <a:ext cx="7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Line 294">
                <a:extLst>
                  <a:ext uri="{FF2B5EF4-FFF2-40B4-BE49-F238E27FC236}">
                    <a16:creationId xmlns:a16="http://schemas.microsoft.com/office/drawing/2014/main" id="{F2CF2D03-21C8-4546-B0EC-6E9D68021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327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91" name="Line 295">
                <a:extLst>
                  <a:ext uri="{FF2B5EF4-FFF2-40B4-BE49-F238E27FC236}">
                    <a16:creationId xmlns:a16="http://schemas.microsoft.com/office/drawing/2014/main" id="{951B3EAA-2E3D-4CAA-BE4B-A13F40292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5" y="3273"/>
                <a:ext cx="3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Line 296">
                <a:extLst>
                  <a:ext uri="{FF2B5EF4-FFF2-40B4-BE49-F238E27FC236}">
                    <a16:creationId xmlns:a16="http://schemas.microsoft.com/office/drawing/2014/main" id="{924020BA-C6B1-4DB1-86BB-B2CA6851E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5" y="33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93" name="Line 297">
                <a:extLst>
                  <a:ext uri="{FF2B5EF4-FFF2-40B4-BE49-F238E27FC236}">
                    <a16:creationId xmlns:a16="http://schemas.microsoft.com/office/drawing/2014/main" id="{0931FB37-3C75-4FF2-9BD3-83CB9ED0B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7" y="3366"/>
                <a:ext cx="38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Line 298">
                <a:extLst>
                  <a:ext uri="{FF2B5EF4-FFF2-40B4-BE49-F238E27FC236}">
                    <a16:creationId xmlns:a16="http://schemas.microsoft.com/office/drawing/2014/main" id="{1581C60D-7561-4684-932F-52B72750F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34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95" name="Line 299">
                <a:extLst>
                  <a:ext uri="{FF2B5EF4-FFF2-40B4-BE49-F238E27FC236}">
                    <a16:creationId xmlns:a16="http://schemas.microsoft.com/office/drawing/2014/main" id="{2A0E873E-4C30-46DC-A3E1-67EEB8579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3451"/>
                <a:ext cx="53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Line 300">
                <a:extLst>
                  <a:ext uri="{FF2B5EF4-FFF2-40B4-BE49-F238E27FC236}">
                    <a16:creationId xmlns:a16="http://schemas.microsoft.com/office/drawing/2014/main" id="{5535CA2E-97D8-4D24-B705-0CE852F02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51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97" name="Line 301">
                <a:extLst>
                  <a:ext uri="{FF2B5EF4-FFF2-40B4-BE49-F238E27FC236}">
                    <a16:creationId xmlns:a16="http://schemas.microsoft.com/office/drawing/2014/main" id="{2322A12F-5A02-4D06-8018-C63C264A5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7" y="3519"/>
                <a:ext cx="67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Line 302">
                <a:extLst>
                  <a:ext uri="{FF2B5EF4-FFF2-40B4-BE49-F238E27FC236}">
                    <a16:creationId xmlns:a16="http://schemas.microsoft.com/office/drawing/2014/main" id="{434A8DB2-F860-4F8B-B09F-BEB2C042F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7" y="357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99" name="Line 303">
                <a:extLst>
                  <a:ext uri="{FF2B5EF4-FFF2-40B4-BE49-F238E27FC236}">
                    <a16:creationId xmlns:a16="http://schemas.microsoft.com/office/drawing/2014/main" id="{60AEBEA2-1964-4FD4-9039-7DB3A1FAF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2" y="3578"/>
                <a:ext cx="75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Line 304">
                <a:extLst>
                  <a:ext uri="{FF2B5EF4-FFF2-40B4-BE49-F238E27FC236}">
                    <a16:creationId xmlns:a16="http://schemas.microsoft.com/office/drawing/2014/main" id="{89A4D0A0-4FB0-425E-B45A-521DAA63E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2" y="36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01" name="Line 305">
                <a:extLst>
                  <a:ext uri="{FF2B5EF4-FFF2-40B4-BE49-F238E27FC236}">
                    <a16:creationId xmlns:a16="http://schemas.microsoft.com/office/drawing/2014/main" id="{BC167503-A07C-4B65-96EF-CF85B6D45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79" y="3629"/>
                <a:ext cx="83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Line 306">
                <a:extLst>
                  <a:ext uri="{FF2B5EF4-FFF2-40B4-BE49-F238E27FC236}">
                    <a16:creationId xmlns:a16="http://schemas.microsoft.com/office/drawing/2014/main" id="{0DF8ABF4-1A26-4C43-90DF-6433489B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365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03" name="Line 307">
                <a:extLst>
                  <a:ext uri="{FF2B5EF4-FFF2-40B4-BE49-F238E27FC236}">
                    <a16:creationId xmlns:a16="http://schemas.microsoft.com/office/drawing/2014/main" id="{6489D147-823C-44AD-A643-EB1E37CE6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6" y="3654"/>
                <a:ext cx="83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04" name="Line 308">
                <a:extLst>
                  <a:ext uri="{FF2B5EF4-FFF2-40B4-BE49-F238E27FC236}">
                    <a16:creationId xmlns:a16="http://schemas.microsoft.com/office/drawing/2014/main" id="{38BAE2F5-4F20-430D-828C-E12B8B864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36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05" name="Line 309">
                <a:extLst>
                  <a:ext uri="{FF2B5EF4-FFF2-40B4-BE49-F238E27FC236}">
                    <a16:creationId xmlns:a16="http://schemas.microsoft.com/office/drawing/2014/main" id="{D874D437-B333-4C24-A341-4D931F8AF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36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06" name="Line 310">
                <a:extLst>
                  <a:ext uri="{FF2B5EF4-FFF2-40B4-BE49-F238E27FC236}">
                    <a16:creationId xmlns:a16="http://schemas.microsoft.com/office/drawing/2014/main" id="{3C893029-7664-448E-95AF-BDD80D6C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36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07" name="Line 311">
                <a:extLst>
                  <a:ext uri="{FF2B5EF4-FFF2-40B4-BE49-F238E27FC236}">
                    <a16:creationId xmlns:a16="http://schemas.microsoft.com/office/drawing/2014/main" id="{A9372D22-3F73-4032-B95F-FDAAB7642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6" y="3654"/>
                <a:ext cx="9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08" name="Line 312">
                <a:extLst>
                  <a:ext uri="{FF2B5EF4-FFF2-40B4-BE49-F238E27FC236}">
                    <a16:creationId xmlns:a16="http://schemas.microsoft.com/office/drawing/2014/main" id="{730183D8-9498-41DC-8C5F-ABAD58C4B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365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09" name="Line 313">
                <a:extLst>
                  <a:ext uri="{FF2B5EF4-FFF2-40B4-BE49-F238E27FC236}">
                    <a16:creationId xmlns:a16="http://schemas.microsoft.com/office/drawing/2014/main" id="{78A8A9E5-E7B5-48EF-BAEE-660AAB7FE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23" y="3629"/>
                <a:ext cx="83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10" name="Line 314">
                <a:extLst>
                  <a:ext uri="{FF2B5EF4-FFF2-40B4-BE49-F238E27FC236}">
                    <a16:creationId xmlns:a16="http://schemas.microsoft.com/office/drawing/2014/main" id="{29E13172-ABF7-4945-A34D-B48657DD5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3" y="36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11" name="Line 315">
                <a:extLst>
                  <a:ext uri="{FF2B5EF4-FFF2-40B4-BE49-F238E27FC236}">
                    <a16:creationId xmlns:a16="http://schemas.microsoft.com/office/drawing/2014/main" id="{AC28B18A-9297-4826-9530-F6469BF45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3578"/>
                <a:ext cx="75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12" name="Line 316">
                <a:extLst>
                  <a:ext uri="{FF2B5EF4-FFF2-40B4-BE49-F238E27FC236}">
                    <a16:creationId xmlns:a16="http://schemas.microsoft.com/office/drawing/2014/main" id="{59796CB2-DA69-474A-BDEF-32E93D70F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357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13" name="Line 317">
                <a:extLst>
                  <a:ext uri="{FF2B5EF4-FFF2-40B4-BE49-F238E27FC236}">
                    <a16:creationId xmlns:a16="http://schemas.microsoft.com/office/drawing/2014/main" id="{CAF8514B-1AD7-44ED-9CCA-3B3AF189D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8" y="3519"/>
                <a:ext cx="60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14" name="Line 318">
                <a:extLst>
                  <a:ext uri="{FF2B5EF4-FFF2-40B4-BE49-F238E27FC236}">
                    <a16:creationId xmlns:a16="http://schemas.microsoft.com/office/drawing/2014/main" id="{9AC1D31B-0631-460D-BA3E-60D9B262E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" y="351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15" name="Line 319">
                <a:extLst>
                  <a:ext uri="{FF2B5EF4-FFF2-40B4-BE49-F238E27FC236}">
                    <a16:creationId xmlns:a16="http://schemas.microsoft.com/office/drawing/2014/main" id="{A24A63AB-3A61-4AE0-9226-AF5A4794C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27" y="3451"/>
                <a:ext cx="61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16" name="Line 320">
                <a:extLst>
                  <a:ext uri="{FF2B5EF4-FFF2-40B4-BE49-F238E27FC236}">
                    <a16:creationId xmlns:a16="http://schemas.microsoft.com/office/drawing/2014/main" id="{19D0E331-9CB5-4E3F-9D26-696AB4007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34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17" name="Line 321">
                <a:extLst>
                  <a:ext uri="{FF2B5EF4-FFF2-40B4-BE49-F238E27FC236}">
                    <a16:creationId xmlns:a16="http://schemas.microsoft.com/office/drawing/2014/main" id="{5BAA7490-2F15-496C-8748-397CC24B8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90" y="3366"/>
                <a:ext cx="37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18" name="Line 322">
                <a:extLst>
                  <a:ext uri="{FF2B5EF4-FFF2-40B4-BE49-F238E27FC236}">
                    <a16:creationId xmlns:a16="http://schemas.microsoft.com/office/drawing/2014/main" id="{6BE8C4AA-FD4D-447A-91CE-623184E79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0" y="33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19" name="Line 323">
                <a:extLst>
                  <a:ext uri="{FF2B5EF4-FFF2-40B4-BE49-F238E27FC236}">
                    <a16:creationId xmlns:a16="http://schemas.microsoft.com/office/drawing/2014/main" id="{C2542EB6-593D-4D7E-9E9E-1A57A895A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67" y="3273"/>
                <a:ext cx="23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20" name="Line 324">
                <a:extLst>
                  <a:ext uri="{FF2B5EF4-FFF2-40B4-BE49-F238E27FC236}">
                    <a16:creationId xmlns:a16="http://schemas.microsoft.com/office/drawing/2014/main" id="{AC0F925A-3CB5-4025-97E6-6227B0931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27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21" name="Line 325">
                <a:extLst>
                  <a:ext uri="{FF2B5EF4-FFF2-40B4-BE49-F238E27FC236}">
                    <a16:creationId xmlns:a16="http://schemas.microsoft.com/office/drawing/2014/main" id="{3DB49979-9083-4D65-B604-2D55A2913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2" y="3180"/>
                <a:ext cx="15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22" name="Line 326">
                <a:extLst>
                  <a:ext uri="{FF2B5EF4-FFF2-40B4-BE49-F238E27FC236}">
                    <a16:creationId xmlns:a16="http://schemas.microsoft.com/office/drawing/2014/main" id="{5C3BC580-6D9E-4D19-A671-92666AECD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2" y="31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23" name="Line 327">
                <a:extLst>
                  <a:ext uri="{FF2B5EF4-FFF2-40B4-BE49-F238E27FC236}">
                    <a16:creationId xmlns:a16="http://schemas.microsoft.com/office/drawing/2014/main" id="{D75DF25E-62B3-470C-BAD5-571630C79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2" y="31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Line 328">
                <a:extLst>
                  <a:ext uri="{FF2B5EF4-FFF2-40B4-BE49-F238E27FC236}">
                    <a16:creationId xmlns:a16="http://schemas.microsoft.com/office/drawing/2014/main" id="{00C1150A-C170-4E07-873E-1BEBF8B98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2" y="31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" name="Line 329">
                <a:extLst>
                  <a:ext uri="{FF2B5EF4-FFF2-40B4-BE49-F238E27FC236}">
                    <a16:creationId xmlns:a16="http://schemas.microsoft.com/office/drawing/2014/main" id="{57DF6F30-1B97-4DD8-B5C9-C7B84556A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2" y="3087"/>
                <a:ext cx="15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26" name="Line 330">
                <a:extLst>
                  <a:ext uri="{FF2B5EF4-FFF2-40B4-BE49-F238E27FC236}">
                    <a16:creationId xmlns:a16="http://schemas.microsoft.com/office/drawing/2014/main" id="{8CE411D9-E47C-4914-B90D-AEE0B2D11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08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27" name="Line 331">
                <a:extLst>
                  <a:ext uri="{FF2B5EF4-FFF2-40B4-BE49-F238E27FC236}">
                    <a16:creationId xmlns:a16="http://schemas.microsoft.com/office/drawing/2014/main" id="{8ECC0DA0-ADE1-4968-A551-A06C8252B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7" y="2994"/>
                <a:ext cx="23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Line 332">
                <a:extLst>
                  <a:ext uri="{FF2B5EF4-FFF2-40B4-BE49-F238E27FC236}">
                    <a16:creationId xmlns:a16="http://schemas.microsoft.com/office/drawing/2014/main" id="{A2623D63-DCD4-4AFD-BDE4-ADD0794B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0" y="299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29" name="Line 333">
                <a:extLst>
                  <a:ext uri="{FF2B5EF4-FFF2-40B4-BE49-F238E27FC236}">
                    <a16:creationId xmlns:a16="http://schemas.microsoft.com/office/drawing/2014/main" id="{078B4981-4758-48FD-9A82-DA00CA893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0" y="2909"/>
                <a:ext cx="37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30" name="Line 334">
                <a:extLst>
                  <a:ext uri="{FF2B5EF4-FFF2-40B4-BE49-F238E27FC236}">
                    <a16:creationId xmlns:a16="http://schemas.microsoft.com/office/drawing/2014/main" id="{D708A122-1C68-4B4F-94BF-5EC4B144E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290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31" name="Line 335">
                <a:extLst>
                  <a:ext uri="{FF2B5EF4-FFF2-40B4-BE49-F238E27FC236}">
                    <a16:creationId xmlns:a16="http://schemas.microsoft.com/office/drawing/2014/main" id="{19280F2C-3344-49DD-8141-AA8D1A3F1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7" y="2842"/>
                <a:ext cx="61" cy="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32" name="Line 336">
                <a:extLst>
                  <a:ext uri="{FF2B5EF4-FFF2-40B4-BE49-F238E27FC236}">
                    <a16:creationId xmlns:a16="http://schemas.microsoft.com/office/drawing/2014/main" id="{F26A5C38-63AC-44DD-B012-866ED9D62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" y="284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33" name="Line 337">
                <a:extLst>
                  <a:ext uri="{FF2B5EF4-FFF2-40B4-BE49-F238E27FC236}">
                    <a16:creationId xmlns:a16="http://schemas.microsoft.com/office/drawing/2014/main" id="{E249115D-7E54-4671-ADEF-EC01F2C82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8" y="2782"/>
                <a:ext cx="6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34" name="Line 338">
                <a:extLst>
                  <a:ext uri="{FF2B5EF4-FFF2-40B4-BE49-F238E27FC236}">
                    <a16:creationId xmlns:a16="http://schemas.microsoft.com/office/drawing/2014/main" id="{2DA0A8C1-F4DD-4C45-B581-03856FCC0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78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35" name="Line 339">
                <a:extLst>
                  <a:ext uri="{FF2B5EF4-FFF2-40B4-BE49-F238E27FC236}">
                    <a16:creationId xmlns:a16="http://schemas.microsoft.com/office/drawing/2014/main" id="{3BEE99A7-0E71-47B3-9284-A68F37880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740"/>
                <a:ext cx="7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36" name="Line 340">
                <a:extLst>
                  <a:ext uri="{FF2B5EF4-FFF2-40B4-BE49-F238E27FC236}">
                    <a16:creationId xmlns:a16="http://schemas.microsoft.com/office/drawing/2014/main" id="{88CB7EEC-5A38-4EDE-ACDE-0AA38CE96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3" y="274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37" name="Line 341">
                <a:extLst>
                  <a:ext uri="{FF2B5EF4-FFF2-40B4-BE49-F238E27FC236}">
                    <a16:creationId xmlns:a16="http://schemas.microsoft.com/office/drawing/2014/main" id="{B65DFCE3-56E7-4866-9427-F2464C259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3" y="2706"/>
                <a:ext cx="83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Line 342">
                <a:extLst>
                  <a:ext uri="{FF2B5EF4-FFF2-40B4-BE49-F238E27FC236}">
                    <a16:creationId xmlns:a16="http://schemas.microsoft.com/office/drawing/2014/main" id="{2E0B3A2F-A81D-464C-81D6-78CCC2F4C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70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39" name="Line 343">
                <a:extLst>
                  <a:ext uri="{FF2B5EF4-FFF2-40B4-BE49-F238E27FC236}">
                    <a16:creationId xmlns:a16="http://schemas.microsoft.com/office/drawing/2014/main" id="{A00BA048-0CED-4213-B785-F3F6D82C1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6" y="2698"/>
                <a:ext cx="9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Line 344">
                <a:extLst>
                  <a:ext uri="{FF2B5EF4-FFF2-40B4-BE49-F238E27FC236}">
                    <a16:creationId xmlns:a16="http://schemas.microsoft.com/office/drawing/2014/main" id="{451CE018-EDBB-4C10-BB55-06D9CABCA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269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41" name="Line 345">
                <a:extLst>
                  <a:ext uri="{FF2B5EF4-FFF2-40B4-BE49-F238E27FC236}">
                    <a16:creationId xmlns:a16="http://schemas.microsoft.com/office/drawing/2014/main" id="{E3E65F39-7DD0-46F8-8771-52826688F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269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Line 346">
                <a:extLst>
                  <a:ext uri="{FF2B5EF4-FFF2-40B4-BE49-F238E27FC236}">
                    <a16:creationId xmlns:a16="http://schemas.microsoft.com/office/drawing/2014/main" id="{7F1C78A4-BB15-4B2E-A8D6-3B8002669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269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43" name="Line 347">
                <a:extLst>
                  <a:ext uri="{FF2B5EF4-FFF2-40B4-BE49-F238E27FC236}">
                    <a16:creationId xmlns:a16="http://schemas.microsoft.com/office/drawing/2014/main" id="{33F1F292-DC33-4DF8-94AC-67F01AC66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2698"/>
                <a:ext cx="83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Line 348">
                <a:extLst>
                  <a:ext uri="{FF2B5EF4-FFF2-40B4-BE49-F238E27FC236}">
                    <a16:creationId xmlns:a16="http://schemas.microsoft.com/office/drawing/2014/main" id="{63775186-E65B-4C62-A260-905AA5C4D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70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45" name="Line 349">
                <a:extLst>
                  <a:ext uri="{FF2B5EF4-FFF2-40B4-BE49-F238E27FC236}">
                    <a16:creationId xmlns:a16="http://schemas.microsoft.com/office/drawing/2014/main" id="{1482954F-3D76-4D10-8EE7-88ECB04D7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706"/>
                <a:ext cx="83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Line 350">
                <a:extLst>
                  <a:ext uri="{FF2B5EF4-FFF2-40B4-BE49-F238E27FC236}">
                    <a16:creationId xmlns:a16="http://schemas.microsoft.com/office/drawing/2014/main" id="{FA4A04F0-0275-47A8-8B8A-165DE3286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2" y="274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47" name="Line 351">
                <a:extLst>
                  <a:ext uri="{FF2B5EF4-FFF2-40B4-BE49-F238E27FC236}">
                    <a16:creationId xmlns:a16="http://schemas.microsoft.com/office/drawing/2014/main" id="{591E8674-74A8-49C3-A9C0-2E331A1B0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2" y="2740"/>
                <a:ext cx="7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Line 352">
                <a:extLst>
                  <a:ext uri="{FF2B5EF4-FFF2-40B4-BE49-F238E27FC236}">
                    <a16:creationId xmlns:a16="http://schemas.microsoft.com/office/drawing/2014/main" id="{699D3D14-3929-4C04-A649-C63E686C0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7" y="278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49" name="Line 353">
                <a:extLst>
                  <a:ext uri="{FF2B5EF4-FFF2-40B4-BE49-F238E27FC236}">
                    <a16:creationId xmlns:a16="http://schemas.microsoft.com/office/drawing/2014/main" id="{2AEB679F-72CB-479C-B77E-EE4121DB8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7" y="2782"/>
                <a:ext cx="67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Line 354">
                <a:extLst>
                  <a:ext uri="{FF2B5EF4-FFF2-40B4-BE49-F238E27FC236}">
                    <a16:creationId xmlns:a16="http://schemas.microsoft.com/office/drawing/2014/main" id="{E1173F64-0B40-4A35-8916-2DB83BAAA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84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51" name="Line 355">
                <a:extLst>
                  <a:ext uri="{FF2B5EF4-FFF2-40B4-BE49-F238E27FC236}">
                    <a16:creationId xmlns:a16="http://schemas.microsoft.com/office/drawing/2014/main" id="{3FCA1AB9-2119-438E-9542-8E9714EE2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842"/>
                <a:ext cx="53" cy="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52" name="Line 356">
                <a:extLst>
                  <a:ext uri="{FF2B5EF4-FFF2-40B4-BE49-F238E27FC236}">
                    <a16:creationId xmlns:a16="http://schemas.microsoft.com/office/drawing/2014/main" id="{72D75EE8-5DE3-4879-B3BB-014B79163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290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53" name="Line 357">
                <a:extLst>
                  <a:ext uri="{FF2B5EF4-FFF2-40B4-BE49-F238E27FC236}">
                    <a16:creationId xmlns:a16="http://schemas.microsoft.com/office/drawing/2014/main" id="{0E07F02F-E1FA-4A74-9D58-C5808155F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2909"/>
                <a:ext cx="38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54" name="Line 358">
                <a:extLst>
                  <a:ext uri="{FF2B5EF4-FFF2-40B4-BE49-F238E27FC236}">
                    <a16:creationId xmlns:a16="http://schemas.microsoft.com/office/drawing/2014/main" id="{1DDE167D-0BE1-4138-8D5F-9DFA1369C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5" y="299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55" name="Line 359">
                <a:extLst>
                  <a:ext uri="{FF2B5EF4-FFF2-40B4-BE49-F238E27FC236}">
                    <a16:creationId xmlns:a16="http://schemas.microsoft.com/office/drawing/2014/main" id="{C7BC5665-604E-4E4A-B284-FFFC43F91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5" y="2994"/>
                <a:ext cx="3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56" name="Line 360">
                <a:extLst>
                  <a:ext uri="{FF2B5EF4-FFF2-40B4-BE49-F238E27FC236}">
                    <a16:creationId xmlns:a16="http://schemas.microsoft.com/office/drawing/2014/main" id="{FC54288D-0E2D-47B7-8411-AF7245D54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308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57" name="Line 361">
                <a:extLst>
                  <a:ext uri="{FF2B5EF4-FFF2-40B4-BE49-F238E27FC236}">
                    <a16:creationId xmlns:a16="http://schemas.microsoft.com/office/drawing/2014/main" id="{27E650C9-E951-48DC-8DC4-8F8B8BF5E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3087"/>
                <a:ext cx="7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58" name="Line 362">
                <a:extLst>
                  <a:ext uri="{FF2B5EF4-FFF2-40B4-BE49-F238E27FC236}">
                    <a16:creationId xmlns:a16="http://schemas.microsoft.com/office/drawing/2014/main" id="{334980B1-2A4F-4E9B-8053-09FC95879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31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59" name="Freeform 363">
                <a:extLst>
                  <a:ext uri="{FF2B5EF4-FFF2-40B4-BE49-F238E27FC236}">
                    <a16:creationId xmlns:a16="http://schemas.microsoft.com/office/drawing/2014/main" id="{30FC9CD9-2298-4BAE-B173-2B3CBA12C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2" y="2672"/>
                <a:ext cx="873" cy="965"/>
              </a:xfrm>
              <a:custGeom>
                <a:avLst/>
                <a:gdLst>
                  <a:gd name="T0" fmla="*/ 873 w 873"/>
                  <a:gd name="T1" fmla="*/ 483 h 965"/>
                  <a:gd name="T2" fmla="*/ 865 w 873"/>
                  <a:gd name="T3" fmla="*/ 584 h 965"/>
                  <a:gd name="T4" fmla="*/ 843 w 873"/>
                  <a:gd name="T5" fmla="*/ 669 h 965"/>
                  <a:gd name="T6" fmla="*/ 797 w 873"/>
                  <a:gd name="T7" fmla="*/ 753 h 965"/>
                  <a:gd name="T8" fmla="*/ 745 w 873"/>
                  <a:gd name="T9" fmla="*/ 821 h 965"/>
                  <a:gd name="T10" fmla="*/ 677 w 873"/>
                  <a:gd name="T11" fmla="*/ 880 h 965"/>
                  <a:gd name="T12" fmla="*/ 609 w 873"/>
                  <a:gd name="T13" fmla="*/ 931 h 965"/>
                  <a:gd name="T14" fmla="*/ 527 w 873"/>
                  <a:gd name="T15" fmla="*/ 957 h 965"/>
                  <a:gd name="T16" fmla="*/ 436 w 873"/>
                  <a:gd name="T17" fmla="*/ 965 h 965"/>
                  <a:gd name="T18" fmla="*/ 436 w 873"/>
                  <a:gd name="T19" fmla="*/ 965 h 965"/>
                  <a:gd name="T20" fmla="*/ 346 w 873"/>
                  <a:gd name="T21" fmla="*/ 957 h 965"/>
                  <a:gd name="T22" fmla="*/ 263 w 873"/>
                  <a:gd name="T23" fmla="*/ 931 h 965"/>
                  <a:gd name="T24" fmla="*/ 188 w 873"/>
                  <a:gd name="T25" fmla="*/ 880 h 965"/>
                  <a:gd name="T26" fmla="*/ 128 w 873"/>
                  <a:gd name="T27" fmla="*/ 821 h 965"/>
                  <a:gd name="T28" fmla="*/ 75 w 873"/>
                  <a:gd name="T29" fmla="*/ 753 h 965"/>
                  <a:gd name="T30" fmla="*/ 30 w 873"/>
                  <a:gd name="T31" fmla="*/ 669 h 965"/>
                  <a:gd name="T32" fmla="*/ 8 w 873"/>
                  <a:gd name="T33" fmla="*/ 584 h 965"/>
                  <a:gd name="T34" fmla="*/ 0 w 873"/>
                  <a:gd name="T35" fmla="*/ 483 h 965"/>
                  <a:gd name="T36" fmla="*/ 0 w 873"/>
                  <a:gd name="T37" fmla="*/ 483 h 965"/>
                  <a:gd name="T38" fmla="*/ 8 w 873"/>
                  <a:gd name="T39" fmla="*/ 390 h 965"/>
                  <a:gd name="T40" fmla="*/ 30 w 873"/>
                  <a:gd name="T41" fmla="*/ 296 h 965"/>
                  <a:gd name="T42" fmla="*/ 75 w 873"/>
                  <a:gd name="T43" fmla="*/ 212 h 965"/>
                  <a:gd name="T44" fmla="*/ 128 w 873"/>
                  <a:gd name="T45" fmla="*/ 144 h 965"/>
                  <a:gd name="T46" fmla="*/ 188 w 873"/>
                  <a:gd name="T47" fmla="*/ 85 h 965"/>
                  <a:gd name="T48" fmla="*/ 263 w 873"/>
                  <a:gd name="T49" fmla="*/ 43 h 965"/>
                  <a:gd name="T50" fmla="*/ 346 w 873"/>
                  <a:gd name="T51" fmla="*/ 9 h 965"/>
                  <a:gd name="T52" fmla="*/ 436 w 873"/>
                  <a:gd name="T53" fmla="*/ 0 h 965"/>
                  <a:gd name="T54" fmla="*/ 436 w 873"/>
                  <a:gd name="T55" fmla="*/ 0 h 965"/>
                  <a:gd name="T56" fmla="*/ 527 w 873"/>
                  <a:gd name="T57" fmla="*/ 9 h 965"/>
                  <a:gd name="T58" fmla="*/ 609 w 873"/>
                  <a:gd name="T59" fmla="*/ 43 h 965"/>
                  <a:gd name="T60" fmla="*/ 677 w 873"/>
                  <a:gd name="T61" fmla="*/ 85 h 965"/>
                  <a:gd name="T62" fmla="*/ 745 w 873"/>
                  <a:gd name="T63" fmla="*/ 144 h 965"/>
                  <a:gd name="T64" fmla="*/ 797 w 873"/>
                  <a:gd name="T65" fmla="*/ 212 h 965"/>
                  <a:gd name="T66" fmla="*/ 843 w 873"/>
                  <a:gd name="T67" fmla="*/ 296 h 965"/>
                  <a:gd name="T68" fmla="*/ 865 w 873"/>
                  <a:gd name="T69" fmla="*/ 390 h 965"/>
                  <a:gd name="T70" fmla="*/ 873 w 873"/>
                  <a:gd name="T71" fmla="*/ 483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3" h="965">
                    <a:moveTo>
                      <a:pt x="873" y="483"/>
                    </a:moveTo>
                    <a:lnTo>
                      <a:pt x="865" y="584"/>
                    </a:lnTo>
                    <a:lnTo>
                      <a:pt x="843" y="669"/>
                    </a:lnTo>
                    <a:lnTo>
                      <a:pt x="797" y="753"/>
                    </a:lnTo>
                    <a:lnTo>
                      <a:pt x="745" y="821"/>
                    </a:lnTo>
                    <a:lnTo>
                      <a:pt x="677" y="880"/>
                    </a:lnTo>
                    <a:lnTo>
                      <a:pt x="609" y="931"/>
                    </a:lnTo>
                    <a:lnTo>
                      <a:pt x="527" y="957"/>
                    </a:lnTo>
                    <a:lnTo>
                      <a:pt x="436" y="965"/>
                    </a:lnTo>
                    <a:lnTo>
                      <a:pt x="436" y="965"/>
                    </a:lnTo>
                    <a:lnTo>
                      <a:pt x="346" y="957"/>
                    </a:lnTo>
                    <a:lnTo>
                      <a:pt x="263" y="931"/>
                    </a:lnTo>
                    <a:lnTo>
                      <a:pt x="188" y="880"/>
                    </a:lnTo>
                    <a:lnTo>
                      <a:pt x="128" y="821"/>
                    </a:lnTo>
                    <a:lnTo>
                      <a:pt x="75" y="753"/>
                    </a:lnTo>
                    <a:lnTo>
                      <a:pt x="30" y="669"/>
                    </a:lnTo>
                    <a:lnTo>
                      <a:pt x="8" y="584"/>
                    </a:lnTo>
                    <a:lnTo>
                      <a:pt x="0" y="483"/>
                    </a:lnTo>
                    <a:lnTo>
                      <a:pt x="0" y="483"/>
                    </a:lnTo>
                    <a:lnTo>
                      <a:pt x="8" y="390"/>
                    </a:lnTo>
                    <a:lnTo>
                      <a:pt x="30" y="296"/>
                    </a:lnTo>
                    <a:lnTo>
                      <a:pt x="75" y="212"/>
                    </a:lnTo>
                    <a:lnTo>
                      <a:pt x="128" y="144"/>
                    </a:lnTo>
                    <a:lnTo>
                      <a:pt x="188" y="85"/>
                    </a:lnTo>
                    <a:lnTo>
                      <a:pt x="263" y="43"/>
                    </a:lnTo>
                    <a:lnTo>
                      <a:pt x="346" y="9"/>
                    </a:lnTo>
                    <a:lnTo>
                      <a:pt x="436" y="0"/>
                    </a:lnTo>
                    <a:lnTo>
                      <a:pt x="436" y="0"/>
                    </a:lnTo>
                    <a:lnTo>
                      <a:pt x="527" y="9"/>
                    </a:lnTo>
                    <a:lnTo>
                      <a:pt x="609" y="43"/>
                    </a:lnTo>
                    <a:lnTo>
                      <a:pt x="677" y="85"/>
                    </a:lnTo>
                    <a:lnTo>
                      <a:pt x="745" y="144"/>
                    </a:lnTo>
                    <a:lnTo>
                      <a:pt x="797" y="212"/>
                    </a:lnTo>
                    <a:lnTo>
                      <a:pt x="843" y="296"/>
                    </a:lnTo>
                    <a:lnTo>
                      <a:pt x="865" y="390"/>
                    </a:lnTo>
                    <a:lnTo>
                      <a:pt x="873" y="48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60" name="Line 364">
                <a:extLst>
                  <a:ext uri="{FF2B5EF4-FFF2-40B4-BE49-F238E27FC236}">
                    <a16:creationId xmlns:a16="http://schemas.microsoft.com/office/drawing/2014/main" id="{51E2E947-5129-4ADD-A7A8-63CE56E21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7" y="3155"/>
                <a:ext cx="8" cy="1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61" name="Line 365">
                <a:extLst>
                  <a:ext uri="{FF2B5EF4-FFF2-40B4-BE49-F238E27FC236}">
                    <a16:creationId xmlns:a16="http://schemas.microsoft.com/office/drawing/2014/main" id="{CAE2563E-C47D-48B1-BFC4-507E869BA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7" y="32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62" name="Line 366">
                <a:extLst>
                  <a:ext uri="{FF2B5EF4-FFF2-40B4-BE49-F238E27FC236}">
                    <a16:creationId xmlns:a16="http://schemas.microsoft.com/office/drawing/2014/main" id="{6AAA64B0-C6CC-4FB5-A327-6EA95F54A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5" y="3256"/>
                <a:ext cx="22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63" name="Line 367">
                <a:extLst>
                  <a:ext uri="{FF2B5EF4-FFF2-40B4-BE49-F238E27FC236}">
                    <a16:creationId xmlns:a16="http://schemas.microsoft.com/office/drawing/2014/main" id="{C82ADEF6-9981-4549-8AE7-3066C1D06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5" y="334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64" name="Line 368">
                <a:extLst>
                  <a:ext uri="{FF2B5EF4-FFF2-40B4-BE49-F238E27FC236}">
                    <a16:creationId xmlns:a16="http://schemas.microsoft.com/office/drawing/2014/main" id="{7EC8BD9D-5B39-45E1-B0B5-1B4F0F8FB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3341"/>
                <a:ext cx="46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65" name="Line 369">
                <a:extLst>
                  <a:ext uri="{FF2B5EF4-FFF2-40B4-BE49-F238E27FC236}">
                    <a16:creationId xmlns:a16="http://schemas.microsoft.com/office/drawing/2014/main" id="{1E7395A8-2E11-4F14-A381-6E3D6E1DD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342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66" name="Line 370">
                <a:extLst>
                  <a:ext uri="{FF2B5EF4-FFF2-40B4-BE49-F238E27FC236}">
                    <a16:creationId xmlns:a16="http://schemas.microsoft.com/office/drawing/2014/main" id="{1159FE78-40E2-426C-81E6-670F9D134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3425"/>
                <a:ext cx="52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67" name="Line 371">
                <a:extLst>
                  <a:ext uri="{FF2B5EF4-FFF2-40B4-BE49-F238E27FC236}">
                    <a16:creationId xmlns:a16="http://schemas.microsoft.com/office/drawing/2014/main" id="{70A99A66-7141-41EF-A18D-A97988259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7" y="349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68" name="Line 372">
                <a:extLst>
                  <a:ext uri="{FF2B5EF4-FFF2-40B4-BE49-F238E27FC236}">
                    <a16:creationId xmlns:a16="http://schemas.microsoft.com/office/drawing/2014/main" id="{37A8FF59-9C0C-46C5-8332-3B66D50B0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9" y="3493"/>
                <a:ext cx="68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69" name="Line 373">
                <a:extLst>
                  <a:ext uri="{FF2B5EF4-FFF2-40B4-BE49-F238E27FC236}">
                    <a16:creationId xmlns:a16="http://schemas.microsoft.com/office/drawing/2014/main" id="{8A2ABC00-49B4-477B-A3B0-A3CE3575F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9" y="3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70" name="Line 374">
                <a:extLst>
                  <a:ext uri="{FF2B5EF4-FFF2-40B4-BE49-F238E27FC236}">
                    <a16:creationId xmlns:a16="http://schemas.microsoft.com/office/drawing/2014/main" id="{5B580EE7-E5BB-48A3-A3CB-805A9C8BB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3552"/>
                <a:ext cx="68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71" name="Line 375">
                <a:extLst>
                  <a:ext uri="{FF2B5EF4-FFF2-40B4-BE49-F238E27FC236}">
                    <a16:creationId xmlns:a16="http://schemas.microsoft.com/office/drawing/2014/main" id="{BBA36BAC-1178-449A-84A2-A3F3D989D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360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72" name="Line 376">
                <a:extLst>
                  <a:ext uri="{FF2B5EF4-FFF2-40B4-BE49-F238E27FC236}">
                    <a16:creationId xmlns:a16="http://schemas.microsoft.com/office/drawing/2014/main" id="{07F58B7E-462E-4C9F-ACAF-75CB60577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9" y="3603"/>
                <a:ext cx="82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73" name="Line 377">
                <a:extLst>
                  <a:ext uri="{FF2B5EF4-FFF2-40B4-BE49-F238E27FC236}">
                    <a16:creationId xmlns:a16="http://schemas.microsoft.com/office/drawing/2014/main" id="{C401400D-D9EB-402A-8257-B63382C97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36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74" name="Line 378">
                <a:extLst>
                  <a:ext uri="{FF2B5EF4-FFF2-40B4-BE49-F238E27FC236}">
                    <a16:creationId xmlns:a16="http://schemas.microsoft.com/office/drawing/2014/main" id="{07BB162A-AC00-45FA-A06C-DA8040455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8" y="3629"/>
                <a:ext cx="91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75" name="Line 379">
                <a:extLst>
                  <a:ext uri="{FF2B5EF4-FFF2-40B4-BE49-F238E27FC236}">
                    <a16:creationId xmlns:a16="http://schemas.microsoft.com/office/drawing/2014/main" id="{DF6862F6-A36F-43FA-9CFF-F926EB98C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363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76" name="Line 380">
                <a:extLst>
                  <a:ext uri="{FF2B5EF4-FFF2-40B4-BE49-F238E27FC236}">
                    <a16:creationId xmlns:a16="http://schemas.microsoft.com/office/drawing/2014/main" id="{974536F7-BFFD-4435-A299-24689C57B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363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77" name="Line 381">
                <a:extLst>
                  <a:ext uri="{FF2B5EF4-FFF2-40B4-BE49-F238E27FC236}">
                    <a16:creationId xmlns:a16="http://schemas.microsoft.com/office/drawing/2014/main" id="{9C176940-0C27-4DA0-A00B-F8C6120C4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363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78" name="Line 382">
                <a:extLst>
                  <a:ext uri="{FF2B5EF4-FFF2-40B4-BE49-F238E27FC236}">
                    <a16:creationId xmlns:a16="http://schemas.microsoft.com/office/drawing/2014/main" id="{B997309D-B8D6-471A-B4B2-6422F682D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8" y="3629"/>
                <a:ext cx="9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79" name="Line 383">
                <a:extLst>
                  <a:ext uri="{FF2B5EF4-FFF2-40B4-BE49-F238E27FC236}">
                    <a16:creationId xmlns:a16="http://schemas.microsoft.com/office/drawing/2014/main" id="{65AA09E5-2F17-404F-A3B2-810ABD674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8" y="36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80" name="Line 384">
                <a:extLst>
                  <a:ext uri="{FF2B5EF4-FFF2-40B4-BE49-F238E27FC236}">
                    <a16:creationId xmlns:a16="http://schemas.microsoft.com/office/drawing/2014/main" id="{7EB5BE18-0D77-401A-A3B6-6BBE45503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85" y="3603"/>
                <a:ext cx="83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81" name="Line 385">
                <a:extLst>
                  <a:ext uri="{FF2B5EF4-FFF2-40B4-BE49-F238E27FC236}">
                    <a16:creationId xmlns:a16="http://schemas.microsoft.com/office/drawing/2014/main" id="{BE9F9793-02DC-4398-B722-1E38BAC16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5" y="360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82" name="Line 386">
                <a:extLst>
                  <a:ext uri="{FF2B5EF4-FFF2-40B4-BE49-F238E27FC236}">
                    <a16:creationId xmlns:a16="http://schemas.microsoft.com/office/drawing/2014/main" id="{50911A9C-BB46-49E2-A82C-FBF65F229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10" y="3552"/>
                <a:ext cx="75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83" name="Line 387">
                <a:extLst>
                  <a:ext uri="{FF2B5EF4-FFF2-40B4-BE49-F238E27FC236}">
                    <a16:creationId xmlns:a16="http://schemas.microsoft.com/office/drawing/2014/main" id="{A5C93642-7CB4-4DAE-8EC3-9EF8649C9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3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84" name="Line 388">
                <a:extLst>
                  <a:ext uri="{FF2B5EF4-FFF2-40B4-BE49-F238E27FC236}">
                    <a16:creationId xmlns:a16="http://schemas.microsoft.com/office/drawing/2014/main" id="{D24A747F-92CD-4021-9F17-B31BF281A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50" y="3493"/>
                <a:ext cx="60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85" name="Line 389">
                <a:extLst>
                  <a:ext uri="{FF2B5EF4-FFF2-40B4-BE49-F238E27FC236}">
                    <a16:creationId xmlns:a16="http://schemas.microsoft.com/office/drawing/2014/main" id="{EB0358C4-9D2E-478D-B1F5-E77634378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349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86" name="Line 390">
                <a:extLst>
                  <a:ext uri="{FF2B5EF4-FFF2-40B4-BE49-F238E27FC236}">
                    <a16:creationId xmlns:a16="http://schemas.microsoft.com/office/drawing/2014/main" id="{320F0AA3-5F26-43A5-A059-A50FADAA1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97" y="3425"/>
                <a:ext cx="53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87" name="Line 391">
                <a:extLst>
                  <a:ext uri="{FF2B5EF4-FFF2-40B4-BE49-F238E27FC236}">
                    <a16:creationId xmlns:a16="http://schemas.microsoft.com/office/drawing/2014/main" id="{55C68CAB-6360-44E2-9D3B-35AC7F66D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7" y="342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88" name="Line 392">
                <a:extLst>
                  <a:ext uri="{FF2B5EF4-FFF2-40B4-BE49-F238E27FC236}">
                    <a16:creationId xmlns:a16="http://schemas.microsoft.com/office/drawing/2014/main" id="{3EBCD398-A9EA-4138-9F8D-63119677B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2" y="3341"/>
                <a:ext cx="4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89" name="Line 393">
                <a:extLst>
                  <a:ext uri="{FF2B5EF4-FFF2-40B4-BE49-F238E27FC236}">
                    <a16:creationId xmlns:a16="http://schemas.microsoft.com/office/drawing/2014/main" id="{2653DABA-2CD8-4F43-B2D0-09F4D1D34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2" y="334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90" name="Line 394">
                <a:extLst>
                  <a:ext uri="{FF2B5EF4-FFF2-40B4-BE49-F238E27FC236}">
                    <a16:creationId xmlns:a16="http://schemas.microsoft.com/office/drawing/2014/main" id="{3182C0BA-35EF-4F37-B1BE-58A742412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0" y="3256"/>
                <a:ext cx="22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91" name="Line 395">
                <a:extLst>
                  <a:ext uri="{FF2B5EF4-FFF2-40B4-BE49-F238E27FC236}">
                    <a16:creationId xmlns:a16="http://schemas.microsoft.com/office/drawing/2014/main" id="{4B67C0A7-05B2-43D0-A117-1FA4E64FE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32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92" name="Line 396">
                <a:extLst>
                  <a:ext uri="{FF2B5EF4-FFF2-40B4-BE49-F238E27FC236}">
                    <a16:creationId xmlns:a16="http://schemas.microsoft.com/office/drawing/2014/main" id="{D70AA3EC-7752-4B95-B0CF-2428C8521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" y="3155"/>
                <a:ext cx="8" cy="1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93" name="Line 397">
                <a:extLst>
                  <a:ext uri="{FF2B5EF4-FFF2-40B4-BE49-F238E27FC236}">
                    <a16:creationId xmlns:a16="http://schemas.microsoft.com/office/drawing/2014/main" id="{DC44A3D3-A51A-4AA7-95D9-0079F87D3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2" y="315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94" name="Line 398">
                <a:extLst>
                  <a:ext uri="{FF2B5EF4-FFF2-40B4-BE49-F238E27FC236}">
                    <a16:creationId xmlns:a16="http://schemas.microsoft.com/office/drawing/2014/main" id="{9F7714F8-281B-47F3-9150-2F833AE14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2" y="315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95" name="Line 399">
                <a:extLst>
                  <a:ext uri="{FF2B5EF4-FFF2-40B4-BE49-F238E27FC236}">
                    <a16:creationId xmlns:a16="http://schemas.microsoft.com/office/drawing/2014/main" id="{A04AE8D2-A4B8-4308-A32F-88487F13B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2" y="315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96" name="Line 400">
                <a:extLst>
                  <a:ext uri="{FF2B5EF4-FFF2-40B4-BE49-F238E27FC236}">
                    <a16:creationId xmlns:a16="http://schemas.microsoft.com/office/drawing/2014/main" id="{36E225C0-9E02-4AC0-B5D2-C9DA556C7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2" y="3062"/>
                <a:ext cx="8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97" name="Line 401">
                <a:extLst>
                  <a:ext uri="{FF2B5EF4-FFF2-40B4-BE49-F238E27FC236}">
                    <a16:creationId xmlns:a16="http://schemas.microsoft.com/office/drawing/2014/main" id="{2A6B5742-65CF-4EFC-95C5-43A19342C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30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98" name="Line 402">
                <a:extLst>
                  <a:ext uri="{FF2B5EF4-FFF2-40B4-BE49-F238E27FC236}">
                    <a16:creationId xmlns:a16="http://schemas.microsoft.com/office/drawing/2014/main" id="{7EA08533-43A1-4FBF-B96F-E5977E178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0" y="2968"/>
                <a:ext cx="22" cy="9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699" name="Line 403">
                <a:extLst>
                  <a:ext uri="{FF2B5EF4-FFF2-40B4-BE49-F238E27FC236}">
                    <a16:creationId xmlns:a16="http://schemas.microsoft.com/office/drawing/2014/main" id="{2E72CAAA-41FF-4716-800B-96816B474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2" y="29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00" name="Line 404">
                <a:extLst>
                  <a:ext uri="{FF2B5EF4-FFF2-40B4-BE49-F238E27FC236}">
                    <a16:creationId xmlns:a16="http://schemas.microsoft.com/office/drawing/2014/main" id="{A920A79E-481A-4CC4-B694-940371F2D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2" y="2884"/>
                <a:ext cx="4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01" name="Line 405">
                <a:extLst>
                  <a:ext uri="{FF2B5EF4-FFF2-40B4-BE49-F238E27FC236}">
                    <a16:creationId xmlns:a16="http://schemas.microsoft.com/office/drawing/2014/main" id="{11860417-ABC4-46E0-9CF9-FBE11CB84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7" y="288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02" name="Line 406">
                <a:extLst>
                  <a:ext uri="{FF2B5EF4-FFF2-40B4-BE49-F238E27FC236}">
                    <a16:creationId xmlns:a16="http://schemas.microsoft.com/office/drawing/2014/main" id="{51BDC685-3758-48E0-A41C-AAAD17C4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7" y="2816"/>
                <a:ext cx="53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03" name="Line 407">
                <a:extLst>
                  <a:ext uri="{FF2B5EF4-FFF2-40B4-BE49-F238E27FC236}">
                    <a16:creationId xmlns:a16="http://schemas.microsoft.com/office/drawing/2014/main" id="{2D9AD287-8950-44D0-9D20-363AFFA1B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28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04" name="Line 408">
                <a:extLst>
                  <a:ext uri="{FF2B5EF4-FFF2-40B4-BE49-F238E27FC236}">
                    <a16:creationId xmlns:a16="http://schemas.microsoft.com/office/drawing/2014/main" id="{0CBE31B2-49F9-48CB-B933-3F2C4EB00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0" y="2757"/>
                <a:ext cx="60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705" name="Line 409">
                <a:extLst>
                  <a:ext uri="{FF2B5EF4-FFF2-40B4-BE49-F238E27FC236}">
                    <a16:creationId xmlns:a16="http://schemas.microsoft.com/office/drawing/2014/main" id="{4B1CC0DE-B3DB-46FF-BB90-00A46EC1C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75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" name="Group 611">
              <a:extLst>
                <a:ext uri="{FF2B5EF4-FFF2-40B4-BE49-F238E27FC236}">
                  <a16:creationId xmlns:a16="http://schemas.microsoft.com/office/drawing/2014/main" id="{33B79CDC-ACF8-489F-AFC0-66E969AFB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2672"/>
              <a:ext cx="1821" cy="1287"/>
              <a:chOff x="2278" y="2672"/>
              <a:chExt cx="1821" cy="1287"/>
            </a:xfrm>
          </p:grpSpPr>
          <p:sp>
            <p:nvSpPr>
              <p:cNvPr id="312" name="Line 411">
                <a:extLst>
                  <a:ext uri="{FF2B5EF4-FFF2-40B4-BE49-F238E27FC236}">
                    <a16:creationId xmlns:a16="http://schemas.microsoft.com/office/drawing/2014/main" id="{8B3DCEF3-4F0C-4D2D-8B9E-9804DD51A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0" y="2715"/>
                <a:ext cx="7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13" name="Line 412">
                <a:extLst>
                  <a:ext uri="{FF2B5EF4-FFF2-40B4-BE49-F238E27FC236}">
                    <a16:creationId xmlns:a16="http://schemas.microsoft.com/office/drawing/2014/main" id="{C95E097B-1480-45B9-9739-1A03983FF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5" y="27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14" name="Line 413">
                <a:extLst>
                  <a:ext uri="{FF2B5EF4-FFF2-40B4-BE49-F238E27FC236}">
                    <a16:creationId xmlns:a16="http://schemas.microsoft.com/office/drawing/2014/main" id="{F03ADF65-F171-49B9-9996-0798746C9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5" y="2681"/>
                <a:ext cx="83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15" name="Line 414">
                <a:extLst>
                  <a:ext uri="{FF2B5EF4-FFF2-40B4-BE49-F238E27FC236}">
                    <a16:creationId xmlns:a16="http://schemas.microsoft.com/office/drawing/2014/main" id="{73A52C2A-183A-4AFD-A5ED-5409BAA31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8" y="268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16" name="Line 415">
                <a:extLst>
                  <a:ext uri="{FF2B5EF4-FFF2-40B4-BE49-F238E27FC236}">
                    <a16:creationId xmlns:a16="http://schemas.microsoft.com/office/drawing/2014/main" id="{C355EDE8-12DB-489D-A70E-D839718E6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8" y="2672"/>
                <a:ext cx="9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17" name="Line 416">
                <a:extLst>
                  <a:ext uri="{FF2B5EF4-FFF2-40B4-BE49-F238E27FC236}">
                    <a16:creationId xmlns:a16="http://schemas.microsoft.com/office/drawing/2014/main" id="{039E5056-5B89-4DE5-BF2F-76E82D22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26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18" name="Line 417">
                <a:extLst>
                  <a:ext uri="{FF2B5EF4-FFF2-40B4-BE49-F238E27FC236}">
                    <a16:creationId xmlns:a16="http://schemas.microsoft.com/office/drawing/2014/main" id="{30C9AE84-8664-492E-97C2-C44409491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26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19" name="Line 418">
                <a:extLst>
                  <a:ext uri="{FF2B5EF4-FFF2-40B4-BE49-F238E27FC236}">
                    <a16:creationId xmlns:a16="http://schemas.microsoft.com/office/drawing/2014/main" id="{4C637D92-86DA-45DA-8851-D131ADCAF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26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20" name="Line 419">
                <a:extLst>
                  <a:ext uri="{FF2B5EF4-FFF2-40B4-BE49-F238E27FC236}">
                    <a16:creationId xmlns:a16="http://schemas.microsoft.com/office/drawing/2014/main" id="{2B6E859F-97D1-4800-8099-6ABCCA907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2672"/>
                <a:ext cx="91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21" name="Line 420">
                <a:extLst>
                  <a:ext uri="{FF2B5EF4-FFF2-40B4-BE49-F238E27FC236}">
                    <a16:creationId xmlns:a16="http://schemas.microsoft.com/office/drawing/2014/main" id="{690D06EB-111B-4C2E-B998-639E0F09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268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22" name="Line 421">
                <a:extLst>
                  <a:ext uri="{FF2B5EF4-FFF2-40B4-BE49-F238E27FC236}">
                    <a16:creationId xmlns:a16="http://schemas.microsoft.com/office/drawing/2014/main" id="{C7AB2951-9BD2-4734-A55B-312C87F76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2681"/>
                <a:ext cx="82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23" name="Line 422">
                <a:extLst>
                  <a:ext uri="{FF2B5EF4-FFF2-40B4-BE49-F238E27FC236}">
                    <a16:creationId xmlns:a16="http://schemas.microsoft.com/office/drawing/2014/main" id="{BFC3B521-62E6-4734-9743-811FBFB70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7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24" name="Line 423">
                <a:extLst>
                  <a:ext uri="{FF2B5EF4-FFF2-40B4-BE49-F238E27FC236}">
                    <a16:creationId xmlns:a16="http://schemas.microsoft.com/office/drawing/2014/main" id="{F6D7DD3E-86AD-4444-A0E7-538505792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715"/>
                <a:ext cx="6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25" name="Line 424">
                <a:extLst>
                  <a:ext uri="{FF2B5EF4-FFF2-40B4-BE49-F238E27FC236}">
                    <a16:creationId xmlns:a16="http://schemas.microsoft.com/office/drawing/2014/main" id="{0E9ED29B-040C-4B24-8F7C-956F1D8E6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9" y="275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26" name="Line 425">
                <a:extLst>
                  <a:ext uri="{FF2B5EF4-FFF2-40B4-BE49-F238E27FC236}">
                    <a16:creationId xmlns:a16="http://schemas.microsoft.com/office/drawing/2014/main" id="{C504082F-879A-448C-BA77-FE4F0C030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9" y="2757"/>
                <a:ext cx="68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27" name="Line 426">
                <a:extLst>
                  <a:ext uri="{FF2B5EF4-FFF2-40B4-BE49-F238E27FC236}">
                    <a16:creationId xmlns:a16="http://schemas.microsoft.com/office/drawing/2014/main" id="{AB18BBBE-51B2-42C3-9589-BDB04D93A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7" y="28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28" name="Line 427">
                <a:extLst>
                  <a:ext uri="{FF2B5EF4-FFF2-40B4-BE49-F238E27FC236}">
                    <a16:creationId xmlns:a16="http://schemas.microsoft.com/office/drawing/2014/main" id="{C9E8EF9C-5BE5-48C0-B950-0C39E1525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7" y="2816"/>
                <a:ext cx="52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29" name="Line 428">
                <a:extLst>
                  <a:ext uri="{FF2B5EF4-FFF2-40B4-BE49-F238E27FC236}">
                    <a16:creationId xmlns:a16="http://schemas.microsoft.com/office/drawing/2014/main" id="{ED806A44-AAD4-4E1A-8930-BA75C200F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88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30" name="Line 429">
                <a:extLst>
                  <a:ext uri="{FF2B5EF4-FFF2-40B4-BE49-F238E27FC236}">
                    <a16:creationId xmlns:a16="http://schemas.microsoft.com/office/drawing/2014/main" id="{79775B26-A062-4399-A512-72E432B60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884"/>
                <a:ext cx="46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31" name="Line 430">
                <a:extLst>
                  <a:ext uri="{FF2B5EF4-FFF2-40B4-BE49-F238E27FC236}">
                    <a16:creationId xmlns:a16="http://schemas.microsoft.com/office/drawing/2014/main" id="{7B9A66E7-D087-4BB7-B44B-8D37BAAF0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5" y="29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32" name="Line 431">
                <a:extLst>
                  <a:ext uri="{FF2B5EF4-FFF2-40B4-BE49-F238E27FC236}">
                    <a16:creationId xmlns:a16="http://schemas.microsoft.com/office/drawing/2014/main" id="{DDA72DDF-23C2-4E93-A01D-7C6002C74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5" y="2968"/>
                <a:ext cx="22" cy="9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33" name="Line 432">
                <a:extLst>
                  <a:ext uri="{FF2B5EF4-FFF2-40B4-BE49-F238E27FC236}">
                    <a16:creationId xmlns:a16="http://schemas.microsoft.com/office/drawing/2014/main" id="{B84A6A98-FDDC-4C03-81DD-99683F0F0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7" y="30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34" name="Line 433">
                <a:extLst>
                  <a:ext uri="{FF2B5EF4-FFF2-40B4-BE49-F238E27FC236}">
                    <a16:creationId xmlns:a16="http://schemas.microsoft.com/office/drawing/2014/main" id="{3796E19D-D3BA-4DC1-B39A-4F1F4A0ED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7" y="3062"/>
                <a:ext cx="8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35" name="Line 434">
                <a:extLst>
                  <a:ext uri="{FF2B5EF4-FFF2-40B4-BE49-F238E27FC236}">
                    <a16:creationId xmlns:a16="http://schemas.microsoft.com/office/drawing/2014/main" id="{28691374-E81E-42D5-A967-63EE928F6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5" y="315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36" name="Rectangle 435">
                <a:extLst>
                  <a:ext uri="{FF2B5EF4-FFF2-40B4-BE49-F238E27FC236}">
                    <a16:creationId xmlns:a16="http://schemas.microsoft.com/office/drawing/2014/main" id="{1A673241-239D-4020-80DF-566D282F2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7" y="3016"/>
                <a:ext cx="4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30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Composantes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 réutilisables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337" name="Freeform 437">
                <a:extLst>
                  <a:ext uri="{FF2B5EF4-FFF2-40B4-BE49-F238E27FC236}">
                    <a16:creationId xmlns:a16="http://schemas.microsoft.com/office/drawing/2014/main" id="{BBF735B6-4ED9-4C43-A505-51A4C0F68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8" y="3104"/>
                <a:ext cx="557" cy="440"/>
              </a:xfrm>
              <a:custGeom>
                <a:avLst/>
                <a:gdLst>
                  <a:gd name="T0" fmla="*/ 557 w 557"/>
                  <a:gd name="T1" fmla="*/ 220 h 440"/>
                  <a:gd name="T2" fmla="*/ 549 w 557"/>
                  <a:gd name="T3" fmla="*/ 262 h 440"/>
                  <a:gd name="T4" fmla="*/ 534 w 557"/>
                  <a:gd name="T5" fmla="*/ 305 h 440"/>
                  <a:gd name="T6" fmla="*/ 504 w 557"/>
                  <a:gd name="T7" fmla="*/ 347 h 440"/>
                  <a:gd name="T8" fmla="*/ 474 w 557"/>
                  <a:gd name="T9" fmla="*/ 381 h 440"/>
                  <a:gd name="T10" fmla="*/ 384 w 557"/>
                  <a:gd name="T11" fmla="*/ 423 h 440"/>
                  <a:gd name="T12" fmla="*/ 279 w 557"/>
                  <a:gd name="T13" fmla="*/ 440 h 440"/>
                  <a:gd name="T14" fmla="*/ 279 w 557"/>
                  <a:gd name="T15" fmla="*/ 440 h 440"/>
                  <a:gd name="T16" fmla="*/ 173 w 557"/>
                  <a:gd name="T17" fmla="*/ 423 h 440"/>
                  <a:gd name="T18" fmla="*/ 83 w 557"/>
                  <a:gd name="T19" fmla="*/ 381 h 440"/>
                  <a:gd name="T20" fmla="*/ 45 w 557"/>
                  <a:gd name="T21" fmla="*/ 347 h 440"/>
                  <a:gd name="T22" fmla="*/ 23 w 557"/>
                  <a:gd name="T23" fmla="*/ 305 h 440"/>
                  <a:gd name="T24" fmla="*/ 8 w 557"/>
                  <a:gd name="T25" fmla="*/ 262 h 440"/>
                  <a:gd name="T26" fmla="*/ 0 w 557"/>
                  <a:gd name="T27" fmla="*/ 220 h 440"/>
                  <a:gd name="T28" fmla="*/ 0 w 557"/>
                  <a:gd name="T29" fmla="*/ 220 h 440"/>
                  <a:gd name="T30" fmla="*/ 8 w 557"/>
                  <a:gd name="T31" fmla="*/ 178 h 440"/>
                  <a:gd name="T32" fmla="*/ 23 w 557"/>
                  <a:gd name="T33" fmla="*/ 135 h 440"/>
                  <a:gd name="T34" fmla="*/ 45 w 557"/>
                  <a:gd name="T35" fmla="*/ 101 h 440"/>
                  <a:gd name="T36" fmla="*/ 83 w 557"/>
                  <a:gd name="T37" fmla="*/ 68 h 440"/>
                  <a:gd name="T38" fmla="*/ 173 w 557"/>
                  <a:gd name="T39" fmla="*/ 17 h 440"/>
                  <a:gd name="T40" fmla="*/ 279 w 557"/>
                  <a:gd name="T41" fmla="*/ 0 h 440"/>
                  <a:gd name="T42" fmla="*/ 279 w 557"/>
                  <a:gd name="T43" fmla="*/ 0 h 440"/>
                  <a:gd name="T44" fmla="*/ 384 w 557"/>
                  <a:gd name="T45" fmla="*/ 17 h 440"/>
                  <a:gd name="T46" fmla="*/ 474 w 557"/>
                  <a:gd name="T47" fmla="*/ 68 h 440"/>
                  <a:gd name="T48" fmla="*/ 504 w 557"/>
                  <a:gd name="T49" fmla="*/ 101 h 440"/>
                  <a:gd name="T50" fmla="*/ 534 w 557"/>
                  <a:gd name="T51" fmla="*/ 135 h 440"/>
                  <a:gd name="T52" fmla="*/ 549 w 557"/>
                  <a:gd name="T53" fmla="*/ 178 h 440"/>
                  <a:gd name="T54" fmla="*/ 557 w 557"/>
                  <a:gd name="T55" fmla="*/ 22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7" h="440">
                    <a:moveTo>
                      <a:pt x="557" y="220"/>
                    </a:moveTo>
                    <a:lnTo>
                      <a:pt x="549" y="262"/>
                    </a:lnTo>
                    <a:lnTo>
                      <a:pt x="534" y="305"/>
                    </a:lnTo>
                    <a:lnTo>
                      <a:pt x="504" y="347"/>
                    </a:lnTo>
                    <a:lnTo>
                      <a:pt x="474" y="381"/>
                    </a:lnTo>
                    <a:lnTo>
                      <a:pt x="384" y="423"/>
                    </a:lnTo>
                    <a:lnTo>
                      <a:pt x="279" y="440"/>
                    </a:lnTo>
                    <a:lnTo>
                      <a:pt x="279" y="440"/>
                    </a:lnTo>
                    <a:lnTo>
                      <a:pt x="173" y="423"/>
                    </a:lnTo>
                    <a:lnTo>
                      <a:pt x="83" y="381"/>
                    </a:lnTo>
                    <a:lnTo>
                      <a:pt x="45" y="347"/>
                    </a:lnTo>
                    <a:lnTo>
                      <a:pt x="23" y="305"/>
                    </a:lnTo>
                    <a:lnTo>
                      <a:pt x="8" y="262"/>
                    </a:lnTo>
                    <a:lnTo>
                      <a:pt x="0" y="220"/>
                    </a:lnTo>
                    <a:lnTo>
                      <a:pt x="0" y="220"/>
                    </a:lnTo>
                    <a:lnTo>
                      <a:pt x="8" y="178"/>
                    </a:lnTo>
                    <a:lnTo>
                      <a:pt x="23" y="135"/>
                    </a:lnTo>
                    <a:lnTo>
                      <a:pt x="45" y="101"/>
                    </a:lnTo>
                    <a:lnTo>
                      <a:pt x="83" y="68"/>
                    </a:lnTo>
                    <a:lnTo>
                      <a:pt x="173" y="17"/>
                    </a:lnTo>
                    <a:lnTo>
                      <a:pt x="279" y="0"/>
                    </a:lnTo>
                    <a:lnTo>
                      <a:pt x="279" y="0"/>
                    </a:lnTo>
                    <a:lnTo>
                      <a:pt x="384" y="17"/>
                    </a:lnTo>
                    <a:lnTo>
                      <a:pt x="474" y="68"/>
                    </a:lnTo>
                    <a:lnTo>
                      <a:pt x="504" y="101"/>
                    </a:lnTo>
                    <a:lnTo>
                      <a:pt x="534" y="135"/>
                    </a:lnTo>
                    <a:lnTo>
                      <a:pt x="549" y="178"/>
                    </a:lnTo>
                    <a:lnTo>
                      <a:pt x="557" y="2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38" name="Line 438">
                <a:extLst>
                  <a:ext uri="{FF2B5EF4-FFF2-40B4-BE49-F238E27FC236}">
                    <a16:creationId xmlns:a16="http://schemas.microsoft.com/office/drawing/2014/main" id="{EA92871C-DED4-4F77-B9D5-1221CD18F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7" y="3324"/>
                <a:ext cx="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39" name="Line 439">
                <a:extLst>
                  <a:ext uri="{FF2B5EF4-FFF2-40B4-BE49-F238E27FC236}">
                    <a16:creationId xmlns:a16="http://schemas.microsoft.com/office/drawing/2014/main" id="{976B8436-35F7-4F4C-96C5-9A756326E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33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40" name="Line 440">
                <a:extLst>
                  <a:ext uri="{FF2B5EF4-FFF2-40B4-BE49-F238E27FC236}">
                    <a16:creationId xmlns:a16="http://schemas.microsoft.com/office/drawing/2014/main" id="{6C603A60-909E-4796-8F5F-0D5952104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3366"/>
                <a:ext cx="15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41" name="Line 441">
                <a:extLst>
                  <a:ext uri="{FF2B5EF4-FFF2-40B4-BE49-F238E27FC236}">
                    <a16:creationId xmlns:a16="http://schemas.microsoft.com/office/drawing/2014/main" id="{2133BFF7-A526-4D98-8D06-C93007980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340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42" name="Line 442">
                <a:extLst>
                  <a:ext uri="{FF2B5EF4-FFF2-40B4-BE49-F238E27FC236}">
                    <a16:creationId xmlns:a16="http://schemas.microsoft.com/office/drawing/2014/main" id="{52C949DB-6D93-47F1-8408-B6E45287E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2" y="3409"/>
                <a:ext cx="30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43" name="Line 443">
                <a:extLst>
                  <a:ext uri="{FF2B5EF4-FFF2-40B4-BE49-F238E27FC236}">
                    <a16:creationId xmlns:a16="http://schemas.microsoft.com/office/drawing/2014/main" id="{74F79609-534E-450F-881A-7426A7531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" y="34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44" name="Line 444">
                <a:extLst>
                  <a:ext uri="{FF2B5EF4-FFF2-40B4-BE49-F238E27FC236}">
                    <a16:creationId xmlns:a16="http://schemas.microsoft.com/office/drawing/2014/main" id="{BCAA6A5E-D065-4560-9C7E-150DABF6A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2" y="3451"/>
                <a:ext cx="30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45" name="Line 445">
                <a:extLst>
                  <a:ext uri="{FF2B5EF4-FFF2-40B4-BE49-F238E27FC236}">
                    <a16:creationId xmlns:a16="http://schemas.microsoft.com/office/drawing/2014/main" id="{16F039F8-3FB7-4253-B8D5-9133BF46A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2" y="34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46" name="Line 446">
                <a:extLst>
                  <a:ext uri="{FF2B5EF4-FFF2-40B4-BE49-F238E27FC236}">
                    <a16:creationId xmlns:a16="http://schemas.microsoft.com/office/drawing/2014/main" id="{06A5F753-A95E-410F-84CD-EC68951F1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2" y="3485"/>
                <a:ext cx="90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47" name="Line 447">
                <a:extLst>
                  <a:ext uri="{FF2B5EF4-FFF2-40B4-BE49-F238E27FC236}">
                    <a16:creationId xmlns:a16="http://schemas.microsoft.com/office/drawing/2014/main" id="{D4C51AFA-F6E4-4705-8CC9-05CC03121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35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48" name="Line 448">
                <a:extLst>
                  <a:ext uri="{FF2B5EF4-FFF2-40B4-BE49-F238E27FC236}">
                    <a16:creationId xmlns:a16="http://schemas.microsoft.com/office/drawing/2014/main" id="{D34AD5DF-8F53-41E0-8D19-D367C17B4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57" y="3527"/>
                <a:ext cx="105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49" name="Line 449">
                <a:extLst>
                  <a:ext uri="{FF2B5EF4-FFF2-40B4-BE49-F238E27FC236}">
                    <a16:creationId xmlns:a16="http://schemas.microsoft.com/office/drawing/2014/main" id="{1F966B04-74EF-437D-8039-142453972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35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Line 450">
                <a:extLst>
                  <a:ext uri="{FF2B5EF4-FFF2-40B4-BE49-F238E27FC236}">
                    <a16:creationId xmlns:a16="http://schemas.microsoft.com/office/drawing/2014/main" id="{3F50CDD3-CCEE-49C9-9B9F-40607AFD3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35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51" name="Line 451">
                <a:extLst>
                  <a:ext uri="{FF2B5EF4-FFF2-40B4-BE49-F238E27FC236}">
                    <a16:creationId xmlns:a16="http://schemas.microsoft.com/office/drawing/2014/main" id="{2484CBE8-A2E6-4EF1-A5FF-5CC8EF7F0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35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Line 452">
                <a:extLst>
                  <a:ext uri="{FF2B5EF4-FFF2-40B4-BE49-F238E27FC236}">
                    <a16:creationId xmlns:a16="http://schemas.microsoft.com/office/drawing/2014/main" id="{C9749D3D-113E-4A7C-AB1A-8DA4A33E3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51" y="3527"/>
                <a:ext cx="106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53" name="Line 453">
                <a:extLst>
                  <a:ext uri="{FF2B5EF4-FFF2-40B4-BE49-F238E27FC236}">
                    <a16:creationId xmlns:a16="http://schemas.microsoft.com/office/drawing/2014/main" id="{E2FD39DC-76CF-48F3-9D00-E901B5446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1" y="35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Line 454">
                <a:extLst>
                  <a:ext uri="{FF2B5EF4-FFF2-40B4-BE49-F238E27FC236}">
                    <a16:creationId xmlns:a16="http://schemas.microsoft.com/office/drawing/2014/main" id="{1DC30D27-DD70-4C53-9D23-BCFC485BA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61" y="3485"/>
                <a:ext cx="90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55" name="Line 455">
                <a:extLst>
                  <a:ext uri="{FF2B5EF4-FFF2-40B4-BE49-F238E27FC236}">
                    <a16:creationId xmlns:a16="http://schemas.microsoft.com/office/drawing/2014/main" id="{02E53393-D791-4BC6-9CAD-493444181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1" y="34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Line 456">
                <a:extLst>
                  <a:ext uri="{FF2B5EF4-FFF2-40B4-BE49-F238E27FC236}">
                    <a16:creationId xmlns:a16="http://schemas.microsoft.com/office/drawing/2014/main" id="{D7D96DC5-90E7-4054-9716-0960D6496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23" y="3451"/>
                <a:ext cx="38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57" name="Line 457">
                <a:extLst>
                  <a:ext uri="{FF2B5EF4-FFF2-40B4-BE49-F238E27FC236}">
                    <a16:creationId xmlns:a16="http://schemas.microsoft.com/office/drawing/2014/main" id="{4F0530CD-5290-4376-AF06-8621D88B3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34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Line 458">
                <a:extLst>
                  <a:ext uri="{FF2B5EF4-FFF2-40B4-BE49-F238E27FC236}">
                    <a16:creationId xmlns:a16="http://schemas.microsoft.com/office/drawing/2014/main" id="{2B62C134-8280-4762-87BF-017E998AB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01" y="3409"/>
                <a:ext cx="22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59" name="Line 459">
                <a:extLst>
                  <a:ext uri="{FF2B5EF4-FFF2-40B4-BE49-F238E27FC236}">
                    <a16:creationId xmlns:a16="http://schemas.microsoft.com/office/drawing/2014/main" id="{CF0CF8E8-1CD3-40A3-ACD6-D303A5552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1" y="340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Line 460">
                <a:extLst>
                  <a:ext uri="{FF2B5EF4-FFF2-40B4-BE49-F238E27FC236}">
                    <a16:creationId xmlns:a16="http://schemas.microsoft.com/office/drawing/2014/main" id="{614CF988-1072-4516-AD85-F68EF0C6B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86" y="3366"/>
                <a:ext cx="15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61" name="Line 461">
                <a:extLst>
                  <a:ext uri="{FF2B5EF4-FFF2-40B4-BE49-F238E27FC236}">
                    <a16:creationId xmlns:a16="http://schemas.microsoft.com/office/drawing/2014/main" id="{2900F507-9A02-43DC-8461-753D5F19A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" y="33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Line 462">
                <a:extLst>
                  <a:ext uri="{FF2B5EF4-FFF2-40B4-BE49-F238E27FC236}">
                    <a16:creationId xmlns:a16="http://schemas.microsoft.com/office/drawing/2014/main" id="{DC4BD966-2A52-4A7B-8196-7BF2C3B08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8" y="3324"/>
                <a:ext cx="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63" name="Line 463">
                <a:extLst>
                  <a:ext uri="{FF2B5EF4-FFF2-40B4-BE49-F238E27FC236}">
                    <a16:creationId xmlns:a16="http://schemas.microsoft.com/office/drawing/2014/main" id="{087A13C2-7BB3-4D11-80A8-65F7DEC7F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8" y="33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Line 464">
                <a:extLst>
                  <a:ext uri="{FF2B5EF4-FFF2-40B4-BE49-F238E27FC236}">
                    <a16:creationId xmlns:a16="http://schemas.microsoft.com/office/drawing/2014/main" id="{9FE869A3-53D7-4DAF-85EA-40E8B0FBD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8" y="33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65" name="Line 465">
                <a:extLst>
                  <a:ext uri="{FF2B5EF4-FFF2-40B4-BE49-F238E27FC236}">
                    <a16:creationId xmlns:a16="http://schemas.microsoft.com/office/drawing/2014/main" id="{1F30D5B2-3BA0-4E48-85FD-FE39D50C9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8" y="33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66" name="Line 466">
                <a:extLst>
                  <a:ext uri="{FF2B5EF4-FFF2-40B4-BE49-F238E27FC236}">
                    <a16:creationId xmlns:a16="http://schemas.microsoft.com/office/drawing/2014/main" id="{2E9E6B63-F9A9-48A8-844D-1D1179EC4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8" y="3282"/>
                <a:ext cx="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67" name="Line 467">
                <a:extLst>
                  <a:ext uri="{FF2B5EF4-FFF2-40B4-BE49-F238E27FC236}">
                    <a16:creationId xmlns:a16="http://schemas.microsoft.com/office/drawing/2014/main" id="{4C1204F3-0ED1-4168-8845-504FB272D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" y="328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" name="Line 468">
                <a:extLst>
                  <a:ext uri="{FF2B5EF4-FFF2-40B4-BE49-F238E27FC236}">
                    <a16:creationId xmlns:a16="http://schemas.microsoft.com/office/drawing/2014/main" id="{BB2C1ABE-31E4-4971-8C52-8307EE025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6" y="3239"/>
                <a:ext cx="15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69" name="Line 469">
                <a:extLst>
                  <a:ext uri="{FF2B5EF4-FFF2-40B4-BE49-F238E27FC236}">
                    <a16:creationId xmlns:a16="http://schemas.microsoft.com/office/drawing/2014/main" id="{E0A6B606-5FEF-4CEA-B951-896178699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1" y="323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70" name="Line 470">
                <a:extLst>
                  <a:ext uri="{FF2B5EF4-FFF2-40B4-BE49-F238E27FC236}">
                    <a16:creationId xmlns:a16="http://schemas.microsoft.com/office/drawing/2014/main" id="{3D929526-B883-4E25-9681-BC78F05C4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1" y="3205"/>
                <a:ext cx="22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71" name="Line 471">
                <a:extLst>
                  <a:ext uri="{FF2B5EF4-FFF2-40B4-BE49-F238E27FC236}">
                    <a16:creationId xmlns:a16="http://schemas.microsoft.com/office/drawing/2014/main" id="{A544CA80-F88F-48F8-B6B2-7509F751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320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72" name="Line 472">
                <a:extLst>
                  <a:ext uri="{FF2B5EF4-FFF2-40B4-BE49-F238E27FC236}">
                    <a16:creationId xmlns:a16="http://schemas.microsoft.com/office/drawing/2014/main" id="{952EA0AD-78C3-4850-86B3-9A0BD2C01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3" y="3172"/>
                <a:ext cx="38" cy="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73" name="Line 473">
                <a:extLst>
                  <a:ext uri="{FF2B5EF4-FFF2-40B4-BE49-F238E27FC236}">
                    <a16:creationId xmlns:a16="http://schemas.microsoft.com/office/drawing/2014/main" id="{AA2D7A1B-A76D-4135-B1A3-97B6FE0EF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1" y="31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74" name="Line 474">
                <a:extLst>
                  <a:ext uri="{FF2B5EF4-FFF2-40B4-BE49-F238E27FC236}">
                    <a16:creationId xmlns:a16="http://schemas.microsoft.com/office/drawing/2014/main" id="{626B7EDD-D0DF-4534-A915-4522801E2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1" y="3121"/>
                <a:ext cx="90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75" name="Line 475">
                <a:extLst>
                  <a:ext uri="{FF2B5EF4-FFF2-40B4-BE49-F238E27FC236}">
                    <a16:creationId xmlns:a16="http://schemas.microsoft.com/office/drawing/2014/main" id="{94A56A64-FCE1-4C1B-9013-B0E02A6AB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1" y="312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76" name="Line 476">
                <a:extLst>
                  <a:ext uri="{FF2B5EF4-FFF2-40B4-BE49-F238E27FC236}">
                    <a16:creationId xmlns:a16="http://schemas.microsoft.com/office/drawing/2014/main" id="{AB8B7D09-C4F6-4BDA-89F3-60A6E96B7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1" y="3104"/>
                <a:ext cx="106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77" name="Line 477">
                <a:extLst>
                  <a:ext uri="{FF2B5EF4-FFF2-40B4-BE49-F238E27FC236}">
                    <a16:creationId xmlns:a16="http://schemas.microsoft.com/office/drawing/2014/main" id="{5B4E9B40-1922-4B11-85D1-ECB90BCD9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31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78" name="Line 478">
                <a:extLst>
                  <a:ext uri="{FF2B5EF4-FFF2-40B4-BE49-F238E27FC236}">
                    <a16:creationId xmlns:a16="http://schemas.microsoft.com/office/drawing/2014/main" id="{116D8479-739A-4434-BAA0-352F97AAE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31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79" name="Line 479">
                <a:extLst>
                  <a:ext uri="{FF2B5EF4-FFF2-40B4-BE49-F238E27FC236}">
                    <a16:creationId xmlns:a16="http://schemas.microsoft.com/office/drawing/2014/main" id="{39B44E85-AE73-4469-9CF3-4A796CE27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31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80" name="Line 480">
                <a:extLst>
                  <a:ext uri="{FF2B5EF4-FFF2-40B4-BE49-F238E27FC236}">
                    <a16:creationId xmlns:a16="http://schemas.microsoft.com/office/drawing/2014/main" id="{074B9C11-1BA5-41BB-854D-179B19243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3104"/>
                <a:ext cx="105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81" name="Line 481">
                <a:extLst>
                  <a:ext uri="{FF2B5EF4-FFF2-40B4-BE49-F238E27FC236}">
                    <a16:creationId xmlns:a16="http://schemas.microsoft.com/office/drawing/2014/main" id="{F9B33C21-FDBE-465A-8F2A-FA893DF1B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312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82" name="Line 482">
                <a:extLst>
                  <a:ext uri="{FF2B5EF4-FFF2-40B4-BE49-F238E27FC236}">
                    <a16:creationId xmlns:a16="http://schemas.microsoft.com/office/drawing/2014/main" id="{800095C2-72E9-43C2-8FAF-057EDC84C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3121"/>
                <a:ext cx="90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83" name="Line 483">
                <a:extLst>
                  <a:ext uri="{FF2B5EF4-FFF2-40B4-BE49-F238E27FC236}">
                    <a16:creationId xmlns:a16="http://schemas.microsoft.com/office/drawing/2014/main" id="{DFC3A358-E9D5-452D-9177-FD667DD2A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2" y="31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84" name="Line 484">
                <a:extLst>
                  <a:ext uri="{FF2B5EF4-FFF2-40B4-BE49-F238E27FC236}">
                    <a16:creationId xmlns:a16="http://schemas.microsoft.com/office/drawing/2014/main" id="{D9B9F36C-CA72-4B61-A13B-69FD051BB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2" y="3172"/>
                <a:ext cx="30" cy="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85" name="Line 485">
                <a:extLst>
                  <a:ext uri="{FF2B5EF4-FFF2-40B4-BE49-F238E27FC236}">
                    <a16:creationId xmlns:a16="http://schemas.microsoft.com/office/drawing/2014/main" id="{82826B17-8551-4B76-8954-B1BC62C0B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" y="320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86" name="Line 486">
                <a:extLst>
                  <a:ext uri="{FF2B5EF4-FFF2-40B4-BE49-F238E27FC236}">
                    <a16:creationId xmlns:a16="http://schemas.microsoft.com/office/drawing/2014/main" id="{A9349271-27A0-4937-AC73-08566FC8E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" y="3205"/>
                <a:ext cx="30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87" name="Line 487">
                <a:extLst>
                  <a:ext uri="{FF2B5EF4-FFF2-40B4-BE49-F238E27FC236}">
                    <a16:creationId xmlns:a16="http://schemas.microsoft.com/office/drawing/2014/main" id="{73A80237-7237-4932-BAFE-7A2B797F4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323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88" name="Line 488">
                <a:extLst>
                  <a:ext uri="{FF2B5EF4-FFF2-40B4-BE49-F238E27FC236}">
                    <a16:creationId xmlns:a16="http://schemas.microsoft.com/office/drawing/2014/main" id="{E60D4F25-432B-4A59-800E-FE0368760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3239"/>
                <a:ext cx="15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89" name="Line 489">
                <a:extLst>
                  <a:ext uri="{FF2B5EF4-FFF2-40B4-BE49-F238E27FC236}">
                    <a16:creationId xmlns:a16="http://schemas.microsoft.com/office/drawing/2014/main" id="{F9409214-54F4-4C50-B656-EA31B2F66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328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90" name="Line 490">
                <a:extLst>
                  <a:ext uri="{FF2B5EF4-FFF2-40B4-BE49-F238E27FC236}">
                    <a16:creationId xmlns:a16="http://schemas.microsoft.com/office/drawing/2014/main" id="{E6E6EC20-E735-47A0-8C03-EAC93ED8D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3282"/>
                <a:ext cx="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91" name="Line 491">
                <a:extLst>
                  <a:ext uri="{FF2B5EF4-FFF2-40B4-BE49-F238E27FC236}">
                    <a16:creationId xmlns:a16="http://schemas.microsoft.com/office/drawing/2014/main" id="{86387058-88A1-4CBD-831B-8CF022B3F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3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92" name="Rectangle 493">
                <a:extLst>
                  <a:ext uri="{FF2B5EF4-FFF2-40B4-BE49-F238E27FC236}">
                    <a16:creationId xmlns:a16="http://schemas.microsoft.com/office/drawing/2014/main" id="{924E6BF1-2EA0-487D-9D41-6D97F9A4C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6" y="3220"/>
                <a:ext cx="46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Composantes</a:t>
                </a:r>
                <a:r>
                  <a:rPr kumimoji="0" lang="fr-FR" altLang="fr-FR" sz="11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1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OTS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393" name="Freeform 494">
                <a:extLst>
                  <a:ext uri="{FF2B5EF4-FFF2-40B4-BE49-F238E27FC236}">
                    <a16:creationId xmlns:a16="http://schemas.microsoft.com/office/drawing/2014/main" id="{E792C5F4-0C15-48CC-AB85-2A901311F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19"/>
                <a:ext cx="632" cy="440"/>
              </a:xfrm>
              <a:custGeom>
                <a:avLst/>
                <a:gdLst>
                  <a:gd name="T0" fmla="*/ 632 w 632"/>
                  <a:gd name="T1" fmla="*/ 220 h 440"/>
                  <a:gd name="T2" fmla="*/ 625 w 632"/>
                  <a:gd name="T3" fmla="*/ 262 h 440"/>
                  <a:gd name="T4" fmla="*/ 602 w 632"/>
                  <a:gd name="T5" fmla="*/ 304 h 440"/>
                  <a:gd name="T6" fmla="*/ 572 w 632"/>
                  <a:gd name="T7" fmla="*/ 347 h 440"/>
                  <a:gd name="T8" fmla="*/ 535 w 632"/>
                  <a:gd name="T9" fmla="*/ 380 h 440"/>
                  <a:gd name="T10" fmla="*/ 437 w 632"/>
                  <a:gd name="T11" fmla="*/ 423 h 440"/>
                  <a:gd name="T12" fmla="*/ 316 w 632"/>
                  <a:gd name="T13" fmla="*/ 440 h 440"/>
                  <a:gd name="T14" fmla="*/ 316 w 632"/>
                  <a:gd name="T15" fmla="*/ 440 h 440"/>
                  <a:gd name="T16" fmla="*/ 196 w 632"/>
                  <a:gd name="T17" fmla="*/ 423 h 440"/>
                  <a:gd name="T18" fmla="*/ 91 w 632"/>
                  <a:gd name="T19" fmla="*/ 380 h 440"/>
                  <a:gd name="T20" fmla="*/ 53 w 632"/>
                  <a:gd name="T21" fmla="*/ 347 h 440"/>
                  <a:gd name="T22" fmla="*/ 23 w 632"/>
                  <a:gd name="T23" fmla="*/ 304 h 440"/>
                  <a:gd name="T24" fmla="*/ 8 w 632"/>
                  <a:gd name="T25" fmla="*/ 262 h 440"/>
                  <a:gd name="T26" fmla="*/ 0 w 632"/>
                  <a:gd name="T27" fmla="*/ 220 h 440"/>
                  <a:gd name="T28" fmla="*/ 0 w 632"/>
                  <a:gd name="T29" fmla="*/ 220 h 440"/>
                  <a:gd name="T30" fmla="*/ 8 w 632"/>
                  <a:gd name="T31" fmla="*/ 177 h 440"/>
                  <a:gd name="T32" fmla="*/ 23 w 632"/>
                  <a:gd name="T33" fmla="*/ 135 h 440"/>
                  <a:gd name="T34" fmla="*/ 53 w 632"/>
                  <a:gd name="T35" fmla="*/ 101 h 440"/>
                  <a:gd name="T36" fmla="*/ 91 w 632"/>
                  <a:gd name="T37" fmla="*/ 67 h 440"/>
                  <a:gd name="T38" fmla="*/ 196 w 632"/>
                  <a:gd name="T39" fmla="*/ 16 h 440"/>
                  <a:gd name="T40" fmla="*/ 316 w 632"/>
                  <a:gd name="T41" fmla="*/ 0 h 440"/>
                  <a:gd name="T42" fmla="*/ 316 w 632"/>
                  <a:gd name="T43" fmla="*/ 0 h 440"/>
                  <a:gd name="T44" fmla="*/ 437 w 632"/>
                  <a:gd name="T45" fmla="*/ 16 h 440"/>
                  <a:gd name="T46" fmla="*/ 535 w 632"/>
                  <a:gd name="T47" fmla="*/ 67 h 440"/>
                  <a:gd name="T48" fmla="*/ 572 w 632"/>
                  <a:gd name="T49" fmla="*/ 101 h 440"/>
                  <a:gd name="T50" fmla="*/ 602 w 632"/>
                  <a:gd name="T51" fmla="*/ 135 h 440"/>
                  <a:gd name="T52" fmla="*/ 625 w 632"/>
                  <a:gd name="T53" fmla="*/ 177 h 440"/>
                  <a:gd name="T54" fmla="*/ 632 w 632"/>
                  <a:gd name="T55" fmla="*/ 22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2" h="440">
                    <a:moveTo>
                      <a:pt x="632" y="220"/>
                    </a:moveTo>
                    <a:lnTo>
                      <a:pt x="625" y="262"/>
                    </a:lnTo>
                    <a:lnTo>
                      <a:pt x="602" y="304"/>
                    </a:lnTo>
                    <a:lnTo>
                      <a:pt x="572" y="347"/>
                    </a:lnTo>
                    <a:lnTo>
                      <a:pt x="535" y="380"/>
                    </a:lnTo>
                    <a:lnTo>
                      <a:pt x="437" y="423"/>
                    </a:lnTo>
                    <a:lnTo>
                      <a:pt x="316" y="440"/>
                    </a:lnTo>
                    <a:lnTo>
                      <a:pt x="316" y="440"/>
                    </a:lnTo>
                    <a:lnTo>
                      <a:pt x="196" y="423"/>
                    </a:lnTo>
                    <a:lnTo>
                      <a:pt x="91" y="380"/>
                    </a:lnTo>
                    <a:lnTo>
                      <a:pt x="53" y="347"/>
                    </a:lnTo>
                    <a:lnTo>
                      <a:pt x="23" y="304"/>
                    </a:lnTo>
                    <a:lnTo>
                      <a:pt x="8" y="262"/>
                    </a:lnTo>
                    <a:lnTo>
                      <a:pt x="0" y="220"/>
                    </a:lnTo>
                    <a:lnTo>
                      <a:pt x="0" y="220"/>
                    </a:lnTo>
                    <a:lnTo>
                      <a:pt x="8" y="177"/>
                    </a:lnTo>
                    <a:lnTo>
                      <a:pt x="23" y="135"/>
                    </a:lnTo>
                    <a:lnTo>
                      <a:pt x="53" y="101"/>
                    </a:lnTo>
                    <a:lnTo>
                      <a:pt x="91" y="67"/>
                    </a:lnTo>
                    <a:lnTo>
                      <a:pt x="196" y="16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437" y="16"/>
                    </a:lnTo>
                    <a:lnTo>
                      <a:pt x="535" y="67"/>
                    </a:lnTo>
                    <a:lnTo>
                      <a:pt x="572" y="101"/>
                    </a:lnTo>
                    <a:lnTo>
                      <a:pt x="602" y="135"/>
                    </a:lnTo>
                    <a:lnTo>
                      <a:pt x="625" y="177"/>
                    </a:lnTo>
                    <a:lnTo>
                      <a:pt x="632" y="2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94" name="Line 495">
                <a:extLst>
                  <a:ext uri="{FF2B5EF4-FFF2-40B4-BE49-F238E27FC236}">
                    <a16:creationId xmlns:a16="http://schemas.microsoft.com/office/drawing/2014/main" id="{25F78392-7B02-42EF-BEDA-C2D81E8AD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1" y="3739"/>
                <a:ext cx="7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95" name="Line 496">
                <a:extLst>
                  <a:ext uri="{FF2B5EF4-FFF2-40B4-BE49-F238E27FC236}">
                    <a16:creationId xmlns:a16="http://schemas.microsoft.com/office/drawing/2014/main" id="{2B8EFB94-C6D5-406F-974C-C05BDD35A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378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96" name="Line 497">
                <a:extLst>
                  <a:ext uri="{FF2B5EF4-FFF2-40B4-BE49-F238E27FC236}">
                    <a16:creationId xmlns:a16="http://schemas.microsoft.com/office/drawing/2014/main" id="{579F7EF8-9104-4514-A20A-961D579D9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8" y="3781"/>
                <a:ext cx="23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fr-CA" dirty="0">
                    <a:latin typeface="Arial Narrow" panose="020B0606020202030204" pitchFamily="34" charset="0"/>
                  </a:rPr>
                  <a:t>  </a:t>
                </a:r>
              </a:p>
            </p:txBody>
          </p:sp>
          <p:sp>
            <p:nvSpPr>
              <p:cNvPr id="397" name="Line 498">
                <a:extLst>
                  <a:ext uri="{FF2B5EF4-FFF2-40B4-BE49-F238E27FC236}">
                    <a16:creationId xmlns:a16="http://schemas.microsoft.com/office/drawing/2014/main" id="{257A19AC-184C-406B-8232-29D6EAABB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382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98" name="Line 499">
                <a:extLst>
                  <a:ext uri="{FF2B5EF4-FFF2-40B4-BE49-F238E27FC236}">
                    <a16:creationId xmlns:a16="http://schemas.microsoft.com/office/drawing/2014/main" id="{C63BE2DE-32AA-4570-8890-BB52C433A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8" y="3823"/>
                <a:ext cx="30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99" name="Line 500">
                <a:extLst>
                  <a:ext uri="{FF2B5EF4-FFF2-40B4-BE49-F238E27FC236}">
                    <a16:creationId xmlns:a16="http://schemas.microsoft.com/office/drawing/2014/main" id="{B9AA1B7D-F34B-4FD3-859C-2C350EFDD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8" y="38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00" name="Line 501">
                <a:extLst>
                  <a:ext uri="{FF2B5EF4-FFF2-40B4-BE49-F238E27FC236}">
                    <a16:creationId xmlns:a16="http://schemas.microsoft.com/office/drawing/2014/main" id="{BECE59F8-6D56-4A00-9018-6B85FD4A3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3866"/>
                <a:ext cx="37" cy="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01" name="Line 502">
                <a:extLst>
                  <a:ext uri="{FF2B5EF4-FFF2-40B4-BE49-F238E27FC236}">
                    <a16:creationId xmlns:a16="http://schemas.microsoft.com/office/drawing/2014/main" id="{5BCB8943-6BD4-4AEA-87A4-BA6C3236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389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02" name="Line 503">
                <a:extLst>
                  <a:ext uri="{FF2B5EF4-FFF2-40B4-BE49-F238E27FC236}">
                    <a16:creationId xmlns:a16="http://schemas.microsoft.com/office/drawing/2014/main" id="{663A4E05-3D77-4B6D-9537-CDA9BE35D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3" y="3899"/>
                <a:ext cx="98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03" name="Line 504">
                <a:extLst>
                  <a:ext uri="{FF2B5EF4-FFF2-40B4-BE49-F238E27FC236}">
                    <a16:creationId xmlns:a16="http://schemas.microsoft.com/office/drawing/2014/main" id="{388BB830-1732-4EFF-93C1-AFFAD0ABA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3" y="394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04" name="Line 505">
                <a:extLst>
                  <a:ext uri="{FF2B5EF4-FFF2-40B4-BE49-F238E27FC236}">
                    <a16:creationId xmlns:a16="http://schemas.microsoft.com/office/drawing/2014/main" id="{9FD7346D-EAA5-4D55-AF7E-27454D9F4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2" y="3942"/>
                <a:ext cx="121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05" name="Line 506">
                <a:extLst>
                  <a:ext uri="{FF2B5EF4-FFF2-40B4-BE49-F238E27FC236}">
                    <a16:creationId xmlns:a16="http://schemas.microsoft.com/office/drawing/2014/main" id="{3C3CAE26-C9EB-44D0-80A0-8F7E15E2A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2" y="395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06" name="Line 507">
                <a:extLst>
                  <a:ext uri="{FF2B5EF4-FFF2-40B4-BE49-F238E27FC236}">
                    <a16:creationId xmlns:a16="http://schemas.microsoft.com/office/drawing/2014/main" id="{82FC9B48-1ACD-4D8B-978F-C4CEF105A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2" y="395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07" name="Line 508">
                <a:extLst>
                  <a:ext uri="{FF2B5EF4-FFF2-40B4-BE49-F238E27FC236}">
                    <a16:creationId xmlns:a16="http://schemas.microsoft.com/office/drawing/2014/main" id="{806F39A6-72B9-4B7E-B586-A5274E511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2" y="395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08" name="Line 509">
                <a:extLst>
                  <a:ext uri="{FF2B5EF4-FFF2-40B4-BE49-F238E27FC236}">
                    <a16:creationId xmlns:a16="http://schemas.microsoft.com/office/drawing/2014/main" id="{C9D60D26-1B69-4DC4-A398-C148E02D0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" y="3942"/>
                <a:ext cx="12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09" name="Line 510">
                <a:extLst>
                  <a:ext uri="{FF2B5EF4-FFF2-40B4-BE49-F238E27FC236}">
                    <a16:creationId xmlns:a16="http://schemas.microsoft.com/office/drawing/2014/main" id="{843C6D86-35C2-4FB9-812F-3CE077163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2" y="394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10" name="Line 511">
                <a:extLst>
                  <a:ext uri="{FF2B5EF4-FFF2-40B4-BE49-F238E27FC236}">
                    <a16:creationId xmlns:a16="http://schemas.microsoft.com/office/drawing/2014/main" id="{6D984025-7539-432C-A582-E8C751A40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17" y="3899"/>
                <a:ext cx="105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11" name="Line 512">
                <a:extLst>
                  <a:ext uri="{FF2B5EF4-FFF2-40B4-BE49-F238E27FC236}">
                    <a16:creationId xmlns:a16="http://schemas.microsoft.com/office/drawing/2014/main" id="{52D6E8A0-B3BE-4E66-8D2A-1E89E5A66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7" y="389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12" name="Line 513">
                <a:extLst>
                  <a:ext uri="{FF2B5EF4-FFF2-40B4-BE49-F238E27FC236}">
                    <a16:creationId xmlns:a16="http://schemas.microsoft.com/office/drawing/2014/main" id="{54E0FF11-53FE-4BF9-8425-D7422D764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79" y="3866"/>
                <a:ext cx="38" cy="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Line 514">
                <a:extLst>
                  <a:ext uri="{FF2B5EF4-FFF2-40B4-BE49-F238E27FC236}">
                    <a16:creationId xmlns:a16="http://schemas.microsoft.com/office/drawing/2014/main" id="{BBBBC1D4-3876-4D80-A12C-DD4D66C75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9" y="38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14" name="Line 515">
                <a:extLst>
                  <a:ext uri="{FF2B5EF4-FFF2-40B4-BE49-F238E27FC236}">
                    <a16:creationId xmlns:a16="http://schemas.microsoft.com/office/drawing/2014/main" id="{99B9A4F8-9DE5-4B8A-883D-521911520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9" y="3823"/>
                <a:ext cx="30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Line 516">
                <a:extLst>
                  <a:ext uri="{FF2B5EF4-FFF2-40B4-BE49-F238E27FC236}">
                    <a16:creationId xmlns:a16="http://schemas.microsoft.com/office/drawing/2014/main" id="{290AE56F-A6BC-4D88-997B-5824ADEE6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9" y="382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16" name="Line 517">
                <a:extLst>
                  <a:ext uri="{FF2B5EF4-FFF2-40B4-BE49-F238E27FC236}">
                    <a16:creationId xmlns:a16="http://schemas.microsoft.com/office/drawing/2014/main" id="{365F8EC6-71DE-462C-A916-59E08BAB0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34" y="3781"/>
                <a:ext cx="1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Line 518">
                <a:extLst>
                  <a:ext uri="{FF2B5EF4-FFF2-40B4-BE49-F238E27FC236}">
                    <a16:creationId xmlns:a16="http://schemas.microsoft.com/office/drawing/2014/main" id="{1C98E12D-4B21-4A55-93E2-EFB641F14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378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18" name="Line 519">
                <a:extLst>
                  <a:ext uri="{FF2B5EF4-FFF2-40B4-BE49-F238E27FC236}">
                    <a16:creationId xmlns:a16="http://schemas.microsoft.com/office/drawing/2014/main" id="{EED4E6CA-60B5-4FB6-BEED-2429075A4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26" y="3739"/>
                <a:ext cx="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Line 520">
                <a:extLst>
                  <a:ext uri="{FF2B5EF4-FFF2-40B4-BE49-F238E27FC236}">
                    <a16:creationId xmlns:a16="http://schemas.microsoft.com/office/drawing/2014/main" id="{6EC02697-0E6A-457F-9B40-13E0E4F11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6" y="373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" name="Line 521">
                <a:extLst>
                  <a:ext uri="{FF2B5EF4-FFF2-40B4-BE49-F238E27FC236}">
                    <a16:creationId xmlns:a16="http://schemas.microsoft.com/office/drawing/2014/main" id="{4C40C1DC-86D9-488A-8209-71358C08D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6" y="373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Line 522">
                <a:extLst>
                  <a:ext uri="{FF2B5EF4-FFF2-40B4-BE49-F238E27FC236}">
                    <a16:creationId xmlns:a16="http://schemas.microsoft.com/office/drawing/2014/main" id="{7C973726-8B04-4AFC-98A3-FB6ED2E88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6" y="373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22" name="Line 523">
                <a:extLst>
                  <a:ext uri="{FF2B5EF4-FFF2-40B4-BE49-F238E27FC236}">
                    <a16:creationId xmlns:a16="http://schemas.microsoft.com/office/drawing/2014/main" id="{1B5FB264-9A79-47FE-9BD0-B635E6DD5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6" y="3696"/>
                <a:ext cx="8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Line 524">
                <a:extLst>
                  <a:ext uri="{FF2B5EF4-FFF2-40B4-BE49-F238E27FC236}">
                    <a16:creationId xmlns:a16="http://schemas.microsoft.com/office/drawing/2014/main" id="{DBC540E5-18BE-4C5A-8EAC-028A2524F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369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24" name="Line 525">
                <a:extLst>
                  <a:ext uri="{FF2B5EF4-FFF2-40B4-BE49-F238E27FC236}">
                    <a16:creationId xmlns:a16="http://schemas.microsoft.com/office/drawing/2014/main" id="{8A00A415-0FC5-4DD3-8B3F-C49E9B3B3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4" y="3654"/>
                <a:ext cx="1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Line 526">
                <a:extLst>
                  <a:ext uri="{FF2B5EF4-FFF2-40B4-BE49-F238E27FC236}">
                    <a16:creationId xmlns:a16="http://schemas.microsoft.com/office/drawing/2014/main" id="{B9340B54-E002-4563-AD8B-0F499A855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9" y="365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26" name="Line 527">
                <a:extLst>
                  <a:ext uri="{FF2B5EF4-FFF2-40B4-BE49-F238E27FC236}">
                    <a16:creationId xmlns:a16="http://schemas.microsoft.com/office/drawing/2014/main" id="{74498DA1-09B2-469E-994D-F83550B97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9" y="3620"/>
                <a:ext cx="30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Line 528">
                <a:extLst>
                  <a:ext uri="{FF2B5EF4-FFF2-40B4-BE49-F238E27FC236}">
                    <a16:creationId xmlns:a16="http://schemas.microsoft.com/office/drawing/2014/main" id="{EE44C470-87EB-4A4B-BB19-8B884E97B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9" y="362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28" name="Line 529">
                <a:extLst>
                  <a:ext uri="{FF2B5EF4-FFF2-40B4-BE49-F238E27FC236}">
                    <a16:creationId xmlns:a16="http://schemas.microsoft.com/office/drawing/2014/main" id="{B2770276-8A14-4788-ADF3-A1D9EBDC8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9" y="3586"/>
                <a:ext cx="38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Line 530">
                <a:extLst>
                  <a:ext uri="{FF2B5EF4-FFF2-40B4-BE49-F238E27FC236}">
                    <a16:creationId xmlns:a16="http://schemas.microsoft.com/office/drawing/2014/main" id="{6427906A-7DD9-4A4B-930B-09E4AEEBE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7" y="358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30" name="Line 531">
                <a:extLst>
                  <a:ext uri="{FF2B5EF4-FFF2-40B4-BE49-F238E27FC236}">
                    <a16:creationId xmlns:a16="http://schemas.microsoft.com/office/drawing/2014/main" id="{5F649834-7A5A-45BA-B6CD-F970DC5F6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7" y="3535"/>
                <a:ext cx="105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Line 532">
                <a:extLst>
                  <a:ext uri="{FF2B5EF4-FFF2-40B4-BE49-F238E27FC236}">
                    <a16:creationId xmlns:a16="http://schemas.microsoft.com/office/drawing/2014/main" id="{596A12BE-362D-4BE6-B4DA-28AED48FC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2" y="35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32" name="Line 533">
                <a:extLst>
                  <a:ext uri="{FF2B5EF4-FFF2-40B4-BE49-F238E27FC236}">
                    <a16:creationId xmlns:a16="http://schemas.microsoft.com/office/drawing/2014/main" id="{BC4BDD38-0086-4B4F-8BA5-89D648940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2" y="3519"/>
                <a:ext cx="12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33" name="Line 534">
                <a:extLst>
                  <a:ext uri="{FF2B5EF4-FFF2-40B4-BE49-F238E27FC236}">
                    <a16:creationId xmlns:a16="http://schemas.microsoft.com/office/drawing/2014/main" id="{E0F23BA8-05CF-4F5A-9F8C-A5547AD15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2" y="351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34" name="Line 535">
                <a:extLst>
                  <a:ext uri="{FF2B5EF4-FFF2-40B4-BE49-F238E27FC236}">
                    <a16:creationId xmlns:a16="http://schemas.microsoft.com/office/drawing/2014/main" id="{179C657C-5F95-4E3A-AF9D-2D1E07C64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2" y="351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35" name="Line 536">
                <a:extLst>
                  <a:ext uri="{FF2B5EF4-FFF2-40B4-BE49-F238E27FC236}">
                    <a16:creationId xmlns:a16="http://schemas.microsoft.com/office/drawing/2014/main" id="{6CF5F543-2FE5-4AC6-B8A9-D21F74E02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2" y="351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36" name="Line 537">
                <a:extLst>
                  <a:ext uri="{FF2B5EF4-FFF2-40B4-BE49-F238E27FC236}">
                    <a16:creationId xmlns:a16="http://schemas.microsoft.com/office/drawing/2014/main" id="{53C1A120-607F-4609-A387-605295613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2" y="3519"/>
                <a:ext cx="121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37" name="Line 538">
                <a:extLst>
                  <a:ext uri="{FF2B5EF4-FFF2-40B4-BE49-F238E27FC236}">
                    <a16:creationId xmlns:a16="http://schemas.microsoft.com/office/drawing/2014/main" id="{F8C0966C-8FDC-48AD-A9BC-C238A7011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3" y="35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38" name="Line 539">
                <a:extLst>
                  <a:ext uri="{FF2B5EF4-FFF2-40B4-BE49-F238E27FC236}">
                    <a16:creationId xmlns:a16="http://schemas.microsoft.com/office/drawing/2014/main" id="{470B699D-1924-49D3-BC38-A32992947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3" y="3535"/>
                <a:ext cx="98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39" name="Line 540">
                <a:extLst>
                  <a:ext uri="{FF2B5EF4-FFF2-40B4-BE49-F238E27FC236}">
                    <a16:creationId xmlns:a16="http://schemas.microsoft.com/office/drawing/2014/main" id="{04FBB708-BE23-4CCB-8D17-0469647A7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358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40" name="Line 541">
                <a:extLst>
                  <a:ext uri="{FF2B5EF4-FFF2-40B4-BE49-F238E27FC236}">
                    <a16:creationId xmlns:a16="http://schemas.microsoft.com/office/drawing/2014/main" id="{CAC723D6-34A1-45FD-8067-1C3BFC148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3586"/>
                <a:ext cx="37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41" name="Line 542">
                <a:extLst>
                  <a:ext uri="{FF2B5EF4-FFF2-40B4-BE49-F238E27FC236}">
                    <a16:creationId xmlns:a16="http://schemas.microsoft.com/office/drawing/2014/main" id="{2F1C6A4C-441D-4141-82FE-41BCAE668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8" y="362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42" name="Line 543">
                <a:extLst>
                  <a:ext uri="{FF2B5EF4-FFF2-40B4-BE49-F238E27FC236}">
                    <a16:creationId xmlns:a16="http://schemas.microsoft.com/office/drawing/2014/main" id="{D8D412CD-D8AE-4E2F-A8D9-5D1B867B2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8" y="3620"/>
                <a:ext cx="30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43" name="Line 544">
                <a:extLst>
                  <a:ext uri="{FF2B5EF4-FFF2-40B4-BE49-F238E27FC236}">
                    <a16:creationId xmlns:a16="http://schemas.microsoft.com/office/drawing/2014/main" id="{B15D817A-2C47-45C0-9245-7F0FD7D3E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365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Line 545">
                <a:extLst>
                  <a:ext uri="{FF2B5EF4-FFF2-40B4-BE49-F238E27FC236}">
                    <a16:creationId xmlns:a16="http://schemas.microsoft.com/office/drawing/2014/main" id="{3F5FCFC8-DE1F-4EAB-8526-A9943E55C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3654"/>
                <a:ext cx="23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45" name="Line 546">
                <a:extLst>
                  <a:ext uri="{FF2B5EF4-FFF2-40B4-BE49-F238E27FC236}">
                    <a16:creationId xmlns:a16="http://schemas.microsoft.com/office/drawing/2014/main" id="{5FDD137C-6E14-4021-B305-E457C1A8F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369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Line 547">
                <a:extLst>
                  <a:ext uri="{FF2B5EF4-FFF2-40B4-BE49-F238E27FC236}">
                    <a16:creationId xmlns:a16="http://schemas.microsoft.com/office/drawing/2014/main" id="{BD8458BE-54B4-4617-AE0D-015BB7F7F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3696"/>
                <a:ext cx="7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47" name="Line 548">
                <a:extLst>
                  <a:ext uri="{FF2B5EF4-FFF2-40B4-BE49-F238E27FC236}">
                    <a16:creationId xmlns:a16="http://schemas.microsoft.com/office/drawing/2014/main" id="{7824C457-BD7A-4605-89AC-9C30B4F22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373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Rectangle 549">
                <a:extLst>
                  <a:ext uri="{FF2B5EF4-FFF2-40B4-BE49-F238E27FC236}">
                    <a16:creationId xmlns:a16="http://schemas.microsoft.com/office/drawing/2014/main" id="{5F34281E-AA39-4BDF-8B59-1203B2319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3628"/>
                <a:ext cx="36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Composantes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10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légataires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449" name="Freeform 551">
                <a:extLst>
                  <a:ext uri="{FF2B5EF4-FFF2-40B4-BE49-F238E27FC236}">
                    <a16:creationId xmlns:a16="http://schemas.microsoft.com/office/drawing/2014/main" id="{D13AF6A1-A153-4E2D-A134-6E994E71D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2" y="3129"/>
                <a:ext cx="557" cy="440"/>
              </a:xfrm>
              <a:custGeom>
                <a:avLst/>
                <a:gdLst>
                  <a:gd name="T0" fmla="*/ 557 w 557"/>
                  <a:gd name="T1" fmla="*/ 220 h 440"/>
                  <a:gd name="T2" fmla="*/ 549 w 557"/>
                  <a:gd name="T3" fmla="*/ 263 h 440"/>
                  <a:gd name="T4" fmla="*/ 534 w 557"/>
                  <a:gd name="T5" fmla="*/ 305 h 440"/>
                  <a:gd name="T6" fmla="*/ 504 w 557"/>
                  <a:gd name="T7" fmla="*/ 347 h 440"/>
                  <a:gd name="T8" fmla="*/ 474 w 557"/>
                  <a:gd name="T9" fmla="*/ 381 h 440"/>
                  <a:gd name="T10" fmla="*/ 384 w 557"/>
                  <a:gd name="T11" fmla="*/ 423 h 440"/>
                  <a:gd name="T12" fmla="*/ 278 w 557"/>
                  <a:gd name="T13" fmla="*/ 440 h 440"/>
                  <a:gd name="T14" fmla="*/ 278 w 557"/>
                  <a:gd name="T15" fmla="*/ 440 h 440"/>
                  <a:gd name="T16" fmla="*/ 173 w 557"/>
                  <a:gd name="T17" fmla="*/ 423 h 440"/>
                  <a:gd name="T18" fmla="*/ 83 w 557"/>
                  <a:gd name="T19" fmla="*/ 381 h 440"/>
                  <a:gd name="T20" fmla="*/ 45 w 557"/>
                  <a:gd name="T21" fmla="*/ 347 h 440"/>
                  <a:gd name="T22" fmla="*/ 23 w 557"/>
                  <a:gd name="T23" fmla="*/ 305 h 440"/>
                  <a:gd name="T24" fmla="*/ 8 w 557"/>
                  <a:gd name="T25" fmla="*/ 263 h 440"/>
                  <a:gd name="T26" fmla="*/ 0 w 557"/>
                  <a:gd name="T27" fmla="*/ 220 h 440"/>
                  <a:gd name="T28" fmla="*/ 0 w 557"/>
                  <a:gd name="T29" fmla="*/ 220 h 440"/>
                  <a:gd name="T30" fmla="*/ 8 w 557"/>
                  <a:gd name="T31" fmla="*/ 178 h 440"/>
                  <a:gd name="T32" fmla="*/ 23 w 557"/>
                  <a:gd name="T33" fmla="*/ 136 h 440"/>
                  <a:gd name="T34" fmla="*/ 45 w 557"/>
                  <a:gd name="T35" fmla="*/ 102 h 440"/>
                  <a:gd name="T36" fmla="*/ 83 w 557"/>
                  <a:gd name="T37" fmla="*/ 68 h 440"/>
                  <a:gd name="T38" fmla="*/ 173 w 557"/>
                  <a:gd name="T39" fmla="*/ 17 h 440"/>
                  <a:gd name="T40" fmla="*/ 278 w 557"/>
                  <a:gd name="T41" fmla="*/ 0 h 440"/>
                  <a:gd name="T42" fmla="*/ 278 w 557"/>
                  <a:gd name="T43" fmla="*/ 0 h 440"/>
                  <a:gd name="T44" fmla="*/ 384 w 557"/>
                  <a:gd name="T45" fmla="*/ 17 h 440"/>
                  <a:gd name="T46" fmla="*/ 474 w 557"/>
                  <a:gd name="T47" fmla="*/ 68 h 440"/>
                  <a:gd name="T48" fmla="*/ 504 w 557"/>
                  <a:gd name="T49" fmla="*/ 102 h 440"/>
                  <a:gd name="T50" fmla="*/ 534 w 557"/>
                  <a:gd name="T51" fmla="*/ 136 h 440"/>
                  <a:gd name="T52" fmla="*/ 549 w 557"/>
                  <a:gd name="T53" fmla="*/ 178 h 440"/>
                  <a:gd name="T54" fmla="*/ 557 w 557"/>
                  <a:gd name="T55" fmla="*/ 22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7" h="440">
                    <a:moveTo>
                      <a:pt x="557" y="220"/>
                    </a:moveTo>
                    <a:lnTo>
                      <a:pt x="549" y="263"/>
                    </a:lnTo>
                    <a:lnTo>
                      <a:pt x="534" y="305"/>
                    </a:lnTo>
                    <a:lnTo>
                      <a:pt x="504" y="347"/>
                    </a:lnTo>
                    <a:lnTo>
                      <a:pt x="474" y="381"/>
                    </a:lnTo>
                    <a:lnTo>
                      <a:pt x="384" y="423"/>
                    </a:lnTo>
                    <a:lnTo>
                      <a:pt x="278" y="440"/>
                    </a:lnTo>
                    <a:lnTo>
                      <a:pt x="278" y="440"/>
                    </a:lnTo>
                    <a:lnTo>
                      <a:pt x="173" y="423"/>
                    </a:lnTo>
                    <a:lnTo>
                      <a:pt x="83" y="381"/>
                    </a:lnTo>
                    <a:lnTo>
                      <a:pt x="45" y="347"/>
                    </a:lnTo>
                    <a:lnTo>
                      <a:pt x="23" y="305"/>
                    </a:lnTo>
                    <a:lnTo>
                      <a:pt x="8" y="263"/>
                    </a:lnTo>
                    <a:lnTo>
                      <a:pt x="0" y="220"/>
                    </a:lnTo>
                    <a:lnTo>
                      <a:pt x="0" y="220"/>
                    </a:lnTo>
                    <a:lnTo>
                      <a:pt x="8" y="178"/>
                    </a:lnTo>
                    <a:lnTo>
                      <a:pt x="23" y="136"/>
                    </a:lnTo>
                    <a:lnTo>
                      <a:pt x="45" y="102"/>
                    </a:lnTo>
                    <a:lnTo>
                      <a:pt x="83" y="68"/>
                    </a:lnTo>
                    <a:lnTo>
                      <a:pt x="173" y="17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384" y="17"/>
                    </a:lnTo>
                    <a:lnTo>
                      <a:pt x="474" y="68"/>
                    </a:lnTo>
                    <a:lnTo>
                      <a:pt x="504" y="102"/>
                    </a:lnTo>
                    <a:lnTo>
                      <a:pt x="534" y="136"/>
                    </a:lnTo>
                    <a:lnTo>
                      <a:pt x="549" y="178"/>
                    </a:lnTo>
                    <a:lnTo>
                      <a:pt x="557" y="2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Line 552">
                <a:extLst>
                  <a:ext uri="{FF2B5EF4-FFF2-40B4-BE49-F238E27FC236}">
                    <a16:creationId xmlns:a16="http://schemas.microsoft.com/office/drawing/2014/main" id="{85490650-3D6C-41A2-A4C5-971507F7F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1" y="3349"/>
                <a:ext cx="8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51" name="Line 553">
                <a:extLst>
                  <a:ext uri="{FF2B5EF4-FFF2-40B4-BE49-F238E27FC236}">
                    <a16:creationId xmlns:a16="http://schemas.microsoft.com/office/drawing/2014/main" id="{8B9A5141-7BFD-49CC-8E1C-6DC8E7735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1" y="33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Line 554">
                <a:extLst>
                  <a:ext uri="{FF2B5EF4-FFF2-40B4-BE49-F238E27FC236}">
                    <a16:creationId xmlns:a16="http://schemas.microsoft.com/office/drawing/2014/main" id="{26DCEF82-3EF5-457C-B731-8491E658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6" y="3392"/>
                <a:ext cx="1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53" name="Line 555">
                <a:extLst>
                  <a:ext uri="{FF2B5EF4-FFF2-40B4-BE49-F238E27FC236}">
                    <a16:creationId xmlns:a16="http://schemas.microsoft.com/office/drawing/2014/main" id="{EB0D78B0-B082-4736-BC74-B1F75AF36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6" y="343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Line 556">
                <a:extLst>
                  <a:ext uri="{FF2B5EF4-FFF2-40B4-BE49-F238E27FC236}">
                    <a16:creationId xmlns:a16="http://schemas.microsoft.com/office/drawing/2014/main" id="{19FCA087-7B82-4869-BE23-FCEB84503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6" y="3434"/>
                <a:ext cx="30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55" name="Line 557">
                <a:extLst>
                  <a:ext uri="{FF2B5EF4-FFF2-40B4-BE49-F238E27FC236}">
                    <a16:creationId xmlns:a16="http://schemas.microsoft.com/office/drawing/2014/main" id="{DC49B0EE-C5EF-4DFC-8D25-EFFA82938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6" y="34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Line 558">
                <a:extLst>
                  <a:ext uri="{FF2B5EF4-FFF2-40B4-BE49-F238E27FC236}">
                    <a16:creationId xmlns:a16="http://schemas.microsoft.com/office/drawing/2014/main" id="{1B738702-2350-4CEE-830A-857ABA6BC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6" y="3476"/>
                <a:ext cx="30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57" name="Line 559">
                <a:extLst>
                  <a:ext uri="{FF2B5EF4-FFF2-40B4-BE49-F238E27FC236}">
                    <a16:creationId xmlns:a16="http://schemas.microsoft.com/office/drawing/2014/main" id="{953A51C4-3C1D-4D8B-8360-8468CB79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35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58" name="Line 560">
                <a:extLst>
                  <a:ext uri="{FF2B5EF4-FFF2-40B4-BE49-F238E27FC236}">
                    <a16:creationId xmlns:a16="http://schemas.microsoft.com/office/drawing/2014/main" id="{E9EA2B0D-BCA7-45CD-928D-1F26DA1A3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6" y="3510"/>
                <a:ext cx="90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59" name="Line 561">
                <a:extLst>
                  <a:ext uri="{FF2B5EF4-FFF2-40B4-BE49-F238E27FC236}">
                    <a16:creationId xmlns:a16="http://schemas.microsoft.com/office/drawing/2014/main" id="{D0C5D4F3-D92D-4984-A865-0BF49DC73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3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60" name="Line 562">
                <a:extLst>
                  <a:ext uri="{FF2B5EF4-FFF2-40B4-BE49-F238E27FC236}">
                    <a16:creationId xmlns:a16="http://schemas.microsoft.com/office/drawing/2014/main" id="{BDBAA19B-BBC0-4301-868A-4696173B9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0" y="3552"/>
                <a:ext cx="106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61" name="Line 563">
                <a:extLst>
                  <a:ext uri="{FF2B5EF4-FFF2-40B4-BE49-F238E27FC236}">
                    <a16:creationId xmlns:a16="http://schemas.microsoft.com/office/drawing/2014/main" id="{DAA052B0-3743-46CB-A0DE-166950318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356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62" name="Line 564">
                <a:extLst>
                  <a:ext uri="{FF2B5EF4-FFF2-40B4-BE49-F238E27FC236}">
                    <a16:creationId xmlns:a16="http://schemas.microsoft.com/office/drawing/2014/main" id="{D4A8DAEF-DD9B-4D1B-8541-E57E171C7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356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63" name="Line 565">
                <a:extLst>
                  <a:ext uri="{FF2B5EF4-FFF2-40B4-BE49-F238E27FC236}">
                    <a16:creationId xmlns:a16="http://schemas.microsoft.com/office/drawing/2014/main" id="{11E434E0-22B1-4754-8866-A80A6250A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356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64" name="Line 566">
                <a:extLst>
                  <a:ext uri="{FF2B5EF4-FFF2-40B4-BE49-F238E27FC236}">
                    <a16:creationId xmlns:a16="http://schemas.microsoft.com/office/drawing/2014/main" id="{75FE0C82-8A0A-4C8A-A32E-DA887951A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15" y="3552"/>
                <a:ext cx="105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65" name="Line 567">
                <a:extLst>
                  <a:ext uri="{FF2B5EF4-FFF2-40B4-BE49-F238E27FC236}">
                    <a16:creationId xmlns:a16="http://schemas.microsoft.com/office/drawing/2014/main" id="{92097833-5149-4DAE-98E7-F5D554504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5" y="3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66" name="Line 568">
                <a:extLst>
                  <a:ext uri="{FF2B5EF4-FFF2-40B4-BE49-F238E27FC236}">
                    <a16:creationId xmlns:a16="http://schemas.microsoft.com/office/drawing/2014/main" id="{8CA9DC96-5184-4A3C-AC55-A7C06F1F1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5" y="3510"/>
                <a:ext cx="90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67" name="Line 569">
                <a:extLst>
                  <a:ext uri="{FF2B5EF4-FFF2-40B4-BE49-F238E27FC236}">
                    <a16:creationId xmlns:a16="http://schemas.microsoft.com/office/drawing/2014/main" id="{15CEBE8D-95D8-4FB4-BE2F-F1211C10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35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68" name="Line 570">
                <a:extLst>
                  <a:ext uri="{FF2B5EF4-FFF2-40B4-BE49-F238E27FC236}">
                    <a16:creationId xmlns:a16="http://schemas.microsoft.com/office/drawing/2014/main" id="{745553A4-4A1A-4A37-88E4-7FB90D944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87" y="3476"/>
                <a:ext cx="38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69" name="Line 571">
                <a:extLst>
                  <a:ext uri="{FF2B5EF4-FFF2-40B4-BE49-F238E27FC236}">
                    <a16:creationId xmlns:a16="http://schemas.microsoft.com/office/drawing/2014/main" id="{BC090E2D-C4E9-4045-8594-1E7CF2875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7" y="34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70" name="Line 572">
                <a:extLst>
                  <a:ext uri="{FF2B5EF4-FFF2-40B4-BE49-F238E27FC236}">
                    <a16:creationId xmlns:a16="http://schemas.microsoft.com/office/drawing/2014/main" id="{AFA5FF7D-AEAA-47FB-8BA5-68DD2A51A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65" y="3434"/>
                <a:ext cx="22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71" name="Line 573">
                <a:extLst>
                  <a:ext uri="{FF2B5EF4-FFF2-40B4-BE49-F238E27FC236}">
                    <a16:creationId xmlns:a16="http://schemas.microsoft.com/office/drawing/2014/main" id="{0FAD082F-E267-48B2-B396-7997B4502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5" y="343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72" name="Line 574">
                <a:extLst>
                  <a:ext uri="{FF2B5EF4-FFF2-40B4-BE49-F238E27FC236}">
                    <a16:creationId xmlns:a16="http://schemas.microsoft.com/office/drawing/2014/main" id="{6E2053CC-1983-49DB-8FA5-ACDFC6C22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0" y="3392"/>
                <a:ext cx="1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73" name="Line 575">
                <a:extLst>
                  <a:ext uri="{FF2B5EF4-FFF2-40B4-BE49-F238E27FC236}">
                    <a16:creationId xmlns:a16="http://schemas.microsoft.com/office/drawing/2014/main" id="{9481E670-1A96-4854-9B4D-8208171AA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33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74" name="Line 576">
                <a:extLst>
                  <a:ext uri="{FF2B5EF4-FFF2-40B4-BE49-F238E27FC236}">
                    <a16:creationId xmlns:a16="http://schemas.microsoft.com/office/drawing/2014/main" id="{18115927-8EE8-4DB1-AA6A-1704919DE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2" y="3349"/>
                <a:ext cx="8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75" name="Line 577">
                <a:extLst>
                  <a:ext uri="{FF2B5EF4-FFF2-40B4-BE49-F238E27FC236}">
                    <a16:creationId xmlns:a16="http://schemas.microsoft.com/office/drawing/2014/main" id="{04A17546-9E59-4D98-AAED-EE221C9D5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" y="334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Line 578">
                <a:extLst>
                  <a:ext uri="{FF2B5EF4-FFF2-40B4-BE49-F238E27FC236}">
                    <a16:creationId xmlns:a16="http://schemas.microsoft.com/office/drawing/2014/main" id="{55C3DEDC-40D2-48C2-BDB2-77D5884AF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" y="334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77" name="Line 579">
                <a:extLst>
                  <a:ext uri="{FF2B5EF4-FFF2-40B4-BE49-F238E27FC236}">
                    <a16:creationId xmlns:a16="http://schemas.microsoft.com/office/drawing/2014/main" id="{C7B35EA2-95D1-445E-91B6-79B8D2E7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" y="334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Line 580">
                <a:extLst>
                  <a:ext uri="{FF2B5EF4-FFF2-40B4-BE49-F238E27FC236}">
                    <a16:creationId xmlns:a16="http://schemas.microsoft.com/office/drawing/2014/main" id="{3ADAF3D7-6E74-4932-9CC2-9ABC3DFC4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" y="3307"/>
                <a:ext cx="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79" name="Line 581">
                <a:extLst>
                  <a:ext uri="{FF2B5EF4-FFF2-40B4-BE49-F238E27FC236}">
                    <a16:creationId xmlns:a16="http://schemas.microsoft.com/office/drawing/2014/main" id="{C3A27B21-AF85-47C7-A63C-22FAC2392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330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Line 582">
                <a:extLst>
                  <a:ext uri="{FF2B5EF4-FFF2-40B4-BE49-F238E27FC236}">
                    <a16:creationId xmlns:a16="http://schemas.microsoft.com/office/drawing/2014/main" id="{E8DF0529-EEA3-46CE-B3C9-7290CB011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3265"/>
                <a:ext cx="1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81" name="Line 583">
                <a:extLst>
                  <a:ext uri="{FF2B5EF4-FFF2-40B4-BE49-F238E27FC236}">
                    <a16:creationId xmlns:a16="http://schemas.microsoft.com/office/drawing/2014/main" id="{B908F125-14B0-40BE-9A8C-F6897B302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5" y="326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Line 584">
                <a:extLst>
                  <a:ext uri="{FF2B5EF4-FFF2-40B4-BE49-F238E27FC236}">
                    <a16:creationId xmlns:a16="http://schemas.microsoft.com/office/drawing/2014/main" id="{FFF16B8B-524F-4C20-BB58-3F8BF0E5E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5" y="3231"/>
                <a:ext cx="22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83" name="Line 585">
                <a:extLst>
                  <a:ext uri="{FF2B5EF4-FFF2-40B4-BE49-F238E27FC236}">
                    <a16:creationId xmlns:a16="http://schemas.microsoft.com/office/drawing/2014/main" id="{07245B1F-EF8D-434A-89C8-86E153599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7" y="32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Line 586">
                <a:extLst>
                  <a:ext uri="{FF2B5EF4-FFF2-40B4-BE49-F238E27FC236}">
                    <a16:creationId xmlns:a16="http://schemas.microsoft.com/office/drawing/2014/main" id="{040135BF-273D-437C-AF2C-84D25A5C0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7" y="3197"/>
                <a:ext cx="38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85" name="Line 587">
                <a:extLst>
                  <a:ext uri="{FF2B5EF4-FFF2-40B4-BE49-F238E27FC236}">
                    <a16:creationId xmlns:a16="http://schemas.microsoft.com/office/drawing/2014/main" id="{B5DBA13F-A068-4F68-ABE8-6DD11FF70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319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Line 588">
                <a:extLst>
                  <a:ext uri="{FF2B5EF4-FFF2-40B4-BE49-F238E27FC236}">
                    <a16:creationId xmlns:a16="http://schemas.microsoft.com/office/drawing/2014/main" id="{1870EB71-3625-46F9-9A4B-9BDEFBB7B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5" y="3146"/>
                <a:ext cx="90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87" name="Line 589">
                <a:extLst>
                  <a:ext uri="{FF2B5EF4-FFF2-40B4-BE49-F238E27FC236}">
                    <a16:creationId xmlns:a16="http://schemas.microsoft.com/office/drawing/2014/main" id="{987B88A8-8040-4639-9485-C9A07057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5" y="314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Line 590">
                <a:extLst>
                  <a:ext uri="{FF2B5EF4-FFF2-40B4-BE49-F238E27FC236}">
                    <a16:creationId xmlns:a16="http://schemas.microsoft.com/office/drawing/2014/main" id="{82E1B831-B921-4B9F-A97C-1A4130EFC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5" y="3129"/>
                <a:ext cx="105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89" name="Line 591">
                <a:extLst>
                  <a:ext uri="{FF2B5EF4-FFF2-40B4-BE49-F238E27FC236}">
                    <a16:creationId xmlns:a16="http://schemas.microsoft.com/office/drawing/2014/main" id="{26DF940F-2544-488E-8389-92F265A5C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31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Line 592">
                <a:extLst>
                  <a:ext uri="{FF2B5EF4-FFF2-40B4-BE49-F238E27FC236}">
                    <a16:creationId xmlns:a16="http://schemas.microsoft.com/office/drawing/2014/main" id="{62DF546D-6F5B-442A-B3ED-1054ADF21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31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91" name="Line 593">
                <a:extLst>
                  <a:ext uri="{FF2B5EF4-FFF2-40B4-BE49-F238E27FC236}">
                    <a16:creationId xmlns:a16="http://schemas.microsoft.com/office/drawing/2014/main" id="{26FB9B0D-6313-4109-9EC4-525F5A8C7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31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Line 594">
                <a:extLst>
                  <a:ext uri="{FF2B5EF4-FFF2-40B4-BE49-F238E27FC236}">
                    <a16:creationId xmlns:a16="http://schemas.microsoft.com/office/drawing/2014/main" id="{76CE0DD2-B165-4EF2-97DD-9AC89831A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3129"/>
                <a:ext cx="106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93" name="Line 595">
                <a:extLst>
                  <a:ext uri="{FF2B5EF4-FFF2-40B4-BE49-F238E27FC236}">
                    <a16:creationId xmlns:a16="http://schemas.microsoft.com/office/drawing/2014/main" id="{E6DBFB6C-FAFA-4118-BF26-1C8023962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314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Line 596">
                <a:extLst>
                  <a:ext uri="{FF2B5EF4-FFF2-40B4-BE49-F238E27FC236}">
                    <a16:creationId xmlns:a16="http://schemas.microsoft.com/office/drawing/2014/main" id="{6764D2A5-AA18-4C92-A40E-CBA2E2C4C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3146"/>
                <a:ext cx="90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95" name="Line 597">
                <a:extLst>
                  <a:ext uri="{FF2B5EF4-FFF2-40B4-BE49-F238E27FC236}">
                    <a16:creationId xmlns:a16="http://schemas.microsoft.com/office/drawing/2014/main" id="{39732F9C-DF77-4533-9F3C-C0F9F28D1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319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Line 598">
                <a:extLst>
                  <a:ext uri="{FF2B5EF4-FFF2-40B4-BE49-F238E27FC236}">
                    <a16:creationId xmlns:a16="http://schemas.microsoft.com/office/drawing/2014/main" id="{9998ED7C-D00D-4675-A0E3-C686D2935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3197"/>
                <a:ext cx="30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97" name="Line 599">
                <a:extLst>
                  <a:ext uri="{FF2B5EF4-FFF2-40B4-BE49-F238E27FC236}">
                    <a16:creationId xmlns:a16="http://schemas.microsoft.com/office/drawing/2014/main" id="{98D29473-C70C-435E-B570-D97750CD1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6" y="32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Line 600">
                <a:extLst>
                  <a:ext uri="{FF2B5EF4-FFF2-40B4-BE49-F238E27FC236}">
                    <a16:creationId xmlns:a16="http://schemas.microsoft.com/office/drawing/2014/main" id="{B37ED9AE-4DA4-4114-A899-9E85C65B5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6" y="3231"/>
                <a:ext cx="30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499" name="Line 601">
                <a:extLst>
                  <a:ext uri="{FF2B5EF4-FFF2-40B4-BE49-F238E27FC236}">
                    <a16:creationId xmlns:a16="http://schemas.microsoft.com/office/drawing/2014/main" id="{AFC72B86-1F1F-4DF4-9303-E7FA5F3D0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6" y="326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00" name="Line 602">
                <a:extLst>
                  <a:ext uri="{FF2B5EF4-FFF2-40B4-BE49-F238E27FC236}">
                    <a16:creationId xmlns:a16="http://schemas.microsoft.com/office/drawing/2014/main" id="{9C7999AA-AF3C-437E-B1D8-0D4546A6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6" y="3265"/>
                <a:ext cx="1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Line 603">
                <a:extLst>
                  <a:ext uri="{FF2B5EF4-FFF2-40B4-BE49-F238E27FC236}">
                    <a16:creationId xmlns:a16="http://schemas.microsoft.com/office/drawing/2014/main" id="{9A1ED66E-7E00-44E0-BAA6-CD71BA5B1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1" y="330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02" name="Line 604">
                <a:extLst>
                  <a:ext uri="{FF2B5EF4-FFF2-40B4-BE49-F238E27FC236}">
                    <a16:creationId xmlns:a16="http://schemas.microsoft.com/office/drawing/2014/main" id="{3C03A5BD-E03F-43FA-8576-1B3B49028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1" y="3307"/>
                <a:ext cx="8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Line 605">
                <a:extLst>
                  <a:ext uri="{FF2B5EF4-FFF2-40B4-BE49-F238E27FC236}">
                    <a16:creationId xmlns:a16="http://schemas.microsoft.com/office/drawing/2014/main" id="{2E1CD1D5-1AEE-4AE7-8894-FDFD72358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334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504" name="Rectangle 606">
                <a:extLst>
                  <a:ext uri="{FF2B5EF4-FFF2-40B4-BE49-F238E27FC236}">
                    <a16:creationId xmlns:a16="http://schemas.microsoft.com/office/drawing/2014/main" id="{B60C8C16-5B9C-4BDF-AA4B-D56508B19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" y="3220"/>
                <a:ext cx="36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10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Nouvelles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10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composantes</a:t>
                </a:r>
                <a:r>
                  <a:rPr kumimoji="0" lang="fr-FR" altLang="fr-FR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 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Line 610">
                <a:extLst>
                  <a:ext uri="{FF2B5EF4-FFF2-40B4-BE49-F238E27FC236}">
                    <a16:creationId xmlns:a16="http://schemas.microsoft.com/office/drawing/2014/main" id="{B58FE161-BF09-4377-A535-68BAC5B0B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5" y="379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" name="Group 812">
              <a:extLst>
                <a:ext uri="{FF2B5EF4-FFF2-40B4-BE49-F238E27FC236}">
                  <a16:creationId xmlns:a16="http://schemas.microsoft.com/office/drawing/2014/main" id="{9E73F919-1428-4432-B2D1-22060DF4D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1" y="1183"/>
              <a:ext cx="1166" cy="2793"/>
              <a:chOff x="3211" y="1183"/>
              <a:chExt cx="1166" cy="2793"/>
            </a:xfrm>
          </p:grpSpPr>
          <p:sp>
            <p:nvSpPr>
              <p:cNvPr id="134" name="Line 613">
                <a:extLst>
                  <a:ext uri="{FF2B5EF4-FFF2-40B4-BE49-F238E27FC236}">
                    <a16:creationId xmlns:a16="http://schemas.microsoft.com/office/drawing/2014/main" id="{16201F78-A168-4773-9E66-C20556FCA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3" y="384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" name="Line 615">
                <a:extLst>
                  <a:ext uri="{FF2B5EF4-FFF2-40B4-BE49-F238E27FC236}">
                    <a16:creationId xmlns:a16="http://schemas.microsoft.com/office/drawing/2014/main" id="{2EF14982-09D8-419B-ADCC-4DB59CA9B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3" y="388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" name="Line 617">
                <a:extLst>
                  <a:ext uri="{FF2B5EF4-FFF2-40B4-BE49-F238E27FC236}">
                    <a16:creationId xmlns:a16="http://schemas.microsoft.com/office/drawing/2014/main" id="{F2ABCD83-5BE6-4ED8-BFDF-8A6EA3A2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5" y="39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37" name="Line 619">
                <a:extLst>
                  <a:ext uri="{FF2B5EF4-FFF2-40B4-BE49-F238E27FC236}">
                    <a16:creationId xmlns:a16="http://schemas.microsoft.com/office/drawing/2014/main" id="{9D6E6E2C-8997-4B70-AAE2-D24CABABC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7" y="395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" name="Line 621">
                <a:extLst>
                  <a:ext uri="{FF2B5EF4-FFF2-40B4-BE49-F238E27FC236}">
                    <a16:creationId xmlns:a16="http://schemas.microsoft.com/office/drawing/2014/main" id="{938FCD46-6A86-4D2A-AF3B-951C8E24B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39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" name="Line 622">
                <a:extLst>
                  <a:ext uri="{FF2B5EF4-FFF2-40B4-BE49-F238E27FC236}">
                    <a16:creationId xmlns:a16="http://schemas.microsoft.com/office/drawing/2014/main" id="{7769E0CE-48B3-436D-ACEA-64AFAA750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39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" name="Line 623">
                <a:extLst>
                  <a:ext uri="{FF2B5EF4-FFF2-40B4-BE49-F238E27FC236}">
                    <a16:creationId xmlns:a16="http://schemas.microsoft.com/office/drawing/2014/main" id="{64AF088E-DF3E-4484-80B8-C71A3AB04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39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41" name="Line 625">
                <a:extLst>
                  <a:ext uri="{FF2B5EF4-FFF2-40B4-BE49-F238E27FC236}">
                    <a16:creationId xmlns:a16="http://schemas.microsoft.com/office/drawing/2014/main" id="{7C0C44A6-77DC-4993-A0AA-182CC8CF6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7" y="395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" name="Line 627">
                <a:extLst>
                  <a:ext uri="{FF2B5EF4-FFF2-40B4-BE49-F238E27FC236}">
                    <a16:creationId xmlns:a16="http://schemas.microsoft.com/office/drawing/2014/main" id="{8259542F-95C7-471B-898F-410C30651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1" y="39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" name="Line 629">
                <a:extLst>
                  <a:ext uri="{FF2B5EF4-FFF2-40B4-BE49-F238E27FC236}">
                    <a16:creationId xmlns:a16="http://schemas.microsoft.com/office/drawing/2014/main" id="{97EAD721-0667-4536-9124-3766C777F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88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Line 631">
                <a:extLst>
                  <a:ext uri="{FF2B5EF4-FFF2-40B4-BE49-F238E27FC236}">
                    <a16:creationId xmlns:a16="http://schemas.microsoft.com/office/drawing/2014/main" id="{73315414-72DB-43C0-8D95-C9EF5EBD8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4" y="384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" name="Line 633">
                <a:extLst>
                  <a:ext uri="{FF2B5EF4-FFF2-40B4-BE49-F238E27FC236}">
                    <a16:creationId xmlns:a16="http://schemas.microsoft.com/office/drawing/2014/main" id="{DA895AB8-13B7-4CEB-968A-256DF5B52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9" y="379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" name="Line 635">
                <a:extLst>
                  <a:ext uri="{FF2B5EF4-FFF2-40B4-BE49-F238E27FC236}">
                    <a16:creationId xmlns:a16="http://schemas.microsoft.com/office/drawing/2014/main" id="{03BA0FB2-B71F-45F8-92E6-55E5CBA22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1" y="37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" name="Line 636">
                <a:extLst>
                  <a:ext uri="{FF2B5EF4-FFF2-40B4-BE49-F238E27FC236}">
                    <a16:creationId xmlns:a16="http://schemas.microsoft.com/office/drawing/2014/main" id="{7DF68261-4683-4ABB-A77E-2144FFB63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1" y="37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" name="Line 637">
                <a:extLst>
                  <a:ext uri="{FF2B5EF4-FFF2-40B4-BE49-F238E27FC236}">
                    <a16:creationId xmlns:a16="http://schemas.microsoft.com/office/drawing/2014/main" id="{A5F843D0-FD04-49A8-BD9A-B99469E73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1" y="37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49" name="Line 639">
                <a:extLst>
                  <a:ext uri="{FF2B5EF4-FFF2-40B4-BE49-F238E27FC236}">
                    <a16:creationId xmlns:a16="http://schemas.microsoft.com/office/drawing/2014/main" id="{8673974D-ACA4-4ED8-BF3C-970BE8032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9" y="371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" name="Line 641">
                <a:extLst>
                  <a:ext uri="{FF2B5EF4-FFF2-40B4-BE49-F238E27FC236}">
                    <a16:creationId xmlns:a16="http://schemas.microsoft.com/office/drawing/2014/main" id="{00442640-FDC4-4C16-A2BF-36E5C07BE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4" y="367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" name="Line 642">
                <a:extLst>
                  <a:ext uri="{FF2B5EF4-FFF2-40B4-BE49-F238E27FC236}">
                    <a16:creationId xmlns:a16="http://schemas.microsoft.com/office/drawing/2014/main" id="{498C4651-7EA4-4536-8675-F4FEE72AD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4" y="3637"/>
                <a:ext cx="30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52" name="Line 643">
                <a:extLst>
                  <a:ext uri="{FF2B5EF4-FFF2-40B4-BE49-F238E27FC236}">
                    <a16:creationId xmlns:a16="http://schemas.microsoft.com/office/drawing/2014/main" id="{EEB759D7-921B-480F-89F9-4D46662D7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3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53" name="Line 644">
                <a:extLst>
                  <a:ext uri="{FF2B5EF4-FFF2-40B4-BE49-F238E27FC236}">
                    <a16:creationId xmlns:a16="http://schemas.microsoft.com/office/drawing/2014/main" id="{4B6E55FF-7751-4C1E-AB39-FAB863DBB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603"/>
                <a:ext cx="37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54" name="Line 645">
                <a:extLst>
                  <a:ext uri="{FF2B5EF4-FFF2-40B4-BE49-F238E27FC236}">
                    <a16:creationId xmlns:a16="http://schemas.microsoft.com/office/drawing/2014/main" id="{84E1A026-8AC9-43F4-881F-FD0EBA51D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1" y="360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55" name="Line 646">
                <a:extLst>
                  <a:ext uri="{FF2B5EF4-FFF2-40B4-BE49-F238E27FC236}">
                    <a16:creationId xmlns:a16="http://schemas.microsoft.com/office/drawing/2014/main" id="{77F924B9-BE44-42B3-904B-006F2A8A1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1" y="3552"/>
                <a:ext cx="106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56" name="Line 647">
                <a:extLst>
                  <a:ext uri="{FF2B5EF4-FFF2-40B4-BE49-F238E27FC236}">
                    <a16:creationId xmlns:a16="http://schemas.microsoft.com/office/drawing/2014/main" id="{17AC01A9-3FA0-4967-A694-400D94362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7" y="3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" name="Line 649">
                <a:extLst>
                  <a:ext uri="{FF2B5EF4-FFF2-40B4-BE49-F238E27FC236}">
                    <a16:creationId xmlns:a16="http://schemas.microsoft.com/office/drawing/2014/main" id="{26D5635F-0491-4EFB-AD25-AE1A6860F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35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" name="Line 650">
                <a:extLst>
                  <a:ext uri="{FF2B5EF4-FFF2-40B4-BE49-F238E27FC236}">
                    <a16:creationId xmlns:a16="http://schemas.microsoft.com/office/drawing/2014/main" id="{171ACF72-C9EE-4D68-A509-AC8144DBC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35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" name="Line 651">
                <a:extLst>
                  <a:ext uri="{FF2B5EF4-FFF2-40B4-BE49-F238E27FC236}">
                    <a16:creationId xmlns:a16="http://schemas.microsoft.com/office/drawing/2014/main" id="{1E976FE7-CCC1-45A3-9805-F28C7A6F8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35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60" name="Line 653">
                <a:extLst>
                  <a:ext uri="{FF2B5EF4-FFF2-40B4-BE49-F238E27FC236}">
                    <a16:creationId xmlns:a16="http://schemas.microsoft.com/office/drawing/2014/main" id="{DE2C11EF-4A90-4A6A-A0F1-C5C889155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7" y="3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" name="Line 655">
                <a:extLst>
                  <a:ext uri="{FF2B5EF4-FFF2-40B4-BE49-F238E27FC236}">
                    <a16:creationId xmlns:a16="http://schemas.microsoft.com/office/drawing/2014/main" id="{670CF720-E5F9-49E1-90D0-6EC138AD2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5" y="360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" name="Line 657">
                <a:extLst>
                  <a:ext uri="{FF2B5EF4-FFF2-40B4-BE49-F238E27FC236}">
                    <a16:creationId xmlns:a16="http://schemas.microsoft.com/office/drawing/2014/main" id="{410BB20B-C316-4243-A154-8D9FF8A41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3" y="363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" name="Line 659">
                <a:extLst>
                  <a:ext uri="{FF2B5EF4-FFF2-40B4-BE49-F238E27FC236}">
                    <a16:creationId xmlns:a16="http://schemas.microsoft.com/office/drawing/2014/main" id="{5D0487A9-BABB-4BBB-A419-3EC417FC2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3" y="367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64" name="Line 661">
                <a:extLst>
                  <a:ext uri="{FF2B5EF4-FFF2-40B4-BE49-F238E27FC236}">
                    <a16:creationId xmlns:a16="http://schemas.microsoft.com/office/drawing/2014/main" id="{5C41A53B-F881-4489-BE5E-C0A2D6152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5" y="371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" name="Line 663">
                <a:extLst>
                  <a:ext uri="{FF2B5EF4-FFF2-40B4-BE49-F238E27FC236}">
                    <a16:creationId xmlns:a16="http://schemas.microsoft.com/office/drawing/2014/main" id="{E2F2B1D2-60BB-4540-8FA5-8A2AEDF08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37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" name="Freeform 666">
                <a:extLst>
                  <a:ext uri="{FF2B5EF4-FFF2-40B4-BE49-F238E27FC236}">
                    <a16:creationId xmlns:a16="http://schemas.microsoft.com/office/drawing/2014/main" id="{A307DF71-0442-45D0-902C-18E339C7E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6" y="1335"/>
                <a:ext cx="881" cy="965"/>
              </a:xfrm>
              <a:custGeom>
                <a:avLst/>
                <a:gdLst>
                  <a:gd name="T0" fmla="*/ 881 w 881"/>
                  <a:gd name="T1" fmla="*/ 483 h 965"/>
                  <a:gd name="T2" fmla="*/ 873 w 881"/>
                  <a:gd name="T3" fmla="*/ 576 h 965"/>
                  <a:gd name="T4" fmla="*/ 843 w 881"/>
                  <a:gd name="T5" fmla="*/ 669 h 965"/>
                  <a:gd name="T6" fmla="*/ 805 w 881"/>
                  <a:gd name="T7" fmla="*/ 753 h 965"/>
                  <a:gd name="T8" fmla="*/ 753 w 881"/>
                  <a:gd name="T9" fmla="*/ 821 h 965"/>
                  <a:gd name="T10" fmla="*/ 685 w 881"/>
                  <a:gd name="T11" fmla="*/ 880 h 965"/>
                  <a:gd name="T12" fmla="*/ 610 w 881"/>
                  <a:gd name="T13" fmla="*/ 931 h 965"/>
                  <a:gd name="T14" fmla="*/ 527 w 881"/>
                  <a:gd name="T15" fmla="*/ 956 h 965"/>
                  <a:gd name="T16" fmla="*/ 444 w 881"/>
                  <a:gd name="T17" fmla="*/ 965 h 965"/>
                  <a:gd name="T18" fmla="*/ 444 w 881"/>
                  <a:gd name="T19" fmla="*/ 965 h 965"/>
                  <a:gd name="T20" fmla="*/ 354 w 881"/>
                  <a:gd name="T21" fmla="*/ 956 h 965"/>
                  <a:gd name="T22" fmla="*/ 271 w 881"/>
                  <a:gd name="T23" fmla="*/ 931 h 965"/>
                  <a:gd name="T24" fmla="*/ 196 w 881"/>
                  <a:gd name="T25" fmla="*/ 880 h 965"/>
                  <a:gd name="T26" fmla="*/ 136 w 881"/>
                  <a:gd name="T27" fmla="*/ 821 h 965"/>
                  <a:gd name="T28" fmla="*/ 76 w 881"/>
                  <a:gd name="T29" fmla="*/ 753 h 965"/>
                  <a:gd name="T30" fmla="*/ 38 w 881"/>
                  <a:gd name="T31" fmla="*/ 669 h 965"/>
                  <a:gd name="T32" fmla="*/ 16 w 881"/>
                  <a:gd name="T33" fmla="*/ 576 h 965"/>
                  <a:gd name="T34" fmla="*/ 0 w 881"/>
                  <a:gd name="T35" fmla="*/ 483 h 965"/>
                  <a:gd name="T36" fmla="*/ 0 w 881"/>
                  <a:gd name="T37" fmla="*/ 483 h 965"/>
                  <a:gd name="T38" fmla="*/ 16 w 881"/>
                  <a:gd name="T39" fmla="*/ 389 h 965"/>
                  <a:gd name="T40" fmla="*/ 38 w 881"/>
                  <a:gd name="T41" fmla="*/ 296 h 965"/>
                  <a:gd name="T42" fmla="*/ 76 w 881"/>
                  <a:gd name="T43" fmla="*/ 212 h 965"/>
                  <a:gd name="T44" fmla="*/ 136 w 881"/>
                  <a:gd name="T45" fmla="*/ 144 h 965"/>
                  <a:gd name="T46" fmla="*/ 196 w 881"/>
                  <a:gd name="T47" fmla="*/ 85 h 965"/>
                  <a:gd name="T48" fmla="*/ 271 w 881"/>
                  <a:gd name="T49" fmla="*/ 42 h 965"/>
                  <a:gd name="T50" fmla="*/ 354 w 881"/>
                  <a:gd name="T51" fmla="*/ 9 h 965"/>
                  <a:gd name="T52" fmla="*/ 444 w 881"/>
                  <a:gd name="T53" fmla="*/ 0 h 965"/>
                  <a:gd name="T54" fmla="*/ 444 w 881"/>
                  <a:gd name="T55" fmla="*/ 0 h 965"/>
                  <a:gd name="T56" fmla="*/ 527 w 881"/>
                  <a:gd name="T57" fmla="*/ 9 h 965"/>
                  <a:gd name="T58" fmla="*/ 610 w 881"/>
                  <a:gd name="T59" fmla="*/ 42 h 965"/>
                  <a:gd name="T60" fmla="*/ 685 w 881"/>
                  <a:gd name="T61" fmla="*/ 85 h 965"/>
                  <a:gd name="T62" fmla="*/ 753 w 881"/>
                  <a:gd name="T63" fmla="*/ 144 h 965"/>
                  <a:gd name="T64" fmla="*/ 805 w 881"/>
                  <a:gd name="T65" fmla="*/ 212 h 965"/>
                  <a:gd name="T66" fmla="*/ 843 w 881"/>
                  <a:gd name="T67" fmla="*/ 296 h 965"/>
                  <a:gd name="T68" fmla="*/ 873 w 881"/>
                  <a:gd name="T69" fmla="*/ 389 h 965"/>
                  <a:gd name="T70" fmla="*/ 881 w 881"/>
                  <a:gd name="T71" fmla="*/ 483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1" h="965">
                    <a:moveTo>
                      <a:pt x="881" y="483"/>
                    </a:moveTo>
                    <a:lnTo>
                      <a:pt x="873" y="576"/>
                    </a:lnTo>
                    <a:lnTo>
                      <a:pt x="843" y="669"/>
                    </a:lnTo>
                    <a:lnTo>
                      <a:pt x="805" y="753"/>
                    </a:lnTo>
                    <a:lnTo>
                      <a:pt x="753" y="821"/>
                    </a:lnTo>
                    <a:lnTo>
                      <a:pt x="685" y="880"/>
                    </a:lnTo>
                    <a:lnTo>
                      <a:pt x="610" y="931"/>
                    </a:lnTo>
                    <a:lnTo>
                      <a:pt x="527" y="956"/>
                    </a:lnTo>
                    <a:lnTo>
                      <a:pt x="444" y="965"/>
                    </a:lnTo>
                    <a:lnTo>
                      <a:pt x="444" y="965"/>
                    </a:lnTo>
                    <a:lnTo>
                      <a:pt x="354" y="956"/>
                    </a:lnTo>
                    <a:lnTo>
                      <a:pt x="271" y="931"/>
                    </a:lnTo>
                    <a:lnTo>
                      <a:pt x="196" y="880"/>
                    </a:lnTo>
                    <a:lnTo>
                      <a:pt x="136" y="821"/>
                    </a:lnTo>
                    <a:lnTo>
                      <a:pt x="76" y="753"/>
                    </a:lnTo>
                    <a:lnTo>
                      <a:pt x="38" y="669"/>
                    </a:lnTo>
                    <a:lnTo>
                      <a:pt x="16" y="576"/>
                    </a:lnTo>
                    <a:lnTo>
                      <a:pt x="0" y="483"/>
                    </a:lnTo>
                    <a:lnTo>
                      <a:pt x="0" y="483"/>
                    </a:lnTo>
                    <a:lnTo>
                      <a:pt x="16" y="389"/>
                    </a:lnTo>
                    <a:lnTo>
                      <a:pt x="38" y="296"/>
                    </a:lnTo>
                    <a:lnTo>
                      <a:pt x="76" y="212"/>
                    </a:lnTo>
                    <a:lnTo>
                      <a:pt x="136" y="144"/>
                    </a:lnTo>
                    <a:lnTo>
                      <a:pt x="196" y="85"/>
                    </a:lnTo>
                    <a:lnTo>
                      <a:pt x="271" y="42"/>
                    </a:lnTo>
                    <a:lnTo>
                      <a:pt x="354" y="9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527" y="9"/>
                    </a:lnTo>
                    <a:lnTo>
                      <a:pt x="610" y="42"/>
                    </a:lnTo>
                    <a:lnTo>
                      <a:pt x="685" y="85"/>
                    </a:lnTo>
                    <a:lnTo>
                      <a:pt x="753" y="144"/>
                    </a:lnTo>
                    <a:lnTo>
                      <a:pt x="805" y="212"/>
                    </a:lnTo>
                    <a:lnTo>
                      <a:pt x="843" y="296"/>
                    </a:lnTo>
                    <a:lnTo>
                      <a:pt x="873" y="389"/>
                    </a:lnTo>
                    <a:lnTo>
                      <a:pt x="881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" name="Line 667">
                <a:extLst>
                  <a:ext uri="{FF2B5EF4-FFF2-40B4-BE49-F238E27FC236}">
                    <a16:creationId xmlns:a16="http://schemas.microsoft.com/office/drawing/2014/main" id="{392F3779-1EE9-46EC-A70E-7C09F2DEC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9" y="1818"/>
                <a:ext cx="8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68" name="Line 668">
                <a:extLst>
                  <a:ext uri="{FF2B5EF4-FFF2-40B4-BE49-F238E27FC236}">
                    <a16:creationId xmlns:a16="http://schemas.microsoft.com/office/drawing/2014/main" id="{FDC4917C-F46D-4147-80F0-8A97740DF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9" y="191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Line 669">
                <a:extLst>
                  <a:ext uri="{FF2B5EF4-FFF2-40B4-BE49-F238E27FC236}">
                    <a16:creationId xmlns:a16="http://schemas.microsoft.com/office/drawing/2014/main" id="{ABF39159-A6AB-4F8A-A1CD-4A55FD24A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9" y="1911"/>
                <a:ext cx="3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Line 670">
                <a:extLst>
                  <a:ext uri="{FF2B5EF4-FFF2-40B4-BE49-F238E27FC236}">
                    <a16:creationId xmlns:a16="http://schemas.microsoft.com/office/drawing/2014/main" id="{CA1FC98D-DBAE-488B-89FB-E12D39D6E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9" y="20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" name="Line 671">
                <a:extLst>
                  <a:ext uri="{FF2B5EF4-FFF2-40B4-BE49-F238E27FC236}">
                    <a16:creationId xmlns:a16="http://schemas.microsoft.com/office/drawing/2014/main" id="{F3D2534C-51A3-457A-A751-99ADD114F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1" y="2004"/>
                <a:ext cx="38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" name="Line 672">
                <a:extLst>
                  <a:ext uri="{FF2B5EF4-FFF2-40B4-BE49-F238E27FC236}">
                    <a16:creationId xmlns:a16="http://schemas.microsoft.com/office/drawing/2014/main" id="{89E3197B-071E-4383-8B7E-A948D27B7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1" y="20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" name="Line 673">
                <a:extLst>
                  <a:ext uri="{FF2B5EF4-FFF2-40B4-BE49-F238E27FC236}">
                    <a16:creationId xmlns:a16="http://schemas.microsoft.com/office/drawing/2014/main" id="{89AD9778-477E-4447-B8FA-D3BEA0CF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9" y="2088"/>
                <a:ext cx="52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74" name="Line 674">
                <a:extLst>
                  <a:ext uri="{FF2B5EF4-FFF2-40B4-BE49-F238E27FC236}">
                    <a16:creationId xmlns:a16="http://schemas.microsoft.com/office/drawing/2014/main" id="{774E6CDC-4F61-4862-9FE5-18ECAD815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21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" name="Line 675">
                <a:extLst>
                  <a:ext uri="{FF2B5EF4-FFF2-40B4-BE49-F238E27FC236}">
                    <a16:creationId xmlns:a16="http://schemas.microsoft.com/office/drawing/2014/main" id="{408D2D61-7977-4771-85DF-B03D27ABD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1" y="2156"/>
                <a:ext cx="68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" name="Line 676">
                <a:extLst>
                  <a:ext uri="{FF2B5EF4-FFF2-40B4-BE49-F238E27FC236}">
                    <a16:creationId xmlns:a16="http://schemas.microsoft.com/office/drawing/2014/main" id="{191F062A-BB4B-43EC-87A1-62B114F56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1" y="22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" name="Line 677">
                <a:extLst>
                  <a:ext uri="{FF2B5EF4-FFF2-40B4-BE49-F238E27FC236}">
                    <a16:creationId xmlns:a16="http://schemas.microsoft.com/office/drawing/2014/main" id="{84DAC46B-7ED2-4B0E-B2D2-B165D521B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6" y="2215"/>
                <a:ext cx="75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" name="Line 678">
                <a:extLst>
                  <a:ext uri="{FF2B5EF4-FFF2-40B4-BE49-F238E27FC236}">
                    <a16:creationId xmlns:a16="http://schemas.microsoft.com/office/drawing/2014/main" id="{145ACAA2-F576-493B-A709-918130F92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2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" name="Line 679">
                <a:extLst>
                  <a:ext uri="{FF2B5EF4-FFF2-40B4-BE49-F238E27FC236}">
                    <a16:creationId xmlns:a16="http://schemas.microsoft.com/office/drawing/2014/main" id="{E51872DF-7235-456A-AF3F-DF8748169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3" y="2266"/>
                <a:ext cx="83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80" name="Line 680">
                <a:extLst>
                  <a:ext uri="{FF2B5EF4-FFF2-40B4-BE49-F238E27FC236}">
                    <a16:creationId xmlns:a16="http://schemas.microsoft.com/office/drawing/2014/main" id="{FA9AC289-C70E-4FB5-B2B7-4136BAF20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3" y="22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81" name="Line 681">
                <a:extLst>
                  <a:ext uri="{FF2B5EF4-FFF2-40B4-BE49-F238E27FC236}">
                    <a16:creationId xmlns:a16="http://schemas.microsoft.com/office/drawing/2014/main" id="{36181127-DD24-43C8-B546-F6FE250B7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0" y="2291"/>
                <a:ext cx="83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" name="Line 682">
                <a:extLst>
                  <a:ext uri="{FF2B5EF4-FFF2-40B4-BE49-F238E27FC236}">
                    <a16:creationId xmlns:a16="http://schemas.microsoft.com/office/drawing/2014/main" id="{CF21ED5F-9419-4ABE-9B3B-84C88EA5D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0" y="23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" name="Line 683">
                <a:extLst>
                  <a:ext uri="{FF2B5EF4-FFF2-40B4-BE49-F238E27FC236}">
                    <a16:creationId xmlns:a16="http://schemas.microsoft.com/office/drawing/2014/main" id="{DF4B0155-82F0-45C2-A1AB-9BE87DEA3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0" y="23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84" name="Line 684">
                <a:extLst>
                  <a:ext uri="{FF2B5EF4-FFF2-40B4-BE49-F238E27FC236}">
                    <a16:creationId xmlns:a16="http://schemas.microsoft.com/office/drawing/2014/main" id="{F6D17A59-2F64-49C7-BA3A-D828E3EAC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0" y="23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85" name="Line 685">
                <a:extLst>
                  <a:ext uri="{FF2B5EF4-FFF2-40B4-BE49-F238E27FC236}">
                    <a16:creationId xmlns:a16="http://schemas.microsoft.com/office/drawing/2014/main" id="{B105B63C-9B3F-4EC1-917C-B18520D8F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00" y="2291"/>
                <a:ext cx="9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86" name="Line 686">
                <a:extLst>
                  <a:ext uri="{FF2B5EF4-FFF2-40B4-BE49-F238E27FC236}">
                    <a16:creationId xmlns:a16="http://schemas.microsoft.com/office/drawing/2014/main" id="{04D3FF6F-7C2B-4D15-B32D-B7B35A271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0" y="22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87" name="Line 687">
                <a:extLst>
                  <a:ext uri="{FF2B5EF4-FFF2-40B4-BE49-F238E27FC236}">
                    <a16:creationId xmlns:a16="http://schemas.microsoft.com/office/drawing/2014/main" id="{DA18B2B5-45CF-4622-B86E-F53A84F82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17" y="2266"/>
                <a:ext cx="83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88" name="Line 688">
                <a:extLst>
                  <a:ext uri="{FF2B5EF4-FFF2-40B4-BE49-F238E27FC236}">
                    <a16:creationId xmlns:a16="http://schemas.microsoft.com/office/drawing/2014/main" id="{BFF8A8A9-8F9B-4493-A4C5-B0956D373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22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89" name="Line 689">
                <a:extLst>
                  <a:ext uri="{FF2B5EF4-FFF2-40B4-BE49-F238E27FC236}">
                    <a16:creationId xmlns:a16="http://schemas.microsoft.com/office/drawing/2014/main" id="{6B4D0D6B-F360-4F8F-9BB4-BB52EF65A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2" y="2215"/>
                <a:ext cx="75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90" name="Line 690">
                <a:extLst>
                  <a:ext uri="{FF2B5EF4-FFF2-40B4-BE49-F238E27FC236}">
                    <a16:creationId xmlns:a16="http://schemas.microsoft.com/office/drawing/2014/main" id="{268B2996-CF94-4811-AF59-62A20D904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" y="22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91" name="Line 691">
                <a:extLst>
                  <a:ext uri="{FF2B5EF4-FFF2-40B4-BE49-F238E27FC236}">
                    <a16:creationId xmlns:a16="http://schemas.microsoft.com/office/drawing/2014/main" id="{9DF6825E-F91E-4D7C-8B2A-60AD76E0F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82" y="2156"/>
                <a:ext cx="60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92" name="Line 692">
                <a:extLst>
                  <a:ext uri="{FF2B5EF4-FFF2-40B4-BE49-F238E27FC236}">
                    <a16:creationId xmlns:a16="http://schemas.microsoft.com/office/drawing/2014/main" id="{00A51D40-060D-4D6E-BDB6-C81D809A3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2" y="21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93" name="Line 693">
                <a:extLst>
                  <a:ext uri="{FF2B5EF4-FFF2-40B4-BE49-F238E27FC236}">
                    <a16:creationId xmlns:a16="http://schemas.microsoft.com/office/drawing/2014/main" id="{89B2D84D-EAB3-4A32-9466-904BE95AA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22" y="2088"/>
                <a:ext cx="60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94" name="Line 694">
                <a:extLst>
                  <a:ext uri="{FF2B5EF4-FFF2-40B4-BE49-F238E27FC236}">
                    <a16:creationId xmlns:a16="http://schemas.microsoft.com/office/drawing/2014/main" id="{13D40EB4-A9F9-4D20-89EC-D0A55EA85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2" y="20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" name="Line 695">
                <a:extLst>
                  <a:ext uri="{FF2B5EF4-FFF2-40B4-BE49-F238E27FC236}">
                    <a16:creationId xmlns:a16="http://schemas.microsoft.com/office/drawing/2014/main" id="{166BF1FB-9F0B-4EC6-BE3A-C0EA16129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84" y="2004"/>
                <a:ext cx="38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" name="Line 696">
                <a:extLst>
                  <a:ext uri="{FF2B5EF4-FFF2-40B4-BE49-F238E27FC236}">
                    <a16:creationId xmlns:a16="http://schemas.microsoft.com/office/drawing/2014/main" id="{032ACDC1-A8F2-4263-A9E0-72E57EBF6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4" y="20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" name="Line 697">
                <a:extLst>
                  <a:ext uri="{FF2B5EF4-FFF2-40B4-BE49-F238E27FC236}">
                    <a16:creationId xmlns:a16="http://schemas.microsoft.com/office/drawing/2014/main" id="{F185E700-2C8B-4894-84AE-525B1A3DC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62" y="1911"/>
                <a:ext cx="22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98" name="Line 698">
                <a:extLst>
                  <a:ext uri="{FF2B5EF4-FFF2-40B4-BE49-F238E27FC236}">
                    <a16:creationId xmlns:a16="http://schemas.microsoft.com/office/drawing/2014/main" id="{4025051C-ADF2-47E9-B635-D5001961F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2" y="191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" name="Line 699">
                <a:extLst>
                  <a:ext uri="{FF2B5EF4-FFF2-40B4-BE49-F238E27FC236}">
                    <a16:creationId xmlns:a16="http://schemas.microsoft.com/office/drawing/2014/main" id="{BF53F243-FE1F-4AC6-A107-4B7866C8D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6" y="1818"/>
                <a:ext cx="16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Line 700">
                <a:extLst>
                  <a:ext uri="{FF2B5EF4-FFF2-40B4-BE49-F238E27FC236}">
                    <a16:creationId xmlns:a16="http://schemas.microsoft.com/office/drawing/2014/main" id="{92E65960-4933-4B93-85D2-DE18AEF47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6" y="18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" name="Line 701">
                <a:extLst>
                  <a:ext uri="{FF2B5EF4-FFF2-40B4-BE49-F238E27FC236}">
                    <a16:creationId xmlns:a16="http://schemas.microsoft.com/office/drawing/2014/main" id="{2682A07D-E9B3-42A6-A9E2-9B21C7985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6" y="18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02" name="Line 702">
                <a:extLst>
                  <a:ext uri="{FF2B5EF4-FFF2-40B4-BE49-F238E27FC236}">
                    <a16:creationId xmlns:a16="http://schemas.microsoft.com/office/drawing/2014/main" id="{7B2DC037-E8C1-4E1B-9651-D56C6D107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6" y="18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03" name="Line 703">
                <a:extLst>
                  <a:ext uri="{FF2B5EF4-FFF2-40B4-BE49-F238E27FC236}">
                    <a16:creationId xmlns:a16="http://schemas.microsoft.com/office/drawing/2014/main" id="{2AACC364-3DB3-42A6-B3F0-D929D42DC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6" y="1724"/>
                <a:ext cx="16" cy="9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04" name="Line 704">
                <a:extLst>
                  <a:ext uri="{FF2B5EF4-FFF2-40B4-BE49-F238E27FC236}">
                    <a16:creationId xmlns:a16="http://schemas.microsoft.com/office/drawing/2014/main" id="{00FD5E39-5A1A-49B0-A4AE-3258BDD22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2" y="17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05" name="Line 705">
                <a:extLst>
                  <a:ext uri="{FF2B5EF4-FFF2-40B4-BE49-F238E27FC236}">
                    <a16:creationId xmlns:a16="http://schemas.microsoft.com/office/drawing/2014/main" id="{91361406-DEED-4AC0-AD0F-6A20E12D3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2" y="1631"/>
                <a:ext cx="22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06" name="Line 706">
                <a:extLst>
                  <a:ext uri="{FF2B5EF4-FFF2-40B4-BE49-F238E27FC236}">
                    <a16:creationId xmlns:a16="http://schemas.microsoft.com/office/drawing/2014/main" id="{502FB46F-E240-4D79-8E80-F5F1CFFF5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4" y="16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07" name="Line 707">
                <a:extLst>
                  <a:ext uri="{FF2B5EF4-FFF2-40B4-BE49-F238E27FC236}">
                    <a16:creationId xmlns:a16="http://schemas.microsoft.com/office/drawing/2014/main" id="{C09D133E-67A0-41E5-9F31-D5854E793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4" y="1547"/>
                <a:ext cx="38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Line 708">
                <a:extLst>
                  <a:ext uri="{FF2B5EF4-FFF2-40B4-BE49-F238E27FC236}">
                    <a16:creationId xmlns:a16="http://schemas.microsoft.com/office/drawing/2014/main" id="{9E3F08C9-FD3C-4F7E-98FF-BD256E530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2" y="154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09" name="Line 709">
                <a:extLst>
                  <a:ext uri="{FF2B5EF4-FFF2-40B4-BE49-F238E27FC236}">
                    <a16:creationId xmlns:a16="http://schemas.microsoft.com/office/drawing/2014/main" id="{B7590116-2CC9-4B81-970C-79A73B729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2" y="1479"/>
                <a:ext cx="60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10" name="Line 710">
                <a:extLst>
                  <a:ext uri="{FF2B5EF4-FFF2-40B4-BE49-F238E27FC236}">
                    <a16:creationId xmlns:a16="http://schemas.microsoft.com/office/drawing/2014/main" id="{11917247-FEC3-4DC4-A558-404D15872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2" y="147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11" name="Line 711">
                <a:extLst>
                  <a:ext uri="{FF2B5EF4-FFF2-40B4-BE49-F238E27FC236}">
                    <a16:creationId xmlns:a16="http://schemas.microsoft.com/office/drawing/2014/main" id="{3C66D7EB-8F7E-447A-9626-54BE1912A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2" y="1420"/>
                <a:ext cx="60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12" name="Line 712">
                <a:extLst>
                  <a:ext uri="{FF2B5EF4-FFF2-40B4-BE49-F238E27FC236}">
                    <a16:creationId xmlns:a16="http://schemas.microsoft.com/office/drawing/2014/main" id="{73F67654-83B7-470C-9851-2D80A63A8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" y="142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13" name="Line 713">
                <a:extLst>
                  <a:ext uri="{FF2B5EF4-FFF2-40B4-BE49-F238E27FC236}">
                    <a16:creationId xmlns:a16="http://schemas.microsoft.com/office/drawing/2014/main" id="{8C1EF5E6-1247-47C4-A001-CBA14F015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" y="1377"/>
                <a:ext cx="75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14" name="Line 714">
                <a:extLst>
                  <a:ext uri="{FF2B5EF4-FFF2-40B4-BE49-F238E27FC236}">
                    <a16:creationId xmlns:a16="http://schemas.microsoft.com/office/drawing/2014/main" id="{50CA8B0B-F6FE-4838-9677-01F25CA34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137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15" name="Line 715">
                <a:extLst>
                  <a:ext uri="{FF2B5EF4-FFF2-40B4-BE49-F238E27FC236}">
                    <a16:creationId xmlns:a16="http://schemas.microsoft.com/office/drawing/2014/main" id="{F9CB7115-94C1-4F77-B8FF-9E27DE1F3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344"/>
                <a:ext cx="83" cy="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16" name="Line 716">
                <a:extLst>
                  <a:ext uri="{FF2B5EF4-FFF2-40B4-BE49-F238E27FC236}">
                    <a16:creationId xmlns:a16="http://schemas.microsoft.com/office/drawing/2014/main" id="{6D44ABF4-B594-44B9-95FD-EDD57565B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0" y="13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17" name="Line 717">
                <a:extLst>
                  <a:ext uri="{FF2B5EF4-FFF2-40B4-BE49-F238E27FC236}">
                    <a16:creationId xmlns:a16="http://schemas.microsoft.com/office/drawing/2014/main" id="{385EF21B-33C6-4C45-A981-110C6B95C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0" y="1335"/>
                <a:ext cx="9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18" name="Line 718">
                <a:extLst>
                  <a:ext uri="{FF2B5EF4-FFF2-40B4-BE49-F238E27FC236}">
                    <a16:creationId xmlns:a16="http://schemas.microsoft.com/office/drawing/2014/main" id="{82AAAACB-90C5-40A6-BDAB-F36DB4367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0" y="13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19" name="Line 719">
                <a:extLst>
                  <a:ext uri="{FF2B5EF4-FFF2-40B4-BE49-F238E27FC236}">
                    <a16:creationId xmlns:a16="http://schemas.microsoft.com/office/drawing/2014/main" id="{5629DFCA-D8B9-4B0B-B428-68DED0A3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0" y="13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20" name="Line 720">
                <a:extLst>
                  <a:ext uri="{FF2B5EF4-FFF2-40B4-BE49-F238E27FC236}">
                    <a16:creationId xmlns:a16="http://schemas.microsoft.com/office/drawing/2014/main" id="{5E22E936-C82C-42A9-8816-CA83A11DF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0" y="13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21" name="Line 721">
                <a:extLst>
                  <a:ext uri="{FF2B5EF4-FFF2-40B4-BE49-F238E27FC236}">
                    <a16:creationId xmlns:a16="http://schemas.microsoft.com/office/drawing/2014/main" id="{7BF9D302-4B5E-4FE0-AA32-224739517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0" y="1335"/>
                <a:ext cx="83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22" name="Line 722">
                <a:extLst>
                  <a:ext uri="{FF2B5EF4-FFF2-40B4-BE49-F238E27FC236}">
                    <a16:creationId xmlns:a16="http://schemas.microsoft.com/office/drawing/2014/main" id="{A22B7B40-498C-4B37-8468-98971D4F7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3" y="13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23" name="Line 723">
                <a:extLst>
                  <a:ext uri="{FF2B5EF4-FFF2-40B4-BE49-F238E27FC236}">
                    <a16:creationId xmlns:a16="http://schemas.microsoft.com/office/drawing/2014/main" id="{8DE0F6D1-BBD4-4C00-A1DD-B22EA6F84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3" y="1344"/>
                <a:ext cx="83" cy="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24" name="Line 724">
                <a:extLst>
                  <a:ext uri="{FF2B5EF4-FFF2-40B4-BE49-F238E27FC236}">
                    <a16:creationId xmlns:a16="http://schemas.microsoft.com/office/drawing/2014/main" id="{863054FE-91C7-4718-B11C-A7F44D251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137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25" name="Line 725">
                <a:extLst>
                  <a:ext uri="{FF2B5EF4-FFF2-40B4-BE49-F238E27FC236}">
                    <a16:creationId xmlns:a16="http://schemas.microsoft.com/office/drawing/2014/main" id="{C238A974-525D-4C2A-81DA-B6C5144C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1377"/>
                <a:ext cx="75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26" name="Line 726">
                <a:extLst>
                  <a:ext uri="{FF2B5EF4-FFF2-40B4-BE49-F238E27FC236}">
                    <a16:creationId xmlns:a16="http://schemas.microsoft.com/office/drawing/2014/main" id="{74725B9D-2A4F-44A8-98E3-1CD06B785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1" y="142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27" name="Line 727">
                <a:extLst>
                  <a:ext uri="{FF2B5EF4-FFF2-40B4-BE49-F238E27FC236}">
                    <a16:creationId xmlns:a16="http://schemas.microsoft.com/office/drawing/2014/main" id="{5D9A75E9-5EBD-4661-A528-4E3FE6F81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1" y="1420"/>
                <a:ext cx="68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28" name="Line 728">
                <a:extLst>
                  <a:ext uri="{FF2B5EF4-FFF2-40B4-BE49-F238E27FC236}">
                    <a16:creationId xmlns:a16="http://schemas.microsoft.com/office/drawing/2014/main" id="{EDD9B29E-196F-40B9-8585-188AE3250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147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29" name="Line 729">
                <a:extLst>
                  <a:ext uri="{FF2B5EF4-FFF2-40B4-BE49-F238E27FC236}">
                    <a16:creationId xmlns:a16="http://schemas.microsoft.com/office/drawing/2014/main" id="{9DD21967-387F-4C6A-B634-551F4754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1479"/>
                <a:ext cx="52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30" name="Line 730">
                <a:extLst>
                  <a:ext uri="{FF2B5EF4-FFF2-40B4-BE49-F238E27FC236}">
                    <a16:creationId xmlns:a16="http://schemas.microsoft.com/office/drawing/2014/main" id="{9923BDE0-8764-4146-A672-96295C44D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1" y="154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31" name="Line 731">
                <a:extLst>
                  <a:ext uri="{FF2B5EF4-FFF2-40B4-BE49-F238E27FC236}">
                    <a16:creationId xmlns:a16="http://schemas.microsoft.com/office/drawing/2014/main" id="{B3ED6AF9-36F2-4072-82CC-BBA28E7BE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1" y="1547"/>
                <a:ext cx="38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32" name="Line 732">
                <a:extLst>
                  <a:ext uri="{FF2B5EF4-FFF2-40B4-BE49-F238E27FC236}">
                    <a16:creationId xmlns:a16="http://schemas.microsoft.com/office/drawing/2014/main" id="{A76E83D5-2F3F-4AA0-87F6-8E8E661BE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9" y="16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33" name="Line 733">
                <a:extLst>
                  <a:ext uri="{FF2B5EF4-FFF2-40B4-BE49-F238E27FC236}">
                    <a16:creationId xmlns:a16="http://schemas.microsoft.com/office/drawing/2014/main" id="{E01923CF-8C2E-470D-8D2F-121CF2FFD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9" y="1631"/>
                <a:ext cx="3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34" name="Line 734">
                <a:extLst>
                  <a:ext uri="{FF2B5EF4-FFF2-40B4-BE49-F238E27FC236}">
                    <a16:creationId xmlns:a16="http://schemas.microsoft.com/office/drawing/2014/main" id="{A0B92734-9A62-4833-9D3D-7777B5D05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9" y="17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35" name="Line 735">
                <a:extLst>
                  <a:ext uri="{FF2B5EF4-FFF2-40B4-BE49-F238E27FC236}">
                    <a16:creationId xmlns:a16="http://schemas.microsoft.com/office/drawing/2014/main" id="{B48E4625-D951-4CD3-992E-7149CF715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9" y="1724"/>
                <a:ext cx="8" cy="9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36" name="Line 736">
                <a:extLst>
                  <a:ext uri="{FF2B5EF4-FFF2-40B4-BE49-F238E27FC236}">
                    <a16:creationId xmlns:a16="http://schemas.microsoft.com/office/drawing/2014/main" id="{5D0604C5-89D1-44D5-A989-A18B7E912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8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37" name="Freeform 737">
                <a:extLst>
                  <a:ext uri="{FF2B5EF4-FFF2-40B4-BE49-F238E27FC236}">
                    <a16:creationId xmlns:a16="http://schemas.microsoft.com/office/drawing/2014/main" id="{BC63CD03-444C-4E83-A576-6C8BF42B0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6" y="1310"/>
                <a:ext cx="873" cy="965"/>
              </a:xfrm>
              <a:custGeom>
                <a:avLst/>
                <a:gdLst>
                  <a:gd name="T0" fmla="*/ 873 w 873"/>
                  <a:gd name="T1" fmla="*/ 482 h 965"/>
                  <a:gd name="T2" fmla="*/ 865 w 873"/>
                  <a:gd name="T3" fmla="*/ 584 h 965"/>
                  <a:gd name="T4" fmla="*/ 843 w 873"/>
                  <a:gd name="T5" fmla="*/ 668 h 965"/>
                  <a:gd name="T6" fmla="*/ 798 w 873"/>
                  <a:gd name="T7" fmla="*/ 753 h 965"/>
                  <a:gd name="T8" fmla="*/ 745 w 873"/>
                  <a:gd name="T9" fmla="*/ 821 h 965"/>
                  <a:gd name="T10" fmla="*/ 677 w 873"/>
                  <a:gd name="T11" fmla="*/ 880 h 965"/>
                  <a:gd name="T12" fmla="*/ 610 w 873"/>
                  <a:gd name="T13" fmla="*/ 931 h 965"/>
                  <a:gd name="T14" fmla="*/ 527 w 873"/>
                  <a:gd name="T15" fmla="*/ 956 h 965"/>
                  <a:gd name="T16" fmla="*/ 437 w 873"/>
                  <a:gd name="T17" fmla="*/ 965 h 965"/>
                  <a:gd name="T18" fmla="*/ 437 w 873"/>
                  <a:gd name="T19" fmla="*/ 965 h 965"/>
                  <a:gd name="T20" fmla="*/ 346 w 873"/>
                  <a:gd name="T21" fmla="*/ 956 h 965"/>
                  <a:gd name="T22" fmla="*/ 264 w 873"/>
                  <a:gd name="T23" fmla="*/ 931 h 965"/>
                  <a:gd name="T24" fmla="*/ 188 w 873"/>
                  <a:gd name="T25" fmla="*/ 880 h 965"/>
                  <a:gd name="T26" fmla="*/ 128 w 873"/>
                  <a:gd name="T27" fmla="*/ 821 h 965"/>
                  <a:gd name="T28" fmla="*/ 76 w 873"/>
                  <a:gd name="T29" fmla="*/ 753 h 965"/>
                  <a:gd name="T30" fmla="*/ 30 w 873"/>
                  <a:gd name="T31" fmla="*/ 668 h 965"/>
                  <a:gd name="T32" fmla="*/ 8 w 873"/>
                  <a:gd name="T33" fmla="*/ 584 h 965"/>
                  <a:gd name="T34" fmla="*/ 0 w 873"/>
                  <a:gd name="T35" fmla="*/ 482 h 965"/>
                  <a:gd name="T36" fmla="*/ 0 w 873"/>
                  <a:gd name="T37" fmla="*/ 482 h 965"/>
                  <a:gd name="T38" fmla="*/ 8 w 873"/>
                  <a:gd name="T39" fmla="*/ 389 h 965"/>
                  <a:gd name="T40" fmla="*/ 30 w 873"/>
                  <a:gd name="T41" fmla="*/ 296 h 965"/>
                  <a:gd name="T42" fmla="*/ 76 w 873"/>
                  <a:gd name="T43" fmla="*/ 211 h 965"/>
                  <a:gd name="T44" fmla="*/ 128 w 873"/>
                  <a:gd name="T45" fmla="*/ 144 h 965"/>
                  <a:gd name="T46" fmla="*/ 188 w 873"/>
                  <a:gd name="T47" fmla="*/ 84 h 965"/>
                  <a:gd name="T48" fmla="*/ 264 w 873"/>
                  <a:gd name="T49" fmla="*/ 42 h 965"/>
                  <a:gd name="T50" fmla="*/ 346 w 873"/>
                  <a:gd name="T51" fmla="*/ 8 h 965"/>
                  <a:gd name="T52" fmla="*/ 437 w 873"/>
                  <a:gd name="T53" fmla="*/ 0 h 965"/>
                  <a:gd name="T54" fmla="*/ 437 w 873"/>
                  <a:gd name="T55" fmla="*/ 0 h 965"/>
                  <a:gd name="T56" fmla="*/ 527 w 873"/>
                  <a:gd name="T57" fmla="*/ 8 h 965"/>
                  <a:gd name="T58" fmla="*/ 610 w 873"/>
                  <a:gd name="T59" fmla="*/ 42 h 965"/>
                  <a:gd name="T60" fmla="*/ 677 w 873"/>
                  <a:gd name="T61" fmla="*/ 84 h 965"/>
                  <a:gd name="T62" fmla="*/ 745 w 873"/>
                  <a:gd name="T63" fmla="*/ 144 h 965"/>
                  <a:gd name="T64" fmla="*/ 798 w 873"/>
                  <a:gd name="T65" fmla="*/ 211 h 965"/>
                  <a:gd name="T66" fmla="*/ 843 w 873"/>
                  <a:gd name="T67" fmla="*/ 296 h 965"/>
                  <a:gd name="T68" fmla="*/ 865 w 873"/>
                  <a:gd name="T69" fmla="*/ 389 h 965"/>
                  <a:gd name="T70" fmla="*/ 873 w 873"/>
                  <a:gd name="T71" fmla="*/ 482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3" h="965">
                    <a:moveTo>
                      <a:pt x="873" y="482"/>
                    </a:moveTo>
                    <a:lnTo>
                      <a:pt x="865" y="584"/>
                    </a:lnTo>
                    <a:lnTo>
                      <a:pt x="843" y="668"/>
                    </a:lnTo>
                    <a:lnTo>
                      <a:pt x="798" y="753"/>
                    </a:lnTo>
                    <a:lnTo>
                      <a:pt x="745" y="821"/>
                    </a:lnTo>
                    <a:lnTo>
                      <a:pt x="677" y="880"/>
                    </a:lnTo>
                    <a:lnTo>
                      <a:pt x="610" y="931"/>
                    </a:lnTo>
                    <a:lnTo>
                      <a:pt x="527" y="956"/>
                    </a:lnTo>
                    <a:lnTo>
                      <a:pt x="437" y="965"/>
                    </a:lnTo>
                    <a:lnTo>
                      <a:pt x="437" y="965"/>
                    </a:lnTo>
                    <a:lnTo>
                      <a:pt x="346" y="956"/>
                    </a:lnTo>
                    <a:lnTo>
                      <a:pt x="264" y="931"/>
                    </a:lnTo>
                    <a:lnTo>
                      <a:pt x="188" y="880"/>
                    </a:lnTo>
                    <a:lnTo>
                      <a:pt x="128" y="821"/>
                    </a:lnTo>
                    <a:lnTo>
                      <a:pt x="76" y="753"/>
                    </a:lnTo>
                    <a:lnTo>
                      <a:pt x="30" y="668"/>
                    </a:lnTo>
                    <a:lnTo>
                      <a:pt x="8" y="584"/>
                    </a:lnTo>
                    <a:lnTo>
                      <a:pt x="0" y="482"/>
                    </a:lnTo>
                    <a:lnTo>
                      <a:pt x="0" y="482"/>
                    </a:lnTo>
                    <a:lnTo>
                      <a:pt x="8" y="389"/>
                    </a:lnTo>
                    <a:lnTo>
                      <a:pt x="30" y="296"/>
                    </a:lnTo>
                    <a:lnTo>
                      <a:pt x="76" y="211"/>
                    </a:lnTo>
                    <a:lnTo>
                      <a:pt x="128" y="144"/>
                    </a:lnTo>
                    <a:lnTo>
                      <a:pt x="188" y="84"/>
                    </a:lnTo>
                    <a:lnTo>
                      <a:pt x="264" y="42"/>
                    </a:lnTo>
                    <a:lnTo>
                      <a:pt x="346" y="8"/>
                    </a:lnTo>
                    <a:lnTo>
                      <a:pt x="437" y="0"/>
                    </a:lnTo>
                    <a:lnTo>
                      <a:pt x="437" y="0"/>
                    </a:lnTo>
                    <a:lnTo>
                      <a:pt x="527" y="8"/>
                    </a:lnTo>
                    <a:lnTo>
                      <a:pt x="610" y="42"/>
                    </a:lnTo>
                    <a:lnTo>
                      <a:pt x="677" y="84"/>
                    </a:lnTo>
                    <a:lnTo>
                      <a:pt x="745" y="144"/>
                    </a:lnTo>
                    <a:lnTo>
                      <a:pt x="798" y="211"/>
                    </a:lnTo>
                    <a:lnTo>
                      <a:pt x="843" y="296"/>
                    </a:lnTo>
                    <a:lnTo>
                      <a:pt x="865" y="389"/>
                    </a:lnTo>
                    <a:lnTo>
                      <a:pt x="873" y="48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38" name="Line 738">
                <a:extLst>
                  <a:ext uri="{FF2B5EF4-FFF2-40B4-BE49-F238E27FC236}">
                    <a16:creationId xmlns:a16="http://schemas.microsoft.com/office/drawing/2014/main" id="{84C8655E-C99D-45A4-A67E-BF75CBE7C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1" y="1792"/>
                <a:ext cx="8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39" name="Line 739">
                <a:extLst>
                  <a:ext uri="{FF2B5EF4-FFF2-40B4-BE49-F238E27FC236}">
                    <a16:creationId xmlns:a16="http://schemas.microsoft.com/office/drawing/2014/main" id="{62FCC8A8-8D5E-4FED-8B34-6D1BC0AB7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1" y="189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40" name="Line 740">
                <a:extLst>
                  <a:ext uri="{FF2B5EF4-FFF2-40B4-BE49-F238E27FC236}">
                    <a16:creationId xmlns:a16="http://schemas.microsoft.com/office/drawing/2014/main" id="{FA3C5B93-FF7D-4A7D-A9F3-AD660E836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9" y="1894"/>
                <a:ext cx="22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41" name="Line 741">
                <a:extLst>
                  <a:ext uri="{FF2B5EF4-FFF2-40B4-BE49-F238E27FC236}">
                    <a16:creationId xmlns:a16="http://schemas.microsoft.com/office/drawing/2014/main" id="{A39FADA8-85FF-42E7-A198-4B7810EE6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9" y="197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42" name="Line 742">
                <a:extLst>
                  <a:ext uri="{FF2B5EF4-FFF2-40B4-BE49-F238E27FC236}">
                    <a16:creationId xmlns:a16="http://schemas.microsoft.com/office/drawing/2014/main" id="{DA64F676-3A1C-40DC-B3E6-CD7484692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4" y="1978"/>
                <a:ext cx="4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43" name="Line 743">
                <a:extLst>
                  <a:ext uri="{FF2B5EF4-FFF2-40B4-BE49-F238E27FC236}">
                    <a16:creationId xmlns:a16="http://schemas.microsoft.com/office/drawing/2014/main" id="{BB758296-09CD-4130-9A45-3930F9E09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" y="206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44" name="Line 744">
                <a:extLst>
                  <a:ext uri="{FF2B5EF4-FFF2-40B4-BE49-F238E27FC236}">
                    <a16:creationId xmlns:a16="http://schemas.microsoft.com/office/drawing/2014/main" id="{06A76D26-F196-47BE-B88D-CE6069891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1" y="2063"/>
                <a:ext cx="53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45" name="Line 745">
                <a:extLst>
                  <a:ext uri="{FF2B5EF4-FFF2-40B4-BE49-F238E27FC236}">
                    <a16:creationId xmlns:a16="http://schemas.microsoft.com/office/drawing/2014/main" id="{BF241948-CD62-4D26-9836-77740541E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21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46" name="Line 746">
                <a:extLst>
                  <a:ext uri="{FF2B5EF4-FFF2-40B4-BE49-F238E27FC236}">
                    <a16:creationId xmlns:a16="http://schemas.microsoft.com/office/drawing/2014/main" id="{D5D65292-0119-4F15-8368-A11618E99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2131"/>
                <a:ext cx="68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47" name="Line 747">
                <a:extLst>
                  <a:ext uri="{FF2B5EF4-FFF2-40B4-BE49-F238E27FC236}">
                    <a16:creationId xmlns:a16="http://schemas.microsoft.com/office/drawing/2014/main" id="{8410BF39-BB9C-4255-9EDC-7D1C97CB6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19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48" name="Line 748">
                <a:extLst>
                  <a:ext uri="{FF2B5EF4-FFF2-40B4-BE49-F238E27FC236}">
                    <a16:creationId xmlns:a16="http://schemas.microsoft.com/office/drawing/2014/main" id="{9AA37F51-C9C3-4809-B791-089FEC787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6" y="2190"/>
                <a:ext cx="67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49" name="Line 749">
                <a:extLst>
                  <a:ext uri="{FF2B5EF4-FFF2-40B4-BE49-F238E27FC236}">
                    <a16:creationId xmlns:a16="http://schemas.microsoft.com/office/drawing/2014/main" id="{DC0102F9-FAB7-434E-870D-AE08C38B7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24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50" name="Line 750">
                <a:extLst>
                  <a:ext uri="{FF2B5EF4-FFF2-40B4-BE49-F238E27FC236}">
                    <a16:creationId xmlns:a16="http://schemas.microsoft.com/office/drawing/2014/main" id="{C3CF73FB-6131-4AFA-BD29-5FC3576F5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3" y="2241"/>
                <a:ext cx="83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51" name="Line 751">
                <a:extLst>
                  <a:ext uri="{FF2B5EF4-FFF2-40B4-BE49-F238E27FC236}">
                    <a16:creationId xmlns:a16="http://schemas.microsoft.com/office/drawing/2014/main" id="{F09AA104-2EDC-4D55-9A11-C4DFF9078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2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52" name="Line 752">
                <a:extLst>
                  <a:ext uri="{FF2B5EF4-FFF2-40B4-BE49-F238E27FC236}">
                    <a16:creationId xmlns:a16="http://schemas.microsoft.com/office/drawing/2014/main" id="{14346461-2E0D-4597-A6FA-C15FD2D80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3" y="2266"/>
                <a:ext cx="9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53" name="Line 753">
                <a:extLst>
                  <a:ext uri="{FF2B5EF4-FFF2-40B4-BE49-F238E27FC236}">
                    <a16:creationId xmlns:a16="http://schemas.microsoft.com/office/drawing/2014/main" id="{D7687A17-377B-4053-A5F4-19291DE48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3" y="22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54" name="Line 754">
                <a:extLst>
                  <a:ext uri="{FF2B5EF4-FFF2-40B4-BE49-F238E27FC236}">
                    <a16:creationId xmlns:a16="http://schemas.microsoft.com/office/drawing/2014/main" id="{B7DF47C8-0E60-42BC-9E46-4B4331CFE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3" y="22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55" name="Line 755">
                <a:extLst>
                  <a:ext uri="{FF2B5EF4-FFF2-40B4-BE49-F238E27FC236}">
                    <a16:creationId xmlns:a16="http://schemas.microsoft.com/office/drawing/2014/main" id="{B3D967B6-EB65-459E-A19E-59C23172B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3" y="22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" name="Line 756">
                <a:extLst>
                  <a:ext uri="{FF2B5EF4-FFF2-40B4-BE49-F238E27FC236}">
                    <a16:creationId xmlns:a16="http://schemas.microsoft.com/office/drawing/2014/main" id="{60F6FF91-0F67-4BDA-B2A4-163F8EBCC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62" y="2266"/>
                <a:ext cx="91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57" name="Line 757">
                <a:extLst>
                  <a:ext uri="{FF2B5EF4-FFF2-40B4-BE49-F238E27FC236}">
                    <a16:creationId xmlns:a16="http://schemas.microsoft.com/office/drawing/2014/main" id="{872E3445-7AA6-42E9-AF68-3E7B005FE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2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58" name="Line 758">
                <a:extLst>
                  <a:ext uri="{FF2B5EF4-FFF2-40B4-BE49-F238E27FC236}">
                    <a16:creationId xmlns:a16="http://schemas.microsoft.com/office/drawing/2014/main" id="{AAD222E9-5885-4103-8A36-0D9E16184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80" y="2241"/>
                <a:ext cx="82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59" name="Line 759">
                <a:extLst>
                  <a:ext uri="{FF2B5EF4-FFF2-40B4-BE49-F238E27FC236}">
                    <a16:creationId xmlns:a16="http://schemas.microsoft.com/office/drawing/2014/main" id="{6E9D9BF1-6641-46C1-83B0-350FBB11D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0" y="224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60" name="Line 760">
                <a:extLst>
                  <a:ext uri="{FF2B5EF4-FFF2-40B4-BE49-F238E27FC236}">
                    <a16:creationId xmlns:a16="http://schemas.microsoft.com/office/drawing/2014/main" id="{9347032B-704F-4540-9F39-BC4D3885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04" y="2190"/>
                <a:ext cx="76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61" name="Line 761">
                <a:extLst>
                  <a:ext uri="{FF2B5EF4-FFF2-40B4-BE49-F238E27FC236}">
                    <a16:creationId xmlns:a16="http://schemas.microsoft.com/office/drawing/2014/main" id="{8E0DEED4-9635-430C-9876-FEC039532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19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62" name="Line 762">
                <a:extLst>
                  <a:ext uri="{FF2B5EF4-FFF2-40B4-BE49-F238E27FC236}">
                    <a16:creationId xmlns:a16="http://schemas.microsoft.com/office/drawing/2014/main" id="{C27C37FC-C357-4C2A-99DB-069D3E0FB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44" y="2131"/>
                <a:ext cx="60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63" name="Line 763">
                <a:extLst>
                  <a:ext uri="{FF2B5EF4-FFF2-40B4-BE49-F238E27FC236}">
                    <a16:creationId xmlns:a16="http://schemas.microsoft.com/office/drawing/2014/main" id="{DCF4868D-3B31-4F8B-ADF1-9A3BC98A0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213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64" name="Line 764">
                <a:extLst>
                  <a:ext uri="{FF2B5EF4-FFF2-40B4-BE49-F238E27FC236}">
                    <a16:creationId xmlns:a16="http://schemas.microsoft.com/office/drawing/2014/main" id="{67AEAC68-F501-457B-B619-4072AA6B6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92" y="2063"/>
                <a:ext cx="52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65" name="Line 765">
                <a:extLst>
                  <a:ext uri="{FF2B5EF4-FFF2-40B4-BE49-F238E27FC236}">
                    <a16:creationId xmlns:a16="http://schemas.microsoft.com/office/drawing/2014/main" id="{D27B0E92-FCCD-4334-8654-0E5115C25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06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66" name="Line 766">
                <a:extLst>
                  <a:ext uri="{FF2B5EF4-FFF2-40B4-BE49-F238E27FC236}">
                    <a16:creationId xmlns:a16="http://schemas.microsoft.com/office/drawing/2014/main" id="{24CE0C94-C1EC-4818-8784-12E7391D5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6" y="1978"/>
                <a:ext cx="46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67" name="Line 767">
                <a:extLst>
                  <a:ext uri="{FF2B5EF4-FFF2-40B4-BE49-F238E27FC236}">
                    <a16:creationId xmlns:a16="http://schemas.microsoft.com/office/drawing/2014/main" id="{69B403CC-FB4B-4E2B-8C7A-1B196C309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6" y="197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68" name="Line 768">
                <a:extLst>
                  <a:ext uri="{FF2B5EF4-FFF2-40B4-BE49-F238E27FC236}">
                    <a16:creationId xmlns:a16="http://schemas.microsoft.com/office/drawing/2014/main" id="{AB231DC1-F8F6-4D4E-84F1-60D5BFFAC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24" y="1894"/>
                <a:ext cx="22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69" name="Line 769">
                <a:extLst>
                  <a:ext uri="{FF2B5EF4-FFF2-40B4-BE49-F238E27FC236}">
                    <a16:creationId xmlns:a16="http://schemas.microsoft.com/office/drawing/2014/main" id="{1317DCE0-A686-4EE4-88A0-6D8512A68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4" y="189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70" name="Line 770">
                <a:extLst>
                  <a:ext uri="{FF2B5EF4-FFF2-40B4-BE49-F238E27FC236}">
                    <a16:creationId xmlns:a16="http://schemas.microsoft.com/office/drawing/2014/main" id="{7287F29A-D31E-438A-B0D0-664AF5EC2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16" y="1792"/>
                <a:ext cx="8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71" name="Line 771">
                <a:extLst>
                  <a:ext uri="{FF2B5EF4-FFF2-40B4-BE49-F238E27FC236}">
                    <a16:creationId xmlns:a16="http://schemas.microsoft.com/office/drawing/2014/main" id="{F528D89D-D213-472D-8769-7D1088A1E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6" y="17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72" name="Line 772">
                <a:extLst>
                  <a:ext uri="{FF2B5EF4-FFF2-40B4-BE49-F238E27FC236}">
                    <a16:creationId xmlns:a16="http://schemas.microsoft.com/office/drawing/2014/main" id="{783F1D8B-6C79-454B-8CCC-EF0C7084C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6" y="17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73" name="Line 773">
                <a:extLst>
                  <a:ext uri="{FF2B5EF4-FFF2-40B4-BE49-F238E27FC236}">
                    <a16:creationId xmlns:a16="http://schemas.microsoft.com/office/drawing/2014/main" id="{0C8B1B50-9160-4BBA-AF62-A28186B42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6" y="17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74" name="Line 774">
                <a:extLst>
                  <a:ext uri="{FF2B5EF4-FFF2-40B4-BE49-F238E27FC236}">
                    <a16:creationId xmlns:a16="http://schemas.microsoft.com/office/drawing/2014/main" id="{DF1DD601-4B6C-401E-AA29-9DFEBEDBC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1699"/>
                <a:ext cx="8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" name="Line 775">
                <a:extLst>
                  <a:ext uri="{FF2B5EF4-FFF2-40B4-BE49-F238E27FC236}">
                    <a16:creationId xmlns:a16="http://schemas.microsoft.com/office/drawing/2014/main" id="{4DAFABBA-CC2A-4182-A168-650D8DE1A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4" y="169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76" name="Line 776">
                <a:extLst>
                  <a:ext uri="{FF2B5EF4-FFF2-40B4-BE49-F238E27FC236}">
                    <a16:creationId xmlns:a16="http://schemas.microsoft.com/office/drawing/2014/main" id="{26DF096A-E2C3-4DB8-8ECF-3226C7C3B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4" y="1606"/>
                <a:ext cx="22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77" name="Line 777">
                <a:extLst>
                  <a:ext uri="{FF2B5EF4-FFF2-40B4-BE49-F238E27FC236}">
                    <a16:creationId xmlns:a16="http://schemas.microsoft.com/office/drawing/2014/main" id="{817B7B76-178A-43F2-8D57-14B48CB39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6" y="160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78" name="Line 778">
                <a:extLst>
                  <a:ext uri="{FF2B5EF4-FFF2-40B4-BE49-F238E27FC236}">
                    <a16:creationId xmlns:a16="http://schemas.microsoft.com/office/drawing/2014/main" id="{D05F4F9D-F1DF-4682-8634-7DC0E7891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6" y="1521"/>
                <a:ext cx="46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79" name="Line 779">
                <a:extLst>
                  <a:ext uri="{FF2B5EF4-FFF2-40B4-BE49-F238E27FC236}">
                    <a16:creationId xmlns:a16="http://schemas.microsoft.com/office/drawing/2014/main" id="{1645AACD-F04B-48B6-B0F2-60BEDE30F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52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80" name="Line 780">
                <a:extLst>
                  <a:ext uri="{FF2B5EF4-FFF2-40B4-BE49-F238E27FC236}">
                    <a16:creationId xmlns:a16="http://schemas.microsoft.com/office/drawing/2014/main" id="{A71D6E75-08EC-402D-A0BB-25354E43D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2" y="1454"/>
                <a:ext cx="52" cy="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81" name="Line 781">
                <a:extLst>
                  <a:ext uri="{FF2B5EF4-FFF2-40B4-BE49-F238E27FC236}">
                    <a16:creationId xmlns:a16="http://schemas.microsoft.com/office/drawing/2014/main" id="{B2D88B73-3112-411A-8BEE-C0C3A5D2F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145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82" name="Line 782">
                <a:extLst>
                  <a:ext uri="{FF2B5EF4-FFF2-40B4-BE49-F238E27FC236}">
                    <a16:creationId xmlns:a16="http://schemas.microsoft.com/office/drawing/2014/main" id="{94BEDC2C-E8BC-498A-A385-0FF710587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4" y="1394"/>
                <a:ext cx="6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83" name="Line 783">
                <a:extLst>
                  <a:ext uri="{FF2B5EF4-FFF2-40B4-BE49-F238E27FC236}">
                    <a16:creationId xmlns:a16="http://schemas.microsoft.com/office/drawing/2014/main" id="{89978093-D5B5-4676-BBE0-AF460C7A9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39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84" name="Line 784">
                <a:extLst>
                  <a:ext uri="{FF2B5EF4-FFF2-40B4-BE49-F238E27FC236}">
                    <a16:creationId xmlns:a16="http://schemas.microsoft.com/office/drawing/2014/main" id="{DEB9CF71-CD9A-4F92-9A17-A81C49B93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352"/>
                <a:ext cx="76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85" name="Line 785">
                <a:extLst>
                  <a:ext uri="{FF2B5EF4-FFF2-40B4-BE49-F238E27FC236}">
                    <a16:creationId xmlns:a16="http://schemas.microsoft.com/office/drawing/2014/main" id="{9D851EF9-7D3B-432C-8DD1-73238B25F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0" y="13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86" name="Line 786">
                <a:extLst>
                  <a:ext uri="{FF2B5EF4-FFF2-40B4-BE49-F238E27FC236}">
                    <a16:creationId xmlns:a16="http://schemas.microsoft.com/office/drawing/2014/main" id="{DE20954E-D9B7-40BE-868B-113CA5B1A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0" y="1318"/>
                <a:ext cx="82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87" name="Line 787">
                <a:extLst>
                  <a:ext uri="{FF2B5EF4-FFF2-40B4-BE49-F238E27FC236}">
                    <a16:creationId xmlns:a16="http://schemas.microsoft.com/office/drawing/2014/main" id="{07463D8A-A9AE-406C-B462-B741C8C14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13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88" name="Line 788">
                <a:extLst>
                  <a:ext uri="{FF2B5EF4-FFF2-40B4-BE49-F238E27FC236}">
                    <a16:creationId xmlns:a16="http://schemas.microsoft.com/office/drawing/2014/main" id="{86536969-8367-4BBF-ABD6-F68136120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2" y="1310"/>
                <a:ext cx="91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89" name="Line 789">
                <a:extLst>
                  <a:ext uri="{FF2B5EF4-FFF2-40B4-BE49-F238E27FC236}">
                    <a16:creationId xmlns:a16="http://schemas.microsoft.com/office/drawing/2014/main" id="{F8789EF5-5F7D-4291-ACAE-9D67F9FC7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3" y="13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90" name="Line 790">
                <a:extLst>
                  <a:ext uri="{FF2B5EF4-FFF2-40B4-BE49-F238E27FC236}">
                    <a16:creationId xmlns:a16="http://schemas.microsoft.com/office/drawing/2014/main" id="{25EB5225-A497-4F06-826F-B9CBDF43C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3" y="13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91" name="Line 791">
                <a:extLst>
                  <a:ext uri="{FF2B5EF4-FFF2-40B4-BE49-F238E27FC236}">
                    <a16:creationId xmlns:a16="http://schemas.microsoft.com/office/drawing/2014/main" id="{6A9D4669-0561-498F-9E88-9CD44F284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3" y="13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92" name="Line 792">
                <a:extLst>
                  <a:ext uri="{FF2B5EF4-FFF2-40B4-BE49-F238E27FC236}">
                    <a16:creationId xmlns:a16="http://schemas.microsoft.com/office/drawing/2014/main" id="{BDC9B821-21BA-440E-80EF-501F1B74A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3" y="1310"/>
                <a:ext cx="9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93" name="Line 793">
                <a:extLst>
                  <a:ext uri="{FF2B5EF4-FFF2-40B4-BE49-F238E27FC236}">
                    <a16:creationId xmlns:a16="http://schemas.microsoft.com/office/drawing/2014/main" id="{798842D7-1235-4E90-8DF0-FAE649877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3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94" name="Line 794">
                <a:extLst>
                  <a:ext uri="{FF2B5EF4-FFF2-40B4-BE49-F238E27FC236}">
                    <a16:creationId xmlns:a16="http://schemas.microsoft.com/office/drawing/2014/main" id="{663373AD-2131-41D2-B95E-1B762B762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318"/>
                <a:ext cx="83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95" name="Line 795">
                <a:extLst>
                  <a:ext uri="{FF2B5EF4-FFF2-40B4-BE49-F238E27FC236}">
                    <a16:creationId xmlns:a16="http://schemas.microsoft.com/office/drawing/2014/main" id="{012D9A8A-58CD-478A-B2BB-2FE4F2E10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13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96" name="Line 796">
                <a:extLst>
                  <a:ext uri="{FF2B5EF4-FFF2-40B4-BE49-F238E27FC236}">
                    <a16:creationId xmlns:a16="http://schemas.microsoft.com/office/drawing/2014/main" id="{8F772D0D-DF4E-42FC-B837-7895944AD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1352"/>
                <a:ext cx="67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97" name="Line 797">
                <a:extLst>
                  <a:ext uri="{FF2B5EF4-FFF2-40B4-BE49-F238E27FC236}">
                    <a16:creationId xmlns:a16="http://schemas.microsoft.com/office/drawing/2014/main" id="{D1DA0C16-6FF9-4A5B-A5AF-50F0ABF88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139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98" name="Line 798">
                <a:extLst>
                  <a:ext uri="{FF2B5EF4-FFF2-40B4-BE49-F238E27FC236}">
                    <a16:creationId xmlns:a16="http://schemas.microsoft.com/office/drawing/2014/main" id="{8A78FF60-61CD-4554-85CA-8A4B6C2F5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1394"/>
                <a:ext cx="68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299" name="Line 799">
                <a:extLst>
                  <a:ext uri="{FF2B5EF4-FFF2-40B4-BE49-F238E27FC236}">
                    <a16:creationId xmlns:a16="http://schemas.microsoft.com/office/drawing/2014/main" id="{73AD7ECB-2BB5-4D0C-91AF-30F4E4CAC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45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00" name="Line 800">
                <a:extLst>
                  <a:ext uri="{FF2B5EF4-FFF2-40B4-BE49-F238E27FC236}">
                    <a16:creationId xmlns:a16="http://schemas.microsoft.com/office/drawing/2014/main" id="{BF5E3D57-15A1-4E6D-9BDF-1E76B92B3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454"/>
                <a:ext cx="53" cy="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01" name="Line 801">
                <a:extLst>
                  <a:ext uri="{FF2B5EF4-FFF2-40B4-BE49-F238E27FC236}">
                    <a16:creationId xmlns:a16="http://schemas.microsoft.com/office/drawing/2014/main" id="{DB0C47A0-6383-436E-8F14-5D48CFB44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" y="152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02" name="Line 802">
                <a:extLst>
                  <a:ext uri="{FF2B5EF4-FFF2-40B4-BE49-F238E27FC236}">
                    <a16:creationId xmlns:a16="http://schemas.microsoft.com/office/drawing/2014/main" id="{000A7AFF-3A73-4BB9-B22A-C56E3A504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" y="1521"/>
                <a:ext cx="4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03" name="Line 803">
                <a:extLst>
                  <a:ext uri="{FF2B5EF4-FFF2-40B4-BE49-F238E27FC236}">
                    <a16:creationId xmlns:a16="http://schemas.microsoft.com/office/drawing/2014/main" id="{985B33C6-F7B6-494C-9146-F130D52C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9" y="160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04" name="Line 804">
                <a:extLst>
                  <a:ext uri="{FF2B5EF4-FFF2-40B4-BE49-F238E27FC236}">
                    <a16:creationId xmlns:a16="http://schemas.microsoft.com/office/drawing/2014/main" id="{0C22737C-D69A-45CF-A42F-ED5CC9B88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9" y="1606"/>
                <a:ext cx="22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05" name="Line 805">
                <a:extLst>
                  <a:ext uri="{FF2B5EF4-FFF2-40B4-BE49-F238E27FC236}">
                    <a16:creationId xmlns:a16="http://schemas.microsoft.com/office/drawing/2014/main" id="{A9CF36C7-96F8-434B-A40B-AA788C814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1" y="169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06" name="Line 806">
                <a:extLst>
                  <a:ext uri="{FF2B5EF4-FFF2-40B4-BE49-F238E27FC236}">
                    <a16:creationId xmlns:a16="http://schemas.microsoft.com/office/drawing/2014/main" id="{D6F45D82-B702-43CA-AC08-17BAC5CCC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1" y="1699"/>
                <a:ext cx="8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07" name="Line 807">
                <a:extLst>
                  <a:ext uri="{FF2B5EF4-FFF2-40B4-BE49-F238E27FC236}">
                    <a16:creationId xmlns:a16="http://schemas.microsoft.com/office/drawing/2014/main" id="{91C7E56A-1EAE-40F6-A108-8B6A12F69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9" y="17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08" name="Rectangle 808">
                <a:extLst>
                  <a:ext uri="{FF2B5EF4-FFF2-40B4-BE49-F238E27FC236}">
                    <a16:creationId xmlns:a16="http://schemas.microsoft.com/office/drawing/2014/main" id="{67F8418D-2492-4DB2-89D5-5350D8AEA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1724"/>
                <a:ext cx="46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Environnement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309" name="Freeform 809">
                <a:extLst>
                  <a:ext uri="{FF2B5EF4-FFF2-40B4-BE49-F238E27FC236}">
                    <a16:creationId xmlns:a16="http://schemas.microsoft.com/office/drawing/2014/main" id="{2F4FB81B-CF40-4467-874B-E580B0398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183"/>
                <a:ext cx="414" cy="440"/>
              </a:xfrm>
              <a:custGeom>
                <a:avLst/>
                <a:gdLst>
                  <a:gd name="T0" fmla="*/ 414 w 414"/>
                  <a:gd name="T1" fmla="*/ 220 h 440"/>
                  <a:gd name="T2" fmla="*/ 399 w 414"/>
                  <a:gd name="T3" fmla="*/ 304 h 440"/>
                  <a:gd name="T4" fmla="*/ 354 w 414"/>
                  <a:gd name="T5" fmla="*/ 381 h 440"/>
                  <a:gd name="T6" fmla="*/ 286 w 414"/>
                  <a:gd name="T7" fmla="*/ 423 h 440"/>
                  <a:gd name="T8" fmla="*/ 211 w 414"/>
                  <a:gd name="T9" fmla="*/ 440 h 440"/>
                  <a:gd name="T10" fmla="*/ 211 w 414"/>
                  <a:gd name="T11" fmla="*/ 440 h 440"/>
                  <a:gd name="T12" fmla="*/ 128 w 414"/>
                  <a:gd name="T13" fmla="*/ 423 h 440"/>
                  <a:gd name="T14" fmla="*/ 61 w 414"/>
                  <a:gd name="T15" fmla="*/ 381 h 440"/>
                  <a:gd name="T16" fmla="*/ 15 w 414"/>
                  <a:gd name="T17" fmla="*/ 304 h 440"/>
                  <a:gd name="T18" fmla="*/ 0 w 414"/>
                  <a:gd name="T19" fmla="*/ 220 h 440"/>
                  <a:gd name="T20" fmla="*/ 0 w 414"/>
                  <a:gd name="T21" fmla="*/ 220 h 440"/>
                  <a:gd name="T22" fmla="*/ 15 w 414"/>
                  <a:gd name="T23" fmla="*/ 135 h 440"/>
                  <a:gd name="T24" fmla="*/ 61 w 414"/>
                  <a:gd name="T25" fmla="*/ 68 h 440"/>
                  <a:gd name="T26" fmla="*/ 128 w 414"/>
                  <a:gd name="T27" fmla="*/ 17 h 440"/>
                  <a:gd name="T28" fmla="*/ 211 w 414"/>
                  <a:gd name="T29" fmla="*/ 0 h 440"/>
                  <a:gd name="T30" fmla="*/ 211 w 414"/>
                  <a:gd name="T31" fmla="*/ 0 h 440"/>
                  <a:gd name="T32" fmla="*/ 286 w 414"/>
                  <a:gd name="T33" fmla="*/ 17 h 440"/>
                  <a:gd name="T34" fmla="*/ 354 w 414"/>
                  <a:gd name="T35" fmla="*/ 68 h 440"/>
                  <a:gd name="T36" fmla="*/ 399 w 414"/>
                  <a:gd name="T37" fmla="*/ 135 h 440"/>
                  <a:gd name="T38" fmla="*/ 414 w 414"/>
                  <a:gd name="T39" fmla="*/ 22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4" h="440">
                    <a:moveTo>
                      <a:pt x="414" y="220"/>
                    </a:moveTo>
                    <a:lnTo>
                      <a:pt x="399" y="304"/>
                    </a:lnTo>
                    <a:lnTo>
                      <a:pt x="354" y="381"/>
                    </a:lnTo>
                    <a:lnTo>
                      <a:pt x="286" y="423"/>
                    </a:lnTo>
                    <a:lnTo>
                      <a:pt x="211" y="440"/>
                    </a:lnTo>
                    <a:lnTo>
                      <a:pt x="211" y="440"/>
                    </a:lnTo>
                    <a:lnTo>
                      <a:pt x="128" y="423"/>
                    </a:lnTo>
                    <a:lnTo>
                      <a:pt x="61" y="381"/>
                    </a:lnTo>
                    <a:lnTo>
                      <a:pt x="15" y="304"/>
                    </a:lnTo>
                    <a:lnTo>
                      <a:pt x="0" y="220"/>
                    </a:lnTo>
                    <a:lnTo>
                      <a:pt x="0" y="220"/>
                    </a:lnTo>
                    <a:lnTo>
                      <a:pt x="15" y="135"/>
                    </a:lnTo>
                    <a:lnTo>
                      <a:pt x="61" y="68"/>
                    </a:lnTo>
                    <a:lnTo>
                      <a:pt x="128" y="17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286" y="17"/>
                    </a:lnTo>
                    <a:lnTo>
                      <a:pt x="354" y="68"/>
                    </a:lnTo>
                    <a:lnTo>
                      <a:pt x="399" y="135"/>
                    </a:lnTo>
                    <a:lnTo>
                      <a:pt x="414" y="2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10" name="Line 810">
                <a:extLst>
                  <a:ext uri="{FF2B5EF4-FFF2-40B4-BE49-F238E27FC236}">
                    <a16:creationId xmlns:a16="http://schemas.microsoft.com/office/drawing/2014/main" id="{2F6BF474-4237-49F0-8065-7C21A807E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2" y="1403"/>
                <a:ext cx="1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  <p:sp>
            <p:nvSpPr>
              <p:cNvPr id="311" name="Line 811">
                <a:extLst>
                  <a:ext uri="{FF2B5EF4-FFF2-40B4-BE49-F238E27FC236}">
                    <a16:creationId xmlns:a16="http://schemas.microsoft.com/office/drawing/2014/main" id="{87D00572-00BE-4BCC-865A-E80BB1507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2" y="148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CA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5" name="Line 813">
              <a:extLst>
                <a:ext uri="{FF2B5EF4-FFF2-40B4-BE49-F238E27FC236}">
                  <a16:creationId xmlns:a16="http://schemas.microsoft.com/office/drawing/2014/main" id="{A844C8C0-025F-48EA-9F39-D7FA34701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7" y="1487"/>
              <a:ext cx="45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6" name="Line 814">
              <a:extLst>
                <a:ext uri="{FF2B5EF4-FFF2-40B4-BE49-F238E27FC236}">
                  <a16:creationId xmlns:a16="http://schemas.microsoft.com/office/drawing/2014/main" id="{79061E81-81FF-4F6E-89B5-1B64914F6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5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7" name="Line 815">
              <a:extLst>
                <a:ext uri="{FF2B5EF4-FFF2-40B4-BE49-F238E27FC236}">
                  <a16:creationId xmlns:a16="http://schemas.microsoft.com/office/drawing/2014/main" id="{1CF3A733-346C-4CD6-9835-B58D52DC5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9" y="1564"/>
              <a:ext cx="68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8" name="Line 816">
              <a:extLst>
                <a:ext uri="{FF2B5EF4-FFF2-40B4-BE49-F238E27FC236}">
                  <a16:creationId xmlns:a16="http://schemas.microsoft.com/office/drawing/2014/main" id="{86A59587-E5C9-486C-9900-CFEFA999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160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9" name="Line 817">
              <a:extLst>
                <a:ext uri="{FF2B5EF4-FFF2-40B4-BE49-F238E27FC236}">
                  <a16:creationId xmlns:a16="http://schemas.microsoft.com/office/drawing/2014/main" id="{F630DB90-2701-44BD-801C-6D51D9524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4" y="1606"/>
              <a:ext cx="75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20" name="Line 818">
              <a:extLst>
                <a:ext uri="{FF2B5EF4-FFF2-40B4-BE49-F238E27FC236}">
                  <a16:creationId xmlns:a16="http://schemas.microsoft.com/office/drawing/2014/main" id="{A0AAF07B-796A-4AE8-A408-DF1B8C7E0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162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21" name="Line 819">
              <a:extLst>
                <a:ext uri="{FF2B5EF4-FFF2-40B4-BE49-F238E27FC236}">
                  <a16:creationId xmlns:a16="http://schemas.microsoft.com/office/drawing/2014/main" id="{E5AD41D5-40FE-4887-9280-A46B019D6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162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22" name="Line 820">
              <a:extLst>
                <a:ext uri="{FF2B5EF4-FFF2-40B4-BE49-F238E27FC236}">
                  <a16:creationId xmlns:a16="http://schemas.microsoft.com/office/drawing/2014/main" id="{43FF0A05-7FC0-48E1-86E3-E51EAA183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162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23" name="Line 821">
              <a:extLst>
                <a:ext uri="{FF2B5EF4-FFF2-40B4-BE49-F238E27FC236}">
                  <a16:creationId xmlns:a16="http://schemas.microsoft.com/office/drawing/2014/main" id="{02B9CBC8-5F20-47FA-9E4A-324701A83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91" y="1606"/>
              <a:ext cx="8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24" name="Line 822">
              <a:extLst>
                <a:ext uri="{FF2B5EF4-FFF2-40B4-BE49-F238E27FC236}">
                  <a16:creationId xmlns:a16="http://schemas.microsoft.com/office/drawing/2014/main" id="{7AA34F3E-1316-4B74-B603-D5CDD192B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1" y="160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25" name="Line 823">
              <a:extLst>
                <a:ext uri="{FF2B5EF4-FFF2-40B4-BE49-F238E27FC236}">
                  <a16:creationId xmlns:a16="http://schemas.microsoft.com/office/drawing/2014/main" id="{239788ED-0D7C-4F39-ACDF-8D35D2B24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24" y="1564"/>
              <a:ext cx="67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26" name="Line 824">
              <a:extLst>
                <a:ext uri="{FF2B5EF4-FFF2-40B4-BE49-F238E27FC236}">
                  <a16:creationId xmlns:a16="http://schemas.microsoft.com/office/drawing/2014/main" id="{205616FE-7687-46F5-ADAA-053472D4B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15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27" name="Line 825">
              <a:extLst>
                <a:ext uri="{FF2B5EF4-FFF2-40B4-BE49-F238E27FC236}">
                  <a16:creationId xmlns:a16="http://schemas.microsoft.com/office/drawing/2014/main" id="{B99B11B7-DF79-4096-A903-652D78020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78" y="1487"/>
              <a:ext cx="46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28" name="Line 826">
              <a:extLst>
                <a:ext uri="{FF2B5EF4-FFF2-40B4-BE49-F238E27FC236}">
                  <a16:creationId xmlns:a16="http://schemas.microsoft.com/office/drawing/2014/main" id="{C25D6C04-9640-4DB1-AF58-DC0E3A384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1487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29" name="Line 827">
              <a:extLst>
                <a:ext uri="{FF2B5EF4-FFF2-40B4-BE49-F238E27FC236}">
                  <a16:creationId xmlns:a16="http://schemas.microsoft.com/office/drawing/2014/main" id="{0CB66147-0301-4F9F-B433-9A6A37BEA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3" y="1403"/>
              <a:ext cx="15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30" name="Line 828">
              <a:extLst>
                <a:ext uri="{FF2B5EF4-FFF2-40B4-BE49-F238E27FC236}">
                  <a16:creationId xmlns:a16="http://schemas.microsoft.com/office/drawing/2014/main" id="{35B595F9-AB00-4C1E-991B-9970B4869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140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31" name="Line 829">
              <a:extLst>
                <a:ext uri="{FF2B5EF4-FFF2-40B4-BE49-F238E27FC236}">
                  <a16:creationId xmlns:a16="http://schemas.microsoft.com/office/drawing/2014/main" id="{A9C33435-589D-4C60-AFD0-9343904C2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140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32" name="Line 830">
              <a:extLst>
                <a:ext uri="{FF2B5EF4-FFF2-40B4-BE49-F238E27FC236}">
                  <a16:creationId xmlns:a16="http://schemas.microsoft.com/office/drawing/2014/main" id="{EDEE864E-124E-44D3-B31D-FD0D3A344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140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33" name="Line 831">
              <a:extLst>
                <a:ext uri="{FF2B5EF4-FFF2-40B4-BE49-F238E27FC236}">
                  <a16:creationId xmlns:a16="http://schemas.microsoft.com/office/drawing/2014/main" id="{7D925C3B-00B6-46DA-93E9-46A8B54FD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3" y="1318"/>
              <a:ext cx="15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34" name="Line 832">
              <a:extLst>
                <a:ext uri="{FF2B5EF4-FFF2-40B4-BE49-F238E27FC236}">
                  <a16:creationId xmlns:a16="http://schemas.microsoft.com/office/drawing/2014/main" id="{79A99987-AB60-4953-8E1A-84ACE819A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131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35" name="Line 833">
              <a:extLst>
                <a:ext uri="{FF2B5EF4-FFF2-40B4-BE49-F238E27FC236}">
                  <a16:creationId xmlns:a16="http://schemas.microsoft.com/office/drawing/2014/main" id="{36FB11F3-C0E2-4691-84CD-60F45AD79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8" y="1251"/>
              <a:ext cx="46" cy="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36" name="Line 834">
              <a:extLst>
                <a:ext uri="{FF2B5EF4-FFF2-40B4-BE49-F238E27FC236}">
                  <a16:creationId xmlns:a16="http://schemas.microsoft.com/office/drawing/2014/main" id="{F8540BDD-77DF-436D-B76B-61ADA890D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125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37" name="Line 835">
              <a:extLst>
                <a:ext uri="{FF2B5EF4-FFF2-40B4-BE49-F238E27FC236}">
                  <a16:creationId xmlns:a16="http://schemas.microsoft.com/office/drawing/2014/main" id="{583B6731-BDBE-492B-A3A4-F8CE73A3F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4" y="1200"/>
              <a:ext cx="67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38" name="Line 836">
              <a:extLst>
                <a:ext uri="{FF2B5EF4-FFF2-40B4-BE49-F238E27FC236}">
                  <a16:creationId xmlns:a16="http://schemas.microsoft.com/office/drawing/2014/main" id="{F2D4A391-513C-4B64-A15A-B501118F8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1" y="1200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39" name="Line 837">
              <a:extLst>
                <a:ext uri="{FF2B5EF4-FFF2-40B4-BE49-F238E27FC236}">
                  <a16:creationId xmlns:a16="http://schemas.microsoft.com/office/drawing/2014/main" id="{E9C4B038-56BD-4F4E-A7B0-460229F2F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1" y="1183"/>
              <a:ext cx="8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40" name="Line 838">
              <a:extLst>
                <a:ext uri="{FF2B5EF4-FFF2-40B4-BE49-F238E27FC236}">
                  <a16:creationId xmlns:a16="http://schemas.microsoft.com/office/drawing/2014/main" id="{F51F3EBA-F8AE-4FF0-8176-D3E203707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118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41" name="Line 839">
              <a:extLst>
                <a:ext uri="{FF2B5EF4-FFF2-40B4-BE49-F238E27FC236}">
                  <a16:creationId xmlns:a16="http://schemas.microsoft.com/office/drawing/2014/main" id="{50C95E9A-2AFB-460F-890A-19F596069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118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42" name="Line 840">
              <a:extLst>
                <a:ext uri="{FF2B5EF4-FFF2-40B4-BE49-F238E27FC236}">
                  <a16:creationId xmlns:a16="http://schemas.microsoft.com/office/drawing/2014/main" id="{D89E9756-7115-4009-B7D1-592F2A567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118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43" name="Line 841">
              <a:extLst>
                <a:ext uri="{FF2B5EF4-FFF2-40B4-BE49-F238E27FC236}">
                  <a16:creationId xmlns:a16="http://schemas.microsoft.com/office/drawing/2014/main" id="{B336C705-64B1-45AD-93DC-4B0FC8118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1183"/>
              <a:ext cx="75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44" name="Line 842">
              <a:extLst>
                <a:ext uri="{FF2B5EF4-FFF2-40B4-BE49-F238E27FC236}">
                  <a16:creationId xmlns:a16="http://schemas.microsoft.com/office/drawing/2014/main" id="{10856D15-1EAF-474F-B08A-5A60D8FEA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1200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45" name="Line 843">
              <a:extLst>
                <a:ext uri="{FF2B5EF4-FFF2-40B4-BE49-F238E27FC236}">
                  <a16:creationId xmlns:a16="http://schemas.microsoft.com/office/drawing/2014/main" id="{ADA9B082-64B5-469D-B46B-ADC16039A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1200"/>
              <a:ext cx="68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46" name="Line 844">
              <a:extLst>
                <a:ext uri="{FF2B5EF4-FFF2-40B4-BE49-F238E27FC236}">
                  <a16:creationId xmlns:a16="http://schemas.microsoft.com/office/drawing/2014/main" id="{8EC4E2EA-10B6-469F-B7D7-148F7B640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25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47" name="Line 845">
              <a:extLst>
                <a:ext uri="{FF2B5EF4-FFF2-40B4-BE49-F238E27FC236}">
                  <a16:creationId xmlns:a16="http://schemas.microsoft.com/office/drawing/2014/main" id="{2680CADA-6C80-42FA-86DD-67028CEB9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251"/>
              <a:ext cx="45" cy="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48" name="Line 846">
              <a:extLst>
                <a:ext uri="{FF2B5EF4-FFF2-40B4-BE49-F238E27FC236}">
                  <a16:creationId xmlns:a16="http://schemas.microsoft.com/office/drawing/2014/main" id="{F652B757-B0EB-45B6-8575-26A4E6E00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31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49" name="Line 847">
              <a:extLst>
                <a:ext uri="{FF2B5EF4-FFF2-40B4-BE49-F238E27FC236}">
                  <a16:creationId xmlns:a16="http://schemas.microsoft.com/office/drawing/2014/main" id="{55475C85-E286-41BA-9A32-E6A41EF1D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318"/>
              <a:ext cx="15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50" name="Line 848">
              <a:extLst>
                <a:ext uri="{FF2B5EF4-FFF2-40B4-BE49-F238E27FC236}">
                  <a16:creationId xmlns:a16="http://schemas.microsoft.com/office/drawing/2014/main" id="{701AA762-D5D2-4478-98D2-A9B309B45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0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51" name="Rectangle 849">
              <a:extLst>
                <a:ext uri="{FF2B5EF4-FFF2-40B4-BE49-F238E27FC236}">
                  <a16:creationId xmlns:a16="http://schemas.microsoft.com/office/drawing/2014/main" id="{EFE576AF-F029-4AE9-8421-65A318228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352"/>
              <a:ext cx="2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11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Matériel</a:t>
              </a:r>
              <a:endPara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52" name="Freeform 850">
              <a:extLst>
                <a:ext uri="{FF2B5EF4-FFF2-40B4-BE49-F238E27FC236}">
                  <a16:creationId xmlns:a16="http://schemas.microsoft.com/office/drawing/2014/main" id="{47D9237E-0B39-45A0-8315-B701B081E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946"/>
              <a:ext cx="413" cy="440"/>
            </a:xfrm>
            <a:custGeom>
              <a:avLst/>
              <a:gdLst>
                <a:gd name="T0" fmla="*/ 413 w 413"/>
                <a:gd name="T1" fmla="*/ 220 h 440"/>
                <a:gd name="T2" fmla="*/ 391 w 413"/>
                <a:gd name="T3" fmla="*/ 305 h 440"/>
                <a:gd name="T4" fmla="*/ 353 w 413"/>
                <a:gd name="T5" fmla="*/ 381 h 440"/>
                <a:gd name="T6" fmla="*/ 285 w 413"/>
                <a:gd name="T7" fmla="*/ 423 h 440"/>
                <a:gd name="T8" fmla="*/ 203 w 413"/>
                <a:gd name="T9" fmla="*/ 440 h 440"/>
                <a:gd name="T10" fmla="*/ 203 w 413"/>
                <a:gd name="T11" fmla="*/ 440 h 440"/>
                <a:gd name="T12" fmla="*/ 128 w 413"/>
                <a:gd name="T13" fmla="*/ 423 h 440"/>
                <a:gd name="T14" fmla="*/ 60 w 413"/>
                <a:gd name="T15" fmla="*/ 381 h 440"/>
                <a:gd name="T16" fmla="*/ 15 w 413"/>
                <a:gd name="T17" fmla="*/ 305 h 440"/>
                <a:gd name="T18" fmla="*/ 0 w 413"/>
                <a:gd name="T19" fmla="*/ 220 h 440"/>
                <a:gd name="T20" fmla="*/ 0 w 413"/>
                <a:gd name="T21" fmla="*/ 220 h 440"/>
                <a:gd name="T22" fmla="*/ 15 w 413"/>
                <a:gd name="T23" fmla="*/ 135 h 440"/>
                <a:gd name="T24" fmla="*/ 60 w 413"/>
                <a:gd name="T25" fmla="*/ 68 h 440"/>
                <a:gd name="T26" fmla="*/ 128 w 413"/>
                <a:gd name="T27" fmla="*/ 17 h 440"/>
                <a:gd name="T28" fmla="*/ 203 w 413"/>
                <a:gd name="T29" fmla="*/ 0 h 440"/>
                <a:gd name="T30" fmla="*/ 203 w 413"/>
                <a:gd name="T31" fmla="*/ 0 h 440"/>
                <a:gd name="T32" fmla="*/ 285 w 413"/>
                <a:gd name="T33" fmla="*/ 17 h 440"/>
                <a:gd name="T34" fmla="*/ 353 w 413"/>
                <a:gd name="T35" fmla="*/ 68 h 440"/>
                <a:gd name="T36" fmla="*/ 391 w 413"/>
                <a:gd name="T37" fmla="*/ 135 h 440"/>
                <a:gd name="T38" fmla="*/ 413 w 413"/>
                <a:gd name="T39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3" h="440">
                  <a:moveTo>
                    <a:pt x="413" y="220"/>
                  </a:moveTo>
                  <a:lnTo>
                    <a:pt x="391" y="305"/>
                  </a:lnTo>
                  <a:lnTo>
                    <a:pt x="353" y="381"/>
                  </a:lnTo>
                  <a:lnTo>
                    <a:pt x="285" y="423"/>
                  </a:lnTo>
                  <a:lnTo>
                    <a:pt x="203" y="440"/>
                  </a:lnTo>
                  <a:lnTo>
                    <a:pt x="203" y="440"/>
                  </a:lnTo>
                  <a:lnTo>
                    <a:pt x="128" y="423"/>
                  </a:lnTo>
                  <a:lnTo>
                    <a:pt x="60" y="381"/>
                  </a:lnTo>
                  <a:lnTo>
                    <a:pt x="15" y="305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5" y="135"/>
                  </a:lnTo>
                  <a:lnTo>
                    <a:pt x="60" y="68"/>
                  </a:lnTo>
                  <a:lnTo>
                    <a:pt x="128" y="17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85" y="17"/>
                  </a:lnTo>
                  <a:lnTo>
                    <a:pt x="353" y="68"/>
                  </a:lnTo>
                  <a:lnTo>
                    <a:pt x="391" y="135"/>
                  </a:lnTo>
                  <a:lnTo>
                    <a:pt x="413" y="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53" name="Line 851">
              <a:extLst>
                <a:ext uri="{FF2B5EF4-FFF2-40B4-BE49-F238E27FC236}">
                  <a16:creationId xmlns:a16="http://schemas.microsoft.com/office/drawing/2014/main" id="{F74AAF98-6FE0-4BC5-8714-3523F84CC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6" y="1166"/>
              <a:ext cx="22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54" name="Line 852">
              <a:extLst>
                <a:ext uri="{FF2B5EF4-FFF2-40B4-BE49-F238E27FC236}">
                  <a16:creationId xmlns:a16="http://schemas.microsoft.com/office/drawing/2014/main" id="{A8E0208E-8B0A-4075-901D-3F7A93B8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6" y="125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55" name="Line 853">
              <a:extLst>
                <a:ext uri="{FF2B5EF4-FFF2-40B4-BE49-F238E27FC236}">
                  <a16:creationId xmlns:a16="http://schemas.microsoft.com/office/drawing/2014/main" id="{80237B9D-B16B-47B6-8E1B-6BDD3F2FF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8" y="1251"/>
              <a:ext cx="38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56" name="Line 854">
              <a:extLst>
                <a:ext uri="{FF2B5EF4-FFF2-40B4-BE49-F238E27FC236}">
                  <a16:creationId xmlns:a16="http://schemas.microsoft.com/office/drawing/2014/main" id="{C1BAAF9D-80E6-4675-A720-39FF1DF98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1327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57" name="Line 855">
              <a:extLst>
                <a:ext uri="{FF2B5EF4-FFF2-40B4-BE49-F238E27FC236}">
                  <a16:creationId xmlns:a16="http://schemas.microsoft.com/office/drawing/2014/main" id="{41218746-2FE8-4849-ACF1-9BF84DAA0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327"/>
              <a:ext cx="68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58" name="Line 856">
              <a:extLst>
                <a:ext uri="{FF2B5EF4-FFF2-40B4-BE49-F238E27FC236}">
                  <a16:creationId xmlns:a16="http://schemas.microsoft.com/office/drawing/2014/main" id="{5E9BA665-1A00-4F6D-AECF-D9780F440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1369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59" name="Line 857">
              <a:extLst>
                <a:ext uri="{FF2B5EF4-FFF2-40B4-BE49-F238E27FC236}">
                  <a16:creationId xmlns:a16="http://schemas.microsoft.com/office/drawing/2014/main" id="{D4ACBF64-5816-4AE9-BF2E-9E6BC586B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8" y="1369"/>
              <a:ext cx="8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60" name="Line 858">
              <a:extLst>
                <a:ext uri="{FF2B5EF4-FFF2-40B4-BE49-F238E27FC236}">
                  <a16:creationId xmlns:a16="http://schemas.microsoft.com/office/drawing/2014/main" id="{14FE4F5F-7235-4EA0-8CC6-DC46E75F9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138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61" name="Line 859">
              <a:extLst>
                <a:ext uri="{FF2B5EF4-FFF2-40B4-BE49-F238E27FC236}">
                  <a16:creationId xmlns:a16="http://schemas.microsoft.com/office/drawing/2014/main" id="{3378B831-DC3B-4BA7-AEC6-17BB04BD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138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62" name="Line 860">
              <a:extLst>
                <a:ext uri="{FF2B5EF4-FFF2-40B4-BE49-F238E27FC236}">
                  <a16:creationId xmlns:a16="http://schemas.microsoft.com/office/drawing/2014/main" id="{FCEEADE0-7D67-4C66-BD70-8E9D5CE0F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138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63" name="Line 861">
              <a:extLst>
                <a:ext uri="{FF2B5EF4-FFF2-40B4-BE49-F238E27FC236}">
                  <a16:creationId xmlns:a16="http://schemas.microsoft.com/office/drawing/2014/main" id="{D02452F5-D939-4A10-AAEA-1F7F615D1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3" y="1369"/>
              <a:ext cx="75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64" name="Line 862">
              <a:extLst>
                <a:ext uri="{FF2B5EF4-FFF2-40B4-BE49-F238E27FC236}">
                  <a16:creationId xmlns:a16="http://schemas.microsoft.com/office/drawing/2014/main" id="{C029F391-D5DE-4654-A9F5-3860284F6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1369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65" name="Line 863">
              <a:extLst>
                <a:ext uri="{FF2B5EF4-FFF2-40B4-BE49-F238E27FC236}">
                  <a16:creationId xmlns:a16="http://schemas.microsoft.com/office/drawing/2014/main" id="{9B3F2C07-DC63-48B4-AE89-F974DAEE8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5" y="1327"/>
              <a:ext cx="68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66" name="Line 864">
              <a:extLst>
                <a:ext uri="{FF2B5EF4-FFF2-40B4-BE49-F238E27FC236}">
                  <a16:creationId xmlns:a16="http://schemas.microsoft.com/office/drawing/2014/main" id="{03CFEF36-2C96-483B-AAF5-8430CABAD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" y="1327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67" name="Line 865">
              <a:extLst>
                <a:ext uri="{FF2B5EF4-FFF2-40B4-BE49-F238E27FC236}">
                  <a16:creationId xmlns:a16="http://schemas.microsoft.com/office/drawing/2014/main" id="{0CECE4E3-AF59-4EEA-88C0-D721D69E8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0" y="1251"/>
              <a:ext cx="45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68" name="Line 866">
              <a:extLst>
                <a:ext uri="{FF2B5EF4-FFF2-40B4-BE49-F238E27FC236}">
                  <a16:creationId xmlns:a16="http://schemas.microsoft.com/office/drawing/2014/main" id="{479A73B1-0A3D-43F0-81A7-EAF4FF4BB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0" y="125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69" name="Line 867">
              <a:extLst>
                <a:ext uri="{FF2B5EF4-FFF2-40B4-BE49-F238E27FC236}">
                  <a16:creationId xmlns:a16="http://schemas.microsoft.com/office/drawing/2014/main" id="{6D65CFD4-2151-4F70-B9CA-ABBA413E2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5" y="1166"/>
              <a:ext cx="15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70" name="Line 868">
              <a:extLst>
                <a:ext uri="{FF2B5EF4-FFF2-40B4-BE49-F238E27FC236}">
                  <a16:creationId xmlns:a16="http://schemas.microsoft.com/office/drawing/2014/main" id="{03224B9C-3B21-460C-B6E0-8F51159AE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16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71" name="Line 869">
              <a:extLst>
                <a:ext uri="{FF2B5EF4-FFF2-40B4-BE49-F238E27FC236}">
                  <a16:creationId xmlns:a16="http://schemas.microsoft.com/office/drawing/2014/main" id="{1CA36748-0B0F-4FDF-AD5A-18C0F741E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16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72" name="Line 870">
              <a:extLst>
                <a:ext uri="{FF2B5EF4-FFF2-40B4-BE49-F238E27FC236}">
                  <a16:creationId xmlns:a16="http://schemas.microsoft.com/office/drawing/2014/main" id="{17FC637E-C524-458C-964B-F65593058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16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73" name="Line 871">
              <a:extLst>
                <a:ext uri="{FF2B5EF4-FFF2-40B4-BE49-F238E27FC236}">
                  <a16:creationId xmlns:a16="http://schemas.microsoft.com/office/drawing/2014/main" id="{83575E74-A41B-4C60-866D-75212F31F4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5" y="1081"/>
              <a:ext cx="15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74" name="Line 872">
              <a:extLst>
                <a:ext uri="{FF2B5EF4-FFF2-40B4-BE49-F238E27FC236}">
                  <a16:creationId xmlns:a16="http://schemas.microsoft.com/office/drawing/2014/main" id="{CAE2CBED-0016-4905-8D46-7F66DB7E2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0" y="108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75" name="Line 873">
              <a:extLst>
                <a:ext uri="{FF2B5EF4-FFF2-40B4-BE49-F238E27FC236}">
                  <a16:creationId xmlns:a16="http://schemas.microsoft.com/office/drawing/2014/main" id="{C1528E0E-F775-43A3-AC52-779405A0F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0" y="1014"/>
              <a:ext cx="45" cy="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76" name="Line 874">
              <a:extLst>
                <a:ext uri="{FF2B5EF4-FFF2-40B4-BE49-F238E27FC236}">
                  <a16:creationId xmlns:a16="http://schemas.microsoft.com/office/drawing/2014/main" id="{5831B1A3-48DB-4FFD-BAAB-EEE15DAFE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" y="101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77" name="Line 875">
              <a:extLst>
                <a:ext uri="{FF2B5EF4-FFF2-40B4-BE49-F238E27FC236}">
                  <a16:creationId xmlns:a16="http://schemas.microsoft.com/office/drawing/2014/main" id="{6E40C725-0E24-4AAA-A412-CA33B1CF4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" y="963"/>
              <a:ext cx="68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78" name="Line 876">
              <a:extLst>
                <a:ext uri="{FF2B5EF4-FFF2-40B4-BE49-F238E27FC236}">
                  <a16:creationId xmlns:a16="http://schemas.microsoft.com/office/drawing/2014/main" id="{4AD76F90-8116-46D3-86D6-BC513832E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96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79" name="Line 877">
              <a:extLst>
                <a:ext uri="{FF2B5EF4-FFF2-40B4-BE49-F238E27FC236}">
                  <a16:creationId xmlns:a16="http://schemas.microsoft.com/office/drawing/2014/main" id="{0F339681-52A7-4359-A226-D6D0328AF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3" y="946"/>
              <a:ext cx="75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80" name="Line 878">
              <a:extLst>
                <a:ext uri="{FF2B5EF4-FFF2-40B4-BE49-F238E27FC236}">
                  <a16:creationId xmlns:a16="http://schemas.microsoft.com/office/drawing/2014/main" id="{91CBCD2F-B728-410D-865E-E13F03768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94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81" name="Line 879">
              <a:extLst>
                <a:ext uri="{FF2B5EF4-FFF2-40B4-BE49-F238E27FC236}">
                  <a16:creationId xmlns:a16="http://schemas.microsoft.com/office/drawing/2014/main" id="{6F65D86D-A765-45C4-980D-D819B6C3C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94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82" name="Line 880">
              <a:extLst>
                <a:ext uri="{FF2B5EF4-FFF2-40B4-BE49-F238E27FC236}">
                  <a16:creationId xmlns:a16="http://schemas.microsoft.com/office/drawing/2014/main" id="{27C2A4C3-B50A-4F62-876D-A2E2E8463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94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83" name="Line 881">
              <a:extLst>
                <a:ext uri="{FF2B5EF4-FFF2-40B4-BE49-F238E27FC236}">
                  <a16:creationId xmlns:a16="http://schemas.microsoft.com/office/drawing/2014/main" id="{A26864AC-8F9B-4825-BE53-8B7958245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946"/>
              <a:ext cx="8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84" name="Line 882">
              <a:extLst>
                <a:ext uri="{FF2B5EF4-FFF2-40B4-BE49-F238E27FC236}">
                  <a16:creationId xmlns:a16="http://schemas.microsoft.com/office/drawing/2014/main" id="{D14F54EA-5938-4039-9F7B-51C5407F2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96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85" name="Line 883">
              <a:extLst>
                <a:ext uri="{FF2B5EF4-FFF2-40B4-BE49-F238E27FC236}">
                  <a16:creationId xmlns:a16="http://schemas.microsoft.com/office/drawing/2014/main" id="{F3E6B322-8608-4BCD-886E-D3F39EEED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963"/>
              <a:ext cx="68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86" name="Line 884">
              <a:extLst>
                <a:ext uri="{FF2B5EF4-FFF2-40B4-BE49-F238E27FC236}">
                  <a16:creationId xmlns:a16="http://schemas.microsoft.com/office/drawing/2014/main" id="{CA7EBB5F-953A-4A31-B03D-7102F3ABC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101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87" name="Line 885">
              <a:extLst>
                <a:ext uri="{FF2B5EF4-FFF2-40B4-BE49-F238E27FC236}">
                  <a16:creationId xmlns:a16="http://schemas.microsoft.com/office/drawing/2014/main" id="{7837077D-303C-4855-B843-5F6139FD0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1014"/>
              <a:ext cx="38" cy="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88" name="Line 886">
              <a:extLst>
                <a:ext uri="{FF2B5EF4-FFF2-40B4-BE49-F238E27FC236}">
                  <a16:creationId xmlns:a16="http://schemas.microsoft.com/office/drawing/2014/main" id="{C697EF24-B2BA-46F7-979A-45688B155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6" y="108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89" name="Line 887">
              <a:extLst>
                <a:ext uri="{FF2B5EF4-FFF2-40B4-BE49-F238E27FC236}">
                  <a16:creationId xmlns:a16="http://schemas.microsoft.com/office/drawing/2014/main" id="{15D0463E-5448-4CE8-BE08-8D6265826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6" y="1081"/>
              <a:ext cx="22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90" name="Line 888">
              <a:extLst>
                <a:ext uri="{FF2B5EF4-FFF2-40B4-BE49-F238E27FC236}">
                  <a16:creationId xmlns:a16="http://schemas.microsoft.com/office/drawing/2014/main" id="{917DFB26-B598-4E1B-9C6D-6FA3A6801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116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91" name="Rectangle 889">
              <a:extLst>
                <a:ext uri="{FF2B5EF4-FFF2-40B4-BE49-F238E27FC236}">
                  <a16:creationId xmlns:a16="http://schemas.microsoft.com/office/drawing/2014/main" id="{9A0DBE48-15FD-480F-BF59-226E564A1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053"/>
              <a:ext cx="2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11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   Outils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11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  logiciel</a:t>
              </a:r>
              <a:r>
                <a:rPr kumimoji="0" lang="fr-FR" altLang="fr-F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anose="020B0606020202030204" pitchFamily="34" charset="0"/>
                </a:rPr>
                <a:t> </a:t>
              </a:r>
              <a:endPara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92" name="Rectangle 890">
              <a:extLst>
                <a:ext uri="{FF2B5EF4-FFF2-40B4-BE49-F238E27FC236}">
                  <a16:creationId xmlns:a16="http://schemas.microsoft.com/office/drawing/2014/main" id="{A4CD650E-6CBB-4F1C-A914-10E313A22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1182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93" name="Freeform 891">
              <a:extLst>
                <a:ext uri="{FF2B5EF4-FFF2-40B4-BE49-F238E27FC236}">
                  <a16:creationId xmlns:a16="http://schemas.microsoft.com/office/drawing/2014/main" id="{51DBBE75-ED77-4E2B-88B5-9FD8F44A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631"/>
              <a:ext cx="413" cy="440"/>
            </a:xfrm>
            <a:custGeom>
              <a:avLst/>
              <a:gdLst>
                <a:gd name="T0" fmla="*/ 413 w 413"/>
                <a:gd name="T1" fmla="*/ 220 h 440"/>
                <a:gd name="T2" fmla="*/ 391 w 413"/>
                <a:gd name="T3" fmla="*/ 305 h 440"/>
                <a:gd name="T4" fmla="*/ 353 w 413"/>
                <a:gd name="T5" fmla="*/ 381 h 440"/>
                <a:gd name="T6" fmla="*/ 286 w 413"/>
                <a:gd name="T7" fmla="*/ 423 h 440"/>
                <a:gd name="T8" fmla="*/ 203 w 413"/>
                <a:gd name="T9" fmla="*/ 440 h 440"/>
                <a:gd name="T10" fmla="*/ 203 w 413"/>
                <a:gd name="T11" fmla="*/ 440 h 440"/>
                <a:gd name="T12" fmla="*/ 128 w 413"/>
                <a:gd name="T13" fmla="*/ 423 h 440"/>
                <a:gd name="T14" fmla="*/ 60 w 413"/>
                <a:gd name="T15" fmla="*/ 381 h 440"/>
                <a:gd name="T16" fmla="*/ 15 w 413"/>
                <a:gd name="T17" fmla="*/ 305 h 440"/>
                <a:gd name="T18" fmla="*/ 0 w 413"/>
                <a:gd name="T19" fmla="*/ 220 h 440"/>
                <a:gd name="T20" fmla="*/ 0 w 413"/>
                <a:gd name="T21" fmla="*/ 220 h 440"/>
                <a:gd name="T22" fmla="*/ 15 w 413"/>
                <a:gd name="T23" fmla="*/ 136 h 440"/>
                <a:gd name="T24" fmla="*/ 60 w 413"/>
                <a:gd name="T25" fmla="*/ 68 h 440"/>
                <a:gd name="T26" fmla="*/ 128 w 413"/>
                <a:gd name="T27" fmla="*/ 17 h 440"/>
                <a:gd name="T28" fmla="*/ 203 w 413"/>
                <a:gd name="T29" fmla="*/ 0 h 440"/>
                <a:gd name="T30" fmla="*/ 203 w 413"/>
                <a:gd name="T31" fmla="*/ 0 h 440"/>
                <a:gd name="T32" fmla="*/ 286 w 413"/>
                <a:gd name="T33" fmla="*/ 17 h 440"/>
                <a:gd name="T34" fmla="*/ 353 w 413"/>
                <a:gd name="T35" fmla="*/ 68 h 440"/>
                <a:gd name="T36" fmla="*/ 391 w 413"/>
                <a:gd name="T37" fmla="*/ 136 h 440"/>
                <a:gd name="T38" fmla="*/ 413 w 413"/>
                <a:gd name="T39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3" h="440">
                  <a:moveTo>
                    <a:pt x="413" y="220"/>
                  </a:moveTo>
                  <a:lnTo>
                    <a:pt x="391" y="305"/>
                  </a:lnTo>
                  <a:lnTo>
                    <a:pt x="353" y="381"/>
                  </a:lnTo>
                  <a:lnTo>
                    <a:pt x="286" y="423"/>
                  </a:lnTo>
                  <a:lnTo>
                    <a:pt x="203" y="440"/>
                  </a:lnTo>
                  <a:lnTo>
                    <a:pt x="203" y="440"/>
                  </a:lnTo>
                  <a:lnTo>
                    <a:pt x="128" y="423"/>
                  </a:lnTo>
                  <a:lnTo>
                    <a:pt x="60" y="381"/>
                  </a:lnTo>
                  <a:lnTo>
                    <a:pt x="15" y="305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5" y="136"/>
                  </a:lnTo>
                  <a:lnTo>
                    <a:pt x="60" y="68"/>
                  </a:lnTo>
                  <a:lnTo>
                    <a:pt x="128" y="17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86" y="17"/>
                  </a:lnTo>
                  <a:lnTo>
                    <a:pt x="353" y="68"/>
                  </a:lnTo>
                  <a:lnTo>
                    <a:pt x="391" y="136"/>
                  </a:lnTo>
                  <a:lnTo>
                    <a:pt x="413" y="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94" name="Line 892">
              <a:extLst>
                <a:ext uri="{FF2B5EF4-FFF2-40B4-BE49-F238E27FC236}">
                  <a16:creationId xmlns:a16="http://schemas.microsoft.com/office/drawing/2014/main" id="{EC9C71DA-7732-4B63-B4A7-901FFC82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0" y="1851"/>
              <a:ext cx="22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95" name="Line 893">
              <a:extLst>
                <a:ext uri="{FF2B5EF4-FFF2-40B4-BE49-F238E27FC236}">
                  <a16:creationId xmlns:a16="http://schemas.microsoft.com/office/drawing/2014/main" id="{BDE58256-548C-42FC-9B7B-ACD24F5E3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" y="19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96" name="Line 894">
              <a:extLst>
                <a:ext uri="{FF2B5EF4-FFF2-40B4-BE49-F238E27FC236}">
                  <a16:creationId xmlns:a16="http://schemas.microsoft.com/office/drawing/2014/main" id="{A25DFE57-9512-42FC-A1CF-809005312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2" y="1936"/>
              <a:ext cx="38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97" name="Line 895">
              <a:extLst>
                <a:ext uri="{FF2B5EF4-FFF2-40B4-BE49-F238E27FC236}">
                  <a16:creationId xmlns:a16="http://schemas.microsoft.com/office/drawing/2014/main" id="{4594F346-12ED-40EB-9A7E-AD97E0873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201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98" name="Line 896">
              <a:extLst>
                <a:ext uri="{FF2B5EF4-FFF2-40B4-BE49-F238E27FC236}">
                  <a16:creationId xmlns:a16="http://schemas.microsoft.com/office/drawing/2014/main" id="{35BF3E1D-1214-43CA-A9C9-688674A35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5" y="2012"/>
              <a:ext cx="67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99" name="Line 897">
              <a:extLst>
                <a:ext uri="{FF2B5EF4-FFF2-40B4-BE49-F238E27FC236}">
                  <a16:creationId xmlns:a16="http://schemas.microsoft.com/office/drawing/2014/main" id="{1BE682B7-65A1-4F88-B443-FEF4A71D6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5" y="205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00" name="Line 898">
              <a:extLst>
                <a:ext uri="{FF2B5EF4-FFF2-40B4-BE49-F238E27FC236}">
                  <a16:creationId xmlns:a16="http://schemas.microsoft.com/office/drawing/2014/main" id="{A3E37320-4068-4CEC-A976-AB42C6973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2" y="2054"/>
              <a:ext cx="8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01" name="Line 899">
              <a:extLst>
                <a:ext uri="{FF2B5EF4-FFF2-40B4-BE49-F238E27FC236}">
                  <a16:creationId xmlns:a16="http://schemas.microsoft.com/office/drawing/2014/main" id="{F913110F-2382-4F28-9650-9C3EB7005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" y="207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02" name="Line 900">
              <a:extLst>
                <a:ext uri="{FF2B5EF4-FFF2-40B4-BE49-F238E27FC236}">
                  <a16:creationId xmlns:a16="http://schemas.microsoft.com/office/drawing/2014/main" id="{4D6AC783-6DCA-4A8E-8AE0-846B80174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" y="207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03" name="Line 901">
              <a:extLst>
                <a:ext uri="{FF2B5EF4-FFF2-40B4-BE49-F238E27FC236}">
                  <a16:creationId xmlns:a16="http://schemas.microsoft.com/office/drawing/2014/main" id="{6B9F1E71-C155-44E3-9738-25C6BD8A8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" y="207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04" name="Line 902">
              <a:extLst>
                <a:ext uri="{FF2B5EF4-FFF2-40B4-BE49-F238E27FC236}">
                  <a16:creationId xmlns:a16="http://schemas.microsoft.com/office/drawing/2014/main" id="{95A90A6C-6796-4874-8AB7-D42AFC763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054"/>
              <a:ext cx="75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05" name="Line 903">
              <a:extLst>
                <a:ext uri="{FF2B5EF4-FFF2-40B4-BE49-F238E27FC236}">
                  <a16:creationId xmlns:a16="http://schemas.microsoft.com/office/drawing/2014/main" id="{BB2D7C31-47D0-443F-901D-963ECACC0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205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06" name="Line 904">
              <a:extLst>
                <a:ext uri="{FF2B5EF4-FFF2-40B4-BE49-F238E27FC236}">
                  <a16:creationId xmlns:a16="http://schemas.microsoft.com/office/drawing/2014/main" id="{41EA0A48-A5FB-449C-BC89-3A9C9F314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59" y="2012"/>
              <a:ext cx="68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07" name="Line 905">
              <a:extLst>
                <a:ext uri="{FF2B5EF4-FFF2-40B4-BE49-F238E27FC236}">
                  <a16:creationId xmlns:a16="http://schemas.microsoft.com/office/drawing/2014/main" id="{6C9C9932-82B6-4353-9F74-C4E3122A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1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08" name="Line 906">
              <a:extLst>
                <a:ext uri="{FF2B5EF4-FFF2-40B4-BE49-F238E27FC236}">
                  <a16:creationId xmlns:a16="http://schemas.microsoft.com/office/drawing/2014/main" id="{633B7371-8A08-416E-A896-638317BF7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4" y="1936"/>
              <a:ext cx="45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09" name="Line 907">
              <a:extLst>
                <a:ext uri="{FF2B5EF4-FFF2-40B4-BE49-F238E27FC236}">
                  <a16:creationId xmlns:a16="http://schemas.microsoft.com/office/drawing/2014/main" id="{B21D6780-7F48-4EC7-9EEC-7112CC966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19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10" name="Line 908">
              <a:extLst>
                <a:ext uri="{FF2B5EF4-FFF2-40B4-BE49-F238E27FC236}">
                  <a16:creationId xmlns:a16="http://schemas.microsoft.com/office/drawing/2014/main" id="{6A7DC4D2-0E50-4667-8C2D-271A00C04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99" y="1851"/>
              <a:ext cx="15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11" name="Line 909">
              <a:extLst>
                <a:ext uri="{FF2B5EF4-FFF2-40B4-BE49-F238E27FC236}">
                  <a16:creationId xmlns:a16="http://schemas.microsoft.com/office/drawing/2014/main" id="{5C14A06B-ADB2-4439-8CF4-4F8E49413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85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12" name="Line 910">
              <a:extLst>
                <a:ext uri="{FF2B5EF4-FFF2-40B4-BE49-F238E27FC236}">
                  <a16:creationId xmlns:a16="http://schemas.microsoft.com/office/drawing/2014/main" id="{BE985059-7B91-44F3-9CFB-FA01C47C7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85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13" name="Line 911">
              <a:extLst>
                <a:ext uri="{FF2B5EF4-FFF2-40B4-BE49-F238E27FC236}">
                  <a16:creationId xmlns:a16="http://schemas.microsoft.com/office/drawing/2014/main" id="{0CA3FCA3-3A05-49F7-8D11-CD57BEBB0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85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14" name="Line 912">
              <a:extLst>
                <a:ext uri="{FF2B5EF4-FFF2-40B4-BE49-F238E27FC236}">
                  <a16:creationId xmlns:a16="http://schemas.microsoft.com/office/drawing/2014/main" id="{FCAAE34C-B19C-4AEC-BDE2-F0DF07935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9" y="1767"/>
              <a:ext cx="15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15" name="Line 913">
              <a:extLst>
                <a:ext uri="{FF2B5EF4-FFF2-40B4-BE49-F238E27FC236}">
                  <a16:creationId xmlns:a16="http://schemas.microsoft.com/office/drawing/2014/main" id="{23828A24-99EF-424F-BC9F-71B55C591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1767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16" name="Line 914">
              <a:extLst>
                <a:ext uri="{FF2B5EF4-FFF2-40B4-BE49-F238E27FC236}">
                  <a16:creationId xmlns:a16="http://schemas.microsoft.com/office/drawing/2014/main" id="{FA4AAF32-030B-48A7-A7FF-433FFBCE0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" y="1699"/>
              <a:ext cx="45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17" name="Line 915">
              <a:extLst>
                <a:ext uri="{FF2B5EF4-FFF2-40B4-BE49-F238E27FC236}">
                  <a16:creationId xmlns:a16="http://schemas.microsoft.com/office/drawing/2014/main" id="{2FAFF09E-ABC6-4BB1-953E-EBBD9F6E2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699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18" name="Line 916">
              <a:extLst>
                <a:ext uri="{FF2B5EF4-FFF2-40B4-BE49-F238E27FC236}">
                  <a16:creationId xmlns:a16="http://schemas.microsoft.com/office/drawing/2014/main" id="{85DB2C30-D446-428B-838B-C0049DE3A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9" y="1648"/>
              <a:ext cx="68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19" name="Line 917">
              <a:extLst>
                <a:ext uri="{FF2B5EF4-FFF2-40B4-BE49-F238E27FC236}">
                  <a16:creationId xmlns:a16="http://schemas.microsoft.com/office/drawing/2014/main" id="{BB29C3B1-82DC-4FD8-8BD2-1226261BC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64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20" name="Line 918">
              <a:extLst>
                <a:ext uri="{FF2B5EF4-FFF2-40B4-BE49-F238E27FC236}">
                  <a16:creationId xmlns:a16="http://schemas.microsoft.com/office/drawing/2014/main" id="{E83044F2-A05C-473A-8FA8-5E5F8532A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1"/>
              <a:ext cx="75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21" name="Line 919">
              <a:extLst>
                <a:ext uri="{FF2B5EF4-FFF2-40B4-BE49-F238E27FC236}">
                  <a16:creationId xmlns:a16="http://schemas.microsoft.com/office/drawing/2014/main" id="{E936776B-1E2C-44B8-824B-09BD48460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" y="163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22" name="Line 920">
              <a:extLst>
                <a:ext uri="{FF2B5EF4-FFF2-40B4-BE49-F238E27FC236}">
                  <a16:creationId xmlns:a16="http://schemas.microsoft.com/office/drawing/2014/main" id="{0DB1F475-6B80-4816-B182-CE7D43B23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" y="163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23" name="Line 921">
              <a:extLst>
                <a:ext uri="{FF2B5EF4-FFF2-40B4-BE49-F238E27FC236}">
                  <a16:creationId xmlns:a16="http://schemas.microsoft.com/office/drawing/2014/main" id="{977C7E23-580F-41F1-825C-B08CA437E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" y="163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24" name="Line 922">
              <a:extLst>
                <a:ext uri="{FF2B5EF4-FFF2-40B4-BE49-F238E27FC236}">
                  <a16:creationId xmlns:a16="http://schemas.microsoft.com/office/drawing/2014/main" id="{58BAE566-4757-442A-9295-815F42B08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" y="1631"/>
              <a:ext cx="8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25" name="Line 923">
              <a:extLst>
                <a:ext uri="{FF2B5EF4-FFF2-40B4-BE49-F238E27FC236}">
                  <a16:creationId xmlns:a16="http://schemas.microsoft.com/office/drawing/2014/main" id="{BE64D2C9-085B-4DE1-9EC5-6301370CB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5" y="164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26" name="Line 924">
              <a:extLst>
                <a:ext uri="{FF2B5EF4-FFF2-40B4-BE49-F238E27FC236}">
                  <a16:creationId xmlns:a16="http://schemas.microsoft.com/office/drawing/2014/main" id="{BEDEAEFD-785C-49CF-BA48-632D61C41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5" y="1648"/>
              <a:ext cx="67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27" name="Line 925">
              <a:extLst>
                <a:ext uri="{FF2B5EF4-FFF2-40B4-BE49-F238E27FC236}">
                  <a16:creationId xmlns:a16="http://schemas.microsoft.com/office/drawing/2014/main" id="{1C165DB0-A243-46B9-A12E-391C09A10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1699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28" name="Line 926">
              <a:extLst>
                <a:ext uri="{FF2B5EF4-FFF2-40B4-BE49-F238E27FC236}">
                  <a16:creationId xmlns:a16="http://schemas.microsoft.com/office/drawing/2014/main" id="{57DF10E7-7648-4508-8199-353BE19C4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1699"/>
              <a:ext cx="38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29" name="Line 927">
              <a:extLst>
                <a:ext uri="{FF2B5EF4-FFF2-40B4-BE49-F238E27FC236}">
                  <a16:creationId xmlns:a16="http://schemas.microsoft.com/office/drawing/2014/main" id="{BDFB15D3-44D2-4678-BFDD-907E7FC65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" y="1767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30" name="Line 928">
              <a:extLst>
                <a:ext uri="{FF2B5EF4-FFF2-40B4-BE49-F238E27FC236}">
                  <a16:creationId xmlns:a16="http://schemas.microsoft.com/office/drawing/2014/main" id="{830C745E-92D9-48D4-B334-2A2297BF1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" y="1767"/>
              <a:ext cx="22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31" name="Line 929">
              <a:extLst>
                <a:ext uri="{FF2B5EF4-FFF2-40B4-BE49-F238E27FC236}">
                  <a16:creationId xmlns:a16="http://schemas.microsoft.com/office/drawing/2014/main" id="{2B28EAAF-6323-4F25-84DB-B62B52AE4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85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>
                <a:latin typeface="Arial Narrow" panose="020B0606020202030204" pitchFamily="34" charset="0"/>
              </a:endParaRPr>
            </a:p>
          </p:txBody>
        </p:sp>
        <p:sp>
          <p:nvSpPr>
            <p:cNvPr id="132" name="Rectangle 930">
              <a:extLst>
                <a:ext uri="{FF2B5EF4-FFF2-40B4-BE49-F238E27FC236}">
                  <a16:creationId xmlns:a16="http://schemas.microsoft.com/office/drawing/2014/main" id="{BE792C59-2472-485A-AE68-54E6007F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784"/>
              <a:ext cx="21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11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Réseau</a:t>
              </a:r>
              <a:r>
                <a:rPr kumimoji="0" lang="fr-FR" altLang="fr-F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anose="020B0606020202030204" pitchFamily="34" charset="0"/>
                </a:rPr>
                <a:t> </a:t>
              </a:r>
              <a:endPara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33" name="Rectangle 931">
              <a:extLst>
                <a:ext uri="{FF2B5EF4-FFF2-40B4-BE49-F238E27FC236}">
                  <a16:creationId xmlns:a16="http://schemas.microsoft.com/office/drawing/2014/main" id="{3C78194D-810E-4A7D-8004-F178A9DB7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843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</p:grpSp>
      <p:sp>
        <p:nvSpPr>
          <p:cNvPr id="906" name="ZoneTexte 905">
            <a:extLst>
              <a:ext uri="{FF2B5EF4-FFF2-40B4-BE49-F238E27FC236}">
                <a16:creationId xmlns:a16="http://schemas.microsoft.com/office/drawing/2014/main" id="{CA0729F2-5ACE-42D4-83F6-7C96A0FBCC1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23528" y="5661248"/>
            <a:ext cx="178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Arial Narrow" panose="020B0606020202030204" pitchFamily="34" charset="0"/>
              </a:rPr>
              <a:t>OTS = off-the-</a:t>
            </a:r>
            <a:r>
              <a:rPr lang="fr-CA" dirty="0" err="1">
                <a:latin typeface="Arial Narrow" panose="020B0606020202030204" pitchFamily="34" charset="0"/>
              </a:rPr>
              <a:t>shelf</a:t>
            </a:r>
            <a:endParaRPr lang="fr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0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Analyse des données et précision des estimations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Pour obtenir des estimations fiables des coûts et des efforts, plusieurs options se présentent: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000" dirty="0"/>
              <a:t>Retarder l’estimation jusqu’à la fin du projet (nous pouvons obtenir des estimations précises à 100% une fois le projet terminé!)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000" dirty="0"/>
              <a:t>Baser les estimations sur des projets similaires déjà terminés (fonctionne très bien si vous avez terminé des projets similaires)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000" dirty="0"/>
              <a:t>Utiliser des techniques de décomposition relativement simples pour générer des estimations de coût et d’effort du projet (similaires à diviser pour régner)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000" dirty="0"/>
              <a:t>Utiliser un ou plusieurs modèles empiriques pour l’estimation des coûts et de l’effort du logiciel</a:t>
            </a:r>
            <a:endParaRPr lang="fr-CA" sz="800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90627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Rapprochement des estimations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 sz="2400" dirty="0"/>
              <a:t>Toute technique d’estimation doit être vérifiée en calculant au moins une autre estimation en utilisant une approche différente</a:t>
            </a:r>
          </a:p>
          <a:p>
            <a:r>
              <a:rPr lang="fr-CA" sz="2400" dirty="0"/>
              <a:t>Si vous avez créé plusieurs estimations, elles doivent être comparées et rapprochées</a:t>
            </a:r>
          </a:p>
          <a:p>
            <a:r>
              <a:rPr lang="fr-CA" sz="2400" dirty="0"/>
              <a:t>Si les deux estimations sont concordantes, il y a de bonnes raisons de croire que les estimations sont fiables</a:t>
            </a:r>
          </a:p>
          <a:p>
            <a:r>
              <a:rPr lang="fr-CA" sz="2400" dirty="0"/>
              <a:t>Des estimations très divergentes peuvent souvent être attribuées à l’une des deux causes suivantes: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000" dirty="0"/>
              <a:t>La portée du projet n’est pas bien comprise ou a été mal interprétée par le planificateur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000" dirty="0"/>
              <a:t>Les données de productivité utilisées pour les techniques d’estimation fondées sur des problèmes ne conviennent pas à l’application ou ont été mal appliquées</a:t>
            </a:r>
            <a:endParaRPr lang="fr-CA" sz="400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416120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Estimation basée sur les problèmes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Les données LOC, FP et UCP sont utilisées de deux manières lors de l’estimation de projet logiciel:</a:t>
            </a:r>
          </a:p>
          <a:p>
            <a:pPr lvl="1"/>
            <a:r>
              <a:rPr lang="fr-CA" sz="2000" dirty="0"/>
              <a:t>comme variables d’estimation pour «dimensionner» chaque élément du logiciel</a:t>
            </a:r>
          </a:p>
          <a:p>
            <a:pPr lvl="1"/>
            <a:r>
              <a:rPr lang="fr-CA" sz="2000" dirty="0"/>
              <a:t>comme mesures de base collectées à partir de projets antérieurs et utilisées avec d’autres variables pour élaborer des projections de coûts et d’efforts</a:t>
            </a:r>
          </a:p>
          <a:p>
            <a:r>
              <a:rPr lang="fr-CA" sz="2400" dirty="0"/>
              <a:t>Lors de la collecte de mesures de productivité pour les projets, veillez à établir une taxonomie des types de projets</a:t>
            </a:r>
          </a:p>
          <a:p>
            <a:r>
              <a:rPr lang="fr-CA" sz="2400" dirty="0"/>
              <a:t>Assurez-vous que vos estimations incluent l’effort requis pour développer l’« infrastructure » du système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32288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Estimation basée sur les problèmes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Commencer par un énoncé limité de la portée du logiciel</a:t>
            </a:r>
          </a:p>
          <a:p>
            <a:r>
              <a:rPr lang="fr-CA" sz="2400" dirty="0"/>
              <a:t>Décomposer l’énoncé de portée en fonctionnalités qui peuvent chacune être estimées individuellement</a:t>
            </a:r>
          </a:p>
          <a:p>
            <a:r>
              <a:rPr lang="fr-CA" sz="2400" dirty="0"/>
              <a:t>LOC, FP ou UCP est ensuite estimé pour chaque fonctionnalité</a:t>
            </a:r>
          </a:p>
          <a:p>
            <a:r>
              <a:rPr lang="fr-CA" sz="2400" dirty="0"/>
              <a:t>Les mesures de productivité de base (par exemple, LOC/pm ou FP/pm) sont ensuite appliquées à la variable d’estimation appropriée</a:t>
            </a:r>
          </a:p>
          <a:p>
            <a:r>
              <a:rPr lang="fr-CA" sz="2400" dirty="0"/>
              <a:t>Le coût/effort de la fonctionnalité est calculé à l’aide de données historiques</a:t>
            </a:r>
          </a:p>
          <a:p>
            <a:r>
              <a:rPr lang="fr-CA" sz="2400" dirty="0"/>
              <a:t>Les estimations de fonctionnalités sont combinées pour produire une estimation globale pour l’ensemble du projet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403049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Tableau d’estimation basée sur LOC</a:t>
            </a:r>
            <a:endParaRPr lang="en-US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AF569181-8B3C-4F5E-8FCD-D7D75ADB6FB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16625" y="1700505"/>
            <a:ext cx="8458200" cy="492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McGraw-Hill Education. All rights reserved. No reproduction or distribution without the prior written consent of McGraw-Hill Education.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951D772-E537-4542-8656-481681FF3C2F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821862241"/>
              </p:ext>
            </p:extLst>
          </p:nvPr>
        </p:nvGraphicFramePr>
        <p:xfrm>
          <a:off x="896671" y="2376274"/>
          <a:ext cx="66457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728">
                  <a:extLst>
                    <a:ext uri="{9D8B030D-6E8A-4147-A177-3AD203B41FA5}">
                      <a16:colId xmlns:a16="http://schemas.microsoft.com/office/drawing/2014/main" val="68684721"/>
                    </a:ext>
                  </a:extLst>
                </a:gridCol>
                <a:gridCol w="2031050">
                  <a:extLst>
                    <a:ext uri="{9D8B030D-6E8A-4147-A177-3AD203B41FA5}">
                      <a16:colId xmlns:a16="http://schemas.microsoft.com/office/drawing/2014/main" val="3487428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L</a:t>
                      </a:r>
                      <a:r>
                        <a:rPr lang="en-US" sz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86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User-interface and control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facilities (U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535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Two-Dimensional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geometric analysis (2D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42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Three-Dimensional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geometric analysis (3D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352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management (D</a:t>
                      </a:r>
                      <a:r>
                        <a:rPr lang="en-US" sz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021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graphics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display facilities (G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5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 control function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558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analysis modules (D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lines</a:t>
                      </a:r>
                      <a:r>
                        <a:rPr lang="en-US" i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code</a:t>
                      </a:r>
                      <a:endParaRPr lang="en-US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74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27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Tableau d’estimation basée sur LOC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La productivité moyenne de ces systèmes est de 620 LOC/pm</a:t>
            </a:r>
          </a:p>
          <a:p>
            <a:r>
              <a:rPr lang="fr-CA" sz="2400" dirty="0"/>
              <a:t>Le coût salarial est de 8 000$ par mois</a:t>
            </a:r>
          </a:p>
          <a:p>
            <a:r>
              <a:rPr lang="fr-CA" sz="2400" dirty="0"/>
              <a:t>Le coût par ligne de code </a:t>
            </a:r>
            <a:r>
              <a:rPr lang="fr-CA" sz="2400"/>
              <a:t>est d’environ </a:t>
            </a:r>
            <a:r>
              <a:rPr lang="fr-CA" sz="2400" dirty="0"/>
              <a:t>13$</a:t>
            </a:r>
          </a:p>
          <a:p>
            <a:r>
              <a:rPr lang="fr-CA" sz="2400" dirty="0"/>
              <a:t>Sur la base des estimations de LOC et des données historiques:</a:t>
            </a:r>
          </a:p>
          <a:p>
            <a:pPr lvl="1"/>
            <a:r>
              <a:rPr lang="fr-CA" sz="2000" dirty="0"/>
              <a:t>Le coût estimatif du projet est de 431 000 dollars</a:t>
            </a:r>
          </a:p>
          <a:p>
            <a:pPr lvl="1"/>
            <a:r>
              <a:rPr lang="fr-CA" sz="2000" dirty="0"/>
              <a:t>L’effort estimé est de 54 personnes-mois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946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Exemples de modèles empiriques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7">
                <a:extLst>
                  <a:ext uri="{FF2B5EF4-FFF2-40B4-BE49-F238E27FC236}">
                    <a16:creationId xmlns:a16="http://schemas.microsoft.com/office/drawing/2014/main" id="{51DAB2CF-9873-48C5-BF45-0E8CF61CECE6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tabLst>
                    <a:tab pos="4037013" algn="l"/>
                  </a:tabLst>
                </a:pPr>
                <a:r>
                  <a:rPr lang="fr-CA" dirty="0"/>
                  <a:t>Walston-Felix</a:t>
                </a:r>
              </a:p>
              <a:p>
                <a:pPr lvl="1">
                  <a:tabLst>
                    <a:tab pos="4037013" algn="l"/>
                  </a:tabLst>
                </a:pP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= 5.2  </m:t>
                    </m:r>
                    <m:sSup>
                      <m:s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𝐾𝐿𝑂𝐶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0.91</m:t>
                        </m:r>
                      </m:sup>
                    </m:sSup>
                  </m:oMath>
                </a14:m>
                <a:endParaRPr lang="fr-CA" dirty="0"/>
              </a:p>
              <a:p>
                <a:pPr>
                  <a:tabLst>
                    <a:tab pos="4037013" algn="l"/>
                  </a:tabLst>
                </a:pPr>
                <a:r>
                  <a:rPr lang="fr-CA" dirty="0"/>
                  <a:t>Bailey-</a:t>
                </a:r>
                <a:r>
                  <a:rPr lang="fr-CA" dirty="0" err="1"/>
                  <a:t>Basili</a:t>
                </a:r>
                <a:endParaRPr lang="fr-CA" dirty="0"/>
              </a:p>
              <a:p>
                <a:pPr lvl="1">
                  <a:tabLst>
                    <a:tab pos="4037013" algn="l"/>
                  </a:tabLst>
                </a:pP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= 5.5+0,73×</m:t>
                    </m:r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𝐾𝐿𝑂𝐶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1.16</m:t>
                        </m:r>
                      </m:sup>
                    </m:sSup>
                  </m:oMath>
                </a14:m>
                <a:r>
                  <a:rPr lang="it-IT" dirty="0"/>
                  <a:t>  </a:t>
                </a:r>
              </a:p>
              <a:p>
                <a:pPr>
                  <a:tabLst>
                    <a:tab pos="4037013" algn="l"/>
                  </a:tabLst>
                </a:pPr>
                <a:r>
                  <a:rPr lang="de-DE" dirty="0"/>
                  <a:t>Albrecht et </a:t>
                </a:r>
                <a:r>
                  <a:rPr lang="de-DE" dirty="0" err="1"/>
                  <a:t>Gaffney</a:t>
                </a:r>
                <a:endParaRPr lang="de-DE" dirty="0"/>
              </a:p>
              <a:p>
                <a:pPr lvl="1">
                  <a:tabLst>
                    <a:tab pos="4037013" algn="l"/>
                  </a:tabLst>
                </a:pP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 = − 91.4 + 0.355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𝐹𝑃</m:t>
                    </m:r>
                  </m:oMath>
                </a14:m>
                <a:endParaRPr lang="de-DE" dirty="0"/>
              </a:p>
              <a:p>
                <a:pPr>
                  <a:tabLst>
                    <a:tab pos="4037013" algn="l"/>
                  </a:tabLst>
                </a:pPr>
                <a:r>
                  <a:rPr lang="fr-CA" dirty="0" err="1"/>
                  <a:t>Kemerer</a:t>
                </a:r>
                <a:endParaRPr lang="fr-CA" dirty="0"/>
              </a:p>
              <a:p>
                <a:pPr lvl="1">
                  <a:tabLst>
                    <a:tab pos="4037013" algn="l"/>
                  </a:tabLst>
                </a:pP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 = − 37  + 0.96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𝐹𝑃</m:t>
                    </m:r>
                  </m:oMath>
                </a14:m>
                <a:endParaRPr lang="fr-CA" dirty="0"/>
              </a:p>
            </p:txBody>
          </p:sp>
        </mc:Choice>
        <mc:Fallback xmlns="">
          <p:sp>
            <p:nvSpPr>
              <p:cNvPr id="8" name="Espace réservé du contenu 7">
                <a:extLst>
                  <a:ext uri="{FF2B5EF4-FFF2-40B4-BE49-F238E27FC236}">
                    <a16:creationId xmlns:a16="http://schemas.microsoft.com/office/drawing/2014/main" id="{51DAB2CF-9873-48C5-BF45-0E8CF61CE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 l="-1614" t="-16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9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6FD9A3-098D-4437-87D6-2E5727ED8EA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922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0507" y="800708"/>
            <a:ext cx="822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AA8E0A-4C8C-4994-886F-0A481CD8CF2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552220" y="2096852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6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/>
              <a:t>Plan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8098986-0F2C-4BA0-B8B4-61048C4AB2F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Planification de contexte</a:t>
            </a:r>
          </a:p>
          <a:p>
            <a:r>
              <a:rPr lang="fr-CA" dirty="0"/>
              <a:t>Estimation</a:t>
            </a:r>
          </a:p>
          <a:p>
            <a:r>
              <a:rPr lang="fr-CA" dirty="0"/>
              <a:t>Planification-ordonnancement</a:t>
            </a:r>
          </a:p>
          <a:p>
            <a:r>
              <a:rPr lang="fr-CA" dirty="0"/>
              <a:t>Stratégies de contrôle</a:t>
            </a:r>
          </a:p>
        </p:txBody>
      </p:sp>
      <p:sp>
        <p:nvSpPr>
          <p:cNvPr id="4099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AD8FF6-0F14-45E7-9E67-3FDB1A649E6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10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3900" b="1" dirty="0">
                <a:solidFill>
                  <a:schemeClr val="tx2"/>
                </a:solidFill>
              </a:rPr>
              <a:t>Plan</a:t>
            </a:r>
          </a:p>
        </p:txBody>
      </p:sp>
      <p:sp>
        <p:nvSpPr>
          <p:cNvPr id="4101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1719263"/>
            <a:ext cx="8229600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5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262358C-D57E-4F9C-B17E-9C2521E0BCC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884516"/>
            <a:ext cx="1433996" cy="14339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Exemple de modèles empiriques – COCOMO II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DAB2CF-9873-48C5-BF45-0E8CF61CECE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COCOMO pour </a:t>
            </a:r>
            <a:r>
              <a:rPr lang="en-CA" dirty="0" err="1"/>
              <a:t>COnstructive</a:t>
            </a:r>
            <a:r>
              <a:rPr lang="en-CA" dirty="0"/>
              <a:t> </a:t>
            </a:r>
            <a:r>
              <a:rPr lang="en-CA" dirty="0" err="1"/>
              <a:t>COst</a:t>
            </a:r>
            <a:r>
              <a:rPr lang="en-CA" dirty="0"/>
              <a:t> </a:t>
            </a:r>
            <a:r>
              <a:rPr lang="en-CA" dirty="0" err="1"/>
              <a:t>MOdel</a:t>
            </a:r>
            <a:r>
              <a:rPr lang="fr-CA" dirty="0"/>
              <a:t> </a:t>
            </a:r>
          </a:p>
          <a:p>
            <a:r>
              <a:rPr lang="fr-CA" dirty="0"/>
              <a:t>Introduit par Barry Boehm en 1981 </a:t>
            </a:r>
          </a:p>
          <a:p>
            <a:r>
              <a:rPr lang="fr-CA" dirty="0"/>
              <a:t>Devenu un produit commercial</a:t>
            </a:r>
          </a:p>
          <a:p>
            <a:r>
              <a:rPr lang="fr-CA" dirty="0"/>
              <a:t>A évolué vers COCOMO II </a:t>
            </a:r>
          </a:p>
          <a:p>
            <a:pPr lvl="1"/>
            <a:r>
              <a:rPr lang="fr-CA" dirty="0"/>
              <a:t>modèle plus complexe</a:t>
            </a:r>
          </a:p>
          <a:p>
            <a:endParaRPr lang="fr-CA" dirty="0"/>
          </a:p>
        </p:txBody>
      </p:sp>
      <p:sp>
        <p:nvSpPr>
          <p:cNvPr id="9219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6FD9A3-098D-4437-87D6-2E5727ED8EA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22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0507" y="800708"/>
            <a:ext cx="822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8155685-EB60-43BF-8D53-3999E9E170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939360"/>
            <a:ext cx="2916324" cy="27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519864" cy="1143000"/>
          </a:xfrm>
        </p:spPr>
        <p:txBody>
          <a:bodyPr>
            <a:normAutofit/>
          </a:bodyPr>
          <a:lstStyle/>
          <a:p>
            <a:r>
              <a:rPr lang="fr-CA" dirty="0"/>
              <a:t>COCOMO - Nature de projet</a:t>
            </a:r>
            <a:endParaRPr lang="en-US" dirty="0"/>
          </a:p>
        </p:txBody>
      </p:sp>
      <p:sp>
        <p:nvSpPr>
          <p:cNvPr id="10243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896E29-B7CF-4754-834D-2A93C39F2CC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024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685800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r-CA" baseline="30000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C7A4C416-EDDA-454C-9DD0-FE7512BD2D0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55954" y="1828800"/>
          <a:ext cx="8129246" cy="1496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1869">
                  <a:extLst>
                    <a:ext uri="{9D8B030D-6E8A-4147-A177-3AD203B41FA5}">
                      <a16:colId xmlns:a16="http://schemas.microsoft.com/office/drawing/2014/main" val="2819546566"/>
                    </a:ext>
                  </a:extLst>
                </a:gridCol>
                <a:gridCol w="2924270">
                  <a:extLst>
                    <a:ext uri="{9D8B030D-6E8A-4147-A177-3AD203B41FA5}">
                      <a16:colId xmlns:a16="http://schemas.microsoft.com/office/drawing/2014/main" val="1641207386"/>
                    </a:ext>
                  </a:extLst>
                </a:gridCol>
                <a:gridCol w="2873107">
                  <a:extLst>
                    <a:ext uri="{9D8B030D-6E8A-4147-A177-3AD203B41FA5}">
                      <a16:colId xmlns:a16="http://schemas.microsoft.com/office/drawing/2014/main" val="560883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</a:rPr>
                        <a:t>Nature de projet</a:t>
                      </a:r>
                      <a:endParaRPr lang="fr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>
                          <a:effectLst/>
                        </a:rPr>
                        <a:t>Effort (mois</a:t>
                      </a:r>
                      <a:r>
                        <a:rPr lang="en-CA" sz="2400">
                          <a:effectLst/>
                        </a:rPr>
                        <a:t>/</a:t>
                      </a:r>
                      <a:r>
                        <a:rPr lang="fr-CA" sz="2400">
                          <a:effectLst/>
                        </a:rPr>
                        <a:t>homme)</a:t>
                      </a:r>
                      <a:endParaRPr lang="fr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>
                          <a:effectLst/>
                        </a:rPr>
                        <a:t>Durée (mois)</a:t>
                      </a:r>
                      <a:endParaRPr lang="fr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3838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organic</a:t>
                      </a:r>
                      <a:endParaRPr lang="fr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</a:rPr>
                        <a:t>E = 2.4 * (KLOC)</a:t>
                      </a:r>
                      <a:r>
                        <a:rPr lang="fr-CA" sz="2400" baseline="30000" dirty="0">
                          <a:effectLst/>
                        </a:rPr>
                        <a:t>1.05</a:t>
                      </a:r>
                      <a:endParaRPr lang="fr-CA" sz="24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</a:rPr>
                        <a:t>D = 2.5 (E)</a:t>
                      </a:r>
                      <a:r>
                        <a:rPr lang="fr-CA" sz="2400" baseline="30000" dirty="0">
                          <a:effectLst/>
                        </a:rPr>
                        <a:t>0.38</a:t>
                      </a:r>
                      <a:endParaRPr lang="fr-CA" sz="24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51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semi-detached</a:t>
                      </a:r>
                      <a:endParaRPr lang="fr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</a:rPr>
                        <a:t>E = 3 * (KLOC)</a:t>
                      </a:r>
                      <a:r>
                        <a:rPr lang="fr-CA" sz="2400" baseline="30000" dirty="0">
                          <a:effectLst/>
                        </a:rPr>
                        <a:t>1.12</a:t>
                      </a:r>
                      <a:endParaRPr lang="fr-CA" sz="24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</a:rPr>
                        <a:t>D = 2.5 (E)</a:t>
                      </a:r>
                      <a:r>
                        <a:rPr lang="fr-CA" sz="2400" baseline="30000" dirty="0">
                          <a:effectLst/>
                        </a:rPr>
                        <a:t>0.35</a:t>
                      </a:r>
                      <a:endParaRPr lang="fr-CA" sz="24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262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embedded</a:t>
                      </a:r>
                      <a:endParaRPr lang="fr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</a:rPr>
                        <a:t>E = 3.6 * (KLOC)</a:t>
                      </a:r>
                      <a:r>
                        <a:rPr lang="fr-CA" sz="2400" baseline="30000" dirty="0">
                          <a:effectLst/>
                        </a:rPr>
                        <a:t>1.2</a:t>
                      </a:r>
                      <a:endParaRPr lang="fr-CA" sz="24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</a:rPr>
                        <a:t>D = 2.5 (E)</a:t>
                      </a:r>
                      <a:r>
                        <a:rPr lang="fr-CA" sz="2400" baseline="30000" dirty="0">
                          <a:effectLst/>
                        </a:rPr>
                        <a:t>0.32</a:t>
                      </a:r>
                      <a:endParaRPr lang="fr-CA" sz="24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94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85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COCOMO - Nature de projet - </a:t>
            </a:r>
            <a:r>
              <a:rPr lang="fr-CA" dirty="0" err="1"/>
              <a:t>Organic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AFC4B76-CAA7-49D6-B81F-BD6069988B1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Projet routinier pour la compagnie</a:t>
            </a:r>
          </a:p>
          <a:p>
            <a:r>
              <a:rPr lang="fr-CA" dirty="0"/>
              <a:t>L’équipe</a:t>
            </a:r>
          </a:p>
          <a:p>
            <a:pPr lvl="1"/>
            <a:r>
              <a:rPr lang="fr-CA" dirty="0"/>
              <a:t>comprend bien le domaine d’application </a:t>
            </a:r>
          </a:p>
          <a:p>
            <a:pPr lvl="1"/>
            <a:r>
              <a:rPr lang="fr-CA" dirty="0"/>
              <a:t>travaille bien ensemble</a:t>
            </a:r>
          </a:p>
          <a:p>
            <a:r>
              <a:rPr lang="fr-CA" dirty="0"/>
              <a:t>Va être exécuté sans problèmes</a:t>
            </a:r>
          </a:p>
        </p:txBody>
      </p:sp>
      <p:sp>
        <p:nvSpPr>
          <p:cNvPr id="10243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896E29-B7CF-4754-834D-2A93C39F2CC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1024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685800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r-CA" baseline="300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F6B3A8B-EA7F-4003-8B55-AF1C0C0F198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31468" y="4423397"/>
            <a:ext cx="2376264" cy="212423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218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COCOMO - Nature de projet – Semi-</a:t>
            </a:r>
            <a:r>
              <a:rPr lang="fr-CA" dirty="0" err="1"/>
              <a:t>detached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AFC4B76-CAA7-49D6-B81F-BD6069988B1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Projet pour la compagnie</a:t>
            </a:r>
          </a:p>
          <a:p>
            <a:pPr lvl="1"/>
            <a:r>
              <a:rPr lang="fr-CA" dirty="0"/>
              <a:t>de difficulté moyenne</a:t>
            </a:r>
          </a:p>
          <a:p>
            <a:pPr lvl="1"/>
            <a:r>
              <a:rPr lang="fr-CA" dirty="0"/>
              <a:t>ou complexes</a:t>
            </a:r>
          </a:p>
          <a:p>
            <a:pPr lvl="2"/>
            <a:r>
              <a:rPr lang="fr-CA" dirty="0"/>
              <a:t>mais a l’expérience de ce genre de projet</a:t>
            </a:r>
          </a:p>
          <a:p>
            <a:r>
              <a:rPr lang="fr-CA" dirty="0"/>
              <a:t>L’équipe de projet </a:t>
            </a:r>
          </a:p>
          <a:p>
            <a:pPr lvl="1"/>
            <a:r>
              <a:rPr lang="fr-CA" dirty="0"/>
              <a:t>est disponible </a:t>
            </a:r>
          </a:p>
          <a:p>
            <a:pPr lvl="1"/>
            <a:r>
              <a:rPr lang="fr-CA" dirty="0"/>
              <a:t>est habituée à ce genre de système et au domaine</a:t>
            </a:r>
          </a:p>
          <a:p>
            <a:pPr lvl="1"/>
            <a:r>
              <a:rPr lang="fr-CA" dirty="0"/>
              <a:t>peut contenir des personnes expérimentées ou non </a:t>
            </a:r>
          </a:p>
        </p:txBody>
      </p:sp>
      <p:sp>
        <p:nvSpPr>
          <p:cNvPr id="10243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896E29-B7CF-4754-834D-2A93C39F2CC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024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685800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r-CA" baseline="30000" dirty="0"/>
          </a:p>
        </p:txBody>
      </p:sp>
      <p:sp>
        <p:nvSpPr>
          <p:cNvPr id="2" name="Losange 1">
            <a:extLst>
              <a:ext uri="{FF2B5EF4-FFF2-40B4-BE49-F238E27FC236}">
                <a16:creationId xmlns:a16="http://schemas.microsoft.com/office/drawing/2014/main" id="{56B2ACFD-F468-4E36-AC09-617B078AE44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47728" y="5537820"/>
            <a:ext cx="1143744" cy="1268760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12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COCOMO - Nature de projet - </a:t>
            </a:r>
            <a:r>
              <a:rPr lang="fr-CA" dirty="0" err="1"/>
              <a:t>Embeded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AFC4B76-CAA7-49D6-B81F-BD6069988B1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Projet difficile pour la compagnie</a:t>
            </a:r>
          </a:p>
          <a:p>
            <a:r>
              <a:rPr lang="fr-CA" dirty="0"/>
              <a:t>Peut-être </a:t>
            </a:r>
          </a:p>
          <a:p>
            <a:pPr lvl="1"/>
            <a:r>
              <a:rPr lang="fr-CA" dirty="0"/>
              <a:t>dans un domaine d’application nouveau</a:t>
            </a:r>
          </a:p>
          <a:p>
            <a:pPr lvl="1"/>
            <a:r>
              <a:rPr lang="fr-CA" dirty="0"/>
              <a:t>dans une région où la compagnie a peu d’expérience </a:t>
            </a:r>
          </a:p>
          <a:p>
            <a:r>
              <a:rPr lang="fr-CA" dirty="0"/>
              <a:t>L’équipe est disponible</a:t>
            </a:r>
          </a:p>
          <a:p>
            <a:pPr lvl="1"/>
            <a:r>
              <a:rPr lang="fr-CA" dirty="0"/>
              <a:t>mais fraîchement formée ou inexpérimentée</a:t>
            </a:r>
          </a:p>
          <a:p>
            <a:r>
              <a:rPr lang="fr-CA" dirty="0"/>
              <a:t>Demande du matériel spécial pour le système</a:t>
            </a:r>
          </a:p>
        </p:txBody>
      </p:sp>
      <p:sp>
        <p:nvSpPr>
          <p:cNvPr id="10243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896E29-B7CF-4754-834D-2A93C39F2CC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1024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685800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r-CA" baseline="30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00C5C1-7BC0-4E17-86D1-85B15FB70F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61910" y="5353323"/>
            <a:ext cx="1620180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6079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Estimation basée sur les processus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Consiste à</a:t>
            </a:r>
          </a:p>
          <a:p>
            <a:pPr lvl="1"/>
            <a:r>
              <a:rPr lang="fr-CA" dirty="0"/>
              <a:t>utiliser WBS (</a:t>
            </a:r>
            <a:r>
              <a:rPr lang="fr-CA" i="1" dirty="0"/>
              <a:t>Work Breakdown Structure</a:t>
            </a:r>
            <a:r>
              <a:rPr lang="fr-CA" dirty="0"/>
              <a:t>) pour avoir les activités</a:t>
            </a:r>
          </a:p>
          <a:p>
            <a:pPr lvl="1"/>
            <a:r>
              <a:rPr lang="fr-CA" dirty="0"/>
              <a:t>estimer l’effort de chaque activité </a:t>
            </a:r>
          </a:p>
          <a:p>
            <a:pPr lvl="1"/>
            <a:r>
              <a:rPr lang="fr-CA" dirty="0"/>
              <a:t>faire une addition pour avoir l’estimation totale</a:t>
            </a:r>
          </a:p>
          <a:p>
            <a:r>
              <a:rPr lang="fr-CA" dirty="0"/>
              <a:t>À utiliser si on est capable d’estimer les activités</a:t>
            </a:r>
          </a:p>
          <a:p>
            <a:pPr lvl="2"/>
            <a:endParaRPr lang="fr-CA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3036F9-D9E8-4EF1-B69B-CB18CD9B811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4293096"/>
            <a:ext cx="1860928" cy="23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2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Autofit/>
          </a:bodyPr>
          <a:lstStyle/>
          <a:p>
            <a:r>
              <a:rPr lang="fr-CA" sz="3600" dirty="0"/>
              <a:t>Estimation basée sur les processus - WBS (Work Breakdown Structure)</a:t>
            </a:r>
            <a:endParaRPr lang="en-US" sz="36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806A724-D0FD-4BD4-81E8-402E7767844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Principe « diviser pour régner »</a:t>
            </a:r>
          </a:p>
          <a:p>
            <a:r>
              <a:rPr lang="fr-CA" dirty="0"/>
              <a:t>Énumération de toutes les activités</a:t>
            </a:r>
          </a:p>
          <a:p>
            <a:pPr lvl="1"/>
            <a:r>
              <a:rPr lang="fr-CA" dirty="0"/>
              <a:t>par niveau hiérarchique de détail</a:t>
            </a:r>
          </a:p>
          <a:p>
            <a:pPr lvl="1"/>
            <a:r>
              <a:rPr lang="fr-CA" dirty="0"/>
              <a:t>qui organise le travail à faire en tâches</a:t>
            </a:r>
          </a:p>
          <a:p>
            <a:pPr lvl="2"/>
            <a:r>
              <a:rPr lang="fr-CA" dirty="0"/>
              <a:t>courtes</a:t>
            </a:r>
          </a:p>
          <a:p>
            <a:pPr lvl="2"/>
            <a:r>
              <a:rPr lang="fr-CA" dirty="0"/>
              <a:t>gérables</a:t>
            </a:r>
          </a:p>
          <a:p>
            <a:pPr lvl="2"/>
            <a:r>
              <a:rPr lang="fr-CA" dirty="0"/>
              <a:t>ayant des entrées et sorties quantifiables</a:t>
            </a:r>
          </a:p>
          <a:p>
            <a:pPr lvl="2"/>
            <a:r>
              <a:rPr lang="fr-CA" dirty="0"/>
              <a:t>et des responsabilités assignées</a:t>
            </a:r>
          </a:p>
          <a:p>
            <a:endParaRPr lang="fr-CA" dirty="0"/>
          </a:p>
        </p:txBody>
      </p:sp>
      <p:sp>
        <p:nvSpPr>
          <p:cNvPr id="8195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570460-49E3-408D-801D-761F676B139E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8196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6858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400" dirty="0">
              <a:cs typeface="Arial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B2DBB2F-AED5-4884-A050-8FF0CBAA6AD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4" y="3938550"/>
            <a:ext cx="242250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49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7943800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Estimation basée sur les processus - WBS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806A724-D0FD-4BD4-81E8-402E7767844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 chaque composant du WBS, il faut définir</a:t>
            </a:r>
          </a:p>
          <a:p>
            <a:pPr lvl="1"/>
            <a:r>
              <a:rPr lang="fr-CA" dirty="0"/>
              <a:t>livrables</a:t>
            </a:r>
          </a:p>
          <a:p>
            <a:pPr lvl="1"/>
            <a:r>
              <a:rPr lang="fr-CA" dirty="0"/>
              <a:t>processus</a:t>
            </a:r>
          </a:p>
          <a:p>
            <a:pPr lvl="1"/>
            <a:r>
              <a:rPr lang="fr-CA" dirty="0"/>
              <a:t>ressources</a:t>
            </a:r>
          </a:p>
          <a:p>
            <a:pPr lvl="1"/>
            <a:r>
              <a:rPr lang="fr-CA" dirty="0"/>
              <a:t>durée</a:t>
            </a:r>
          </a:p>
          <a:p>
            <a:r>
              <a:rPr lang="fr-CA" dirty="0"/>
              <a:t>Par où commencer</a:t>
            </a:r>
            <a:r>
              <a:rPr lang="en-US" dirty="0"/>
              <a:t>? </a:t>
            </a:r>
            <a:endParaRPr lang="fr-CA" dirty="0"/>
          </a:p>
        </p:txBody>
      </p:sp>
      <p:sp>
        <p:nvSpPr>
          <p:cNvPr id="8195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570460-49E3-408D-801D-761F676B139E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8196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6858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400" dirty="0">
              <a:cs typeface="Arial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5690AC-E2A0-4721-93EB-D8F0A861C0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08" y="2265218"/>
            <a:ext cx="3975292" cy="39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59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Tableau d’estimation basée sur les processus</a:t>
            </a:r>
            <a:endParaRPr lang="en-US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  <p:pic>
        <p:nvPicPr>
          <p:cNvPr id="9" name="Picture 3" descr="A process based estimation table has activity and task in the column headings and the functions as different rows.">
            <a:extLst>
              <a:ext uri="{FF2B5EF4-FFF2-40B4-BE49-F238E27FC236}">
                <a16:creationId xmlns:a16="http://schemas.microsoft.com/office/drawing/2014/main" id="{91466BFB-0271-44AE-9995-C799BC6E40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10" y="1539736"/>
            <a:ext cx="6573580" cy="48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Tableau d’estimation basée sur les processus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2400" dirty="0"/>
              <a:t>L’estimation basée sur les processus commence par une délimitation des fonctionnalités obtenues à partir de la portée du projet</a:t>
            </a:r>
          </a:p>
          <a:p>
            <a:r>
              <a:rPr lang="fr-CA" sz="2400" dirty="0"/>
              <a:t>Une série d’activités du processus est exécutée pour chaque fonctionnalité</a:t>
            </a:r>
          </a:p>
          <a:p>
            <a:r>
              <a:rPr lang="fr-CA" sz="2400" dirty="0"/>
              <a:t>Les fonctionnalités et les activités du processus associées peuvent être représentées dans le cadre d’un tableau avec les tâches sous forme de colonnes et les lignes sous forme de fonctionnalités</a:t>
            </a:r>
          </a:p>
          <a:p>
            <a:r>
              <a:rPr lang="fr-CA" sz="2400" dirty="0"/>
              <a:t>Les estimations d’effort (par exemple, personnes-mois) sont entrées comme valeurs de cellule de la matrice</a:t>
            </a:r>
          </a:p>
          <a:p>
            <a:r>
              <a:rPr lang="fr-CA" sz="2400" dirty="0"/>
              <a:t>Les coûts salariaux moyens (c’est-à-dire coût/unité de l’effort) sont ensuite appliqués à l’effort estimé pour chaque activité du processus</a:t>
            </a:r>
          </a:p>
          <a:p>
            <a:r>
              <a:rPr lang="fr-CA" sz="2400" dirty="0"/>
              <a:t>Sur la base d’un coût salarial moyen de 8 000 $ par mois, le coût total estimé du projet est de 368 000 $ et l’effort estimé est de 46 mois-personne sur la base des entrées du tableau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99148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planification et le contrôle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C672E46-83FA-4C1F-988C-D5F1D8BF4FF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Responsabilité du chef de projet</a:t>
            </a:r>
          </a:p>
          <a:p>
            <a:r>
              <a:rPr lang="fr-CA" dirty="0"/>
              <a:t>Planifier revient à décider</a:t>
            </a:r>
          </a:p>
          <a:p>
            <a:pPr lvl="1"/>
            <a:r>
              <a:rPr lang="fr-CA" dirty="0"/>
              <a:t>quoi faire</a:t>
            </a:r>
          </a:p>
          <a:p>
            <a:pPr lvl="1"/>
            <a:r>
              <a:rPr lang="fr-CA" dirty="0"/>
              <a:t>comment</a:t>
            </a:r>
          </a:p>
          <a:p>
            <a:pPr lvl="1"/>
            <a:r>
              <a:rPr lang="fr-CA" dirty="0"/>
              <a:t>quand</a:t>
            </a:r>
          </a:p>
          <a:p>
            <a:pPr lvl="1"/>
            <a:r>
              <a:rPr lang="fr-CA" dirty="0"/>
              <a:t>avec quelles ressources</a:t>
            </a:r>
          </a:p>
          <a:p>
            <a:endParaRPr lang="fr-CA" dirty="0"/>
          </a:p>
        </p:txBody>
      </p:sp>
      <p:sp>
        <p:nvSpPr>
          <p:cNvPr id="5123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9F33EA-2B3C-42AB-8099-865634C6B566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125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2ABBBA-6C90-4D6B-B8B0-FE5F2B8D4E6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888940"/>
            <a:ext cx="3568319" cy="29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3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Estimation de projet agile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CA" sz="2400" dirty="0"/>
              <a:t>Chaque récit usager est considérée séparément à des fins d’estimation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400" dirty="0"/>
              <a:t>Chaque récit usager est décomposée en un ensemble des tâches d'ingénierie logicielle qui seront nécessaires pour le développer</a:t>
            </a:r>
          </a:p>
          <a:p>
            <a:pPr marL="0" indent="0">
              <a:buNone/>
            </a:pPr>
            <a:r>
              <a:rPr lang="fr-CA" sz="2400" dirty="0"/>
              <a:t>3a.  Chaque tâche est estimée séparément (données historiques, modèle </a:t>
            </a:r>
          </a:p>
          <a:p>
            <a:pPr marL="0" indent="0">
              <a:buNone/>
            </a:pPr>
            <a:r>
              <a:rPr lang="fr-CA" sz="2400" dirty="0"/>
              <a:t>        empirique, expérience ou planification du poker)</a:t>
            </a:r>
          </a:p>
          <a:p>
            <a:pPr marL="0" indent="0">
              <a:buNone/>
            </a:pPr>
            <a:r>
              <a:rPr lang="fr-CA" sz="2400" dirty="0"/>
              <a:t>3b.  Alternativement, le volume du récit usager peut être estimé en </a:t>
            </a:r>
          </a:p>
          <a:p>
            <a:pPr marL="0" indent="0">
              <a:buNone/>
            </a:pPr>
            <a:r>
              <a:rPr lang="fr-CA" sz="2400" dirty="0"/>
              <a:t>        LOC, FP ou UCP</a:t>
            </a:r>
          </a:p>
          <a:p>
            <a:pPr marL="0" indent="0">
              <a:buNone/>
            </a:pPr>
            <a:r>
              <a:rPr lang="fr-CA" sz="2400" dirty="0"/>
              <a:t>4a.  Les estimations pour chaque tâche sont additionnées pour estimer le </a:t>
            </a:r>
          </a:p>
          <a:p>
            <a:pPr marL="0" indent="0">
              <a:buNone/>
            </a:pPr>
            <a:r>
              <a:rPr lang="fr-CA" sz="2400" dirty="0"/>
              <a:t>        récit usager</a:t>
            </a:r>
          </a:p>
          <a:p>
            <a:pPr marL="0" indent="0">
              <a:buNone/>
            </a:pPr>
            <a:r>
              <a:rPr lang="fr-CA" sz="2400" dirty="0"/>
              <a:t>4b.  Alternativement, le volume se traduit en effort en utilisant des </a:t>
            </a:r>
          </a:p>
          <a:p>
            <a:pPr marL="0" indent="0">
              <a:buNone/>
            </a:pPr>
            <a:r>
              <a:rPr lang="fr-CA" sz="2400" dirty="0"/>
              <a:t>       données historiques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fr-CA" sz="2400" dirty="0"/>
              <a:t>Les estimations d’effort pour tous les récits usagers sont additionnées pour créer une estimation d’effort pour l’incrément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99680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Planification de poker – Exemple pour la méthode Scrum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fr-CA" sz="2400" dirty="0"/>
              <a:t>Le planification poker Scrum va réunir l’équipe projet autour du Scrum Master qui va faire en sorte de faciliter les différents échanges entre les participants autour des fonctionnalités étudiées</a:t>
            </a:r>
          </a:p>
          <a:p>
            <a:r>
              <a:rPr lang="fr-CA" sz="2400" dirty="0"/>
              <a:t>Chacun est libre de s’exprimer comme il l’entend, et qu’il sera donc possible de croiser les différentes sources d’informations et les différents avis</a:t>
            </a:r>
          </a:p>
          <a:p>
            <a:r>
              <a:rPr lang="fr-CA" sz="2400" dirty="0"/>
              <a:t>L’apport d’informations très diverses et leurs prises en compte ne pourront que consolider au final l’estimation qui sera faite</a:t>
            </a:r>
          </a:p>
          <a:p>
            <a:r>
              <a:rPr lang="fr-CA" sz="2400" dirty="0"/>
              <a:t>Les experts techniques peuvent apporter plusieurs points de vue et plusieurs solutions pour la réalisation d’une fonctionnalité</a:t>
            </a:r>
          </a:p>
          <a:p>
            <a:r>
              <a:rPr lang="fr-CA" sz="2400" dirty="0"/>
              <a:t>L’expert fonctionnel va quant à lui éclairer les participants sur les éventuels points importants ou les points d’ombre à prendre en compte afin de réaliser l’estimation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423265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Planification de poker – Exemple pour la méthode Scrum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03873"/>
            <a:ext cx="8686800" cy="5317601"/>
          </a:xfrm>
        </p:spPr>
        <p:txBody>
          <a:bodyPr>
            <a:normAutofit lnSpcReduction="10000"/>
          </a:bodyPr>
          <a:lstStyle/>
          <a:p>
            <a:r>
              <a:rPr lang="fr-CA" sz="2400" dirty="0"/>
              <a:t>Les participants vont utiliser un jeu de cartes spécialement adapté à l’évaluation de la durée d’exécution et de la complexité des tâches</a:t>
            </a:r>
          </a:p>
          <a:p>
            <a:r>
              <a:rPr lang="fr-CA" sz="2400" dirty="0"/>
              <a:t>Les cartes comportent les valeurs suivantes : 0, 0.5, 1, 2, 3, 5, 8, 13, 20, 40, 100, « ∞ » et « ? »</a:t>
            </a:r>
          </a:p>
          <a:p>
            <a:pPr lvl="1"/>
            <a:r>
              <a:rPr lang="fr-CA" sz="2000" dirty="0"/>
              <a:t>Les valeurs des cartes ne représentent pas une charge en termes de personne-jours, et donc pas directement une durée de réalisation</a:t>
            </a:r>
          </a:p>
          <a:p>
            <a:pPr lvl="1"/>
            <a:r>
              <a:rPr lang="fr-CA" sz="2000" dirty="0"/>
              <a:t>Ces valeurs sont des points prenant en compte la durée de réalisation d’une tâche, mais surtout sa complexité seule, et aussi par rapport aux autres fonctionnalités demandées</a:t>
            </a:r>
          </a:p>
          <a:p>
            <a:pPr lvl="1"/>
            <a:r>
              <a:rPr lang="fr-CA" sz="2000" dirty="0"/>
              <a:t>Il s’agit uniquement d’un nombre de points</a:t>
            </a:r>
          </a:p>
          <a:p>
            <a:pPr lvl="1"/>
            <a:r>
              <a:rPr lang="fr-CA" sz="2000" dirty="0"/>
              <a:t>Une valeur de 0 représente une fonctionnalité déjà mise en place, ou ne demandant pas d’effort particulier</a:t>
            </a:r>
          </a:p>
          <a:p>
            <a:pPr lvl="1"/>
            <a:r>
              <a:rPr lang="fr-CA" sz="2000" dirty="0"/>
              <a:t>Les valeurs 0.5 et 1 peuvent être utilisées pour des tâches particulièrement simples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433510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Planification de poker – Exemple pour la méthode Scrum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03873"/>
            <a:ext cx="8686800" cy="5317601"/>
          </a:xfrm>
        </p:spPr>
        <p:txBody>
          <a:bodyPr>
            <a:normAutofit/>
          </a:bodyPr>
          <a:lstStyle/>
          <a:p>
            <a:pPr lvl="1"/>
            <a:r>
              <a:rPr lang="fr-CA" sz="2000" dirty="0"/>
              <a:t>Les valeurs entre 2 et 5 pour des tâches un peu plus complexes</a:t>
            </a:r>
          </a:p>
          <a:p>
            <a:pPr lvl="1"/>
            <a:r>
              <a:rPr lang="fr-CA" sz="2000" dirty="0"/>
              <a:t>Au-delà, la réalisation demande des travaux plus conséquents ou plus complexes</a:t>
            </a:r>
          </a:p>
          <a:p>
            <a:pPr lvl="1"/>
            <a:r>
              <a:rPr lang="fr-CA" sz="2000" dirty="0"/>
              <a:t>La valeur 100 représente une grande complexité et un grand nombre d’heures de travail</a:t>
            </a:r>
          </a:p>
          <a:p>
            <a:pPr lvl="2"/>
            <a:r>
              <a:rPr lang="fr-CA" sz="1600" dirty="0"/>
              <a:t>Probablement devra être découpée et éventuellement répartis sur plusieurs sprints consécutifs</a:t>
            </a:r>
          </a:p>
          <a:p>
            <a:pPr lvl="1"/>
            <a:r>
              <a:rPr lang="fr-CA" sz="2000" dirty="0"/>
              <a:t>La carte portant le symbole « ∞ » (infini) représente toute tâche valant plus de 100. Il s’agit donc d’un travail particulièrement long ou complexe nécessitant une attention particulière</a:t>
            </a:r>
          </a:p>
          <a:p>
            <a:pPr lvl="2"/>
            <a:r>
              <a:rPr lang="fr-CA" sz="1600" dirty="0"/>
              <a:t>Généralement, une fonctionnalité recevant cette note a peu de chance de pouvoir être embarquée dans le sprint à venir</a:t>
            </a:r>
          </a:p>
          <a:p>
            <a:pPr lvl="1"/>
            <a:r>
              <a:rPr lang="fr-CA" sz="2000" dirty="0"/>
              <a:t>La carte portant le symbole « ? » indique que l’on n’est pas en mesure, dans l’état actuel des connaissances de l’équipe d’effectuer une estimation pour la réalisation de cette fonctionnalité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089731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Planification de poker – Déroulement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668" y="1464199"/>
            <a:ext cx="8686800" cy="4953133"/>
          </a:xfrm>
        </p:spPr>
        <p:txBody>
          <a:bodyPr>
            <a:noAutofit/>
          </a:bodyPr>
          <a:lstStyle/>
          <a:p>
            <a:r>
              <a:rPr lang="fr-CA" sz="2000" dirty="0"/>
              <a:t>Au début de la réunion, chaque participant reçoit un paquet de cartes spéciales </a:t>
            </a:r>
          </a:p>
          <a:p>
            <a:r>
              <a:rPr lang="fr-CA" sz="2000" dirty="0"/>
              <a:t>Chacun pourra alors à son tour utiliser une de ses cartes pour donner son estimation quand une fonctionnalité sera étudiée</a:t>
            </a:r>
          </a:p>
          <a:p>
            <a:r>
              <a:rPr lang="fr-CA" sz="2000" dirty="0"/>
              <a:t>Lorsque tout le monde est prêt, le Scrum master  commence par faire le tour de l’ensemble des fonctionnalités dont il va falloir évaluer la réalisation</a:t>
            </a:r>
          </a:p>
          <a:p>
            <a:r>
              <a:rPr lang="fr-CA" sz="2000" dirty="0"/>
              <a:t>Pour chaque fonctionnalité de la liste, le Scrum master lit sa description à haute voix</a:t>
            </a:r>
          </a:p>
          <a:p>
            <a:r>
              <a:rPr lang="fr-CA" sz="2000" dirty="0"/>
              <a:t>S’en suit alors une discussion durant laquelle chacun peut poser des questions afin d’obtenir des précisions sur la demande et sur la ou les solutions envisagées</a:t>
            </a:r>
          </a:p>
          <a:p>
            <a:r>
              <a:rPr lang="fr-CA" sz="2000" dirty="0"/>
              <a:t>Une fois que tout le monde a une vision claire de la fonctionnalité en cours d’examen, chacun choisit dans son jeu la carte correspondant le mieux à son estimation de la complexité et de la difficulté de sa réalisation</a:t>
            </a:r>
          </a:p>
          <a:p>
            <a:r>
              <a:rPr lang="fr-CA" sz="2000" dirty="0"/>
              <a:t>Les cartes sont alors posées sur la table face cachée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621789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Planification de poker – Déroulement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668" y="1464199"/>
            <a:ext cx="8686800" cy="4953133"/>
          </a:xfrm>
        </p:spPr>
        <p:txBody>
          <a:bodyPr>
            <a:noAutofit/>
          </a:bodyPr>
          <a:lstStyle/>
          <a:p>
            <a:r>
              <a:rPr lang="fr-CA" sz="2000" dirty="0"/>
              <a:t>Lorsque tout le monde a pu s’exprimer et a finalement déposé la carte de son choix sur la table, toutes les cartes sont retournées en même temps</a:t>
            </a:r>
          </a:p>
          <a:p>
            <a:r>
              <a:rPr lang="fr-CA" sz="2000" dirty="0"/>
              <a:t>Si les estimations sont assez proches, il est assez facile pour tout le monde de tomber d’accord</a:t>
            </a:r>
          </a:p>
          <a:p>
            <a:r>
              <a:rPr lang="fr-CA" sz="2000" dirty="0"/>
              <a:t>En revanche, si l’on peut constater de gros écarts entre les estimations, celui ou ceux qui ont choisi les valeurs extrêmes sont invités à s’exprimer</a:t>
            </a:r>
          </a:p>
          <a:p>
            <a:r>
              <a:rPr lang="fr-CA" sz="2000" dirty="0"/>
              <a:t>Chacun peut ainsi expliquer aux autres les raisons de son choix et éventuellement convaincre ses collaborateurs</a:t>
            </a:r>
          </a:p>
          <a:p>
            <a:r>
              <a:rPr lang="fr-CA" sz="2000" dirty="0"/>
              <a:t>Le processus se répète pour les participants ayant choisi des valeurs extrêmes, jusqu’à ce tout le monde ait pu expliquer sa vision des choses</a:t>
            </a:r>
          </a:p>
          <a:p>
            <a:r>
              <a:rPr lang="fr-CA" sz="2000" dirty="0"/>
              <a:t>Lorsque tous les points de vue ont été exposés et compris, chacun a la possibilité de réviser son évaluation et de choisir ou non une carte différente</a:t>
            </a:r>
          </a:p>
          <a:p>
            <a:r>
              <a:rPr lang="fr-CA" sz="2000" dirty="0"/>
              <a:t>Le Scrum master note l’évaluation de la fonctionnalité et passe ensuite à la suivante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966248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Principes de planification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fr-CA" sz="2400" b="1" dirty="0"/>
              <a:t>Compartimentalisation</a:t>
            </a:r>
            <a:r>
              <a:rPr lang="fr-CA" sz="2400" dirty="0"/>
              <a:t>. Le projet doit être compartimenté en décomposant le produit et le processus</a:t>
            </a:r>
          </a:p>
          <a:p>
            <a:r>
              <a:rPr lang="fr-CA" sz="2400" b="1" dirty="0"/>
              <a:t>Interdépendance</a:t>
            </a:r>
            <a:r>
              <a:rPr lang="fr-CA" sz="2400" dirty="0"/>
              <a:t>. L’interdépendance de chaque activité ou tâche compartimentée doit être déterminée</a:t>
            </a:r>
          </a:p>
          <a:p>
            <a:r>
              <a:rPr lang="fr-CA" sz="2400" b="1" dirty="0"/>
              <a:t>Répartition du temps</a:t>
            </a:r>
            <a:r>
              <a:rPr lang="fr-CA" sz="2400" dirty="0"/>
              <a:t>. Chaque tâche doit se voir attribuer un certain nombre d’unités de travail et avoir une date de début et une date d'achèvement</a:t>
            </a:r>
          </a:p>
          <a:p>
            <a:r>
              <a:rPr lang="fr-CA" sz="2400" b="1" dirty="0"/>
              <a:t>Validation de l’effort</a:t>
            </a:r>
            <a:r>
              <a:rPr lang="fr-CA" sz="2400" dirty="0"/>
              <a:t>. Assurez-vous que pas plus du nombre de personnes alloué n'a été programmé à un moment donné</a:t>
            </a:r>
          </a:p>
          <a:p>
            <a:r>
              <a:rPr lang="fr-CA" sz="2400" b="1" dirty="0"/>
              <a:t>Responsabilités définies</a:t>
            </a:r>
            <a:r>
              <a:rPr lang="fr-CA" sz="2400" dirty="0"/>
              <a:t>. Chaque tâche planifiée doit être affectée à un membre spécifique de l’équipe</a:t>
            </a:r>
          </a:p>
          <a:p>
            <a:r>
              <a:rPr lang="fr-CA" sz="2400" b="1" dirty="0"/>
              <a:t>Résultats définis</a:t>
            </a:r>
            <a:r>
              <a:rPr lang="fr-CA" sz="2400" dirty="0"/>
              <a:t>. Chaque tâche doit avoir un résultat défini</a:t>
            </a:r>
          </a:p>
          <a:p>
            <a:r>
              <a:rPr lang="fr-CA" sz="2400" b="1" dirty="0"/>
              <a:t>Jalons définis</a:t>
            </a:r>
            <a:r>
              <a:rPr lang="fr-CA" sz="2400" dirty="0"/>
              <a:t>. Chaque tâche doit être associée à un jalon du projet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908913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7727776" cy="1143000"/>
          </a:xfrm>
        </p:spPr>
        <p:txBody>
          <a:bodyPr>
            <a:noAutofit/>
          </a:bodyPr>
          <a:lstStyle/>
          <a:p>
            <a:r>
              <a:rPr lang="fr-CA" sz="3200" dirty="0"/>
              <a:t>Relation entre l’effort et la date de livraison- La courbe de Putnam-</a:t>
            </a:r>
            <a:r>
              <a:rPr lang="fr-CA" sz="3200" dirty="0" err="1"/>
              <a:t>Norden</a:t>
            </a:r>
            <a:r>
              <a:rPr lang="fr-CA" sz="3200" dirty="0"/>
              <a:t>-Rayleigh</a:t>
            </a:r>
            <a:endParaRPr lang="en-US" sz="3200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  <p:pic>
        <p:nvPicPr>
          <p:cNvPr id="9" name="Picture 3" descr="A graph plots the relationship between effort and delivery time. ">
            <a:extLst>
              <a:ext uri="{FF2B5EF4-FFF2-40B4-BE49-F238E27FC236}">
                <a16:creationId xmlns:a16="http://schemas.microsoft.com/office/drawing/2014/main" id="{00186B82-2737-48C8-9404-B53322D06B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9" y="1708150"/>
            <a:ext cx="7341301" cy="43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81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Ensemble de tâches de développement du concept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CA" sz="2400" b="1" dirty="0"/>
              <a:t>La portée du concept </a:t>
            </a:r>
            <a:r>
              <a:rPr lang="fr-CA" sz="2400" dirty="0"/>
              <a:t>détermine la portée globale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400" b="1" dirty="0"/>
              <a:t>La planification préliminaire du concept </a:t>
            </a:r>
            <a:r>
              <a:rPr lang="fr-CA" sz="2400" dirty="0"/>
              <a:t>établit la capacité de l’organisation à entreprendre le travail impliqué par la portée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400" b="1" dirty="0"/>
              <a:t>L’évaluation des risques technologiques </a:t>
            </a:r>
            <a:r>
              <a:rPr lang="fr-CA" sz="2400" dirty="0"/>
              <a:t>évalue le risque associé à la technologie à mettre en œuvre dans le cadre de la portée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400" b="1" dirty="0"/>
              <a:t>La preuve de concept </a:t>
            </a:r>
            <a:r>
              <a:rPr lang="fr-CA" sz="2400" dirty="0"/>
              <a:t>démontre la viabilité d’une nouvelle technologie dans le contexte logiciel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400" b="1" dirty="0"/>
              <a:t>La mise en œuvre du concept </a:t>
            </a:r>
            <a:r>
              <a:rPr lang="fr-CA" sz="2400" dirty="0"/>
              <a:t>met en œuvre la représentation du concept d’une manière qui peut être examinée par un client et est utilisée à des fins de «marketing» lorsqu’un concept doit être vendu à d’autres clients ou à la direction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400" b="1" dirty="0"/>
              <a:t>La réaction du client au concept </a:t>
            </a:r>
            <a:r>
              <a:rPr lang="fr-CA" sz="2400" dirty="0"/>
              <a:t>sollicite des commentaires sur un nouveau concept technologique et cible des applications client spécifiques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296671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Contrôle de l’échéancier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2400" dirty="0"/>
              <a:t>Organiser des réunions périodiques sur l’état du projet au cours desquelles chaque membre de l’équipe rend compte des progrès et des problèmes</a:t>
            </a:r>
          </a:p>
          <a:p>
            <a:r>
              <a:rPr lang="fr-CA" sz="2400" dirty="0"/>
              <a:t>Évaluer les résultats de tous les examens effectués tout au long du processus de génie logiciel</a:t>
            </a:r>
          </a:p>
          <a:p>
            <a:r>
              <a:rPr lang="fr-CA" sz="2400" dirty="0"/>
              <a:t>Déterminer si les jalons officiels du projet ont été accomplis à la date prévue</a:t>
            </a:r>
          </a:p>
          <a:p>
            <a:r>
              <a:rPr lang="fr-CA" sz="2400" dirty="0"/>
              <a:t>Comparer la date de début réelle à la date de début prévue pour chaque tâche de projet répertoriée dans le tableau des ressources de projet</a:t>
            </a:r>
          </a:p>
          <a:p>
            <a:r>
              <a:rPr lang="fr-CA" sz="2400" dirty="0"/>
              <a:t>Rencontre informelle avec les praticiens pour obtenir leur évaluation subjective des progrès réalisés à ce jour et des problèmes à l'horizon</a:t>
            </a:r>
          </a:p>
          <a:p>
            <a:r>
              <a:rPr lang="fr-CA" sz="2400" dirty="0"/>
              <a:t>Suivi de la vélocité du projet, qui permet de voir à quelle vitesse l’équipe de développement élimine un récit usager du </a:t>
            </a:r>
            <a:r>
              <a:rPr lang="fr-CA" sz="2400" dirty="0" err="1"/>
              <a:t>backlog</a:t>
            </a:r>
            <a:endParaRPr lang="fr-CA" sz="2400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55838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étapes de la planification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C672E46-83FA-4C1F-988C-D5F1D8BF4FF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Définition du contexte</a:t>
            </a:r>
          </a:p>
          <a:p>
            <a:pPr lvl="1"/>
            <a:r>
              <a:rPr lang="fr-CA" dirty="0"/>
              <a:t>comprendre le problème et le travail à faire</a:t>
            </a:r>
          </a:p>
          <a:p>
            <a:r>
              <a:rPr lang="fr-CA" dirty="0"/>
              <a:t>Estimation</a:t>
            </a:r>
          </a:p>
          <a:p>
            <a:pPr lvl="1"/>
            <a:r>
              <a:rPr lang="fr-CA" dirty="0"/>
              <a:t>calculer l’effort requis et la durée</a:t>
            </a:r>
          </a:p>
          <a:p>
            <a:r>
              <a:rPr lang="fr-CA" dirty="0"/>
              <a:t>Risque</a:t>
            </a:r>
          </a:p>
          <a:p>
            <a:pPr lvl="1"/>
            <a:r>
              <a:rPr lang="fr-CA" dirty="0"/>
              <a:t>estimer les différents risques pouvant survenir</a:t>
            </a:r>
          </a:p>
          <a:p>
            <a:pPr lvl="1"/>
            <a:r>
              <a:rPr lang="fr-CA" dirty="0"/>
              <a:t>comment les éviter</a:t>
            </a:r>
            <a:endParaRPr lang="en-US" dirty="0"/>
          </a:p>
          <a:p>
            <a:pPr lvl="1"/>
            <a:r>
              <a:rPr lang="fr-CA" dirty="0"/>
              <a:t>comment les régler en cas de l’occurrence</a:t>
            </a:r>
          </a:p>
          <a:p>
            <a:r>
              <a:rPr lang="fr-CA" dirty="0"/>
              <a:t>Planification-ordonnancement</a:t>
            </a:r>
          </a:p>
          <a:p>
            <a:pPr lvl="1"/>
            <a:r>
              <a:rPr lang="fr-CA" dirty="0"/>
              <a:t>allouer les ressources dans le calendrier des activités</a:t>
            </a:r>
          </a:p>
          <a:p>
            <a:pPr lvl="1"/>
            <a:r>
              <a:rPr lang="fr-CA" dirty="0"/>
              <a:t>déterminer les jalons (</a:t>
            </a:r>
            <a:r>
              <a:rPr lang="en-CA" dirty="0"/>
              <a:t>milestones</a:t>
            </a:r>
            <a:r>
              <a:rPr lang="fr-CA" dirty="0"/>
              <a:t>)</a:t>
            </a:r>
          </a:p>
          <a:p>
            <a:r>
              <a:rPr lang="fr-CA" dirty="0"/>
              <a:t>Stratégies de contrôle</a:t>
            </a:r>
          </a:p>
          <a:p>
            <a:pPr lvl="1"/>
            <a:r>
              <a:rPr lang="fr-CA" dirty="0"/>
              <a:t>contrôler la qualité</a:t>
            </a:r>
          </a:p>
          <a:p>
            <a:pPr lvl="1"/>
            <a:r>
              <a:rPr lang="fr-CA" dirty="0"/>
              <a:t>contrôler les changements</a:t>
            </a:r>
            <a:endParaRPr lang="en-US" dirty="0"/>
          </a:p>
          <a:p>
            <a:endParaRPr lang="fr-CA" dirty="0"/>
          </a:p>
        </p:txBody>
      </p:sp>
      <p:sp>
        <p:nvSpPr>
          <p:cNvPr id="5123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9F33EA-2B3C-42AB-8099-865634C6B566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125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6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29AD149-5346-440D-8FFF-D045446BDF2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78" y="4653136"/>
            <a:ext cx="2109985" cy="15185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Planification</a:t>
            </a:r>
            <a:endParaRPr lang="en-US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639DEC5-AC8E-4F52-B5D1-646127D28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Organiser les différentes activités et ressources </a:t>
            </a:r>
          </a:p>
          <a:p>
            <a:pPr lvl="1"/>
            <a:r>
              <a:rPr lang="fr-CA" dirty="0"/>
              <a:t>les uns par rapport aux autres</a:t>
            </a:r>
          </a:p>
          <a:p>
            <a:r>
              <a:rPr lang="fr-CA" dirty="0"/>
              <a:t>Techniques formelles</a:t>
            </a:r>
          </a:p>
          <a:p>
            <a:r>
              <a:rPr lang="fr-CA" dirty="0"/>
              <a:t>Planification avec un outil commercial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11267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179087-317F-4AFD-9671-FC8BE6472479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126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6858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40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5F32E1-6323-446A-8718-A3DE87F4161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990944" y="4029999"/>
            <a:ext cx="1804392" cy="2435349"/>
            <a:chOff x="3990944" y="4029999"/>
            <a:chExt cx="1804392" cy="2435349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1EF249E-C5A6-44B5-9B00-CEAD582AD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990944" y="4029999"/>
              <a:ext cx="1804392" cy="2435349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19439C82-FD38-4DBC-A8EA-C0506FEB120F}"/>
                </a:ext>
              </a:extLst>
            </p:cNvPr>
            <p:cNvSpPr txBox="1"/>
            <p:nvPr/>
          </p:nvSpPr>
          <p:spPr>
            <a:xfrm>
              <a:off x="5220072" y="6057292"/>
              <a:ext cx="324036" cy="1077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700" dirty="0"/>
                <a:t>Tâches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595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9059924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Planification - CPM (</a:t>
            </a:r>
            <a:r>
              <a:rPr lang="en-CA" dirty="0"/>
              <a:t>Critical Path Method</a:t>
            </a:r>
            <a:r>
              <a:rPr lang="fr-CA" dirty="0"/>
              <a:t>) </a:t>
            </a:r>
            <a:endParaRPr lang="en-US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639DEC5-AC8E-4F52-B5D1-646127D28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Appelée aussi PERT </a:t>
            </a:r>
          </a:p>
          <a:p>
            <a:pPr lvl="1"/>
            <a:r>
              <a:rPr lang="en-CA" dirty="0"/>
              <a:t>Program Evaluation Review Technic</a:t>
            </a:r>
            <a:r>
              <a:rPr lang="fr-CA" dirty="0"/>
              <a:t> </a:t>
            </a:r>
          </a:p>
          <a:p>
            <a:r>
              <a:rPr lang="fr-CA" dirty="0"/>
              <a:t>Ou CPM</a:t>
            </a:r>
            <a:r>
              <a:rPr lang="en-CA" dirty="0"/>
              <a:t>/PERT</a:t>
            </a:r>
          </a:p>
          <a:p>
            <a:pPr lvl="1"/>
            <a:r>
              <a:rPr lang="en-CA" dirty="0"/>
              <a:t>PERT </a:t>
            </a:r>
            <a:r>
              <a:rPr lang="fr-CA" dirty="0"/>
              <a:t>développé par la US </a:t>
            </a:r>
            <a:r>
              <a:rPr lang="en-CA" dirty="0"/>
              <a:t>Navy</a:t>
            </a:r>
            <a:endParaRPr lang="fr-CA" dirty="0"/>
          </a:p>
          <a:p>
            <a:pPr lvl="1"/>
            <a:r>
              <a:rPr lang="fr-CA" dirty="0"/>
              <a:t>CPM par le secteur privé</a:t>
            </a:r>
          </a:p>
          <a:p>
            <a:r>
              <a:rPr lang="fr-CA" dirty="0"/>
              <a:t>CPM et PERT sont devenus synonymes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  <p:sp>
        <p:nvSpPr>
          <p:cNvPr id="11267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179087-317F-4AFD-9671-FC8BE6472479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1126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6858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9440DE-A44B-4065-AAE8-7C607CBB87F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4645645"/>
            <a:ext cx="3706565" cy="22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15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Planification- Ordonnancement</a:t>
            </a:r>
            <a:endParaRPr lang="en-US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B3EF746-FD06-46D2-84E2-587B17315EE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Placer les activités et ressources dans le temps</a:t>
            </a:r>
          </a:p>
          <a:p>
            <a:pPr lvl="1"/>
            <a:r>
              <a:rPr lang="fr-CA" dirty="0"/>
              <a:t>activité</a:t>
            </a:r>
          </a:p>
          <a:p>
            <a:pPr lvl="2"/>
            <a:r>
              <a:rPr lang="fr-CA" dirty="0"/>
              <a:t>élément du projet qui consomme du temps </a:t>
            </a:r>
          </a:p>
          <a:p>
            <a:pPr lvl="2"/>
            <a:r>
              <a:rPr lang="fr-CA" dirty="0"/>
              <a:t>ex. : A1, A2, A3</a:t>
            </a:r>
          </a:p>
          <a:p>
            <a:pPr lvl="1"/>
            <a:r>
              <a:rPr lang="fr-CA" dirty="0"/>
              <a:t>événement</a:t>
            </a:r>
          </a:p>
          <a:p>
            <a:pPr lvl="2"/>
            <a:r>
              <a:rPr lang="fr-CA" dirty="0"/>
              <a:t>début ou fin d’une activité</a:t>
            </a:r>
          </a:p>
          <a:p>
            <a:pPr lvl="2"/>
            <a:r>
              <a:rPr lang="fr-CA" dirty="0"/>
              <a:t>ex. : 1, 2, 3, 4</a:t>
            </a:r>
          </a:p>
          <a:p>
            <a:pPr lvl="1"/>
            <a:r>
              <a:rPr lang="fr-CA" dirty="0"/>
              <a:t>activité fictive (</a:t>
            </a:r>
            <a:r>
              <a:rPr lang="en-CA" dirty="0"/>
              <a:t>dummy activity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activité nulle introduite</a:t>
            </a:r>
          </a:p>
          <a:p>
            <a:pPr lvl="2"/>
            <a:r>
              <a:rPr lang="fr-CA" dirty="0"/>
              <a:t>ex. : D1</a:t>
            </a:r>
          </a:p>
          <a:p>
            <a:pPr lvl="1"/>
            <a:r>
              <a:rPr lang="fr-CA" dirty="0"/>
              <a:t>chemin critique</a:t>
            </a:r>
          </a:p>
          <a:p>
            <a:pPr lvl="2"/>
            <a:r>
              <a:rPr lang="fr-CA" dirty="0"/>
              <a:t>chemin de plus longue durée</a:t>
            </a:r>
          </a:p>
          <a:p>
            <a:pPr lvl="2"/>
            <a:r>
              <a:rPr lang="fr-CA" dirty="0"/>
              <a:t>ex: 1 – 2 – 4</a:t>
            </a:r>
          </a:p>
          <a:p>
            <a:pPr lvl="2"/>
            <a:r>
              <a:rPr lang="fr-CA" dirty="0"/>
              <a:t>si le réseau représente tout le projet, c’est la durée du projet</a:t>
            </a:r>
          </a:p>
          <a:p>
            <a:pPr lvl="1"/>
            <a:r>
              <a:rPr lang="fr-CA" dirty="0"/>
              <a:t>jeu d’un chemin</a:t>
            </a:r>
          </a:p>
          <a:p>
            <a:pPr lvl="2"/>
            <a:r>
              <a:rPr lang="fr-CA" dirty="0"/>
              <a:t> différence entre la longueur du chemin critique et celle du chemin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11267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179087-317F-4AFD-9671-FC8BE6472479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1126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6858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9DA222-090F-4780-B38A-C6D78B1AF2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40325" y="3120826"/>
            <a:ext cx="5254803" cy="1442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FB3EF984-6AE8-4E9A-89ED-C59C58CAF352}"/>
                  </a:ext>
                </a:extLst>
              </p14:cNvPr>
              <p14:cNvContentPartPr/>
              <p14:nvPr>
                <p:custDataLst>
                  <p:tags r:id="rId6"/>
                </p:custDataLst>
              </p14:nvPr>
            </p14:nvContentPartPr>
            <p14:xfrm>
              <a:off x="5664240" y="3340080"/>
              <a:ext cx="2845080" cy="94644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FB3EF984-6AE8-4E9A-89ED-C59C58CAF3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4880" y="3330720"/>
                <a:ext cx="2863800" cy="9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54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7763780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Planification - Ordonnancement - Mise sur pied du réseau</a:t>
            </a:r>
            <a:endParaRPr lang="en-US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AEB12BD-1744-4104-9373-B57388BB7D4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Relations de préséance entre activités</a:t>
            </a:r>
          </a:p>
          <a:p>
            <a:pPr lvl="1"/>
            <a:r>
              <a:rPr lang="fr-CA" dirty="0"/>
              <a:t>l’activité A précède l’activité B </a:t>
            </a:r>
          </a:p>
          <a:p>
            <a:pPr lvl="1"/>
            <a:r>
              <a:rPr lang="fr-CA" dirty="0"/>
              <a:t>si A doit être finie avant que B commence</a:t>
            </a:r>
          </a:p>
          <a:p>
            <a:r>
              <a:rPr lang="fr-CA" dirty="0"/>
              <a:t>Si 2 activités ne sont pas liées </a:t>
            </a:r>
          </a:p>
          <a:p>
            <a:pPr lvl="1"/>
            <a:r>
              <a:rPr lang="fr-CA" dirty="0"/>
              <a:t>par une relation de préséance (directe ou indirecte)</a:t>
            </a:r>
          </a:p>
          <a:p>
            <a:pPr lvl="1"/>
            <a:r>
              <a:rPr lang="fr-CA" dirty="0"/>
              <a:t>elles peuvent s’exécuter en parallèle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1229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FA6D13-4839-4AEC-963D-435E610AE300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12293" name="Rectangle 3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5334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C9F888-ACBF-4FCC-BD58-C5DCA5716A0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90" y="4171157"/>
            <a:ext cx="2172542" cy="24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77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231832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Planification- Ordonnancement – Ex.</a:t>
            </a:r>
            <a:endParaRPr lang="en-US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AEB12BD-1744-4104-9373-B57388BB7D4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 dirty="0"/>
          </a:p>
          <a:p>
            <a:endParaRPr lang="fr-CA" dirty="0"/>
          </a:p>
        </p:txBody>
      </p:sp>
      <p:sp>
        <p:nvSpPr>
          <p:cNvPr id="1229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FA6D13-4839-4AEC-963D-435E610AE300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12293" name="Rectangle 3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5334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dirty="0"/>
          </a:p>
        </p:txBody>
      </p:sp>
      <p:grpSp>
        <p:nvGrpSpPr>
          <p:cNvPr id="12294" name="Group 5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28600" y="1520788"/>
            <a:ext cx="8534399" cy="4803812"/>
            <a:chOff x="480" y="1248"/>
            <a:chExt cx="4639" cy="2607"/>
          </a:xfrm>
        </p:grpSpPr>
        <p:pic>
          <p:nvPicPr>
            <p:cNvPr id="12295" name="Picture 54" descr="pert_char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639" cy="2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Rectangle 55"/>
            <p:cNvSpPr>
              <a:spLocks noChangeArrowheads="1"/>
            </p:cNvSpPr>
            <p:nvPr/>
          </p:nvSpPr>
          <p:spPr bwMode="auto">
            <a:xfrm>
              <a:off x="528" y="3216"/>
              <a:ext cx="76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359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78732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Stratégies de résolution de problèmes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A59A51A-F907-4360-8CEF-DF1EB43479B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Projet à contrainte de temps</a:t>
            </a:r>
          </a:p>
          <a:p>
            <a:pPr lvl="1"/>
            <a:r>
              <a:rPr lang="fr-CA" dirty="0"/>
              <a:t>« acquérir » des ressources</a:t>
            </a:r>
          </a:p>
          <a:p>
            <a:pPr lvl="2"/>
            <a:r>
              <a:rPr lang="fr-CA" dirty="0"/>
              <a:t>augmenter les parallélismes</a:t>
            </a:r>
          </a:p>
          <a:p>
            <a:pPr lvl="2"/>
            <a:r>
              <a:rPr lang="fr-CA" dirty="0"/>
              <a:t>et</a:t>
            </a:r>
            <a:r>
              <a:rPr lang="en-CA" dirty="0"/>
              <a:t>/</a:t>
            </a:r>
            <a:r>
              <a:rPr lang="fr-CA" dirty="0"/>
              <a:t>ou diminuer la durée des activités sur le CPM		</a:t>
            </a:r>
          </a:p>
          <a:p>
            <a:r>
              <a:rPr lang="fr-CA" dirty="0"/>
              <a:t>Projet à contrainte de coût</a:t>
            </a:r>
          </a:p>
          <a:p>
            <a:pPr lvl="1"/>
            <a:r>
              <a:rPr lang="fr-CA" dirty="0"/>
              <a:t>« acquérir » du temps</a:t>
            </a:r>
          </a:p>
          <a:p>
            <a:pPr lvl="2"/>
            <a:r>
              <a:rPr lang="fr-CA" dirty="0"/>
              <a:t>diminuer le parallélisme</a:t>
            </a:r>
          </a:p>
          <a:p>
            <a:pPr lvl="2"/>
            <a:r>
              <a:rPr lang="fr-CA" dirty="0"/>
              <a:t>et</a:t>
            </a:r>
            <a:r>
              <a:rPr lang="en-CA" dirty="0"/>
              <a:t>/</a:t>
            </a:r>
            <a:r>
              <a:rPr lang="fr-CA" dirty="0"/>
              <a:t>ou accroître la durée des activités</a:t>
            </a:r>
          </a:p>
          <a:p>
            <a:r>
              <a:rPr lang="fr-CA" dirty="0"/>
              <a:t>Projet avec une équipe de taille fixe</a:t>
            </a:r>
          </a:p>
          <a:p>
            <a:pPr lvl="1"/>
            <a:r>
              <a:rPr lang="fr-CA" dirty="0"/>
              <a:t>« acquérir » du  temps en diminuant les parallélismes </a:t>
            </a:r>
          </a:p>
          <a:p>
            <a:endParaRPr lang="fr-CA" dirty="0"/>
          </a:p>
        </p:txBody>
      </p:sp>
      <p:sp>
        <p:nvSpPr>
          <p:cNvPr id="1331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9F24F0-284B-46E6-935E-9AC4A1F7D154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13317" name="Rectangle 10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10668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B1902E-99E4-4CE2-86EF-4559EDF8C0A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06" y="1405423"/>
            <a:ext cx="1310791" cy="18088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346398B-D282-4A81-91DA-87D478BD525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825" y="3609020"/>
            <a:ext cx="1120479" cy="10607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2F83B4-776A-4EAA-A37E-38CBF489A06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07" y="4838089"/>
            <a:ext cx="933872" cy="9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73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Stratégie de contrôle </a:t>
            </a:r>
            <a:endParaRPr lang="en-US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2E1C5EE-9423-4FE2-8E62-18BA5528620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fr-CA" i="1" dirty="0"/>
          </a:p>
          <a:p>
            <a:pPr marL="0" indent="0" algn="ctr">
              <a:buNone/>
            </a:pPr>
            <a:r>
              <a:rPr lang="fr-CA" i="1" dirty="0"/>
              <a:t>«</a:t>
            </a:r>
            <a:r>
              <a:rPr lang="en-CA" i="1" dirty="0"/>
              <a:t>How does a project get to be a year late? One day a time</a:t>
            </a:r>
            <a:r>
              <a:rPr lang="fr-CA" i="1" dirty="0"/>
              <a:t>»</a:t>
            </a:r>
          </a:p>
          <a:p>
            <a:pPr marL="1828800" lvl="4" indent="0" algn="r">
              <a:buNone/>
            </a:pPr>
            <a:r>
              <a:rPr lang="fr-CA" dirty="0"/>
              <a:t>		(</a:t>
            </a:r>
            <a:r>
              <a:rPr lang="fr-CA" dirty="0" err="1"/>
              <a:t>F.Brooks</a:t>
            </a:r>
            <a:r>
              <a:rPr lang="fr-CA" dirty="0"/>
              <a:t>, 1975)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Problème de contrôle des projets informatiques :</a:t>
            </a:r>
          </a:p>
          <a:p>
            <a:pPr marL="457200" lvl="1" indent="0" algn="ctr">
              <a:buNone/>
            </a:pPr>
            <a:r>
              <a:rPr lang="fr-CA" sz="3200" dirty="0"/>
              <a:t>visibilité</a:t>
            </a:r>
          </a:p>
          <a:p>
            <a:endParaRPr lang="fr-CA" dirty="0"/>
          </a:p>
        </p:txBody>
      </p:sp>
      <p:sp>
        <p:nvSpPr>
          <p:cNvPr id="14339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0A2FA7-3EC6-489C-A256-E79277DDDF86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14340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8382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5AB132C-DAC7-44CA-B790-07D69F3E83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84" y="3068960"/>
            <a:ext cx="12764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7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015808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Stratégie de contrôle – Le contrôle 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2E1C5EE-9423-4FE2-8E62-18BA5528620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Faire en sorte que les plans soient respectés </a:t>
            </a:r>
          </a:p>
          <a:p>
            <a:r>
              <a:rPr lang="fr-CA" dirty="0"/>
              <a:t>Ou si, nécessaire modifiés</a:t>
            </a:r>
          </a:p>
          <a:p>
            <a:endParaRPr lang="fr-CA" dirty="0"/>
          </a:p>
        </p:txBody>
      </p:sp>
      <p:sp>
        <p:nvSpPr>
          <p:cNvPr id="14339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0A2FA7-3EC6-489C-A256-E79277DDDF86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14340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8382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E278B7-271A-4F2F-B411-0DAF63778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52936"/>
            <a:ext cx="3500432" cy="382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50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9059924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Stratégie de contrôle – Tâches de contrôle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2E1C5EE-9423-4FE2-8E62-18BA5528620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Connaître la situation</a:t>
            </a:r>
          </a:p>
          <a:p>
            <a:r>
              <a:rPr lang="fr-CA" dirty="0"/>
              <a:t>Comparer au plan</a:t>
            </a:r>
          </a:p>
          <a:p>
            <a:r>
              <a:rPr lang="fr-CA" dirty="0"/>
              <a:t>Prendre des décisions</a:t>
            </a:r>
          </a:p>
          <a:p>
            <a:r>
              <a:rPr lang="fr-CA" dirty="0"/>
              <a:t>Implanter des décisions</a:t>
            </a:r>
          </a:p>
        </p:txBody>
      </p:sp>
      <p:sp>
        <p:nvSpPr>
          <p:cNvPr id="14339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0A2FA7-3EC6-489C-A256-E79277DDDF86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4340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8382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F09334-67F2-4420-8F9C-E07C836955E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950767"/>
            <a:ext cx="2239144" cy="22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78732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Stratégie de contrôle – Quoi contrôler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2E1C5EE-9423-4FE2-8E62-18BA5528620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Le produit </a:t>
            </a:r>
          </a:p>
          <a:p>
            <a:r>
              <a:rPr lang="fr-CA" dirty="0"/>
              <a:t>Le progrès</a:t>
            </a:r>
          </a:p>
          <a:p>
            <a:r>
              <a:rPr lang="fr-CA" dirty="0"/>
              <a:t>La consommation des ressources</a:t>
            </a:r>
          </a:p>
          <a:p>
            <a:endParaRPr lang="fr-CA" dirty="0"/>
          </a:p>
        </p:txBody>
      </p:sp>
      <p:sp>
        <p:nvSpPr>
          <p:cNvPr id="14339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0A2FA7-3EC6-489C-A256-E79277DDDF86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sp>
        <p:nvSpPr>
          <p:cNvPr id="14340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8382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864C78-7CEB-493A-9C57-6425752AE8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3145640"/>
            <a:ext cx="3419554" cy="33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1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Définition du contexte</a:t>
            </a:r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9E40F29-805B-473E-90C7-8A752391E43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Comprendre </a:t>
            </a:r>
          </a:p>
          <a:p>
            <a:pPr lvl="1"/>
            <a:r>
              <a:rPr lang="fr-CA" dirty="0"/>
              <a:t>les besoins des clients</a:t>
            </a:r>
            <a:endParaRPr lang="en-US" dirty="0"/>
          </a:p>
          <a:p>
            <a:pPr lvl="1"/>
            <a:r>
              <a:rPr lang="fr-CA" dirty="0"/>
              <a:t>le contexte d’affaires</a:t>
            </a:r>
            <a:endParaRPr lang="en-US" dirty="0"/>
          </a:p>
          <a:p>
            <a:pPr lvl="1"/>
            <a:r>
              <a:rPr lang="fr-CA" dirty="0"/>
              <a:t>les limites du projet</a:t>
            </a:r>
            <a:endParaRPr lang="en-US" dirty="0"/>
          </a:p>
          <a:p>
            <a:pPr lvl="1"/>
            <a:r>
              <a:rPr lang="fr-CA" dirty="0"/>
              <a:t>les motivations des clients</a:t>
            </a:r>
            <a:endParaRPr lang="en-US" dirty="0"/>
          </a:p>
          <a:p>
            <a:pPr lvl="1"/>
            <a:r>
              <a:rPr lang="fr-CA" dirty="0"/>
              <a:t>les chemins sujets à changements</a:t>
            </a:r>
            <a:endParaRPr lang="en-US" dirty="0"/>
          </a:p>
          <a:p>
            <a:pPr lvl="1"/>
            <a:r>
              <a:rPr lang="fr-CA" dirty="0"/>
              <a:t>que si vous croyez tout comprendre, rien n’est sur </a:t>
            </a:r>
            <a:r>
              <a:rPr lang="en-US" dirty="0"/>
              <a:t>...</a:t>
            </a:r>
          </a:p>
          <a:p>
            <a:endParaRPr lang="fr-CA" dirty="0"/>
          </a:p>
        </p:txBody>
      </p:sp>
      <p:sp>
        <p:nvSpPr>
          <p:cNvPr id="6147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2B4FBE-3130-4426-8E7C-0CCFF675543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5240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400" dirty="0">
              <a:solidFill>
                <a:srgbClr val="CC3300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E86EEF9-C7E1-433B-BFCE-4638A75E32F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75" y="1524000"/>
            <a:ext cx="3010925" cy="256490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807896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Stratégie de contrôle - Contrôle de progrès </a:t>
            </a:r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CBFB153-D00A-409D-915C-189B2419C99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Avec le concept de jalon (</a:t>
            </a:r>
            <a:r>
              <a:rPr lang="fr-CA" sz="2400" dirty="0" err="1"/>
              <a:t>milestone</a:t>
            </a:r>
            <a:r>
              <a:rPr lang="fr-CA" sz="2400" dirty="0"/>
              <a:t>) </a:t>
            </a:r>
          </a:p>
          <a:p>
            <a:r>
              <a:rPr lang="fr-CA" sz="2400" dirty="0"/>
              <a:t>Le jalon est un point dans le temps</a:t>
            </a:r>
          </a:p>
          <a:p>
            <a:pPr lvl="1"/>
            <a:r>
              <a:rPr lang="fr-CA" sz="2000" dirty="0"/>
              <a:t>où une tâche est accomplie à 100%</a:t>
            </a:r>
          </a:p>
          <a:p>
            <a:r>
              <a:rPr lang="fr-CA" sz="2400" dirty="0"/>
              <a:t>Outils de contrôles</a:t>
            </a:r>
          </a:p>
          <a:p>
            <a:pPr lvl="1"/>
            <a:r>
              <a:rPr lang="fr-CA" sz="2000" dirty="0"/>
              <a:t>Diagramme de Gantt</a:t>
            </a:r>
          </a:p>
          <a:p>
            <a:pPr lvl="1"/>
            <a:r>
              <a:rPr lang="fr-CA" sz="2000" dirty="0"/>
              <a:t>Tableau Kanban</a:t>
            </a:r>
          </a:p>
          <a:p>
            <a:pPr lvl="1"/>
            <a:r>
              <a:rPr lang="fr-CA" sz="2000" dirty="0"/>
              <a:t>Feuilles de temps</a:t>
            </a:r>
          </a:p>
          <a:p>
            <a:pPr lvl="1"/>
            <a:r>
              <a:rPr lang="fr-CA" sz="2000" dirty="0"/>
              <a:t>Les réunions périodiques</a:t>
            </a:r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</p:txBody>
      </p:sp>
      <p:sp>
        <p:nvSpPr>
          <p:cNvPr id="15363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E041CF-40B5-4E41-81F1-4AD3693DD42D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1536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144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09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6467636" cy="1143000"/>
          </a:xfrm>
        </p:spPr>
        <p:txBody>
          <a:bodyPr>
            <a:normAutofit fontScale="90000"/>
          </a:bodyPr>
          <a:lstStyle/>
          <a:p>
            <a:r>
              <a:rPr lang="fr-CA" dirty="0"/>
              <a:t>Stratégie de contrôle - Diagramme de Gantt </a:t>
            </a:r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CBFB153-D00A-409D-915C-189B2419C99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A" sz="2400" dirty="0"/>
          </a:p>
          <a:p>
            <a:endParaRPr lang="fr-CA" sz="2400" dirty="0"/>
          </a:p>
        </p:txBody>
      </p:sp>
      <p:sp>
        <p:nvSpPr>
          <p:cNvPr id="15363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E041CF-40B5-4E41-81F1-4AD3693DD42D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1536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144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dirty="0">
              <a:cs typeface="Arial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17C232B-921D-49D2-A944-F9A0B5A3987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98938" y="1906317"/>
            <a:ext cx="8137525" cy="3871913"/>
            <a:chOff x="457200" y="2438400"/>
            <a:chExt cx="8137525" cy="3871913"/>
          </a:xfrm>
        </p:grpSpPr>
        <p:sp>
          <p:nvSpPr>
            <p:cNvPr id="15367" name="Text Box 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324600" y="5943600"/>
              <a:ext cx="844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CA">
                  <a:solidFill>
                    <a:srgbClr val="CC3300"/>
                  </a:solidFill>
                </a:rPr>
                <a:t>Jalons</a:t>
              </a:r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C4CD320C-1822-4AF7-B94A-2289CF5783CC}"/>
                </a:ext>
              </a:extLst>
            </p:cNvPr>
            <p:cNvGrpSpPr/>
            <p:nvPr/>
          </p:nvGrpSpPr>
          <p:grpSpPr>
            <a:xfrm>
              <a:off x="457200" y="2438400"/>
              <a:ext cx="8137525" cy="3581400"/>
              <a:chOff x="457200" y="2438400"/>
              <a:chExt cx="8137525" cy="3581400"/>
            </a:xfrm>
          </p:grpSpPr>
          <p:pic>
            <p:nvPicPr>
              <p:cNvPr id="15366" name="Picture 4" descr="gantt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2438400"/>
                <a:ext cx="8137525" cy="342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68" name="Line 7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6705600" y="4419600"/>
                <a:ext cx="0" cy="160020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</p:grpSp>
        <p:sp>
          <p:nvSpPr>
            <p:cNvPr id="15369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6705600" y="5410200"/>
              <a:ext cx="1219200" cy="3048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723411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5567536" cy="1143000"/>
          </a:xfrm>
        </p:spPr>
        <p:txBody>
          <a:bodyPr>
            <a:noAutofit/>
          </a:bodyPr>
          <a:lstStyle/>
          <a:p>
            <a:r>
              <a:rPr lang="fr-CA" sz="3200" dirty="0"/>
              <a:t>Stratégie de contrôle – Tableau Kanban</a:t>
            </a:r>
            <a:endParaRPr lang="en-US" sz="3200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  <p:pic>
        <p:nvPicPr>
          <p:cNvPr id="7" name="Picture 2" descr="Tableau de bord JIRA (style Kanban)">
            <a:extLst>
              <a:ext uri="{FF2B5EF4-FFF2-40B4-BE49-F238E27FC236}">
                <a16:creationId xmlns:a16="http://schemas.microsoft.com/office/drawing/2014/main" id="{F528E544-2193-4899-8AED-214E692BF8FE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556792"/>
            <a:ext cx="7956376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2FA75E6-9FBC-426C-9DA5-CD67F357613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139952" y="5770345"/>
            <a:ext cx="418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Source :https://www.blazemeter.com/blog/ultimate-devops-tools-ecosystem-tutorial-part-2-planning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623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Enjeux d’estimation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L’estimation des ressources, des coûts et du calendrier d'un effort d'ingénierie logicielle nécessite:</a:t>
            </a:r>
          </a:p>
          <a:p>
            <a:pPr lvl="1"/>
            <a:r>
              <a:rPr lang="fr-CA" dirty="0"/>
              <a:t>Expérience</a:t>
            </a:r>
          </a:p>
          <a:p>
            <a:pPr lvl="1"/>
            <a:r>
              <a:rPr lang="fr-CA" dirty="0"/>
              <a:t>Accès à de bonnes informations historiques (métriques)</a:t>
            </a:r>
          </a:p>
          <a:p>
            <a:pPr lvl="1"/>
            <a:r>
              <a:rPr lang="fr-CA" dirty="0"/>
              <a:t>Le courage de s’engager dans des prédictions quantitatives lorsque les informations qualitatives sont tout ce qui existe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20362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Enjeux d’estimation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L’estimation comporte un risque inhérent et ce risque conduit à l’incertitude:</a:t>
            </a:r>
          </a:p>
          <a:p>
            <a:pPr lvl="1"/>
            <a:r>
              <a:rPr lang="fr-CA" dirty="0"/>
              <a:t>Complexité du projet</a:t>
            </a:r>
          </a:p>
          <a:p>
            <a:pPr lvl="1"/>
            <a:r>
              <a:rPr lang="fr-CA" dirty="0"/>
              <a:t>Taille du projet (rend la décomposition plus difficile)</a:t>
            </a:r>
          </a:p>
          <a:p>
            <a:pPr lvl="1"/>
            <a:r>
              <a:rPr lang="fr-CA" dirty="0"/>
              <a:t>Degré d’incertitude structurelle (stabilité des exigences)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91471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Ensemble de tâches de planification de projet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CA" sz="2400" dirty="0"/>
              <a:t>Établir la portée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400"/>
              <a:t>Déterminer </a:t>
            </a:r>
            <a:r>
              <a:rPr lang="fr-CA" sz="2400" dirty="0"/>
              <a:t>la faisabilité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400" dirty="0"/>
              <a:t>Analyser les risques (voir notes de cours </a:t>
            </a:r>
            <a:r>
              <a:rPr lang="fr-CA" sz="2400" i="1" dirty="0"/>
              <a:t>Gestion des risques</a:t>
            </a:r>
            <a:r>
              <a:rPr lang="fr-CA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400" dirty="0"/>
              <a:t>Définir les ressources requises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CA" sz="2000" dirty="0"/>
              <a:t>Déterminer les ressources humaines requises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CA" sz="2000" dirty="0"/>
              <a:t>Définir des ressources logicielles réutilisables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CA" sz="2000" dirty="0"/>
              <a:t>Identifier les ressources environnementales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400" dirty="0"/>
              <a:t>Estimer les coûts et les efforts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CA" sz="2000" dirty="0"/>
              <a:t>Décomposer le problème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CA" sz="2000" dirty="0"/>
              <a:t>Développer deux ou plusieurs estimations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CA" sz="2000" dirty="0"/>
              <a:t>Réconcilier les estimations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84436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Ensemble de tâches de planification de projet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F1F2E9D-EB1F-420E-B475-F68B4426E1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fr-CA" sz="2400" dirty="0"/>
              <a:t>Élaborer un calendrier initial du projet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CA" sz="1600" dirty="0"/>
              <a:t>Établir un ensemble de tâches significatives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CA" sz="1600" dirty="0"/>
              <a:t>Définir un réseau de tâches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CA" sz="1600" dirty="0"/>
              <a:t>Utiliser des outils de planification pour développer un graphique chronologique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CA" sz="1600" dirty="0"/>
              <a:t>Définir les mécanismes de suivi des horaires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CA" sz="2000" dirty="0"/>
              <a:t>Répéter les étapes 1 à 6 pour créer un calendrier détaillé pour chaque version du système au fur et à mesure que la portée de chaque version est définie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7192C-67C6-4B68-825E-B3B4B07F7CB1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762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4274702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S10188135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INF33307 - R01 - Concepts de gestion de projets</Template>
  <TotalTime>2818</TotalTime>
  <Words>3381</Words>
  <Application>Microsoft Office PowerPoint</Application>
  <PresentationFormat>Affichage à l'écran (4:3)</PresentationFormat>
  <Paragraphs>447</Paragraphs>
  <Slides>52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9" baseType="lpstr">
      <vt:lpstr>Arial</vt:lpstr>
      <vt:lpstr>Arial Narrow</vt:lpstr>
      <vt:lpstr>Calibri</vt:lpstr>
      <vt:lpstr>Cambria Math</vt:lpstr>
      <vt:lpstr>Times New Roman</vt:lpstr>
      <vt:lpstr>Wingdings</vt:lpstr>
      <vt:lpstr>TS101881352</vt:lpstr>
      <vt:lpstr> Planification et contrôle de projets </vt:lpstr>
      <vt:lpstr>Plan</vt:lpstr>
      <vt:lpstr>La planification et le contrôle</vt:lpstr>
      <vt:lpstr>Les étapes de la planification</vt:lpstr>
      <vt:lpstr>Définition du contexte</vt:lpstr>
      <vt:lpstr>Enjeux d’estimation</vt:lpstr>
      <vt:lpstr>Enjeux d’estimation</vt:lpstr>
      <vt:lpstr>Ensemble de tâches de planification de projet</vt:lpstr>
      <vt:lpstr>Ensemble de tâches de planification de projet</vt:lpstr>
      <vt:lpstr>Qu’est-ce que la portée?</vt:lpstr>
      <vt:lpstr>Faisabilité du projet</vt:lpstr>
      <vt:lpstr>Ressources du projet</vt:lpstr>
      <vt:lpstr>Analyse des données et précision des estimations</vt:lpstr>
      <vt:lpstr>Rapprochement des estimations</vt:lpstr>
      <vt:lpstr>Estimation basée sur les problèmes</vt:lpstr>
      <vt:lpstr>Estimation basée sur les problèmes</vt:lpstr>
      <vt:lpstr>Tableau d’estimation basée sur LOC</vt:lpstr>
      <vt:lpstr>Tableau d’estimation basée sur LOC</vt:lpstr>
      <vt:lpstr>Exemples de modèles empiriques</vt:lpstr>
      <vt:lpstr>Exemple de modèles empiriques – COCOMO II</vt:lpstr>
      <vt:lpstr>COCOMO - Nature de projet</vt:lpstr>
      <vt:lpstr>COCOMO - Nature de projet - Organic</vt:lpstr>
      <vt:lpstr>COCOMO - Nature de projet – Semi-detached</vt:lpstr>
      <vt:lpstr>COCOMO - Nature de projet - Embeded</vt:lpstr>
      <vt:lpstr>Estimation basée sur les processus</vt:lpstr>
      <vt:lpstr>Estimation basée sur les processus - WBS (Work Breakdown Structure)</vt:lpstr>
      <vt:lpstr>Estimation basée sur les processus - WBS</vt:lpstr>
      <vt:lpstr>Tableau d’estimation basée sur les processus</vt:lpstr>
      <vt:lpstr>Tableau d’estimation basée sur les processus</vt:lpstr>
      <vt:lpstr>Estimation de projet agile</vt:lpstr>
      <vt:lpstr>Planification de poker – Exemple pour la méthode Scrum</vt:lpstr>
      <vt:lpstr>Planification de poker – Exemple pour la méthode Scrum</vt:lpstr>
      <vt:lpstr>Planification de poker – Exemple pour la méthode Scrum</vt:lpstr>
      <vt:lpstr>Planification de poker – Déroulement</vt:lpstr>
      <vt:lpstr>Planification de poker – Déroulement</vt:lpstr>
      <vt:lpstr>Principes de planification</vt:lpstr>
      <vt:lpstr>Relation entre l’effort et la date de livraison- La courbe de Putnam-Norden-Rayleigh</vt:lpstr>
      <vt:lpstr>Ensemble de tâches de développement du concept</vt:lpstr>
      <vt:lpstr>Contrôle de l’échéancier</vt:lpstr>
      <vt:lpstr>Planification</vt:lpstr>
      <vt:lpstr>Planification - CPM (Critical Path Method) </vt:lpstr>
      <vt:lpstr>Planification- Ordonnancement</vt:lpstr>
      <vt:lpstr>Planification - Ordonnancement - Mise sur pied du réseau</vt:lpstr>
      <vt:lpstr>Planification- Ordonnancement – Ex.</vt:lpstr>
      <vt:lpstr>Stratégies de résolution de problèmes</vt:lpstr>
      <vt:lpstr>Stratégie de contrôle </vt:lpstr>
      <vt:lpstr>Stratégie de contrôle – Le contrôle </vt:lpstr>
      <vt:lpstr>Stratégie de contrôle – Tâches de contrôle</vt:lpstr>
      <vt:lpstr>Stratégie de contrôle – Quoi contrôler</vt:lpstr>
      <vt:lpstr>Stratégie de contrôle - Contrôle de progrès </vt:lpstr>
      <vt:lpstr>Stratégie de contrôle - Diagramme de Gantt </vt:lpstr>
      <vt:lpstr>Stratégie de contrôle – Tableau 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Planification et contrôle de projets</dc:title>
  <dc:creator>Ismail Khriss</dc:creator>
  <cp:lastModifiedBy>Khriss Ismail</cp:lastModifiedBy>
  <cp:revision>216</cp:revision>
  <cp:lastPrinted>2017-09-25T13:43:06Z</cp:lastPrinted>
  <dcterms:created xsi:type="dcterms:W3CDTF">1601-01-01T00:00:00Z</dcterms:created>
  <dcterms:modified xsi:type="dcterms:W3CDTF">2023-09-25T17:59:12Z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