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1" r:id="rId1"/>
  </p:sldMasterIdLst>
  <p:notesMasterIdLst>
    <p:notesMasterId r:id="rId74"/>
  </p:notesMasterIdLst>
  <p:handoutMasterIdLst>
    <p:handoutMasterId r:id="rId75"/>
  </p:handoutMasterIdLst>
  <p:sldIdLst>
    <p:sldId id="392" r:id="rId2"/>
    <p:sldId id="301" r:id="rId3"/>
    <p:sldId id="330" r:id="rId4"/>
    <p:sldId id="482" r:id="rId5"/>
    <p:sldId id="430" r:id="rId6"/>
    <p:sldId id="332" r:id="rId7"/>
    <p:sldId id="431" r:id="rId8"/>
    <p:sldId id="432" r:id="rId9"/>
    <p:sldId id="480" r:id="rId10"/>
    <p:sldId id="433" r:id="rId11"/>
    <p:sldId id="434" r:id="rId12"/>
    <p:sldId id="483" r:id="rId13"/>
    <p:sldId id="435" r:id="rId14"/>
    <p:sldId id="436" r:id="rId15"/>
    <p:sldId id="437" r:id="rId16"/>
    <p:sldId id="438" r:id="rId17"/>
    <p:sldId id="439" r:id="rId18"/>
    <p:sldId id="440" r:id="rId19"/>
    <p:sldId id="441" r:id="rId20"/>
    <p:sldId id="442" r:id="rId21"/>
    <p:sldId id="443" r:id="rId22"/>
    <p:sldId id="444" r:id="rId23"/>
    <p:sldId id="405" r:id="rId24"/>
    <p:sldId id="333" r:id="rId25"/>
    <p:sldId id="445" r:id="rId26"/>
    <p:sldId id="446" r:id="rId27"/>
    <p:sldId id="447" r:id="rId28"/>
    <p:sldId id="448" r:id="rId29"/>
    <p:sldId id="475" r:id="rId30"/>
    <p:sldId id="476" r:id="rId31"/>
    <p:sldId id="477" r:id="rId32"/>
    <p:sldId id="478" r:id="rId33"/>
    <p:sldId id="479" r:id="rId34"/>
    <p:sldId id="449" r:id="rId35"/>
    <p:sldId id="451" r:id="rId36"/>
    <p:sldId id="484" r:id="rId37"/>
    <p:sldId id="452" r:id="rId38"/>
    <p:sldId id="453" r:id="rId39"/>
    <p:sldId id="454" r:id="rId40"/>
    <p:sldId id="455" r:id="rId41"/>
    <p:sldId id="456" r:id="rId42"/>
    <p:sldId id="457" r:id="rId43"/>
    <p:sldId id="458" r:id="rId44"/>
    <p:sldId id="481" r:id="rId45"/>
    <p:sldId id="460" r:id="rId46"/>
    <p:sldId id="461" r:id="rId47"/>
    <p:sldId id="462" r:id="rId48"/>
    <p:sldId id="464" r:id="rId49"/>
    <p:sldId id="463" r:id="rId50"/>
    <p:sldId id="465" r:id="rId51"/>
    <p:sldId id="466" r:id="rId52"/>
    <p:sldId id="467" r:id="rId53"/>
    <p:sldId id="485" r:id="rId54"/>
    <p:sldId id="488" r:id="rId55"/>
    <p:sldId id="470" r:id="rId56"/>
    <p:sldId id="471" r:id="rId57"/>
    <p:sldId id="486" r:id="rId58"/>
    <p:sldId id="339" r:id="rId59"/>
    <p:sldId id="340" r:id="rId60"/>
    <p:sldId id="417" r:id="rId61"/>
    <p:sldId id="402" r:id="rId62"/>
    <p:sldId id="418" r:id="rId63"/>
    <p:sldId id="421" r:id="rId64"/>
    <p:sldId id="344" r:id="rId65"/>
    <p:sldId id="403" r:id="rId66"/>
    <p:sldId id="425" r:id="rId67"/>
    <p:sldId id="426" r:id="rId68"/>
    <p:sldId id="419" r:id="rId69"/>
    <p:sldId id="345" r:id="rId70"/>
    <p:sldId id="420" r:id="rId71"/>
    <p:sldId id="404" r:id="rId72"/>
    <p:sldId id="427" r:id="rId7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DDDDDD"/>
    <a:srgbClr val="CC3300"/>
    <a:srgbClr val="003399"/>
    <a:srgbClr val="336699"/>
    <a:srgbClr val="008080"/>
    <a:srgbClr val="009999"/>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578" autoAdjust="0"/>
    <p:restoredTop sz="94599" autoAdjust="0"/>
  </p:normalViewPr>
  <p:slideViewPr>
    <p:cSldViewPr>
      <p:cViewPr varScale="1">
        <p:scale>
          <a:sx n="82" d="100"/>
          <a:sy n="82" d="100"/>
        </p:scale>
        <p:origin x="893" y="7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charset="0"/>
              </a:defRPr>
            </a:lvl1pPr>
          </a:lstStyle>
          <a:p>
            <a:pPr>
              <a:defRPr/>
            </a:pPr>
            <a:endParaRPr lang="fr-FR"/>
          </a:p>
        </p:txBody>
      </p:sp>
      <p:sp>
        <p:nvSpPr>
          <p:cNvPr id="1741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charset="0"/>
              </a:defRPr>
            </a:lvl1pPr>
          </a:lstStyle>
          <a:p>
            <a:pPr>
              <a:defRPr/>
            </a:pPr>
            <a:endParaRPr lang="fr-FR"/>
          </a:p>
        </p:txBody>
      </p:sp>
      <p:sp>
        <p:nvSpPr>
          <p:cNvPr id="1741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charset="0"/>
              </a:defRPr>
            </a:lvl1pPr>
          </a:lstStyle>
          <a:p>
            <a:pPr>
              <a:defRPr/>
            </a:pPr>
            <a:endParaRPr lang="fr-FR"/>
          </a:p>
        </p:txBody>
      </p:sp>
      <p:sp>
        <p:nvSpPr>
          <p:cNvPr id="1741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charset="0"/>
              </a:defRPr>
            </a:lvl1pPr>
          </a:lstStyle>
          <a:p>
            <a:pPr>
              <a:defRPr/>
            </a:pPr>
            <a:fld id="{50AF7509-6CBD-40DD-996F-77D706C9FAA3}" type="slidenum">
              <a:rPr lang="en-US"/>
              <a:pPr>
                <a:defRPr/>
              </a:pPr>
              <a:t>‹N°›</a:t>
            </a:fld>
            <a:endParaRPr lang="en-US"/>
          </a:p>
        </p:txBody>
      </p:sp>
    </p:spTree>
    <p:extLst>
      <p:ext uri="{BB962C8B-B14F-4D97-AF65-F5344CB8AC3E}">
        <p14:creationId xmlns:p14="http://schemas.microsoft.com/office/powerpoint/2010/main" val="10854681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charset="0"/>
              </a:defRPr>
            </a:lvl1pPr>
          </a:lstStyle>
          <a:p>
            <a:pPr>
              <a:defRPr/>
            </a:pPr>
            <a:endParaRPr lang="fr-FR"/>
          </a:p>
        </p:txBody>
      </p:sp>
      <p:sp>
        <p:nvSpPr>
          <p:cNvPr id="1536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charset="0"/>
              </a:defRPr>
            </a:lvl1pPr>
          </a:lstStyle>
          <a:p>
            <a:pPr>
              <a:defRPr/>
            </a:pPr>
            <a:endParaRPr lang="fr-FR"/>
          </a:p>
        </p:txBody>
      </p:sp>
      <p:sp>
        <p:nvSpPr>
          <p:cNvPr id="512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36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charset="0"/>
              </a:defRPr>
            </a:lvl1pPr>
          </a:lstStyle>
          <a:p>
            <a:pPr>
              <a:defRPr/>
            </a:pPr>
            <a:endParaRPr lang="fr-FR"/>
          </a:p>
        </p:txBody>
      </p:sp>
      <p:sp>
        <p:nvSpPr>
          <p:cNvPr id="1536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charset="0"/>
              </a:defRPr>
            </a:lvl1pPr>
          </a:lstStyle>
          <a:p>
            <a:pPr>
              <a:defRPr/>
            </a:pPr>
            <a:fld id="{299F8C3F-989D-4FD3-9C80-84BEE369520B}" type="slidenum">
              <a:rPr lang="en-US"/>
              <a:pPr>
                <a:defRPr/>
              </a:pPr>
              <a:t>‹N°›</a:t>
            </a:fld>
            <a:endParaRPr lang="en-US"/>
          </a:p>
        </p:txBody>
      </p:sp>
    </p:spTree>
    <p:extLst>
      <p:ext uri="{BB962C8B-B14F-4D97-AF65-F5344CB8AC3E}">
        <p14:creationId xmlns:p14="http://schemas.microsoft.com/office/powerpoint/2010/main" val="21552231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2325" y="762000"/>
            <a:ext cx="5111675" cy="2667000"/>
          </a:xfrm>
        </p:spPr>
        <p:txBody>
          <a:bodyPr/>
          <a:lstStyle/>
          <a:p>
            <a:r>
              <a:rPr lang="fr-FR"/>
              <a:t>Modifiez le style du titre</a:t>
            </a:r>
            <a:endParaRPr lang="en-US"/>
          </a:p>
        </p:txBody>
      </p:sp>
      <p:sp>
        <p:nvSpPr>
          <p:cNvPr id="3" name="Subtitle 2"/>
          <p:cNvSpPr>
            <a:spLocks noGrp="1"/>
          </p:cNvSpPr>
          <p:nvPr>
            <p:ph type="subTitle" idx="1"/>
          </p:nvPr>
        </p:nvSpPr>
        <p:spPr>
          <a:xfrm>
            <a:off x="228600" y="3810000"/>
            <a:ext cx="5105400" cy="2133600"/>
          </a:xfrm>
        </p:spPr>
        <p:txBody>
          <a:bodyPr/>
          <a:lstStyle>
            <a:lvl1pPr marL="0" indent="0" algn="l">
              <a:buNone/>
              <a:defRPr b="1">
                <a:solidFill>
                  <a:schemeClr val="tx1"/>
                </a:solidFill>
                <a:effectLst>
                  <a:reflection blurRad="6350" stA="55000" endA="300" endPos="45500" dir="5400000" sy="-100000" algn="bl" rotWithShape="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a:p>
        </p:txBody>
      </p:sp>
      <p:sp>
        <p:nvSpPr>
          <p:cNvPr id="4" name="Date Placeholder 3"/>
          <p:cNvSpPr>
            <a:spLocks noGrp="1"/>
          </p:cNvSpPr>
          <p:nvPr>
            <p:ph type="dt" sz="half" idx="10"/>
          </p:nvPr>
        </p:nvSpPr>
        <p:spPr/>
        <p:txBody>
          <a:bodyPr/>
          <a:lstStyle/>
          <a:p>
            <a:pPr>
              <a:defRPr/>
            </a:pPr>
            <a:fld id="{E09F3D04-7A37-442D-8B68-DBEF13E3AFA1}" type="datetime1">
              <a:rPr lang="en-US" smtClean="0"/>
              <a:t>11/5/2023</a:t>
            </a:fld>
            <a:endParaRPr lang="en-US" alt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pPr>
              <a:defRPr/>
            </a:pPr>
            <a:fld id="{8B8C112D-CD45-498D-B711-AC5354742DF6}" type="slidenum">
              <a:rPr lang="en-US" altLang="en-US" smtClean="0"/>
              <a:pPr>
                <a:defRPr/>
              </a:pPr>
              <a:t>‹N°›</a:t>
            </a:fld>
            <a:endParaRPr lang="en-US" altLang="en-US"/>
          </a:p>
        </p:txBody>
      </p:sp>
      <p:sp>
        <p:nvSpPr>
          <p:cNvPr id="7" name="Text Box 43"/>
          <p:cNvSpPr txBox="1">
            <a:spLocks noChangeArrowheads="1"/>
          </p:cNvSpPr>
          <p:nvPr/>
        </p:nvSpPr>
        <p:spPr bwMode="auto">
          <a:xfrm>
            <a:off x="2951163" y="6165850"/>
            <a:ext cx="3095625" cy="304800"/>
          </a:xfrm>
          <a:prstGeom prst="rect">
            <a:avLst/>
          </a:prstGeom>
          <a:noFill/>
          <a:ln w="9525">
            <a:noFill/>
            <a:miter lim="800000"/>
            <a:headEnd/>
            <a:tailEnd/>
          </a:ln>
          <a:effectLst/>
        </p:spPr>
        <p:txBody>
          <a:bodyPr>
            <a:spAutoFit/>
          </a:bodyPr>
          <a:lstStyle/>
          <a:p>
            <a:pPr algn="ctr">
              <a:spcBef>
                <a:spcPct val="50000"/>
              </a:spcBef>
              <a:defRPr/>
            </a:pPr>
            <a:endParaRPr lang="fr-FR" sz="1400">
              <a:sym typeface="Symbol" pitchFamily="18" charset="2"/>
            </a:endParaRPr>
          </a:p>
        </p:txBody>
      </p:sp>
      <p:sp>
        <p:nvSpPr>
          <p:cNvPr id="8" name="Text Box 43">
            <a:extLst>
              <a:ext uri="{FF2B5EF4-FFF2-40B4-BE49-F238E27FC236}">
                <a16:creationId xmlns:a16="http://schemas.microsoft.com/office/drawing/2014/main" id="{3E2714E5-0C38-4E70-84F1-EB88B31732FD}"/>
              </a:ext>
            </a:extLst>
          </p:cNvPr>
          <p:cNvSpPr txBox="1">
            <a:spLocks noChangeArrowheads="1"/>
          </p:cNvSpPr>
          <p:nvPr/>
        </p:nvSpPr>
        <p:spPr bwMode="auto">
          <a:xfrm>
            <a:off x="2951163" y="6165850"/>
            <a:ext cx="3095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endParaRPr lang="fr-FR" sz="1400">
              <a:sym typeface="Symbol" pitchFamily="18" charset="2"/>
            </a:endParaRPr>
          </a:p>
        </p:txBody>
      </p:sp>
      <p:sp>
        <p:nvSpPr>
          <p:cNvPr id="9" name="Text Box 43">
            <a:extLst>
              <a:ext uri="{FF2B5EF4-FFF2-40B4-BE49-F238E27FC236}">
                <a16:creationId xmlns:a16="http://schemas.microsoft.com/office/drawing/2014/main" id="{E7205C9F-C7CD-4FF9-B80F-85E97A4312A6}"/>
              </a:ext>
            </a:extLst>
          </p:cNvPr>
          <p:cNvSpPr txBox="1">
            <a:spLocks noChangeArrowheads="1"/>
          </p:cNvSpPr>
          <p:nvPr userDrawn="1"/>
        </p:nvSpPr>
        <p:spPr bwMode="auto">
          <a:xfrm>
            <a:off x="2951163" y="6165850"/>
            <a:ext cx="3095625" cy="304800"/>
          </a:xfrm>
          <a:prstGeom prst="rect">
            <a:avLst/>
          </a:prstGeom>
          <a:noFill/>
          <a:ln w="9525">
            <a:noFill/>
            <a:miter lim="800000"/>
            <a:headEnd/>
            <a:tailEnd/>
          </a:ln>
          <a:effectLst/>
        </p:spPr>
        <p:txBody>
          <a:bodyPr>
            <a:spAutoFit/>
          </a:bodyPr>
          <a:lstStyle/>
          <a:p>
            <a:pPr algn="ctr">
              <a:spcBef>
                <a:spcPct val="50000"/>
              </a:spcBef>
              <a:defRPr/>
            </a:pPr>
            <a:endParaRPr lang="fr-FR" sz="1400">
              <a:sym typeface="Symbol" pitchFamily="18" charset="2"/>
            </a:endParaRPr>
          </a:p>
        </p:txBody>
      </p:sp>
    </p:spTree>
    <p:extLst>
      <p:ext uri="{BB962C8B-B14F-4D97-AF65-F5344CB8AC3E}">
        <p14:creationId xmlns:p14="http://schemas.microsoft.com/office/powerpoint/2010/main" val="1583317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a:xfrm>
            <a:off x="228600" y="1403874"/>
            <a:ext cx="7239000" cy="487680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pPr>
              <a:defRPr/>
            </a:pPr>
            <a:fld id="{BA44BAD0-CCA0-4415-8A7D-DCF9FC814935}" type="datetime1">
              <a:rPr lang="en-US" smtClean="0"/>
              <a:t>11/5/2023</a:t>
            </a:fld>
            <a:endParaRPr lang="en-US" alt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pPr>
              <a:defRPr/>
            </a:pPr>
            <a:fld id="{A0DAB16C-4F15-4A7A-A06A-CA540DD2E191}" type="slidenum">
              <a:rPr lang="en-US" altLang="en-US" smtClean="0"/>
              <a:pPr>
                <a:defRPr/>
              </a:pPr>
              <a:t>‹N°›</a:t>
            </a:fld>
            <a:endParaRPr lang="en-US" altLang="en-US"/>
          </a:p>
        </p:txBody>
      </p:sp>
    </p:spTree>
    <p:extLst>
      <p:ext uri="{BB962C8B-B14F-4D97-AF65-F5344CB8AC3E}">
        <p14:creationId xmlns:p14="http://schemas.microsoft.com/office/powerpoint/2010/main" val="2928307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19800" y="1371600"/>
            <a:ext cx="1828800" cy="4953000"/>
          </a:xfrm>
        </p:spPr>
        <p:txBody>
          <a:bodyPr vert="eaVert"/>
          <a:lstStyle>
            <a:lvl1pPr>
              <a:defRPr>
                <a:solidFill>
                  <a:schemeClr val="tx1"/>
                </a:solidFil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228600" y="1371600"/>
            <a:ext cx="5791200" cy="495300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a:defRPr/>
            </a:pPr>
            <a:fld id="{28772357-70F5-4FFA-9D6B-5084D1292808}" type="datetime1">
              <a:rPr lang="en-US" smtClean="0"/>
              <a:t>11/5/2023</a:t>
            </a:fld>
            <a:endParaRPr lang="en-US" alt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pPr>
              <a:defRPr/>
            </a:pPr>
            <a:fld id="{581BB03C-FD6B-4392-98A5-97EC70AAAFF4}" type="slidenum">
              <a:rPr lang="en-US" altLang="en-US" smtClean="0"/>
              <a:pPr>
                <a:defRPr/>
              </a:pPr>
              <a:t>‹N°›</a:t>
            </a:fld>
            <a:endParaRPr lang="en-US" altLang="en-US"/>
          </a:p>
        </p:txBody>
      </p:sp>
    </p:spTree>
    <p:extLst>
      <p:ext uri="{BB962C8B-B14F-4D97-AF65-F5344CB8AC3E}">
        <p14:creationId xmlns:p14="http://schemas.microsoft.com/office/powerpoint/2010/main" val="3408007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Titre et diagramme ou organigramme">
    <p:spTree>
      <p:nvGrpSpPr>
        <p:cNvPr id="1" name=""/>
        <p:cNvGrpSpPr/>
        <p:nvPr/>
      </p:nvGrpSpPr>
      <p:grpSpPr>
        <a:xfrm>
          <a:off x="0" y="0"/>
          <a:ext cx="0" cy="0"/>
          <a:chOff x="0" y="0"/>
          <a:chExt cx="0" cy="0"/>
        </a:xfrm>
      </p:grpSpPr>
      <p:sp>
        <p:nvSpPr>
          <p:cNvPr id="2" name="Titre 1"/>
          <p:cNvSpPr>
            <a:spLocks noGrp="1"/>
          </p:cNvSpPr>
          <p:nvPr>
            <p:ph type="title"/>
          </p:nvPr>
        </p:nvSpPr>
        <p:spPr>
          <a:xfrm>
            <a:off x="457200" y="457200"/>
            <a:ext cx="8229600" cy="1371600"/>
          </a:xfrm>
        </p:spPr>
        <p:txBody>
          <a:bodyPr/>
          <a:lstStyle/>
          <a:p>
            <a:r>
              <a:rPr lang="fr-FR"/>
              <a:t>Modifiez le style du titre</a:t>
            </a:r>
            <a:endParaRPr lang="fr-CA"/>
          </a:p>
        </p:txBody>
      </p:sp>
      <p:sp>
        <p:nvSpPr>
          <p:cNvPr id="3" name="Espace réservé du graphique SmartArt 2"/>
          <p:cNvSpPr>
            <a:spLocks noGrp="1"/>
          </p:cNvSpPr>
          <p:nvPr>
            <p:ph type="dgm" idx="1"/>
          </p:nvPr>
        </p:nvSpPr>
        <p:spPr>
          <a:xfrm>
            <a:off x="457200" y="1981200"/>
            <a:ext cx="8229600" cy="3886200"/>
          </a:xfrm>
        </p:spPr>
        <p:txBody>
          <a:bodyPr/>
          <a:lstStyle/>
          <a:p>
            <a:pPr lvl="0"/>
            <a:r>
              <a:rPr lang="fr-FR" noProof="0"/>
              <a:t>Cliquez sur l'icône pour ajouter un graphique SmartArt</a:t>
            </a:r>
            <a:endParaRPr lang="fr-CA" noProof="0"/>
          </a:p>
        </p:txBody>
      </p:sp>
      <p:sp>
        <p:nvSpPr>
          <p:cNvPr id="4" name="Rectangle 2"/>
          <p:cNvSpPr>
            <a:spLocks noGrp="1" noChangeArrowheads="1"/>
          </p:cNvSpPr>
          <p:nvPr>
            <p:ph type="ftr" sz="quarter" idx="10"/>
          </p:nvPr>
        </p:nvSpPr>
        <p:spPr>
          <a:ln/>
        </p:spPr>
        <p:txBody>
          <a:bodyPr/>
          <a:lstStyle>
            <a:lvl1pPr>
              <a:defRPr/>
            </a:lvl1pPr>
          </a:lstStyle>
          <a:p>
            <a:pPr>
              <a:defRPr/>
            </a:pPr>
            <a:endParaRPr lang="fr-CA"/>
          </a:p>
        </p:txBody>
      </p:sp>
      <p:sp>
        <p:nvSpPr>
          <p:cNvPr id="5" name="Rectangle 3"/>
          <p:cNvSpPr>
            <a:spLocks noGrp="1" noChangeArrowheads="1"/>
          </p:cNvSpPr>
          <p:nvPr>
            <p:ph type="sldNum" sz="quarter" idx="11"/>
          </p:nvPr>
        </p:nvSpPr>
        <p:spPr>
          <a:ln/>
        </p:spPr>
        <p:txBody>
          <a:bodyPr/>
          <a:lstStyle>
            <a:lvl1pPr>
              <a:defRPr/>
            </a:lvl1pPr>
          </a:lstStyle>
          <a:p>
            <a:pPr>
              <a:defRPr/>
            </a:pPr>
            <a:fld id="{768EB5D8-1891-412D-8094-F73C42FC7F45}" type="slidenum">
              <a:rPr lang="en-US" altLang="en-US" smtClean="0"/>
              <a:pPr>
                <a:defRPr/>
              </a:pPr>
              <a:t>‹N°›</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fld id="{ED765F45-62E1-4DC9-95B4-B578B766A2ED}" type="datetime1">
              <a:rPr lang="en-US" smtClean="0"/>
              <a:t>11/5/2023</a:t>
            </a:fld>
            <a:endParaRPr lang="en-US" altLang="en-US"/>
          </a:p>
        </p:txBody>
      </p:sp>
    </p:spTree>
    <p:extLst>
      <p:ext uri="{BB962C8B-B14F-4D97-AF65-F5344CB8AC3E}">
        <p14:creationId xmlns:p14="http://schemas.microsoft.com/office/powerpoint/2010/main" val="53348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re. Text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122238"/>
            <a:ext cx="7543800" cy="1295400"/>
          </a:xfrm>
        </p:spPr>
        <p:txBody>
          <a:bodyPr/>
          <a:lstStyle/>
          <a:p>
            <a:r>
              <a:rPr lang="fr-FR"/>
              <a:t>Modifiez le style du titre</a:t>
            </a:r>
            <a:endParaRPr lang="fr-CA"/>
          </a:p>
        </p:txBody>
      </p:sp>
      <p:sp>
        <p:nvSpPr>
          <p:cNvPr id="3" name="Espace réservé du texte 2"/>
          <p:cNvSpPr>
            <a:spLocks noGrp="1"/>
          </p:cNvSpPr>
          <p:nvPr>
            <p:ph type="body" sz="half" idx="1"/>
          </p:nvPr>
        </p:nvSpPr>
        <p:spPr>
          <a:xfrm>
            <a:off x="457200" y="1719263"/>
            <a:ext cx="4038600" cy="441166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p:cNvSpPr>
            <a:spLocks noGrp="1"/>
          </p:cNvSpPr>
          <p:nvPr>
            <p:ph sz="half" idx="2"/>
          </p:nvPr>
        </p:nvSpPr>
        <p:spPr>
          <a:xfrm>
            <a:off x="4648200" y="1719263"/>
            <a:ext cx="4038600" cy="441166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Rectangle 5"/>
          <p:cNvSpPr>
            <a:spLocks noGrp="1" noChangeArrowheads="1"/>
          </p:cNvSpPr>
          <p:nvPr>
            <p:ph type="dt" sz="half" idx="10"/>
          </p:nvPr>
        </p:nvSpPr>
        <p:spPr>
          <a:ln/>
        </p:spPr>
        <p:txBody>
          <a:bodyPr/>
          <a:lstStyle>
            <a:lvl1pPr>
              <a:defRPr/>
            </a:lvl1pPr>
          </a:lstStyle>
          <a:p>
            <a:pPr>
              <a:defRPr/>
            </a:pPr>
            <a:fld id="{FAF9FCA7-AA44-48C8-9DB4-1B616E4EA5BB}" type="datetime1">
              <a:rPr lang="en-US" smtClean="0"/>
              <a:t>11/5/2023</a:t>
            </a:fld>
            <a:endParaRPr lang="en-US" altLang="en-US"/>
          </a:p>
        </p:txBody>
      </p:sp>
      <p:sp>
        <p:nvSpPr>
          <p:cNvPr id="6" name="Rectangle 7"/>
          <p:cNvSpPr>
            <a:spLocks noGrp="1" noChangeArrowheads="1"/>
          </p:cNvSpPr>
          <p:nvPr>
            <p:ph type="sldNum" sz="quarter" idx="11"/>
          </p:nvPr>
        </p:nvSpPr>
        <p:spPr>
          <a:ln/>
        </p:spPr>
        <p:txBody>
          <a:bodyPr/>
          <a:lstStyle>
            <a:lvl1pPr>
              <a:defRPr/>
            </a:lvl1pPr>
          </a:lstStyle>
          <a:p>
            <a:pPr>
              <a:defRPr/>
            </a:pPr>
            <a:fld id="{768EB5D8-1891-412D-8094-F73C42FC7F45}" type="slidenum">
              <a:rPr lang="en-US" altLang="en-US" smtClean="0"/>
              <a:pPr>
                <a:defRPr/>
              </a:pPr>
              <a:t>‹N°›</a:t>
            </a:fld>
            <a:endParaRPr lang="en-US" altLang="en-US"/>
          </a:p>
        </p:txBody>
      </p:sp>
    </p:spTree>
    <p:extLst>
      <p:ext uri="{BB962C8B-B14F-4D97-AF65-F5344CB8AC3E}">
        <p14:creationId xmlns:p14="http://schemas.microsoft.com/office/powerpoint/2010/main" val="1309956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a:defRPr/>
            </a:pPr>
            <a:fld id="{09ED0CAB-34D1-42BC-BD85-1D45ECB070AC}" type="datetime1">
              <a:rPr lang="en-US" smtClean="0"/>
              <a:t>11/5/2023</a:t>
            </a:fld>
            <a:endParaRPr lang="en-US" alt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pPr>
              <a:defRPr/>
            </a:pPr>
            <a:fld id="{7FEE665E-3450-413D-913D-057FF7C87532}" type="slidenum">
              <a:rPr lang="en-US" altLang="en-US" smtClean="0"/>
              <a:pPr>
                <a:defRPr/>
              </a:pPr>
              <a:t>‹N°›</a:t>
            </a:fld>
            <a:endParaRPr lang="en-US" altLang="en-US"/>
          </a:p>
        </p:txBody>
      </p:sp>
    </p:spTree>
    <p:extLst>
      <p:ext uri="{BB962C8B-B14F-4D97-AF65-F5344CB8AC3E}">
        <p14:creationId xmlns:p14="http://schemas.microsoft.com/office/powerpoint/2010/main" val="2811539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4929187"/>
            <a:ext cx="5105400" cy="1362075"/>
          </a:xfrm>
        </p:spPr>
        <p:txBody>
          <a:bodyPr anchor="t"/>
          <a:lstStyle>
            <a:lvl1pPr algn="l">
              <a:defRPr sz="4000" b="1" cap="all">
                <a:solidFill>
                  <a:schemeClr val="tx1"/>
                </a:solidFill>
              </a:defRPr>
            </a:lvl1pPr>
          </a:lstStyle>
          <a:p>
            <a:r>
              <a:rPr lang="fr-FR"/>
              <a:t>Modifiez le style du titre</a:t>
            </a:r>
            <a:endParaRPr lang="en-US"/>
          </a:p>
        </p:txBody>
      </p:sp>
      <p:sp>
        <p:nvSpPr>
          <p:cNvPr id="3" name="Text Placeholder 2"/>
          <p:cNvSpPr>
            <a:spLocks noGrp="1"/>
          </p:cNvSpPr>
          <p:nvPr>
            <p:ph type="body" idx="1"/>
          </p:nvPr>
        </p:nvSpPr>
        <p:spPr>
          <a:xfrm>
            <a:off x="228600" y="3733800"/>
            <a:ext cx="5105400" cy="11953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pPr>
              <a:defRPr/>
            </a:pPr>
            <a:fld id="{BBFF8E6A-46AF-4B41-AE23-60983FBEA2BB}" type="datetime1">
              <a:rPr lang="en-US" smtClean="0"/>
              <a:t>11/5/2023</a:t>
            </a:fld>
            <a:endParaRPr lang="en-US" alt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pPr>
              <a:defRPr/>
            </a:pPr>
            <a:fld id="{B1F7837F-1D4D-4CA1-A8E1-5AD01247757E}" type="slidenum">
              <a:rPr lang="en-US" altLang="en-US" smtClean="0"/>
              <a:pPr>
                <a:defRPr/>
              </a:pPr>
              <a:t>‹N°›</a:t>
            </a:fld>
            <a:endParaRPr lang="en-US" altLang="en-US"/>
          </a:p>
        </p:txBody>
      </p:sp>
    </p:spTree>
    <p:extLst>
      <p:ext uri="{BB962C8B-B14F-4D97-AF65-F5344CB8AC3E}">
        <p14:creationId xmlns:p14="http://schemas.microsoft.com/office/powerpoint/2010/main" val="3571174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sz="half" idx="1"/>
          </p:nvPr>
        </p:nvSpPr>
        <p:spPr>
          <a:xfrm>
            <a:off x="228600" y="1798637"/>
            <a:ext cx="4267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Content Placeholder 3"/>
          <p:cNvSpPr>
            <a:spLocks noGrp="1"/>
          </p:cNvSpPr>
          <p:nvPr>
            <p:ph sz="half" idx="2"/>
          </p:nvPr>
        </p:nvSpPr>
        <p:spPr>
          <a:xfrm>
            <a:off x="4648200" y="1798637"/>
            <a:ext cx="4267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pPr>
              <a:defRPr/>
            </a:pPr>
            <a:fld id="{09D60C3F-87E9-44E0-AD9F-2BA66495917F}" type="datetime1">
              <a:rPr lang="en-US" smtClean="0"/>
              <a:t>11/5/2023</a:t>
            </a:fld>
            <a:endParaRPr lang="en-US" altLang="en-US"/>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pPr>
              <a:defRPr/>
            </a:pPr>
            <a:fld id="{DE293F36-9297-4821-9A0C-D21D7A4CC37B}" type="slidenum">
              <a:rPr lang="en-US" altLang="en-US" smtClean="0"/>
              <a:pPr>
                <a:defRPr/>
              </a:pPr>
              <a:t>‹N°›</a:t>
            </a:fld>
            <a:endParaRPr lang="en-US" altLang="en-US"/>
          </a:p>
        </p:txBody>
      </p:sp>
    </p:spTree>
    <p:extLst>
      <p:ext uri="{BB962C8B-B14F-4D97-AF65-F5344CB8AC3E}">
        <p14:creationId xmlns:p14="http://schemas.microsoft.com/office/powerpoint/2010/main" val="2165360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a:p>
        </p:txBody>
      </p:sp>
      <p:sp>
        <p:nvSpPr>
          <p:cNvPr id="3" name="Text Placeholder 2"/>
          <p:cNvSpPr>
            <a:spLocks noGrp="1"/>
          </p:cNvSpPr>
          <p:nvPr>
            <p:ph type="body" idx="1"/>
          </p:nvPr>
        </p:nvSpPr>
        <p:spPr>
          <a:xfrm>
            <a:off x="228600" y="1733550"/>
            <a:ext cx="42687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228600" y="2373312"/>
            <a:ext cx="42687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Text Placeholder 4"/>
          <p:cNvSpPr>
            <a:spLocks noGrp="1"/>
          </p:cNvSpPr>
          <p:nvPr>
            <p:ph type="body" sz="quarter" idx="3"/>
          </p:nvPr>
        </p:nvSpPr>
        <p:spPr>
          <a:xfrm>
            <a:off x="4645025" y="1733550"/>
            <a:ext cx="42703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4645025" y="2373312"/>
            <a:ext cx="42703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6"/>
          <p:cNvSpPr>
            <a:spLocks noGrp="1"/>
          </p:cNvSpPr>
          <p:nvPr>
            <p:ph type="dt" sz="half" idx="10"/>
          </p:nvPr>
        </p:nvSpPr>
        <p:spPr/>
        <p:txBody>
          <a:bodyPr/>
          <a:lstStyle/>
          <a:p>
            <a:pPr>
              <a:defRPr/>
            </a:pPr>
            <a:fld id="{34CF12E0-7441-4DDF-8006-FA0B4AAC4830}" type="datetime1">
              <a:rPr lang="en-US" smtClean="0"/>
              <a:t>11/5/2023</a:t>
            </a:fld>
            <a:endParaRPr lang="en-US" altLang="en-US"/>
          </a:p>
        </p:txBody>
      </p:sp>
      <p:sp>
        <p:nvSpPr>
          <p:cNvPr id="8" name="Footer Placeholder 7"/>
          <p:cNvSpPr>
            <a:spLocks noGrp="1"/>
          </p:cNvSpPr>
          <p:nvPr>
            <p:ph type="ftr" sz="quarter" idx="11"/>
          </p:nvPr>
        </p:nvSpPr>
        <p:spPr/>
        <p:txBody>
          <a:bodyPr/>
          <a:lstStyle/>
          <a:p>
            <a:endParaRPr lang="fr-CA"/>
          </a:p>
        </p:txBody>
      </p:sp>
      <p:sp>
        <p:nvSpPr>
          <p:cNvPr id="9" name="Slide Number Placeholder 8"/>
          <p:cNvSpPr>
            <a:spLocks noGrp="1"/>
          </p:cNvSpPr>
          <p:nvPr>
            <p:ph type="sldNum" sz="quarter" idx="12"/>
          </p:nvPr>
        </p:nvSpPr>
        <p:spPr/>
        <p:txBody>
          <a:bodyPr/>
          <a:lstStyle/>
          <a:p>
            <a:pPr>
              <a:defRPr/>
            </a:pPr>
            <a:fld id="{13095562-A83A-4D37-B267-CD729BC3FC17}" type="slidenum">
              <a:rPr lang="en-US" altLang="en-US" smtClean="0"/>
              <a:pPr>
                <a:defRPr/>
              </a:pPr>
              <a:t>‹N°›</a:t>
            </a:fld>
            <a:endParaRPr lang="en-US" altLang="en-US"/>
          </a:p>
        </p:txBody>
      </p:sp>
    </p:spTree>
    <p:extLst>
      <p:ext uri="{BB962C8B-B14F-4D97-AF65-F5344CB8AC3E}">
        <p14:creationId xmlns:p14="http://schemas.microsoft.com/office/powerpoint/2010/main" val="219209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Date Placeholder 2"/>
          <p:cNvSpPr>
            <a:spLocks noGrp="1"/>
          </p:cNvSpPr>
          <p:nvPr>
            <p:ph type="dt" sz="half" idx="10"/>
          </p:nvPr>
        </p:nvSpPr>
        <p:spPr/>
        <p:txBody>
          <a:bodyPr/>
          <a:lstStyle/>
          <a:p>
            <a:pPr>
              <a:defRPr/>
            </a:pPr>
            <a:fld id="{374FD281-151C-456C-AD6E-FBB9064D541F}" type="datetime1">
              <a:rPr lang="en-US" smtClean="0"/>
              <a:t>11/5/2023</a:t>
            </a:fld>
            <a:endParaRPr lang="en-US" altLang="en-US"/>
          </a:p>
        </p:txBody>
      </p:sp>
      <p:sp>
        <p:nvSpPr>
          <p:cNvPr id="4" name="Footer Placeholder 3"/>
          <p:cNvSpPr>
            <a:spLocks noGrp="1"/>
          </p:cNvSpPr>
          <p:nvPr>
            <p:ph type="ftr" sz="quarter" idx="11"/>
          </p:nvPr>
        </p:nvSpPr>
        <p:spPr/>
        <p:txBody>
          <a:bodyPr/>
          <a:lstStyle/>
          <a:p>
            <a:endParaRPr lang="fr-CA"/>
          </a:p>
        </p:txBody>
      </p:sp>
      <p:sp>
        <p:nvSpPr>
          <p:cNvPr id="5" name="Slide Number Placeholder 4"/>
          <p:cNvSpPr>
            <a:spLocks noGrp="1"/>
          </p:cNvSpPr>
          <p:nvPr>
            <p:ph type="sldNum" sz="quarter" idx="12"/>
          </p:nvPr>
        </p:nvSpPr>
        <p:spPr/>
        <p:txBody>
          <a:bodyPr/>
          <a:lstStyle/>
          <a:p>
            <a:pPr>
              <a:defRPr/>
            </a:pPr>
            <a:fld id="{3B1E4088-4144-4531-AD60-E3883B742C1B}" type="slidenum">
              <a:rPr lang="en-US" altLang="en-US" smtClean="0"/>
              <a:pPr>
                <a:defRPr/>
              </a:pPr>
              <a:t>‹N°›</a:t>
            </a:fld>
            <a:endParaRPr lang="en-US" altLang="en-US"/>
          </a:p>
        </p:txBody>
      </p:sp>
    </p:spTree>
    <p:extLst>
      <p:ext uri="{BB962C8B-B14F-4D97-AF65-F5344CB8AC3E}">
        <p14:creationId xmlns:p14="http://schemas.microsoft.com/office/powerpoint/2010/main" val="1505130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6F602129-DEDE-41AF-8D5A-F8D942A8281C}" type="datetime1">
              <a:rPr lang="en-US" smtClean="0"/>
              <a:t>11/5/2023</a:t>
            </a:fld>
            <a:endParaRPr lang="en-US" altLang="en-US"/>
          </a:p>
        </p:txBody>
      </p:sp>
      <p:sp>
        <p:nvSpPr>
          <p:cNvPr id="3" name="Footer Placeholder 2"/>
          <p:cNvSpPr>
            <a:spLocks noGrp="1"/>
          </p:cNvSpPr>
          <p:nvPr>
            <p:ph type="ftr" sz="quarter" idx="11"/>
          </p:nvPr>
        </p:nvSpPr>
        <p:spPr/>
        <p:txBody>
          <a:bodyPr/>
          <a:lstStyle/>
          <a:p>
            <a:endParaRPr lang="fr-CA"/>
          </a:p>
        </p:txBody>
      </p:sp>
      <p:sp>
        <p:nvSpPr>
          <p:cNvPr id="4" name="Slide Number Placeholder 3"/>
          <p:cNvSpPr>
            <a:spLocks noGrp="1"/>
          </p:cNvSpPr>
          <p:nvPr>
            <p:ph type="sldNum" sz="quarter" idx="12"/>
          </p:nvPr>
        </p:nvSpPr>
        <p:spPr/>
        <p:txBody>
          <a:bodyPr/>
          <a:lstStyle/>
          <a:p>
            <a:pPr>
              <a:defRPr/>
            </a:pPr>
            <a:fld id="{A3F0DE2A-C6FA-4F12-9420-08E7A0CB6A00}" type="slidenum">
              <a:rPr lang="en-US" altLang="en-US" smtClean="0"/>
              <a:pPr>
                <a:defRPr/>
              </a:pPr>
              <a:t>‹N°›</a:t>
            </a:fld>
            <a:endParaRPr lang="en-US" altLang="en-US"/>
          </a:p>
        </p:txBody>
      </p:sp>
    </p:spTree>
    <p:extLst>
      <p:ext uri="{BB962C8B-B14F-4D97-AF65-F5344CB8AC3E}">
        <p14:creationId xmlns:p14="http://schemas.microsoft.com/office/powerpoint/2010/main" val="1050856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28600" y="86958"/>
            <a:ext cx="3236913" cy="1162050"/>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3575050" y="1371600"/>
            <a:ext cx="3968750" cy="490907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Text Placeholder 3"/>
          <p:cNvSpPr>
            <a:spLocks noGrp="1"/>
          </p:cNvSpPr>
          <p:nvPr>
            <p:ph type="body" sz="half" idx="2"/>
          </p:nvPr>
        </p:nvSpPr>
        <p:spPr>
          <a:xfrm>
            <a:off x="228600" y="1371600"/>
            <a:ext cx="3236913" cy="491360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pPr>
              <a:defRPr/>
            </a:pPr>
            <a:fld id="{6A5E05C4-068D-4BFC-8A21-EADE37C40BEA}" type="datetime1">
              <a:rPr lang="en-US" smtClean="0"/>
              <a:t>11/5/2023</a:t>
            </a:fld>
            <a:endParaRPr lang="en-US" altLang="en-US"/>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pPr>
              <a:defRPr/>
            </a:pPr>
            <a:fld id="{DF659703-B6A9-49AC-8B9A-8AC8E21B644D}" type="slidenum">
              <a:rPr lang="en-US" altLang="en-US" smtClean="0"/>
              <a:pPr>
                <a:defRPr/>
              </a:pPr>
              <a:t>‹N°›</a:t>
            </a:fld>
            <a:endParaRPr lang="en-US" altLang="en-US"/>
          </a:p>
        </p:txBody>
      </p:sp>
    </p:spTree>
    <p:extLst>
      <p:ext uri="{BB962C8B-B14F-4D97-AF65-F5344CB8AC3E}">
        <p14:creationId xmlns:p14="http://schemas.microsoft.com/office/powerpoint/2010/main" val="2244445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3000" y="4800600"/>
            <a:ext cx="5486400" cy="566738"/>
          </a:xfrm>
        </p:spPr>
        <p:txBody>
          <a:bodyPr anchor="b"/>
          <a:lstStyle>
            <a:lvl1pPr algn="l">
              <a:defRPr sz="2000" b="1">
                <a:solidFill>
                  <a:schemeClr val="tx1"/>
                </a:solidFill>
              </a:defRPr>
            </a:lvl1pPr>
          </a:lstStyle>
          <a:p>
            <a:r>
              <a:rPr lang="fr-FR"/>
              <a:t>Modifiez le style du titre</a:t>
            </a:r>
            <a:endParaRPr lang="en-US"/>
          </a:p>
        </p:txBody>
      </p:sp>
      <p:sp>
        <p:nvSpPr>
          <p:cNvPr id="3" name="Picture Placeholder 2"/>
          <p:cNvSpPr>
            <a:spLocks noGrp="1"/>
          </p:cNvSpPr>
          <p:nvPr>
            <p:ph type="pic" idx="1"/>
          </p:nvPr>
        </p:nvSpPr>
        <p:spPr>
          <a:xfrm>
            <a:off x="1143000"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a:p>
        </p:txBody>
      </p:sp>
      <p:sp>
        <p:nvSpPr>
          <p:cNvPr id="4" name="Text Placeholder 3"/>
          <p:cNvSpPr>
            <a:spLocks noGrp="1"/>
          </p:cNvSpPr>
          <p:nvPr>
            <p:ph type="body" sz="half" idx="2"/>
          </p:nvPr>
        </p:nvSpPr>
        <p:spPr>
          <a:xfrm>
            <a:off x="1143000"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pPr>
              <a:defRPr/>
            </a:pPr>
            <a:fld id="{53B49826-A3B9-4386-A583-7192D22AC928}" type="datetime1">
              <a:rPr lang="en-US" smtClean="0"/>
              <a:t>11/5/2023</a:t>
            </a:fld>
            <a:endParaRPr lang="en-US" altLang="en-US"/>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pPr>
              <a:defRPr/>
            </a:pPr>
            <a:fld id="{F5EFF904-D263-465B-BDB0-083A7E2ACE75}" type="slidenum">
              <a:rPr lang="en-US" altLang="en-US" smtClean="0"/>
              <a:pPr>
                <a:defRPr/>
              </a:pPr>
              <a:t>‹N°›</a:t>
            </a:fld>
            <a:endParaRPr lang="en-US" altLang="en-US"/>
          </a:p>
        </p:txBody>
      </p:sp>
    </p:spTree>
    <p:extLst>
      <p:ext uri="{BB962C8B-B14F-4D97-AF65-F5344CB8AC3E}">
        <p14:creationId xmlns:p14="http://schemas.microsoft.com/office/powerpoint/2010/main" val="3876418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76200"/>
            <a:ext cx="7239000" cy="1143000"/>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Text Placeholder 2"/>
          <p:cNvSpPr>
            <a:spLocks noGrp="1"/>
          </p:cNvSpPr>
          <p:nvPr>
            <p:ph type="body" idx="1"/>
          </p:nvPr>
        </p:nvSpPr>
        <p:spPr>
          <a:xfrm>
            <a:off x="228600" y="1403874"/>
            <a:ext cx="8686800" cy="4876800"/>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2"/>
          </p:nvPr>
        </p:nvSpPr>
        <p:spPr>
          <a:xfrm>
            <a:off x="214256"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76D0CEFD-FA60-4843-9751-6D8449E423FA}" type="datetime1">
              <a:rPr lang="en-US" smtClean="0"/>
              <a:t>11/5/2023</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a:p>
        </p:txBody>
      </p:sp>
      <p:sp>
        <p:nvSpPr>
          <p:cNvPr id="6" name="Slide Number Placeholder 5"/>
          <p:cNvSpPr>
            <a:spLocks noGrp="1"/>
          </p:cNvSpPr>
          <p:nvPr>
            <p:ph type="sldNum" sz="quarter" idx="4"/>
          </p:nvPr>
        </p:nvSpPr>
        <p:spPr>
          <a:xfrm>
            <a:off x="6773732"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68EB5D8-1891-412D-8094-F73C42FC7F45}" type="slidenum">
              <a:rPr lang="en-US" altLang="en-US" smtClean="0"/>
              <a:pPr>
                <a:defRPr/>
              </a:pPr>
              <a:t>‹N°›</a:t>
            </a:fld>
            <a:endParaRPr lang="en-US" altLang="en-US"/>
          </a:p>
        </p:txBody>
      </p:sp>
      <p:sp>
        <p:nvSpPr>
          <p:cNvPr id="7" name="Text Box 40"/>
          <p:cNvSpPr txBox="1">
            <a:spLocks noChangeArrowheads="1"/>
          </p:cNvSpPr>
          <p:nvPr/>
        </p:nvSpPr>
        <p:spPr bwMode="auto">
          <a:xfrm>
            <a:off x="2987675" y="6200775"/>
            <a:ext cx="3095625" cy="304800"/>
          </a:xfrm>
          <a:prstGeom prst="rect">
            <a:avLst/>
          </a:prstGeom>
          <a:noFill/>
          <a:ln w="9525">
            <a:noFill/>
            <a:miter lim="800000"/>
            <a:headEnd/>
            <a:tailEnd/>
          </a:ln>
          <a:effectLst/>
        </p:spPr>
        <p:txBody>
          <a:bodyPr>
            <a:spAutoFit/>
          </a:bodyPr>
          <a:lstStyle/>
          <a:p>
            <a:pPr algn="ctr">
              <a:spcBef>
                <a:spcPct val="50000"/>
              </a:spcBef>
              <a:defRPr/>
            </a:pPr>
            <a:endParaRPr lang="fr-FR" sz="1400">
              <a:sym typeface="Symbol" pitchFamily="18" charset="2"/>
            </a:endParaRPr>
          </a:p>
        </p:txBody>
      </p:sp>
      <p:sp>
        <p:nvSpPr>
          <p:cNvPr id="8" name="Text Box 40">
            <a:extLst>
              <a:ext uri="{FF2B5EF4-FFF2-40B4-BE49-F238E27FC236}">
                <a16:creationId xmlns:a16="http://schemas.microsoft.com/office/drawing/2014/main" id="{8420F1FA-9018-47E5-876D-49BA94BB90B1}"/>
              </a:ext>
            </a:extLst>
          </p:cNvPr>
          <p:cNvSpPr txBox="1">
            <a:spLocks noChangeArrowheads="1"/>
          </p:cNvSpPr>
          <p:nvPr/>
        </p:nvSpPr>
        <p:spPr bwMode="auto">
          <a:xfrm>
            <a:off x="2987675" y="6200775"/>
            <a:ext cx="3095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endParaRPr lang="fr-FR" sz="1400">
              <a:sym typeface="Symbol" pitchFamily="18" charset="2"/>
            </a:endParaRPr>
          </a:p>
        </p:txBody>
      </p:sp>
      <p:sp>
        <p:nvSpPr>
          <p:cNvPr id="9" name="Text Box 40">
            <a:extLst>
              <a:ext uri="{FF2B5EF4-FFF2-40B4-BE49-F238E27FC236}">
                <a16:creationId xmlns:a16="http://schemas.microsoft.com/office/drawing/2014/main" id="{FD5093A3-421D-4DC0-B19D-FDD8AD9F225A}"/>
              </a:ext>
            </a:extLst>
          </p:cNvPr>
          <p:cNvSpPr txBox="1">
            <a:spLocks noChangeArrowheads="1"/>
          </p:cNvSpPr>
          <p:nvPr userDrawn="1"/>
        </p:nvSpPr>
        <p:spPr bwMode="auto">
          <a:xfrm>
            <a:off x="2987675" y="6200775"/>
            <a:ext cx="3095625" cy="304800"/>
          </a:xfrm>
          <a:prstGeom prst="rect">
            <a:avLst/>
          </a:prstGeom>
          <a:noFill/>
          <a:ln w="9525">
            <a:noFill/>
            <a:miter lim="800000"/>
            <a:headEnd/>
            <a:tailEnd/>
          </a:ln>
          <a:effectLst/>
        </p:spPr>
        <p:txBody>
          <a:bodyPr>
            <a:spAutoFit/>
          </a:bodyPr>
          <a:lstStyle/>
          <a:p>
            <a:pPr algn="ctr">
              <a:spcBef>
                <a:spcPct val="50000"/>
              </a:spcBef>
              <a:defRPr/>
            </a:pPr>
            <a:endParaRPr lang="fr-FR" sz="1400">
              <a:sym typeface="Symbol" pitchFamily="18" charset="2"/>
            </a:endParaRPr>
          </a:p>
        </p:txBody>
      </p:sp>
    </p:spTree>
    <p:extLst>
      <p:ext uri="{BB962C8B-B14F-4D97-AF65-F5344CB8AC3E}">
        <p14:creationId xmlns:p14="http://schemas.microsoft.com/office/powerpoint/2010/main" val="4271872296"/>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Lst>
  <p:hf hdr="0" ftr="0" dt="0"/>
  <p:txStyles>
    <p:titleStyle>
      <a:lvl1pPr algn="l" defTabSz="914400" rtl="0" eaLnBrk="1" latinLnBrk="0" hangingPunct="1">
        <a:spcBef>
          <a:spcPct val="0"/>
        </a:spcBef>
        <a:buNone/>
        <a:defRPr sz="4400" b="1" kern="120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tags" Target="../tags/tag37.xml"/><Relationship Id="rId7" Type="http://schemas.openxmlformats.org/officeDocument/2006/relationships/image" Target="../media/image5.jpg"/><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slideLayout" Target="../slideLayouts/slideLayout2.xml"/><Relationship Id="rId5" Type="http://schemas.openxmlformats.org/officeDocument/2006/relationships/tags" Target="../tags/tag39.xml"/><Relationship Id="rId4" Type="http://schemas.openxmlformats.org/officeDocument/2006/relationships/tags" Target="../tags/tag38.xml"/></Relationships>
</file>

<file path=ppt/slides/_rels/slide11.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slideLayout" Target="../slideLayouts/slideLayout2.xml"/><Relationship Id="rId4" Type="http://schemas.openxmlformats.org/officeDocument/2006/relationships/tags" Target="../tags/tag43.xml"/></Relationships>
</file>

<file path=ppt/slides/_rels/slide12.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slideLayout" Target="../slideLayouts/slideLayout2.xml"/><Relationship Id="rId4" Type="http://schemas.openxmlformats.org/officeDocument/2006/relationships/tags" Target="../tags/tag47.xml"/></Relationships>
</file>

<file path=ppt/slides/_rels/slide13.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slideLayout" Target="../slideLayouts/slideLayout2.xml"/><Relationship Id="rId4" Type="http://schemas.openxmlformats.org/officeDocument/2006/relationships/tags" Target="../tags/tag51.xml"/></Relationships>
</file>

<file path=ppt/slides/_rels/slide14.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slideLayout" Target="../slideLayouts/slideLayout2.xml"/><Relationship Id="rId4" Type="http://schemas.openxmlformats.org/officeDocument/2006/relationships/tags" Target="../tags/tag55.xml"/></Relationships>
</file>

<file path=ppt/slides/_rels/slide15.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5" Type="http://schemas.openxmlformats.org/officeDocument/2006/relationships/slideLayout" Target="../slideLayouts/slideLayout2.xml"/><Relationship Id="rId4" Type="http://schemas.openxmlformats.org/officeDocument/2006/relationships/tags" Target="../tags/tag59.xml"/></Relationships>
</file>

<file path=ppt/slides/_rels/slide16.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 Id="rId5" Type="http://schemas.openxmlformats.org/officeDocument/2006/relationships/slideLayout" Target="../slideLayouts/slideLayout2.xml"/><Relationship Id="rId4" Type="http://schemas.openxmlformats.org/officeDocument/2006/relationships/tags" Target="../tags/tag63.xml"/></Relationships>
</file>

<file path=ppt/slides/_rels/slide17.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slideLayout" Target="../slideLayouts/slideLayout2.xml"/><Relationship Id="rId4" Type="http://schemas.openxmlformats.org/officeDocument/2006/relationships/tags" Target="../tags/tag67.xml"/></Relationships>
</file>

<file path=ppt/slides/_rels/slide18.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 Id="rId5" Type="http://schemas.openxmlformats.org/officeDocument/2006/relationships/slideLayout" Target="../slideLayouts/slideLayout2.xml"/><Relationship Id="rId4" Type="http://schemas.openxmlformats.org/officeDocument/2006/relationships/tags" Target="../tags/tag71.xml"/></Relationships>
</file>

<file path=ppt/slides/_rels/slide19.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6.jpg"/><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slideLayout" Target="../slideLayouts/slideLayout2.xml"/><Relationship Id="rId5" Type="http://schemas.openxmlformats.org/officeDocument/2006/relationships/tags" Target="../tags/tag76.xml"/><Relationship Id="rId4" Type="http://schemas.openxmlformats.org/officeDocument/2006/relationships/tags" Target="../tags/tag75.xml"/></Relationships>
</file>

<file path=ppt/slides/_rels/slide2.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3.png"/><Relationship Id="rId5" Type="http://schemas.openxmlformats.org/officeDocument/2006/relationships/slideLayout" Target="../slideLayouts/slideLayout2.xml"/><Relationship Id="rId4" Type="http://schemas.openxmlformats.org/officeDocument/2006/relationships/tags" Target="../tags/tag6.xml"/></Relationships>
</file>

<file path=ppt/slides/_rels/slide20.xml.rels><?xml version="1.0" encoding="UTF-8" standalone="yes"?>
<Relationships xmlns="http://schemas.openxmlformats.org/package/2006/relationships"><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 Id="rId5" Type="http://schemas.openxmlformats.org/officeDocument/2006/relationships/slideLayout" Target="../slideLayouts/slideLayout2.xml"/><Relationship Id="rId4" Type="http://schemas.openxmlformats.org/officeDocument/2006/relationships/tags" Target="../tags/tag80.xml"/></Relationships>
</file>

<file path=ppt/slides/_rels/slide21.xml.rels><?xml version="1.0" encoding="UTF-8" standalone="yes"?>
<Relationships xmlns="http://schemas.openxmlformats.org/package/2006/relationships"><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 Id="rId5" Type="http://schemas.openxmlformats.org/officeDocument/2006/relationships/slideLayout" Target="../slideLayouts/slideLayout2.xml"/><Relationship Id="rId4" Type="http://schemas.openxmlformats.org/officeDocument/2006/relationships/tags" Target="../tags/tag84.xml"/></Relationships>
</file>

<file path=ppt/slides/_rels/slide22.xml.rels><?xml version="1.0" encoding="UTF-8" standalone="yes"?>
<Relationships xmlns="http://schemas.openxmlformats.org/package/2006/relationships"><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tags" Target="../tags/tag85.xml"/><Relationship Id="rId5" Type="http://schemas.openxmlformats.org/officeDocument/2006/relationships/slideLayout" Target="../slideLayouts/slideLayout2.xml"/><Relationship Id="rId4" Type="http://schemas.openxmlformats.org/officeDocument/2006/relationships/tags" Target="../tags/tag88.xml"/></Relationships>
</file>

<file path=ppt/slides/_rels/slide23.xml.rels><?xml version="1.0" encoding="UTF-8" standalone="yes"?>
<Relationships xmlns="http://schemas.openxmlformats.org/package/2006/relationships"><Relationship Id="rId3" Type="http://schemas.openxmlformats.org/officeDocument/2006/relationships/tags" Target="../tags/tag91.xml"/><Relationship Id="rId7" Type="http://schemas.openxmlformats.org/officeDocument/2006/relationships/image" Target="../media/image7.png"/><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slideLayout" Target="../slideLayouts/slideLayout2.xml"/><Relationship Id="rId5" Type="http://schemas.openxmlformats.org/officeDocument/2006/relationships/tags" Target="../tags/tag93.xml"/><Relationship Id="rId4" Type="http://schemas.openxmlformats.org/officeDocument/2006/relationships/tags" Target="../tags/tag92.xml"/></Relationships>
</file>

<file path=ppt/slides/_rels/slide24.xml.rels><?xml version="1.0" encoding="UTF-8" standalone="yes"?>
<Relationships xmlns="http://schemas.openxmlformats.org/package/2006/relationships"><Relationship Id="rId3" Type="http://schemas.openxmlformats.org/officeDocument/2006/relationships/tags" Target="../tags/tag96.xml"/><Relationship Id="rId7" Type="http://schemas.openxmlformats.org/officeDocument/2006/relationships/image" Target="../media/image8.png"/><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slideLayout" Target="../slideLayouts/slideLayout2.xml"/><Relationship Id="rId5" Type="http://schemas.openxmlformats.org/officeDocument/2006/relationships/tags" Target="../tags/tag98.xml"/><Relationship Id="rId4" Type="http://schemas.openxmlformats.org/officeDocument/2006/relationships/tags" Target="../tags/tag97.xml"/></Relationships>
</file>

<file path=ppt/slides/_rels/slide25.xml.rels><?xml version="1.0" encoding="UTF-8" standalone="yes"?>
<Relationships xmlns="http://schemas.openxmlformats.org/package/2006/relationships"><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tags" Target="../tags/tag99.xml"/><Relationship Id="rId5" Type="http://schemas.openxmlformats.org/officeDocument/2006/relationships/slideLayout" Target="../slideLayouts/slideLayout2.xml"/><Relationship Id="rId4" Type="http://schemas.openxmlformats.org/officeDocument/2006/relationships/tags" Target="../tags/tag102.xml"/></Relationships>
</file>

<file path=ppt/slides/_rels/slide26.xml.rels><?xml version="1.0" encoding="UTF-8" standalone="yes"?>
<Relationships xmlns="http://schemas.openxmlformats.org/package/2006/relationships"><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 Id="rId5" Type="http://schemas.openxmlformats.org/officeDocument/2006/relationships/slideLayout" Target="../slideLayouts/slideLayout2.xml"/><Relationship Id="rId4" Type="http://schemas.openxmlformats.org/officeDocument/2006/relationships/tags" Target="../tags/tag106.xml"/></Relationships>
</file>

<file path=ppt/slides/_rels/slide27.xml.rels><?xml version="1.0" encoding="UTF-8" standalone="yes"?>
<Relationships xmlns="http://schemas.openxmlformats.org/package/2006/relationships"><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tags" Target="../tags/tag107.xml"/><Relationship Id="rId5" Type="http://schemas.openxmlformats.org/officeDocument/2006/relationships/slideLayout" Target="../slideLayouts/slideLayout2.xml"/><Relationship Id="rId4" Type="http://schemas.openxmlformats.org/officeDocument/2006/relationships/tags" Target="../tags/tag110.xml"/></Relationships>
</file>

<file path=ppt/slides/_rels/slide28.xml.rels><?xml version="1.0" encoding="UTF-8" standalone="yes"?>
<Relationships xmlns="http://schemas.openxmlformats.org/package/2006/relationships"><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tags" Target="../tags/tag111.xml"/><Relationship Id="rId5" Type="http://schemas.openxmlformats.org/officeDocument/2006/relationships/slideLayout" Target="../slideLayouts/slideLayout2.xml"/><Relationship Id="rId4" Type="http://schemas.openxmlformats.org/officeDocument/2006/relationships/tags" Target="../tags/tag114.xml"/></Relationships>
</file>

<file path=ppt/slides/_rels/slide29.xml.rels><?xml version="1.0" encoding="UTF-8" standalone="yes"?>
<Relationships xmlns="http://schemas.openxmlformats.org/package/2006/relationships"><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tags" Target="../tags/tag115.xml"/><Relationship Id="rId5" Type="http://schemas.openxmlformats.org/officeDocument/2006/relationships/slideLayout" Target="../slideLayouts/slideLayout2.xml"/><Relationship Id="rId4" Type="http://schemas.openxmlformats.org/officeDocument/2006/relationships/tags" Target="../tags/tag118.xml"/></Relationships>
</file>

<file path=ppt/slides/_rels/slide3.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slideLayout" Target="../slideLayouts/slideLayout2.xml"/><Relationship Id="rId4" Type="http://schemas.openxmlformats.org/officeDocument/2006/relationships/tags" Target="../tags/tag10.xml"/></Relationships>
</file>

<file path=ppt/slides/_rels/slide30.xml.rels><?xml version="1.0" encoding="UTF-8" standalone="yes"?>
<Relationships xmlns="http://schemas.openxmlformats.org/package/2006/relationships"><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tags" Target="../tags/tag119.xml"/><Relationship Id="rId5" Type="http://schemas.openxmlformats.org/officeDocument/2006/relationships/slideLayout" Target="../slideLayouts/slideLayout2.xml"/><Relationship Id="rId4" Type="http://schemas.openxmlformats.org/officeDocument/2006/relationships/tags" Target="../tags/tag122.xml"/></Relationships>
</file>

<file path=ppt/slides/_rels/slide31.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tags" Target="../tags/tag123.xml"/><Relationship Id="rId5" Type="http://schemas.openxmlformats.org/officeDocument/2006/relationships/slideLayout" Target="../slideLayouts/slideLayout2.xml"/><Relationship Id="rId4" Type="http://schemas.openxmlformats.org/officeDocument/2006/relationships/tags" Target="../tags/tag126.xml"/></Relationships>
</file>

<file path=ppt/slides/_rels/slide32.xml.rels><?xml version="1.0" encoding="UTF-8" standalone="yes"?>
<Relationships xmlns="http://schemas.openxmlformats.org/package/2006/relationships"><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tags" Target="../tags/tag127.xml"/><Relationship Id="rId5" Type="http://schemas.openxmlformats.org/officeDocument/2006/relationships/slideLayout" Target="../slideLayouts/slideLayout2.xml"/><Relationship Id="rId4" Type="http://schemas.openxmlformats.org/officeDocument/2006/relationships/tags" Target="../tags/tag130.xml"/></Relationships>
</file>

<file path=ppt/slides/_rels/slide33.xml.rels><?xml version="1.0" encoding="UTF-8" standalone="yes"?>
<Relationships xmlns="http://schemas.openxmlformats.org/package/2006/relationships"><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tags" Target="../tags/tag131.xml"/><Relationship Id="rId5" Type="http://schemas.openxmlformats.org/officeDocument/2006/relationships/slideLayout" Target="../slideLayouts/slideLayout2.xml"/><Relationship Id="rId4" Type="http://schemas.openxmlformats.org/officeDocument/2006/relationships/tags" Target="../tags/tag134.xml"/></Relationships>
</file>

<file path=ppt/slides/_rels/slide34.xml.rels><?xml version="1.0" encoding="UTF-8" standalone="yes"?>
<Relationships xmlns="http://schemas.openxmlformats.org/package/2006/relationships"><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 Id="rId6" Type="http://schemas.openxmlformats.org/officeDocument/2006/relationships/image" Target="../media/image9.jpg"/><Relationship Id="rId5" Type="http://schemas.openxmlformats.org/officeDocument/2006/relationships/slideLayout" Target="../slideLayouts/slideLayout2.xml"/><Relationship Id="rId4" Type="http://schemas.openxmlformats.org/officeDocument/2006/relationships/tags" Target="../tags/tag138.xml"/></Relationships>
</file>

<file path=ppt/slides/_rels/slide35.xml.rels><?xml version="1.0" encoding="UTF-8" standalone="yes"?>
<Relationships xmlns="http://schemas.openxmlformats.org/package/2006/relationships"><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tags" Target="../tags/tag139.xml"/><Relationship Id="rId5" Type="http://schemas.openxmlformats.org/officeDocument/2006/relationships/slideLayout" Target="../slideLayouts/slideLayout2.xml"/><Relationship Id="rId4" Type="http://schemas.openxmlformats.org/officeDocument/2006/relationships/tags" Target="../tags/tag142.xml"/></Relationships>
</file>

<file path=ppt/slides/_rels/slide36.xml.rels><?xml version="1.0" encoding="UTF-8" standalone="yes"?>
<Relationships xmlns="http://schemas.openxmlformats.org/package/2006/relationships"><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tags" Target="../tags/tag143.xml"/><Relationship Id="rId5" Type="http://schemas.openxmlformats.org/officeDocument/2006/relationships/slideLayout" Target="../slideLayouts/slideLayout2.xml"/><Relationship Id="rId4" Type="http://schemas.openxmlformats.org/officeDocument/2006/relationships/tags" Target="../tags/tag146.xml"/></Relationships>
</file>

<file path=ppt/slides/_rels/slide37.xml.rels><?xml version="1.0" encoding="UTF-8" standalone="yes"?>
<Relationships xmlns="http://schemas.openxmlformats.org/package/2006/relationships"><Relationship Id="rId3" Type="http://schemas.openxmlformats.org/officeDocument/2006/relationships/tags" Target="../tags/tag149.xml"/><Relationship Id="rId2" Type="http://schemas.openxmlformats.org/officeDocument/2006/relationships/tags" Target="../tags/tag148.xml"/><Relationship Id="rId1" Type="http://schemas.openxmlformats.org/officeDocument/2006/relationships/tags" Target="../tags/tag147.xml"/><Relationship Id="rId5" Type="http://schemas.openxmlformats.org/officeDocument/2006/relationships/slideLayout" Target="../slideLayouts/slideLayout2.xml"/><Relationship Id="rId4" Type="http://schemas.openxmlformats.org/officeDocument/2006/relationships/tags" Target="../tags/tag150.xml"/></Relationships>
</file>

<file path=ppt/slides/_rels/slide38.xml.rels><?xml version="1.0" encoding="UTF-8" standalone="yes"?>
<Relationships xmlns="http://schemas.openxmlformats.org/package/2006/relationships"><Relationship Id="rId3" Type="http://schemas.openxmlformats.org/officeDocument/2006/relationships/tags" Target="../tags/tag153.xml"/><Relationship Id="rId2" Type="http://schemas.openxmlformats.org/officeDocument/2006/relationships/tags" Target="../tags/tag152.xml"/><Relationship Id="rId1" Type="http://schemas.openxmlformats.org/officeDocument/2006/relationships/tags" Target="../tags/tag151.xml"/><Relationship Id="rId5" Type="http://schemas.openxmlformats.org/officeDocument/2006/relationships/slideLayout" Target="../slideLayouts/slideLayout2.xml"/><Relationship Id="rId4" Type="http://schemas.openxmlformats.org/officeDocument/2006/relationships/tags" Target="../tags/tag154.xml"/></Relationships>
</file>

<file path=ppt/slides/_rels/slide39.xml.rels><?xml version="1.0" encoding="UTF-8" standalone="yes"?>
<Relationships xmlns="http://schemas.openxmlformats.org/package/2006/relationships"><Relationship Id="rId3" Type="http://schemas.openxmlformats.org/officeDocument/2006/relationships/tags" Target="../tags/tag157.xml"/><Relationship Id="rId2" Type="http://schemas.openxmlformats.org/officeDocument/2006/relationships/tags" Target="../tags/tag156.xml"/><Relationship Id="rId1" Type="http://schemas.openxmlformats.org/officeDocument/2006/relationships/tags" Target="../tags/tag155.xml"/><Relationship Id="rId5" Type="http://schemas.openxmlformats.org/officeDocument/2006/relationships/slideLayout" Target="../slideLayouts/slideLayout2.xml"/><Relationship Id="rId4" Type="http://schemas.openxmlformats.org/officeDocument/2006/relationships/tags" Target="../tags/tag158.xml"/></Relationships>
</file>

<file path=ppt/slides/_rels/slide4.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slideLayout" Target="../slideLayouts/slideLayout2.xml"/><Relationship Id="rId4" Type="http://schemas.openxmlformats.org/officeDocument/2006/relationships/tags" Target="../tags/tag14.xml"/></Relationships>
</file>

<file path=ppt/slides/_rels/slide40.xml.rels><?xml version="1.0" encoding="UTF-8" standalone="yes"?>
<Relationships xmlns="http://schemas.openxmlformats.org/package/2006/relationships"><Relationship Id="rId3" Type="http://schemas.openxmlformats.org/officeDocument/2006/relationships/tags" Target="../tags/tag161.xml"/><Relationship Id="rId2" Type="http://schemas.openxmlformats.org/officeDocument/2006/relationships/tags" Target="../tags/tag160.xml"/><Relationship Id="rId1" Type="http://schemas.openxmlformats.org/officeDocument/2006/relationships/tags" Target="../tags/tag159.xml"/><Relationship Id="rId5" Type="http://schemas.openxmlformats.org/officeDocument/2006/relationships/slideLayout" Target="../slideLayouts/slideLayout2.xml"/><Relationship Id="rId4" Type="http://schemas.openxmlformats.org/officeDocument/2006/relationships/tags" Target="../tags/tag162.xml"/></Relationships>
</file>

<file path=ppt/slides/_rels/slide41.xml.rels><?xml version="1.0" encoding="UTF-8" standalone="yes"?>
<Relationships xmlns="http://schemas.openxmlformats.org/package/2006/relationships"><Relationship Id="rId3" Type="http://schemas.openxmlformats.org/officeDocument/2006/relationships/tags" Target="../tags/tag165.xml"/><Relationship Id="rId2" Type="http://schemas.openxmlformats.org/officeDocument/2006/relationships/tags" Target="../tags/tag164.xml"/><Relationship Id="rId1" Type="http://schemas.openxmlformats.org/officeDocument/2006/relationships/tags" Target="../tags/tag163.xml"/><Relationship Id="rId5" Type="http://schemas.openxmlformats.org/officeDocument/2006/relationships/slideLayout" Target="../slideLayouts/slideLayout2.xml"/><Relationship Id="rId4" Type="http://schemas.openxmlformats.org/officeDocument/2006/relationships/tags" Target="../tags/tag166.xml"/></Relationships>
</file>

<file path=ppt/slides/_rels/slide42.xml.rels><?xml version="1.0" encoding="UTF-8" standalone="yes"?>
<Relationships xmlns="http://schemas.openxmlformats.org/package/2006/relationships"><Relationship Id="rId3" Type="http://schemas.openxmlformats.org/officeDocument/2006/relationships/tags" Target="../tags/tag169.xml"/><Relationship Id="rId2" Type="http://schemas.openxmlformats.org/officeDocument/2006/relationships/tags" Target="../tags/tag168.xml"/><Relationship Id="rId1" Type="http://schemas.openxmlformats.org/officeDocument/2006/relationships/tags" Target="../tags/tag167.xml"/><Relationship Id="rId5" Type="http://schemas.openxmlformats.org/officeDocument/2006/relationships/slideLayout" Target="../slideLayouts/slideLayout2.xml"/><Relationship Id="rId4" Type="http://schemas.openxmlformats.org/officeDocument/2006/relationships/tags" Target="../tags/tag170.xml"/></Relationships>
</file>

<file path=ppt/slides/_rels/slide43.xml.rels><?xml version="1.0" encoding="UTF-8" standalone="yes"?>
<Relationships xmlns="http://schemas.openxmlformats.org/package/2006/relationships"><Relationship Id="rId3" Type="http://schemas.openxmlformats.org/officeDocument/2006/relationships/tags" Target="../tags/tag173.xml"/><Relationship Id="rId2" Type="http://schemas.openxmlformats.org/officeDocument/2006/relationships/tags" Target="../tags/tag172.xml"/><Relationship Id="rId1" Type="http://schemas.openxmlformats.org/officeDocument/2006/relationships/tags" Target="../tags/tag171.xml"/><Relationship Id="rId5" Type="http://schemas.openxmlformats.org/officeDocument/2006/relationships/slideLayout" Target="../slideLayouts/slideLayout2.xml"/><Relationship Id="rId4" Type="http://schemas.openxmlformats.org/officeDocument/2006/relationships/tags" Target="../tags/tag174.xml"/></Relationships>
</file>

<file path=ppt/slides/_rels/slide44.xml.rels><?xml version="1.0" encoding="UTF-8" standalone="yes"?>
<Relationships xmlns="http://schemas.openxmlformats.org/package/2006/relationships"><Relationship Id="rId3" Type="http://schemas.openxmlformats.org/officeDocument/2006/relationships/tags" Target="../tags/tag177.xml"/><Relationship Id="rId2" Type="http://schemas.openxmlformats.org/officeDocument/2006/relationships/tags" Target="../tags/tag176.xml"/><Relationship Id="rId1" Type="http://schemas.openxmlformats.org/officeDocument/2006/relationships/tags" Target="../tags/tag175.xml"/><Relationship Id="rId5" Type="http://schemas.openxmlformats.org/officeDocument/2006/relationships/slideLayout" Target="../slideLayouts/slideLayout2.xml"/><Relationship Id="rId4" Type="http://schemas.openxmlformats.org/officeDocument/2006/relationships/tags" Target="../tags/tag178.xml"/></Relationships>
</file>

<file path=ppt/slides/_rels/slide45.xml.rels><?xml version="1.0" encoding="UTF-8" standalone="yes"?>
<Relationships xmlns="http://schemas.openxmlformats.org/package/2006/relationships"><Relationship Id="rId3" Type="http://schemas.openxmlformats.org/officeDocument/2006/relationships/tags" Target="../tags/tag181.xml"/><Relationship Id="rId2" Type="http://schemas.openxmlformats.org/officeDocument/2006/relationships/tags" Target="../tags/tag180.xml"/><Relationship Id="rId1" Type="http://schemas.openxmlformats.org/officeDocument/2006/relationships/tags" Target="../tags/tag179.xml"/><Relationship Id="rId5" Type="http://schemas.openxmlformats.org/officeDocument/2006/relationships/slideLayout" Target="../slideLayouts/slideLayout2.xml"/><Relationship Id="rId4" Type="http://schemas.openxmlformats.org/officeDocument/2006/relationships/tags" Target="../tags/tag182.xml"/></Relationships>
</file>

<file path=ppt/slides/_rels/slide46.xml.rels><?xml version="1.0" encoding="UTF-8" standalone="yes"?>
<Relationships xmlns="http://schemas.openxmlformats.org/package/2006/relationships"><Relationship Id="rId3" Type="http://schemas.openxmlformats.org/officeDocument/2006/relationships/tags" Target="../tags/tag185.xml"/><Relationship Id="rId2" Type="http://schemas.openxmlformats.org/officeDocument/2006/relationships/tags" Target="../tags/tag184.xml"/><Relationship Id="rId1" Type="http://schemas.openxmlformats.org/officeDocument/2006/relationships/tags" Target="../tags/tag183.xml"/><Relationship Id="rId6" Type="http://schemas.openxmlformats.org/officeDocument/2006/relationships/image" Target="../media/image10.jpg"/><Relationship Id="rId5" Type="http://schemas.openxmlformats.org/officeDocument/2006/relationships/slideLayout" Target="../slideLayouts/slideLayout2.xml"/><Relationship Id="rId4" Type="http://schemas.openxmlformats.org/officeDocument/2006/relationships/tags" Target="../tags/tag186.xml"/></Relationships>
</file>

<file path=ppt/slides/_rels/slide47.xml.rels><?xml version="1.0" encoding="UTF-8" standalone="yes"?>
<Relationships xmlns="http://schemas.openxmlformats.org/package/2006/relationships"><Relationship Id="rId3" Type="http://schemas.openxmlformats.org/officeDocument/2006/relationships/tags" Target="../tags/tag189.xml"/><Relationship Id="rId2" Type="http://schemas.openxmlformats.org/officeDocument/2006/relationships/tags" Target="../tags/tag188.xml"/><Relationship Id="rId1" Type="http://schemas.openxmlformats.org/officeDocument/2006/relationships/tags" Target="../tags/tag187.xml"/><Relationship Id="rId5" Type="http://schemas.openxmlformats.org/officeDocument/2006/relationships/slideLayout" Target="../slideLayouts/slideLayout2.xml"/><Relationship Id="rId4" Type="http://schemas.openxmlformats.org/officeDocument/2006/relationships/tags" Target="../tags/tag190.xml"/></Relationships>
</file>

<file path=ppt/slides/_rels/slide48.xml.rels><?xml version="1.0" encoding="UTF-8" standalone="yes"?>
<Relationships xmlns="http://schemas.openxmlformats.org/package/2006/relationships"><Relationship Id="rId3" Type="http://schemas.openxmlformats.org/officeDocument/2006/relationships/tags" Target="../tags/tag193.xml"/><Relationship Id="rId2" Type="http://schemas.openxmlformats.org/officeDocument/2006/relationships/tags" Target="../tags/tag192.xml"/><Relationship Id="rId1" Type="http://schemas.openxmlformats.org/officeDocument/2006/relationships/tags" Target="../tags/tag191.xml"/><Relationship Id="rId5" Type="http://schemas.openxmlformats.org/officeDocument/2006/relationships/slideLayout" Target="../slideLayouts/slideLayout2.xml"/><Relationship Id="rId4" Type="http://schemas.openxmlformats.org/officeDocument/2006/relationships/tags" Target="../tags/tag194.xml"/></Relationships>
</file>

<file path=ppt/slides/_rels/slide49.xml.rels><?xml version="1.0" encoding="UTF-8" standalone="yes"?>
<Relationships xmlns="http://schemas.openxmlformats.org/package/2006/relationships"><Relationship Id="rId3" Type="http://schemas.openxmlformats.org/officeDocument/2006/relationships/tags" Target="../tags/tag197.xml"/><Relationship Id="rId2" Type="http://schemas.openxmlformats.org/officeDocument/2006/relationships/tags" Target="../tags/tag196.xml"/><Relationship Id="rId1" Type="http://schemas.openxmlformats.org/officeDocument/2006/relationships/tags" Target="../tags/tag195.xml"/><Relationship Id="rId5" Type="http://schemas.openxmlformats.org/officeDocument/2006/relationships/slideLayout" Target="../slideLayouts/slideLayout2.xml"/><Relationship Id="rId4" Type="http://schemas.openxmlformats.org/officeDocument/2006/relationships/tags" Target="../tags/tag198.xml"/></Relationships>
</file>

<file path=ppt/slides/_rels/slide5.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slideLayout" Target="../slideLayouts/slideLayout2.xml"/><Relationship Id="rId4" Type="http://schemas.openxmlformats.org/officeDocument/2006/relationships/tags" Target="../tags/tag18.xml"/></Relationships>
</file>

<file path=ppt/slides/_rels/slide50.xml.rels><?xml version="1.0" encoding="UTF-8" standalone="yes"?>
<Relationships xmlns="http://schemas.openxmlformats.org/package/2006/relationships"><Relationship Id="rId3" Type="http://schemas.openxmlformats.org/officeDocument/2006/relationships/tags" Target="../tags/tag201.xml"/><Relationship Id="rId2" Type="http://schemas.openxmlformats.org/officeDocument/2006/relationships/tags" Target="../tags/tag200.xml"/><Relationship Id="rId1" Type="http://schemas.openxmlformats.org/officeDocument/2006/relationships/tags" Target="../tags/tag199.xml"/><Relationship Id="rId5" Type="http://schemas.openxmlformats.org/officeDocument/2006/relationships/slideLayout" Target="../slideLayouts/slideLayout2.xml"/><Relationship Id="rId4" Type="http://schemas.openxmlformats.org/officeDocument/2006/relationships/tags" Target="../tags/tag202.xml"/></Relationships>
</file>

<file path=ppt/slides/_rels/slide51.xml.rels><?xml version="1.0" encoding="UTF-8" standalone="yes"?>
<Relationships xmlns="http://schemas.openxmlformats.org/package/2006/relationships"><Relationship Id="rId3" Type="http://schemas.openxmlformats.org/officeDocument/2006/relationships/tags" Target="../tags/tag205.xml"/><Relationship Id="rId2" Type="http://schemas.openxmlformats.org/officeDocument/2006/relationships/tags" Target="../tags/tag204.xml"/><Relationship Id="rId1" Type="http://schemas.openxmlformats.org/officeDocument/2006/relationships/tags" Target="../tags/tag203.xml"/><Relationship Id="rId5" Type="http://schemas.openxmlformats.org/officeDocument/2006/relationships/slideLayout" Target="../slideLayouts/slideLayout2.xml"/><Relationship Id="rId4" Type="http://schemas.openxmlformats.org/officeDocument/2006/relationships/tags" Target="../tags/tag206.xml"/></Relationships>
</file>

<file path=ppt/slides/_rels/slide52.xml.rels><?xml version="1.0" encoding="UTF-8" standalone="yes"?>
<Relationships xmlns="http://schemas.openxmlformats.org/package/2006/relationships"><Relationship Id="rId3" Type="http://schemas.openxmlformats.org/officeDocument/2006/relationships/tags" Target="../tags/tag209.xml"/><Relationship Id="rId2" Type="http://schemas.openxmlformats.org/officeDocument/2006/relationships/tags" Target="../tags/tag208.xml"/><Relationship Id="rId1" Type="http://schemas.openxmlformats.org/officeDocument/2006/relationships/tags" Target="../tags/tag207.xml"/><Relationship Id="rId5" Type="http://schemas.openxmlformats.org/officeDocument/2006/relationships/slideLayout" Target="../slideLayouts/slideLayout2.xml"/><Relationship Id="rId4" Type="http://schemas.openxmlformats.org/officeDocument/2006/relationships/tags" Target="../tags/tag210.xml"/></Relationships>
</file>

<file path=ppt/slides/_rels/slide53.xml.rels><?xml version="1.0" encoding="UTF-8" standalone="yes"?>
<Relationships xmlns="http://schemas.openxmlformats.org/package/2006/relationships"><Relationship Id="rId3" Type="http://schemas.openxmlformats.org/officeDocument/2006/relationships/tags" Target="../tags/tag213.xml"/><Relationship Id="rId2" Type="http://schemas.openxmlformats.org/officeDocument/2006/relationships/tags" Target="../tags/tag212.xml"/><Relationship Id="rId1" Type="http://schemas.openxmlformats.org/officeDocument/2006/relationships/tags" Target="../tags/tag211.xml"/><Relationship Id="rId5" Type="http://schemas.openxmlformats.org/officeDocument/2006/relationships/slideLayout" Target="../slideLayouts/slideLayout2.xml"/><Relationship Id="rId4" Type="http://schemas.openxmlformats.org/officeDocument/2006/relationships/tags" Target="../tags/tag214.xml"/></Relationships>
</file>

<file path=ppt/slides/_rels/slide54.xml.rels><?xml version="1.0" encoding="UTF-8" standalone="yes"?>
<Relationships xmlns="http://schemas.openxmlformats.org/package/2006/relationships"><Relationship Id="rId3" Type="http://schemas.openxmlformats.org/officeDocument/2006/relationships/tags" Target="../tags/tag217.xml"/><Relationship Id="rId2" Type="http://schemas.openxmlformats.org/officeDocument/2006/relationships/tags" Target="../tags/tag216.xml"/><Relationship Id="rId1" Type="http://schemas.openxmlformats.org/officeDocument/2006/relationships/tags" Target="../tags/tag215.xml"/><Relationship Id="rId5" Type="http://schemas.openxmlformats.org/officeDocument/2006/relationships/slideLayout" Target="../slideLayouts/slideLayout2.xml"/><Relationship Id="rId4" Type="http://schemas.openxmlformats.org/officeDocument/2006/relationships/tags" Target="../tags/tag218.xml"/></Relationships>
</file>

<file path=ppt/slides/_rels/slide55.xml.rels><?xml version="1.0" encoding="UTF-8" standalone="yes"?>
<Relationships xmlns="http://schemas.openxmlformats.org/package/2006/relationships"><Relationship Id="rId3" Type="http://schemas.openxmlformats.org/officeDocument/2006/relationships/tags" Target="../tags/tag221.xml"/><Relationship Id="rId2" Type="http://schemas.openxmlformats.org/officeDocument/2006/relationships/tags" Target="../tags/tag220.xml"/><Relationship Id="rId1" Type="http://schemas.openxmlformats.org/officeDocument/2006/relationships/tags" Target="../tags/tag219.xml"/><Relationship Id="rId5" Type="http://schemas.openxmlformats.org/officeDocument/2006/relationships/slideLayout" Target="../slideLayouts/slideLayout2.xml"/><Relationship Id="rId4" Type="http://schemas.openxmlformats.org/officeDocument/2006/relationships/tags" Target="../tags/tag222.xml"/></Relationships>
</file>

<file path=ppt/slides/_rels/slide56.xml.rels><?xml version="1.0" encoding="UTF-8" standalone="yes"?>
<Relationships xmlns="http://schemas.openxmlformats.org/package/2006/relationships"><Relationship Id="rId3" Type="http://schemas.openxmlformats.org/officeDocument/2006/relationships/tags" Target="../tags/tag225.xml"/><Relationship Id="rId2" Type="http://schemas.openxmlformats.org/officeDocument/2006/relationships/tags" Target="../tags/tag224.xml"/><Relationship Id="rId1" Type="http://schemas.openxmlformats.org/officeDocument/2006/relationships/tags" Target="../tags/tag223.xml"/><Relationship Id="rId5" Type="http://schemas.openxmlformats.org/officeDocument/2006/relationships/slideLayout" Target="../slideLayouts/slideLayout2.xml"/><Relationship Id="rId4" Type="http://schemas.openxmlformats.org/officeDocument/2006/relationships/tags" Target="../tags/tag226.xml"/></Relationships>
</file>

<file path=ppt/slides/_rels/slide57.xml.rels><?xml version="1.0" encoding="UTF-8" standalone="yes"?>
<Relationships xmlns="http://schemas.openxmlformats.org/package/2006/relationships"><Relationship Id="rId3" Type="http://schemas.openxmlformats.org/officeDocument/2006/relationships/tags" Target="../tags/tag229.xml"/><Relationship Id="rId2" Type="http://schemas.openxmlformats.org/officeDocument/2006/relationships/tags" Target="../tags/tag228.xml"/><Relationship Id="rId1" Type="http://schemas.openxmlformats.org/officeDocument/2006/relationships/tags" Target="../tags/tag227.xml"/><Relationship Id="rId5" Type="http://schemas.openxmlformats.org/officeDocument/2006/relationships/slideLayout" Target="../slideLayouts/slideLayout2.xml"/><Relationship Id="rId4" Type="http://schemas.openxmlformats.org/officeDocument/2006/relationships/tags" Target="../tags/tag230.xml"/></Relationships>
</file>

<file path=ppt/slides/_rels/slide58.xml.rels><?xml version="1.0" encoding="UTF-8" standalone="yes"?>
<Relationships xmlns="http://schemas.openxmlformats.org/package/2006/relationships"><Relationship Id="rId8" Type="http://schemas.openxmlformats.org/officeDocument/2006/relationships/tags" Target="../tags/tag238.xml"/><Relationship Id="rId13" Type="http://schemas.microsoft.com/office/2007/relationships/hdphoto" Target="../media/hdphoto1.wdp"/><Relationship Id="rId3" Type="http://schemas.openxmlformats.org/officeDocument/2006/relationships/tags" Target="../tags/tag233.xml"/><Relationship Id="rId7" Type="http://schemas.openxmlformats.org/officeDocument/2006/relationships/tags" Target="../tags/tag237.xml"/><Relationship Id="rId12" Type="http://schemas.openxmlformats.org/officeDocument/2006/relationships/image" Target="../media/image13.png"/><Relationship Id="rId2" Type="http://schemas.openxmlformats.org/officeDocument/2006/relationships/tags" Target="../tags/tag232.xml"/><Relationship Id="rId1" Type="http://schemas.openxmlformats.org/officeDocument/2006/relationships/tags" Target="../tags/tag231.xml"/><Relationship Id="rId6" Type="http://schemas.openxmlformats.org/officeDocument/2006/relationships/tags" Target="../tags/tag236.xml"/><Relationship Id="rId11" Type="http://schemas.openxmlformats.org/officeDocument/2006/relationships/image" Target="../media/image12.png"/><Relationship Id="rId5" Type="http://schemas.openxmlformats.org/officeDocument/2006/relationships/tags" Target="../tags/tag235.xml"/><Relationship Id="rId15" Type="http://schemas.openxmlformats.org/officeDocument/2006/relationships/image" Target="../media/image15.png"/><Relationship Id="rId10" Type="http://schemas.openxmlformats.org/officeDocument/2006/relationships/image" Target="../media/image11.png"/><Relationship Id="rId4" Type="http://schemas.openxmlformats.org/officeDocument/2006/relationships/tags" Target="../tags/tag234.xml"/><Relationship Id="rId9" Type="http://schemas.openxmlformats.org/officeDocument/2006/relationships/slideLayout" Target="../slideLayouts/slideLayout6.xml"/><Relationship Id="rId14" Type="http://schemas.openxmlformats.org/officeDocument/2006/relationships/image" Target="../media/image14.png"/></Relationships>
</file>

<file path=ppt/slides/_rels/slide59.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41.xml"/><Relationship Id="rId7" Type="http://schemas.openxmlformats.org/officeDocument/2006/relationships/tags" Target="../tags/tag245.xml"/><Relationship Id="rId2" Type="http://schemas.openxmlformats.org/officeDocument/2006/relationships/tags" Target="../tags/tag240.xml"/><Relationship Id="rId1" Type="http://schemas.openxmlformats.org/officeDocument/2006/relationships/tags" Target="../tags/tag239.xml"/><Relationship Id="rId6" Type="http://schemas.openxmlformats.org/officeDocument/2006/relationships/tags" Target="../tags/tag244.xml"/><Relationship Id="rId5" Type="http://schemas.openxmlformats.org/officeDocument/2006/relationships/tags" Target="../tags/tag243.xml"/><Relationship Id="rId10" Type="http://schemas.openxmlformats.org/officeDocument/2006/relationships/image" Target="../media/image11.png"/><Relationship Id="rId4" Type="http://schemas.openxmlformats.org/officeDocument/2006/relationships/tags" Target="../tags/tag242.xml"/><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22.xml"/></Relationships>
</file>

<file path=ppt/slides/_rels/slide60.xml.rels><?xml version="1.0" encoding="UTF-8" standalone="yes"?>
<Relationships xmlns="http://schemas.openxmlformats.org/package/2006/relationships"><Relationship Id="rId8" Type="http://schemas.openxmlformats.org/officeDocument/2006/relationships/tags" Target="../tags/tag253.xml"/><Relationship Id="rId3" Type="http://schemas.openxmlformats.org/officeDocument/2006/relationships/tags" Target="../tags/tag248.xml"/><Relationship Id="rId7" Type="http://schemas.openxmlformats.org/officeDocument/2006/relationships/tags" Target="../tags/tag252.xml"/><Relationship Id="rId12" Type="http://schemas.openxmlformats.org/officeDocument/2006/relationships/image" Target="../media/image18.png"/><Relationship Id="rId2" Type="http://schemas.openxmlformats.org/officeDocument/2006/relationships/tags" Target="../tags/tag247.xml"/><Relationship Id="rId1" Type="http://schemas.openxmlformats.org/officeDocument/2006/relationships/tags" Target="../tags/tag246.xml"/><Relationship Id="rId6" Type="http://schemas.openxmlformats.org/officeDocument/2006/relationships/tags" Target="../tags/tag251.xml"/><Relationship Id="rId11" Type="http://schemas.openxmlformats.org/officeDocument/2006/relationships/image" Target="../media/image17.png"/><Relationship Id="rId5" Type="http://schemas.openxmlformats.org/officeDocument/2006/relationships/tags" Target="../tags/tag250.xml"/><Relationship Id="rId10" Type="http://schemas.openxmlformats.org/officeDocument/2006/relationships/image" Target="../media/image16.png"/><Relationship Id="rId4" Type="http://schemas.openxmlformats.org/officeDocument/2006/relationships/tags" Target="../tags/tag249.xml"/><Relationship Id="rId9"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56.xml"/><Relationship Id="rId7" Type="http://schemas.openxmlformats.org/officeDocument/2006/relationships/tags" Target="../tags/tag260.xml"/><Relationship Id="rId2" Type="http://schemas.openxmlformats.org/officeDocument/2006/relationships/tags" Target="../tags/tag255.xml"/><Relationship Id="rId1" Type="http://schemas.openxmlformats.org/officeDocument/2006/relationships/tags" Target="../tags/tag254.xml"/><Relationship Id="rId6" Type="http://schemas.openxmlformats.org/officeDocument/2006/relationships/tags" Target="../tags/tag259.xml"/><Relationship Id="rId5" Type="http://schemas.openxmlformats.org/officeDocument/2006/relationships/tags" Target="../tags/tag258.xml"/><Relationship Id="rId10" Type="http://schemas.openxmlformats.org/officeDocument/2006/relationships/image" Target="../media/image19.png"/><Relationship Id="rId4" Type="http://schemas.openxmlformats.org/officeDocument/2006/relationships/tags" Target="../tags/tag257.xml"/><Relationship Id="rId9" Type="http://schemas.openxmlformats.org/officeDocument/2006/relationships/image" Target="../media/image16.png"/></Relationships>
</file>

<file path=ppt/slides/_rels/slide62.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63.xml"/><Relationship Id="rId7" Type="http://schemas.openxmlformats.org/officeDocument/2006/relationships/tags" Target="../tags/tag267.xml"/><Relationship Id="rId2" Type="http://schemas.openxmlformats.org/officeDocument/2006/relationships/tags" Target="../tags/tag262.xml"/><Relationship Id="rId1" Type="http://schemas.openxmlformats.org/officeDocument/2006/relationships/tags" Target="../tags/tag261.xml"/><Relationship Id="rId6" Type="http://schemas.openxmlformats.org/officeDocument/2006/relationships/tags" Target="../tags/tag266.xml"/><Relationship Id="rId5" Type="http://schemas.openxmlformats.org/officeDocument/2006/relationships/tags" Target="../tags/tag265.xml"/><Relationship Id="rId10" Type="http://schemas.openxmlformats.org/officeDocument/2006/relationships/image" Target="../media/image20.png"/><Relationship Id="rId4" Type="http://schemas.openxmlformats.org/officeDocument/2006/relationships/tags" Target="../tags/tag264.xml"/><Relationship Id="rId9" Type="http://schemas.openxmlformats.org/officeDocument/2006/relationships/image" Target="../media/image16.png"/></Relationships>
</file>

<file path=ppt/slides/_rels/slide63.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70.xml"/><Relationship Id="rId7" Type="http://schemas.openxmlformats.org/officeDocument/2006/relationships/tags" Target="../tags/tag274.xml"/><Relationship Id="rId2" Type="http://schemas.openxmlformats.org/officeDocument/2006/relationships/tags" Target="../tags/tag269.xml"/><Relationship Id="rId1" Type="http://schemas.openxmlformats.org/officeDocument/2006/relationships/tags" Target="../tags/tag268.xml"/><Relationship Id="rId6" Type="http://schemas.openxmlformats.org/officeDocument/2006/relationships/tags" Target="../tags/tag273.xml"/><Relationship Id="rId5" Type="http://schemas.openxmlformats.org/officeDocument/2006/relationships/tags" Target="../tags/tag272.xml"/><Relationship Id="rId10" Type="http://schemas.openxmlformats.org/officeDocument/2006/relationships/image" Target="../media/image15.png"/><Relationship Id="rId4" Type="http://schemas.openxmlformats.org/officeDocument/2006/relationships/tags" Target="../tags/tag271.xml"/><Relationship Id="rId9" Type="http://schemas.openxmlformats.org/officeDocument/2006/relationships/image" Target="../media/image16.png"/></Relationships>
</file>

<file path=ppt/slides/_rels/slide64.xml.rels><?xml version="1.0" encoding="UTF-8" standalone="yes"?>
<Relationships xmlns="http://schemas.openxmlformats.org/package/2006/relationships"><Relationship Id="rId3" Type="http://schemas.openxmlformats.org/officeDocument/2006/relationships/tags" Target="../tags/tag277.xml"/><Relationship Id="rId7" Type="http://schemas.openxmlformats.org/officeDocument/2006/relationships/image" Target="../media/image21.png"/><Relationship Id="rId2" Type="http://schemas.openxmlformats.org/officeDocument/2006/relationships/tags" Target="../tags/tag276.xml"/><Relationship Id="rId1" Type="http://schemas.openxmlformats.org/officeDocument/2006/relationships/tags" Target="../tags/tag275.xml"/><Relationship Id="rId6" Type="http://schemas.openxmlformats.org/officeDocument/2006/relationships/slideLayout" Target="../slideLayouts/slideLayout2.xml"/><Relationship Id="rId5" Type="http://schemas.openxmlformats.org/officeDocument/2006/relationships/tags" Target="../tags/tag279.xml"/><Relationship Id="rId4" Type="http://schemas.openxmlformats.org/officeDocument/2006/relationships/tags" Target="../tags/tag278.xml"/></Relationships>
</file>

<file path=ppt/slides/_rels/slide65.xml.rels><?xml version="1.0" encoding="UTF-8" standalone="yes"?>
<Relationships xmlns="http://schemas.openxmlformats.org/package/2006/relationships"><Relationship Id="rId3" Type="http://schemas.openxmlformats.org/officeDocument/2006/relationships/tags" Target="../tags/tag282.xml"/><Relationship Id="rId7" Type="http://schemas.openxmlformats.org/officeDocument/2006/relationships/image" Target="../media/image22.png"/><Relationship Id="rId2" Type="http://schemas.openxmlformats.org/officeDocument/2006/relationships/tags" Target="../tags/tag281.xml"/><Relationship Id="rId1" Type="http://schemas.openxmlformats.org/officeDocument/2006/relationships/tags" Target="../tags/tag280.xml"/><Relationship Id="rId6" Type="http://schemas.openxmlformats.org/officeDocument/2006/relationships/slideLayout" Target="../slideLayouts/slideLayout2.xml"/><Relationship Id="rId5" Type="http://schemas.openxmlformats.org/officeDocument/2006/relationships/tags" Target="../tags/tag284.xml"/><Relationship Id="rId4" Type="http://schemas.openxmlformats.org/officeDocument/2006/relationships/tags" Target="../tags/tag283.xml"/></Relationships>
</file>

<file path=ppt/slides/_rels/slide6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tags" Target="../tags/tag287.xml"/><Relationship Id="rId7" Type="http://schemas.openxmlformats.org/officeDocument/2006/relationships/slideLayout" Target="../slideLayouts/slideLayout2.xml"/><Relationship Id="rId2" Type="http://schemas.openxmlformats.org/officeDocument/2006/relationships/tags" Target="../tags/tag286.xml"/><Relationship Id="rId1" Type="http://schemas.openxmlformats.org/officeDocument/2006/relationships/tags" Target="../tags/tag285.xml"/><Relationship Id="rId6" Type="http://schemas.openxmlformats.org/officeDocument/2006/relationships/tags" Target="../tags/tag290.xml"/><Relationship Id="rId5" Type="http://schemas.openxmlformats.org/officeDocument/2006/relationships/tags" Target="../tags/tag289.xml"/><Relationship Id="rId4" Type="http://schemas.openxmlformats.org/officeDocument/2006/relationships/tags" Target="../tags/tag288.xml"/><Relationship Id="rId9" Type="http://schemas.openxmlformats.org/officeDocument/2006/relationships/image" Target="../media/image24.png"/></Relationships>
</file>

<file path=ppt/slides/_rels/slide67.xml.rels><?xml version="1.0" encoding="UTF-8" standalone="yes"?>
<Relationships xmlns="http://schemas.openxmlformats.org/package/2006/relationships"><Relationship Id="rId3" Type="http://schemas.openxmlformats.org/officeDocument/2006/relationships/tags" Target="../tags/tag293.xml"/><Relationship Id="rId7" Type="http://schemas.openxmlformats.org/officeDocument/2006/relationships/image" Target="../media/image25.gif"/><Relationship Id="rId2" Type="http://schemas.openxmlformats.org/officeDocument/2006/relationships/tags" Target="../tags/tag292.xml"/><Relationship Id="rId1" Type="http://schemas.openxmlformats.org/officeDocument/2006/relationships/tags" Target="../tags/tag291.xml"/><Relationship Id="rId6" Type="http://schemas.openxmlformats.org/officeDocument/2006/relationships/slideLayout" Target="../slideLayouts/slideLayout2.xml"/><Relationship Id="rId5" Type="http://schemas.openxmlformats.org/officeDocument/2006/relationships/tags" Target="../tags/tag295.xml"/><Relationship Id="rId4" Type="http://schemas.openxmlformats.org/officeDocument/2006/relationships/tags" Target="../tags/tag294.xml"/></Relationships>
</file>

<file path=ppt/slides/_rels/slide68.xml.rels><?xml version="1.0" encoding="UTF-8" standalone="yes"?>
<Relationships xmlns="http://schemas.openxmlformats.org/package/2006/relationships"><Relationship Id="rId3" Type="http://schemas.openxmlformats.org/officeDocument/2006/relationships/tags" Target="../tags/tag298.xml"/><Relationship Id="rId7" Type="http://schemas.openxmlformats.org/officeDocument/2006/relationships/image" Target="../media/image26.jpg"/><Relationship Id="rId2" Type="http://schemas.openxmlformats.org/officeDocument/2006/relationships/tags" Target="../tags/tag297.xml"/><Relationship Id="rId1" Type="http://schemas.openxmlformats.org/officeDocument/2006/relationships/tags" Target="../tags/tag296.xml"/><Relationship Id="rId6" Type="http://schemas.openxmlformats.org/officeDocument/2006/relationships/slideLayout" Target="../slideLayouts/slideLayout2.xml"/><Relationship Id="rId5" Type="http://schemas.openxmlformats.org/officeDocument/2006/relationships/tags" Target="../tags/tag300.xml"/><Relationship Id="rId4" Type="http://schemas.openxmlformats.org/officeDocument/2006/relationships/tags" Target="../tags/tag299.xml"/></Relationships>
</file>

<file path=ppt/slides/_rels/slide69.xml.rels><?xml version="1.0" encoding="UTF-8" standalone="yes"?>
<Relationships xmlns="http://schemas.openxmlformats.org/package/2006/relationships"><Relationship Id="rId3" Type="http://schemas.openxmlformats.org/officeDocument/2006/relationships/tags" Target="../tags/tag303.xml"/><Relationship Id="rId7" Type="http://schemas.openxmlformats.org/officeDocument/2006/relationships/image" Target="../media/image27.gif"/><Relationship Id="rId2" Type="http://schemas.openxmlformats.org/officeDocument/2006/relationships/tags" Target="../tags/tag302.xml"/><Relationship Id="rId1" Type="http://schemas.openxmlformats.org/officeDocument/2006/relationships/tags" Target="../tags/tag301.xml"/><Relationship Id="rId6" Type="http://schemas.openxmlformats.org/officeDocument/2006/relationships/slideLayout" Target="../slideLayouts/slideLayout2.xml"/><Relationship Id="rId5" Type="http://schemas.openxmlformats.org/officeDocument/2006/relationships/tags" Target="../tags/tag305.xml"/><Relationship Id="rId4" Type="http://schemas.openxmlformats.org/officeDocument/2006/relationships/tags" Target="../tags/tag304.xml"/></Relationships>
</file>

<file path=ppt/slides/_rels/slide7.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slideLayout" Target="../slideLayouts/slideLayout2.xml"/><Relationship Id="rId4" Type="http://schemas.openxmlformats.org/officeDocument/2006/relationships/tags" Target="../tags/tag26.xml"/></Relationships>
</file>

<file path=ppt/slides/_rels/slide70.xml.rels><?xml version="1.0" encoding="UTF-8" standalone="yes"?>
<Relationships xmlns="http://schemas.openxmlformats.org/package/2006/relationships"><Relationship Id="rId8" Type="http://schemas.openxmlformats.org/officeDocument/2006/relationships/image" Target="../media/image28.jpg"/><Relationship Id="rId3" Type="http://schemas.openxmlformats.org/officeDocument/2006/relationships/tags" Target="../tags/tag308.xml"/><Relationship Id="rId7" Type="http://schemas.openxmlformats.org/officeDocument/2006/relationships/slideLayout" Target="../slideLayouts/slideLayout2.xml"/><Relationship Id="rId2" Type="http://schemas.openxmlformats.org/officeDocument/2006/relationships/tags" Target="../tags/tag307.xml"/><Relationship Id="rId1" Type="http://schemas.openxmlformats.org/officeDocument/2006/relationships/tags" Target="../tags/tag306.xml"/><Relationship Id="rId6" Type="http://schemas.openxmlformats.org/officeDocument/2006/relationships/tags" Target="../tags/tag311.xml"/><Relationship Id="rId5" Type="http://schemas.openxmlformats.org/officeDocument/2006/relationships/tags" Target="../tags/tag310.xml"/><Relationship Id="rId4" Type="http://schemas.openxmlformats.org/officeDocument/2006/relationships/tags" Target="../tags/tag309.xml"/></Relationships>
</file>

<file path=ppt/slides/_rels/slide71.xml.rels><?xml version="1.0" encoding="UTF-8" standalone="yes"?>
<Relationships xmlns="http://schemas.openxmlformats.org/package/2006/relationships"><Relationship Id="rId3" Type="http://schemas.openxmlformats.org/officeDocument/2006/relationships/tags" Target="../tags/tag314.xml"/><Relationship Id="rId7" Type="http://schemas.openxmlformats.org/officeDocument/2006/relationships/image" Target="../media/image29.gif"/><Relationship Id="rId2" Type="http://schemas.openxmlformats.org/officeDocument/2006/relationships/tags" Target="../tags/tag313.xml"/><Relationship Id="rId1" Type="http://schemas.openxmlformats.org/officeDocument/2006/relationships/tags" Target="../tags/tag312.xml"/><Relationship Id="rId6" Type="http://schemas.openxmlformats.org/officeDocument/2006/relationships/slideLayout" Target="../slideLayouts/slideLayout2.xml"/><Relationship Id="rId5" Type="http://schemas.openxmlformats.org/officeDocument/2006/relationships/tags" Target="../tags/tag316.xml"/><Relationship Id="rId4" Type="http://schemas.openxmlformats.org/officeDocument/2006/relationships/tags" Target="../tags/tag315.xml"/></Relationships>
</file>

<file path=ppt/slides/_rels/slide7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tags" Target="../tags/tag319.xml"/><Relationship Id="rId7" Type="http://schemas.openxmlformats.org/officeDocument/2006/relationships/image" Target="../media/image30.jpeg"/><Relationship Id="rId2" Type="http://schemas.openxmlformats.org/officeDocument/2006/relationships/tags" Target="../tags/tag318.xml"/><Relationship Id="rId1" Type="http://schemas.openxmlformats.org/officeDocument/2006/relationships/tags" Target="../tags/tag317.xml"/><Relationship Id="rId6" Type="http://schemas.openxmlformats.org/officeDocument/2006/relationships/slideLayout" Target="../slideLayouts/slideLayout2.xml"/><Relationship Id="rId5" Type="http://schemas.openxmlformats.org/officeDocument/2006/relationships/tags" Target="../tags/tag321.xml"/><Relationship Id="rId4" Type="http://schemas.openxmlformats.org/officeDocument/2006/relationships/tags" Target="../tags/tag320.xml"/></Relationships>
</file>

<file path=ppt/slides/_rels/slide8.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slideLayout" Target="../slideLayouts/slideLayout2.xml"/><Relationship Id="rId4" Type="http://schemas.openxmlformats.org/officeDocument/2006/relationships/tags" Target="../tags/tag30.xml"/></Relationships>
</file>

<file path=ppt/slides/_rels/slide9.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slideLayout" Target="../slideLayouts/slideLayout2.xml"/><Relationship Id="rId4" Type="http://schemas.openxmlformats.org/officeDocument/2006/relationships/tags" Target="../tags/tag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6"/>
          <p:cNvSpPr>
            <a:spLocks noGrp="1" noChangeArrowheads="1"/>
          </p:cNvSpPr>
          <p:nvPr>
            <p:ph type="ctrTitle"/>
            <p:custDataLst>
              <p:tags r:id="rId1"/>
            </p:custDataLst>
          </p:nvPr>
        </p:nvSpPr>
        <p:spPr/>
        <p:txBody>
          <a:bodyPr/>
          <a:lstStyle/>
          <a:p>
            <a:br>
              <a:rPr lang="fr-CA" dirty="0"/>
            </a:br>
            <a:r>
              <a:rPr lang="fr-CA" altLang="fr-FR" dirty="0"/>
              <a:t>La qualité des logiciels</a:t>
            </a:r>
            <a:endParaRPr lang="en-US" dirty="0"/>
          </a:p>
        </p:txBody>
      </p:sp>
      <p:sp>
        <p:nvSpPr>
          <p:cNvPr id="3077" name="Rectangle 7"/>
          <p:cNvSpPr>
            <a:spLocks noGrp="1" noChangeArrowheads="1"/>
          </p:cNvSpPr>
          <p:nvPr>
            <p:ph type="subTitle" idx="1"/>
            <p:custDataLst>
              <p:tags r:id="rId2"/>
            </p:custDataLst>
          </p:nvPr>
        </p:nvSpPr>
        <p:spPr>
          <a:xfrm>
            <a:off x="228600" y="3810000"/>
            <a:ext cx="8303840" cy="2133600"/>
          </a:xfrm>
        </p:spPr>
        <p:txBody>
          <a:bodyPr>
            <a:normAutofit lnSpcReduction="10000"/>
          </a:bodyPr>
          <a:lstStyle/>
          <a:p>
            <a:r>
              <a:rPr lang="fr-CA" dirty="0"/>
              <a:t>INF33307</a:t>
            </a:r>
            <a:br>
              <a:rPr lang="fr-CA" dirty="0"/>
            </a:br>
            <a:r>
              <a:rPr lang="fr-CA" dirty="0"/>
              <a:t>Assurance de la qualité et gestion de projets informatiques</a:t>
            </a:r>
          </a:p>
          <a:p>
            <a:pPr algn="ctr"/>
            <a:r>
              <a:rPr lang="fr-CA" dirty="0"/>
              <a:t>				Ismaïl Khriss</a:t>
            </a:r>
            <a:endParaRPr lang="en-US" dirty="0"/>
          </a:p>
        </p:txBody>
      </p:sp>
    </p:spTree>
    <p:extLst>
      <p:ext uri="{BB962C8B-B14F-4D97-AF65-F5344CB8AC3E}">
        <p14:creationId xmlns:p14="http://schemas.microsoft.com/office/powerpoint/2010/main" val="2518765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custDataLst>
              <p:tags r:id="rId1"/>
            </p:custDataLst>
          </p:nvPr>
        </p:nvSpPr>
        <p:spPr/>
        <p:txBody>
          <a:bodyPr>
            <a:normAutofit/>
          </a:bodyPr>
          <a:lstStyle/>
          <a:p>
            <a:r>
              <a:rPr lang="fr-CA" altLang="fr-FR" dirty="0"/>
              <a:t>Facteurs de qualité de McCall</a:t>
            </a:r>
            <a:endParaRPr lang="en-US" altLang="fr-FR" dirty="0"/>
          </a:p>
        </p:txBody>
      </p:sp>
      <p:sp>
        <p:nvSpPr>
          <p:cNvPr id="5123"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CC465AF-FA2E-4B85-8457-A366DBBBDBC6}" type="slidenum">
              <a:rPr lang="en-US" altLang="en-US" smtClean="0"/>
              <a:pPr/>
              <a:t>10</a:t>
            </a:fld>
            <a:endParaRPr lang="en-US" altLang="en-US"/>
          </a:p>
        </p:txBody>
      </p:sp>
      <p:sp>
        <p:nvSpPr>
          <p:cNvPr id="5125" name="Rectangle 3"/>
          <p:cNvSpPr>
            <a:spLocks noChangeArrowheads="1"/>
          </p:cNvSpPr>
          <p:nvPr>
            <p:custDataLst>
              <p:tags r:id="rId3"/>
            </p:custDataLst>
          </p:nvPr>
        </p:nvSpPr>
        <p:spPr bwMode="auto">
          <a:xfrm>
            <a:off x="304800" y="1066800"/>
            <a:ext cx="8229600" cy="5213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pic>
        <p:nvPicPr>
          <p:cNvPr id="8" name="Picture 4" descr="An illustration displays McCall's quality factors. The faces of the pyramid are labeled: product revision, product transition, and product operation.">
            <a:extLst>
              <a:ext uri="{FF2B5EF4-FFF2-40B4-BE49-F238E27FC236}">
                <a16:creationId xmlns:a16="http://schemas.microsoft.com/office/drawing/2014/main" id="{582D8976-05DF-4200-98A2-0DF234D04B4E}"/>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575556" y="1772816"/>
            <a:ext cx="7977989" cy="4172281"/>
          </a:xfrm>
          <a:prstGeom prst="rect">
            <a:avLst/>
          </a:prstGeom>
        </p:spPr>
      </p:pic>
      <p:sp>
        <p:nvSpPr>
          <p:cNvPr id="3" name="ZoneTexte 2">
            <a:extLst>
              <a:ext uri="{FF2B5EF4-FFF2-40B4-BE49-F238E27FC236}">
                <a16:creationId xmlns:a16="http://schemas.microsoft.com/office/drawing/2014/main" id="{C4DDA0D0-D096-4BC2-B043-90C794D4118A}"/>
              </a:ext>
            </a:extLst>
          </p:cNvPr>
          <p:cNvSpPr txBox="1"/>
          <p:nvPr>
            <p:custDataLst>
              <p:tags r:id="rId5"/>
            </p:custDataLst>
          </p:nvPr>
        </p:nvSpPr>
        <p:spPr>
          <a:xfrm rot="19313261">
            <a:off x="2715720" y="2657809"/>
            <a:ext cx="1595309" cy="369332"/>
          </a:xfrm>
          <a:prstGeom prst="rect">
            <a:avLst/>
          </a:prstGeom>
          <a:solidFill>
            <a:schemeClr val="bg1"/>
          </a:solidFill>
        </p:spPr>
        <p:txBody>
          <a:bodyPr wrap="square" rtlCol="0">
            <a:spAutoFit/>
          </a:bodyPr>
          <a:lstStyle/>
          <a:p>
            <a:r>
              <a:rPr lang="en-CA" dirty="0">
                <a:latin typeface="+mn-lt"/>
              </a:rPr>
              <a:t>Maintainability</a:t>
            </a:r>
          </a:p>
        </p:txBody>
      </p:sp>
    </p:spTree>
    <p:extLst>
      <p:ext uri="{BB962C8B-B14F-4D97-AF65-F5344CB8AC3E}">
        <p14:creationId xmlns:p14="http://schemas.microsoft.com/office/powerpoint/2010/main" val="2350215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custDataLst>
              <p:tags r:id="rId1"/>
            </p:custDataLst>
          </p:nvPr>
        </p:nvSpPr>
        <p:spPr/>
        <p:txBody>
          <a:bodyPr>
            <a:normAutofit/>
          </a:bodyPr>
          <a:lstStyle/>
          <a:p>
            <a:r>
              <a:rPr lang="fr-CA" altLang="fr-FR" dirty="0"/>
              <a:t>ISO 25010</a:t>
            </a:r>
            <a:endParaRPr lang="en-US" altLang="fr-FR" dirty="0"/>
          </a:p>
        </p:txBody>
      </p:sp>
      <p:sp>
        <p:nvSpPr>
          <p:cNvPr id="5" name="Espace réservé du contenu 4">
            <a:extLst>
              <a:ext uri="{FF2B5EF4-FFF2-40B4-BE49-F238E27FC236}">
                <a16:creationId xmlns:a16="http://schemas.microsoft.com/office/drawing/2014/main" id="{A1A638DA-0DB4-47E7-B7CD-85507D0088D3}"/>
              </a:ext>
            </a:extLst>
          </p:cNvPr>
          <p:cNvSpPr>
            <a:spLocks noGrp="1"/>
          </p:cNvSpPr>
          <p:nvPr>
            <p:ph idx="1"/>
            <p:custDataLst>
              <p:tags r:id="rId2"/>
            </p:custDataLst>
          </p:nvPr>
        </p:nvSpPr>
        <p:spPr>
          <a:xfrm>
            <a:off x="228600" y="1403874"/>
            <a:ext cx="8686800" cy="3681310"/>
          </a:xfrm>
        </p:spPr>
        <p:txBody>
          <a:bodyPr>
            <a:normAutofit/>
          </a:bodyPr>
          <a:lstStyle/>
          <a:p>
            <a:r>
              <a:rPr lang="fr-CA" sz="2400" dirty="0"/>
              <a:t>Le dernier standard : créé en 2011 et révisé en 2017</a:t>
            </a:r>
          </a:p>
          <a:p>
            <a:r>
              <a:rPr lang="fr-CA" sz="2400" dirty="0"/>
              <a:t>Il définit deux modèles de qualités:</a:t>
            </a:r>
          </a:p>
          <a:p>
            <a:pPr lvl="1"/>
            <a:r>
              <a:rPr lang="fr-CA" sz="2400" dirty="0"/>
              <a:t>Qualité d’utilisation</a:t>
            </a:r>
          </a:p>
          <a:p>
            <a:pPr lvl="1"/>
            <a:r>
              <a:rPr lang="fr-CA" sz="2400" dirty="0"/>
              <a:t>Qualité du produit</a:t>
            </a:r>
          </a:p>
        </p:txBody>
      </p:sp>
      <p:sp>
        <p:nvSpPr>
          <p:cNvPr id="5123"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CC465AF-FA2E-4B85-8457-A366DBBBDBC6}" type="slidenum">
              <a:rPr lang="en-US" altLang="en-US" smtClean="0"/>
              <a:pPr/>
              <a:t>11</a:t>
            </a:fld>
            <a:endParaRPr lang="en-US" altLang="en-US"/>
          </a:p>
        </p:txBody>
      </p:sp>
      <p:sp>
        <p:nvSpPr>
          <p:cNvPr id="5125" name="Rectangle 3"/>
          <p:cNvSpPr>
            <a:spLocks noChangeArrowheads="1"/>
          </p:cNvSpPr>
          <p:nvPr>
            <p:custDataLst>
              <p:tags r:id="rId4"/>
            </p:custDataLst>
          </p:nvPr>
        </p:nvSpPr>
        <p:spPr bwMode="auto">
          <a:xfrm>
            <a:off x="304800" y="1066800"/>
            <a:ext cx="82296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3736098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custDataLst>
              <p:tags r:id="rId1"/>
            </p:custDataLst>
          </p:nvPr>
        </p:nvSpPr>
        <p:spPr/>
        <p:txBody>
          <a:bodyPr>
            <a:normAutofit/>
          </a:bodyPr>
          <a:lstStyle/>
          <a:p>
            <a:r>
              <a:rPr lang="fr-CA" altLang="fr-FR" dirty="0"/>
              <a:t>Qualité d’utilisation</a:t>
            </a:r>
            <a:endParaRPr lang="en-US" altLang="fr-FR" dirty="0"/>
          </a:p>
        </p:txBody>
      </p:sp>
      <p:sp>
        <p:nvSpPr>
          <p:cNvPr id="5" name="Espace réservé du contenu 4">
            <a:extLst>
              <a:ext uri="{FF2B5EF4-FFF2-40B4-BE49-F238E27FC236}">
                <a16:creationId xmlns:a16="http://schemas.microsoft.com/office/drawing/2014/main" id="{A1A638DA-0DB4-47E7-B7CD-85507D0088D3}"/>
              </a:ext>
            </a:extLst>
          </p:cNvPr>
          <p:cNvSpPr>
            <a:spLocks noGrp="1"/>
          </p:cNvSpPr>
          <p:nvPr>
            <p:ph idx="1"/>
            <p:custDataLst>
              <p:tags r:id="rId2"/>
            </p:custDataLst>
          </p:nvPr>
        </p:nvSpPr>
        <p:spPr>
          <a:xfrm>
            <a:off x="228600" y="1403874"/>
            <a:ext cx="8686800" cy="3681310"/>
          </a:xfrm>
        </p:spPr>
        <p:txBody>
          <a:bodyPr>
            <a:normAutofit/>
          </a:bodyPr>
          <a:lstStyle/>
          <a:p>
            <a:r>
              <a:rPr lang="fr-CA" altLang="fr-FR" sz="2400" b="1" dirty="0"/>
              <a:t>Efficacité:</a:t>
            </a:r>
            <a:r>
              <a:rPr lang="fr-CA" altLang="fr-FR" sz="2400" dirty="0"/>
              <a:t> précision et exhaustivité avec lesquelles les utilisateurs atteignent leurs objectifs</a:t>
            </a:r>
          </a:p>
          <a:p>
            <a:r>
              <a:rPr lang="fr-CA" altLang="fr-FR" sz="2400" b="1" dirty="0"/>
              <a:t>Efficience:</a:t>
            </a:r>
            <a:r>
              <a:rPr lang="fr-CA" altLang="fr-FR" sz="2400" dirty="0"/>
              <a:t> ressources dépensées pour atteindre complètement les objectifs de l'utilisateur avec la précision souhaitée</a:t>
            </a:r>
          </a:p>
          <a:p>
            <a:r>
              <a:rPr lang="fr-CA" altLang="fr-FR" sz="2400" b="1" dirty="0"/>
              <a:t>Satisfaction:</a:t>
            </a:r>
            <a:r>
              <a:rPr lang="fr-CA" altLang="fr-FR" sz="2400" dirty="0"/>
              <a:t> utilité, confiance, plaisir, confort</a:t>
            </a:r>
          </a:p>
          <a:p>
            <a:r>
              <a:rPr lang="fr-CA" altLang="fr-FR" sz="2400" b="1" dirty="0"/>
              <a:t>Absence de risque:</a:t>
            </a:r>
            <a:r>
              <a:rPr lang="fr-CA" altLang="fr-FR" sz="2400" dirty="0"/>
              <a:t> atténuation des risques économiques, sanitaires, sécuritaires et environnementaux</a:t>
            </a:r>
          </a:p>
          <a:p>
            <a:r>
              <a:rPr lang="fr-CA" altLang="fr-FR" sz="2400" b="1" dirty="0"/>
              <a:t>Couverture du contexte:</a:t>
            </a:r>
            <a:r>
              <a:rPr lang="fr-CA" altLang="fr-FR" sz="2400" dirty="0"/>
              <a:t> complétude, flexibilité</a:t>
            </a:r>
            <a:endParaRPr lang="fr-CA" sz="2400" dirty="0"/>
          </a:p>
        </p:txBody>
      </p:sp>
      <p:sp>
        <p:nvSpPr>
          <p:cNvPr id="5123"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CC465AF-FA2E-4B85-8457-A366DBBBDBC6}" type="slidenum">
              <a:rPr lang="en-US" altLang="en-US" smtClean="0"/>
              <a:pPr/>
              <a:t>12</a:t>
            </a:fld>
            <a:endParaRPr lang="en-US" altLang="en-US"/>
          </a:p>
        </p:txBody>
      </p:sp>
      <p:sp>
        <p:nvSpPr>
          <p:cNvPr id="5125" name="Rectangle 3"/>
          <p:cNvSpPr>
            <a:spLocks noChangeArrowheads="1"/>
          </p:cNvSpPr>
          <p:nvPr>
            <p:custDataLst>
              <p:tags r:id="rId4"/>
            </p:custDataLst>
          </p:nvPr>
        </p:nvSpPr>
        <p:spPr bwMode="auto">
          <a:xfrm>
            <a:off x="304800" y="1066800"/>
            <a:ext cx="82296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4282787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custDataLst>
              <p:tags r:id="rId1"/>
            </p:custDataLst>
          </p:nvPr>
        </p:nvSpPr>
        <p:spPr/>
        <p:txBody>
          <a:bodyPr>
            <a:normAutofit/>
          </a:bodyPr>
          <a:lstStyle/>
          <a:p>
            <a:r>
              <a:rPr lang="fr-CA" altLang="fr-FR" dirty="0"/>
              <a:t>Qualité du produit</a:t>
            </a:r>
            <a:endParaRPr lang="en-US" altLang="fr-FR" dirty="0"/>
          </a:p>
        </p:txBody>
      </p:sp>
      <p:sp>
        <p:nvSpPr>
          <p:cNvPr id="5" name="Espace réservé du contenu 4">
            <a:extLst>
              <a:ext uri="{FF2B5EF4-FFF2-40B4-BE49-F238E27FC236}">
                <a16:creationId xmlns:a16="http://schemas.microsoft.com/office/drawing/2014/main" id="{A1A638DA-0DB4-47E7-B7CD-85507D0088D3}"/>
              </a:ext>
            </a:extLst>
          </p:cNvPr>
          <p:cNvSpPr>
            <a:spLocks noGrp="1"/>
          </p:cNvSpPr>
          <p:nvPr>
            <p:ph idx="1"/>
            <p:custDataLst>
              <p:tags r:id="rId2"/>
            </p:custDataLst>
          </p:nvPr>
        </p:nvSpPr>
        <p:spPr/>
        <p:txBody>
          <a:bodyPr>
            <a:normAutofit/>
          </a:bodyPr>
          <a:lstStyle/>
          <a:p>
            <a:r>
              <a:rPr lang="fr-CA" altLang="fr-FR" sz="2400" b="1" dirty="0"/>
              <a:t>Aptitude fonctionnelle: </a:t>
            </a:r>
            <a:r>
              <a:rPr lang="fr-CA" altLang="fr-FR" sz="2400" dirty="0"/>
              <a:t>complet, correct, approprié</a:t>
            </a:r>
          </a:p>
          <a:p>
            <a:r>
              <a:rPr lang="fr-CA" altLang="fr-FR" sz="2400" b="1" dirty="0"/>
              <a:t>Efficacité des performances: </a:t>
            </a:r>
            <a:r>
              <a:rPr lang="fr-CA" altLang="fr-FR" sz="2400" dirty="0"/>
              <a:t>temps, utilisation des ressources, capacité</a:t>
            </a:r>
          </a:p>
          <a:p>
            <a:r>
              <a:rPr lang="fr-CA" altLang="fr-FR" sz="2400" b="1" dirty="0"/>
              <a:t>Compatibilité:</a:t>
            </a:r>
            <a:r>
              <a:rPr lang="fr-CA" altLang="fr-FR" sz="2400" dirty="0"/>
              <a:t> coexistence, interopérabilité</a:t>
            </a:r>
          </a:p>
          <a:p>
            <a:r>
              <a:rPr lang="fr-CA" altLang="fr-FR" sz="2400" b="1" dirty="0"/>
              <a:t>Convivialité:</a:t>
            </a:r>
            <a:r>
              <a:rPr lang="fr-CA" altLang="fr-FR" sz="2400" dirty="0"/>
              <a:t> adéquation, apprentissage, opérabilité, protection contre les erreurs, esthétique, accessibilité</a:t>
            </a:r>
          </a:p>
          <a:p>
            <a:r>
              <a:rPr lang="fr-CA" altLang="fr-FR" sz="2400" b="1" dirty="0"/>
              <a:t>Fiabilité:</a:t>
            </a:r>
            <a:r>
              <a:rPr lang="fr-CA" altLang="fr-FR" sz="2400" dirty="0"/>
              <a:t> maturité, disponibilité, tolérance aux pannes</a:t>
            </a:r>
          </a:p>
          <a:p>
            <a:r>
              <a:rPr lang="fr-CA" altLang="fr-FR" sz="2400" b="1" dirty="0"/>
              <a:t>Sécurité:</a:t>
            </a:r>
            <a:r>
              <a:rPr lang="fr-CA" altLang="fr-FR" sz="2400" dirty="0"/>
              <a:t> confidentialité, intégrité, authenticité</a:t>
            </a:r>
          </a:p>
          <a:p>
            <a:r>
              <a:rPr lang="fr-CA" altLang="fr-FR" sz="2400" b="1" dirty="0"/>
              <a:t>Maintenabilité:</a:t>
            </a:r>
            <a:r>
              <a:rPr lang="fr-CA" altLang="fr-FR" sz="2400" dirty="0"/>
              <a:t> Réutilisabilité, modifiabilité, testabilité</a:t>
            </a:r>
          </a:p>
          <a:p>
            <a:r>
              <a:rPr lang="fr-CA" altLang="fr-FR" sz="2400" b="1" dirty="0"/>
              <a:t>Portabilité:</a:t>
            </a:r>
            <a:r>
              <a:rPr lang="fr-CA" altLang="fr-FR" sz="2400" dirty="0"/>
              <a:t> Adaptabilité, installabilité, remplaçabilité</a:t>
            </a:r>
            <a:endParaRPr lang="fr-CA" sz="2400" dirty="0"/>
          </a:p>
        </p:txBody>
      </p:sp>
      <p:sp>
        <p:nvSpPr>
          <p:cNvPr id="5123"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CC465AF-FA2E-4B85-8457-A366DBBBDBC6}" type="slidenum">
              <a:rPr lang="en-US" altLang="en-US" smtClean="0"/>
              <a:pPr/>
              <a:t>13</a:t>
            </a:fld>
            <a:endParaRPr lang="en-US" altLang="en-US"/>
          </a:p>
        </p:txBody>
      </p:sp>
      <p:sp>
        <p:nvSpPr>
          <p:cNvPr id="5125" name="Rectangle 3"/>
          <p:cNvSpPr>
            <a:spLocks noChangeArrowheads="1"/>
          </p:cNvSpPr>
          <p:nvPr>
            <p:custDataLst>
              <p:tags r:id="rId4"/>
            </p:custDataLst>
          </p:nvPr>
        </p:nvSpPr>
        <p:spPr bwMode="auto">
          <a:xfrm>
            <a:off x="304800" y="1066800"/>
            <a:ext cx="82296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3067405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custDataLst>
              <p:tags r:id="rId1"/>
            </p:custDataLst>
          </p:nvPr>
        </p:nvSpPr>
        <p:spPr/>
        <p:txBody>
          <a:bodyPr>
            <a:normAutofit fontScale="90000"/>
          </a:bodyPr>
          <a:lstStyle/>
          <a:p>
            <a:r>
              <a:rPr lang="fr-CA" altLang="fr-FR" dirty="0"/>
              <a:t>Évaluation qualitative de la qualité</a:t>
            </a:r>
            <a:endParaRPr lang="en-US" altLang="fr-FR" dirty="0"/>
          </a:p>
        </p:txBody>
      </p:sp>
      <p:sp>
        <p:nvSpPr>
          <p:cNvPr id="5" name="Espace réservé du contenu 4">
            <a:extLst>
              <a:ext uri="{FF2B5EF4-FFF2-40B4-BE49-F238E27FC236}">
                <a16:creationId xmlns:a16="http://schemas.microsoft.com/office/drawing/2014/main" id="{A1A638DA-0DB4-47E7-B7CD-85507D0088D3}"/>
              </a:ext>
            </a:extLst>
          </p:cNvPr>
          <p:cNvSpPr>
            <a:spLocks noGrp="1"/>
          </p:cNvSpPr>
          <p:nvPr>
            <p:ph idx="1"/>
            <p:custDataLst>
              <p:tags r:id="rId2"/>
            </p:custDataLst>
          </p:nvPr>
        </p:nvSpPr>
        <p:spPr/>
        <p:txBody>
          <a:bodyPr>
            <a:normAutofit/>
          </a:bodyPr>
          <a:lstStyle/>
          <a:p>
            <a:r>
              <a:rPr lang="fr-CA" altLang="fr-FR" sz="2400" dirty="0"/>
              <a:t>Ces dimensions et facteurs de qualité du produit présentés se concentrent sur le produit logiciel complet et peuvent être utilisés comme une indication générique de la qualité d’une application</a:t>
            </a:r>
          </a:p>
          <a:p>
            <a:r>
              <a:rPr lang="fr-CA" altLang="fr-FR" sz="2400" dirty="0"/>
              <a:t>Vous et votre équipe pouvez décider de créer un questionnaire utilisateur et un ensemble de tâches structurées que les utilisateurs doivent effectuer pour chaque facteur de qualité que vous souhaitez évaluer</a:t>
            </a:r>
          </a:p>
          <a:p>
            <a:r>
              <a:rPr lang="fr-CA" altLang="fr-FR" sz="2400" dirty="0"/>
              <a:t>Vous pouvez observer les utilisateurs pendant qu’ils exécutent ces tâches et leur demander de remplir le questionnaire lorsqu’ils ont terminé</a:t>
            </a:r>
          </a:p>
          <a:p>
            <a:r>
              <a:rPr lang="fr-CA" altLang="fr-FR" sz="2400" dirty="0"/>
              <a:t>Pour certains facteurs de qualité, il peut être important de tester le logiciel dans la nature (ou dans l’environnement de production)</a:t>
            </a:r>
            <a:endParaRPr lang="fr-CA" sz="2400" dirty="0"/>
          </a:p>
        </p:txBody>
      </p:sp>
      <p:sp>
        <p:nvSpPr>
          <p:cNvPr id="5123"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CC465AF-FA2E-4B85-8457-A366DBBBDBC6}" type="slidenum">
              <a:rPr lang="en-US" altLang="en-US" smtClean="0"/>
              <a:pPr/>
              <a:t>14</a:t>
            </a:fld>
            <a:endParaRPr lang="en-US" altLang="en-US"/>
          </a:p>
        </p:txBody>
      </p:sp>
      <p:sp>
        <p:nvSpPr>
          <p:cNvPr id="5125" name="Rectangle 3"/>
          <p:cNvSpPr>
            <a:spLocks noChangeArrowheads="1"/>
          </p:cNvSpPr>
          <p:nvPr>
            <p:custDataLst>
              <p:tags r:id="rId4"/>
            </p:custDataLst>
          </p:nvPr>
        </p:nvSpPr>
        <p:spPr bwMode="auto">
          <a:xfrm>
            <a:off x="304800" y="1066800"/>
            <a:ext cx="82296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1899144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custDataLst>
              <p:tags r:id="rId1"/>
            </p:custDataLst>
          </p:nvPr>
        </p:nvSpPr>
        <p:spPr/>
        <p:txBody>
          <a:bodyPr>
            <a:normAutofit fontScale="90000"/>
          </a:bodyPr>
          <a:lstStyle/>
          <a:p>
            <a:r>
              <a:rPr lang="fr-CA" altLang="fr-FR" dirty="0"/>
              <a:t>Évaluation quantitative de la qualité</a:t>
            </a:r>
            <a:endParaRPr lang="en-US" altLang="fr-FR" dirty="0"/>
          </a:p>
        </p:txBody>
      </p:sp>
      <p:sp>
        <p:nvSpPr>
          <p:cNvPr id="5" name="Espace réservé du contenu 4">
            <a:extLst>
              <a:ext uri="{FF2B5EF4-FFF2-40B4-BE49-F238E27FC236}">
                <a16:creationId xmlns:a16="http://schemas.microsoft.com/office/drawing/2014/main" id="{A1A638DA-0DB4-47E7-B7CD-85507D0088D3}"/>
              </a:ext>
            </a:extLst>
          </p:cNvPr>
          <p:cNvSpPr>
            <a:spLocks noGrp="1"/>
          </p:cNvSpPr>
          <p:nvPr>
            <p:ph idx="1"/>
            <p:custDataLst>
              <p:tags r:id="rId2"/>
            </p:custDataLst>
          </p:nvPr>
        </p:nvSpPr>
        <p:spPr>
          <a:xfrm>
            <a:off x="228600" y="1403874"/>
            <a:ext cx="8686800" cy="4293378"/>
          </a:xfrm>
        </p:spPr>
        <p:txBody>
          <a:bodyPr>
            <a:normAutofit/>
          </a:bodyPr>
          <a:lstStyle/>
          <a:p>
            <a:r>
              <a:rPr lang="fr-CA" altLang="fr-FR" sz="2400" dirty="0"/>
              <a:t>La communauté du génie logiciel s’efforce de développer des mesures précises de la qualité des logiciels</a:t>
            </a:r>
          </a:p>
          <a:p>
            <a:r>
              <a:rPr lang="fr-CA" altLang="fr-FR" sz="2400" dirty="0"/>
              <a:t>Les attributs de code interne peuvent parfois être décrits quantitativement à l’aide de métriques logicielles</a:t>
            </a:r>
          </a:p>
          <a:p>
            <a:r>
              <a:rPr lang="fr-CA" altLang="fr-FR" sz="2400" dirty="0"/>
              <a:t>Chaque fois que les valeurs de mesure logicielle calculées pour un fragment de code sortent de la plage de valeurs acceptables, cela peut signaler l’existence d'un problème de qualité</a:t>
            </a:r>
          </a:p>
          <a:p>
            <a:r>
              <a:rPr lang="fr-CA" altLang="fr-FR" sz="2400" dirty="0"/>
              <a:t>Les métriques représentent des mesures indirectes; nous ne mesurons jamais vraiment la qualité, mais plutôt une manifestation de la qualité</a:t>
            </a:r>
          </a:p>
        </p:txBody>
      </p:sp>
      <p:sp>
        <p:nvSpPr>
          <p:cNvPr id="5123"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CC465AF-FA2E-4B85-8457-A366DBBBDBC6}" type="slidenum">
              <a:rPr lang="en-US" altLang="en-US" smtClean="0"/>
              <a:pPr/>
              <a:t>15</a:t>
            </a:fld>
            <a:endParaRPr lang="en-US" altLang="en-US"/>
          </a:p>
        </p:txBody>
      </p:sp>
      <p:sp>
        <p:nvSpPr>
          <p:cNvPr id="5125" name="Rectangle 3"/>
          <p:cNvSpPr>
            <a:spLocks noChangeArrowheads="1"/>
          </p:cNvSpPr>
          <p:nvPr>
            <p:custDataLst>
              <p:tags r:id="rId4"/>
            </p:custDataLst>
          </p:nvPr>
        </p:nvSpPr>
        <p:spPr bwMode="auto">
          <a:xfrm>
            <a:off x="304800" y="1066800"/>
            <a:ext cx="82296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2631504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custDataLst>
              <p:tags r:id="rId1"/>
            </p:custDataLst>
          </p:nvPr>
        </p:nvSpPr>
        <p:spPr/>
        <p:txBody>
          <a:bodyPr>
            <a:normAutofit fontScale="90000"/>
          </a:bodyPr>
          <a:lstStyle/>
          <a:p>
            <a:r>
              <a:rPr lang="fr-CA" altLang="fr-FR" dirty="0"/>
              <a:t>Dilemme de la qualité des logiciels</a:t>
            </a:r>
            <a:endParaRPr lang="en-US" altLang="fr-FR" dirty="0"/>
          </a:p>
        </p:txBody>
      </p:sp>
      <p:sp>
        <p:nvSpPr>
          <p:cNvPr id="5" name="Espace réservé du contenu 4">
            <a:extLst>
              <a:ext uri="{FF2B5EF4-FFF2-40B4-BE49-F238E27FC236}">
                <a16:creationId xmlns:a16="http://schemas.microsoft.com/office/drawing/2014/main" id="{A1A638DA-0DB4-47E7-B7CD-85507D0088D3}"/>
              </a:ext>
            </a:extLst>
          </p:cNvPr>
          <p:cNvSpPr>
            <a:spLocks noGrp="1"/>
          </p:cNvSpPr>
          <p:nvPr>
            <p:ph idx="1"/>
            <p:custDataLst>
              <p:tags r:id="rId2"/>
            </p:custDataLst>
          </p:nvPr>
        </p:nvSpPr>
        <p:spPr>
          <a:xfrm>
            <a:off x="228600" y="1403874"/>
            <a:ext cx="8686800" cy="4293378"/>
          </a:xfrm>
        </p:spPr>
        <p:txBody>
          <a:bodyPr>
            <a:normAutofit lnSpcReduction="10000"/>
          </a:bodyPr>
          <a:lstStyle/>
          <a:p>
            <a:r>
              <a:rPr lang="fr-CA" altLang="fr-FR" sz="2400" dirty="0"/>
              <a:t>Si vous produisez un système logiciel qui a une qualité terrible, vous perdez parce que personne ne voudra l’acheter</a:t>
            </a:r>
          </a:p>
          <a:p>
            <a:r>
              <a:rPr lang="fr-CA" altLang="fr-FR" sz="2400" dirty="0"/>
              <a:t>Si vous consacrez un temps infini, des efforts extrêmement importants et d’énormes sommes d’argent à la création d’un logiciel parfait, cela prendra tellement de temps et coûtera si cher à produire que vous serez en faillite</a:t>
            </a:r>
          </a:p>
          <a:p>
            <a:r>
              <a:rPr lang="fr-CA" altLang="fr-FR" sz="2400" dirty="0"/>
              <a:t>Soit vous manquerez la fenêtre du marché, soit vous aurez épuisé toutes vos ressources</a:t>
            </a:r>
          </a:p>
          <a:p>
            <a:r>
              <a:rPr lang="fr-CA" altLang="fr-FR" sz="2400" dirty="0"/>
              <a:t>Les gens de l’industrie essaient de trouver ce juste milieu magique où le produit est assez bon pour ne pas être rejeté tout de suite, mais pas non plus l’objet d’un tel perfectionnisme qu’il prendrait trop de temps ou coûterait trop cher à terminer</a:t>
            </a:r>
          </a:p>
        </p:txBody>
      </p:sp>
      <p:sp>
        <p:nvSpPr>
          <p:cNvPr id="5123"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CC465AF-FA2E-4B85-8457-A366DBBBDBC6}" type="slidenum">
              <a:rPr lang="en-US" altLang="en-US" smtClean="0"/>
              <a:pPr/>
              <a:t>16</a:t>
            </a:fld>
            <a:endParaRPr lang="en-US" altLang="en-US"/>
          </a:p>
        </p:txBody>
      </p:sp>
      <p:sp>
        <p:nvSpPr>
          <p:cNvPr id="5125" name="Rectangle 3"/>
          <p:cNvSpPr>
            <a:spLocks noChangeArrowheads="1"/>
          </p:cNvSpPr>
          <p:nvPr>
            <p:custDataLst>
              <p:tags r:id="rId4"/>
            </p:custDataLst>
          </p:nvPr>
        </p:nvSpPr>
        <p:spPr bwMode="auto">
          <a:xfrm>
            <a:off x="304800" y="1066800"/>
            <a:ext cx="82296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350963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custDataLst>
              <p:tags r:id="rId1"/>
            </p:custDataLst>
          </p:nvPr>
        </p:nvSpPr>
        <p:spPr/>
        <p:txBody>
          <a:bodyPr>
            <a:normAutofit fontScale="90000"/>
          </a:bodyPr>
          <a:lstStyle/>
          <a:p>
            <a:r>
              <a:rPr lang="fr-CA" altLang="fr-FR" dirty="0"/>
              <a:t>Arguments contre «assez bon» (logiciel bogué)</a:t>
            </a:r>
          </a:p>
        </p:txBody>
      </p:sp>
      <p:sp>
        <p:nvSpPr>
          <p:cNvPr id="5" name="Espace réservé du contenu 4">
            <a:extLst>
              <a:ext uri="{FF2B5EF4-FFF2-40B4-BE49-F238E27FC236}">
                <a16:creationId xmlns:a16="http://schemas.microsoft.com/office/drawing/2014/main" id="{A1A638DA-0DB4-47E7-B7CD-85507D0088D3}"/>
              </a:ext>
            </a:extLst>
          </p:cNvPr>
          <p:cNvSpPr>
            <a:spLocks noGrp="1"/>
          </p:cNvSpPr>
          <p:nvPr>
            <p:ph idx="1"/>
            <p:custDataLst>
              <p:tags r:id="rId2"/>
            </p:custDataLst>
          </p:nvPr>
        </p:nvSpPr>
        <p:spPr>
          <a:xfrm>
            <a:off x="228600" y="1403874"/>
            <a:ext cx="8686800" cy="4041350"/>
          </a:xfrm>
        </p:spPr>
        <p:txBody>
          <a:bodyPr>
            <a:normAutofit/>
          </a:bodyPr>
          <a:lstStyle/>
          <a:p>
            <a:r>
              <a:rPr lang="fr-CA" altLang="fr-FR" sz="2400" dirty="0"/>
              <a:t>Il est vrai que «assez bon» peut fonctionner dans certains domaines d’application et pour quelques grandes compagnies de logiciels</a:t>
            </a:r>
          </a:p>
          <a:p>
            <a:r>
              <a:rPr lang="fr-CA" altLang="fr-FR" sz="2400" dirty="0"/>
              <a:t>Si vous travaillez pour une petite entreprise et que vous livrez un produit «assez bon» (bogué), vous risquez de porter atteinte à la réputation de votre entreprise et de perdre des clients</a:t>
            </a:r>
          </a:p>
          <a:p>
            <a:r>
              <a:rPr lang="fr-CA" altLang="fr-FR" sz="2400" dirty="0"/>
              <a:t>Si vous travaillez dans certains domaines d’application (par exemple: logiciel embarqué) fournir «assez bon» peut être considéré comme négligent et ouvrir votre entreprise à des litiges coûteux</a:t>
            </a:r>
          </a:p>
        </p:txBody>
      </p:sp>
      <p:sp>
        <p:nvSpPr>
          <p:cNvPr id="5123"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CC465AF-FA2E-4B85-8457-A366DBBBDBC6}" type="slidenum">
              <a:rPr lang="en-US" altLang="en-US" smtClean="0"/>
              <a:pPr/>
              <a:t>17</a:t>
            </a:fld>
            <a:endParaRPr lang="en-US" altLang="en-US"/>
          </a:p>
        </p:txBody>
      </p:sp>
      <p:sp>
        <p:nvSpPr>
          <p:cNvPr id="5125" name="Rectangle 3"/>
          <p:cNvSpPr>
            <a:spLocks noChangeArrowheads="1"/>
          </p:cNvSpPr>
          <p:nvPr>
            <p:custDataLst>
              <p:tags r:id="rId4"/>
            </p:custDataLst>
          </p:nvPr>
        </p:nvSpPr>
        <p:spPr bwMode="auto">
          <a:xfrm>
            <a:off x="304800" y="1066800"/>
            <a:ext cx="82296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1570653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custDataLst>
              <p:tags r:id="rId1"/>
            </p:custDataLst>
          </p:nvPr>
        </p:nvSpPr>
        <p:spPr/>
        <p:txBody>
          <a:bodyPr>
            <a:normAutofit/>
          </a:bodyPr>
          <a:lstStyle/>
          <a:p>
            <a:r>
              <a:rPr lang="fr-CA" altLang="fr-FR" dirty="0"/>
              <a:t>Coût de la qualité</a:t>
            </a:r>
          </a:p>
        </p:txBody>
      </p:sp>
      <p:sp>
        <p:nvSpPr>
          <p:cNvPr id="5" name="Espace réservé du contenu 4">
            <a:extLst>
              <a:ext uri="{FF2B5EF4-FFF2-40B4-BE49-F238E27FC236}">
                <a16:creationId xmlns:a16="http://schemas.microsoft.com/office/drawing/2014/main" id="{A1A638DA-0DB4-47E7-B7CD-85507D0088D3}"/>
              </a:ext>
            </a:extLst>
          </p:cNvPr>
          <p:cNvSpPr>
            <a:spLocks noGrp="1"/>
          </p:cNvSpPr>
          <p:nvPr>
            <p:ph idx="1"/>
            <p:custDataLst>
              <p:tags r:id="rId2"/>
            </p:custDataLst>
          </p:nvPr>
        </p:nvSpPr>
        <p:spPr>
          <a:xfrm>
            <a:off x="228600" y="1403874"/>
            <a:ext cx="8686800" cy="4041350"/>
          </a:xfrm>
        </p:spPr>
        <p:txBody>
          <a:bodyPr>
            <a:normAutofit/>
          </a:bodyPr>
          <a:lstStyle/>
          <a:p>
            <a:r>
              <a:rPr lang="fr-CA" altLang="fr-FR" sz="2400" b="1" dirty="0"/>
              <a:t>Coûts de prévention:</a:t>
            </a:r>
            <a:r>
              <a:rPr lang="fr-CA" altLang="fr-FR" sz="2400" dirty="0"/>
              <a:t> planification de la qualité, revues techniques formelles, équipement de test, formation</a:t>
            </a:r>
          </a:p>
          <a:p>
            <a:r>
              <a:rPr lang="fr-CA" altLang="fr-FR" sz="2400" b="1" dirty="0"/>
              <a:t>Coûts de contrôle: </a:t>
            </a:r>
            <a:r>
              <a:rPr lang="fr-CA" altLang="fr-FR" sz="2400" dirty="0"/>
              <a:t>réalisation de revues techniques, collecte de données et évaluation de métriques, tests et débogage</a:t>
            </a:r>
          </a:p>
          <a:p>
            <a:r>
              <a:rPr lang="fr-CA" altLang="fr-FR" sz="2400" b="1" dirty="0"/>
              <a:t>Coûts de défaillance interne: </a:t>
            </a:r>
            <a:r>
              <a:rPr lang="fr-CA" altLang="fr-FR" sz="2400" dirty="0"/>
              <a:t>reprise, réparation, analyse du mode de défaillance</a:t>
            </a:r>
          </a:p>
          <a:p>
            <a:r>
              <a:rPr lang="fr-CA" altLang="fr-FR" sz="2400" b="1" dirty="0"/>
              <a:t>Coûts des pannes externes: </a:t>
            </a:r>
            <a:r>
              <a:rPr lang="fr-CA" altLang="fr-FR" sz="2400" dirty="0"/>
              <a:t>résolution des plaintes, retour et remplacement des produits, assistance téléphonique, travaux sous garantie</a:t>
            </a:r>
          </a:p>
        </p:txBody>
      </p:sp>
      <p:sp>
        <p:nvSpPr>
          <p:cNvPr id="5123"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CC465AF-FA2E-4B85-8457-A366DBBBDBC6}" type="slidenum">
              <a:rPr lang="en-US" altLang="en-US" smtClean="0"/>
              <a:pPr/>
              <a:t>18</a:t>
            </a:fld>
            <a:endParaRPr lang="en-US" altLang="en-US"/>
          </a:p>
        </p:txBody>
      </p:sp>
      <p:sp>
        <p:nvSpPr>
          <p:cNvPr id="5125" name="Rectangle 3"/>
          <p:cNvSpPr>
            <a:spLocks noChangeArrowheads="1"/>
          </p:cNvSpPr>
          <p:nvPr>
            <p:custDataLst>
              <p:tags r:id="rId4"/>
            </p:custDataLst>
          </p:nvPr>
        </p:nvSpPr>
        <p:spPr bwMode="auto">
          <a:xfrm>
            <a:off x="304800" y="1066800"/>
            <a:ext cx="82296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497013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custDataLst>
              <p:tags r:id="rId1"/>
            </p:custDataLst>
          </p:nvPr>
        </p:nvSpPr>
        <p:spPr/>
        <p:txBody>
          <a:bodyPr>
            <a:normAutofit fontScale="90000"/>
          </a:bodyPr>
          <a:lstStyle/>
          <a:p>
            <a:r>
              <a:rPr lang="fr-CA" altLang="fr-FR" dirty="0"/>
              <a:t>Coûts relatifs pour trouver et réparer un défaut</a:t>
            </a:r>
          </a:p>
        </p:txBody>
      </p:sp>
      <p:sp>
        <p:nvSpPr>
          <p:cNvPr id="5123"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CC465AF-FA2E-4B85-8457-A366DBBBDBC6}" type="slidenum">
              <a:rPr lang="en-US" altLang="en-US" smtClean="0"/>
              <a:pPr/>
              <a:t>19</a:t>
            </a:fld>
            <a:endParaRPr lang="en-US" altLang="en-US"/>
          </a:p>
        </p:txBody>
      </p:sp>
      <p:sp>
        <p:nvSpPr>
          <p:cNvPr id="5125" name="Rectangle 3"/>
          <p:cNvSpPr>
            <a:spLocks noChangeArrowheads="1"/>
          </p:cNvSpPr>
          <p:nvPr>
            <p:custDataLst>
              <p:tags r:id="rId3"/>
            </p:custDataLst>
          </p:nvPr>
        </p:nvSpPr>
        <p:spPr bwMode="auto">
          <a:xfrm>
            <a:off x="304800" y="1066800"/>
            <a:ext cx="82296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pic>
        <p:nvPicPr>
          <p:cNvPr id="8" name="Picture 9" descr="A graph displays relative costs to find and repair a defect. ">
            <a:extLst>
              <a:ext uri="{FF2B5EF4-FFF2-40B4-BE49-F238E27FC236}">
                <a16:creationId xmlns:a16="http://schemas.microsoft.com/office/drawing/2014/main" id="{3AB4A5AF-110F-4636-A00C-28569FAC8D7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1294740" y="2609533"/>
            <a:ext cx="6545792" cy="4111942"/>
          </a:xfrm>
          <a:prstGeom prst="rect">
            <a:avLst/>
          </a:prstGeom>
        </p:spPr>
      </p:pic>
      <p:sp>
        <p:nvSpPr>
          <p:cNvPr id="6" name="Espace réservé du contenu 4">
            <a:extLst>
              <a:ext uri="{FF2B5EF4-FFF2-40B4-BE49-F238E27FC236}">
                <a16:creationId xmlns:a16="http://schemas.microsoft.com/office/drawing/2014/main" id="{E10036A0-EC3F-4DEA-AB80-BDA8FB763D17}"/>
              </a:ext>
            </a:extLst>
          </p:cNvPr>
          <p:cNvSpPr>
            <a:spLocks noGrp="1"/>
          </p:cNvSpPr>
          <p:nvPr>
            <p:ph idx="1"/>
            <p:custDataLst>
              <p:tags r:id="rId5"/>
            </p:custDataLst>
          </p:nvPr>
        </p:nvSpPr>
        <p:spPr>
          <a:xfrm>
            <a:off x="306763" y="1359019"/>
            <a:ext cx="8686800" cy="1250514"/>
          </a:xfrm>
        </p:spPr>
        <p:txBody>
          <a:bodyPr>
            <a:normAutofit/>
          </a:bodyPr>
          <a:lstStyle/>
          <a:p>
            <a:r>
              <a:rPr lang="fr-CA" altLang="fr-FR" sz="2400" dirty="0"/>
              <a:t>Les coûts relatifs pour trouver et réparer une erreur ou un défaut augmentent considérablement à mesure que nous passons de la prévention à la défaillance interne et à la défaillance externe</a:t>
            </a:r>
          </a:p>
        </p:txBody>
      </p:sp>
    </p:spTree>
    <p:extLst>
      <p:ext uri="{BB962C8B-B14F-4D97-AF65-F5344CB8AC3E}">
        <p14:creationId xmlns:p14="http://schemas.microsoft.com/office/powerpoint/2010/main" val="3767358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lstStyle/>
          <a:p>
            <a:r>
              <a:rPr lang="en-US" altLang="fr-FR"/>
              <a:t>Plan</a:t>
            </a:r>
          </a:p>
        </p:txBody>
      </p:sp>
      <p:sp>
        <p:nvSpPr>
          <p:cNvPr id="4101" name="Rectangle 3"/>
          <p:cNvSpPr>
            <a:spLocks noGrp="1" noChangeArrowheads="1"/>
          </p:cNvSpPr>
          <p:nvPr>
            <p:ph idx="1"/>
            <p:custDataLst>
              <p:tags r:id="rId2"/>
            </p:custDataLst>
          </p:nvPr>
        </p:nvSpPr>
        <p:spPr>
          <a:xfrm>
            <a:off x="228600" y="1403874"/>
            <a:ext cx="8686800" cy="5377926"/>
          </a:xfrm>
        </p:spPr>
        <p:txBody>
          <a:bodyPr>
            <a:normAutofit fontScale="62500" lnSpcReduction="20000"/>
          </a:bodyPr>
          <a:lstStyle/>
          <a:p>
            <a:r>
              <a:rPr lang="fr-CA" altLang="fr-FR" dirty="0"/>
              <a:t>Qu’est-ce-que la qualité ?</a:t>
            </a:r>
          </a:p>
          <a:p>
            <a:r>
              <a:rPr lang="fr-CA" altLang="fr-FR" dirty="0"/>
              <a:t>La qualité logicielle</a:t>
            </a:r>
          </a:p>
          <a:p>
            <a:pPr lvl="1"/>
            <a:r>
              <a:rPr lang="fr-CA" altLang="fr-FR" dirty="0"/>
              <a:t>Facteurs de qualité de McCall</a:t>
            </a:r>
          </a:p>
          <a:p>
            <a:pPr lvl="1"/>
            <a:r>
              <a:rPr lang="fr-CA" altLang="fr-FR" dirty="0"/>
              <a:t>Le standard ISO 25010</a:t>
            </a:r>
          </a:p>
          <a:p>
            <a:pPr lvl="1"/>
            <a:r>
              <a:rPr lang="fr-CA" altLang="fr-FR" dirty="0"/>
              <a:t>Évaluation de la qualité</a:t>
            </a:r>
          </a:p>
          <a:p>
            <a:r>
              <a:rPr lang="fr-CA" altLang="fr-FR" dirty="0"/>
              <a:t>Dilemme de qualité des logiciels</a:t>
            </a:r>
          </a:p>
          <a:p>
            <a:pPr lvl="1"/>
            <a:r>
              <a:rPr lang="fr-CA" altLang="fr-FR" dirty="0"/>
              <a:t>Arguments contre «assez bon»</a:t>
            </a:r>
          </a:p>
          <a:p>
            <a:pPr lvl="1"/>
            <a:r>
              <a:rPr lang="fr-CA" altLang="fr-FR" dirty="0"/>
              <a:t>Coût de la qualité</a:t>
            </a:r>
          </a:p>
          <a:p>
            <a:pPr lvl="1"/>
            <a:r>
              <a:rPr lang="fr-CA" altLang="fr-FR" dirty="0"/>
              <a:t>Qualité, risque et sécurité</a:t>
            </a:r>
          </a:p>
          <a:p>
            <a:pPr lvl="1"/>
            <a:r>
              <a:rPr lang="fr-CA" altLang="fr-FR" dirty="0"/>
              <a:t>Impacts des décisions de gestion</a:t>
            </a:r>
          </a:p>
          <a:p>
            <a:r>
              <a:rPr lang="fr-CA" altLang="fr-FR" dirty="0"/>
              <a:t>Atteindre la qualité des logiciels</a:t>
            </a:r>
          </a:p>
          <a:p>
            <a:pPr lvl="1"/>
            <a:r>
              <a:rPr lang="fr-CA" altLang="fr-FR" dirty="0"/>
              <a:t>Méthodes de génie logiciel</a:t>
            </a:r>
          </a:p>
          <a:p>
            <a:pPr lvl="1"/>
            <a:r>
              <a:rPr lang="fr-CA" altLang="fr-FR" dirty="0"/>
              <a:t>Techniques de gestion de projets</a:t>
            </a:r>
          </a:p>
          <a:p>
            <a:pPr lvl="1"/>
            <a:r>
              <a:rPr lang="fr-CA" altLang="fr-FR" dirty="0"/>
              <a:t>Contrôle qualité</a:t>
            </a:r>
          </a:p>
          <a:p>
            <a:pPr lvl="1"/>
            <a:r>
              <a:rPr lang="fr-CA" altLang="fr-FR" dirty="0"/>
              <a:t>Assurance de la qualité des logiciels</a:t>
            </a:r>
          </a:p>
          <a:p>
            <a:r>
              <a:rPr lang="fr-CA" altLang="fr-FR" dirty="0"/>
              <a:t>La qualité de l’entreprise</a:t>
            </a:r>
          </a:p>
          <a:p>
            <a:r>
              <a:rPr lang="fr-CA" altLang="fr-FR" dirty="0"/>
              <a:t>Certification</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2</a:t>
            </a:fld>
            <a:endParaRPr lang="en-US" altLang="en-US"/>
          </a:p>
        </p:txBody>
      </p:sp>
      <p:pic>
        <p:nvPicPr>
          <p:cNvPr id="5" name="Image 4">
            <a:extLst>
              <a:ext uri="{FF2B5EF4-FFF2-40B4-BE49-F238E27FC236}">
                <a16:creationId xmlns:a16="http://schemas.microsoft.com/office/drawing/2014/main" id="{C666A111-6DED-4EC1-8318-6D68BEB4D011}"/>
              </a:ext>
            </a:extLst>
          </p:cNvPr>
          <p:cNvPicPr>
            <a:picLocks noChangeAspect="1"/>
          </p:cNvPicPr>
          <p:nvPr>
            <p:custDataLst>
              <p:tags r:id="rId4"/>
            </p:custDataLst>
          </p:nvPr>
        </p:nvPicPr>
        <p:blipFill>
          <a:blip r:embed="rId6" cstate="print">
            <a:extLst>
              <a:ext uri="{28A0092B-C50C-407E-A947-70E740481C1C}">
                <a14:useLocalDpi xmlns:a14="http://schemas.microsoft.com/office/drawing/2010/main" val="0"/>
              </a:ext>
            </a:extLst>
          </a:blip>
          <a:stretch>
            <a:fillRect/>
          </a:stretch>
        </p:blipFill>
        <p:spPr>
          <a:xfrm>
            <a:off x="6948264" y="4884516"/>
            <a:ext cx="1433996" cy="143399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custDataLst>
              <p:tags r:id="rId1"/>
            </p:custDataLst>
          </p:nvPr>
        </p:nvSpPr>
        <p:spPr/>
        <p:txBody>
          <a:bodyPr>
            <a:normAutofit/>
          </a:bodyPr>
          <a:lstStyle/>
          <a:p>
            <a:r>
              <a:rPr lang="fr-CA" altLang="fr-FR" dirty="0"/>
              <a:t>Qualité, risque et sécurité</a:t>
            </a:r>
          </a:p>
        </p:txBody>
      </p:sp>
      <p:sp>
        <p:nvSpPr>
          <p:cNvPr id="5" name="Espace réservé du contenu 4">
            <a:extLst>
              <a:ext uri="{FF2B5EF4-FFF2-40B4-BE49-F238E27FC236}">
                <a16:creationId xmlns:a16="http://schemas.microsoft.com/office/drawing/2014/main" id="{A1A638DA-0DB4-47E7-B7CD-85507D0088D3}"/>
              </a:ext>
            </a:extLst>
          </p:cNvPr>
          <p:cNvSpPr>
            <a:spLocks noGrp="1"/>
          </p:cNvSpPr>
          <p:nvPr>
            <p:ph idx="1"/>
            <p:custDataLst>
              <p:tags r:id="rId2"/>
            </p:custDataLst>
          </p:nvPr>
        </p:nvSpPr>
        <p:spPr>
          <a:xfrm>
            <a:off x="228600" y="1403874"/>
            <a:ext cx="8686800" cy="4833438"/>
          </a:xfrm>
        </p:spPr>
        <p:txBody>
          <a:bodyPr>
            <a:normAutofit lnSpcReduction="10000"/>
          </a:bodyPr>
          <a:lstStyle/>
          <a:p>
            <a:r>
              <a:rPr lang="fr-CA" altLang="fr-FR" sz="2400" dirty="0"/>
              <a:t>Les logiciels de mauvaise qualité augmentent les risques pour les développeurs et les utilisateurs finaux</a:t>
            </a:r>
          </a:p>
          <a:p>
            <a:r>
              <a:rPr lang="fr-CA" altLang="fr-FR" sz="2400" dirty="0"/>
              <a:t>Lorsque les systèmes sont livrés en retard, ne parviennent pas à fournir des fonctionnalités et ne répondent pas aux attentes des clients, un litige s’ensuit</a:t>
            </a:r>
          </a:p>
          <a:p>
            <a:r>
              <a:rPr lang="fr-CA" altLang="fr-FR" sz="2400" dirty="0"/>
              <a:t>Les logiciels de faible qualité sont plus faciles à pirater et peuvent augmenter les risques de sécurité pour l’application une fois déployée</a:t>
            </a:r>
          </a:p>
          <a:p>
            <a:r>
              <a:rPr lang="fr-CA" altLang="fr-FR" sz="2400" dirty="0"/>
              <a:t>Un système sécurisé ne peut être construit sans se concentrer sur la qualité (sécurité, fiabilité et robustesse) lors de la conception</a:t>
            </a:r>
          </a:p>
          <a:p>
            <a:r>
              <a:rPr lang="fr-CA" altLang="fr-FR" sz="2400" dirty="0"/>
              <a:t>Les logiciels de mauvaise qualité sont susceptibles de contenir des défauts d’architecture ainsi que des problèmes de mise en œuvre</a:t>
            </a:r>
          </a:p>
        </p:txBody>
      </p:sp>
      <p:sp>
        <p:nvSpPr>
          <p:cNvPr id="5123"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CC465AF-FA2E-4B85-8457-A366DBBBDBC6}" type="slidenum">
              <a:rPr lang="en-US" altLang="en-US" smtClean="0"/>
              <a:pPr/>
              <a:t>20</a:t>
            </a:fld>
            <a:endParaRPr lang="en-US" altLang="en-US"/>
          </a:p>
        </p:txBody>
      </p:sp>
      <p:sp>
        <p:nvSpPr>
          <p:cNvPr id="5125" name="Rectangle 3"/>
          <p:cNvSpPr>
            <a:spLocks noChangeArrowheads="1"/>
          </p:cNvSpPr>
          <p:nvPr>
            <p:custDataLst>
              <p:tags r:id="rId4"/>
            </p:custDataLst>
          </p:nvPr>
        </p:nvSpPr>
        <p:spPr bwMode="auto">
          <a:xfrm>
            <a:off x="304800" y="1066800"/>
            <a:ext cx="8229600" cy="5494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2473983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custDataLst>
              <p:tags r:id="rId1"/>
            </p:custDataLst>
          </p:nvPr>
        </p:nvSpPr>
        <p:spPr/>
        <p:txBody>
          <a:bodyPr>
            <a:normAutofit fontScale="90000"/>
          </a:bodyPr>
          <a:lstStyle/>
          <a:p>
            <a:r>
              <a:rPr lang="fr-CA" altLang="fr-FR" dirty="0"/>
              <a:t>Impact des décisions de gestion</a:t>
            </a:r>
          </a:p>
        </p:txBody>
      </p:sp>
      <p:sp>
        <p:nvSpPr>
          <p:cNvPr id="5" name="Espace réservé du contenu 4">
            <a:extLst>
              <a:ext uri="{FF2B5EF4-FFF2-40B4-BE49-F238E27FC236}">
                <a16:creationId xmlns:a16="http://schemas.microsoft.com/office/drawing/2014/main" id="{A1A638DA-0DB4-47E7-B7CD-85507D0088D3}"/>
              </a:ext>
            </a:extLst>
          </p:cNvPr>
          <p:cNvSpPr>
            <a:spLocks noGrp="1"/>
          </p:cNvSpPr>
          <p:nvPr>
            <p:ph idx="1"/>
            <p:custDataLst>
              <p:tags r:id="rId2"/>
            </p:custDataLst>
          </p:nvPr>
        </p:nvSpPr>
        <p:spPr>
          <a:xfrm>
            <a:off x="228600" y="1403874"/>
            <a:ext cx="8686800" cy="4833438"/>
          </a:xfrm>
        </p:spPr>
        <p:txBody>
          <a:bodyPr>
            <a:normAutofit/>
          </a:bodyPr>
          <a:lstStyle/>
          <a:p>
            <a:r>
              <a:rPr lang="fr-CA" altLang="fr-FR" sz="2400" b="1" dirty="0"/>
              <a:t>Décisions d’estimation: </a:t>
            </a:r>
            <a:r>
              <a:rPr lang="fr-CA" altLang="fr-FR" sz="2400" dirty="0"/>
              <a:t>des estimations irrationnelles de la date de livraison poussent les équipes à prendre des raccourcis qui peuvent entraîner une baisse de la qualité du produit</a:t>
            </a:r>
          </a:p>
          <a:p>
            <a:r>
              <a:rPr lang="fr-CA" altLang="fr-FR" sz="2400" b="1" dirty="0"/>
              <a:t>Décisions de planification:</a:t>
            </a:r>
            <a:r>
              <a:rPr lang="fr-CA" altLang="fr-FR" sz="2400" dirty="0"/>
              <a:t> ne pas prêter attention aux dépendances des tâches lors de la planification du projet</a:t>
            </a:r>
          </a:p>
          <a:p>
            <a:r>
              <a:rPr lang="fr-CA" altLang="fr-FR" sz="2400" b="1" dirty="0"/>
              <a:t>Décisions axées sur les risques:</a:t>
            </a:r>
            <a:r>
              <a:rPr lang="fr-CA" altLang="fr-FR" sz="2400" dirty="0"/>
              <a:t> réagir à chaque crise au fur et à mesure qu’elle survient plutôt que de mettre en place des mécanismes de surveillance des risques peut entraîner une baisse de la qualité des produits</a:t>
            </a:r>
          </a:p>
        </p:txBody>
      </p:sp>
      <p:sp>
        <p:nvSpPr>
          <p:cNvPr id="5123"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CC465AF-FA2E-4B85-8457-A366DBBBDBC6}" type="slidenum">
              <a:rPr lang="en-US" altLang="en-US" smtClean="0"/>
              <a:pPr/>
              <a:t>21</a:t>
            </a:fld>
            <a:endParaRPr lang="en-US" altLang="en-US"/>
          </a:p>
        </p:txBody>
      </p:sp>
      <p:sp>
        <p:nvSpPr>
          <p:cNvPr id="5125" name="Rectangle 3"/>
          <p:cNvSpPr>
            <a:spLocks noChangeArrowheads="1"/>
          </p:cNvSpPr>
          <p:nvPr>
            <p:custDataLst>
              <p:tags r:id="rId4"/>
            </p:custDataLst>
          </p:nvPr>
        </p:nvSpPr>
        <p:spPr bwMode="auto">
          <a:xfrm>
            <a:off x="304800" y="1066800"/>
            <a:ext cx="8229600" cy="5494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24746086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custDataLst>
              <p:tags r:id="rId1"/>
            </p:custDataLst>
          </p:nvPr>
        </p:nvSpPr>
        <p:spPr/>
        <p:txBody>
          <a:bodyPr>
            <a:normAutofit fontScale="90000"/>
          </a:bodyPr>
          <a:lstStyle/>
          <a:p>
            <a:r>
              <a:rPr lang="fr-CA" altLang="fr-FR" dirty="0"/>
              <a:t>Atteindre la qualité des logiciels</a:t>
            </a:r>
          </a:p>
        </p:txBody>
      </p:sp>
      <p:sp>
        <p:nvSpPr>
          <p:cNvPr id="5" name="Espace réservé du contenu 4">
            <a:extLst>
              <a:ext uri="{FF2B5EF4-FFF2-40B4-BE49-F238E27FC236}">
                <a16:creationId xmlns:a16="http://schemas.microsoft.com/office/drawing/2014/main" id="{A1A638DA-0DB4-47E7-B7CD-85507D0088D3}"/>
              </a:ext>
            </a:extLst>
          </p:cNvPr>
          <p:cNvSpPr>
            <a:spLocks noGrp="1"/>
          </p:cNvSpPr>
          <p:nvPr>
            <p:ph idx="1"/>
            <p:custDataLst>
              <p:tags r:id="rId2"/>
            </p:custDataLst>
          </p:nvPr>
        </p:nvSpPr>
        <p:spPr>
          <a:xfrm>
            <a:off x="228600" y="1403874"/>
            <a:ext cx="8686800" cy="4833438"/>
          </a:xfrm>
        </p:spPr>
        <p:txBody>
          <a:bodyPr>
            <a:normAutofit/>
          </a:bodyPr>
          <a:lstStyle/>
          <a:p>
            <a:r>
              <a:rPr lang="fr-CA" altLang="fr-FR" sz="2400" dirty="0"/>
              <a:t>La qualité des logiciels est le résultat d’une bonne gestion de projet et de solides pratiques d’ingénierie</a:t>
            </a:r>
          </a:p>
          <a:p>
            <a:r>
              <a:rPr lang="fr-CA" altLang="fr-FR" sz="2400" dirty="0"/>
              <a:t>La gestion et la pratique sont appliquées dans le contexte de quatre grandes activités</a:t>
            </a:r>
          </a:p>
          <a:p>
            <a:pPr lvl="1"/>
            <a:r>
              <a:rPr lang="fr-CA" altLang="fr-FR" sz="2000" dirty="0"/>
              <a:t>Méthodes de génie logiciel</a:t>
            </a:r>
          </a:p>
          <a:p>
            <a:pPr lvl="1"/>
            <a:r>
              <a:rPr lang="fr-CA" altLang="fr-FR" sz="2000" dirty="0"/>
              <a:t>Techniques de gestion de projets</a:t>
            </a:r>
          </a:p>
          <a:p>
            <a:pPr lvl="1"/>
            <a:r>
              <a:rPr lang="fr-CA" altLang="fr-FR" sz="2000" dirty="0"/>
              <a:t>Contrôle qualité</a:t>
            </a:r>
          </a:p>
          <a:p>
            <a:pPr lvl="1"/>
            <a:r>
              <a:rPr lang="fr-CA" altLang="fr-FR" sz="2000" dirty="0"/>
              <a:t>Assurance qualité des logiciels</a:t>
            </a:r>
          </a:p>
        </p:txBody>
      </p:sp>
      <p:sp>
        <p:nvSpPr>
          <p:cNvPr id="5123"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CC465AF-FA2E-4B85-8457-A366DBBBDBC6}" type="slidenum">
              <a:rPr lang="en-US" altLang="en-US" smtClean="0"/>
              <a:pPr/>
              <a:t>22</a:t>
            </a:fld>
            <a:endParaRPr lang="en-US" altLang="en-US"/>
          </a:p>
        </p:txBody>
      </p:sp>
      <p:sp>
        <p:nvSpPr>
          <p:cNvPr id="5125" name="Rectangle 3"/>
          <p:cNvSpPr>
            <a:spLocks noChangeArrowheads="1"/>
          </p:cNvSpPr>
          <p:nvPr>
            <p:custDataLst>
              <p:tags r:id="rId4"/>
            </p:custDataLst>
          </p:nvPr>
        </p:nvSpPr>
        <p:spPr bwMode="auto">
          <a:xfrm>
            <a:off x="304800" y="1066800"/>
            <a:ext cx="8229600" cy="5494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18832118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custDataLst>
              <p:tags r:id="rId1"/>
            </p:custDataLst>
          </p:nvPr>
        </p:nvSpPr>
        <p:spPr/>
        <p:txBody>
          <a:bodyPr>
            <a:normAutofit/>
          </a:bodyPr>
          <a:lstStyle/>
          <a:p>
            <a:r>
              <a:rPr lang="fr-CA" altLang="fr-FR" dirty="0"/>
              <a:t>Méthodes de génie logiciel</a:t>
            </a:r>
            <a:endParaRPr lang="en-US" altLang="fr-FR" dirty="0"/>
          </a:p>
        </p:txBody>
      </p:sp>
      <p:sp>
        <p:nvSpPr>
          <p:cNvPr id="5" name="Espace réservé du contenu 4">
            <a:extLst>
              <a:ext uri="{FF2B5EF4-FFF2-40B4-BE49-F238E27FC236}">
                <a16:creationId xmlns:a16="http://schemas.microsoft.com/office/drawing/2014/main" id="{9B42D909-BDB4-436A-9C18-650C639D4E34}"/>
              </a:ext>
            </a:extLst>
          </p:cNvPr>
          <p:cNvSpPr>
            <a:spLocks noGrp="1"/>
          </p:cNvSpPr>
          <p:nvPr>
            <p:ph idx="1"/>
            <p:custDataLst>
              <p:tags r:id="rId2"/>
            </p:custDataLst>
          </p:nvPr>
        </p:nvSpPr>
        <p:spPr>
          <a:xfrm>
            <a:off x="228600" y="1403874"/>
            <a:ext cx="8686800" cy="2169142"/>
          </a:xfrm>
        </p:spPr>
        <p:txBody>
          <a:bodyPr>
            <a:normAutofit/>
          </a:bodyPr>
          <a:lstStyle/>
          <a:p>
            <a:r>
              <a:rPr lang="fr-CA" altLang="fr-FR" dirty="0"/>
              <a:t>Pour créer un logiciel de haute qualité, vous devez </a:t>
            </a:r>
            <a:r>
              <a:rPr lang="fr-CA" altLang="fr-FR" b="1" dirty="0"/>
              <a:t>comprendre le problème </a:t>
            </a:r>
            <a:r>
              <a:rPr lang="fr-CA" altLang="fr-FR" dirty="0"/>
              <a:t>à résoudre et être capable de créer</a:t>
            </a:r>
            <a:r>
              <a:rPr lang="fr-CA" altLang="fr-FR" b="1" dirty="0"/>
              <a:t> une conception de qualité conforme aux exigences </a:t>
            </a:r>
            <a:r>
              <a:rPr lang="fr-CA" altLang="fr-FR" dirty="0"/>
              <a:t>du problème</a:t>
            </a:r>
          </a:p>
          <a:p>
            <a:endParaRPr lang="fr-CA" dirty="0"/>
          </a:p>
        </p:txBody>
      </p:sp>
      <p:sp>
        <p:nvSpPr>
          <p:cNvPr id="8195"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493546D-B17A-48F6-8474-DF82B0AA00CD}" type="slidenum">
              <a:rPr lang="en-US" altLang="en-US" smtClean="0"/>
              <a:pPr/>
              <a:t>23</a:t>
            </a:fld>
            <a:endParaRPr lang="en-US" altLang="en-US"/>
          </a:p>
        </p:txBody>
      </p:sp>
      <p:sp>
        <p:nvSpPr>
          <p:cNvPr id="8197" name="Rectangle 3"/>
          <p:cNvSpPr>
            <a:spLocks noChangeArrowheads="1"/>
          </p:cNvSpPr>
          <p:nvPr>
            <p:custDataLst>
              <p:tags r:id="rId4"/>
            </p:custDataLst>
          </p:nvPr>
        </p:nvSpPr>
        <p:spPr bwMode="auto">
          <a:xfrm>
            <a:off x="381000" y="533400"/>
            <a:ext cx="822960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1500" dirty="0"/>
          </a:p>
        </p:txBody>
      </p:sp>
      <p:pic>
        <p:nvPicPr>
          <p:cNvPr id="7" name="Image 6">
            <a:extLst>
              <a:ext uri="{FF2B5EF4-FFF2-40B4-BE49-F238E27FC236}">
                <a16:creationId xmlns:a16="http://schemas.microsoft.com/office/drawing/2014/main" id="{69B15D1A-77D2-4410-8A10-E66435671709}"/>
              </a:ext>
            </a:extLst>
          </p:cNvPr>
          <p:cNvPicPr>
            <a:picLocks noChangeAspect="1"/>
          </p:cNvPicPr>
          <p:nvPr>
            <p:custDataLst>
              <p:tags r:id="rId5"/>
            </p:custDataLst>
          </p:nvPr>
        </p:nvPicPr>
        <p:blipFill>
          <a:blip r:embed="rId7" cstate="print">
            <a:extLst>
              <a:ext uri="{28A0092B-C50C-407E-A947-70E740481C1C}">
                <a14:useLocalDpi xmlns:a14="http://schemas.microsoft.com/office/drawing/2010/main" val="0"/>
              </a:ext>
            </a:extLst>
          </a:blip>
          <a:stretch>
            <a:fillRect/>
          </a:stretch>
        </p:blipFill>
        <p:spPr>
          <a:xfrm>
            <a:off x="3455876" y="3713334"/>
            <a:ext cx="1943679" cy="2384883"/>
          </a:xfrm>
          <a:prstGeom prst="rect">
            <a:avLst/>
          </a:prstGeom>
        </p:spPr>
      </p:pic>
    </p:spTree>
    <p:extLst>
      <p:ext uri="{BB962C8B-B14F-4D97-AF65-F5344CB8AC3E}">
        <p14:creationId xmlns:p14="http://schemas.microsoft.com/office/powerpoint/2010/main" val="1676493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custDataLst>
              <p:tags r:id="rId1"/>
            </p:custDataLst>
          </p:nvPr>
        </p:nvSpPr>
        <p:spPr/>
        <p:txBody>
          <a:bodyPr>
            <a:normAutofit fontScale="90000"/>
          </a:bodyPr>
          <a:lstStyle/>
          <a:p>
            <a:r>
              <a:rPr lang="fr-CA" altLang="fr-FR" dirty="0"/>
              <a:t>Techniques de gestion de projets</a:t>
            </a:r>
            <a:endParaRPr lang="en-US" altLang="fr-FR" dirty="0"/>
          </a:p>
        </p:txBody>
      </p:sp>
      <p:sp>
        <p:nvSpPr>
          <p:cNvPr id="5" name="Espace réservé du contenu 4">
            <a:extLst>
              <a:ext uri="{FF2B5EF4-FFF2-40B4-BE49-F238E27FC236}">
                <a16:creationId xmlns:a16="http://schemas.microsoft.com/office/drawing/2014/main" id="{9B42D909-BDB4-436A-9C18-650C639D4E34}"/>
              </a:ext>
            </a:extLst>
          </p:cNvPr>
          <p:cNvSpPr>
            <a:spLocks noGrp="1"/>
          </p:cNvSpPr>
          <p:nvPr>
            <p:ph idx="1"/>
            <p:custDataLst>
              <p:tags r:id="rId2"/>
            </p:custDataLst>
          </p:nvPr>
        </p:nvSpPr>
        <p:spPr>
          <a:xfrm>
            <a:off x="228600" y="1403874"/>
            <a:ext cx="8686800" cy="2853218"/>
          </a:xfrm>
        </p:spPr>
        <p:txBody>
          <a:bodyPr>
            <a:normAutofit/>
          </a:bodyPr>
          <a:lstStyle/>
          <a:p>
            <a:r>
              <a:rPr lang="fr-CA" altLang="fr-FR" sz="2400" dirty="0"/>
              <a:t>Le plan de projet comprend des techniques explicites de gestion de la qualité et du changement</a:t>
            </a:r>
          </a:p>
          <a:p>
            <a:pPr marL="914400" lvl="1" indent="-457200">
              <a:buFont typeface="+mj-lt"/>
              <a:buAutoNum type="arabicPeriod"/>
            </a:pPr>
            <a:r>
              <a:rPr lang="fr-CA" altLang="fr-FR" sz="2000" dirty="0"/>
              <a:t>Utilisez une estimation pour vérifier que les dates de livraison sont réalisables</a:t>
            </a:r>
          </a:p>
          <a:p>
            <a:pPr marL="914400" lvl="1" indent="-457200">
              <a:buFont typeface="+mj-lt"/>
              <a:buAutoNum type="arabicPeriod"/>
            </a:pPr>
            <a:r>
              <a:rPr lang="fr-CA" altLang="fr-FR" sz="2000" dirty="0"/>
              <a:t>Le calendrier est compris et l’équipe évite de prendre des raccourcis</a:t>
            </a:r>
          </a:p>
          <a:p>
            <a:pPr marL="914400" lvl="1" indent="-457200">
              <a:buFont typeface="+mj-lt"/>
              <a:buAutoNum type="arabicPeriod"/>
            </a:pPr>
            <a:r>
              <a:rPr lang="fr-CA" altLang="fr-FR" sz="2000" dirty="0"/>
              <a:t>La gestion des risques est menée de manière à ce que les problèmes n’engendrent pas le chaos, la qualité du logiciel en sera affectée de manière positive</a:t>
            </a:r>
          </a:p>
          <a:p>
            <a:pPr marL="514350" indent="-457200"/>
            <a:endParaRPr lang="fr-CA" altLang="fr-FR" sz="2400" dirty="0"/>
          </a:p>
          <a:p>
            <a:endParaRPr lang="fr-CA" altLang="fr-FR" dirty="0"/>
          </a:p>
        </p:txBody>
      </p:sp>
      <p:sp>
        <p:nvSpPr>
          <p:cNvPr id="8195"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493546D-B17A-48F6-8474-DF82B0AA00CD}" type="slidenum">
              <a:rPr lang="en-US" altLang="en-US" smtClean="0"/>
              <a:pPr/>
              <a:t>24</a:t>
            </a:fld>
            <a:endParaRPr lang="en-US" altLang="en-US"/>
          </a:p>
        </p:txBody>
      </p:sp>
      <p:sp>
        <p:nvSpPr>
          <p:cNvPr id="8197" name="Rectangle 3"/>
          <p:cNvSpPr>
            <a:spLocks noChangeArrowheads="1"/>
          </p:cNvSpPr>
          <p:nvPr>
            <p:custDataLst>
              <p:tags r:id="rId4"/>
            </p:custDataLst>
          </p:nvPr>
        </p:nvSpPr>
        <p:spPr bwMode="auto">
          <a:xfrm>
            <a:off x="381000" y="533400"/>
            <a:ext cx="822960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1500" dirty="0"/>
          </a:p>
        </p:txBody>
      </p:sp>
      <p:pic>
        <p:nvPicPr>
          <p:cNvPr id="7" name="Image 6">
            <a:extLst>
              <a:ext uri="{FF2B5EF4-FFF2-40B4-BE49-F238E27FC236}">
                <a16:creationId xmlns:a16="http://schemas.microsoft.com/office/drawing/2014/main" id="{DBDE2DBF-B870-430B-A08E-253FD3CC95E9}"/>
              </a:ext>
            </a:extLst>
          </p:cNvPr>
          <p:cNvPicPr>
            <a:picLocks noChangeAspect="1"/>
          </p:cNvPicPr>
          <p:nvPr>
            <p:custDataLst>
              <p:tags r:id="rId5"/>
            </p:custDataLst>
          </p:nvPr>
        </p:nvPicPr>
        <p:blipFill>
          <a:blip r:embed="rId7" cstate="print">
            <a:extLst>
              <a:ext uri="{28A0092B-C50C-407E-A947-70E740481C1C}">
                <a14:useLocalDpi xmlns:a14="http://schemas.microsoft.com/office/drawing/2010/main" val="0"/>
              </a:ext>
            </a:extLst>
          </a:blip>
          <a:stretch>
            <a:fillRect/>
          </a:stretch>
        </p:blipFill>
        <p:spPr>
          <a:xfrm>
            <a:off x="3211258" y="4081290"/>
            <a:ext cx="3280046" cy="2745671"/>
          </a:xfrm>
          <a:prstGeom prst="rect">
            <a:avLst/>
          </a:prstGeom>
        </p:spPr>
      </p:pic>
    </p:spTree>
    <p:extLst>
      <p:ext uri="{BB962C8B-B14F-4D97-AF65-F5344CB8AC3E}">
        <p14:creationId xmlns:p14="http://schemas.microsoft.com/office/powerpoint/2010/main" val="33882323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custDataLst>
              <p:tags r:id="rId1"/>
            </p:custDataLst>
          </p:nvPr>
        </p:nvSpPr>
        <p:spPr/>
        <p:txBody>
          <a:bodyPr>
            <a:normAutofit/>
          </a:bodyPr>
          <a:lstStyle/>
          <a:p>
            <a:r>
              <a:rPr lang="fr-CA" altLang="fr-FR" dirty="0"/>
              <a:t>Contrôle qualité</a:t>
            </a:r>
          </a:p>
        </p:txBody>
      </p:sp>
      <p:sp>
        <p:nvSpPr>
          <p:cNvPr id="5" name="Espace réservé du contenu 4">
            <a:extLst>
              <a:ext uri="{FF2B5EF4-FFF2-40B4-BE49-F238E27FC236}">
                <a16:creationId xmlns:a16="http://schemas.microsoft.com/office/drawing/2014/main" id="{A1A638DA-0DB4-47E7-B7CD-85507D0088D3}"/>
              </a:ext>
            </a:extLst>
          </p:cNvPr>
          <p:cNvSpPr>
            <a:spLocks noGrp="1"/>
          </p:cNvSpPr>
          <p:nvPr>
            <p:ph idx="1"/>
            <p:custDataLst>
              <p:tags r:id="rId2"/>
            </p:custDataLst>
          </p:nvPr>
        </p:nvSpPr>
        <p:spPr>
          <a:xfrm>
            <a:off x="228600" y="1403874"/>
            <a:ext cx="8686800" cy="4833438"/>
          </a:xfrm>
        </p:spPr>
        <p:txBody>
          <a:bodyPr>
            <a:normAutofit/>
          </a:bodyPr>
          <a:lstStyle/>
          <a:p>
            <a:r>
              <a:rPr lang="fr-CA" altLang="fr-FR" sz="2400" dirty="0"/>
              <a:t>Le contrôle de la qualité comprend une série d’inspections, de revues et de tests utilisés pour garantir la conformité d’un produit de travail à ses spécifications</a:t>
            </a:r>
          </a:p>
        </p:txBody>
      </p:sp>
      <p:sp>
        <p:nvSpPr>
          <p:cNvPr id="5123"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CC465AF-FA2E-4B85-8457-A366DBBBDBC6}" type="slidenum">
              <a:rPr lang="en-US" altLang="en-US" smtClean="0"/>
              <a:pPr/>
              <a:t>25</a:t>
            </a:fld>
            <a:endParaRPr lang="en-US" altLang="en-US"/>
          </a:p>
        </p:txBody>
      </p:sp>
      <p:sp>
        <p:nvSpPr>
          <p:cNvPr id="5125" name="Rectangle 3"/>
          <p:cNvSpPr>
            <a:spLocks noChangeArrowheads="1"/>
          </p:cNvSpPr>
          <p:nvPr>
            <p:custDataLst>
              <p:tags r:id="rId4"/>
            </p:custDataLst>
          </p:nvPr>
        </p:nvSpPr>
        <p:spPr bwMode="auto">
          <a:xfrm>
            <a:off x="304800" y="1066800"/>
            <a:ext cx="8229600" cy="5494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1548937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custDataLst>
              <p:tags r:id="rId1"/>
            </p:custDataLst>
          </p:nvPr>
        </p:nvSpPr>
        <p:spPr/>
        <p:txBody>
          <a:bodyPr>
            <a:normAutofit/>
          </a:bodyPr>
          <a:lstStyle/>
          <a:p>
            <a:r>
              <a:rPr lang="fr-CA" altLang="fr-FR" dirty="0"/>
              <a:t>Revues</a:t>
            </a:r>
          </a:p>
        </p:txBody>
      </p:sp>
      <p:sp>
        <p:nvSpPr>
          <p:cNvPr id="5" name="Espace réservé du contenu 4">
            <a:extLst>
              <a:ext uri="{FF2B5EF4-FFF2-40B4-BE49-F238E27FC236}">
                <a16:creationId xmlns:a16="http://schemas.microsoft.com/office/drawing/2014/main" id="{A1A638DA-0DB4-47E7-B7CD-85507D0088D3}"/>
              </a:ext>
            </a:extLst>
          </p:cNvPr>
          <p:cNvSpPr>
            <a:spLocks noGrp="1"/>
          </p:cNvSpPr>
          <p:nvPr>
            <p:ph idx="1"/>
            <p:custDataLst>
              <p:tags r:id="rId2"/>
            </p:custDataLst>
          </p:nvPr>
        </p:nvSpPr>
        <p:spPr>
          <a:xfrm>
            <a:off x="228600" y="1403874"/>
            <a:ext cx="8686800" cy="4833438"/>
          </a:xfrm>
        </p:spPr>
        <p:txBody>
          <a:bodyPr>
            <a:normAutofit/>
          </a:bodyPr>
          <a:lstStyle/>
          <a:p>
            <a:r>
              <a:rPr lang="fr-CA" altLang="fr-FR" sz="2400" dirty="0"/>
              <a:t>Que sont-elles?</a:t>
            </a:r>
          </a:p>
          <a:p>
            <a:pPr lvl="1"/>
            <a:r>
              <a:rPr lang="fr-CA" altLang="fr-FR" sz="2000" dirty="0"/>
              <a:t>Une réunion animée par des techniciens</a:t>
            </a:r>
          </a:p>
          <a:p>
            <a:pPr lvl="1"/>
            <a:r>
              <a:rPr lang="fr-CA" altLang="fr-FR" sz="2000" dirty="0"/>
              <a:t>Une évaluation technique d’un produit de travail créé au cours du processus de génie logiciel</a:t>
            </a:r>
          </a:p>
          <a:p>
            <a:pPr lvl="1"/>
            <a:r>
              <a:rPr lang="fr-CA" altLang="fr-FR" sz="2000" dirty="0"/>
              <a:t>Un mécanisme d’assurance qualité des logiciels</a:t>
            </a:r>
          </a:p>
          <a:p>
            <a:pPr lvl="1"/>
            <a:r>
              <a:rPr lang="fr-CA" altLang="fr-FR" sz="2000" dirty="0"/>
              <a:t>Un terrain d’entraînement</a:t>
            </a:r>
          </a:p>
          <a:p>
            <a:r>
              <a:rPr lang="fr-CA" altLang="fr-FR" sz="2400" dirty="0"/>
              <a:t>Ce qu’elles ne sont pas!</a:t>
            </a:r>
          </a:p>
          <a:p>
            <a:pPr lvl="1"/>
            <a:r>
              <a:rPr lang="fr-CA" altLang="fr-FR" sz="2000" dirty="0"/>
              <a:t>Un résumé du projet ou une évaluation des progrès</a:t>
            </a:r>
          </a:p>
          <a:p>
            <a:pPr lvl="1"/>
            <a:r>
              <a:rPr lang="fr-CA" altLang="fr-FR" sz="2000" dirty="0"/>
              <a:t>Une réunion destinée uniquement à communiquer des informations</a:t>
            </a:r>
          </a:p>
          <a:p>
            <a:pPr lvl="1"/>
            <a:r>
              <a:rPr lang="fr-CA" altLang="fr-FR" sz="2000" dirty="0"/>
              <a:t>Un mécanisme de représailles politiques ou personnelles!</a:t>
            </a:r>
          </a:p>
        </p:txBody>
      </p:sp>
      <p:sp>
        <p:nvSpPr>
          <p:cNvPr id="5123"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CC465AF-FA2E-4B85-8457-A366DBBBDBC6}" type="slidenum">
              <a:rPr lang="en-US" altLang="en-US" smtClean="0"/>
              <a:pPr/>
              <a:t>26</a:t>
            </a:fld>
            <a:endParaRPr lang="en-US" altLang="en-US"/>
          </a:p>
        </p:txBody>
      </p:sp>
      <p:sp>
        <p:nvSpPr>
          <p:cNvPr id="5125" name="Rectangle 3"/>
          <p:cNvSpPr>
            <a:spLocks noChangeArrowheads="1"/>
          </p:cNvSpPr>
          <p:nvPr>
            <p:custDataLst>
              <p:tags r:id="rId4"/>
            </p:custDataLst>
          </p:nvPr>
        </p:nvSpPr>
        <p:spPr bwMode="auto">
          <a:xfrm>
            <a:off x="304800" y="1066800"/>
            <a:ext cx="8229600" cy="5494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5785188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custDataLst>
              <p:tags r:id="rId1"/>
            </p:custDataLst>
          </p:nvPr>
        </p:nvSpPr>
        <p:spPr/>
        <p:txBody>
          <a:bodyPr>
            <a:normAutofit fontScale="90000"/>
          </a:bodyPr>
          <a:lstStyle/>
          <a:p>
            <a:r>
              <a:rPr lang="fr-CA" altLang="fr-FR" dirty="0"/>
              <a:t>Impact sur les coûts des défauts logiciels</a:t>
            </a:r>
          </a:p>
        </p:txBody>
      </p:sp>
      <p:sp>
        <p:nvSpPr>
          <p:cNvPr id="5" name="Espace réservé du contenu 4">
            <a:extLst>
              <a:ext uri="{FF2B5EF4-FFF2-40B4-BE49-F238E27FC236}">
                <a16:creationId xmlns:a16="http://schemas.microsoft.com/office/drawing/2014/main" id="{A1A638DA-0DB4-47E7-B7CD-85507D0088D3}"/>
              </a:ext>
            </a:extLst>
          </p:cNvPr>
          <p:cNvSpPr>
            <a:spLocks noGrp="1"/>
          </p:cNvSpPr>
          <p:nvPr>
            <p:ph idx="1"/>
            <p:custDataLst>
              <p:tags r:id="rId2"/>
            </p:custDataLst>
          </p:nvPr>
        </p:nvSpPr>
        <p:spPr>
          <a:xfrm>
            <a:off x="228600" y="1403874"/>
            <a:ext cx="8686800" cy="4833438"/>
          </a:xfrm>
        </p:spPr>
        <p:txBody>
          <a:bodyPr>
            <a:normAutofit lnSpcReduction="10000"/>
          </a:bodyPr>
          <a:lstStyle/>
          <a:p>
            <a:r>
              <a:rPr lang="fr-CA" altLang="fr-FR" sz="2400" b="1" dirty="0"/>
              <a:t>Erreur</a:t>
            </a:r>
            <a:r>
              <a:rPr lang="fr-CA" altLang="fr-FR" sz="2400" dirty="0"/>
              <a:t>: problème de qualité détecté avant que le logiciel ne soit mis à la disposition des utilisateurs finaux</a:t>
            </a:r>
          </a:p>
          <a:p>
            <a:r>
              <a:rPr lang="fr-CA" altLang="fr-FR" sz="2400" b="1" dirty="0"/>
              <a:t>Défaut</a:t>
            </a:r>
            <a:r>
              <a:rPr lang="fr-CA" altLang="fr-FR" sz="2400" dirty="0"/>
              <a:t>: problème de qualité détecté uniquement après la mise à disposition du logiciel auprès des utilisateurs finaux</a:t>
            </a:r>
          </a:p>
          <a:p>
            <a:r>
              <a:rPr lang="fr-CA" altLang="fr-FR" sz="2400" dirty="0"/>
              <a:t>Cette distinction est importante parce que les erreurs et les défauts ont des impacts économiques, commerciaux, psychologiques et humains très différents</a:t>
            </a:r>
          </a:p>
          <a:p>
            <a:r>
              <a:rPr lang="fr-CA" altLang="fr-FR" sz="2400" dirty="0"/>
              <a:t>Les activités de conception introduisent de 50 à 65% de tous les défauts logiciels</a:t>
            </a:r>
          </a:p>
          <a:p>
            <a:r>
              <a:rPr lang="fr-CA" altLang="fr-FR" sz="2400" dirty="0"/>
              <a:t>Les activités de revues se sont avérées efficaces à 75% pour déceler les défauts de conception</a:t>
            </a:r>
          </a:p>
          <a:p>
            <a:r>
              <a:rPr lang="fr-CA" altLang="fr-FR" sz="2400" dirty="0"/>
              <a:t>Le plus tôt vous trouvez un défaut, moins cher il est de le réparer</a:t>
            </a:r>
            <a:endParaRPr lang="fr-CA" altLang="fr-FR" sz="2000" dirty="0"/>
          </a:p>
        </p:txBody>
      </p:sp>
      <p:sp>
        <p:nvSpPr>
          <p:cNvPr id="5123"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CC465AF-FA2E-4B85-8457-A366DBBBDBC6}" type="slidenum">
              <a:rPr lang="en-US" altLang="en-US" smtClean="0"/>
              <a:pPr/>
              <a:t>27</a:t>
            </a:fld>
            <a:endParaRPr lang="en-US" altLang="en-US"/>
          </a:p>
        </p:txBody>
      </p:sp>
      <p:sp>
        <p:nvSpPr>
          <p:cNvPr id="5125" name="Rectangle 3"/>
          <p:cNvSpPr>
            <a:spLocks noChangeArrowheads="1"/>
          </p:cNvSpPr>
          <p:nvPr>
            <p:custDataLst>
              <p:tags r:id="rId4"/>
            </p:custDataLst>
          </p:nvPr>
        </p:nvSpPr>
        <p:spPr bwMode="auto">
          <a:xfrm>
            <a:off x="304800" y="1066800"/>
            <a:ext cx="8229600" cy="5494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2911851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custDataLst>
              <p:tags r:id="rId1"/>
            </p:custDataLst>
          </p:nvPr>
        </p:nvSpPr>
        <p:spPr/>
        <p:txBody>
          <a:bodyPr>
            <a:normAutofit fontScale="90000"/>
          </a:bodyPr>
          <a:lstStyle/>
          <a:p>
            <a:r>
              <a:rPr lang="fr-CA" altLang="fr-FR" dirty="0"/>
              <a:t>Amplification et élimination des défauts</a:t>
            </a:r>
          </a:p>
        </p:txBody>
      </p:sp>
      <p:sp>
        <p:nvSpPr>
          <p:cNvPr id="5" name="Espace réservé du contenu 4">
            <a:extLst>
              <a:ext uri="{FF2B5EF4-FFF2-40B4-BE49-F238E27FC236}">
                <a16:creationId xmlns:a16="http://schemas.microsoft.com/office/drawing/2014/main" id="{A1A638DA-0DB4-47E7-B7CD-85507D0088D3}"/>
              </a:ext>
            </a:extLst>
          </p:cNvPr>
          <p:cNvSpPr>
            <a:spLocks noGrp="1"/>
          </p:cNvSpPr>
          <p:nvPr>
            <p:ph idx="1"/>
            <p:custDataLst>
              <p:tags r:id="rId2"/>
            </p:custDataLst>
          </p:nvPr>
        </p:nvSpPr>
        <p:spPr>
          <a:xfrm>
            <a:off x="228600" y="1403874"/>
            <a:ext cx="8686800" cy="4833438"/>
          </a:xfrm>
        </p:spPr>
        <p:txBody>
          <a:bodyPr>
            <a:normAutofit/>
          </a:bodyPr>
          <a:lstStyle/>
          <a:p>
            <a:r>
              <a:rPr lang="fr-CA" altLang="fr-FR" sz="2400" b="1" dirty="0"/>
              <a:t>Amplification des défauts:</a:t>
            </a:r>
            <a:r>
              <a:rPr lang="fr-CA" altLang="fr-FR" sz="2400" dirty="0"/>
              <a:t> terme utilisé pour décrire comment un défaut introduit tôt dans le flux de travail du génie logiciel (par exemple: lors de la modélisation des exigences) et non détecté, peut et sera souvent amplifié en plusieurs erreurs pendant la conception et davantage d’erreurs dans la construction</a:t>
            </a:r>
          </a:p>
          <a:p>
            <a:r>
              <a:rPr lang="fr-CA" altLang="fr-FR" sz="2400" b="1" dirty="0"/>
              <a:t>Propagation des défauts:</a:t>
            </a:r>
            <a:r>
              <a:rPr lang="fr-CA" altLang="fr-FR" sz="2400" dirty="0"/>
              <a:t> terme utilisé pour décrire l’impact d’un défaut non découvert sur les activités de développement futures ou le comportement du produit</a:t>
            </a:r>
          </a:p>
          <a:p>
            <a:r>
              <a:rPr lang="fr-CA" altLang="fr-FR" sz="2400" b="1" dirty="0"/>
              <a:t>Dette technique:</a:t>
            </a:r>
            <a:r>
              <a:rPr lang="fr-CA" altLang="fr-FR" sz="2400" dirty="0"/>
              <a:t> terme utilisé pour décrire les coûts encourus en cas de défaut de trouver et de corriger les défauts à un stade précoce ou de ne pas mettre à jour la documentation suite à des modifications logicielles</a:t>
            </a:r>
            <a:endParaRPr lang="fr-CA" altLang="fr-FR" sz="2000" dirty="0"/>
          </a:p>
        </p:txBody>
      </p:sp>
      <p:sp>
        <p:nvSpPr>
          <p:cNvPr id="5123"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CC465AF-FA2E-4B85-8457-A366DBBBDBC6}" type="slidenum">
              <a:rPr lang="en-US" altLang="en-US" smtClean="0"/>
              <a:pPr/>
              <a:t>28</a:t>
            </a:fld>
            <a:endParaRPr lang="en-US" altLang="en-US"/>
          </a:p>
        </p:txBody>
      </p:sp>
      <p:sp>
        <p:nvSpPr>
          <p:cNvPr id="5125" name="Rectangle 3"/>
          <p:cNvSpPr>
            <a:spLocks noChangeArrowheads="1"/>
          </p:cNvSpPr>
          <p:nvPr>
            <p:custDataLst>
              <p:tags r:id="rId4"/>
            </p:custDataLst>
          </p:nvPr>
        </p:nvSpPr>
        <p:spPr bwMode="auto">
          <a:xfrm>
            <a:off x="304800" y="1066800"/>
            <a:ext cx="8229600" cy="5494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18463327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custDataLst>
              <p:tags r:id="rId1"/>
            </p:custDataLst>
          </p:nvPr>
        </p:nvSpPr>
        <p:spPr/>
        <p:txBody>
          <a:bodyPr>
            <a:normAutofit/>
          </a:bodyPr>
          <a:lstStyle/>
          <a:p>
            <a:r>
              <a:rPr lang="fr-CA" altLang="fr-FR" dirty="0"/>
              <a:t>Métriques des revues</a:t>
            </a:r>
          </a:p>
        </p:txBody>
      </p:sp>
      <p:sp>
        <p:nvSpPr>
          <p:cNvPr id="5" name="Espace réservé du contenu 4">
            <a:extLst>
              <a:ext uri="{FF2B5EF4-FFF2-40B4-BE49-F238E27FC236}">
                <a16:creationId xmlns:a16="http://schemas.microsoft.com/office/drawing/2014/main" id="{A1A638DA-0DB4-47E7-B7CD-85507D0088D3}"/>
              </a:ext>
            </a:extLst>
          </p:cNvPr>
          <p:cNvSpPr>
            <a:spLocks noGrp="1"/>
          </p:cNvSpPr>
          <p:nvPr>
            <p:ph idx="1"/>
            <p:custDataLst>
              <p:tags r:id="rId2"/>
            </p:custDataLst>
          </p:nvPr>
        </p:nvSpPr>
        <p:spPr>
          <a:xfrm>
            <a:off x="228600" y="1403874"/>
            <a:ext cx="8686800" cy="4833438"/>
          </a:xfrm>
        </p:spPr>
        <p:txBody>
          <a:bodyPr>
            <a:normAutofit fontScale="85000" lnSpcReduction="10000"/>
          </a:bodyPr>
          <a:lstStyle/>
          <a:p>
            <a:r>
              <a:rPr lang="fr-CA" altLang="fr-FR" sz="2400" b="1" dirty="0"/>
              <a:t>Effort de préparation </a:t>
            </a:r>
            <a:r>
              <a:rPr lang="fr-CA" altLang="fr-FR" sz="2400" dirty="0"/>
              <a:t>(E</a:t>
            </a:r>
            <a:r>
              <a:rPr lang="fr-CA" altLang="fr-FR" sz="2400" baseline="-25000" dirty="0"/>
              <a:t>p</a:t>
            </a:r>
            <a:r>
              <a:rPr lang="fr-CA" altLang="fr-FR" sz="2400" dirty="0"/>
              <a:t>, </a:t>
            </a:r>
            <a:r>
              <a:rPr lang="en-CA" altLang="fr-FR" sz="2400" i="1" dirty="0"/>
              <a:t>preparation effort)</a:t>
            </a:r>
            <a:r>
              <a:rPr lang="fr-CA" altLang="fr-FR" sz="2400" dirty="0"/>
              <a:t> : l’effort en heures-personnes requis pour examiner un produit de travail avant la réunion de revue proprement dite</a:t>
            </a:r>
          </a:p>
          <a:p>
            <a:r>
              <a:rPr lang="fr-CA" altLang="fr-FR" sz="2400" b="1" dirty="0"/>
              <a:t>Effort d’évaluation (</a:t>
            </a:r>
            <a:r>
              <a:rPr lang="fr-CA" altLang="fr-FR" sz="2400" dirty="0" err="1"/>
              <a:t>E</a:t>
            </a:r>
            <a:r>
              <a:rPr lang="fr-CA" altLang="fr-FR" sz="2400" baseline="-25000" dirty="0" err="1"/>
              <a:t>a</a:t>
            </a:r>
            <a:r>
              <a:rPr lang="fr-CA" altLang="fr-FR" sz="2400" dirty="0"/>
              <a:t>, </a:t>
            </a:r>
            <a:r>
              <a:rPr lang="en-CA" altLang="fr-FR" sz="2400" i="1" dirty="0"/>
              <a:t>effort assessment</a:t>
            </a:r>
            <a:r>
              <a:rPr lang="fr-CA" altLang="fr-FR" sz="2400" dirty="0"/>
              <a:t>): l’effort en heures-personnes qui est dépensé pendant la revue proprement dite</a:t>
            </a:r>
          </a:p>
          <a:p>
            <a:r>
              <a:rPr lang="fr-CA" altLang="fr-FR" sz="2400" b="1" dirty="0"/>
              <a:t>Effort de reprise </a:t>
            </a:r>
            <a:r>
              <a:rPr lang="fr-CA" altLang="fr-FR" sz="2400" dirty="0"/>
              <a:t>(E</a:t>
            </a:r>
            <a:r>
              <a:rPr lang="fr-CA" altLang="fr-FR" sz="2400" baseline="-25000" dirty="0"/>
              <a:t>r</a:t>
            </a:r>
            <a:r>
              <a:rPr lang="fr-CA" altLang="fr-FR" sz="2400" dirty="0"/>
              <a:t>, Rework Effort): l’effort en heures-personnes consacré à la correction des erreurs découvertes lors de la revue</a:t>
            </a:r>
          </a:p>
          <a:p>
            <a:r>
              <a:rPr lang="fr-CA" altLang="fr-FR" sz="2400" b="1" dirty="0"/>
              <a:t>Taille du produit de travail </a:t>
            </a:r>
            <a:r>
              <a:rPr lang="fr-CA" altLang="fr-FR" sz="2400" dirty="0"/>
              <a:t>(WPS, </a:t>
            </a:r>
            <a:r>
              <a:rPr lang="en-CA" altLang="fr-FR" sz="2400" i="1" dirty="0"/>
              <a:t>work product size</a:t>
            </a:r>
            <a:r>
              <a:rPr lang="fr-CA" altLang="fr-FR" sz="2400" dirty="0"/>
              <a:t>): une mesure de la taille du produit de travail qui a été examiné (par exemple: le nombre de modèles UML, ou le nombre de pages de document, ou le nombre de lignes de code)</a:t>
            </a:r>
          </a:p>
          <a:p>
            <a:r>
              <a:rPr lang="fr-CA" altLang="fr-FR" sz="2400" b="1" dirty="0"/>
              <a:t>Erreurs mineures trouvées </a:t>
            </a:r>
            <a:r>
              <a:rPr lang="fr-CA" altLang="fr-FR" sz="2400" dirty="0"/>
              <a:t>(</a:t>
            </a:r>
            <a:r>
              <a:rPr lang="fr-CA" altLang="fr-FR" sz="2400" dirty="0" err="1"/>
              <a:t>Errminor</a:t>
            </a:r>
            <a:r>
              <a:rPr lang="fr-CA" altLang="fr-FR" sz="2400" dirty="0"/>
              <a:t>): le nombre d’erreurs trouvées qui peuvent être classées comme mineures (nécessitant moins d’un effort pré-spécifié pour les corriger)</a:t>
            </a:r>
          </a:p>
          <a:p>
            <a:r>
              <a:rPr lang="fr-CA" altLang="fr-FR" sz="2400" b="1" dirty="0"/>
              <a:t>Erreurs majeures trouvées </a:t>
            </a:r>
            <a:r>
              <a:rPr lang="fr-CA" altLang="fr-FR" sz="2400" dirty="0"/>
              <a:t>(</a:t>
            </a:r>
            <a:r>
              <a:rPr lang="fr-CA" altLang="fr-FR" sz="2400" dirty="0" err="1"/>
              <a:t>Errmajorr</a:t>
            </a:r>
            <a:r>
              <a:rPr lang="fr-CA" altLang="fr-FR" sz="2400" dirty="0"/>
              <a:t>): le nombre d’erreurs trouvées qui peuvent être classées comme majeures (nécessitant plus qu’un effort pré-spécifié pour les corriger)</a:t>
            </a:r>
            <a:endParaRPr lang="fr-CA" altLang="fr-FR" sz="2000" dirty="0"/>
          </a:p>
        </p:txBody>
      </p:sp>
      <p:sp>
        <p:nvSpPr>
          <p:cNvPr id="5123"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CC465AF-FA2E-4B85-8457-A366DBBBDBC6}" type="slidenum">
              <a:rPr lang="en-US" altLang="en-US" smtClean="0"/>
              <a:pPr/>
              <a:t>29</a:t>
            </a:fld>
            <a:endParaRPr lang="en-US" altLang="en-US"/>
          </a:p>
        </p:txBody>
      </p:sp>
      <p:sp>
        <p:nvSpPr>
          <p:cNvPr id="5125" name="Rectangle 3"/>
          <p:cNvSpPr>
            <a:spLocks noChangeArrowheads="1"/>
          </p:cNvSpPr>
          <p:nvPr>
            <p:custDataLst>
              <p:tags r:id="rId4"/>
            </p:custDataLst>
          </p:nvPr>
        </p:nvSpPr>
        <p:spPr bwMode="auto">
          <a:xfrm>
            <a:off x="304800" y="1066800"/>
            <a:ext cx="8229600" cy="5494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1492113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custDataLst>
              <p:tags r:id="rId1"/>
            </p:custDataLst>
          </p:nvPr>
        </p:nvSpPr>
        <p:spPr/>
        <p:txBody>
          <a:bodyPr>
            <a:normAutofit/>
          </a:bodyPr>
          <a:lstStyle/>
          <a:p>
            <a:r>
              <a:rPr lang="fr-CA" altLang="fr-FR" dirty="0"/>
              <a:t>Qu’est-ce que la qualité?</a:t>
            </a:r>
            <a:endParaRPr lang="en-US" altLang="fr-FR" dirty="0"/>
          </a:p>
        </p:txBody>
      </p:sp>
      <p:sp>
        <p:nvSpPr>
          <p:cNvPr id="5" name="Espace réservé du contenu 4">
            <a:extLst>
              <a:ext uri="{FF2B5EF4-FFF2-40B4-BE49-F238E27FC236}">
                <a16:creationId xmlns:a16="http://schemas.microsoft.com/office/drawing/2014/main" id="{A1A638DA-0DB4-47E7-B7CD-85507D0088D3}"/>
              </a:ext>
            </a:extLst>
          </p:cNvPr>
          <p:cNvSpPr>
            <a:spLocks noGrp="1"/>
          </p:cNvSpPr>
          <p:nvPr>
            <p:ph idx="1"/>
            <p:custDataLst>
              <p:tags r:id="rId2"/>
            </p:custDataLst>
          </p:nvPr>
        </p:nvSpPr>
        <p:spPr>
          <a:xfrm>
            <a:off x="228600" y="1403874"/>
            <a:ext cx="8686800" cy="3969342"/>
          </a:xfrm>
        </p:spPr>
        <p:txBody>
          <a:bodyPr>
            <a:normAutofit/>
          </a:bodyPr>
          <a:lstStyle/>
          <a:p>
            <a:r>
              <a:rPr lang="fr-CA" altLang="fr-FR" sz="2400" dirty="0"/>
              <a:t>L’</a:t>
            </a:r>
            <a:r>
              <a:rPr lang="en-CA" altLang="fr-FR" sz="2400" dirty="0"/>
              <a:t>American Heritage Dictionary</a:t>
            </a:r>
            <a:r>
              <a:rPr lang="fr-CA" altLang="fr-FR" sz="2400" dirty="0"/>
              <a:t> définit la qualité comme «une caractéristique ou un attribut de quelque chose»</a:t>
            </a:r>
          </a:p>
          <a:p>
            <a:r>
              <a:rPr lang="fr-CA" altLang="fr-FR" sz="2400" dirty="0"/>
              <a:t>Pour les logiciels, trois types de qualité peuvent être rencontrés</a:t>
            </a:r>
          </a:p>
          <a:p>
            <a:pPr lvl="1"/>
            <a:r>
              <a:rPr lang="fr-CA" altLang="fr-FR" sz="2000" b="1" dirty="0"/>
              <a:t>La qualité de la conception </a:t>
            </a:r>
            <a:r>
              <a:rPr lang="fr-CA" altLang="fr-FR" sz="2000" dirty="0"/>
              <a:t>englobe les exigences, les spécifications et la conception du système</a:t>
            </a:r>
          </a:p>
          <a:p>
            <a:pPr lvl="1"/>
            <a:r>
              <a:rPr lang="fr-CA" altLang="fr-FR" sz="2000" b="1" dirty="0"/>
              <a:t>La qualité de la conformité </a:t>
            </a:r>
            <a:r>
              <a:rPr lang="fr-CA" altLang="fr-FR" sz="2000" dirty="0"/>
              <a:t>est un problème axé principalement sur la mise en œuvre</a:t>
            </a:r>
          </a:p>
          <a:p>
            <a:pPr lvl="1"/>
            <a:r>
              <a:rPr lang="fr-CA" altLang="fr-FR" sz="2000" b="1" dirty="0"/>
              <a:t>Satisfaction des utilisateurs </a:t>
            </a:r>
            <a:r>
              <a:rPr lang="fr-CA" altLang="fr-FR" sz="2000" dirty="0"/>
              <a:t>= produit conforme + bonne qualité + livraison dans les limites du budget et du calendrier</a:t>
            </a:r>
            <a:endParaRPr lang="fr-CA" sz="2000" dirty="0"/>
          </a:p>
        </p:txBody>
      </p:sp>
      <p:sp>
        <p:nvSpPr>
          <p:cNvPr id="5123"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CC465AF-FA2E-4B85-8457-A366DBBBDBC6}" type="slidenum">
              <a:rPr lang="en-US" altLang="en-US" smtClean="0"/>
              <a:pPr/>
              <a:t>3</a:t>
            </a:fld>
            <a:endParaRPr lang="en-US" altLang="en-US"/>
          </a:p>
        </p:txBody>
      </p:sp>
      <p:sp>
        <p:nvSpPr>
          <p:cNvPr id="5125" name="Rectangle 3"/>
          <p:cNvSpPr>
            <a:spLocks noChangeArrowheads="1"/>
          </p:cNvSpPr>
          <p:nvPr>
            <p:custDataLst>
              <p:tags r:id="rId4"/>
            </p:custDataLst>
          </p:nvPr>
        </p:nvSpPr>
        <p:spPr bwMode="auto">
          <a:xfrm>
            <a:off x="304800" y="1066800"/>
            <a:ext cx="82296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custDataLst>
              <p:tags r:id="rId1"/>
            </p:custDataLst>
          </p:nvPr>
        </p:nvSpPr>
        <p:spPr/>
        <p:txBody>
          <a:bodyPr>
            <a:normAutofit/>
          </a:bodyPr>
          <a:lstStyle/>
          <a:p>
            <a:r>
              <a:rPr lang="fr-CA" altLang="fr-FR" dirty="0"/>
              <a:t>Métriques des revues</a:t>
            </a:r>
          </a:p>
        </p:txBody>
      </p:sp>
      <p:sp>
        <p:nvSpPr>
          <p:cNvPr id="5" name="Espace réservé du contenu 4">
            <a:extLst>
              <a:ext uri="{FF2B5EF4-FFF2-40B4-BE49-F238E27FC236}">
                <a16:creationId xmlns:a16="http://schemas.microsoft.com/office/drawing/2014/main" id="{A1A638DA-0DB4-47E7-B7CD-85507D0088D3}"/>
              </a:ext>
            </a:extLst>
          </p:cNvPr>
          <p:cNvSpPr>
            <a:spLocks noGrp="1"/>
          </p:cNvSpPr>
          <p:nvPr>
            <p:ph idx="1"/>
            <p:custDataLst>
              <p:tags r:id="rId2"/>
            </p:custDataLst>
          </p:nvPr>
        </p:nvSpPr>
        <p:spPr>
          <a:xfrm>
            <a:off x="228600" y="1403874"/>
            <a:ext cx="8686800" cy="4833438"/>
          </a:xfrm>
        </p:spPr>
        <p:txBody>
          <a:bodyPr>
            <a:normAutofit/>
          </a:bodyPr>
          <a:lstStyle/>
          <a:p>
            <a:r>
              <a:rPr lang="fr-CA" altLang="fr-FR" sz="2400" b="1" dirty="0"/>
              <a:t>Total des erreurs trouvées </a:t>
            </a:r>
            <a:r>
              <a:rPr lang="fr-CA" altLang="fr-FR" sz="2400" dirty="0"/>
              <a:t>(</a:t>
            </a:r>
            <a:r>
              <a:rPr lang="fr-CA" altLang="fr-FR" sz="2400" dirty="0" err="1"/>
              <a:t>Errtot</a:t>
            </a:r>
            <a:r>
              <a:rPr lang="fr-CA" altLang="fr-FR" sz="2400" dirty="0"/>
              <a:t>): représente la somme des erreurs trouvées</a:t>
            </a:r>
          </a:p>
          <a:p>
            <a:pPr marL="457200" lvl="1" indent="0">
              <a:buNone/>
            </a:pPr>
            <a:r>
              <a:rPr lang="en-CA" altLang="fr-FR" sz="2400" b="1" dirty="0" err="1"/>
              <a:t>Errtot</a:t>
            </a:r>
            <a:r>
              <a:rPr lang="en-CA" altLang="fr-FR" sz="2400" b="1" dirty="0"/>
              <a:t> = </a:t>
            </a:r>
            <a:r>
              <a:rPr lang="en-CA" altLang="fr-FR" sz="2400" b="1" dirty="0" err="1"/>
              <a:t>Errminor</a:t>
            </a:r>
            <a:r>
              <a:rPr lang="en-CA" altLang="fr-FR" sz="2400" b="1" dirty="0"/>
              <a:t> + </a:t>
            </a:r>
            <a:r>
              <a:rPr lang="en-CA" altLang="fr-FR" sz="2400" b="1" dirty="0" err="1"/>
              <a:t>Errmajor</a:t>
            </a:r>
            <a:endParaRPr lang="en-CA" altLang="fr-FR" sz="2400" b="1" dirty="0"/>
          </a:p>
          <a:p>
            <a:r>
              <a:rPr lang="fr-CA" altLang="fr-FR" sz="2400" b="1" dirty="0"/>
              <a:t>Densité d’erreur</a:t>
            </a:r>
            <a:r>
              <a:rPr lang="fr-CA" altLang="fr-FR" sz="2400" dirty="0"/>
              <a:t>: Représente les erreurs détectées par unité de produit de travail examiné</a:t>
            </a:r>
          </a:p>
          <a:p>
            <a:pPr marL="457200" lvl="1" indent="0">
              <a:buNone/>
            </a:pPr>
            <a:r>
              <a:rPr lang="fr-CA" altLang="fr-FR" sz="2400" b="1" dirty="0"/>
              <a:t>Densité d’erreur = </a:t>
            </a:r>
            <a:r>
              <a:rPr lang="fr-CA" altLang="fr-FR" sz="2400" b="1" dirty="0" err="1"/>
              <a:t>Errtot</a:t>
            </a:r>
            <a:r>
              <a:rPr lang="fr-CA" altLang="fr-FR" sz="2400" b="1" dirty="0"/>
              <a:t> ÷ WPS</a:t>
            </a:r>
          </a:p>
        </p:txBody>
      </p:sp>
      <p:sp>
        <p:nvSpPr>
          <p:cNvPr id="5123"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CC465AF-FA2E-4B85-8457-A366DBBBDBC6}" type="slidenum">
              <a:rPr lang="en-US" altLang="en-US" smtClean="0"/>
              <a:pPr/>
              <a:t>30</a:t>
            </a:fld>
            <a:endParaRPr lang="en-US" altLang="en-US"/>
          </a:p>
        </p:txBody>
      </p:sp>
      <p:sp>
        <p:nvSpPr>
          <p:cNvPr id="5125" name="Rectangle 3"/>
          <p:cNvSpPr>
            <a:spLocks noChangeArrowheads="1"/>
          </p:cNvSpPr>
          <p:nvPr>
            <p:custDataLst>
              <p:tags r:id="rId4"/>
            </p:custDataLst>
          </p:nvPr>
        </p:nvSpPr>
        <p:spPr bwMode="auto">
          <a:xfrm>
            <a:off x="304800" y="1066800"/>
            <a:ext cx="8229600" cy="5494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20603838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custDataLst>
              <p:tags r:id="rId1"/>
            </p:custDataLst>
          </p:nvPr>
        </p:nvSpPr>
        <p:spPr/>
        <p:txBody>
          <a:bodyPr>
            <a:normAutofit/>
          </a:bodyPr>
          <a:lstStyle/>
          <a:p>
            <a:r>
              <a:rPr lang="fr-CA" altLang="fr-FR" dirty="0"/>
              <a:t>Exemple</a:t>
            </a:r>
          </a:p>
        </p:txBody>
      </p:sp>
      <p:sp>
        <p:nvSpPr>
          <p:cNvPr id="5" name="Espace réservé du contenu 4">
            <a:extLst>
              <a:ext uri="{FF2B5EF4-FFF2-40B4-BE49-F238E27FC236}">
                <a16:creationId xmlns:a16="http://schemas.microsoft.com/office/drawing/2014/main" id="{A1A638DA-0DB4-47E7-B7CD-85507D0088D3}"/>
              </a:ext>
            </a:extLst>
          </p:cNvPr>
          <p:cNvSpPr>
            <a:spLocks noGrp="1"/>
          </p:cNvSpPr>
          <p:nvPr>
            <p:ph idx="1"/>
            <p:custDataLst>
              <p:tags r:id="rId2"/>
            </p:custDataLst>
          </p:nvPr>
        </p:nvSpPr>
        <p:spPr>
          <a:xfrm>
            <a:off x="228600" y="1403874"/>
            <a:ext cx="8686800" cy="4833438"/>
          </a:xfrm>
        </p:spPr>
        <p:txBody>
          <a:bodyPr>
            <a:normAutofit/>
          </a:bodyPr>
          <a:lstStyle/>
          <a:p>
            <a:r>
              <a:rPr lang="fr-CA" altLang="fr-FR" sz="2400" dirty="0"/>
              <a:t>La densité moyenne de défauts pour un modèle d’exigences est de 0,68 erreur par page, et un nouveau modèle d’exigences fait 40 pages</a:t>
            </a:r>
          </a:p>
          <a:p>
            <a:r>
              <a:rPr lang="fr-CA" altLang="fr-FR" sz="2400" dirty="0"/>
              <a:t>Une estimation approximative suggère que votre équipe logicielle trouvera environ 27 erreurs lors de la révision du document</a:t>
            </a:r>
          </a:p>
          <a:p>
            <a:r>
              <a:rPr lang="fr-CA" altLang="fr-FR" sz="2400" dirty="0"/>
              <a:t>Si vous ne trouvez que 9 erreurs, c’est que vous avez fait un excellent travail de développement du modèle d’exigences ou votre approche de revue n’était pas assez approfondie</a:t>
            </a:r>
            <a:endParaRPr lang="fr-CA" altLang="fr-FR" sz="2000" dirty="0">
              <a:highlight>
                <a:srgbClr val="FFFF00"/>
              </a:highlight>
            </a:endParaRPr>
          </a:p>
        </p:txBody>
      </p:sp>
      <p:sp>
        <p:nvSpPr>
          <p:cNvPr id="5123"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CC465AF-FA2E-4B85-8457-A366DBBBDBC6}" type="slidenum">
              <a:rPr lang="en-US" altLang="en-US" smtClean="0"/>
              <a:pPr/>
              <a:t>31</a:t>
            </a:fld>
            <a:endParaRPr lang="en-US" altLang="en-US"/>
          </a:p>
        </p:txBody>
      </p:sp>
      <p:sp>
        <p:nvSpPr>
          <p:cNvPr id="5125" name="Rectangle 3"/>
          <p:cNvSpPr>
            <a:spLocks noChangeArrowheads="1"/>
          </p:cNvSpPr>
          <p:nvPr>
            <p:custDataLst>
              <p:tags r:id="rId4"/>
            </p:custDataLst>
          </p:nvPr>
        </p:nvSpPr>
        <p:spPr bwMode="auto">
          <a:xfrm>
            <a:off x="304800" y="1066800"/>
            <a:ext cx="8229600" cy="5494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37778319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custDataLst>
              <p:tags r:id="rId1"/>
            </p:custDataLst>
          </p:nvPr>
        </p:nvSpPr>
        <p:spPr/>
        <p:txBody>
          <a:bodyPr>
            <a:normAutofit/>
          </a:bodyPr>
          <a:lstStyle/>
          <a:p>
            <a:r>
              <a:rPr lang="fr-CA" altLang="fr-FR" dirty="0"/>
              <a:t>Exemple</a:t>
            </a:r>
          </a:p>
        </p:txBody>
      </p:sp>
      <p:sp>
        <p:nvSpPr>
          <p:cNvPr id="5" name="Espace réservé du contenu 4">
            <a:extLst>
              <a:ext uri="{FF2B5EF4-FFF2-40B4-BE49-F238E27FC236}">
                <a16:creationId xmlns:a16="http://schemas.microsoft.com/office/drawing/2014/main" id="{A1A638DA-0DB4-47E7-B7CD-85507D0088D3}"/>
              </a:ext>
            </a:extLst>
          </p:cNvPr>
          <p:cNvSpPr>
            <a:spLocks noGrp="1"/>
          </p:cNvSpPr>
          <p:nvPr>
            <p:ph idx="1"/>
            <p:custDataLst>
              <p:tags r:id="rId2"/>
            </p:custDataLst>
          </p:nvPr>
        </p:nvSpPr>
        <p:spPr>
          <a:xfrm>
            <a:off x="228600" y="1403874"/>
            <a:ext cx="8686800" cy="4833438"/>
          </a:xfrm>
        </p:spPr>
        <p:txBody>
          <a:bodyPr>
            <a:normAutofit/>
          </a:bodyPr>
          <a:lstStyle/>
          <a:p>
            <a:r>
              <a:rPr lang="fr-CA" altLang="fr-FR" sz="2400" dirty="0"/>
              <a:t>On a constaté que l’effort requis pour corriger une erreur mineure du modèle (immédiatement après la revue) nécessitait 4 heures-personnes</a:t>
            </a:r>
          </a:p>
          <a:p>
            <a:r>
              <a:rPr lang="fr-CA" altLang="fr-FR" sz="2400" dirty="0"/>
              <a:t>L’effort requis pour une erreur d’exigence majeure s’est avéré être de 18 heures-personnes</a:t>
            </a:r>
          </a:p>
          <a:p>
            <a:r>
              <a:rPr lang="fr-CA" altLang="fr-FR" sz="2400" dirty="0"/>
              <a:t>En examinant les données de revue collectées, vous constatez que les erreurs mineures se produisent environ 6 fois plus fréquemment que les erreurs majeures</a:t>
            </a:r>
          </a:p>
          <a:p>
            <a:r>
              <a:rPr lang="fr-CA" altLang="fr-FR" sz="2400" dirty="0"/>
              <a:t>Par conséquent, vous pouvez estimer que l’effort moyen pour trouver et corriger une erreur d’exigences lors de la revue est d’environ 6 heures-personnes</a:t>
            </a:r>
            <a:endParaRPr lang="fr-CA" altLang="fr-FR" sz="2000" dirty="0">
              <a:highlight>
                <a:srgbClr val="FFFF00"/>
              </a:highlight>
            </a:endParaRPr>
          </a:p>
        </p:txBody>
      </p:sp>
      <p:sp>
        <p:nvSpPr>
          <p:cNvPr id="5123"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CC465AF-FA2E-4B85-8457-A366DBBBDBC6}" type="slidenum">
              <a:rPr lang="en-US" altLang="en-US" smtClean="0"/>
              <a:pPr/>
              <a:t>32</a:t>
            </a:fld>
            <a:endParaRPr lang="en-US" altLang="en-US"/>
          </a:p>
        </p:txBody>
      </p:sp>
      <p:sp>
        <p:nvSpPr>
          <p:cNvPr id="5125" name="Rectangle 3"/>
          <p:cNvSpPr>
            <a:spLocks noChangeArrowheads="1"/>
          </p:cNvSpPr>
          <p:nvPr>
            <p:custDataLst>
              <p:tags r:id="rId4"/>
            </p:custDataLst>
          </p:nvPr>
        </p:nvSpPr>
        <p:spPr bwMode="auto">
          <a:xfrm>
            <a:off x="304800" y="1066800"/>
            <a:ext cx="8229600" cy="5494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6481054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custDataLst>
              <p:tags r:id="rId1"/>
            </p:custDataLst>
          </p:nvPr>
        </p:nvSpPr>
        <p:spPr/>
        <p:txBody>
          <a:bodyPr>
            <a:normAutofit/>
          </a:bodyPr>
          <a:lstStyle/>
          <a:p>
            <a:r>
              <a:rPr lang="fr-CA" altLang="fr-FR" dirty="0"/>
              <a:t>Exemple</a:t>
            </a:r>
          </a:p>
        </p:txBody>
      </p:sp>
      <p:sp>
        <p:nvSpPr>
          <p:cNvPr id="5" name="Espace réservé du contenu 4">
            <a:extLst>
              <a:ext uri="{FF2B5EF4-FFF2-40B4-BE49-F238E27FC236}">
                <a16:creationId xmlns:a16="http://schemas.microsoft.com/office/drawing/2014/main" id="{A1A638DA-0DB4-47E7-B7CD-85507D0088D3}"/>
              </a:ext>
            </a:extLst>
          </p:cNvPr>
          <p:cNvSpPr>
            <a:spLocks noGrp="1"/>
          </p:cNvSpPr>
          <p:nvPr>
            <p:ph idx="1"/>
            <p:custDataLst>
              <p:tags r:id="rId2"/>
            </p:custDataLst>
          </p:nvPr>
        </p:nvSpPr>
        <p:spPr>
          <a:xfrm>
            <a:off x="228600" y="1403874"/>
            <a:ext cx="8686800" cy="4833438"/>
          </a:xfrm>
        </p:spPr>
        <p:txBody>
          <a:bodyPr>
            <a:normAutofit/>
          </a:bodyPr>
          <a:lstStyle/>
          <a:p>
            <a:r>
              <a:rPr lang="fr-CA" altLang="fr-FR" sz="2400" dirty="0"/>
              <a:t>Les erreurs liées aux exigences découvertes lors des tests nécessitent en moyenne 45 heures-personnes pour être trouvées et corrigées</a:t>
            </a:r>
          </a:p>
          <a:p>
            <a:r>
              <a:rPr lang="fr-CA" altLang="fr-FR" sz="2400" dirty="0"/>
              <a:t>En utilisant les moyennes, nous obtenons:</a:t>
            </a:r>
          </a:p>
          <a:p>
            <a:pPr lvl="1"/>
            <a:r>
              <a:rPr lang="fr-CA" altLang="fr-FR" sz="2000" dirty="0"/>
              <a:t>Effort économisé par erreur = </a:t>
            </a:r>
            <a:r>
              <a:rPr lang="fr-CA" altLang="fr-FR" sz="2000" dirty="0" err="1"/>
              <a:t>E</a:t>
            </a:r>
            <a:r>
              <a:rPr lang="fr-CA" altLang="fr-FR" sz="2000" baseline="-25000" dirty="0" err="1"/>
              <a:t>test</a:t>
            </a:r>
            <a:r>
              <a:rPr lang="fr-CA" altLang="fr-FR" sz="2000" dirty="0"/>
              <a:t> – </a:t>
            </a:r>
            <a:r>
              <a:rPr lang="fr-CA" altLang="fr-FR" sz="2000" dirty="0" err="1"/>
              <a:t>E</a:t>
            </a:r>
            <a:r>
              <a:rPr lang="fr-CA" altLang="fr-FR" sz="2000" baseline="-25000" dirty="0" err="1"/>
              <a:t>revue</a:t>
            </a:r>
            <a:r>
              <a:rPr lang="fr-CA" altLang="fr-FR" sz="2000" dirty="0"/>
              <a:t> = = 45 - 6 = 39 heures-personnes / erreur</a:t>
            </a:r>
          </a:p>
          <a:p>
            <a:r>
              <a:rPr lang="fr-CA" altLang="fr-FR" sz="2000" dirty="0"/>
              <a:t>Étant donné que 22 erreurs ont été décelées lors de la revue du modèle d’exigences, une économie d’environ 858 heures-personnes d’efforts de test serait réalisée</a:t>
            </a:r>
          </a:p>
          <a:p>
            <a:pPr lvl="1"/>
            <a:r>
              <a:rPr lang="fr-CA" altLang="fr-FR" sz="1600" dirty="0"/>
              <a:t>Et ce n’est que pour les erreurs liées aux exigences…</a:t>
            </a:r>
            <a:endParaRPr lang="fr-CA" altLang="fr-FR" sz="1600" dirty="0">
              <a:highlight>
                <a:srgbClr val="FFFF00"/>
              </a:highlight>
            </a:endParaRPr>
          </a:p>
        </p:txBody>
      </p:sp>
      <p:sp>
        <p:nvSpPr>
          <p:cNvPr id="5123"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CC465AF-FA2E-4B85-8457-A366DBBBDBC6}" type="slidenum">
              <a:rPr lang="en-US" altLang="en-US" smtClean="0"/>
              <a:pPr/>
              <a:t>33</a:t>
            </a:fld>
            <a:endParaRPr lang="en-US" altLang="en-US"/>
          </a:p>
        </p:txBody>
      </p:sp>
      <p:sp>
        <p:nvSpPr>
          <p:cNvPr id="5125" name="Rectangle 3"/>
          <p:cNvSpPr>
            <a:spLocks noChangeArrowheads="1"/>
          </p:cNvSpPr>
          <p:nvPr>
            <p:custDataLst>
              <p:tags r:id="rId4"/>
            </p:custDataLst>
          </p:nvPr>
        </p:nvSpPr>
        <p:spPr bwMode="auto">
          <a:xfrm>
            <a:off x="304800" y="1066800"/>
            <a:ext cx="8229600" cy="5494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18814483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custDataLst>
              <p:tags r:id="rId1"/>
            </p:custDataLst>
          </p:nvPr>
        </p:nvSpPr>
        <p:spPr/>
        <p:txBody>
          <a:bodyPr>
            <a:normAutofit fontScale="90000"/>
          </a:bodyPr>
          <a:lstStyle/>
          <a:p>
            <a:r>
              <a:rPr lang="fr-CA" altLang="fr-FR" dirty="0"/>
              <a:t>Effort déployé avec et sans revues</a:t>
            </a:r>
          </a:p>
        </p:txBody>
      </p:sp>
      <p:sp>
        <p:nvSpPr>
          <p:cNvPr id="5123"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CC465AF-FA2E-4B85-8457-A366DBBBDBC6}" type="slidenum">
              <a:rPr lang="en-US" altLang="en-US" smtClean="0"/>
              <a:pPr/>
              <a:t>34</a:t>
            </a:fld>
            <a:endParaRPr lang="en-US" altLang="en-US"/>
          </a:p>
        </p:txBody>
      </p:sp>
      <p:sp>
        <p:nvSpPr>
          <p:cNvPr id="5125" name="Rectangle 3"/>
          <p:cNvSpPr>
            <a:spLocks noChangeArrowheads="1"/>
          </p:cNvSpPr>
          <p:nvPr>
            <p:custDataLst>
              <p:tags r:id="rId3"/>
            </p:custDataLst>
          </p:nvPr>
        </p:nvSpPr>
        <p:spPr bwMode="auto">
          <a:xfrm>
            <a:off x="304800" y="1066800"/>
            <a:ext cx="8229600" cy="5494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pic>
        <p:nvPicPr>
          <p:cNvPr id="8" name="Picture 4" descr="A graph plots expended effort with and without inspection. The graph is plots time on the x-axis and effort on the y-axis.">
            <a:extLst>
              <a:ext uri="{FF2B5EF4-FFF2-40B4-BE49-F238E27FC236}">
                <a16:creationId xmlns:a16="http://schemas.microsoft.com/office/drawing/2014/main" id="{BAFC7A08-2374-4823-B983-710C8C89C3F5}"/>
              </a:ext>
            </a:extLst>
          </p:cNvPr>
          <p:cNvPicPr>
            <a:picLocks noChangeAspect="1"/>
          </p:cNvPicPr>
          <p:nvPr>
            <p:custDataLst>
              <p:tags r:id="rId4"/>
            </p:custDataLst>
          </p:nvPr>
        </p:nvPicPr>
        <p:blipFill>
          <a:blip r:embed="rId6">
            <a:extLst>
              <a:ext uri="{28A0092B-C50C-407E-A947-70E740481C1C}">
                <a14:useLocalDpi xmlns:a14="http://schemas.microsoft.com/office/drawing/2010/main" val="0"/>
              </a:ext>
            </a:extLst>
          </a:blip>
          <a:stretch>
            <a:fillRect/>
          </a:stretch>
        </p:blipFill>
        <p:spPr>
          <a:xfrm>
            <a:off x="472406" y="1578591"/>
            <a:ext cx="7894388" cy="4470965"/>
          </a:xfrm>
          <a:prstGeom prst="rect">
            <a:avLst/>
          </a:prstGeom>
        </p:spPr>
      </p:pic>
    </p:spTree>
    <p:extLst>
      <p:ext uri="{BB962C8B-B14F-4D97-AF65-F5344CB8AC3E}">
        <p14:creationId xmlns:p14="http://schemas.microsoft.com/office/powerpoint/2010/main" val="24773768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custDataLst>
              <p:tags r:id="rId1"/>
            </p:custDataLst>
          </p:nvPr>
        </p:nvSpPr>
        <p:spPr/>
        <p:txBody>
          <a:bodyPr>
            <a:normAutofit/>
          </a:bodyPr>
          <a:lstStyle/>
          <a:p>
            <a:r>
              <a:rPr lang="fr-CA" altLang="fr-FR" dirty="0"/>
              <a:t>Revues techniques</a:t>
            </a:r>
          </a:p>
        </p:txBody>
      </p:sp>
      <p:sp>
        <p:nvSpPr>
          <p:cNvPr id="5" name="Espace réservé du contenu 4">
            <a:extLst>
              <a:ext uri="{FF2B5EF4-FFF2-40B4-BE49-F238E27FC236}">
                <a16:creationId xmlns:a16="http://schemas.microsoft.com/office/drawing/2014/main" id="{A1A638DA-0DB4-47E7-B7CD-85507D0088D3}"/>
              </a:ext>
            </a:extLst>
          </p:cNvPr>
          <p:cNvSpPr>
            <a:spLocks noGrp="1"/>
          </p:cNvSpPr>
          <p:nvPr>
            <p:ph idx="1"/>
            <p:custDataLst>
              <p:tags r:id="rId2"/>
            </p:custDataLst>
          </p:nvPr>
        </p:nvSpPr>
        <p:spPr>
          <a:xfrm>
            <a:off x="228600" y="1403874"/>
            <a:ext cx="8686800" cy="2529182"/>
          </a:xfrm>
        </p:spPr>
        <p:txBody>
          <a:bodyPr>
            <a:normAutofit/>
          </a:bodyPr>
          <a:lstStyle/>
          <a:p>
            <a:r>
              <a:rPr lang="fr-CA" altLang="fr-FR" sz="2400" dirty="0"/>
              <a:t>Les revues techniques peuvent être classées comme formelles et informelles ou quelque part entre ces deux extrêmes</a:t>
            </a:r>
          </a:p>
          <a:p>
            <a:r>
              <a:rPr lang="fr-CA" altLang="fr-FR" sz="2400" dirty="0"/>
              <a:t>Le niveau de formalité est choisi en fonction du type de produit à construire, de la planification du projet et des personnes qui font le travail</a:t>
            </a:r>
          </a:p>
          <a:p>
            <a:endParaRPr lang="fr-CA" altLang="fr-FR" sz="1600" dirty="0"/>
          </a:p>
        </p:txBody>
      </p:sp>
      <p:sp>
        <p:nvSpPr>
          <p:cNvPr id="5123"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CC465AF-FA2E-4B85-8457-A366DBBBDBC6}" type="slidenum">
              <a:rPr lang="en-US" altLang="en-US" smtClean="0"/>
              <a:pPr/>
              <a:t>35</a:t>
            </a:fld>
            <a:endParaRPr lang="en-US" altLang="en-US"/>
          </a:p>
        </p:txBody>
      </p:sp>
      <p:sp>
        <p:nvSpPr>
          <p:cNvPr id="5125" name="Rectangle 3"/>
          <p:cNvSpPr>
            <a:spLocks noChangeArrowheads="1"/>
          </p:cNvSpPr>
          <p:nvPr>
            <p:custDataLst>
              <p:tags r:id="rId4"/>
            </p:custDataLst>
          </p:nvPr>
        </p:nvSpPr>
        <p:spPr bwMode="auto">
          <a:xfrm>
            <a:off x="304800" y="1066800"/>
            <a:ext cx="8229600" cy="5494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19128723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custDataLst>
              <p:tags r:id="rId1"/>
            </p:custDataLst>
          </p:nvPr>
        </p:nvSpPr>
        <p:spPr/>
        <p:txBody>
          <a:bodyPr>
            <a:normAutofit/>
          </a:bodyPr>
          <a:lstStyle/>
          <a:p>
            <a:r>
              <a:rPr lang="fr-CA" altLang="fr-FR" dirty="0"/>
              <a:t>Revues informelles</a:t>
            </a:r>
          </a:p>
        </p:txBody>
      </p:sp>
      <p:sp>
        <p:nvSpPr>
          <p:cNvPr id="5" name="Espace réservé du contenu 4">
            <a:extLst>
              <a:ext uri="{FF2B5EF4-FFF2-40B4-BE49-F238E27FC236}">
                <a16:creationId xmlns:a16="http://schemas.microsoft.com/office/drawing/2014/main" id="{A1A638DA-0DB4-47E7-B7CD-85507D0088D3}"/>
              </a:ext>
            </a:extLst>
          </p:cNvPr>
          <p:cNvSpPr>
            <a:spLocks noGrp="1"/>
          </p:cNvSpPr>
          <p:nvPr>
            <p:ph idx="1"/>
            <p:custDataLst>
              <p:tags r:id="rId2"/>
            </p:custDataLst>
          </p:nvPr>
        </p:nvSpPr>
        <p:spPr>
          <a:xfrm>
            <a:off x="228600" y="1403874"/>
            <a:ext cx="8686800" cy="4833438"/>
          </a:xfrm>
        </p:spPr>
        <p:txBody>
          <a:bodyPr>
            <a:normAutofit/>
          </a:bodyPr>
          <a:lstStyle/>
          <a:p>
            <a:r>
              <a:rPr lang="fr-CA" altLang="fr-FR" sz="2400" dirty="0"/>
              <a:t>L’avantage est la découverte immédiate des erreurs et une meilleure qualité du produit de travail</a:t>
            </a:r>
          </a:p>
          <a:p>
            <a:r>
              <a:rPr lang="fr-CA" altLang="fr-FR" sz="2400" dirty="0"/>
              <a:t>Les revues informelles comprennent:</a:t>
            </a:r>
          </a:p>
          <a:p>
            <a:pPr lvl="1"/>
            <a:r>
              <a:rPr lang="fr-CA" altLang="fr-FR" sz="2000" dirty="0"/>
              <a:t>Une simple vérification d’un produit de travail de génie logiciel avec un collègue</a:t>
            </a:r>
          </a:p>
          <a:p>
            <a:pPr lvl="1"/>
            <a:r>
              <a:rPr lang="fr-CA" altLang="fr-FR" sz="2000" dirty="0"/>
              <a:t>Une réunion informelle (impliquant plus de 2 personnes) dans le but d’examiner un produit de travail</a:t>
            </a:r>
          </a:p>
          <a:p>
            <a:pPr lvl="1"/>
            <a:r>
              <a:rPr lang="fr-CA" altLang="fr-FR" sz="2000" dirty="0"/>
              <a:t>Les aspects axés sur la revue </a:t>
            </a:r>
            <a:r>
              <a:rPr lang="fr-CA" altLang="fr-FR" sz="2000" i="1" dirty="0"/>
              <a:t>à la programmation en binôme </a:t>
            </a:r>
            <a:r>
              <a:rPr lang="fr-CA" altLang="fr-FR" sz="2000" dirty="0"/>
              <a:t>(</a:t>
            </a:r>
            <a:r>
              <a:rPr lang="en-CA" altLang="fr-FR" sz="2000" dirty="0"/>
              <a:t>pair programming</a:t>
            </a:r>
            <a:r>
              <a:rPr lang="fr-CA" altLang="fr-FR" sz="2000" dirty="0"/>
              <a:t>) qui encouragent une révision continue au fur et à mesure que le travail est créé</a:t>
            </a:r>
            <a:endParaRPr lang="fr-CA" altLang="fr-FR" sz="1600" dirty="0"/>
          </a:p>
        </p:txBody>
      </p:sp>
      <p:sp>
        <p:nvSpPr>
          <p:cNvPr id="5123"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CC465AF-FA2E-4B85-8457-A366DBBBDBC6}" type="slidenum">
              <a:rPr lang="en-US" altLang="en-US" smtClean="0"/>
              <a:pPr/>
              <a:t>36</a:t>
            </a:fld>
            <a:endParaRPr lang="en-US" altLang="en-US"/>
          </a:p>
        </p:txBody>
      </p:sp>
      <p:sp>
        <p:nvSpPr>
          <p:cNvPr id="5125" name="Rectangle 3"/>
          <p:cNvSpPr>
            <a:spLocks noChangeArrowheads="1"/>
          </p:cNvSpPr>
          <p:nvPr>
            <p:custDataLst>
              <p:tags r:id="rId4"/>
            </p:custDataLst>
          </p:nvPr>
        </p:nvSpPr>
        <p:spPr bwMode="auto">
          <a:xfrm>
            <a:off x="304800" y="1066800"/>
            <a:ext cx="8229600" cy="5494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20879386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custDataLst>
              <p:tags r:id="rId1"/>
            </p:custDataLst>
          </p:nvPr>
        </p:nvSpPr>
        <p:spPr/>
        <p:txBody>
          <a:bodyPr>
            <a:normAutofit/>
          </a:bodyPr>
          <a:lstStyle/>
          <a:p>
            <a:r>
              <a:rPr lang="fr-CA" altLang="fr-FR" dirty="0"/>
              <a:t>Revues techniques formelles</a:t>
            </a:r>
          </a:p>
        </p:txBody>
      </p:sp>
      <p:sp>
        <p:nvSpPr>
          <p:cNvPr id="5" name="Espace réservé du contenu 4">
            <a:extLst>
              <a:ext uri="{FF2B5EF4-FFF2-40B4-BE49-F238E27FC236}">
                <a16:creationId xmlns:a16="http://schemas.microsoft.com/office/drawing/2014/main" id="{A1A638DA-0DB4-47E7-B7CD-85507D0088D3}"/>
              </a:ext>
            </a:extLst>
          </p:cNvPr>
          <p:cNvSpPr>
            <a:spLocks noGrp="1"/>
          </p:cNvSpPr>
          <p:nvPr>
            <p:ph idx="1"/>
            <p:custDataLst>
              <p:tags r:id="rId2"/>
            </p:custDataLst>
          </p:nvPr>
        </p:nvSpPr>
        <p:spPr>
          <a:xfrm>
            <a:off x="228600" y="1403874"/>
            <a:ext cx="8686800" cy="4833438"/>
          </a:xfrm>
        </p:spPr>
        <p:txBody>
          <a:bodyPr>
            <a:normAutofit/>
          </a:bodyPr>
          <a:lstStyle/>
          <a:p>
            <a:r>
              <a:rPr lang="fr-CA" altLang="fr-FR" sz="2400" dirty="0"/>
              <a:t>Pour découvrir des erreurs de fonction, de logique ou de mise en œuvre pour toute représentation du logiciel</a:t>
            </a:r>
          </a:p>
          <a:p>
            <a:r>
              <a:rPr lang="fr-CA" altLang="fr-FR" sz="2400" dirty="0"/>
              <a:t>Vérifier que le logiciel examiné répond à ses exigences</a:t>
            </a:r>
          </a:p>
          <a:p>
            <a:r>
              <a:rPr lang="fr-CA" altLang="fr-FR" sz="2400" dirty="0"/>
              <a:t>S’assurer que le logiciel a été représenté selon des normes prédéfinies</a:t>
            </a:r>
          </a:p>
          <a:p>
            <a:r>
              <a:rPr lang="fr-CA" altLang="fr-FR" sz="2400" dirty="0"/>
              <a:t>Réaliser un logiciel développé de manière uniforme</a:t>
            </a:r>
          </a:p>
          <a:p>
            <a:r>
              <a:rPr lang="fr-CA" altLang="fr-FR" sz="2400" dirty="0"/>
              <a:t>Pour rendre les projets plus gérables</a:t>
            </a:r>
            <a:endParaRPr lang="fr-CA" altLang="fr-FR" sz="1600" dirty="0"/>
          </a:p>
        </p:txBody>
      </p:sp>
      <p:sp>
        <p:nvSpPr>
          <p:cNvPr id="5123"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CC465AF-FA2E-4B85-8457-A366DBBBDBC6}" type="slidenum">
              <a:rPr lang="en-US" altLang="en-US" smtClean="0"/>
              <a:pPr/>
              <a:t>37</a:t>
            </a:fld>
            <a:endParaRPr lang="en-US" altLang="en-US"/>
          </a:p>
        </p:txBody>
      </p:sp>
      <p:sp>
        <p:nvSpPr>
          <p:cNvPr id="5125" name="Rectangle 3"/>
          <p:cNvSpPr>
            <a:spLocks noChangeArrowheads="1"/>
          </p:cNvSpPr>
          <p:nvPr>
            <p:custDataLst>
              <p:tags r:id="rId4"/>
            </p:custDataLst>
          </p:nvPr>
        </p:nvSpPr>
        <p:spPr bwMode="auto">
          <a:xfrm>
            <a:off x="304800" y="1066800"/>
            <a:ext cx="8229600" cy="5494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3008707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custDataLst>
              <p:tags r:id="rId1"/>
            </p:custDataLst>
          </p:nvPr>
        </p:nvSpPr>
        <p:spPr/>
        <p:txBody>
          <a:bodyPr>
            <a:normAutofit/>
          </a:bodyPr>
          <a:lstStyle/>
          <a:p>
            <a:r>
              <a:rPr lang="fr-CA" altLang="fr-FR" dirty="0"/>
              <a:t>Rencontres de revues</a:t>
            </a:r>
          </a:p>
        </p:txBody>
      </p:sp>
      <p:sp>
        <p:nvSpPr>
          <p:cNvPr id="5" name="Espace réservé du contenu 4">
            <a:extLst>
              <a:ext uri="{FF2B5EF4-FFF2-40B4-BE49-F238E27FC236}">
                <a16:creationId xmlns:a16="http://schemas.microsoft.com/office/drawing/2014/main" id="{A1A638DA-0DB4-47E7-B7CD-85507D0088D3}"/>
              </a:ext>
            </a:extLst>
          </p:cNvPr>
          <p:cNvSpPr>
            <a:spLocks noGrp="1"/>
          </p:cNvSpPr>
          <p:nvPr>
            <p:ph idx="1"/>
            <p:custDataLst>
              <p:tags r:id="rId2"/>
            </p:custDataLst>
          </p:nvPr>
        </p:nvSpPr>
        <p:spPr>
          <a:xfrm>
            <a:off x="228600" y="1403874"/>
            <a:ext cx="8686800" cy="4833438"/>
          </a:xfrm>
        </p:spPr>
        <p:txBody>
          <a:bodyPr>
            <a:normAutofit/>
          </a:bodyPr>
          <a:lstStyle/>
          <a:p>
            <a:r>
              <a:rPr lang="fr-CA" altLang="fr-FR" sz="2400" dirty="0"/>
              <a:t>Généralement, entre trois et cinq personnes devraient être impliquées dans la revue</a:t>
            </a:r>
          </a:p>
          <a:p>
            <a:r>
              <a:rPr lang="fr-CA" altLang="fr-FR" sz="2400" dirty="0"/>
              <a:t>Une préparation préalable devrait avoir lieu, mais ne devrait pas exiger plus de deux heures de travail pour chaque personne</a:t>
            </a:r>
          </a:p>
          <a:p>
            <a:r>
              <a:rPr lang="fr-CA" altLang="fr-FR" sz="2400" dirty="0"/>
              <a:t>La durée de la rencontre de revue doit être inférieure à deux heures</a:t>
            </a:r>
          </a:p>
          <a:p>
            <a:r>
              <a:rPr lang="fr-CA" altLang="fr-FR" sz="2400" dirty="0"/>
              <a:t>L’accent est mis sur un produit de travail (par exemple: une partie d'un modèle d'exigences, une conception de composant détaillée, le code source d'un composant)</a:t>
            </a:r>
            <a:endParaRPr lang="fr-CA" altLang="fr-FR" sz="1200" dirty="0"/>
          </a:p>
        </p:txBody>
      </p:sp>
      <p:sp>
        <p:nvSpPr>
          <p:cNvPr id="5123"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CC465AF-FA2E-4B85-8457-A366DBBBDBC6}" type="slidenum">
              <a:rPr lang="en-US" altLang="en-US" smtClean="0"/>
              <a:pPr/>
              <a:t>38</a:t>
            </a:fld>
            <a:endParaRPr lang="en-US" altLang="en-US"/>
          </a:p>
        </p:txBody>
      </p:sp>
      <p:sp>
        <p:nvSpPr>
          <p:cNvPr id="5125" name="Rectangle 3"/>
          <p:cNvSpPr>
            <a:spLocks noChangeArrowheads="1"/>
          </p:cNvSpPr>
          <p:nvPr>
            <p:custDataLst>
              <p:tags r:id="rId4"/>
            </p:custDataLst>
          </p:nvPr>
        </p:nvSpPr>
        <p:spPr bwMode="auto">
          <a:xfrm>
            <a:off x="304800" y="1066800"/>
            <a:ext cx="8229600" cy="5494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22900718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custDataLst>
              <p:tags r:id="rId1"/>
            </p:custDataLst>
          </p:nvPr>
        </p:nvSpPr>
        <p:spPr/>
        <p:txBody>
          <a:bodyPr>
            <a:normAutofit/>
          </a:bodyPr>
          <a:lstStyle/>
          <a:p>
            <a:r>
              <a:rPr lang="fr-CA" altLang="fr-FR" dirty="0"/>
              <a:t>Participants aux revues</a:t>
            </a:r>
          </a:p>
        </p:txBody>
      </p:sp>
      <p:sp>
        <p:nvSpPr>
          <p:cNvPr id="5" name="Espace réservé du contenu 4">
            <a:extLst>
              <a:ext uri="{FF2B5EF4-FFF2-40B4-BE49-F238E27FC236}">
                <a16:creationId xmlns:a16="http://schemas.microsoft.com/office/drawing/2014/main" id="{A1A638DA-0DB4-47E7-B7CD-85507D0088D3}"/>
              </a:ext>
            </a:extLst>
          </p:cNvPr>
          <p:cNvSpPr>
            <a:spLocks noGrp="1"/>
          </p:cNvSpPr>
          <p:nvPr>
            <p:ph idx="1"/>
            <p:custDataLst>
              <p:tags r:id="rId2"/>
            </p:custDataLst>
          </p:nvPr>
        </p:nvSpPr>
        <p:spPr>
          <a:xfrm>
            <a:off x="228600" y="1403874"/>
            <a:ext cx="8686800" cy="4833438"/>
          </a:xfrm>
        </p:spPr>
        <p:txBody>
          <a:bodyPr>
            <a:normAutofit/>
          </a:bodyPr>
          <a:lstStyle/>
          <a:p>
            <a:r>
              <a:rPr lang="fr-CA" altLang="fr-FR" sz="2400" b="1" dirty="0"/>
              <a:t>Producteur:</a:t>
            </a:r>
            <a:r>
              <a:rPr lang="fr-CA" altLang="fr-FR" sz="2400" dirty="0"/>
              <a:t> la personne qui a développé le produit du travail</a:t>
            </a:r>
          </a:p>
          <a:p>
            <a:r>
              <a:rPr lang="fr-CA" altLang="fr-FR" sz="2400" b="1" dirty="0"/>
              <a:t>Responsable de la revue: </a:t>
            </a:r>
            <a:r>
              <a:rPr lang="fr-CA" altLang="fr-FR" sz="2400" dirty="0"/>
              <a:t>évalue la disponibilité du produit, génère des copies des documents sur le produit et les distribue à deux ou trois réviseurs pour une préparation préalable et facilite la discussion de la réunion</a:t>
            </a:r>
          </a:p>
          <a:p>
            <a:r>
              <a:rPr lang="fr-CA" altLang="fr-FR" sz="2400" b="1" dirty="0"/>
              <a:t>Examinateur(s): </a:t>
            </a:r>
            <a:r>
              <a:rPr lang="fr-CA" altLang="fr-FR" sz="2400" dirty="0"/>
              <a:t>il est prévu de passer entre une et deux heures à examiner le produit, à prendre des notes et à se familiariser autrement avec le travail</a:t>
            </a:r>
          </a:p>
          <a:p>
            <a:r>
              <a:rPr lang="fr-CA" altLang="fr-FR" sz="2400" b="1" dirty="0"/>
              <a:t>Secrétaire:</a:t>
            </a:r>
            <a:r>
              <a:rPr lang="fr-CA" altLang="fr-FR" sz="2400" dirty="0"/>
              <a:t> examinateur qui enregistre (par écrit) toutes les questions importantes soulevées au cours de la revue</a:t>
            </a:r>
            <a:endParaRPr lang="fr-CA" altLang="fr-FR" sz="1200" dirty="0"/>
          </a:p>
        </p:txBody>
      </p:sp>
      <p:sp>
        <p:nvSpPr>
          <p:cNvPr id="5123"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CC465AF-FA2E-4B85-8457-A366DBBBDBC6}" type="slidenum">
              <a:rPr lang="en-US" altLang="en-US" smtClean="0"/>
              <a:pPr/>
              <a:t>39</a:t>
            </a:fld>
            <a:endParaRPr lang="en-US" altLang="en-US"/>
          </a:p>
        </p:txBody>
      </p:sp>
      <p:sp>
        <p:nvSpPr>
          <p:cNvPr id="5125" name="Rectangle 3"/>
          <p:cNvSpPr>
            <a:spLocks noChangeArrowheads="1"/>
          </p:cNvSpPr>
          <p:nvPr>
            <p:custDataLst>
              <p:tags r:id="rId4"/>
            </p:custDataLst>
          </p:nvPr>
        </p:nvSpPr>
        <p:spPr bwMode="auto">
          <a:xfrm>
            <a:off x="304800" y="1066800"/>
            <a:ext cx="8229600" cy="5494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4282145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custDataLst>
              <p:tags r:id="rId1"/>
            </p:custDataLst>
          </p:nvPr>
        </p:nvSpPr>
        <p:spPr/>
        <p:txBody>
          <a:bodyPr>
            <a:normAutofit/>
          </a:bodyPr>
          <a:lstStyle/>
          <a:p>
            <a:r>
              <a:rPr lang="fr-CA" altLang="fr-FR" dirty="0"/>
              <a:t>Vues de la qualité</a:t>
            </a:r>
            <a:endParaRPr lang="en-US" altLang="fr-FR" dirty="0"/>
          </a:p>
        </p:txBody>
      </p:sp>
      <p:sp>
        <p:nvSpPr>
          <p:cNvPr id="5" name="Espace réservé du contenu 4">
            <a:extLst>
              <a:ext uri="{FF2B5EF4-FFF2-40B4-BE49-F238E27FC236}">
                <a16:creationId xmlns:a16="http://schemas.microsoft.com/office/drawing/2014/main" id="{A1A638DA-0DB4-47E7-B7CD-85507D0088D3}"/>
              </a:ext>
            </a:extLst>
          </p:cNvPr>
          <p:cNvSpPr>
            <a:spLocks noGrp="1"/>
          </p:cNvSpPr>
          <p:nvPr>
            <p:ph idx="1"/>
            <p:custDataLst>
              <p:tags r:id="rId2"/>
            </p:custDataLst>
          </p:nvPr>
        </p:nvSpPr>
        <p:spPr/>
        <p:txBody>
          <a:bodyPr>
            <a:normAutofit/>
          </a:bodyPr>
          <a:lstStyle/>
          <a:p>
            <a:r>
              <a:rPr lang="fr-CA" altLang="fr-FR" sz="2400" dirty="0"/>
              <a:t>La </a:t>
            </a:r>
            <a:r>
              <a:rPr lang="fr-CA" altLang="fr-FR" sz="2400" b="1" dirty="0"/>
              <a:t>vue transcendantale </a:t>
            </a:r>
            <a:r>
              <a:rPr lang="fr-CA" altLang="fr-FR" sz="2400" dirty="0"/>
              <a:t>soutient que la qualité est quelque chose que vous reconnaissez immédiatement, mais que vous ne pouvez pas définir explicitement</a:t>
            </a:r>
          </a:p>
          <a:p>
            <a:r>
              <a:rPr lang="fr-CA" altLang="fr-FR" sz="2400" dirty="0"/>
              <a:t>La </a:t>
            </a:r>
            <a:r>
              <a:rPr lang="fr-CA" altLang="fr-FR" sz="2400" b="1" dirty="0"/>
              <a:t>vue utilisateur </a:t>
            </a:r>
            <a:r>
              <a:rPr lang="fr-CA" altLang="fr-FR" sz="2400" dirty="0"/>
              <a:t>voit la qualité du produit en termes de réalisation des objectifs spécifiques de l’utilisateur final</a:t>
            </a:r>
          </a:p>
          <a:p>
            <a:r>
              <a:rPr lang="fr-CA" altLang="fr-FR" sz="2400" dirty="0"/>
              <a:t>La </a:t>
            </a:r>
            <a:r>
              <a:rPr lang="fr-CA" altLang="fr-FR" sz="2400" b="1" dirty="0"/>
              <a:t>vue du fabricant </a:t>
            </a:r>
            <a:r>
              <a:rPr lang="fr-CA" altLang="fr-FR" sz="2400" dirty="0"/>
              <a:t>définit la qualité en s’assurant qu’un produit respecte ses spécifications d’origine</a:t>
            </a:r>
          </a:p>
          <a:p>
            <a:r>
              <a:rPr lang="fr-CA" altLang="fr-FR" sz="2400" dirty="0"/>
              <a:t>La </a:t>
            </a:r>
            <a:r>
              <a:rPr lang="fr-CA" altLang="fr-FR" sz="2400" b="1" dirty="0"/>
              <a:t>vue produit </a:t>
            </a:r>
            <a:r>
              <a:rPr lang="fr-CA" altLang="fr-FR" sz="2400" dirty="0"/>
              <a:t>suggère que la qualité peut être liée à des caractéristiques inhérentes d’un produit</a:t>
            </a:r>
          </a:p>
          <a:p>
            <a:r>
              <a:rPr lang="fr-CA" altLang="fr-FR" sz="2400" dirty="0"/>
              <a:t>La </a:t>
            </a:r>
            <a:r>
              <a:rPr lang="fr-CA" altLang="fr-FR" sz="2400" b="1" dirty="0"/>
              <a:t>vue basée sur la valeur </a:t>
            </a:r>
            <a:r>
              <a:rPr lang="fr-CA" altLang="fr-FR" sz="2400" dirty="0"/>
              <a:t>mesure la qualité en fonction du montant qu’un client est prêt à payer pour un produit</a:t>
            </a:r>
            <a:endParaRPr lang="fr-CA" sz="2400" dirty="0"/>
          </a:p>
        </p:txBody>
      </p:sp>
      <p:sp>
        <p:nvSpPr>
          <p:cNvPr id="5123"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CC465AF-FA2E-4B85-8457-A366DBBBDBC6}" type="slidenum">
              <a:rPr lang="en-US" altLang="en-US" smtClean="0"/>
              <a:pPr/>
              <a:t>4</a:t>
            </a:fld>
            <a:endParaRPr lang="en-US" altLang="en-US"/>
          </a:p>
        </p:txBody>
      </p:sp>
      <p:sp>
        <p:nvSpPr>
          <p:cNvPr id="5125" name="Rectangle 3"/>
          <p:cNvSpPr>
            <a:spLocks noChangeArrowheads="1"/>
          </p:cNvSpPr>
          <p:nvPr>
            <p:custDataLst>
              <p:tags r:id="rId4"/>
            </p:custDataLst>
          </p:nvPr>
        </p:nvSpPr>
        <p:spPr bwMode="auto">
          <a:xfrm>
            <a:off x="304800" y="1066800"/>
            <a:ext cx="82296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14628765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custDataLst>
              <p:tags r:id="rId1"/>
            </p:custDataLst>
          </p:nvPr>
        </p:nvSpPr>
        <p:spPr/>
        <p:txBody>
          <a:bodyPr>
            <a:normAutofit/>
          </a:bodyPr>
          <a:lstStyle/>
          <a:p>
            <a:r>
              <a:rPr lang="fr-CA" altLang="fr-FR" dirty="0"/>
              <a:t>Résultats des revues</a:t>
            </a:r>
          </a:p>
        </p:txBody>
      </p:sp>
      <p:sp>
        <p:nvSpPr>
          <p:cNvPr id="5" name="Espace réservé du contenu 4">
            <a:extLst>
              <a:ext uri="{FF2B5EF4-FFF2-40B4-BE49-F238E27FC236}">
                <a16:creationId xmlns:a16="http://schemas.microsoft.com/office/drawing/2014/main" id="{A1A638DA-0DB4-47E7-B7CD-85507D0088D3}"/>
              </a:ext>
            </a:extLst>
          </p:cNvPr>
          <p:cNvSpPr>
            <a:spLocks noGrp="1"/>
          </p:cNvSpPr>
          <p:nvPr>
            <p:ph idx="1"/>
            <p:custDataLst>
              <p:tags r:id="rId2"/>
            </p:custDataLst>
          </p:nvPr>
        </p:nvSpPr>
        <p:spPr>
          <a:xfrm>
            <a:off x="228600" y="1403874"/>
            <a:ext cx="8686800" cy="4833438"/>
          </a:xfrm>
        </p:spPr>
        <p:txBody>
          <a:bodyPr>
            <a:normAutofit/>
          </a:bodyPr>
          <a:lstStyle/>
          <a:p>
            <a:r>
              <a:rPr lang="fr-CA" altLang="fr-FR" sz="2400" dirty="0"/>
              <a:t>À la fin de la revue, tous les participants de la revue doivent décider de:</a:t>
            </a:r>
          </a:p>
          <a:p>
            <a:pPr lvl="1"/>
            <a:r>
              <a:rPr lang="fr-CA" altLang="fr-FR" sz="2000" dirty="0"/>
              <a:t>Accepter le produit sans autre modification</a:t>
            </a:r>
          </a:p>
          <a:p>
            <a:pPr lvl="1"/>
            <a:r>
              <a:rPr lang="fr-CA" altLang="fr-FR" sz="2000" dirty="0"/>
              <a:t>Rejeter le produit en raison d’erreurs graves (une fois corrigée, une autre revue doit être effectuée)</a:t>
            </a:r>
          </a:p>
          <a:p>
            <a:pPr lvl="1"/>
            <a:r>
              <a:rPr lang="fr-CA" altLang="fr-FR" sz="2000" dirty="0"/>
              <a:t>Accepter provisoirement le produit (des erreurs mineures ont été rencontrées et doivent être corrigées, mais aucun examen supplémentaire ne sera requis)</a:t>
            </a:r>
            <a:endParaRPr lang="fr-CA" altLang="fr-FR" sz="800" dirty="0"/>
          </a:p>
        </p:txBody>
      </p:sp>
      <p:sp>
        <p:nvSpPr>
          <p:cNvPr id="5123"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CC465AF-FA2E-4B85-8457-A366DBBBDBC6}" type="slidenum">
              <a:rPr lang="en-US" altLang="en-US" smtClean="0"/>
              <a:pPr/>
              <a:t>40</a:t>
            </a:fld>
            <a:endParaRPr lang="en-US" altLang="en-US"/>
          </a:p>
        </p:txBody>
      </p:sp>
      <p:sp>
        <p:nvSpPr>
          <p:cNvPr id="5125" name="Rectangle 3"/>
          <p:cNvSpPr>
            <a:spLocks noChangeArrowheads="1"/>
          </p:cNvSpPr>
          <p:nvPr>
            <p:custDataLst>
              <p:tags r:id="rId4"/>
            </p:custDataLst>
          </p:nvPr>
        </p:nvSpPr>
        <p:spPr bwMode="auto">
          <a:xfrm>
            <a:off x="304800" y="1066800"/>
            <a:ext cx="8229600" cy="5494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40625986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custDataLst>
              <p:tags r:id="rId1"/>
            </p:custDataLst>
          </p:nvPr>
        </p:nvSpPr>
        <p:spPr/>
        <p:txBody>
          <a:bodyPr>
            <a:normAutofit/>
          </a:bodyPr>
          <a:lstStyle/>
          <a:p>
            <a:r>
              <a:rPr lang="fr-CA" altLang="fr-FR" dirty="0"/>
              <a:t>Directives pour les revues</a:t>
            </a:r>
          </a:p>
        </p:txBody>
      </p:sp>
      <p:sp>
        <p:nvSpPr>
          <p:cNvPr id="5" name="Espace réservé du contenu 4">
            <a:extLst>
              <a:ext uri="{FF2B5EF4-FFF2-40B4-BE49-F238E27FC236}">
                <a16:creationId xmlns:a16="http://schemas.microsoft.com/office/drawing/2014/main" id="{A1A638DA-0DB4-47E7-B7CD-85507D0088D3}"/>
              </a:ext>
            </a:extLst>
          </p:cNvPr>
          <p:cNvSpPr>
            <a:spLocks noGrp="1"/>
          </p:cNvSpPr>
          <p:nvPr>
            <p:ph idx="1"/>
            <p:custDataLst>
              <p:tags r:id="rId2"/>
            </p:custDataLst>
          </p:nvPr>
        </p:nvSpPr>
        <p:spPr>
          <a:xfrm>
            <a:off x="228600" y="1403874"/>
            <a:ext cx="8686800" cy="4833438"/>
          </a:xfrm>
        </p:spPr>
        <p:txBody>
          <a:bodyPr>
            <a:normAutofit fontScale="92500" lnSpcReduction="10000"/>
          </a:bodyPr>
          <a:lstStyle/>
          <a:p>
            <a:r>
              <a:rPr lang="fr-CA" altLang="fr-FR" sz="2400" dirty="0"/>
              <a:t>Passez en revue le produit, pas le producteur</a:t>
            </a:r>
          </a:p>
          <a:p>
            <a:r>
              <a:rPr lang="fr-CA" altLang="fr-FR" sz="2400" dirty="0"/>
              <a:t>Établissez un ordre du jour et maintenez-le</a:t>
            </a:r>
          </a:p>
          <a:p>
            <a:r>
              <a:rPr lang="fr-CA" altLang="fr-FR" sz="2400" dirty="0"/>
              <a:t>Limitez le débat et la réfutation</a:t>
            </a:r>
          </a:p>
          <a:p>
            <a:r>
              <a:rPr lang="fr-CA" altLang="fr-FR" sz="2400" dirty="0"/>
              <a:t>Énoncez les zones problématiques, mais n’essayez pas de résoudre tous les problèmes relevés</a:t>
            </a:r>
          </a:p>
          <a:p>
            <a:r>
              <a:rPr lang="fr-CA" altLang="fr-FR" sz="2400" dirty="0"/>
              <a:t>Prenez des notes écrites</a:t>
            </a:r>
          </a:p>
          <a:p>
            <a:r>
              <a:rPr lang="fr-CA" altLang="fr-FR" sz="2400" dirty="0"/>
              <a:t>Limitez le nombre de participants et insistez sur une préparation préalable</a:t>
            </a:r>
          </a:p>
          <a:p>
            <a:r>
              <a:rPr lang="fr-CA" altLang="fr-FR" sz="2400" dirty="0"/>
              <a:t>Développez une liste de contrôle pour chaque produit susceptible d’être examiné</a:t>
            </a:r>
          </a:p>
          <a:p>
            <a:r>
              <a:rPr lang="fr-CA" altLang="fr-FR" sz="2400" dirty="0"/>
              <a:t>Allouez des ressources et planifiez du temps pour les revues techniques formelles</a:t>
            </a:r>
          </a:p>
          <a:p>
            <a:r>
              <a:rPr lang="fr-CA" altLang="fr-FR" sz="2400" dirty="0"/>
              <a:t>Organisez une formation significative pour tous les examinateurs</a:t>
            </a:r>
            <a:endParaRPr lang="fr-CA" altLang="fr-FR" sz="800" dirty="0"/>
          </a:p>
        </p:txBody>
      </p:sp>
      <p:sp>
        <p:nvSpPr>
          <p:cNvPr id="5123"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CC465AF-FA2E-4B85-8457-A366DBBBDBC6}" type="slidenum">
              <a:rPr lang="en-US" altLang="en-US" smtClean="0"/>
              <a:pPr/>
              <a:t>41</a:t>
            </a:fld>
            <a:endParaRPr lang="en-US" altLang="en-US"/>
          </a:p>
        </p:txBody>
      </p:sp>
      <p:sp>
        <p:nvSpPr>
          <p:cNvPr id="5125" name="Rectangle 3"/>
          <p:cNvSpPr>
            <a:spLocks noChangeArrowheads="1"/>
          </p:cNvSpPr>
          <p:nvPr>
            <p:custDataLst>
              <p:tags r:id="rId4"/>
            </p:custDataLst>
          </p:nvPr>
        </p:nvSpPr>
        <p:spPr bwMode="auto">
          <a:xfrm>
            <a:off x="304800" y="1066800"/>
            <a:ext cx="8229600" cy="5494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18224704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custDataLst>
              <p:tags r:id="rId1"/>
            </p:custDataLst>
          </p:nvPr>
        </p:nvSpPr>
        <p:spPr/>
        <p:txBody>
          <a:bodyPr>
            <a:normAutofit/>
          </a:bodyPr>
          <a:lstStyle/>
          <a:p>
            <a:r>
              <a:rPr lang="fr-CA" altLang="fr-FR" dirty="0"/>
              <a:t>Évaluation post-mortem</a:t>
            </a:r>
          </a:p>
        </p:txBody>
      </p:sp>
      <p:sp>
        <p:nvSpPr>
          <p:cNvPr id="5" name="Espace réservé du contenu 4">
            <a:extLst>
              <a:ext uri="{FF2B5EF4-FFF2-40B4-BE49-F238E27FC236}">
                <a16:creationId xmlns:a16="http://schemas.microsoft.com/office/drawing/2014/main" id="{A1A638DA-0DB4-47E7-B7CD-85507D0088D3}"/>
              </a:ext>
            </a:extLst>
          </p:cNvPr>
          <p:cNvSpPr>
            <a:spLocks noGrp="1"/>
          </p:cNvSpPr>
          <p:nvPr>
            <p:ph idx="1"/>
            <p:custDataLst>
              <p:tags r:id="rId2"/>
            </p:custDataLst>
          </p:nvPr>
        </p:nvSpPr>
        <p:spPr>
          <a:xfrm>
            <a:off x="228600" y="1403874"/>
            <a:ext cx="8686800" cy="4833438"/>
          </a:xfrm>
        </p:spPr>
        <p:txBody>
          <a:bodyPr>
            <a:normAutofit/>
          </a:bodyPr>
          <a:lstStyle/>
          <a:p>
            <a:r>
              <a:rPr lang="fr-CA" altLang="fr-FR" sz="2400" dirty="0"/>
              <a:t>Une </a:t>
            </a:r>
            <a:r>
              <a:rPr lang="fr-CA" altLang="fr-FR" sz="2400" b="1" dirty="0"/>
              <a:t>évaluation post-mortem </a:t>
            </a:r>
            <a:r>
              <a:rPr lang="fr-CA" altLang="fr-FR" sz="2400" dirty="0"/>
              <a:t>est un mécanisme permettant de déterminer ce qui a bien fonctionné et ce qui n’a pas fonctionné avec le processus et les pratiques de génie logiciel appliqués à un projet spécifique</a:t>
            </a:r>
            <a:endParaRPr lang="fr-CA" altLang="fr-FR" sz="800" dirty="0"/>
          </a:p>
        </p:txBody>
      </p:sp>
      <p:sp>
        <p:nvSpPr>
          <p:cNvPr id="5123"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CC465AF-FA2E-4B85-8457-A366DBBBDBC6}" type="slidenum">
              <a:rPr lang="en-US" altLang="en-US" smtClean="0"/>
              <a:pPr/>
              <a:t>42</a:t>
            </a:fld>
            <a:endParaRPr lang="en-US" altLang="en-US"/>
          </a:p>
        </p:txBody>
      </p:sp>
      <p:sp>
        <p:nvSpPr>
          <p:cNvPr id="5125" name="Rectangle 3"/>
          <p:cNvSpPr>
            <a:spLocks noChangeArrowheads="1"/>
          </p:cNvSpPr>
          <p:nvPr>
            <p:custDataLst>
              <p:tags r:id="rId4"/>
            </p:custDataLst>
          </p:nvPr>
        </p:nvSpPr>
        <p:spPr bwMode="auto">
          <a:xfrm>
            <a:off x="304800" y="1066800"/>
            <a:ext cx="8229600" cy="5494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41298272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custDataLst>
              <p:tags r:id="rId1"/>
            </p:custDataLst>
          </p:nvPr>
        </p:nvSpPr>
        <p:spPr/>
        <p:txBody>
          <a:bodyPr>
            <a:normAutofit/>
          </a:bodyPr>
          <a:lstStyle/>
          <a:p>
            <a:r>
              <a:rPr lang="fr-CA" altLang="fr-FR" dirty="0"/>
              <a:t>Revues agiles</a:t>
            </a:r>
          </a:p>
        </p:txBody>
      </p:sp>
      <p:sp>
        <p:nvSpPr>
          <p:cNvPr id="5" name="Espace réservé du contenu 4">
            <a:extLst>
              <a:ext uri="{FF2B5EF4-FFF2-40B4-BE49-F238E27FC236}">
                <a16:creationId xmlns:a16="http://schemas.microsoft.com/office/drawing/2014/main" id="{A1A638DA-0DB4-47E7-B7CD-85507D0088D3}"/>
              </a:ext>
            </a:extLst>
          </p:cNvPr>
          <p:cNvSpPr>
            <a:spLocks noGrp="1"/>
          </p:cNvSpPr>
          <p:nvPr>
            <p:ph idx="1"/>
            <p:custDataLst>
              <p:tags r:id="rId2"/>
            </p:custDataLst>
          </p:nvPr>
        </p:nvSpPr>
        <p:spPr>
          <a:xfrm>
            <a:off x="228600" y="1403874"/>
            <a:ext cx="8686800" cy="4833438"/>
          </a:xfrm>
        </p:spPr>
        <p:txBody>
          <a:bodyPr>
            <a:normAutofit/>
          </a:bodyPr>
          <a:lstStyle/>
          <a:p>
            <a:r>
              <a:rPr lang="fr-CA" altLang="fr-FR" sz="2400" dirty="0"/>
              <a:t>Au cours de la réunion de planification du sprint, les récits usagers sont examinés et classés par priorité</a:t>
            </a:r>
          </a:p>
          <a:p>
            <a:r>
              <a:rPr lang="fr-CA" altLang="fr-FR" sz="2400" dirty="0"/>
              <a:t>La réunion Scrum quotidienne est un moyen informel de s’assurer que les membres de l’équipe travaillent tous sur les mêmes priorités et tentent de détecter tout défaut pouvant entraîner l’échec du sprint</a:t>
            </a:r>
          </a:p>
          <a:p>
            <a:r>
              <a:rPr lang="fr-CA" altLang="fr-FR" sz="2400" dirty="0"/>
              <a:t>La réunion de revue de sprint est souvent menée en utilisant des directives comme la revue technique formelle</a:t>
            </a:r>
          </a:p>
          <a:p>
            <a:r>
              <a:rPr lang="fr-CA" altLang="fr-FR" sz="2400" dirty="0"/>
              <a:t>La réunion rétrospective de sprint est vraiment une évaluation post-mortem dans la mesure où l’équipe de développement essaie de saisir les leçons apprises</a:t>
            </a:r>
            <a:endParaRPr lang="fr-CA" altLang="fr-FR" sz="800" dirty="0"/>
          </a:p>
        </p:txBody>
      </p:sp>
      <p:sp>
        <p:nvSpPr>
          <p:cNvPr id="5123"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CC465AF-FA2E-4B85-8457-A366DBBBDBC6}" type="slidenum">
              <a:rPr lang="en-US" altLang="en-US" smtClean="0"/>
              <a:pPr/>
              <a:t>43</a:t>
            </a:fld>
            <a:endParaRPr lang="en-US" altLang="en-US"/>
          </a:p>
        </p:txBody>
      </p:sp>
      <p:sp>
        <p:nvSpPr>
          <p:cNvPr id="5125" name="Rectangle 3"/>
          <p:cNvSpPr>
            <a:spLocks noChangeArrowheads="1"/>
          </p:cNvSpPr>
          <p:nvPr>
            <p:custDataLst>
              <p:tags r:id="rId4"/>
            </p:custDataLst>
          </p:nvPr>
        </p:nvSpPr>
        <p:spPr bwMode="auto">
          <a:xfrm>
            <a:off x="304800" y="1066800"/>
            <a:ext cx="8229600" cy="5494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34748221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custDataLst>
              <p:tags r:id="rId1"/>
            </p:custDataLst>
          </p:nvPr>
        </p:nvSpPr>
        <p:spPr/>
        <p:txBody>
          <a:bodyPr>
            <a:normAutofit/>
          </a:bodyPr>
          <a:lstStyle/>
          <a:p>
            <a:r>
              <a:rPr lang="fr-CA" altLang="fr-FR" dirty="0"/>
              <a:t>Assurance qualité des logiciels</a:t>
            </a:r>
          </a:p>
        </p:txBody>
      </p:sp>
      <p:sp>
        <p:nvSpPr>
          <p:cNvPr id="5" name="Espace réservé du contenu 4">
            <a:extLst>
              <a:ext uri="{FF2B5EF4-FFF2-40B4-BE49-F238E27FC236}">
                <a16:creationId xmlns:a16="http://schemas.microsoft.com/office/drawing/2014/main" id="{A1A638DA-0DB4-47E7-B7CD-85507D0088D3}"/>
              </a:ext>
            </a:extLst>
          </p:cNvPr>
          <p:cNvSpPr>
            <a:spLocks noGrp="1"/>
          </p:cNvSpPr>
          <p:nvPr>
            <p:ph idx="1"/>
            <p:custDataLst>
              <p:tags r:id="rId2"/>
            </p:custDataLst>
          </p:nvPr>
        </p:nvSpPr>
        <p:spPr>
          <a:xfrm>
            <a:off x="228600" y="1403874"/>
            <a:ext cx="8686800" cy="2745206"/>
          </a:xfrm>
        </p:spPr>
        <p:txBody>
          <a:bodyPr>
            <a:normAutofit/>
          </a:bodyPr>
          <a:lstStyle/>
          <a:p>
            <a:r>
              <a:rPr lang="fr-CA" altLang="fr-FR" sz="2400" dirty="0"/>
              <a:t>L’assurance de la qualité des logiciels (AQL) comprend les procédures d’audit et de rapport utilisées pour fournir à la direction les données nécessaires pour prendre des décisions proactives</a:t>
            </a:r>
          </a:p>
          <a:p>
            <a:r>
              <a:rPr lang="fr-CA" altLang="fr-FR" sz="2400" dirty="0"/>
              <a:t>La prédiction des défauts est une partie importante de l’identification des composants logiciels qui peuvent avoir des problèmes de qualité</a:t>
            </a:r>
          </a:p>
        </p:txBody>
      </p:sp>
      <p:sp>
        <p:nvSpPr>
          <p:cNvPr id="5123"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CC465AF-FA2E-4B85-8457-A366DBBBDBC6}" type="slidenum">
              <a:rPr lang="en-US" altLang="en-US" smtClean="0"/>
              <a:pPr/>
              <a:t>44</a:t>
            </a:fld>
            <a:endParaRPr lang="en-US" altLang="en-US"/>
          </a:p>
        </p:txBody>
      </p:sp>
      <p:sp>
        <p:nvSpPr>
          <p:cNvPr id="5125" name="Rectangle 3"/>
          <p:cNvSpPr>
            <a:spLocks noChangeArrowheads="1"/>
          </p:cNvSpPr>
          <p:nvPr>
            <p:custDataLst>
              <p:tags r:id="rId4"/>
            </p:custDataLst>
          </p:nvPr>
        </p:nvSpPr>
        <p:spPr bwMode="auto">
          <a:xfrm>
            <a:off x="304800" y="1066800"/>
            <a:ext cx="8229600" cy="5494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40267636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custDataLst>
              <p:tags r:id="rId1"/>
            </p:custDataLst>
          </p:nvPr>
        </p:nvSpPr>
        <p:spPr/>
        <p:txBody>
          <a:bodyPr>
            <a:normAutofit/>
          </a:bodyPr>
          <a:lstStyle/>
          <a:p>
            <a:r>
              <a:rPr lang="fr-CA" altLang="fr-FR" dirty="0"/>
              <a:t>Éléments de l’AQL</a:t>
            </a:r>
          </a:p>
        </p:txBody>
      </p:sp>
      <p:sp>
        <p:nvSpPr>
          <p:cNvPr id="5" name="Espace réservé du contenu 4">
            <a:extLst>
              <a:ext uri="{FF2B5EF4-FFF2-40B4-BE49-F238E27FC236}">
                <a16:creationId xmlns:a16="http://schemas.microsoft.com/office/drawing/2014/main" id="{A1A638DA-0DB4-47E7-B7CD-85507D0088D3}"/>
              </a:ext>
            </a:extLst>
          </p:cNvPr>
          <p:cNvSpPr>
            <a:spLocks noGrp="1"/>
          </p:cNvSpPr>
          <p:nvPr>
            <p:ph idx="1"/>
            <p:custDataLst>
              <p:tags r:id="rId2"/>
            </p:custDataLst>
          </p:nvPr>
        </p:nvSpPr>
        <p:spPr>
          <a:xfrm>
            <a:off x="228600" y="1403874"/>
            <a:ext cx="8686800" cy="4833438"/>
          </a:xfrm>
        </p:spPr>
        <p:txBody>
          <a:bodyPr>
            <a:normAutofit/>
          </a:bodyPr>
          <a:lstStyle/>
          <a:p>
            <a:r>
              <a:rPr lang="fr-CA" altLang="fr-FR" sz="2400" dirty="0"/>
              <a:t>Normes</a:t>
            </a:r>
          </a:p>
          <a:p>
            <a:r>
              <a:rPr lang="fr-CA" altLang="fr-FR" sz="2400" dirty="0"/>
              <a:t>Revues et audits</a:t>
            </a:r>
          </a:p>
          <a:p>
            <a:r>
              <a:rPr lang="fr-CA" altLang="fr-FR" sz="2400" dirty="0"/>
              <a:t>Test</a:t>
            </a:r>
          </a:p>
          <a:p>
            <a:r>
              <a:rPr lang="fr-CA" altLang="fr-FR" sz="2400" dirty="0"/>
              <a:t>Recueil et analyse des erreurs/défauts</a:t>
            </a:r>
          </a:p>
          <a:p>
            <a:r>
              <a:rPr lang="fr-CA" altLang="fr-FR" sz="2400" dirty="0"/>
              <a:t>Gestion du changement</a:t>
            </a:r>
          </a:p>
          <a:p>
            <a:r>
              <a:rPr lang="fr-CA" altLang="fr-FR" sz="2400" dirty="0"/>
              <a:t>Éducation</a:t>
            </a:r>
          </a:p>
          <a:p>
            <a:r>
              <a:rPr lang="fr-CA" altLang="fr-FR" sz="2400" dirty="0"/>
              <a:t>Gestion des fournisseurs</a:t>
            </a:r>
          </a:p>
          <a:p>
            <a:r>
              <a:rPr lang="fr-CA" altLang="fr-FR" sz="2400" dirty="0"/>
              <a:t>Gestion de la sécurité</a:t>
            </a:r>
          </a:p>
          <a:p>
            <a:r>
              <a:rPr lang="fr-CA" altLang="fr-FR" sz="2400" dirty="0"/>
              <a:t>Sureté</a:t>
            </a:r>
          </a:p>
          <a:p>
            <a:r>
              <a:rPr lang="fr-CA" altLang="fr-FR" sz="2400" dirty="0"/>
              <a:t>Gestion des risques</a:t>
            </a:r>
            <a:endParaRPr lang="fr-CA" altLang="fr-FR" sz="800" dirty="0"/>
          </a:p>
        </p:txBody>
      </p:sp>
      <p:sp>
        <p:nvSpPr>
          <p:cNvPr id="5123"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CC465AF-FA2E-4B85-8457-A366DBBBDBC6}" type="slidenum">
              <a:rPr lang="en-US" altLang="en-US" smtClean="0"/>
              <a:pPr/>
              <a:t>45</a:t>
            </a:fld>
            <a:endParaRPr lang="en-US" altLang="en-US"/>
          </a:p>
        </p:txBody>
      </p:sp>
      <p:sp>
        <p:nvSpPr>
          <p:cNvPr id="5125" name="Rectangle 3"/>
          <p:cNvSpPr>
            <a:spLocks noChangeArrowheads="1"/>
          </p:cNvSpPr>
          <p:nvPr>
            <p:custDataLst>
              <p:tags r:id="rId4"/>
            </p:custDataLst>
          </p:nvPr>
        </p:nvSpPr>
        <p:spPr bwMode="auto">
          <a:xfrm>
            <a:off x="304800" y="1066800"/>
            <a:ext cx="8229600" cy="5494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26674432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custDataLst>
              <p:tags r:id="rId1"/>
            </p:custDataLst>
          </p:nvPr>
        </p:nvSpPr>
        <p:spPr/>
        <p:txBody>
          <a:bodyPr>
            <a:normAutofit/>
          </a:bodyPr>
          <a:lstStyle/>
          <a:p>
            <a:r>
              <a:rPr lang="fr-CA" altLang="fr-FR" dirty="0"/>
              <a:t>AQL axée sur les données</a:t>
            </a:r>
          </a:p>
        </p:txBody>
      </p:sp>
      <p:sp>
        <p:nvSpPr>
          <p:cNvPr id="5123"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CC465AF-FA2E-4B85-8457-A366DBBBDBC6}" type="slidenum">
              <a:rPr lang="en-US" altLang="en-US" smtClean="0"/>
              <a:pPr/>
              <a:t>46</a:t>
            </a:fld>
            <a:endParaRPr lang="en-US" altLang="en-US"/>
          </a:p>
        </p:txBody>
      </p:sp>
      <p:sp>
        <p:nvSpPr>
          <p:cNvPr id="5125" name="Rectangle 3"/>
          <p:cNvSpPr>
            <a:spLocks noChangeArrowheads="1"/>
          </p:cNvSpPr>
          <p:nvPr>
            <p:custDataLst>
              <p:tags r:id="rId3"/>
            </p:custDataLst>
          </p:nvPr>
        </p:nvSpPr>
        <p:spPr bwMode="auto">
          <a:xfrm>
            <a:off x="304800" y="1066800"/>
            <a:ext cx="8229600" cy="5494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pic>
        <p:nvPicPr>
          <p:cNvPr id="8" name="Picture 5" descr="A circular model displays data driven software quality assurance process. &#10;">
            <a:extLst>
              <a:ext uri="{FF2B5EF4-FFF2-40B4-BE49-F238E27FC236}">
                <a16:creationId xmlns:a16="http://schemas.microsoft.com/office/drawing/2014/main" id="{39A87C61-1DDD-40B9-AB77-08B1BF67B447}"/>
              </a:ext>
            </a:extLst>
          </p:cNvPr>
          <p:cNvPicPr>
            <a:picLocks noChangeAspect="1"/>
          </p:cNvPicPr>
          <p:nvPr>
            <p:custDataLst>
              <p:tags r:id="rId4"/>
            </p:custDataLst>
          </p:nvPr>
        </p:nvPicPr>
        <p:blipFill>
          <a:blip r:embed="rId6">
            <a:extLst>
              <a:ext uri="{28A0092B-C50C-407E-A947-70E740481C1C}">
                <a14:useLocalDpi xmlns:a14="http://schemas.microsoft.com/office/drawing/2010/main" val="0"/>
              </a:ext>
            </a:extLst>
          </a:blip>
          <a:stretch>
            <a:fillRect/>
          </a:stretch>
        </p:blipFill>
        <p:spPr>
          <a:xfrm>
            <a:off x="1691680" y="1548042"/>
            <a:ext cx="5183835" cy="4960708"/>
          </a:xfrm>
          <a:prstGeom prst="rect">
            <a:avLst/>
          </a:prstGeom>
        </p:spPr>
      </p:pic>
    </p:spTree>
    <p:extLst>
      <p:ext uri="{BB962C8B-B14F-4D97-AF65-F5344CB8AC3E}">
        <p14:creationId xmlns:p14="http://schemas.microsoft.com/office/powerpoint/2010/main" val="29913765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custDataLst>
              <p:tags r:id="rId1"/>
            </p:custDataLst>
          </p:nvPr>
        </p:nvSpPr>
        <p:spPr/>
        <p:txBody>
          <a:bodyPr>
            <a:normAutofit/>
          </a:bodyPr>
          <a:lstStyle/>
          <a:p>
            <a:r>
              <a:rPr lang="fr-CA" altLang="fr-FR" dirty="0"/>
              <a:t>Rôles du groupe de l’AQL</a:t>
            </a:r>
          </a:p>
        </p:txBody>
      </p:sp>
      <p:sp>
        <p:nvSpPr>
          <p:cNvPr id="5" name="Espace réservé du contenu 4">
            <a:extLst>
              <a:ext uri="{FF2B5EF4-FFF2-40B4-BE49-F238E27FC236}">
                <a16:creationId xmlns:a16="http://schemas.microsoft.com/office/drawing/2014/main" id="{A1A638DA-0DB4-47E7-B7CD-85507D0088D3}"/>
              </a:ext>
            </a:extLst>
          </p:cNvPr>
          <p:cNvSpPr>
            <a:spLocks noGrp="1"/>
          </p:cNvSpPr>
          <p:nvPr>
            <p:ph idx="1"/>
            <p:custDataLst>
              <p:tags r:id="rId2"/>
            </p:custDataLst>
          </p:nvPr>
        </p:nvSpPr>
        <p:spPr>
          <a:xfrm>
            <a:off x="228600" y="1403874"/>
            <a:ext cx="8686800" cy="4833438"/>
          </a:xfrm>
        </p:spPr>
        <p:txBody>
          <a:bodyPr>
            <a:normAutofit/>
          </a:bodyPr>
          <a:lstStyle/>
          <a:p>
            <a:r>
              <a:rPr lang="fr-CA" altLang="fr-FR" sz="2400" dirty="0"/>
              <a:t>Prépare un plan d’AQL pour un projet qui identifie:</a:t>
            </a:r>
          </a:p>
          <a:p>
            <a:pPr lvl="1"/>
            <a:r>
              <a:rPr lang="fr-CA" altLang="fr-FR" sz="2000" dirty="0"/>
              <a:t>Évaluations à effectuer</a:t>
            </a:r>
          </a:p>
          <a:p>
            <a:pPr lvl="1"/>
            <a:r>
              <a:rPr lang="fr-CA" altLang="fr-FR" sz="2000" dirty="0"/>
              <a:t>Audits et revues à réaliser</a:t>
            </a:r>
          </a:p>
          <a:p>
            <a:pPr lvl="1"/>
            <a:r>
              <a:rPr lang="fr-CA" altLang="fr-FR" sz="2000" dirty="0"/>
              <a:t>Normes applicables au projet</a:t>
            </a:r>
          </a:p>
          <a:p>
            <a:pPr lvl="1"/>
            <a:r>
              <a:rPr lang="fr-CA" altLang="fr-FR" sz="2000" dirty="0"/>
              <a:t>Procédures de signalement et de suivi des erreurs</a:t>
            </a:r>
          </a:p>
          <a:p>
            <a:r>
              <a:rPr lang="fr-CA" altLang="fr-FR" sz="2400" dirty="0"/>
              <a:t>Participe au développement de la description du processus logiciel du projet</a:t>
            </a:r>
          </a:p>
          <a:p>
            <a:pPr lvl="1"/>
            <a:r>
              <a:rPr lang="fr-CA" altLang="fr-FR" sz="2000" dirty="0"/>
              <a:t>Examine la description du processus pour la conformité avec la politique organisationnelle, les normes logicielles internes, les normes imposées de l'extérieur (par exemple, ISO-9001) et d’autres parties du plan de projet logiciel</a:t>
            </a:r>
          </a:p>
        </p:txBody>
      </p:sp>
      <p:sp>
        <p:nvSpPr>
          <p:cNvPr id="5123"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CC465AF-FA2E-4B85-8457-A366DBBBDBC6}" type="slidenum">
              <a:rPr lang="en-US" altLang="en-US" smtClean="0"/>
              <a:pPr/>
              <a:t>47</a:t>
            </a:fld>
            <a:endParaRPr lang="en-US" altLang="en-US"/>
          </a:p>
        </p:txBody>
      </p:sp>
      <p:sp>
        <p:nvSpPr>
          <p:cNvPr id="5125" name="Rectangle 3"/>
          <p:cNvSpPr>
            <a:spLocks noChangeArrowheads="1"/>
          </p:cNvSpPr>
          <p:nvPr>
            <p:custDataLst>
              <p:tags r:id="rId4"/>
            </p:custDataLst>
          </p:nvPr>
        </p:nvSpPr>
        <p:spPr bwMode="auto">
          <a:xfrm>
            <a:off x="304800" y="1066800"/>
            <a:ext cx="8229600" cy="5494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12191526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custDataLst>
              <p:tags r:id="rId1"/>
            </p:custDataLst>
          </p:nvPr>
        </p:nvSpPr>
        <p:spPr/>
        <p:txBody>
          <a:bodyPr>
            <a:normAutofit/>
          </a:bodyPr>
          <a:lstStyle/>
          <a:p>
            <a:r>
              <a:rPr lang="fr-CA" altLang="fr-FR" dirty="0"/>
              <a:t>Rôles du groupe de l’AQL</a:t>
            </a:r>
          </a:p>
        </p:txBody>
      </p:sp>
      <p:sp>
        <p:nvSpPr>
          <p:cNvPr id="5" name="Espace réservé du contenu 4">
            <a:extLst>
              <a:ext uri="{FF2B5EF4-FFF2-40B4-BE49-F238E27FC236}">
                <a16:creationId xmlns:a16="http://schemas.microsoft.com/office/drawing/2014/main" id="{A1A638DA-0DB4-47E7-B7CD-85507D0088D3}"/>
              </a:ext>
            </a:extLst>
          </p:cNvPr>
          <p:cNvSpPr>
            <a:spLocks noGrp="1"/>
          </p:cNvSpPr>
          <p:nvPr>
            <p:ph idx="1"/>
            <p:custDataLst>
              <p:tags r:id="rId2"/>
            </p:custDataLst>
          </p:nvPr>
        </p:nvSpPr>
        <p:spPr>
          <a:xfrm>
            <a:off x="228600" y="1403874"/>
            <a:ext cx="8686800" cy="5104876"/>
          </a:xfrm>
        </p:spPr>
        <p:txBody>
          <a:bodyPr>
            <a:normAutofit fontScale="92500"/>
          </a:bodyPr>
          <a:lstStyle/>
          <a:p>
            <a:r>
              <a:rPr lang="fr-CA" altLang="fr-FR" sz="2400" dirty="0"/>
              <a:t>Examiner les activités de génie logiciel pour vérifier la conformité avec le processus logiciel défini</a:t>
            </a:r>
          </a:p>
          <a:p>
            <a:pPr lvl="1"/>
            <a:r>
              <a:rPr lang="fr-CA" altLang="fr-FR" sz="2000" dirty="0"/>
              <a:t>Identifie, documente et suit les écarts par rapport au processus et vérifie que des corrections ont été apportées</a:t>
            </a:r>
          </a:p>
          <a:p>
            <a:r>
              <a:rPr lang="fr-CA" altLang="fr-FR" sz="2400" dirty="0"/>
              <a:t>Audite les produits de travail logiciel désignés pour vérifier la conformité avec ceux définis dans le cadre du processus logiciel</a:t>
            </a:r>
          </a:p>
          <a:p>
            <a:pPr lvl="1"/>
            <a:r>
              <a:rPr lang="fr-CA" altLang="fr-FR" sz="2000" dirty="0"/>
              <a:t>Examine les produits de travail sélectionnés; identifie, documente et suit les écarts; vérifie que des corrections ont été apportées</a:t>
            </a:r>
          </a:p>
          <a:p>
            <a:pPr lvl="1"/>
            <a:r>
              <a:rPr lang="fr-CA" altLang="fr-FR" sz="2000" dirty="0"/>
              <a:t>Rapporte périodiquement les résultats de ses travaux au gestionnaire du projet</a:t>
            </a:r>
          </a:p>
          <a:p>
            <a:r>
              <a:rPr lang="fr-CA" altLang="fr-FR" sz="2400" dirty="0"/>
              <a:t>S’assure que les écarts dans le travail logiciel et les produits de travail sont documentés et traités selon une procédure documentée</a:t>
            </a:r>
          </a:p>
          <a:p>
            <a:r>
              <a:rPr lang="fr-CA" altLang="fr-FR" sz="2600" dirty="0"/>
              <a:t>Enregistre toute non-conformité et fait rapport à la haute direction</a:t>
            </a:r>
          </a:p>
          <a:p>
            <a:pPr lvl="1"/>
            <a:r>
              <a:rPr lang="fr-CA" altLang="fr-FR" sz="2000" dirty="0"/>
              <a:t>Les éléments de non-conformité sont suivis jusqu’à ce qu'ils soient résolus</a:t>
            </a:r>
          </a:p>
        </p:txBody>
      </p:sp>
      <p:sp>
        <p:nvSpPr>
          <p:cNvPr id="5123"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CC465AF-FA2E-4B85-8457-A366DBBBDBC6}" type="slidenum">
              <a:rPr lang="en-US" altLang="en-US" smtClean="0"/>
              <a:pPr/>
              <a:t>48</a:t>
            </a:fld>
            <a:endParaRPr lang="en-US" altLang="en-US"/>
          </a:p>
        </p:txBody>
      </p:sp>
      <p:sp>
        <p:nvSpPr>
          <p:cNvPr id="5125" name="Rectangle 3"/>
          <p:cNvSpPr>
            <a:spLocks noChangeArrowheads="1"/>
          </p:cNvSpPr>
          <p:nvPr>
            <p:custDataLst>
              <p:tags r:id="rId4"/>
            </p:custDataLst>
          </p:nvPr>
        </p:nvSpPr>
        <p:spPr bwMode="auto">
          <a:xfrm>
            <a:off x="304800" y="1066800"/>
            <a:ext cx="8229600" cy="5494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1923749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custDataLst>
              <p:tags r:id="rId1"/>
            </p:custDataLst>
          </p:nvPr>
        </p:nvSpPr>
        <p:spPr/>
        <p:txBody>
          <a:bodyPr>
            <a:normAutofit/>
          </a:bodyPr>
          <a:lstStyle/>
          <a:p>
            <a:r>
              <a:rPr lang="fr-CA" altLang="fr-FR" dirty="0"/>
              <a:t>Objectifs de l’AQL</a:t>
            </a:r>
          </a:p>
        </p:txBody>
      </p:sp>
      <p:sp>
        <p:nvSpPr>
          <p:cNvPr id="5" name="Espace réservé du contenu 4">
            <a:extLst>
              <a:ext uri="{FF2B5EF4-FFF2-40B4-BE49-F238E27FC236}">
                <a16:creationId xmlns:a16="http://schemas.microsoft.com/office/drawing/2014/main" id="{A1A638DA-0DB4-47E7-B7CD-85507D0088D3}"/>
              </a:ext>
            </a:extLst>
          </p:cNvPr>
          <p:cNvSpPr>
            <a:spLocks noGrp="1"/>
          </p:cNvSpPr>
          <p:nvPr>
            <p:ph idx="1"/>
            <p:custDataLst>
              <p:tags r:id="rId2"/>
            </p:custDataLst>
          </p:nvPr>
        </p:nvSpPr>
        <p:spPr>
          <a:xfrm>
            <a:off x="228600" y="1403874"/>
            <a:ext cx="8686800" cy="4833438"/>
          </a:xfrm>
        </p:spPr>
        <p:txBody>
          <a:bodyPr>
            <a:normAutofit/>
          </a:bodyPr>
          <a:lstStyle/>
          <a:p>
            <a:r>
              <a:rPr lang="fr-CA" altLang="fr-FR" sz="2400" b="1" dirty="0"/>
              <a:t>Exigences de qualité. </a:t>
            </a:r>
            <a:r>
              <a:rPr lang="fr-CA" altLang="fr-FR" sz="2400" dirty="0"/>
              <a:t>L’exactitude, l’exhaustivité et la cohérence du modèle d’exigences auront une forte influence sur la qualité de tous les produits du travail</a:t>
            </a:r>
          </a:p>
          <a:p>
            <a:r>
              <a:rPr lang="fr-CA" altLang="fr-FR" sz="2400" b="1" dirty="0"/>
              <a:t>Qualité du design. </a:t>
            </a:r>
            <a:r>
              <a:rPr lang="fr-CA" altLang="fr-FR" sz="2400" dirty="0"/>
              <a:t>Chaque élément du modèle de conception doit être évalué pour s’assurer qu’il présente une qualité élevée et que la conception elle-même est conforme aux exigences</a:t>
            </a:r>
          </a:p>
          <a:p>
            <a:r>
              <a:rPr lang="fr-CA" altLang="fr-FR" sz="2400" b="1" dirty="0"/>
              <a:t>Qualité du code. </a:t>
            </a:r>
            <a:r>
              <a:rPr lang="fr-CA" altLang="fr-FR" sz="2400" dirty="0"/>
              <a:t>Le code source et les produits de travail connexes doivent être conformes aux normes de codage et présenter des caractéristiques qui faciliteront la maintenabilité</a:t>
            </a:r>
          </a:p>
          <a:p>
            <a:r>
              <a:rPr lang="fr-CA" altLang="fr-FR" sz="2400" b="1" dirty="0"/>
              <a:t>Efficacité du contrôle de la qualité. </a:t>
            </a:r>
            <a:r>
              <a:rPr lang="fr-CA" altLang="fr-FR" sz="2400" dirty="0"/>
              <a:t>Une équipe logicielle doit appliquer des ressources limitées d’une manière qui a la plus grande probabilité d’obtenir un résultat de haute qualité</a:t>
            </a:r>
            <a:endParaRPr lang="fr-CA" altLang="fr-FR" sz="2000" dirty="0"/>
          </a:p>
        </p:txBody>
      </p:sp>
      <p:sp>
        <p:nvSpPr>
          <p:cNvPr id="5123"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CC465AF-FA2E-4B85-8457-A366DBBBDBC6}" type="slidenum">
              <a:rPr lang="en-US" altLang="en-US" smtClean="0"/>
              <a:pPr/>
              <a:t>49</a:t>
            </a:fld>
            <a:endParaRPr lang="en-US" altLang="en-US"/>
          </a:p>
        </p:txBody>
      </p:sp>
      <p:sp>
        <p:nvSpPr>
          <p:cNvPr id="5125" name="Rectangle 3"/>
          <p:cNvSpPr>
            <a:spLocks noChangeArrowheads="1"/>
          </p:cNvSpPr>
          <p:nvPr>
            <p:custDataLst>
              <p:tags r:id="rId4"/>
            </p:custDataLst>
          </p:nvPr>
        </p:nvSpPr>
        <p:spPr bwMode="auto">
          <a:xfrm>
            <a:off x="304800" y="1066800"/>
            <a:ext cx="8229600" cy="5494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2795374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custDataLst>
              <p:tags r:id="rId1"/>
            </p:custDataLst>
          </p:nvPr>
        </p:nvSpPr>
        <p:spPr/>
        <p:txBody>
          <a:bodyPr>
            <a:normAutofit/>
          </a:bodyPr>
          <a:lstStyle/>
          <a:p>
            <a:r>
              <a:rPr lang="fr-CA" altLang="fr-FR" dirty="0"/>
              <a:t>Qualité des logiciels</a:t>
            </a:r>
            <a:endParaRPr lang="en-US" altLang="fr-FR" dirty="0"/>
          </a:p>
        </p:txBody>
      </p:sp>
      <p:sp>
        <p:nvSpPr>
          <p:cNvPr id="5" name="Espace réservé du contenu 4">
            <a:extLst>
              <a:ext uri="{FF2B5EF4-FFF2-40B4-BE49-F238E27FC236}">
                <a16:creationId xmlns:a16="http://schemas.microsoft.com/office/drawing/2014/main" id="{A1A638DA-0DB4-47E7-B7CD-85507D0088D3}"/>
              </a:ext>
            </a:extLst>
          </p:cNvPr>
          <p:cNvSpPr>
            <a:spLocks noGrp="1"/>
          </p:cNvSpPr>
          <p:nvPr>
            <p:ph idx="1"/>
            <p:custDataLst>
              <p:tags r:id="rId2"/>
            </p:custDataLst>
          </p:nvPr>
        </p:nvSpPr>
        <p:spPr/>
        <p:txBody>
          <a:bodyPr>
            <a:normAutofit/>
          </a:bodyPr>
          <a:lstStyle/>
          <a:p>
            <a:r>
              <a:rPr lang="fr-CA" altLang="fr-FR" dirty="0"/>
              <a:t>La qualité des logiciels peut être définie comme</a:t>
            </a:r>
          </a:p>
          <a:p>
            <a:pPr marL="457200" lvl="1" indent="0">
              <a:buNone/>
            </a:pPr>
            <a:r>
              <a:rPr lang="fr-CA" altLang="fr-FR" i="1" dirty="0"/>
              <a:t>Un </a:t>
            </a:r>
            <a:r>
              <a:rPr lang="fr-CA" altLang="fr-FR" b="1" i="1" dirty="0"/>
              <a:t>processus efficace des logiciels </a:t>
            </a:r>
            <a:r>
              <a:rPr lang="fr-CA" altLang="fr-FR" i="1" dirty="0"/>
              <a:t>appliqué de manière à créer </a:t>
            </a:r>
            <a:r>
              <a:rPr lang="fr-CA" altLang="fr-FR" b="1" i="1" dirty="0"/>
              <a:t>un produit utile </a:t>
            </a:r>
            <a:r>
              <a:rPr lang="fr-CA" altLang="fr-FR" i="1" dirty="0"/>
              <a:t>qui offre </a:t>
            </a:r>
            <a:r>
              <a:rPr lang="fr-CA" altLang="fr-FR" b="1" i="1" dirty="0"/>
              <a:t>une valeur ajoutée</a:t>
            </a:r>
            <a:r>
              <a:rPr lang="fr-CA" altLang="fr-FR" i="1" dirty="0"/>
              <a:t> pour ceux qui le produisent et ceux qui l'utilisent</a:t>
            </a:r>
          </a:p>
          <a:p>
            <a:pPr marL="514350" indent="-457200"/>
            <a:endParaRPr lang="fr-CA" dirty="0"/>
          </a:p>
        </p:txBody>
      </p:sp>
      <p:sp>
        <p:nvSpPr>
          <p:cNvPr id="5123"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CC465AF-FA2E-4B85-8457-A366DBBBDBC6}" type="slidenum">
              <a:rPr lang="en-US" altLang="en-US" smtClean="0"/>
              <a:pPr/>
              <a:t>5</a:t>
            </a:fld>
            <a:endParaRPr lang="en-US" altLang="en-US"/>
          </a:p>
        </p:txBody>
      </p:sp>
      <p:sp>
        <p:nvSpPr>
          <p:cNvPr id="5125" name="Rectangle 3"/>
          <p:cNvSpPr>
            <a:spLocks noChangeArrowheads="1"/>
          </p:cNvSpPr>
          <p:nvPr>
            <p:custDataLst>
              <p:tags r:id="rId4"/>
            </p:custDataLst>
          </p:nvPr>
        </p:nvSpPr>
        <p:spPr bwMode="auto">
          <a:xfrm>
            <a:off x="304800" y="1066800"/>
            <a:ext cx="82296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14970872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custDataLst>
              <p:tags r:id="rId1"/>
            </p:custDataLst>
          </p:nvPr>
        </p:nvSpPr>
        <p:spPr/>
        <p:txBody>
          <a:bodyPr>
            <a:normAutofit/>
          </a:bodyPr>
          <a:lstStyle/>
          <a:p>
            <a:r>
              <a:rPr lang="fr-CA" altLang="fr-FR" dirty="0"/>
              <a:t>AQL formel</a:t>
            </a:r>
          </a:p>
        </p:txBody>
      </p:sp>
      <p:sp>
        <p:nvSpPr>
          <p:cNvPr id="5" name="Espace réservé du contenu 4">
            <a:extLst>
              <a:ext uri="{FF2B5EF4-FFF2-40B4-BE49-F238E27FC236}">
                <a16:creationId xmlns:a16="http://schemas.microsoft.com/office/drawing/2014/main" id="{A1A638DA-0DB4-47E7-B7CD-85507D0088D3}"/>
              </a:ext>
            </a:extLst>
          </p:cNvPr>
          <p:cNvSpPr>
            <a:spLocks noGrp="1"/>
          </p:cNvSpPr>
          <p:nvPr>
            <p:ph idx="1"/>
            <p:custDataLst>
              <p:tags r:id="rId2"/>
            </p:custDataLst>
          </p:nvPr>
        </p:nvSpPr>
        <p:spPr>
          <a:xfrm>
            <a:off x="228600" y="1403874"/>
            <a:ext cx="8686800" cy="4833438"/>
          </a:xfrm>
        </p:spPr>
        <p:txBody>
          <a:bodyPr>
            <a:normAutofit/>
          </a:bodyPr>
          <a:lstStyle/>
          <a:p>
            <a:r>
              <a:rPr lang="fr-CA" altLang="fr-FR" sz="2400" dirty="0"/>
              <a:t>Suppose qu’une syntaxe et une sémantique rigoureuses peuvent être définies pour chaque langage de programmation</a:t>
            </a:r>
          </a:p>
          <a:p>
            <a:r>
              <a:rPr lang="fr-CA" altLang="fr-FR" sz="2400" dirty="0"/>
              <a:t>Permet l’utilisation d’une approche rigoureuse de la spécification des exigences logicielles</a:t>
            </a:r>
          </a:p>
          <a:p>
            <a:r>
              <a:rPr lang="fr-CA" altLang="fr-FR" sz="2400" dirty="0"/>
              <a:t>Applique des techniques de preuve mathématique d’exactitude pour démontrer qu’un programme est conforme à ses spécifications</a:t>
            </a:r>
          </a:p>
          <a:p>
            <a:r>
              <a:rPr lang="fr-CA" altLang="fr-FR" sz="2400" dirty="0"/>
              <a:t>Bien que les méthodes formelles soient intéressantes pour certains chercheurs en génie logiciel; en pratique, la plupart des développeurs utilisent rarement des méthodes formelles</a:t>
            </a:r>
            <a:endParaRPr lang="fr-CA" altLang="fr-FR" sz="2000" dirty="0"/>
          </a:p>
        </p:txBody>
      </p:sp>
      <p:sp>
        <p:nvSpPr>
          <p:cNvPr id="5123"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CC465AF-FA2E-4B85-8457-A366DBBBDBC6}" type="slidenum">
              <a:rPr lang="en-US" altLang="en-US" smtClean="0"/>
              <a:pPr/>
              <a:t>50</a:t>
            </a:fld>
            <a:endParaRPr lang="en-US" altLang="en-US"/>
          </a:p>
        </p:txBody>
      </p:sp>
      <p:sp>
        <p:nvSpPr>
          <p:cNvPr id="5125" name="Rectangle 3"/>
          <p:cNvSpPr>
            <a:spLocks noChangeArrowheads="1"/>
          </p:cNvSpPr>
          <p:nvPr>
            <p:custDataLst>
              <p:tags r:id="rId4"/>
            </p:custDataLst>
          </p:nvPr>
        </p:nvSpPr>
        <p:spPr bwMode="auto">
          <a:xfrm>
            <a:off x="304800" y="1066800"/>
            <a:ext cx="8229600" cy="5494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6927007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custDataLst>
              <p:tags r:id="rId1"/>
            </p:custDataLst>
          </p:nvPr>
        </p:nvSpPr>
        <p:spPr/>
        <p:txBody>
          <a:bodyPr>
            <a:normAutofit/>
          </a:bodyPr>
          <a:lstStyle/>
          <a:p>
            <a:r>
              <a:rPr lang="fr-CA" altLang="fr-FR" dirty="0"/>
              <a:t>AQL statistique</a:t>
            </a:r>
          </a:p>
        </p:txBody>
      </p:sp>
      <p:sp>
        <p:nvSpPr>
          <p:cNvPr id="5" name="Espace réservé du contenu 4">
            <a:extLst>
              <a:ext uri="{FF2B5EF4-FFF2-40B4-BE49-F238E27FC236}">
                <a16:creationId xmlns:a16="http://schemas.microsoft.com/office/drawing/2014/main" id="{A1A638DA-0DB4-47E7-B7CD-85507D0088D3}"/>
              </a:ext>
            </a:extLst>
          </p:cNvPr>
          <p:cNvSpPr>
            <a:spLocks noGrp="1"/>
          </p:cNvSpPr>
          <p:nvPr>
            <p:ph idx="1"/>
            <p:custDataLst>
              <p:tags r:id="rId2"/>
            </p:custDataLst>
          </p:nvPr>
        </p:nvSpPr>
        <p:spPr>
          <a:xfrm>
            <a:off x="228600" y="1403874"/>
            <a:ext cx="8686800" cy="4833438"/>
          </a:xfrm>
        </p:spPr>
        <p:txBody>
          <a:bodyPr>
            <a:normAutofit/>
          </a:bodyPr>
          <a:lstStyle/>
          <a:p>
            <a:r>
              <a:rPr lang="fr-CA" altLang="fr-FR" sz="2400" dirty="0"/>
              <a:t>Les informations sur les erreurs et les défauts logiciels sont collectées et classées</a:t>
            </a:r>
          </a:p>
          <a:p>
            <a:r>
              <a:rPr lang="fr-CA" altLang="fr-FR" sz="2400" dirty="0"/>
              <a:t>Une tentative est faite pour retracer chaque erreur et défaut jusqu’à sa cause sous-jacente (par exemple, erreur de conception, violation des normes, non-conformité aux spécifications, mauvaise communication avec le client)</a:t>
            </a:r>
          </a:p>
          <a:p>
            <a:r>
              <a:rPr lang="fr-CA" altLang="fr-FR" sz="2400" dirty="0"/>
              <a:t>En utilisant le principe de Pareto (80% des défauts peuvent être attribués à 20% de toutes les causes possibles), isolez les 20% (les quelques causes vitales)</a:t>
            </a:r>
          </a:p>
          <a:p>
            <a:r>
              <a:rPr lang="fr-CA" altLang="fr-FR" sz="2400" dirty="0"/>
              <a:t>Une fois que les quelques causes vitales ont été identifiées, passez à la correction des problèmes qui ont causé les erreurs et les défauts</a:t>
            </a:r>
            <a:endParaRPr lang="fr-CA" altLang="fr-FR" sz="2000" dirty="0"/>
          </a:p>
        </p:txBody>
      </p:sp>
      <p:sp>
        <p:nvSpPr>
          <p:cNvPr id="5123"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CC465AF-FA2E-4B85-8457-A366DBBBDBC6}" type="slidenum">
              <a:rPr lang="en-US" altLang="en-US" smtClean="0"/>
              <a:pPr/>
              <a:t>51</a:t>
            </a:fld>
            <a:endParaRPr lang="en-US" altLang="en-US"/>
          </a:p>
        </p:txBody>
      </p:sp>
      <p:sp>
        <p:nvSpPr>
          <p:cNvPr id="5125" name="Rectangle 3"/>
          <p:cNvSpPr>
            <a:spLocks noChangeArrowheads="1"/>
          </p:cNvSpPr>
          <p:nvPr>
            <p:custDataLst>
              <p:tags r:id="rId4"/>
            </p:custDataLst>
          </p:nvPr>
        </p:nvSpPr>
        <p:spPr bwMode="auto">
          <a:xfrm>
            <a:off x="304800" y="1066800"/>
            <a:ext cx="8229600" cy="5494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18068364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custDataLst>
              <p:tags r:id="rId1"/>
            </p:custDataLst>
          </p:nvPr>
        </p:nvSpPr>
        <p:spPr/>
        <p:txBody>
          <a:bodyPr>
            <a:normAutofit/>
          </a:bodyPr>
          <a:lstStyle/>
          <a:p>
            <a:r>
              <a:rPr lang="fr-CA" altLang="fr-FR" dirty="0"/>
              <a:t>Six sigma en génie logiciel</a:t>
            </a:r>
          </a:p>
        </p:txBody>
      </p:sp>
      <p:sp>
        <p:nvSpPr>
          <p:cNvPr id="5" name="Espace réservé du contenu 4">
            <a:extLst>
              <a:ext uri="{FF2B5EF4-FFF2-40B4-BE49-F238E27FC236}">
                <a16:creationId xmlns:a16="http://schemas.microsoft.com/office/drawing/2014/main" id="{A1A638DA-0DB4-47E7-B7CD-85507D0088D3}"/>
              </a:ext>
            </a:extLst>
          </p:cNvPr>
          <p:cNvSpPr>
            <a:spLocks noGrp="1"/>
          </p:cNvSpPr>
          <p:nvPr>
            <p:ph idx="1"/>
            <p:custDataLst>
              <p:tags r:id="rId2"/>
            </p:custDataLst>
          </p:nvPr>
        </p:nvSpPr>
        <p:spPr>
          <a:xfrm>
            <a:off x="228600" y="1403874"/>
            <a:ext cx="8686800" cy="4833438"/>
          </a:xfrm>
        </p:spPr>
        <p:txBody>
          <a:bodyPr>
            <a:normAutofit/>
          </a:bodyPr>
          <a:lstStyle/>
          <a:p>
            <a:r>
              <a:rPr lang="fr-CA" altLang="fr-FR" sz="2400" b="1" dirty="0"/>
              <a:t>Six sigma </a:t>
            </a:r>
            <a:r>
              <a:rPr lang="fr-CA" altLang="fr-FR" sz="2400" dirty="0"/>
              <a:t>est la stratégie la plus largement utilisée pour l’AQL statistique dans l’industrie aujourd’hui</a:t>
            </a:r>
          </a:p>
          <a:p>
            <a:r>
              <a:rPr lang="fr-CA" altLang="fr-FR" sz="2400" dirty="0"/>
              <a:t>Popularisé par Motorola dans les années 80s</a:t>
            </a:r>
          </a:p>
          <a:p>
            <a:r>
              <a:rPr lang="fr-CA" altLang="fr-FR" sz="2400" dirty="0"/>
              <a:t>Sous-ensemble de la méthodologie TQM (</a:t>
            </a:r>
            <a:r>
              <a:rPr lang="en-CA" altLang="fr-FR" sz="2400" dirty="0"/>
              <a:t>Total Quality Management</a:t>
            </a:r>
            <a:r>
              <a:rPr lang="fr-CA" altLang="fr-FR" sz="2400" dirty="0"/>
              <a:t>)</a:t>
            </a:r>
          </a:p>
          <a:p>
            <a:r>
              <a:rPr lang="fr-CA" altLang="fr-FR" sz="2400" dirty="0"/>
              <a:t>Stratégie de gestion d’entreprise conçue pour améliorer la qualité des extrants de processus en minimisant les variations et les causes de défauts dans les processus</a:t>
            </a:r>
          </a:p>
        </p:txBody>
      </p:sp>
      <p:sp>
        <p:nvSpPr>
          <p:cNvPr id="5123"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CC465AF-FA2E-4B85-8457-A366DBBBDBC6}" type="slidenum">
              <a:rPr lang="en-US" altLang="en-US" smtClean="0"/>
              <a:pPr/>
              <a:t>52</a:t>
            </a:fld>
            <a:endParaRPr lang="en-US" altLang="en-US"/>
          </a:p>
        </p:txBody>
      </p:sp>
      <p:sp>
        <p:nvSpPr>
          <p:cNvPr id="5125" name="Rectangle 3"/>
          <p:cNvSpPr>
            <a:spLocks noChangeArrowheads="1"/>
          </p:cNvSpPr>
          <p:nvPr>
            <p:custDataLst>
              <p:tags r:id="rId4"/>
            </p:custDataLst>
          </p:nvPr>
        </p:nvSpPr>
        <p:spPr bwMode="auto">
          <a:xfrm>
            <a:off x="304800" y="1066800"/>
            <a:ext cx="8229600" cy="5494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22056252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custDataLst>
              <p:tags r:id="rId1"/>
            </p:custDataLst>
          </p:nvPr>
        </p:nvSpPr>
        <p:spPr/>
        <p:txBody>
          <a:bodyPr>
            <a:normAutofit/>
          </a:bodyPr>
          <a:lstStyle/>
          <a:p>
            <a:r>
              <a:rPr lang="fr-CA" altLang="fr-FR" dirty="0"/>
              <a:t>Six sigma en génie logiciel</a:t>
            </a:r>
          </a:p>
        </p:txBody>
      </p:sp>
      <p:sp>
        <p:nvSpPr>
          <p:cNvPr id="5" name="Espace réservé du contenu 4">
            <a:extLst>
              <a:ext uri="{FF2B5EF4-FFF2-40B4-BE49-F238E27FC236}">
                <a16:creationId xmlns:a16="http://schemas.microsoft.com/office/drawing/2014/main" id="{A1A638DA-0DB4-47E7-B7CD-85507D0088D3}"/>
              </a:ext>
            </a:extLst>
          </p:cNvPr>
          <p:cNvSpPr>
            <a:spLocks noGrp="1"/>
          </p:cNvSpPr>
          <p:nvPr>
            <p:ph idx="1"/>
            <p:custDataLst>
              <p:tags r:id="rId2"/>
            </p:custDataLst>
          </p:nvPr>
        </p:nvSpPr>
        <p:spPr>
          <a:xfrm>
            <a:off x="228600" y="1403874"/>
            <a:ext cx="8686800" cy="4833438"/>
          </a:xfrm>
        </p:spPr>
        <p:txBody>
          <a:bodyPr>
            <a:normAutofit fontScale="85000" lnSpcReduction="20000"/>
          </a:bodyPr>
          <a:lstStyle/>
          <a:p>
            <a:r>
              <a:rPr lang="fr-CA" altLang="fr-FR" sz="2400" dirty="0"/>
              <a:t>Le terme «six sigma» signifie « six fois l’écart type »</a:t>
            </a:r>
          </a:p>
          <a:p>
            <a:r>
              <a:rPr lang="fr-CA" altLang="fr-FR" sz="2400" dirty="0"/>
              <a:t>L’écart type pouvant être assimilé à la dispersion d’un processus</a:t>
            </a:r>
          </a:p>
          <a:p>
            <a:r>
              <a:rPr lang="fr-CA" altLang="fr-FR" sz="2400" dirty="0"/>
              <a:t>Au sens mathématique, l’écart type est la racine carrée de la variance</a:t>
            </a:r>
          </a:p>
          <a:p>
            <a:r>
              <a:rPr lang="fr-CA" altLang="fr-FR" sz="2400" dirty="0"/>
              <a:t>La méthode consiste à faire en sorte que tous les éléments issus d’un processus soient compris dans un intervalle s’éloignant au maximum de six sigma par rapport à la moyenne générale des éléments issus de ce processus</a:t>
            </a:r>
          </a:p>
          <a:p>
            <a:r>
              <a:rPr lang="fr-CA" altLang="fr-FR" sz="2400" dirty="0"/>
              <a:t>En réduisant la variabilité des produits du processus, on réduit le risque de voir le produit (ou service) rejeté par son destinataire, car en dehors de ses attentes ou spécifications</a:t>
            </a:r>
          </a:p>
          <a:p>
            <a:r>
              <a:rPr lang="fr-CA" altLang="fr-FR" sz="2400" dirty="0"/>
              <a:t>La méthode se base sur cinq étapes qui se contractent dans l’acronyme « DMAIC » : </a:t>
            </a:r>
          </a:p>
          <a:p>
            <a:pPr lvl="1"/>
            <a:r>
              <a:rPr lang="en-CA" altLang="fr-FR" sz="2000" i="1" dirty="0"/>
              <a:t>Define</a:t>
            </a:r>
            <a:r>
              <a:rPr lang="fr-CA" altLang="fr-FR" sz="2000" dirty="0"/>
              <a:t> (Définir)</a:t>
            </a:r>
          </a:p>
          <a:p>
            <a:pPr lvl="1"/>
            <a:r>
              <a:rPr lang="en-CA" altLang="fr-FR" sz="2000" dirty="0"/>
              <a:t>Measure</a:t>
            </a:r>
            <a:r>
              <a:rPr lang="fr-CA" altLang="fr-FR" sz="2000" dirty="0"/>
              <a:t> (Mesurer)</a:t>
            </a:r>
          </a:p>
          <a:p>
            <a:pPr lvl="1"/>
            <a:r>
              <a:rPr lang="en-CA" altLang="fr-FR" sz="2000" i="1" dirty="0"/>
              <a:t>Analyze</a:t>
            </a:r>
            <a:r>
              <a:rPr lang="fr-CA" altLang="fr-FR" sz="2000" dirty="0"/>
              <a:t> (Analyse)</a:t>
            </a:r>
          </a:p>
          <a:p>
            <a:pPr lvl="1"/>
            <a:r>
              <a:rPr lang="en-CA" altLang="fr-FR" sz="2000" i="1" dirty="0"/>
              <a:t>Improve</a:t>
            </a:r>
            <a:r>
              <a:rPr lang="fr-CA" altLang="fr-FR" sz="2000" dirty="0"/>
              <a:t> (Améliorer)</a:t>
            </a:r>
          </a:p>
          <a:p>
            <a:pPr lvl="1"/>
            <a:r>
              <a:rPr lang="en-CA" altLang="fr-FR" sz="2000" i="1" dirty="0"/>
              <a:t>Control</a:t>
            </a:r>
            <a:r>
              <a:rPr lang="fr-CA" altLang="fr-FR" sz="2000" dirty="0"/>
              <a:t> (Maîtriser)</a:t>
            </a:r>
          </a:p>
        </p:txBody>
      </p:sp>
      <p:sp>
        <p:nvSpPr>
          <p:cNvPr id="5123"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CC465AF-FA2E-4B85-8457-A366DBBBDBC6}" type="slidenum">
              <a:rPr lang="en-US" altLang="en-US" smtClean="0"/>
              <a:pPr/>
              <a:t>53</a:t>
            </a:fld>
            <a:endParaRPr lang="en-US" altLang="en-US"/>
          </a:p>
        </p:txBody>
      </p:sp>
      <p:sp>
        <p:nvSpPr>
          <p:cNvPr id="5125" name="Rectangle 3"/>
          <p:cNvSpPr>
            <a:spLocks noChangeArrowheads="1"/>
          </p:cNvSpPr>
          <p:nvPr>
            <p:custDataLst>
              <p:tags r:id="rId4"/>
            </p:custDataLst>
          </p:nvPr>
        </p:nvSpPr>
        <p:spPr bwMode="auto">
          <a:xfrm>
            <a:off x="304800" y="1066800"/>
            <a:ext cx="8229600" cy="5494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1831921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custDataLst>
              <p:tags r:id="rId1"/>
            </p:custDataLst>
          </p:nvPr>
        </p:nvSpPr>
        <p:spPr/>
        <p:txBody>
          <a:bodyPr>
            <a:normAutofit/>
          </a:bodyPr>
          <a:lstStyle/>
          <a:p>
            <a:r>
              <a:rPr lang="fr-CA" altLang="fr-FR" dirty="0"/>
              <a:t>Six sigma en génie logiciel</a:t>
            </a:r>
          </a:p>
        </p:txBody>
      </p:sp>
      <p:sp>
        <p:nvSpPr>
          <p:cNvPr id="5" name="Espace réservé du contenu 4">
            <a:extLst>
              <a:ext uri="{FF2B5EF4-FFF2-40B4-BE49-F238E27FC236}">
                <a16:creationId xmlns:a16="http://schemas.microsoft.com/office/drawing/2014/main" id="{A1A638DA-0DB4-47E7-B7CD-85507D0088D3}"/>
              </a:ext>
            </a:extLst>
          </p:cNvPr>
          <p:cNvSpPr>
            <a:spLocks noGrp="1"/>
          </p:cNvSpPr>
          <p:nvPr>
            <p:ph idx="1"/>
            <p:custDataLst>
              <p:tags r:id="rId2"/>
            </p:custDataLst>
          </p:nvPr>
        </p:nvSpPr>
        <p:spPr>
          <a:xfrm>
            <a:off x="228600" y="1403874"/>
            <a:ext cx="8686800" cy="4833438"/>
          </a:xfrm>
        </p:spPr>
        <p:txBody>
          <a:bodyPr>
            <a:normAutofit fontScale="92500" lnSpcReduction="10000"/>
          </a:bodyPr>
          <a:lstStyle/>
          <a:p>
            <a:r>
              <a:rPr lang="fr-CA" altLang="fr-FR" sz="2400" dirty="0"/>
              <a:t>Les trois premières étapes:</a:t>
            </a:r>
          </a:p>
          <a:p>
            <a:pPr lvl="1"/>
            <a:r>
              <a:rPr lang="fr-CA" altLang="fr-FR" sz="2000" b="1" dirty="0"/>
              <a:t>Définissez</a:t>
            </a:r>
            <a:r>
              <a:rPr lang="fr-CA" altLang="fr-FR" sz="2000" dirty="0"/>
              <a:t> les exigences du client, les livrables et les objectifs du projet via des méthodes de communication client bien définies</a:t>
            </a:r>
          </a:p>
          <a:p>
            <a:pPr lvl="1"/>
            <a:r>
              <a:rPr lang="fr-CA" altLang="fr-FR" sz="2000" b="1" dirty="0"/>
              <a:t>Mesurez</a:t>
            </a:r>
            <a:r>
              <a:rPr lang="fr-CA" altLang="fr-FR" sz="2000" dirty="0"/>
              <a:t> le processus existant et sa sortie pour déterminer les performances de qualité actuelles (collectez les métriques de défaut)</a:t>
            </a:r>
          </a:p>
          <a:p>
            <a:pPr lvl="1"/>
            <a:r>
              <a:rPr lang="fr-CA" altLang="fr-FR" sz="2000" b="1" dirty="0"/>
              <a:t>Analysez</a:t>
            </a:r>
            <a:r>
              <a:rPr lang="fr-CA" altLang="fr-FR" sz="2000" dirty="0"/>
              <a:t> les métriques de défauts et déterminez les quelques causes vitales</a:t>
            </a:r>
          </a:p>
          <a:p>
            <a:r>
              <a:rPr lang="fr-CA" altLang="fr-FR" sz="2400" dirty="0"/>
              <a:t>Pour un processus existant:</a:t>
            </a:r>
          </a:p>
          <a:p>
            <a:pPr lvl="1"/>
            <a:r>
              <a:rPr lang="fr-CA" altLang="fr-FR" sz="2000" b="1" dirty="0"/>
              <a:t>Améliorez</a:t>
            </a:r>
            <a:r>
              <a:rPr lang="fr-CA" altLang="fr-FR" sz="2000" dirty="0"/>
              <a:t> le processus en éliminant les causes profondes des défauts</a:t>
            </a:r>
          </a:p>
          <a:p>
            <a:pPr lvl="1"/>
            <a:r>
              <a:rPr lang="fr-CA" altLang="fr-FR" sz="2000" b="1" dirty="0"/>
              <a:t>Contrôlez</a:t>
            </a:r>
            <a:r>
              <a:rPr lang="fr-CA" altLang="fr-FR" sz="2000" dirty="0"/>
              <a:t> le processus pour s’assurer que les travaux futurs ne réintroduisent pas les causes des défauts</a:t>
            </a:r>
          </a:p>
          <a:p>
            <a:r>
              <a:rPr lang="fr-CA" altLang="fr-FR" sz="2400" dirty="0"/>
              <a:t>Pour un nouveau processus en cours de développement:</a:t>
            </a:r>
          </a:p>
          <a:p>
            <a:pPr lvl="1"/>
            <a:r>
              <a:rPr lang="fr-CA" altLang="fr-FR" sz="2000" b="1" dirty="0"/>
              <a:t>Concevez</a:t>
            </a:r>
            <a:r>
              <a:rPr lang="fr-CA" altLang="fr-FR" sz="2000" dirty="0"/>
              <a:t> le processus pour (1) éviter les causes profondes des défauts et (2) répondre aux exigences des clients</a:t>
            </a:r>
          </a:p>
          <a:p>
            <a:pPr lvl="1"/>
            <a:r>
              <a:rPr lang="fr-CA" altLang="fr-FR" sz="2000" b="1" dirty="0"/>
              <a:t>Vérifiez</a:t>
            </a:r>
            <a:r>
              <a:rPr lang="fr-CA" altLang="fr-FR" sz="2000" dirty="0"/>
              <a:t> que le modèle de processus évitera bien les défauts et répondra aux exigences du client</a:t>
            </a:r>
          </a:p>
          <a:p>
            <a:pPr marL="514350" indent="-457200"/>
            <a:endParaRPr lang="fr-CA" altLang="fr-FR" sz="2000" dirty="0"/>
          </a:p>
        </p:txBody>
      </p:sp>
      <p:sp>
        <p:nvSpPr>
          <p:cNvPr id="5123"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CC465AF-FA2E-4B85-8457-A366DBBBDBC6}" type="slidenum">
              <a:rPr lang="en-US" altLang="en-US" smtClean="0"/>
              <a:pPr/>
              <a:t>54</a:t>
            </a:fld>
            <a:endParaRPr lang="en-US" altLang="en-US"/>
          </a:p>
        </p:txBody>
      </p:sp>
      <p:sp>
        <p:nvSpPr>
          <p:cNvPr id="5125" name="Rectangle 3"/>
          <p:cNvSpPr>
            <a:spLocks noChangeArrowheads="1"/>
          </p:cNvSpPr>
          <p:nvPr>
            <p:custDataLst>
              <p:tags r:id="rId4"/>
            </p:custDataLst>
          </p:nvPr>
        </p:nvSpPr>
        <p:spPr bwMode="auto">
          <a:xfrm>
            <a:off x="304800" y="1066800"/>
            <a:ext cx="8229600" cy="5494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29938255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custDataLst>
              <p:tags r:id="rId1"/>
            </p:custDataLst>
          </p:nvPr>
        </p:nvSpPr>
        <p:spPr/>
        <p:txBody>
          <a:bodyPr>
            <a:normAutofit fontScale="90000"/>
          </a:bodyPr>
          <a:lstStyle/>
          <a:p>
            <a:r>
              <a:rPr lang="fr-CA" altLang="fr-FR" dirty="0"/>
              <a:t>Fiabilité et disponibilité des logiciels</a:t>
            </a:r>
          </a:p>
        </p:txBody>
      </p:sp>
      <p:sp>
        <p:nvSpPr>
          <p:cNvPr id="5" name="Espace réservé du contenu 4">
            <a:extLst>
              <a:ext uri="{FF2B5EF4-FFF2-40B4-BE49-F238E27FC236}">
                <a16:creationId xmlns:a16="http://schemas.microsoft.com/office/drawing/2014/main" id="{A1A638DA-0DB4-47E7-B7CD-85507D0088D3}"/>
              </a:ext>
            </a:extLst>
          </p:cNvPr>
          <p:cNvSpPr>
            <a:spLocks noGrp="1"/>
          </p:cNvSpPr>
          <p:nvPr>
            <p:ph idx="1"/>
            <p:custDataLst>
              <p:tags r:id="rId2"/>
            </p:custDataLst>
          </p:nvPr>
        </p:nvSpPr>
        <p:spPr>
          <a:xfrm>
            <a:off x="228600" y="1403874"/>
            <a:ext cx="8686800" cy="4833438"/>
          </a:xfrm>
        </p:spPr>
        <p:txBody>
          <a:bodyPr>
            <a:normAutofit/>
          </a:bodyPr>
          <a:lstStyle/>
          <a:p>
            <a:r>
              <a:rPr lang="fr-CA" altLang="fr-FR" sz="2400" dirty="0"/>
              <a:t>Une mesure simple de la </a:t>
            </a:r>
            <a:r>
              <a:rPr lang="fr-CA" altLang="fr-FR" sz="2400" b="1" dirty="0"/>
              <a:t>fiabilité</a:t>
            </a:r>
            <a:r>
              <a:rPr lang="fr-CA" altLang="fr-FR" sz="2400" dirty="0"/>
              <a:t> est le temps moyen entre les défaillances (MTBF pour </a:t>
            </a:r>
            <a:r>
              <a:rPr lang="en-CA" altLang="fr-FR" sz="2400" i="1" dirty="0"/>
              <a:t>mean-time-between-failure</a:t>
            </a:r>
            <a:r>
              <a:rPr lang="fr-CA" altLang="fr-FR" sz="2400" dirty="0"/>
              <a:t>):</a:t>
            </a:r>
          </a:p>
          <a:p>
            <a:pPr marL="457200" lvl="1" indent="0">
              <a:buNone/>
            </a:pPr>
            <a:r>
              <a:rPr lang="fr-CA" altLang="fr-FR" sz="2000" b="1" dirty="0"/>
              <a:t>MTBF = MTTF + MTTR</a:t>
            </a:r>
          </a:p>
          <a:p>
            <a:pPr marL="457200" lvl="1" indent="0">
              <a:buNone/>
            </a:pPr>
            <a:r>
              <a:rPr lang="fr-CA" altLang="fr-FR" sz="2000" dirty="0"/>
              <a:t>MTTF est le temps moyen avant la défaillance (</a:t>
            </a:r>
            <a:r>
              <a:rPr lang="en-CA" altLang="fr-FR" sz="2000" i="1" dirty="0"/>
              <a:t>mean-time-to-failure</a:t>
            </a:r>
            <a:r>
              <a:rPr lang="fr-CA" altLang="fr-FR" sz="2000" dirty="0"/>
              <a:t>)</a:t>
            </a:r>
          </a:p>
          <a:p>
            <a:pPr marL="457200" lvl="1" indent="0">
              <a:buNone/>
            </a:pPr>
            <a:r>
              <a:rPr lang="fr-CA" altLang="fr-FR" sz="2000" dirty="0"/>
              <a:t>MTTR est le temps moyen de réparation (</a:t>
            </a:r>
            <a:r>
              <a:rPr lang="en-CA" altLang="fr-FR" sz="2000" i="1" dirty="0"/>
              <a:t>mean-time-to-repair</a:t>
            </a:r>
            <a:r>
              <a:rPr lang="fr-CA" altLang="fr-FR" sz="2000" dirty="0"/>
              <a:t>)</a:t>
            </a:r>
          </a:p>
          <a:p>
            <a:r>
              <a:rPr lang="fr-CA" altLang="fr-FR" sz="2400" dirty="0"/>
              <a:t>La </a:t>
            </a:r>
            <a:r>
              <a:rPr lang="fr-CA" altLang="fr-FR" sz="2400" b="1" dirty="0"/>
              <a:t>disponibilité</a:t>
            </a:r>
            <a:r>
              <a:rPr lang="fr-CA" altLang="fr-FR" sz="2400" dirty="0"/>
              <a:t> d’un logiciel est la probabilité qu’un programme fonctionne selon les exigences à un moment donné et est définie comme</a:t>
            </a:r>
          </a:p>
          <a:p>
            <a:pPr marL="457200" lvl="1" indent="0">
              <a:buNone/>
            </a:pPr>
            <a:r>
              <a:rPr lang="fr-CA" altLang="fr-FR" sz="2000" b="1" dirty="0"/>
              <a:t>Disponibilité = [MTTF / (MTTF + MTTR)] × 100%</a:t>
            </a:r>
            <a:endParaRPr lang="fr-CA" altLang="fr-FR" sz="1600" b="1" dirty="0"/>
          </a:p>
        </p:txBody>
      </p:sp>
      <p:sp>
        <p:nvSpPr>
          <p:cNvPr id="5123"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CC465AF-FA2E-4B85-8457-A366DBBBDBC6}" type="slidenum">
              <a:rPr lang="en-US" altLang="en-US" smtClean="0"/>
              <a:pPr/>
              <a:t>55</a:t>
            </a:fld>
            <a:endParaRPr lang="en-US" altLang="en-US"/>
          </a:p>
        </p:txBody>
      </p:sp>
      <p:sp>
        <p:nvSpPr>
          <p:cNvPr id="5125" name="Rectangle 3"/>
          <p:cNvSpPr>
            <a:spLocks noChangeArrowheads="1"/>
          </p:cNvSpPr>
          <p:nvPr>
            <p:custDataLst>
              <p:tags r:id="rId4"/>
            </p:custDataLst>
          </p:nvPr>
        </p:nvSpPr>
        <p:spPr bwMode="auto">
          <a:xfrm>
            <a:off x="304800" y="1066800"/>
            <a:ext cx="8229600" cy="5494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32970167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custDataLst>
              <p:tags r:id="rId1"/>
            </p:custDataLst>
          </p:nvPr>
        </p:nvSpPr>
        <p:spPr/>
        <p:txBody>
          <a:bodyPr>
            <a:normAutofit/>
          </a:bodyPr>
          <a:lstStyle/>
          <a:p>
            <a:r>
              <a:rPr lang="fr-CA" altLang="fr-FR" dirty="0"/>
              <a:t>Sureté des logiciels</a:t>
            </a:r>
          </a:p>
        </p:txBody>
      </p:sp>
      <p:sp>
        <p:nvSpPr>
          <p:cNvPr id="5" name="Espace réservé du contenu 4">
            <a:extLst>
              <a:ext uri="{FF2B5EF4-FFF2-40B4-BE49-F238E27FC236}">
                <a16:creationId xmlns:a16="http://schemas.microsoft.com/office/drawing/2014/main" id="{A1A638DA-0DB4-47E7-B7CD-85507D0088D3}"/>
              </a:ext>
            </a:extLst>
          </p:cNvPr>
          <p:cNvSpPr>
            <a:spLocks noGrp="1"/>
          </p:cNvSpPr>
          <p:nvPr>
            <p:ph idx="1"/>
            <p:custDataLst>
              <p:tags r:id="rId2"/>
            </p:custDataLst>
          </p:nvPr>
        </p:nvSpPr>
        <p:spPr>
          <a:xfrm>
            <a:off x="228600" y="1403874"/>
            <a:ext cx="8686800" cy="4833438"/>
          </a:xfrm>
        </p:spPr>
        <p:txBody>
          <a:bodyPr>
            <a:normAutofit/>
          </a:bodyPr>
          <a:lstStyle/>
          <a:p>
            <a:r>
              <a:rPr lang="fr-CA" altLang="fr-FR" sz="2400" dirty="0"/>
              <a:t>La </a:t>
            </a:r>
            <a:r>
              <a:rPr lang="fr-CA" altLang="fr-FR" sz="2400" b="1" dirty="0"/>
              <a:t>sureté des logiciels</a:t>
            </a:r>
            <a:r>
              <a:rPr lang="fr-CA" altLang="fr-FR" sz="2400" dirty="0"/>
              <a:t> est une activité d’AQL qui se concentre sur l’identification et l’évaluation des dangers potentiels susceptibles d’affecter négativement le logiciel et de provoquer la défaillance d’un système entier</a:t>
            </a:r>
          </a:p>
          <a:p>
            <a:r>
              <a:rPr lang="fr-CA" altLang="fr-FR" sz="2400" dirty="0"/>
              <a:t>Si des dangers peuvent être identifiés tôt dans le processus logiciel, des caractéristiques de conception logicielle peuvent être spécifiées, qui élimineront ou maîtriseront les dangers potentiels</a:t>
            </a:r>
            <a:endParaRPr lang="fr-CA" altLang="fr-FR" sz="2000" dirty="0"/>
          </a:p>
        </p:txBody>
      </p:sp>
      <p:sp>
        <p:nvSpPr>
          <p:cNvPr id="5123"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CC465AF-FA2E-4B85-8457-A366DBBBDBC6}" type="slidenum">
              <a:rPr lang="en-US" altLang="en-US" smtClean="0"/>
              <a:pPr/>
              <a:t>56</a:t>
            </a:fld>
            <a:endParaRPr lang="en-US" altLang="en-US"/>
          </a:p>
        </p:txBody>
      </p:sp>
      <p:sp>
        <p:nvSpPr>
          <p:cNvPr id="5125" name="Rectangle 3"/>
          <p:cNvSpPr>
            <a:spLocks noChangeArrowheads="1"/>
          </p:cNvSpPr>
          <p:nvPr>
            <p:custDataLst>
              <p:tags r:id="rId4"/>
            </p:custDataLst>
          </p:nvPr>
        </p:nvSpPr>
        <p:spPr bwMode="auto">
          <a:xfrm>
            <a:off x="304800" y="1066800"/>
            <a:ext cx="8229600" cy="5494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20198591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custDataLst>
              <p:tags r:id="rId1"/>
            </p:custDataLst>
          </p:nvPr>
        </p:nvSpPr>
        <p:spPr/>
        <p:txBody>
          <a:bodyPr>
            <a:normAutofit/>
          </a:bodyPr>
          <a:lstStyle/>
          <a:p>
            <a:r>
              <a:rPr lang="fr-CA" altLang="fr-FR" dirty="0"/>
              <a:t>Contenu d’un d’AQL</a:t>
            </a:r>
          </a:p>
        </p:txBody>
      </p:sp>
      <p:sp>
        <p:nvSpPr>
          <p:cNvPr id="5" name="Espace réservé du contenu 4">
            <a:extLst>
              <a:ext uri="{FF2B5EF4-FFF2-40B4-BE49-F238E27FC236}">
                <a16:creationId xmlns:a16="http://schemas.microsoft.com/office/drawing/2014/main" id="{A1A638DA-0DB4-47E7-B7CD-85507D0088D3}"/>
              </a:ext>
            </a:extLst>
          </p:cNvPr>
          <p:cNvSpPr>
            <a:spLocks noGrp="1"/>
          </p:cNvSpPr>
          <p:nvPr>
            <p:ph idx="1"/>
            <p:custDataLst>
              <p:tags r:id="rId2"/>
            </p:custDataLst>
          </p:nvPr>
        </p:nvSpPr>
        <p:spPr>
          <a:xfrm>
            <a:off x="228600" y="1403873"/>
            <a:ext cx="8686800" cy="5317601"/>
          </a:xfrm>
        </p:spPr>
        <p:txBody>
          <a:bodyPr>
            <a:normAutofit/>
          </a:bodyPr>
          <a:lstStyle/>
          <a:p>
            <a:pPr marL="457200" indent="-457200">
              <a:buFont typeface="+mj-lt"/>
              <a:buAutoNum type="arabicPeriod"/>
            </a:pPr>
            <a:r>
              <a:rPr lang="fr-CA" altLang="fr-FR" sz="2400" dirty="0"/>
              <a:t>Objectif et portée du plan</a:t>
            </a:r>
          </a:p>
          <a:p>
            <a:pPr marL="457200" indent="-457200">
              <a:buFont typeface="+mj-lt"/>
              <a:buAutoNum type="arabicPeriod"/>
            </a:pPr>
            <a:r>
              <a:rPr lang="fr-CA" altLang="fr-FR" sz="2400" dirty="0"/>
              <a:t>Description de tous les produits de travail de génie logiciel qui relèvent de l’AQL</a:t>
            </a:r>
          </a:p>
          <a:p>
            <a:pPr marL="457200" indent="-457200">
              <a:buFont typeface="+mj-lt"/>
              <a:buAutoNum type="arabicPeriod"/>
            </a:pPr>
            <a:r>
              <a:rPr lang="fr-CA" altLang="fr-FR" sz="2400" dirty="0"/>
              <a:t>Normes et pratiques applicables qui sont appliquées au cours du processus logiciel</a:t>
            </a:r>
          </a:p>
          <a:p>
            <a:pPr marL="457200" indent="-457200">
              <a:buFont typeface="+mj-lt"/>
              <a:buAutoNum type="arabicPeriod"/>
            </a:pPr>
            <a:r>
              <a:rPr lang="fr-CA" altLang="fr-FR" sz="2400" dirty="0"/>
              <a:t>Actions et tâches AQL (y compris les revues et audits) et leur placement tout au long du processus logiciel</a:t>
            </a:r>
          </a:p>
          <a:p>
            <a:pPr marL="457200" indent="-457200">
              <a:buFont typeface="+mj-lt"/>
              <a:buAutoNum type="arabicPeriod"/>
            </a:pPr>
            <a:r>
              <a:rPr lang="fr-CA" altLang="fr-FR" sz="2400" dirty="0"/>
              <a:t>Outils et méthodes supportant les actions et tâches AQL</a:t>
            </a:r>
          </a:p>
          <a:p>
            <a:pPr marL="457200" indent="-457200">
              <a:buFont typeface="+mj-lt"/>
              <a:buAutoNum type="arabicPeriod"/>
            </a:pPr>
            <a:r>
              <a:rPr lang="fr-CA" altLang="fr-FR" sz="2400" dirty="0"/>
              <a:t>Procédures de gestion de la configuration logicielle</a:t>
            </a:r>
          </a:p>
          <a:p>
            <a:pPr marL="457200" indent="-457200">
              <a:buFont typeface="+mj-lt"/>
              <a:buAutoNum type="arabicPeriod"/>
            </a:pPr>
            <a:r>
              <a:rPr lang="fr-CA" altLang="fr-FR" sz="2400" dirty="0"/>
              <a:t>Méthodes de sauvegarde et de conservation des enregistrements AQL</a:t>
            </a:r>
          </a:p>
          <a:p>
            <a:pPr marL="457200" indent="-457200">
              <a:buFont typeface="+mj-lt"/>
              <a:buAutoNum type="arabicPeriod"/>
            </a:pPr>
            <a:r>
              <a:rPr lang="fr-CA" altLang="fr-FR" sz="2400" dirty="0"/>
              <a:t>Rôles et responsabilités organisationnels</a:t>
            </a:r>
          </a:p>
        </p:txBody>
      </p:sp>
      <p:sp>
        <p:nvSpPr>
          <p:cNvPr id="5123"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CC465AF-FA2E-4B85-8457-A366DBBBDBC6}" type="slidenum">
              <a:rPr lang="en-US" altLang="en-US" smtClean="0"/>
              <a:pPr/>
              <a:t>57</a:t>
            </a:fld>
            <a:endParaRPr lang="en-US" altLang="en-US"/>
          </a:p>
        </p:txBody>
      </p:sp>
      <p:sp>
        <p:nvSpPr>
          <p:cNvPr id="5125" name="Rectangle 3"/>
          <p:cNvSpPr>
            <a:spLocks noChangeArrowheads="1"/>
          </p:cNvSpPr>
          <p:nvPr>
            <p:custDataLst>
              <p:tags r:id="rId4"/>
            </p:custDataLst>
          </p:nvPr>
        </p:nvSpPr>
        <p:spPr bwMode="auto">
          <a:xfrm>
            <a:off x="304800" y="1066800"/>
            <a:ext cx="8229600" cy="5494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2616121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custDataLst>
              <p:tags r:id="rId1"/>
            </p:custDataLst>
          </p:nvPr>
        </p:nvSpPr>
        <p:spPr>
          <a:xfrm>
            <a:off x="228600" y="76200"/>
            <a:ext cx="8678732" cy="1143000"/>
          </a:xfrm>
        </p:spPr>
        <p:txBody>
          <a:bodyPr>
            <a:normAutofit/>
          </a:bodyPr>
          <a:lstStyle/>
          <a:p>
            <a:r>
              <a:rPr lang="fr-CA" altLang="fr-FR" dirty="0"/>
              <a:t>La qualité et l’entreprise</a:t>
            </a:r>
            <a:endParaRPr lang="en-US" altLang="fr-FR" dirty="0"/>
          </a:p>
        </p:txBody>
      </p:sp>
      <p:sp>
        <p:nvSpPr>
          <p:cNvPr id="15363"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DFFC059-A27E-4C30-BE97-DCED29F5192C}" type="slidenum">
              <a:rPr lang="en-US" altLang="en-US" smtClean="0"/>
              <a:pPr/>
              <a:t>58</a:t>
            </a:fld>
            <a:endParaRPr lang="en-US" altLang="en-US"/>
          </a:p>
        </p:txBody>
      </p:sp>
      <p:grpSp>
        <p:nvGrpSpPr>
          <p:cNvPr id="9" name="Groupe 8">
            <a:extLst>
              <a:ext uri="{FF2B5EF4-FFF2-40B4-BE49-F238E27FC236}">
                <a16:creationId xmlns:a16="http://schemas.microsoft.com/office/drawing/2014/main" id="{44F42D18-3F8C-41E9-9656-93A7764C3433}"/>
              </a:ext>
            </a:extLst>
          </p:cNvPr>
          <p:cNvGrpSpPr/>
          <p:nvPr>
            <p:custDataLst>
              <p:tags r:id="rId3"/>
            </p:custDataLst>
          </p:nvPr>
        </p:nvGrpSpPr>
        <p:grpSpPr>
          <a:xfrm>
            <a:off x="511357" y="2611860"/>
            <a:ext cx="8382000" cy="3733800"/>
            <a:chOff x="381000" y="1219200"/>
            <a:chExt cx="8382000" cy="3733800"/>
          </a:xfrm>
        </p:grpSpPr>
        <p:sp>
          <p:nvSpPr>
            <p:cNvPr id="15365" name="Text Box 3"/>
            <p:cNvSpPr txBox="1">
              <a:spLocks noChangeArrowheads="1"/>
            </p:cNvSpPr>
            <p:nvPr/>
          </p:nvSpPr>
          <p:spPr bwMode="auto">
            <a:xfrm>
              <a:off x="381000" y="2286000"/>
              <a:ext cx="1371600" cy="923330"/>
            </a:xfrm>
            <a:prstGeom prst="rect">
              <a:avLst/>
            </a:prstGeom>
            <a:ln>
              <a:headEnd/>
              <a:tailEnd/>
            </a:ln>
            <a:extLst>
              <a:ext uri="{909E8E84-426E-40DD-AFC4-6F175D3DCCD1}">
                <a14:hiddenFill xmlns:a14="http://schemas.microsoft.com/office/drawing/2010/main">
                  <a:solidFill>
                    <a:srgbClr val="FFFFFF"/>
                  </a:solidFill>
                </a14:hiddenFill>
              </a:ext>
            </a:extLst>
          </p:spPr>
          <p:style>
            <a:lnRef idx="2">
              <a:schemeClr val="accent1"/>
            </a:lnRef>
            <a:fillRef idx="1">
              <a:schemeClr val="lt1"/>
            </a:fillRef>
            <a:effectRef idx="0">
              <a:schemeClr val="accent1"/>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fr-CA" altLang="fr-FR" b="1" dirty="0">
                  <a:latin typeface="Arial Narrow" panose="020B0606020202030204" pitchFamily="34" charset="0"/>
                </a:rPr>
                <a:t>Amorcer un programme de qualité</a:t>
              </a:r>
            </a:p>
          </p:txBody>
        </p:sp>
        <p:sp>
          <p:nvSpPr>
            <p:cNvPr id="15366" name="Text Box 4"/>
            <p:cNvSpPr txBox="1">
              <a:spLocks noChangeArrowheads="1"/>
            </p:cNvSpPr>
            <p:nvPr/>
          </p:nvSpPr>
          <p:spPr bwMode="auto">
            <a:xfrm>
              <a:off x="2743200" y="2286000"/>
              <a:ext cx="1371600" cy="923330"/>
            </a:xfrm>
            <a:prstGeom prst="rect">
              <a:avLst/>
            </a:prstGeom>
            <a:ln>
              <a:headEnd/>
              <a:tailEnd/>
            </a:ln>
            <a:extLst>
              <a:ext uri="{909E8E84-426E-40DD-AFC4-6F175D3DCCD1}">
                <a14:hiddenFill xmlns:a14="http://schemas.microsoft.com/office/drawing/2010/main">
                  <a:solidFill>
                    <a:srgbClr val="FFFFFF"/>
                  </a:solidFill>
                </a14:hiddenFill>
              </a:ext>
            </a:extLst>
          </p:spPr>
          <p:style>
            <a:lnRef idx="2">
              <a:schemeClr val="accent1"/>
            </a:lnRef>
            <a:fillRef idx="1">
              <a:schemeClr val="lt1"/>
            </a:fillRef>
            <a:effectRef idx="0">
              <a:schemeClr val="accent1"/>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fr-CA" altLang="fr-FR" b="1" dirty="0">
                  <a:latin typeface="Arial Narrow" panose="020B0606020202030204" pitchFamily="34" charset="0"/>
                </a:rPr>
                <a:t>Planifier un programme de qualité</a:t>
              </a:r>
            </a:p>
          </p:txBody>
        </p:sp>
        <p:sp>
          <p:nvSpPr>
            <p:cNvPr id="15367" name="Text Box 5"/>
            <p:cNvSpPr txBox="1">
              <a:spLocks noChangeArrowheads="1"/>
            </p:cNvSpPr>
            <p:nvPr/>
          </p:nvSpPr>
          <p:spPr bwMode="auto">
            <a:xfrm>
              <a:off x="5029200" y="1219200"/>
              <a:ext cx="1371600" cy="923330"/>
            </a:xfrm>
            <a:prstGeom prst="rect">
              <a:avLst/>
            </a:prstGeom>
            <a:ln>
              <a:headEnd/>
              <a:tailEnd/>
            </a:ln>
            <a:extLst>
              <a:ext uri="{909E8E84-426E-40DD-AFC4-6F175D3DCCD1}">
                <a14:hiddenFill xmlns:a14="http://schemas.microsoft.com/office/drawing/2010/main">
                  <a:solidFill>
                    <a:srgbClr val="FFFFFF"/>
                  </a:solidFill>
                </a14:hiddenFill>
              </a:ext>
            </a:extLst>
          </p:spPr>
          <p:style>
            <a:lnRef idx="2">
              <a:schemeClr val="accent1"/>
            </a:lnRef>
            <a:fillRef idx="1">
              <a:schemeClr val="lt1"/>
            </a:fillRef>
            <a:effectRef idx="0">
              <a:schemeClr val="accent1"/>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fr-CA" altLang="fr-FR" b="1" dirty="0">
                  <a:latin typeface="Arial Narrow" panose="020B0606020202030204" pitchFamily="34" charset="0"/>
                </a:rPr>
                <a:t>Implanter un programme culturel</a:t>
              </a:r>
            </a:p>
          </p:txBody>
        </p:sp>
        <p:sp>
          <p:nvSpPr>
            <p:cNvPr id="15368" name="Text Box 6"/>
            <p:cNvSpPr txBox="1">
              <a:spLocks noChangeArrowheads="1"/>
            </p:cNvSpPr>
            <p:nvPr/>
          </p:nvSpPr>
          <p:spPr bwMode="auto">
            <a:xfrm>
              <a:off x="5029200" y="3429000"/>
              <a:ext cx="1371600" cy="923330"/>
            </a:xfrm>
            <a:prstGeom prst="rect">
              <a:avLst/>
            </a:prstGeom>
            <a:ln>
              <a:headEnd/>
              <a:tailEnd/>
            </a:ln>
            <a:extLst>
              <a:ext uri="{909E8E84-426E-40DD-AFC4-6F175D3DCCD1}">
                <a14:hiddenFill xmlns:a14="http://schemas.microsoft.com/office/drawing/2010/main">
                  <a:solidFill>
                    <a:srgbClr val="FFFFFF"/>
                  </a:solidFill>
                </a14:hiddenFill>
              </a:ext>
            </a:extLst>
          </p:spPr>
          <p:style>
            <a:lnRef idx="2">
              <a:schemeClr val="accent1"/>
            </a:lnRef>
            <a:fillRef idx="1">
              <a:schemeClr val="lt1"/>
            </a:fillRef>
            <a:effectRef idx="0">
              <a:schemeClr val="accent1"/>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fr-CA" altLang="fr-FR" b="1" dirty="0">
                  <a:latin typeface="Arial Narrow" panose="020B0606020202030204" pitchFamily="34" charset="0"/>
                </a:rPr>
                <a:t>Implanter un programme technique</a:t>
              </a:r>
            </a:p>
          </p:txBody>
        </p:sp>
        <p:sp>
          <p:nvSpPr>
            <p:cNvPr id="15369" name="Text Box 7"/>
            <p:cNvSpPr txBox="1">
              <a:spLocks noChangeArrowheads="1"/>
            </p:cNvSpPr>
            <p:nvPr/>
          </p:nvSpPr>
          <p:spPr bwMode="auto">
            <a:xfrm>
              <a:off x="7391400" y="2286000"/>
              <a:ext cx="1371600" cy="646331"/>
            </a:xfrm>
            <a:prstGeom prst="rect">
              <a:avLst/>
            </a:prstGeom>
            <a:ln>
              <a:headEnd/>
              <a:tailEnd/>
            </a:ln>
            <a:extLst>
              <a:ext uri="{909E8E84-426E-40DD-AFC4-6F175D3DCCD1}">
                <a14:hiddenFill xmlns:a14="http://schemas.microsoft.com/office/drawing/2010/main">
                  <a:solidFill>
                    <a:srgbClr val="FFFFFF"/>
                  </a:solidFill>
                </a14:hiddenFill>
              </a:ext>
            </a:extLst>
          </p:spPr>
          <p:style>
            <a:lnRef idx="2">
              <a:schemeClr val="accent1"/>
            </a:lnRef>
            <a:fillRef idx="1">
              <a:schemeClr val="lt1"/>
            </a:fillRef>
            <a:effectRef idx="0">
              <a:schemeClr val="accent1"/>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fr-CA" altLang="fr-FR" b="1" dirty="0">
                  <a:latin typeface="Arial Narrow" panose="020B0606020202030204" pitchFamily="34" charset="0"/>
                </a:rPr>
                <a:t>Revoir et évaluer</a:t>
              </a:r>
            </a:p>
          </p:txBody>
        </p:sp>
        <p:sp>
          <p:nvSpPr>
            <p:cNvPr id="15370" name="Line 8"/>
            <p:cNvSpPr>
              <a:spLocks noChangeShapeType="1"/>
            </p:cNvSpPr>
            <p:nvPr/>
          </p:nvSpPr>
          <p:spPr bwMode="auto">
            <a:xfrm>
              <a:off x="1752600" y="2743200"/>
              <a:ext cx="990600" cy="0"/>
            </a:xfrm>
            <a:prstGeom prst="line">
              <a:avLst/>
            </a:prstGeom>
            <a:ln>
              <a:headEnd/>
              <a:tailEnd type="triangle" w="med" len="med"/>
            </a:ln>
            <a:extLst>
              <a:ext uri="{909E8E84-426E-40DD-AFC4-6F175D3DCCD1}">
                <a14:hiddenFill xmlns:a14="http://schemas.microsoft.com/office/drawing/2010/main">
                  <a:noFill/>
                </a14:hiddenFill>
              </a:ext>
            </a:extLst>
          </p:spPr>
          <p:style>
            <a:lnRef idx="2">
              <a:schemeClr val="accent1"/>
            </a:lnRef>
            <a:fillRef idx="1">
              <a:schemeClr val="lt1"/>
            </a:fillRef>
            <a:effectRef idx="0">
              <a:schemeClr val="accent1"/>
            </a:effectRef>
            <a:fontRef idx="minor">
              <a:schemeClr val="dk1"/>
            </a:fontRef>
          </p:style>
          <p:txBody>
            <a:bodyPr/>
            <a:lstStyle/>
            <a:p>
              <a:endParaRPr lang="fr-CA" b="1">
                <a:latin typeface="Arial Narrow" panose="020B0606020202030204" pitchFamily="34" charset="0"/>
              </a:endParaRPr>
            </a:p>
          </p:txBody>
        </p:sp>
        <p:sp>
          <p:nvSpPr>
            <p:cNvPr id="15371" name="Line 9"/>
            <p:cNvSpPr>
              <a:spLocks noChangeShapeType="1"/>
            </p:cNvSpPr>
            <p:nvPr/>
          </p:nvSpPr>
          <p:spPr bwMode="auto">
            <a:xfrm>
              <a:off x="4114800" y="2743200"/>
              <a:ext cx="457200" cy="0"/>
            </a:xfrm>
            <a:prstGeom prst="line">
              <a:avLst/>
            </a:prstGeom>
            <a:ln>
              <a:headEnd/>
              <a:tailEnd/>
            </a:ln>
            <a:extLst>
              <a:ext uri="{909E8E84-426E-40DD-AFC4-6F175D3DCCD1}">
                <a14:hiddenFill xmlns:a14="http://schemas.microsoft.com/office/drawing/2010/main">
                  <a:noFill/>
                </a14:hiddenFill>
              </a:ext>
            </a:extLst>
          </p:spPr>
          <p:style>
            <a:lnRef idx="2">
              <a:schemeClr val="accent1"/>
            </a:lnRef>
            <a:fillRef idx="1">
              <a:schemeClr val="lt1"/>
            </a:fillRef>
            <a:effectRef idx="0">
              <a:schemeClr val="accent1"/>
            </a:effectRef>
            <a:fontRef idx="minor">
              <a:schemeClr val="dk1"/>
            </a:fontRef>
          </p:style>
          <p:txBody>
            <a:bodyPr/>
            <a:lstStyle/>
            <a:p>
              <a:endParaRPr lang="fr-CA" b="1">
                <a:latin typeface="Arial Narrow" panose="020B0606020202030204" pitchFamily="34" charset="0"/>
              </a:endParaRPr>
            </a:p>
          </p:txBody>
        </p:sp>
        <p:sp>
          <p:nvSpPr>
            <p:cNvPr id="15372" name="Line 10"/>
            <p:cNvSpPr>
              <a:spLocks noChangeShapeType="1"/>
            </p:cNvSpPr>
            <p:nvPr/>
          </p:nvSpPr>
          <p:spPr bwMode="auto">
            <a:xfrm>
              <a:off x="4572000" y="1676400"/>
              <a:ext cx="0" cy="2209800"/>
            </a:xfrm>
            <a:prstGeom prst="line">
              <a:avLst/>
            </a:prstGeom>
            <a:ln>
              <a:headEnd/>
              <a:tailEnd/>
            </a:ln>
            <a:extLst>
              <a:ext uri="{909E8E84-426E-40DD-AFC4-6F175D3DCCD1}">
                <a14:hiddenFill xmlns:a14="http://schemas.microsoft.com/office/drawing/2010/main">
                  <a:noFill/>
                </a14:hiddenFill>
              </a:ext>
            </a:extLst>
          </p:spPr>
          <p:style>
            <a:lnRef idx="2">
              <a:schemeClr val="accent1"/>
            </a:lnRef>
            <a:fillRef idx="1">
              <a:schemeClr val="lt1"/>
            </a:fillRef>
            <a:effectRef idx="0">
              <a:schemeClr val="accent1"/>
            </a:effectRef>
            <a:fontRef idx="minor">
              <a:schemeClr val="dk1"/>
            </a:fontRef>
          </p:style>
          <p:txBody>
            <a:bodyPr/>
            <a:lstStyle/>
            <a:p>
              <a:endParaRPr lang="fr-CA" b="1">
                <a:latin typeface="Arial Narrow" panose="020B0606020202030204" pitchFamily="34" charset="0"/>
              </a:endParaRPr>
            </a:p>
          </p:txBody>
        </p:sp>
        <p:sp>
          <p:nvSpPr>
            <p:cNvPr id="15373" name="Line 11"/>
            <p:cNvSpPr>
              <a:spLocks noChangeShapeType="1"/>
            </p:cNvSpPr>
            <p:nvPr/>
          </p:nvSpPr>
          <p:spPr bwMode="auto">
            <a:xfrm>
              <a:off x="4572000" y="1676400"/>
              <a:ext cx="457200" cy="0"/>
            </a:xfrm>
            <a:prstGeom prst="line">
              <a:avLst/>
            </a:prstGeom>
            <a:ln>
              <a:headEnd/>
              <a:tailEnd type="triangle" w="med" len="med"/>
            </a:ln>
            <a:extLst>
              <a:ext uri="{909E8E84-426E-40DD-AFC4-6F175D3DCCD1}">
                <a14:hiddenFill xmlns:a14="http://schemas.microsoft.com/office/drawing/2010/main">
                  <a:noFill/>
                </a14:hiddenFill>
              </a:ext>
            </a:extLst>
          </p:spPr>
          <p:style>
            <a:lnRef idx="2">
              <a:schemeClr val="accent1"/>
            </a:lnRef>
            <a:fillRef idx="1">
              <a:schemeClr val="lt1"/>
            </a:fillRef>
            <a:effectRef idx="0">
              <a:schemeClr val="accent1"/>
            </a:effectRef>
            <a:fontRef idx="minor">
              <a:schemeClr val="dk1"/>
            </a:fontRef>
          </p:style>
          <p:txBody>
            <a:bodyPr/>
            <a:lstStyle/>
            <a:p>
              <a:endParaRPr lang="fr-CA" b="1">
                <a:latin typeface="Arial Narrow" panose="020B0606020202030204" pitchFamily="34" charset="0"/>
              </a:endParaRPr>
            </a:p>
          </p:txBody>
        </p:sp>
        <p:sp>
          <p:nvSpPr>
            <p:cNvPr id="15374" name="Line 12"/>
            <p:cNvSpPr>
              <a:spLocks noChangeShapeType="1"/>
            </p:cNvSpPr>
            <p:nvPr/>
          </p:nvSpPr>
          <p:spPr bwMode="auto">
            <a:xfrm>
              <a:off x="4572000" y="3886200"/>
              <a:ext cx="457200" cy="0"/>
            </a:xfrm>
            <a:prstGeom prst="line">
              <a:avLst/>
            </a:prstGeom>
            <a:ln>
              <a:headEnd/>
              <a:tailEnd type="triangle" w="med" len="med"/>
            </a:ln>
            <a:extLst>
              <a:ext uri="{909E8E84-426E-40DD-AFC4-6F175D3DCCD1}">
                <a14:hiddenFill xmlns:a14="http://schemas.microsoft.com/office/drawing/2010/main">
                  <a:noFill/>
                </a14:hiddenFill>
              </a:ext>
            </a:extLst>
          </p:spPr>
          <p:style>
            <a:lnRef idx="2">
              <a:schemeClr val="accent1"/>
            </a:lnRef>
            <a:fillRef idx="1">
              <a:schemeClr val="lt1"/>
            </a:fillRef>
            <a:effectRef idx="0">
              <a:schemeClr val="accent1"/>
            </a:effectRef>
            <a:fontRef idx="minor">
              <a:schemeClr val="dk1"/>
            </a:fontRef>
          </p:style>
          <p:txBody>
            <a:bodyPr/>
            <a:lstStyle/>
            <a:p>
              <a:endParaRPr lang="fr-CA" b="1">
                <a:latin typeface="Arial Narrow" panose="020B0606020202030204" pitchFamily="34" charset="0"/>
              </a:endParaRPr>
            </a:p>
          </p:txBody>
        </p:sp>
        <p:sp>
          <p:nvSpPr>
            <p:cNvPr id="15375" name="Line 13"/>
            <p:cNvSpPr>
              <a:spLocks noChangeShapeType="1"/>
            </p:cNvSpPr>
            <p:nvPr/>
          </p:nvSpPr>
          <p:spPr bwMode="auto">
            <a:xfrm>
              <a:off x="6400800" y="1676400"/>
              <a:ext cx="381000" cy="0"/>
            </a:xfrm>
            <a:prstGeom prst="line">
              <a:avLst/>
            </a:prstGeom>
            <a:ln>
              <a:headEnd/>
              <a:tailEnd/>
            </a:ln>
            <a:extLst>
              <a:ext uri="{909E8E84-426E-40DD-AFC4-6F175D3DCCD1}">
                <a14:hiddenFill xmlns:a14="http://schemas.microsoft.com/office/drawing/2010/main">
                  <a:noFill/>
                </a14:hiddenFill>
              </a:ext>
            </a:extLst>
          </p:spPr>
          <p:style>
            <a:lnRef idx="2">
              <a:schemeClr val="accent1"/>
            </a:lnRef>
            <a:fillRef idx="1">
              <a:schemeClr val="lt1"/>
            </a:fillRef>
            <a:effectRef idx="0">
              <a:schemeClr val="accent1"/>
            </a:effectRef>
            <a:fontRef idx="minor">
              <a:schemeClr val="dk1"/>
            </a:fontRef>
          </p:style>
          <p:txBody>
            <a:bodyPr/>
            <a:lstStyle/>
            <a:p>
              <a:endParaRPr lang="fr-CA" b="1">
                <a:latin typeface="Arial Narrow" panose="020B0606020202030204" pitchFamily="34" charset="0"/>
              </a:endParaRPr>
            </a:p>
          </p:txBody>
        </p:sp>
        <p:sp>
          <p:nvSpPr>
            <p:cNvPr id="15376" name="Line 14"/>
            <p:cNvSpPr>
              <a:spLocks noChangeShapeType="1"/>
            </p:cNvSpPr>
            <p:nvPr/>
          </p:nvSpPr>
          <p:spPr bwMode="auto">
            <a:xfrm>
              <a:off x="6400800" y="3886200"/>
              <a:ext cx="381000" cy="0"/>
            </a:xfrm>
            <a:prstGeom prst="line">
              <a:avLst/>
            </a:prstGeom>
            <a:ln>
              <a:headEnd/>
              <a:tailEnd/>
            </a:ln>
            <a:extLst>
              <a:ext uri="{909E8E84-426E-40DD-AFC4-6F175D3DCCD1}">
                <a14:hiddenFill xmlns:a14="http://schemas.microsoft.com/office/drawing/2010/main">
                  <a:noFill/>
                </a14:hiddenFill>
              </a:ext>
            </a:extLst>
          </p:spPr>
          <p:style>
            <a:lnRef idx="2">
              <a:schemeClr val="accent1"/>
            </a:lnRef>
            <a:fillRef idx="1">
              <a:schemeClr val="lt1"/>
            </a:fillRef>
            <a:effectRef idx="0">
              <a:schemeClr val="accent1"/>
            </a:effectRef>
            <a:fontRef idx="minor">
              <a:schemeClr val="dk1"/>
            </a:fontRef>
          </p:style>
          <p:txBody>
            <a:bodyPr/>
            <a:lstStyle/>
            <a:p>
              <a:endParaRPr lang="fr-CA" b="1">
                <a:latin typeface="Arial Narrow" panose="020B0606020202030204" pitchFamily="34" charset="0"/>
              </a:endParaRPr>
            </a:p>
          </p:txBody>
        </p:sp>
        <p:sp>
          <p:nvSpPr>
            <p:cNvPr id="15377" name="Line 15"/>
            <p:cNvSpPr>
              <a:spLocks noChangeShapeType="1"/>
            </p:cNvSpPr>
            <p:nvPr/>
          </p:nvSpPr>
          <p:spPr bwMode="auto">
            <a:xfrm>
              <a:off x="6781800" y="1676400"/>
              <a:ext cx="0" cy="2209800"/>
            </a:xfrm>
            <a:prstGeom prst="line">
              <a:avLst/>
            </a:prstGeom>
            <a:ln>
              <a:headEnd/>
              <a:tailEnd/>
            </a:ln>
            <a:extLst>
              <a:ext uri="{909E8E84-426E-40DD-AFC4-6F175D3DCCD1}">
                <a14:hiddenFill xmlns:a14="http://schemas.microsoft.com/office/drawing/2010/main">
                  <a:noFill/>
                </a14:hiddenFill>
              </a:ext>
            </a:extLst>
          </p:spPr>
          <p:style>
            <a:lnRef idx="2">
              <a:schemeClr val="accent1"/>
            </a:lnRef>
            <a:fillRef idx="1">
              <a:schemeClr val="lt1"/>
            </a:fillRef>
            <a:effectRef idx="0">
              <a:schemeClr val="accent1"/>
            </a:effectRef>
            <a:fontRef idx="minor">
              <a:schemeClr val="dk1"/>
            </a:fontRef>
          </p:style>
          <p:txBody>
            <a:bodyPr/>
            <a:lstStyle/>
            <a:p>
              <a:endParaRPr lang="fr-CA" b="1">
                <a:latin typeface="Arial Narrow" panose="020B0606020202030204" pitchFamily="34" charset="0"/>
              </a:endParaRPr>
            </a:p>
          </p:txBody>
        </p:sp>
        <p:sp>
          <p:nvSpPr>
            <p:cNvPr id="15378" name="Line 16"/>
            <p:cNvSpPr>
              <a:spLocks noChangeShapeType="1"/>
            </p:cNvSpPr>
            <p:nvPr/>
          </p:nvSpPr>
          <p:spPr bwMode="auto">
            <a:xfrm>
              <a:off x="6781800" y="2667000"/>
              <a:ext cx="609600" cy="0"/>
            </a:xfrm>
            <a:prstGeom prst="line">
              <a:avLst/>
            </a:prstGeom>
            <a:ln>
              <a:headEnd/>
              <a:tailEnd type="triangle" w="med" len="med"/>
            </a:ln>
            <a:extLst>
              <a:ext uri="{909E8E84-426E-40DD-AFC4-6F175D3DCCD1}">
                <a14:hiddenFill xmlns:a14="http://schemas.microsoft.com/office/drawing/2010/main">
                  <a:noFill/>
                </a14:hiddenFill>
              </a:ext>
            </a:extLst>
          </p:spPr>
          <p:style>
            <a:lnRef idx="2">
              <a:schemeClr val="accent1"/>
            </a:lnRef>
            <a:fillRef idx="1">
              <a:schemeClr val="lt1"/>
            </a:fillRef>
            <a:effectRef idx="0">
              <a:schemeClr val="accent1"/>
            </a:effectRef>
            <a:fontRef idx="minor">
              <a:schemeClr val="dk1"/>
            </a:fontRef>
          </p:style>
          <p:txBody>
            <a:bodyPr/>
            <a:lstStyle/>
            <a:p>
              <a:endParaRPr lang="fr-CA" b="1">
                <a:latin typeface="Arial Narrow" panose="020B0606020202030204" pitchFamily="34" charset="0"/>
              </a:endParaRPr>
            </a:p>
          </p:txBody>
        </p:sp>
        <p:sp>
          <p:nvSpPr>
            <p:cNvPr id="15379" name="Line 17"/>
            <p:cNvSpPr>
              <a:spLocks noChangeShapeType="1"/>
            </p:cNvSpPr>
            <p:nvPr/>
          </p:nvSpPr>
          <p:spPr bwMode="auto">
            <a:xfrm>
              <a:off x="8077200" y="2971800"/>
              <a:ext cx="0" cy="1981200"/>
            </a:xfrm>
            <a:prstGeom prst="line">
              <a:avLst/>
            </a:prstGeom>
            <a:ln>
              <a:headEnd/>
              <a:tailEnd/>
            </a:ln>
            <a:extLst>
              <a:ext uri="{909E8E84-426E-40DD-AFC4-6F175D3DCCD1}">
                <a14:hiddenFill xmlns:a14="http://schemas.microsoft.com/office/drawing/2010/main">
                  <a:noFill/>
                </a14:hiddenFill>
              </a:ext>
            </a:extLst>
          </p:spPr>
          <p:style>
            <a:lnRef idx="2">
              <a:schemeClr val="accent1"/>
            </a:lnRef>
            <a:fillRef idx="1">
              <a:schemeClr val="lt1"/>
            </a:fillRef>
            <a:effectRef idx="0">
              <a:schemeClr val="accent1"/>
            </a:effectRef>
            <a:fontRef idx="minor">
              <a:schemeClr val="dk1"/>
            </a:fontRef>
          </p:style>
          <p:txBody>
            <a:bodyPr/>
            <a:lstStyle/>
            <a:p>
              <a:endParaRPr lang="fr-CA" b="1">
                <a:latin typeface="Arial Narrow" panose="020B0606020202030204" pitchFamily="34" charset="0"/>
              </a:endParaRPr>
            </a:p>
          </p:txBody>
        </p:sp>
        <p:sp>
          <p:nvSpPr>
            <p:cNvPr id="15380" name="Line 18"/>
            <p:cNvSpPr>
              <a:spLocks noChangeShapeType="1"/>
            </p:cNvSpPr>
            <p:nvPr/>
          </p:nvSpPr>
          <p:spPr bwMode="auto">
            <a:xfrm flipH="1">
              <a:off x="2133600" y="4953000"/>
              <a:ext cx="5943600" cy="0"/>
            </a:xfrm>
            <a:prstGeom prst="line">
              <a:avLst/>
            </a:prstGeom>
            <a:ln>
              <a:headEnd/>
              <a:tailEnd/>
            </a:ln>
            <a:extLst>
              <a:ext uri="{909E8E84-426E-40DD-AFC4-6F175D3DCCD1}">
                <a14:hiddenFill xmlns:a14="http://schemas.microsoft.com/office/drawing/2010/main">
                  <a:noFill/>
                </a14:hiddenFill>
              </a:ext>
            </a:extLst>
          </p:spPr>
          <p:style>
            <a:lnRef idx="2">
              <a:schemeClr val="accent1"/>
            </a:lnRef>
            <a:fillRef idx="1">
              <a:schemeClr val="lt1"/>
            </a:fillRef>
            <a:effectRef idx="0">
              <a:schemeClr val="accent1"/>
            </a:effectRef>
            <a:fontRef idx="minor">
              <a:schemeClr val="dk1"/>
            </a:fontRef>
          </p:style>
          <p:txBody>
            <a:bodyPr/>
            <a:lstStyle/>
            <a:p>
              <a:endParaRPr lang="fr-CA" b="1">
                <a:latin typeface="Arial Narrow" panose="020B0606020202030204" pitchFamily="34" charset="0"/>
              </a:endParaRPr>
            </a:p>
          </p:txBody>
        </p:sp>
        <p:sp>
          <p:nvSpPr>
            <p:cNvPr id="15381" name="Line 19"/>
            <p:cNvSpPr>
              <a:spLocks noChangeShapeType="1"/>
            </p:cNvSpPr>
            <p:nvPr/>
          </p:nvSpPr>
          <p:spPr bwMode="auto">
            <a:xfrm flipV="1">
              <a:off x="2133600" y="2743200"/>
              <a:ext cx="0" cy="2209800"/>
            </a:xfrm>
            <a:prstGeom prst="line">
              <a:avLst/>
            </a:prstGeom>
            <a:ln>
              <a:headEnd/>
              <a:tailEnd type="triangle" w="med" len="med"/>
            </a:ln>
            <a:extLst>
              <a:ext uri="{909E8E84-426E-40DD-AFC4-6F175D3DCCD1}">
                <a14:hiddenFill xmlns:a14="http://schemas.microsoft.com/office/drawing/2010/main">
                  <a:noFill/>
                </a14:hiddenFill>
              </a:ext>
            </a:extLst>
          </p:spPr>
          <p:style>
            <a:lnRef idx="2">
              <a:schemeClr val="accent1"/>
            </a:lnRef>
            <a:fillRef idx="1">
              <a:schemeClr val="lt1"/>
            </a:fillRef>
            <a:effectRef idx="0">
              <a:schemeClr val="accent1"/>
            </a:effectRef>
            <a:fontRef idx="minor">
              <a:schemeClr val="dk1"/>
            </a:fontRef>
          </p:style>
          <p:txBody>
            <a:bodyPr/>
            <a:lstStyle/>
            <a:p>
              <a:endParaRPr lang="fr-CA" b="1">
                <a:latin typeface="Arial Narrow" panose="020B0606020202030204" pitchFamily="34" charset="0"/>
              </a:endParaRPr>
            </a:p>
          </p:txBody>
        </p:sp>
      </p:grpSp>
      <p:pic>
        <p:nvPicPr>
          <p:cNvPr id="22" name="Image 21">
            <a:extLst>
              <a:ext uri="{FF2B5EF4-FFF2-40B4-BE49-F238E27FC236}">
                <a16:creationId xmlns:a16="http://schemas.microsoft.com/office/drawing/2014/main" id="{8DE0C98C-84DA-4640-8914-8462289F6322}"/>
              </a:ext>
            </a:extLst>
          </p:cNvPr>
          <p:cNvPicPr>
            <a:picLocks noChangeAspect="1"/>
          </p:cNvPicPr>
          <p:nvPr>
            <p:custDataLst>
              <p:tags r:id="rId4"/>
            </p:custDataLst>
          </p:nvPr>
        </p:nvPicPr>
        <p:blipFill>
          <a:blip r:embed="rId10"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743646" y="2917291"/>
            <a:ext cx="683341" cy="776156"/>
          </a:xfrm>
          <a:prstGeom prst="rect">
            <a:avLst/>
          </a:prstGeom>
        </p:spPr>
      </p:pic>
      <p:pic>
        <p:nvPicPr>
          <p:cNvPr id="23" name="Image 22">
            <a:extLst>
              <a:ext uri="{FF2B5EF4-FFF2-40B4-BE49-F238E27FC236}">
                <a16:creationId xmlns:a16="http://schemas.microsoft.com/office/drawing/2014/main" id="{61A69089-3D6B-4304-A0C5-7B90109E7590}"/>
              </a:ext>
            </a:extLst>
          </p:cNvPr>
          <p:cNvPicPr>
            <a:picLocks noChangeAspect="1"/>
          </p:cNvPicPr>
          <p:nvPr>
            <p:custDataLst>
              <p:tags r:id="rId5"/>
            </p:custDataLst>
          </p:nvPr>
        </p:nvPicPr>
        <p:blipFill>
          <a:blip r:embed="rId11"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3189893" y="2663714"/>
            <a:ext cx="673720" cy="982338"/>
          </a:xfrm>
          <a:prstGeom prst="rect">
            <a:avLst/>
          </a:prstGeom>
        </p:spPr>
      </p:pic>
      <p:pic>
        <p:nvPicPr>
          <p:cNvPr id="24" name="Image 23">
            <a:extLst>
              <a:ext uri="{FF2B5EF4-FFF2-40B4-BE49-F238E27FC236}">
                <a16:creationId xmlns:a16="http://schemas.microsoft.com/office/drawing/2014/main" id="{60A5D758-F2C8-41B8-8354-86F749834A76}"/>
              </a:ext>
            </a:extLst>
          </p:cNvPr>
          <p:cNvPicPr>
            <a:picLocks noChangeAspect="1"/>
          </p:cNvPicPr>
          <p:nvPr>
            <p:custDataLst>
              <p:tags r:id="rId6"/>
            </p:custDataLst>
          </p:nvPr>
        </p:nvPicPr>
        <p:blipFill>
          <a:blip r:embed="rId12" cstate="print">
            <a:duotone>
              <a:schemeClr val="accent2">
                <a:shade val="45000"/>
                <a:satMod val="135000"/>
              </a:schemeClr>
              <a:prstClr val="white"/>
            </a:duotone>
            <a:extLst>
              <a:ext uri="{BEBA8EAE-BF5A-486C-A8C5-ECC9F3942E4B}">
                <a14:imgProps xmlns:a14="http://schemas.microsoft.com/office/drawing/2010/main">
                  <a14:imgLayer r:embed="rId13">
                    <a14:imgEffect>
                      <a14:saturation sat="0"/>
                    </a14:imgEffect>
                  </a14:imgLayer>
                </a14:imgProps>
              </a:ext>
              <a:ext uri="{28A0092B-C50C-407E-A947-70E740481C1C}">
                <a14:useLocalDpi xmlns:a14="http://schemas.microsoft.com/office/drawing/2010/main" val="0"/>
              </a:ext>
            </a:extLst>
          </a:blip>
          <a:stretch>
            <a:fillRect/>
          </a:stretch>
        </p:blipFill>
        <p:spPr>
          <a:xfrm>
            <a:off x="5386117" y="1548736"/>
            <a:ext cx="725307" cy="1030022"/>
          </a:xfrm>
          <a:prstGeom prst="rect">
            <a:avLst/>
          </a:prstGeom>
        </p:spPr>
      </p:pic>
      <p:pic>
        <p:nvPicPr>
          <p:cNvPr id="25" name="Image 24">
            <a:extLst>
              <a:ext uri="{FF2B5EF4-FFF2-40B4-BE49-F238E27FC236}">
                <a16:creationId xmlns:a16="http://schemas.microsoft.com/office/drawing/2014/main" id="{EB8A5108-7C75-4625-A457-1DE7CABB156E}"/>
              </a:ext>
            </a:extLst>
          </p:cNvPr>
          <p:cNvPicPr>
            <a:picLocks noChangeAspect="1"/>
          </p:cNvPicPr>
          <p:nvPr>
            <p:custDataLst>
              <p:tags r:id="rId7"/>
            </p:custDataLst>
          </p:nvPr>
        </p:nvPicPr>
        <p:blipFill>
          <a:blip r:embed="rId14" cstate="print">
            <a:clrChange>
              <a:clrFrom>
                <a:srgbClr val="808080"/>
              </a:clrFrom>
              <a:clrTo>
                <a:srgbClr val="808080">
                  <a:alpha val="0"/>
                </a:srgbClr>
              </a:clrTo>
            </a:clrChange>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5362219" y="3886497"/>
            <a:ext cx="871861" cy="871861"/>
          </a:xfrm>
          <a:prstGeom prst="rect">
            <a:avLst/>
          </a:prstGeom>
        </p:spPr>
      </p:pic>
      <p:pic>
        <p:nvPicPr>
          <p:cNvPr id="3" name="Image 2">
            <a:extLst>
              <a:ext uri="{FF2B5EF4-FFF2-40B4-BE49-F238E27FC236}">
                <a16:creationId xmlns:a16="http://schemas.microsoft.com/office/drawing/2014/main" id="{090AEDB1-AD34-4892-955E-68964DBF3572}"/>
              </a:ext>
            </a:extLst>
          </p:cNvPr>
          <p:cNvPicPr>
            <a:picLocks noChangeAspect="1"/>
          </p:cNvPicPr>
          <p:nvPr>
            <p:custDataLst>
              <p:tags r:id="rId8"/>
            </p:custDataLst>
          </p:nvPr>
        </p:nvPicPr>
        <p:blipFill>
          <a:blip r:embed="rId1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534926" y="2691431"/>
            <a:ext cx="1377660" cy="916144"/>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custDataLst>
              <p:tags r:id="rId1"/>
            </p:custDataLst>
          </p:nvPr>
        </p:nvSpPr>
        <p:spPr>
          <a:xfrm>
            <a:off x="228600" y="76200"/>
            <a:ext cx="9023920" cy="1143000"/>
          </a:xfrm>
        </p:spPr>
        <p:txBody>
          <a:bodyPr>
            <a:normAutofit fontScale="90000"/>
          </a:bodyPr>
          <a:lstStyle/>
          <a:p>
            <a:r>
              <a:rPr lang="fr-CA" altLang="fr-FR" dirty="0"/>
              <a:t>La qualité et l’entreprise - Amorcer un programme de qualité</a:t>
            </a:r>
            <a:endParaRPr lang="en-US" altLang="fr-FR" dirty="0"/>
          </a:p>
        </p:txBody>
      </p:sp>
      <p:sp>
        <p:nvSpPr>
          <p:cNvPr id="5" name="Espace réservé du contenu 4">
            <a:extLst>
              <a:ext uri="{FF2B5EF4-FFF2-40B4-BE49-F238E27FC236}">
                <a16:creationId xmlns:a16="http://schemas.microsoft.com/office/drawing/2014/main" id="{641FE9D5-C96C-4B3D-BB1B-A9D8F1EA18C4}"/>
              </a:ext>
            </a:extLst>
          </p:cNvPr>
          <p:cNvSpPr>
            <a:spLocks noGrp="1"/>
          </p:cNvSpPr>
          <p:nvPr>
            <p:ph idx="1"/>
            <p:custDataLst>
              <p:tags r:id="rId2"/>
            </p:custDataLst>
          </p:nvPr>
        </p:nvSpPr>
        <p:spPr/>
        <p:txBody>
          <a:bodyPr>
            <a:normAutofit/>
          </a:bodyPr>
          <a:lstStyle/>
          <a:p>
            <a:r>
              <a:rPr lang="fr-CA" altLang="fr-FR" dirty="0"/>
              <a:t>Préparer et diffuser une politique de qualité</a:t>
            </a:r>
          </a:p>
          <a:p>
            <a:pPr lvl="1"/>
            <a:r>
              <a:rPr lang="fr-CA" altLang="fr-FR" dirty="0"/>
              <a:t>implication de la haute direction</a:t>
            </a:r>
          </a:p>
          <a:p>
            <a:r>
              <a:rPr lang="fr-CA" altLang="fr-FR" dirty="0"/>
              <a:t>Créer une unité de soutien de qualité</a:t>
            </a:r>
          </a:p>
          <a:p>
            <a:pPr lvl="1"/>
            <a:r>
              <a:rPr lang="fr-CA" altLang="fr-FR" dirty="0"/>
              <a:t>assurance de la qualité du logiciel</a:t>
            </a:r>
          </a:p>
          <a:p>
            <a:endParaRPr lang="fr-CA" dirty="0"/>
          </a:p>
        </p:txBody>
      </p:sp>
      <p:sp>
        <p:nvSpPr>
          <p:cNvPr id="16387"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3EE1211-EC94-4E7A-97EE-E1B91987899C}" type="slidenum">
              <a:rPr lang="en-US" altLang="en-US" smtClean="0"/>
              <a:pPr/>
              <a:t>59</a:t>
            </a:fld>
            <a:endParaRPr lang="en-US" altLang="en-US"/>
          </a:p>
        </p:txBody>
      </p:sp>
      <p:sp>
        <p:nvSpPr>
          <p:cNvPr id="16389" name="Rectangle 3"/>
          <p:cNvSpPr>
            <a:spLocks noChangeArrowheads="1"/>
          </p:cNvSpPr>
          <p:nvPr>
            <p:custDataLst>
              <p:tags r:id="rId4"/>
            </p:custDataLst>
          </p:nvPr>
        </p:nvSpPr>
        <p:spPr bwMode="auto">
          <a:xfrm>
            <a:off x="381000" y="609600"/>
            <a:ext cx="82296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eaLnBrk="0" hangingPunct="0">
              <a:defRPr>
                <a:solidFill>
                  <a:schemeClr val="tx1"/>
                </a:solidFill>
                <a:latin typeface="Arial" charset="0"/>
              </a:defRPr>
            </a:lvl1pPr>
            <a:lvl2pPr marL="952500" indent="-49530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1600" dirty="0"/>
          </a:p>
        </p:txBody>
      </p:sp>
      <p:pic>
        <p:nvPicPr>
          <p:cNvPr id="2" name="Image 1">
            <a:extLst>
              <a:ext uri="{FF2B5EF4-FFF2-40B4-BE49-F238E27FC236}">
                <a16:creationId xmlns:a16="http://schemas.microsoft.com/office/drawing/2014/main" id="{F389A208-D9BD-4B44-B4EE-EBAA3B22EE52}"/>
              </a:ext>
            </a:extLst>
          </p:cNvPr>
          <p:cNvPicPr>
            <a:picLocks noChangeAspect="1"/>
          </p:cNvPicPr>
          <p:nvPr>
            <p:custDataLst>
              <p:tags r:id="rId5"/>
            </p:custDataLst>
          </p:nvPr>
        </p:nvPicPr>
        <p:blipFill>
          <a:blip r:embed="rId9"/>
          <a:stretch>
            <a:fillRect/>
          </a:stretch>
        </p:blipFill>
        <p:spPr>
          <a:xfrm>
            <a:off x="228600" y="5384085"/>
            <a:ext cx="2979420" cy="1337390"/>
          </a:xfrm>
          <a:prstGeom prst="rect">
            <a:avLst/>
          </a:prstGeom>
        </p:spPr>
      </p:pic>
      <p:sp>
        <p:nvSpPr>
          <p:cNvPr id="3" name="Rectangle 2">
            <a:extLst>
              <a:ext uri="{FF2B5EF4-FFF2-40B4-BE49-F238E27FC236}">
                <a16:creationId xmlns:a16="http://schemas.microsoft.com/office/drawing/2014/main" id="{E800FEE2-1F2F-4B86-9F97-F8FF372D779B}"/>
              </a:ext>
            </a:extLst>
          </p:cNvPr>
          <p:cNvSpPr/>
          <p:nvPr>
            <p:custDataLst>
              <p:tags r:id="rId6"/>
            </p:custDataLst>
          </p:nvPr>
        </p:nvSpPr>
        <p:spPr>
          <a:xfrm>
            <a:off x="228600" y="5785365"/>
            <a:ext cx="490972" cy="307931"/>
          </a:xfrm>
          <a:prstGeom prst="rect">
            <a:avLst/>
          </a:prstGeom>
          <a:solidFill>
            <a:srgbClr val="FFFF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pic>
        <p:nvPicPr>
          <p:cNvPr id="6" name="Image 5">
            <a:extLst>
              <a:ext uri="{FF2B5EF4-FFF2-40B4-BE49-F238E27FC236}">
                <a16:creationId xmlns:a16="http://schemas.microsoft.com/office/drawing/2014/main" id="{89FD419D-B80E-497D-A7BD-0F13162BF329}"/>
              </a:ext>
            </a:extLst>
          </p:cNvPr>
          <p:cNvPicPr>
            <a:picLocks noChangeAspect="1"/>
          </p:cNvPicPr>
          <p:nvPr>
            <p:custDataLst>
              <p:tags r:id="rId7"/>
            </p:custDataLst>
          </p:nvPr>
        </p:nvPicPr>
        <p:blipFill>
          <a:blip r:embed="rId10" cstate="print">
            <a:extLst>
              <a:ext uri="{28A0092B-C50C-407E-A947-70E740481C1C}">
                <a14:useLocalDpi xmlns:a14="http://schemas.microsoft.com/office/drawing/2010/main" val="0"/>
              </a:ext>
            </a:extLst>
          </a:blip>
          <a:stretch>
            <a:fillRect/>
          </a:stretch>
        </p:blipFill>
        <p:spPr>
          <a:xfrm>
            <a:off x="6517986" y="4875182"/>
            <a:ext cx="1602680" cy="18203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3" name="Rectangle 33"/>
          <p:cNvSpPr>
            <a:spLocks noGrp="1" noChangeArrowheads="1"/>
          </p:cNvSpPr>
          <p:nvPr>
            <p:ph type="title"/>
            <p:custDataLst>
              <p:tags r:id="rId1"/>
            </p:custDataLst>
          </p:nvPr>
        </p:nvSpPr>
        <p:spPr>
          <a:xfrm>
            <a:off x="228600" y="76200"/>
            <a:ext cx="8591872" cy="1143000"/>
          </a:xfrm>
        </p:spPr>
        <p:txBody>
          <a:bodyPr>
            <a:normAutofit fontScale="90000"/>
          </a:bodyPr>
          <a:lstStyle/>
          <a:p>
            <a:r>
              <a:rPr lang="fr-CA" altLang="fr-FR" dirty="0"/>
              <a:t>Qualité des logiciels – Processus efficace des logiciels</a:t>
            </a:r>
          </a:p>
        </p:txBody>
      </p:sp>
      <p:sp>
        <p:nvSpPr>
          <p:cNvPr id="4" name="Espace réservé du contenu 3">
            <a:extLst>
              <a:ext uri="{FF2B5EF4-FFF2-40B4-BE49-F238E27FC236}">
                <a16:creationId xmlns:a16="http://schemas.microsoft.com/office/drawing/2014/main" id="{EDF37874-5A0B-4DCD-9173-C93A42D67EE3}"/>
              </a:ext>
            </a:extLst>
          </p:cNvPr>
          <p:cNvSpPr>
            <a:spLocks noGrp="1"/>
          </p:cNvSpPr>
          <p:nvPr>
            <p:ph idx="1"/>
            <p:custDataLst>
              <p:tags r:id="rId2"/>
            </p:custDataLst>
          </p:nvPr>
        </p:nvSpPr>
        <p:spPr/>
        <p:txBody>
          <a:bodyPr>
            <a:normAutofit/>
          </a:bodyPr>
          <a:lstStyle/>
          <a:p>
            <a:pPr marL="57150" indent="0" algn="ctr">
              <a:buNone/>
            </a:pPr>
            <a:endParaRPr lang="fr-CA" altLang="fr-FR" dirty="0"/>
          </a:p>
          <a:p>
            <a:pPr marL="57150" indent="0" algn="ctr">
              <a:buNone/>
            </a:pPr>
            <a:endParaRPr lang="fr-CA" altLang="fr-FR" dirty="0"/>
          </a:p>
          <a:p>
            <a:pPr marL="57150" indent="0" algn="ctr">
              <a:buNone/>
            </a:pPr>
            <a:r>
              <a:rPr lang="fr-CA" altLang="fr-FR" dirty="0"/>
              <a:t>« </a:t>
            </a:r>
            <a:r>
              <a:rPr lang="fr-CA" altLang="fr-FR" i="1" dirty="0"/>
              <a:t>La qualité d’un logiciel se détermine grandement par la qualité du processus utilisé pour le produire et le maintenir</a:t>
            </a:r>
            <a:r>
              <a:rPr lang="fr-CA" altLang="fr-FR" dirty="0"/>
              <a:t> »</a:t>
            </a:r>
          </a:p>
          <a:p>
            <a:pPr marL="0" indent="0" algn="r">
              <a:buNone/>
            </a:pPr>
            <a:r>
              <a:rPr lang="fr-CA" altLang="fr-FR" sz="1600" dirty="0"/>
              <a:t>hypothèse du secteur manufacturier</a:t>
            </a:r>
          </a:p>
          <a:p>
            <a:endParaRPr lang="fr-CA" dirty="0"/>
          </a:p>
        </p:txBody>
      </p:sp>
      <p:sp>
        <p:nvSpPr>
          <p:cNvPr id="7171" name="Espace réservé du numéro de diapositive 2"/>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2B27C23-2D91-4C39-B5B3-017C23B3D71F}" type="slidenum">
              <a:rPr lang="en-US" altLang="en-US" smtClean="0"/>
              <a:pPr/>
              <a:t>6</a:t>
            </a:fld>
            <a:endParaRPr lang="en-US" altLang="en-US"/>
          </a:p>
        </p:txBody>
      </p:sp>
      <p:pic>
        <p:nvPicPr>
          <p:cNvPr id="7" name="Image 6">
            <a:extLst>
              <a:ext uri="{FF2B5EF4-FFF2-40B4-BE49-F238E27FC236}">
                <a16:creationId xmlns:a16="http://schemas.microsoft.com/office/drawing/2014/main" id="{A36FA0E2-BD97-473D-9205-B53C12DEF3A0}"/>
              </a:ext>
            </a:extLst>
          </p:cNvPr>
          <p:cNvPicPr>
            <a:picLocks noChangeAspect="1"/>
          </p:cNvPicPr>
          <p:nvPr>
            <p:custDataLst>
              <p:tags r:id="rId4"/>
            </p:custDataLst>
          </p:nvPr>
        </p:nvPicPr>
        <p:blipFill>
          <a:blip r:embed="rId6">
            <a:extLst>
              <a:ext uri="{28A0092B-C50C-407E-A947-70E740481C1C}">
                <a14:useLocalDpi xmlns:a14="http://schemas.microsoft.com/office/drawing/2010/main" val="0"/>
              </a:ext>
            </a:extLst>
          </a:blip>
          <a:stretch>
            <a:fillRect/>
          </a:stretch>
        </p:blipFill>
        <p:spPr>
          <a:xfrm>
            <a:off x="3722665" y="4941168"/>
            <a:ext cx="1546269" cy="1524180"/>
          </a:xfrm>
          <a:prstGeom prst="rect">
            <a:avLst/>
          </a:prstGeom>
        </p:spPr>
      </p:pic>
    </p:spTree>
    <p:extLst>
      <p:ext uri="{BB962C8B-B14F-4D97-AF65-F5344CB8AC3E}">
        <p14:creationId xmlns:p14="http://schemas.microsoft.com/office/powerpoint/2010/main" val="39134191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custDataLst>
              <p:tags r:id="rId1"/>
            </p:custDataLst>
          </p:nvPr>
        </p:nvSpPr>
        <p:spPr>
          <a:xfrm>
            <a:off x="228600" y="76200"/>
            <a:ext cx="9023920" cy="1143000"/>
          </a:xfrm>
        </p:spPr>
        <p:txBody>
          <a:bodyPr>
            <a:normAutofit fontScale="90000"/>
          </a:bodyPr>
          <a:lstStyle/>
          <a:p>
            <a:r>
              <a:rPr lang="fr-CA" altLang="fr-FR" dirty="0"/>
              <a:t>La qualité et l’entreprise - </a:t>
            </a:r>
            <a:br>
              <a:rPr lang="fr-CA" altLang="fr-FR" dirty="0"/>
            </a:br>
            <a:r>
              <a:rPr lang="fr-CA" altLang="fr-FR" dirty="0"/>
              <a:t>Planifier un programme de qualité</a:t>
            </a:r>
            <a:endParaRPr lang="en-US" altLang="fr-FR" dirty="0"/>
          </a:p>
        </p:txBody>
      </p:sp>
      <p:sp>
        <p:nvSpPr>
          <p:cNvPr id="5" name="Espace réservé du contenu 4">
            <a:extLst>
              <a:ext uri="{FF2B5EF4-FFF2-40B4-BE49-F238E27FC236}">
                <a16:creationId xmlns:a16="http://schemas.microsoft.com/office/drawing/2014/main" id="{641FE9D5-C96C-4B3D-BB1B-A9D8F1EA18C4}"/>
              </a:ext>
            </a:extLst>
          </p:cNvPr>
          <p:cNvSpPr>
            <a:spLocks noGrp="1"/>
          </p:cNvSpPr>
          <p:nvPr>
            <p:ph idx="1"/>
            <p:custDataLst>
              <p:tags r:id="rId2"/>
            </p:custDataLst>
          </p:nvPr>
        </p:nvSpPr>
        <p:spPr/>
        <p:txBody>
          <a:bodyPr>
            <a:normAutofit/>
          </a:bodyPr>
          <a:lstStyle/>
          <a:p>
            <a:r>
              <a:rPr lang="fr-CA" altLang="fr-FR" sz="2800" dirty="0"/>
              <a:t>Évaluation de l’organisation</a:t>
            </a:r>
          </a:p>
          <a:p>
            <a:pPr lvl="1"/>
            <a:r>
              <a:rPr lang="fr-CA" altLang="fr-FR" sz="2400" dirty="0"/>
              <a:t>consultants, ISO 9000, CMM, etc.</a:t>
            </a:r>
          </a:p>
          <a:p>
            <a:r>
              <a:rPr lang="fr-CA" altLang="fr-FR" sz="2800" dirty="0"/>
              <a:t>Concevoir un système de qualité</a:t>
            </a:r>
          </a:p>
          <a:p>
            <a:pPr lvl="1"/>
            <a:r>
              <a:rPr lang="fr-CA" altLang="fr-FR" sz="2400" dirty="0"/>
              <a:t>objectifs, système de qualité, tâches, responsabilités</a:t>
            </a:r>
          </a:p>
          <a:p>
            <a:r>
              <a:rPr lang="fr-CA" altLang="fr-FR" sz="2800" dirty="0"/>
              <a:t>Planifier l’implantation du système</a:t>
            </a:r>
          </a:p>
          <a:p>
            <a:pPr lvl="1"/>
            <a:r>
              <a:rPr lang="fr-CA" altLang="fr-FR" sz="2400" dirty="0"/>
              <a:t>adoption modèle cycle de vie</a:t>
            </a:r>
          </a:p>
          <a:p>
            <a:pPr lvl="1"/>
            <a:r>
              <a:rPr lang="fr-CA" altLang="fr-FR" sz="2400" dirty="0"/>
              <a:t>procédures et standards</a:t>
            </a:r>
          </a:p>
          <a:p>
            <a:pPr lvl="1"/>
            <a:r>
              <a:rPr lang="fr-CA" altLang="fr-FR" sz="2400" dirty="0"/>
              <a:t>programme de mesures</a:t>
            </a:r>
          </a:p>
          <a:p>
            <a:pPr lvl="1"/>
            <a:r>
              <a:rPr lang="fr-CA" altLang="fr-FR" sz="2400" dirty="0"/>
              <a:t>etc.</a:t>
            </a:r>
          </a:p>
          <a:p>
            <a:endParaRPr lang="fr-CA" dirty="0"/>
          </a:p>
        </p:txBody>
      </p:sp>
      <p:sp>
        <p:nvSpPr>
          <p:cNvPr id="16387"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3EE1211-EC94-4E7A-97EE-E1B91987899C}" type="slidenum">
              <a:rPr lang="en-US" altLang="en-US" smtClean="0"/>
              <a:pPr/>
              <a:t>60</a:t>
            </a:fld>
            <a:endParaRPr lang="en-US" altLang="en-US"/>
          </a:p>
        </p:txBody>
      </p:sp>
      <p:sp>
        <p:nvSpPr>
          <p:cNvPr id="16389" name="Rectangle 3"/>
          <p:cNvSpPr>
            <a:spLocks noChangeArrowheads="1"/>
          </p:cNvSpPr>
          <p:nvPr>
            <p:custDataLst>
              <p:tags r:id="rId4"/>
            </p:custDataLst>
          </p:nvPr>
        </p:nvSpPr>
        <p:spPr bwMode="auto">
          <a:xfrm>
            <a:off x="381000" y="609600"/>
            <a:ext cx="82296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eaLnBrk="0" hangingPunct="0">
              <a:defRPr>
                <a:solidFill>
                  <a:schemeClr val="tx1"/>
                </a:solidFill>
                <a:latin typeface="Arial" charset="0"/>
              </a:defRPr>
            </a:lvl1pPr>
            <a:lvl2pPr marL="952500" indent="-49530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1600" dirty="0"/>
          </a:p>
        </p:txBody>
      </p:sp>
      <p:pic>
        <p:nvPicPr>
          <p:cNvPr id="6" name="Image 5">
            <a:extLst>
              <a:ext uri="{FF2B5EF4-FFF2-40B4-BE49-F238E27FC236}">
                <a16:creationId xmlns:a16="http://schemas.microsoft.com/office/drawing/2014/main" id="{F6809B57-BDBA-4935-AD1F-80C9EB972C49}"/>
              </a:ext>
            </a:extLst>
          </p:cNvPr>
          <p:cNvPicPr>
            <a:picLocks noChangeAspect="1"/>
          </p:cNvPicPr>
          <p:nvPr>
            <p:custDataLst>
              <p:tags r:id="rId5"/>
            </p:custDataLst>
          </p:nvPr>
        </p:nvPicPr>
        <p:blipFill>
          <a:blip r:embed="rId10"/>
          <a:stretch>
            <a:fillRect/>
          </a:stretch>
        </p:blipFill>
        <p:spPr>
          <a:xfrm>
            <a:off x="228600" y="5384085"/>
            <a:ext cx="2979420" cy="1337390"/>
          </a:xfrm>
          <a:prstGeom prst="rect">
            <a:avLst/>
          </a:prstGeom>
        </p:spPr>
      </p:pic>
      <p:sp>
        <p:nvSpPr>
          <p:cNvPr id="7" name="Rectangle 6">
            <a:extLst>
              <a:ext uri="{FF2B5EF4-FFF2-40B4-BE49-F238E27FC236}">
                <a16:creationId xmlns:a16="http://schemas.microsoft.com/office/drawing/2014/main" id="{8030649F-BCC4-46B1-BA62-A6EBECA4E262}"/>
              </a:ext>
            </a:extLst>
          </p:cNvPr>
          <p:cNvSpPr/>
          <p:nvPr>
            <p:custDataLst>
              <p:tags r:id="rId6"/>
            </p:custDataLst>
          </p:nvPr>
        </p:nvSpPr>
        <p:spPr>
          <a:xfrm>
            <a:off x="1079612" y="5764541"/>
            <a:ext cx="490972" cy="307931"/>
          </a:xfrm>
          <a:prstGeom prst="rect">
            <a:avLst/>
          </a:prstGeom>
          <a:solidFill>
            <a:srgbClr val="FFFF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pic>
        <p:nvPicPr>
          <p:cNvPr id="8" name="Image 7">
            <a:extLst>
              <a:ext uri="{FF2B5EF4-FFF2-40B4-BE49-F238E27FC236}">
                <a16:creationId xmlns:a16="http://schemas.microsoft.com/office/drawing/2014/main" id="{B330ED0E-F35D-4196-B2EF-CBD56313519A}"/>
              </a:ext>
            </a:extLst>
          </p:cNvPr>
          <p:cNvPicPr>
            <a:picLocks noChangeAspect="1"/>
          </p:cNvPicPr>
          <p:nvPr>
            <p:custDataLst>
              <p:tags r:id="rId7"/>
            </p:custDataLst>
          </p:nvPr>
        </p:nvPicPr>
        <p:blipFill>
          <a:blip r:embed="rId11" cstate="print">
            <a:extLst>
              <a:ext uri="{28A0092B-C50C-407E-A947-70E740481C1C}">
                <a14:useLocalDpi xmlns:a14="http://schemas.microsoft.com/office/drawing/2010/main" val="0"/>
              </a:ext>
            </a:extLst>
          </a:blip>
          <a:stretch>
            <a:fillRect/>
          </a:stretch>
        </p:blipFill>
        <p:spPr>
          <a:xfrm>
            <a:off x="6084168" y="4255252"/>
            <a:ext cx="1566210" cy="2283660"/>
          </a:xfrm>
          <a:prstGeom prst="rect">
            <a:avLst/>
          </a:prstGeom>
        </p:spPr>
      </p:pic>
      <p:pic>
        <p:nvPicPr>
          <p:cNvPr id="10" name="Image 9">
            <a:extLst>
              <a:ext uri="{FF2B5EF4-FFF2-40B4-BE49-F238E27FC236}">
                <a16:creationId xmlns:a16="http://schemas.microsoft.com/office/drawing/2014/main" id="{5EB6D200-C557-444B-B630-6CB2470A5F07}"/>
              </a:ext>
            </a:extLst>
          </p:cNvPr>
          <p:cNvPicPr>
            <a:picLocks noChangeAspect="1"/>
          </p:cNvPicPr>
          <p:nvPr>
            <p:custDataLst>
              <p:tags r:id="rId8"/>
            </p:custDataLst>
          </p:nvPr>
        </p:nvPicPr>
        <p:blipFill>
          <a:blip r:embed="rId12">
            <a:extLst>
              <a:ext uri="{28A0092B-C50C-407E-A947-70E740481C1C}">
                <a14:useLocalDpi xmlns:a14="http://schemas.microsoft.com/office/drawing/2010/main" val="0"/>
              </a:ext>
            </a:extLst>
          </a:blip>
          <a:stretch>
            <a:fillRect/>
          </a:stretch>
        </p:blipFill>
        <p:spPr>
          <a:xfrm>
            <a:off x="6980917" y="5404883"/>
            <a:ext cx="1338921" cy="1353965"/>
          </a:xfrm>
          <a:prstGeom prst="rect">
            <a:avLst/>
          </a:prstGeom>
        </p:spPr>
      </p:pic>
    </p:spTree>
    <p:extLst>
      <p:ext uri="{BB962C8B-B14F-4D97-AF65-F5344CB8AC3E}">
        <p14:creationId xmlns:p14="http://schemas.microsoft.com/office/powerpoint/2010/main" val="33259376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custDataLst>
              <p:tags r:id="rId1"/>
            </p:custDataLst>
          </p:nvPr>
        </p:nvSpPr>
        <p:spPr>
          <a:xfrm>
            <a:off x="228600" y="76200"/>
            <a:ext cx="7907796" cy="1143000"/>
          </a:xfrm>
        </p:spPr>
        <p:txBody>
          <a:bodyPr>
            <a:normAutofit fontScale="90000"/>
          </a:bodyPr>
          <a:lstStyle/>
          <a:p>
            <a:r>
              <a:rPr lang="fr-CA" altLang="fr-FR" dirty="0"/>
              <a:t>La qualité et l’entreprise - </a:t>
            </a:r>
            <a:br>
              <a:rPr lang="fr-CA" altLang="fr-FR" dirty="0"/>
            </a:br>
            <a:r>
              <a:rPr lang="fr-CA" altLang="fr-FR" dirty="0"/>
              <a:t>Implanter un programme culturel</a:t>
            </a:r>
            <a:endParaRPr lang="en-US" altLang="fr-FR" dirty="0"/>
          </a:p>
        </p:txBody>
      </p:sp>
      <p:sp>
        <p:nvSpPr>
          <p:cNvPr id="5" name="Espace réservé du contenu 4">
            <a:extLst>
              <a:ext uri="{FF2B5EF4-FFF2-40B4-BE49-F238E27FC236}">
                <a16:creationId xmlns:a16="http://schemas.microsoft.com/office/drawing/2014/main" id="{641FE9D5-C96C-4B3D-BB1B-A9D8F1EA18C4}"/>
              </a:ext>
            </a:extLst>
          </p:cNvPr>
          <p:cNvSpPr>
            <a:spLocks noGrp="1"/>
          </p:cNvSpPr>
          <p:nvPr>
            <p:ph idx="1"/>
            <p:custDataLst>
              <p:tags r:id="rId2"/>
            </p:custDataLst>
          </p:nvPr>
        </p:nvSpPr>
        <p:spPr/>
        <p:txBody>
          <a:bodyPr>
            <a:normAutofit/>
          </a:bodyPr>
          <a:lstStyle/>
          <a:p>
            <a:r>
              <a:rPr lang="fr-CA" altLang="fr-FR" dirty="0"/>
              <a:t>Formation</a:t>
            </a:r>
          </a:p>
          <a:p>
            <a:r>
              <a:rPr lang="fr-CA" altLang="fr-FR" dirty="0"/>
              <a:t>Initiatives de la direction</a:t>
            </a:r>
          </a:p>
          <a:p>
            <a:pPr lvl="1"/>
            <a:r>
              <a:rPr lang="fr-CA" altLang="fr-FR" dirty="0"/>
              <a:t>ex. : analyses des défauts et de leurs causes</a:t>
            </a:r>
          </a:p>
          <a:p>
            <a:r>
              <a:rPr lang="fr-CA" altLang="fr-FR" dirty="0"/>
              <a:t>Initiatives du personnel</a:t>
            </a:r>
          </a:p>
          <a:p>
            <a:pPr lvl="1"/>
            <a:r>
              <a:rPr lang="fr-CA" altLang="fr-FR" dirty="0"/>
              <a:t>ex. : cercles de qualité</a:t>
            </a:r>
          </a:p>
          <a:p>
            <a:endParaRPr lang="fr-CA" dirty="0"/>
          </a:p>
        </p:txBody>
      </p:sp>
      <p:sp>
        <p:nvSpPr>
          <p:cNvPr id="16387"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3EE1211-EC94-4E7A-97EE-E1B91987899C}" type="slidenum">
              <a:rPr lang="en-US" altLang="en-US" smtClean="0"/>
              <a:pPr/>
              <a:t>61</a:t>
            </a:fld>
            <a:endParaRPr lang="en-US" altLang="en-US"/>
          </a:p>
        </p:txBody>
      </p:sp>
      <p:sp>
        <p:nvSpPr>
          <p:cNvPr id="16389" name="Rectangle 3"/>
          <p:cNvSpPr>
            <a:spLocks noChangeArrowheads="1"/>
          </p:cNvSpPr>
          <p:nvPr>
            <p:custDataLst>
              <p:tags r:id="rId4"/>
            </p:custDataLst>
          </p:nvPr>
        </p:nvSpPr>
        <p:spPr bwMode="auto">
          <a:xfrm>
            <a:off x="381000" y="609600"/>
            <a:ext cx="82296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eaLnBrk="0" hangingPunct="0">
              <a:defRPr>
                <a:solidFill>
                  <a:schemeClr val="tx1"/>
                </a:solidFill>
                <a:latin typeface="Arial" charset="0"/>
              </a:defRPr>
            </a:lvl1pPr>
            <a:lvl2pPr marL="952500" indent="-49530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1600" dirty="0"/>
          </a:p>
        </p:txBody>
      </p:sp>
      <p:pic>
        <p:nvPicPr>
          <p:cNvPr id="6" name="Image 5">
            <a:extLst>
              <a:ext uri="{FF2B5EF4-FFF2-40B4-BE49-F238E27FC236}">
                <a16:creationId xmlns:a16="http://schemas.microsoft.com/office/drawing/2014/main" id="{DEA1A803-8142-4A8D-B1C8-2A6692BF7371}"/>
              </a:ext>
            </a:extLst>
          </p:cNvPr>
          <p:cNvPicPr>
            <a:picLocks noChangeAspect="1"/>
          </p:cNvPicPr>
          <p:nvPr>
            <p:custDataLst>
              <p:tags r:id="rId5"/>
            </p:custDataLst>
          </p:nvPr>
        </p:nvPicPr>
        <p:blipFill>
          <a:blip r:embed="rId9"/>
          <a:stretch>
            <a:fillRect/>
          </a:stretch>
        </p:blipFill>
        <p:spPr>
          <a:xfrm>
            <a:off x="228600" y="5384085"/>
            <a:ext cx="2979420" cy="1337390"/>
          </a:xfrm>
          <a:prstGeom prst="rect">
            <a:avLst/>
          </a:prstGeom>
        </p:spPr>
      </p:pic>
      <p:sp>
        <p:nvSpPr>
          <p:cNvPr id="7" name="Rectangle 6">
            <a:extLst>
              <a:ext uri="{FF2B5EF4-FFF2-40B4-BE49-F238E27FC236}">
                <a16:creationId xmlns:a16="http://schemas.microsoft.com/office/drawing/2014/main" id="{473D6EC4-EDF6-4DF3-9B5B-88A75452A43F}"/>
              </a:ext>
            </a:extLst>
          </p:cNvPr>
          <p:cNvSpPr/>
          <p:nvPr>
            <p:custDataLst>
              <p:tags r:id="rId6"/>
            </p:custDataLst>
          </p:nvPr>
        </p:nvSpPr>
        <p:spPr>
          <a:xfrm>
            <a:off x="1871700" y="5384085"/>
            <a:ext cx="490972" cy="307931"/>
          </a:xfrm>
          <a:prstGeom prst="rect">
            <a:avLst/>
          </a:prstGeom>
          <a:solidFill>
            <a:srgbClr val="FFFF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pic>
        <p:nvPicPr>
          <p:cNvPr id="3" name="Image 2">
            <a:extLst>
              <a:ext uri="{FF2B5EF4-FFF2-40B4-BE49-F238E27FC236}">
                <a16:creationId xmlns:a16="http://schemas.microsoft.com/office/drawing/2014/main" id="{791209BE-5049-4415-996D-C542249BEB36}"/>
              </a:ext>
            </a:extLst>
          </p:cNvPr>
          <p:cNvPicPr>
            <a:picLocks noChangeAspect="1"/>
          </p:cNvPicPr>
          <p:nvPr>
            <p:custDataLst>
              <p:tags r:id="rId7"/>
            </p:custDataLst>
          </p:nvPr>
        </p:nvPicPr>
        <p:blipFill>
          <a:blip r:embed="rId10" cstate="print">
            <a:extLst>
              <a:ext uri="{28A0092B-C50C-407E-A947-70E740481C1C}">
                <a14:useLocalDpi xmlns:a14="http://schemas.microsoft.com/office/drawing/2010/main" val="0"/>
              </a:ext>
            </a:extLst>
          </a:blip>
          <a:stretch>
            <a:fillRect/>
          </a:stretch>
        </p:blipFill>
        <p:spPr>
          <a:xfrm>
            <a:off x="5896025" y="4046016"/>
            <a:ext cx="1755414" cy="2492896"/>
          </a:xfrm>
          <a:prstGeom prst="rect">
            <a:avLst/>
          </a:prstGeom>
        </p:spPr>
      </p:pic>
    </p:spTree>
    <p:extLst>
      <p:ext uri="{BB962C8B-B14F-4D97-AF65-F5344CB8AC3E}">
        <p14:creationId xmlns:p14="http://schemas.microsoft.com/office/powerpoint/2010/main" val="7908778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custDataLst>
              <p:tags r:id="rId1"/>
            </p:custDataLst>
          </p:nvPr>
        </p:nvSpPr>
        <p:spPr>
          <a:xfrm>
            <a:off x="228600" y="76200"/>
            <a:ext cx="8159824" cy="1143000"/>
          </a:xfrm>
        </p:spPr>
        <p:txBody>
          <a:bodyPr>
            <a:normAutofit fontScale="90000"/>
          </a:bodyPr>
          <a:lstStyle/>
          <a:p>
            <a:r>
              <a:rPr lang="fr-CA" altLang="fr-FR" dirty="0"/>
              <a:t>La qualité et l’entreprise - </a:t>
            </a:r>
            <a:br>
              <a:rPr lang="fr-CA" altLang="fr-FR" dirty="0"/>
            </a:br>
            <a:r>
              <a:rPr lang="fr-CA" altLang="fr-FR" dirty="0"/>
              <a:t>Implanter un programme technique</a:t>
            </a:r>
            <a:endParaRPr lang="en-US" altLang="fr-FR" dirty="0"/>
          </a:p>
        </p:txBody>
      </p:sp>
      <p:sp>
        <p:nvSpPr>
          <p:cNvPr id="5" name="Espace réservé du contenu 4">
            <a:extLst>
              <a:ext uri="{FF2B5EF4-FFF2-40B4-BE49-F238E27FC236}">
                <a16:creationId xmlns:a16="http://schemas.microsoft.com/office/drawing/2014/main" id="{641FE9D5-C96C-4B3D-BB1B-A9D8F1EA18C4}"/>
              </a:ext>
            </a:extLst>
          </p:cNvPr>
          <p:cNvSpPr>
            <a:spLocks noGrp="1"/>
          </p:cNvSpPr>
          <p:nvPr>
            <p:ph idx="1"/>
            <p:custDataLst>
              <p:tags r:id="rId2"/>
            </p:custDataLst>
          </p:nvPr>
        </p:nvSpPr>
        <p:spPr/>
        <p:txBody>
          <a:bodyPr>
            <a:normAutofit/>
          </a:bodyPr>
          <a:lstStyle/>
          <a:p>
            <a:r>
              <a:rPr lang="fr-CA" altLang="fr-FR" dirty="0"/>
              <a:t>Adopter un cycle de vie</a:t>
            </a:r>
          </a:p>
          <a:p>
            <a:r>
              <a:rPr lang="fr-CA" altLang="fr-FR" dirty="0"/>
              <a:t>Développer des procédures et normes</a:t>
            </a:r>
          </a:p>
          <a:p>
            <a:r>
              <a:rPr lang="fr-CA" altLang="fr-FR" dirty="0"/>
              <a:t>Choisir et implanter des outils et méthodes</a:t>
            </a:r>
          </a:p>
          <a:p>
            <a:r>
              <a:rPr lang="fr-CA" altLang="fr-FR" dirty="0"/>
              <a:t>Définir et implanter des programmes de mesures</a:t>
            </a:r>
          </a:p>
          <a:p>
            <a:r>
              <a:rPr lang="fr-CA" altLang="fr-FR" dirty="0"/>
              <a:t>Assurer la formation</a:t>
            </a:r>
          </a:p>
          <a:p>
            <a:endParaRPr lang="fr-CA" dirty="0"/>
          </a:p>
        </p:txBody>
      </p:sp>
      <p:sp>
        <p:nvSpPr>
          <p:cNvPr id="16387"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3EE1211-EC94-4E7A-97EE-E1B91987899C}" type="slidenum">
              <a:rPr lang="en-US" altLang="en-US" smtClean="0"/>
              <a:pPr/>
              <a:t>62</a:t>
            </a:fld>
            <a:endParaRPr lang="en-US" altLang="en-US"/>
          </a:p>
        </p:txBody>
      </p:sp>
      <p:sp>
        <p:nvSpPr>
          <p:cNvPr id="16389" name="Rectangle 3"/>
          <p:cNvSpPr>
            <a:spLocks noChangeArrowheads="1"/>
          </p:cNvSpPr>
          <p:nvPr>
            <p:custDataLst>
              <p:tags r:id="rId4"/>
            </p:custDataLst>
          </p:nvPr>
        </p:nvSpPr>
        <p:spPr bwMode="auto">
          <a:xfrm>
            <a:off x="381000" y="609600"/>
            <a:ext cx="82296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eaLnBrk="0" hangingPunct="0">
              <a:defRPr>
                <a:solidFill>
                  <a:schemeClr val="tx1"/>
                </a:solidFill>
                <a:latin typeface="Arial" charset="0"/>
              </a:defRPr>
            </a:lvl1pPr>
            <a:lvl2pPr marL="952500" indent="-49530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1600" dirty="0"/>
          </a:p>
        </p:txBody>
      </p:sp>
      <p:pic>
        <p:nvPicPr>
          <p:cNvPr id="6" name="Image 5">
            <a:extLst>
              <a:ext uri="{FF2B5EF4-FFF2-40B4-BE49-F238E27FC236}">
                <a16:creationId xmlns:a16="http://schemas.microsoft.com/office/drawing/2014/main" id="{971C6601-AE27-4541-8AD2-9B693EA3A9EB}"/>
              </a:ext>
            </a:extLst>
          </p:cNvPr>
          <p:cNvPicPr>
            <a:picLocks noChangeAspect="1"/>
          </p:cNvPicPr>
          <p:nvPr>
            <p:custDataLst>
              <p:tags r:id="rId5"/>
            </p:custDataLst>
          </p:nvPr>
        </p:nvPicPr>
        <p:blipFill>
          <a:blip r:embed="rId9"/>
          <a:stretch>
            <a:fillRect/>
          </a:stretch>
        </p:blipFill>
        <p:spPr>
          <a:xfrm>
            <a:off x="228600" y="5384085"/>
            <a:ext cx="2979420" cy="1337390"/>
          </a:xfrm>
          <a:prstGeom prst="rect">
            <a:avLst/>
          </a:prstGeom>
        </p:spPr>
      </p:pic>
      <p:sp>
        <p:nvSpPr>
          <p:cNvPr id="7" name="Rectangle 6">
            <a:extLst>
              <a:ext uri="{FF2B5EF4-FFF2-40B4-BE49-F238E27FC236}">
                <a16:creationId xmlns:a16="http://schemas.microsoft.com/office/drawing/2014/main" id="{13197730-E609-4CC4-8D5B-A6213F34543D}"/>
              </a:ext>
            </a:extLst>
          </p:cNvPr>
          <p:cNvSpPr/>
          <p:nvPr>
            <p:custDataLst>
              <p:tags r:id="rId6"/>
            </p:custDataLst>
          </p:nvPr>
        </p:nvSpPr>
        <p:spPr>
          <a:xfrm>
            <a:off x="1835696" y="6202384"/>
            <a:ext cx="490972" cy="307931"/>
          </a:xfrm>
          <a:prstGeom prst="rect">
            <a:avLst/>
          </a:prstGeom>
          <a:solidFill>
            <a:srgbClr val="FFFF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pic>
        <p:nvPicPr>
          <p:cNvPr id="3" name="Image 2">
            <a:extLst>
              <a:ext uri="{FF2B5EF4-FFF2-40B4-BE49-F238E27FC236}">
                <a16:creationId xmlns:a16="http://schemas.microsoft.com/office/drawing/2014/main" id="{A70611AB-7D2D-42CA-B75F-5DE2C82CDF88}"/>
              </a:ext>
            </a:extLst>
          </p:cNvPr>
          <p:cNvPicPr>
            <a:picLocks noChangeAspect="1"/>
          </p:cNvPicPr>
          <p:nvPr>
            <p:custDataLst>
              <p:tags r:id="rId7"/>
            </p:custDataLst>
          </p:nvPr>
        </p:nvPicPr>
        <p:blipFill>
          <a:blip r:embed="rId10" cstate="print">
            <a:clrChange>
              <a:clrFrom>
                <a:srgbClr val="808080"/>
              </a:clrFrom>
              <a:clrTo>
                <a:srgbClr val="808080">
                  <a:alpha val="0"/>
                </a:srgbClr>
              </a:clrTo>
            </a:clrChange>
            <a:extLst>
              <a:ext uri="{28A0092B-C50C-407E-A947-70E740481C1C}">
                <a14:useLocalDpi xmlns:a14="http://schemas.microsoft.com/office/drawing/2010/main" val="0"/>
              </a:ext>
            </a:extLst>
          </a:blip>
          <a:stretch>
            <a:fillRect/>
          </a:stretch>
        </p:blipFill>
        <p:spPr>
          <a:xfrm>
            <a:off x="5903293" y="4080464"/>
            <a:ext cx="2384884" cy="2384884"/>
          </a:xfrm>
          <a:prstGeom prst="rect">
            <a:avLst/>
          </a:prstGeom>
        </p:spPr>
      </p:pic>
    </p:spTree>
    <p:extLst>
      <p:ext uri="{BB962C8B-B14F-4D97-AF65-F5344CB8AC3E}">
        <p14:creationId xmlns:p14="http://schemas.microsoft.com/office/powerpoint/2010/main" val="5104996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custDataLst>
              <p:tags r:id="rId1"/>
            </p:custDataLst>
          </p:nvPr>
        </p:nvSpPr>
        <p:spPr>
          <a:xfrm>
            <a:off x="228600" y="76200"/>
            <a:ext cx="8678732" cy="1143000"/>
          </a:xfrm>
        </p:spPr>
        <p:txBody>
          <a:bodyPr>
            <a:normAutofit fontScale="90000"/>
          </a:bodyPr>
          <a:lstStyle/>
          <a:p>
            <a:r>
              <a:rPr lang="fr-CA" altLang="fr-FR" dirty="0"/>
              <a:t>La qualité et l’entreprise - </a:t>
            </a:r>
            <a:br>
              <a:rPr lang="fr-CA" altLang="fr-FR" dirty="0"/>
            </a:br>
            <a:r>
              <a:rPr lang="fr-CA" altLang="fr-FR" dirty="0"/>
              <a:t>Revoir et évaluer</a:t>
            </a:r>
            <a:endParaRPr lang="en-US" altLang="fr-FR" dirty="0"/>
          </a:p>
        </p:txBody>
      </p:sp>
      <p:sp>
        <p:nvSpPr>
          <p:cNvPr id="5" name="Espace réservé du contenu 4">
            <a:extLst>
              <a:ext uri="{FF2B5EF4-FFF2-40B4-BE49-F238E27FC236}">
                <a16:creationId xmlns:a16="http://schemas.microsoft.com/office/drawing/2014/main" id="{641FE9D5-C96C-4B3D-BB1B-A9D8F1EA18C4}"/>
              </a:ext>
            </a:extLst>
          </p:cNvPr>
          <p:cNvSpPr>
            <a:spLocks noGrp="1"/>
          </p:cNvSpPr>
          <p:nvPr>
            <p:ph idx="1"/>
            <p:custDataLst>
              <p:tags r:id="rId2"/>
            </p:custDataLst>
          </p:nvPr>
        </p:nvSpPr>
        <p:spPr/>
        <p:txBody>
          <a:bodyPr>
            <a:normAutofit/>
          </a:bodyPr>
          <a:lstStyle/>
          <a:p>
            <a:r>
              <a:rPr lang="fr-FR" dirty="0"/>
              <a:t>Chaque partie doit être surveillée</a:t>
            </a:r>
          </a:p>
          <a:p>
            <a:pPr lvl="1"/>
            <a:r>
              <a:rPr lang="fr-FR" dirty="0"/>
              <a:t>structure de l'organisation et responsabilités</a:t>
            </a:r>
          </a:p>
          <a:p>
            <a:pPr lvl="1"/>
            <a:r>
              <a:rPr lang="fr-FR" dirty="0"/>
              <a:t>procédures et normes</a:t>
            </a:r>
          </a:p>
          <a:p>
            <a:pPr lvl="1"/>
            <a:r>
              <a:rPr lang="fr-FR" dirty="0"/>
              <a:t>méthodes et outils</a:t>
            </a:r>
          </a:p>
          <a:p>
            <a:pPr lvl="1"/>
            <a:r>
              <a:rPr lang="fr-FR" dirty="0"/>
              <a:t>ressources</a:t>
            </a:r>
          </a:p>
          <a:p>
            <a:r>
              <a:rPr lang="fr-FR" dirty="0"/>
              <a:t>Technique</a:t>
            </a:r>
          </a:p>
          <a:p>
            <a:pPr lvl="1"/>
            <a:r>
              <a:rPr lang="fr-FR" dirty="0"/>
              <a:t>audit de qualité, revue de projet, etc.</a:t>
            </a:r>
            <a:endParaRPr lang="fr-CA" dirty="0"/>
          </a:p>
        </p:txBody>
      </p:sp>
      <p:sp>
        <p:nvSpPr>
          <p:cNvPr id="16387"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3EE1211-EC94-4E7A-97EE-E1B91987899C}" type="slidenum">
              <a:rPr lang="en-US" altLang="en-US" smtClean="0"/>
              <a:pPr/>
              <a:t>63</a:t>
            </a:fld>
            <a:endParaRPr lang="en-US" altLang="en-US"/>
          </a:p>
        </p:txBody>
      </p:sp>
      <p:sp>
        <p:nvSpPr>
          <p:cNvPr id="16389" name="Rectangle 3"/>
          <p:cNvSpPr>
            <a:spLocks noChangeArrowheads="1"/>
          </p:cNvSpPr>
          <p:nvPr>
            <p:custDataLst>
              <p:tags r:id="rId4"/>
            </p:custDataLst>
          </p:nvPr>
        </p:nvSpPr>
        <p:spPr bwMode="auto">
          <a:xfrm>
            <a:off x="381000" y="609600"/>
            <a:ext cx="82296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eaLnBrk="0" hangingPunct="0">
              <a:defRPr>
                <a:solidFill>
                  <a:schemeClr val="tx1"/>
                </a:solidFill>
                <a:latin typeface="Arial" charset="0"/>
              </a:defRPr>
            </a:lvl1pPr>
            <a:lvl2pPr marL="952500" indent="-49530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1600" dirty="0"/>
          </a:p>
        </p:txBody>
      </p:sp>
      <p:pic>
        <p:nvPicPr>
          <p:cNvPr id="6" name="Image 5">
            <a:extLst>
              <a:ext uri="{FF2B5EF4-FFF2-40B4-BE49-F238E27FC236}">
                <a16:creationId xmlns:a16="http://schemas.microsoft.com/office/drawing/2014/main" id="{971C6601-AE27-4541-8AD2-9B693EA3A9EB}"/>
              </a:ext>
            </a:extLst>
          </p:cNvPr>
          <p:cNvPicPr>
            <a:picLocks noChangeAspect="1"/>
          </p:cNvPicPr>
          <p:nvPr>
            <p:custDataLst>
              <p:tags r:id="rId5"/>
            </p:custDataLst>
          </p:nvPr>
        </p:nvPicPr>
        <p:blipFill>
          <a:blip r:embed="rId9"/>
          <a:stretch>
            <a:fillRect/>
          </a:stretch>
        </p:blipFill>
        <p:spPr>
          <a:xfrm>
            <a:off x="228600" y="5384085"/>
            <a:ext cx="2979420" cy="1337390"/>
          </a:xfrm>
          <a:prstGeom prst="rect">
            <a:avLst/>
          </a:prstGeom>
        </p:spPr>
      </p:pic>
      <p:sp>
        <p:nvSpPr>
          <p:cNvPr id="7" name="Rectangle 6">
            <a:extLst>
              <a:ext uri="{FF2B5EF4-FFF2-40B4-BE49-F238E27FC236}">
                <a16:creationId xmlns:a16="http://schemas.microsoft.com/office/drawing/2014/main" id="{13197730-E609-4CC4-8D5B-A6213F34543D}"/>
              </a:ext>
            </a:extLst>
          </p:cNvPr>
          <p:cNvSpPr/>
          <p:nvPr>
            <p:custDataLst>
              <p:tags r:id="rId6"/>
            </p:custDataLst>
          </p:nvPr>
        </p:nvSpPr>
        <p:spPr>
          <a:xfrm>
            <a:off x="2717048" y="5729226"/>
            <a:ext cx="490972" cy="307931"/>
          </a:xfrm>
          <a:prstGeom prst="rect">
            <a:avLst/>
          </a:prstGeom>
          <a:solidFill>
            <a:srgbClr val="FFFF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pic>
        <p:nvPicPr>
          <p:cNvPr id="4" name="Image 3">
            <a:extLst>
              <a:ext uri="{FF2B5EF4-FFF2-40B4-BE49-F238E27FC236}">
                <a16:creationId xmlns:a16="http://schemas.microsoft.com/office/drawing/2014/main" id="{FF82CB05-36B5-43FD-A40B-0BF32844DFDA}"/>
              </a:ext>
            </a:extLst>
          </p:cNvPr>
          <p:cNvPicPr>
            <a:picLocks noChangeAspect="1"/>
          </p:cNvPicPr>
          <p:nvPr>
            <p:custDataLst>
              <p:tags r:id="rId7"/>
            </p:custDataLst>
          </p:nvPr>
        </p:nvPicPr>
        <p:blipFill>
          <a:blip r:embed="rId10" cstate="print">
            <a:extLst>
              <a:ext uri="{28A0092B-C50C-407E-A947-70E740481C1C}">
                <a14:useLocalDpi xmlns:a14="http://schemas.microsoft.com/office/drawing/2010/main" val="0"/>
              </a:ext>
            </a:extLst>
          </a:blip>
          <a:stretch>
            <a:fillRect/>
          </a:stretch>
        </p:blipFill>
        <p:spPr>
          <a:xfrm>
            <a:off x="6891404" y="5384085"/>
            <a:ext cx="2036857" cy="1354510"/>
          </a:xfrm>
          <a:prstGeom prst="rect">
            <a:avLst/>
          </a:prstGeom>
        </p:spPr>
      </p:pic>
    </p:spTree>
    <p:extLst>
      <p:ext uri="{BB962C8B-B14F-4D97-AF65-F5344CB8AC3E}">
        <p14:creationId xmlns:p14="http://schemas.microsoft.com/office/powerpoint/2010/main" val="10467029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custDataLst>
              <p:tags r:id="rId1"/>
            </p:custDataLst>
          </p:nvPr>
        </p:nvSpPr>
        <p:spPr/>
        <p:txBody>
          <a:bodyPr/>
          <a:lstStyle/>
          <a:p>
            <a:r>
              <a:rPr lang="fr-CA" altLang="fr-FR"/>
              <a:t>Certification de la qualité</a:t>
            </a:r>
            <a:endParaRPr lang="en-US" altLang="fr-FR"/>
          </a:p>
        </p:txBody>
      </p:sp>
      <p:sp>
        <p:nvSpPr>
          <p:cNvPr id="5" name="Espace réservé du contenu 4">
            <a:extLst>
              <a:ext uri="{FF2B5EF4-FFF2-40B4-BE49-F238E27FC236}">
                <a16:creationId xmlns:a16="http://schemas.microsoft.com/office/drawing/2014/main" id="{DA71335A-2CB4-45AE-A5AF-D0CBAEB3E9AF}"/>
              </a:ext>
            </a:extLst>
          </p:cNvPr>
          <p:cNvSpPr>
            <a:spLocks noGrp="1"/>
          </p:cNvSpPr>
          <p:nvPr>
            <p:ph idx="1"/>
            <p:custDataLst>
              <p:tags r:id="rId2"/>
            </p:custDataLst>
          </p:nvPr>
        </p:nvSpPr>
        <p:spPr/>
        <p:txBody>
          <a:bodyPr>
            <a:normAutofit/>
          </a:bodyPr>
          <a:lstStyle/>
          <a:p>
            <a:r>
              <a:rPr lang="fr-CA" altLang="fr-FR" dirty="0"/>
              <a:t>Qualité = point de vue du client</a:t>
            </a:r>
          </a:p>
          <a:p>
            <a:pPr lvl="1"/>
            <a:r>
              <a:rPr lang="fr-CA" altLang="fr-FR" dirty="0"/>
              <a:t>garantir qu’on met tout en œuvre pour la qualité</a:t>
            </a:r>
          </a:p>
          <a:p>
            <a:pPr lvl="1"/>
            <a:r>
              <a:rPr lang="fr-CA" altLang="fr-FR" dirty="0"/>
              <a:t>argument de vente</a:t>
            </a:r>
          </a:p>
          <a:p>
            <a:r>
              <a:rPr lang="fr-CA" altLang="fr-FR" dirty="0"/>
              <a:t>Intérêt de l’entreprise</a:t>
            </a:r>
          </a:p>
          <a:p>
            <a:pPr lvl="1"/>
            <a:r>
              <a:rPr lang="fr-CA" altLang="fr-FR" dirty="0"/>
              <a:t>faire certifier l’ensemble de sa fabrication</a:t>
            </a:r>
          </a:p>
          <a:p>
            <a:r>
              <a:rPr lang="fr-CA" altLang="fr-FR" dirty="0"/>
              <a:t>Pour que cette certification soit crédible</a:t>
            </a:r>
          </a:p>
          <a:p>
            <a:pPr lvl="1"/>
            <a:r>
              <a:rPr lang="fr-CA" altLang="fr-FR" dirty="0"/>
              <a:t>elle doit être fournie par un organisme indépendant</a:t>
            </a:r>
          </a:p>
          <a:p>
            <a:pPr lvl="1"/>
            <a:r>
              <a:rPr lang="fr-CA" altLang="fr-FR" dirty="0"/>
              <a:t>et lui-même crédible</a:t>
            </a:r>
          </a:p>
          <a:p>
            <a:endParaRPr lang="fr-CA" dirty="0"/>
          </a:p>
        </p:txBody>
      </p:sp>
      <p:sp>
        <p:nvSpPr>
          <p:cNvPr id="20483"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40666D3-859D-4F07-AFAC-DB11EF3A3D01}" type="slidenum">
              <a:rPr lang="en-US" altLang="en-US" smtClean="0"/>
              <a:pPr/>
              <a:t>64</a:t>
            </a:fld>
            <a:endParaRPr lang="en-US" altLang="en-US"/>
          </a:p>
        </p:txBody>
      </p:sp>
      <p:sp>
        <p:nvSpPr>
          <p:cNvPr id="20485" name="Rectangle 3"/>
          <p:cNvSpPr>
            <a:spLocks noChangeArrowheads="1"/>
          </p:cNvSpPr>
          <p:nvPr>
            <p:custDataLst>
              <p:tags r:id="rId4"/>
            </p:custDataLst>
          </p:nvPr>
        </p:nvSpPr>
        <p:spPr bwMode="auto">
          <a:xfrm>
            <a:off x="228600" y="533400"/>
            <a:ext cx="82296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eaLnBrk="0" hangingPunct="0">
              <a:defRPr>
                <a:solidFill>
                  <a:schemeClr val="tx1"/>
                </a:solidFill>
                <a:latin typeface="Arial" charset="0"/>
              </a:defRPr>
            </a:lvl1pPr>
            <a:lvl2pPr marL="952500" indent="-495300" eaLnBrk="0" hangingPunct="0">
              <a:defRPr>
                <a:solidFill>
                  <a:schemeClr val="tx1"/>
                </a:solidFill>
                <a:latin typeface="Arial" charset="0"/>
              </a:defRPr>
            </a:lvl2pPr>
            <a:lvl3pPr marL="1352550" indent="-43815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1500" dirty="0"/>
          </a:p>
        </p:txBody>
      </p:sp>
      <p:pic>
        <p:nvPicPr>
          <p:cNvPr id="3" name="Image 2">
            <a:extLst>
              <a:ext uri="{FF2B5EF4-FFF2-40B4-BE49-F238E27FC236}">
                <a16:creationId xmlns:a16="http://schemas.microsoft.com/office/drawing/2014/main" id="{9A50A7FB-9EB4-496D-AFB6-490888ED4885}"/>
              </a:ext>
            </a:extLst>
          </p:cNvPr>
          <p:cNvPicPr>
            <a:picLocks noChangeAspect="1"/>
          </p:cNvPicPr>
          <p:nvPr>
            <p:custDataLst>
              <p:tags r:id="rId5"/>
            </p:custDataLst>
          </p:nvPr>
        </p:nvPicPr>
        <p:blipFill>
          <a:blip r:embed="rId7" cstate="print">
            <a:extLst>
              <a:ext uri="{28A0092B-C50C-407E-A947-70E740481C1C}">
                <a14:useLocalDpi xmlns:a14="http://schemas.microsoft.com/office/drawing/2010/main" val="0"/>
              </a:ext>
            </a:extLst>
          </a:blip>
          <a:stretch>
            <a:fillRect/>
          </a:stretch>
        </p:blipFill>
        <p:spPr>
          <a:xfrm>
            <a:off x="5697352" y="5272489"/>
            <a:ext cx="2152759" cy="1435173"/>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custDataLst>
              <p:tags r:id="rId1"/>
            </p:custDataLst>
          </p:nvPr>
        </p:nvSpPr>
        <p:spPr>
          <a:xfrm>
            <a:off x="228600" y="76200"/>
            <a:ext cx="8447856" cy="1143000"/>
          </a:xfrm>
        </p:spPr>
        <p:txBody>
          <a:bodyPr>
            <a:normAutofit fontScale="90000"/>
          </a:bodyPr>
          <a:lstStyle/>
          <a:p>
            <a:r>
              <a:rPr lang="fr-CA" altLang="fr-FR" dirty="0"/>
              <a:t>Certification de la qualité - Prérequis</a:t>
            </a:r>
            <a:endParaRPr lang="en-US" altLang="fr-FR" dirty="0"/>
          </a:p>
        </p:txBody>
      </p:sp>
      <p:sp>
        <p:nvSpPr>
          <p:cNvPr id="5" name="Espace réservé du contenu 4">
            <a:extLst>
              <a:ext uri="{FF2B5EF4-FFF2-40B4-BE49-F238E27FC236}">
                <a16:creationId xmlns:a16="http://schemas.microsoft.com/office/drawing/2014/main" id="{DA71335A-2CB4-45AE-A5AF-D0CBAEB3E9AF}"/>
              </a:ext>
            </a:extLst>
          </p:cNvPr>
          <p:cNvSpPr>
            <a:spLocks noGrp="1"/>
          </p:cNvSpPr>
          <p:nvPr>
            <p:ph idx="1"/>
            <p:custDataLst>
              <p:tags r:id="rId2"/>
            </p:custDataLst>
          </p:nvPr>
        </p:nvSpPr>
        <p:spPr/>
        <p:txBody>
          <a:bodyPr>
            <a:normAutofit/>
          </a:bodyPr>
          <a:lstStyle/>
          <a:p>
            <a:r>
              <a:rPr lang="fr-CA" altLang="fr-FR" dirty="0"/>
              <a:t>Pour que la certification soit possible</a:t>
            </a:r>
          </a:p>
          <a:p>
            <a:pPr lvl="1"/>
            <a:r>
              <a:rPr lang="fr-CA" altLang="fr-FR" dirty="0"/>
              <a:t>référent</a:t>
            </a:r>
          </a:p>
          <a:p>
            <a:pPr lvl="1"/>
            <a:r>
              <a:rPr lang="fr-CA" altLang="fr-FR" dirty="0"/>
              <a:t>moyen de mesure par rapport au référent</a:t>
            </a:r>
          </a:p>
          <a:p>
            <a:pPr lvl="1"/>
            <a:r>
              <a:rPr lang="fr-CA" altLang="fr-FR" dirty="0"/>
              <a:t>reconnaissance de l’industrie (fournisseurs et clients)</a:t>
            </a:r>
          </a:p>
          <a:p>
            <a:pPr lvl="2"/>
            <a:r>
              <a:rPr lang="fr-CA" altLang="fr-FR" dirty="0"/>
              <a:t>du référent </a:t>
            </a:r>
          </a:p>
          <a:p>
            <a:pPr lvl="2"/>
            <a:r>
              <a:rPr lang="fr-CA" altLang="fr-FR" dirty="0"/>
              <a:t>du moyen de mesurer</a:t>
            </a:r>
          </a:p>
          <a:p>
            <a:endParaRPr lang="fr-CA" dirty="0"/>
          </a:p>
        </p:txBody>
      </p:sp>
      <p:sp>
        <p:nvSpPr>
          <p:cNvPr id="20483"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40666D3-859D-4F07-AFAC-DB11EF3A3D01}" type="slidenum">
              <a:rPr lang="en-US" altLang="en-US" smtClean="0"/>
              <a:pPr/>
              <a:t>65</a:t>
            </a:fld>
            <a:endParaRPr lang="en-US" altLang="en-US"/>
          </a:p>
        </p:txBody>
      </p:sp>
      <p:sp>
        <p:nvSpPr>
          <p:cNvPr id="20485" name="Rectangle 3"/>
          <p:cNvSpPr>
            <a:spLocks noChangeArrowheads="1"/>
          </p:cNvSpPr>
          <p:nvPr>
            <p:custDataLst>
              <p:tags r:id="rId4"/>
            </p:custDataLst>
          </p:nvPr>
        </p:nvSpPr>
        <p:spPr bwMode="auto">
          <a:xfrm>
            <a:off x="228600" y="533400"/>
            <a:ext cx="82296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eaLnBrk="0" hangingPunct="0">
              <a:defRPr>
                <a:solidFill>
                  <a:schemeClr val="tx1"/>
                </a:solidFill>
                <a:latin typeface="Arial" charset="0"/>
              </a:defRPr>
            </a:lvl1pPr>
            <a:lvl2pPr marL="952500" indent="-495300" eaLnBrk="0" hangingPunct="0">
              <a:defRPr>
                <a:solidFill>
                  <a:schemeClr val="tx1"/>
                </a:solidFill>
                <a:latin typeface="Arial" charset="0"/>
              </a:defRPr>
            </a:lvl2pPr>
            <a:lvl3pPr marL="1352550" indent="-43815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1500" dirty="0"/>
          </a:p>
        </p:txBody>
      </p:sp>
      <p:pic>
        <p:nvPicPr>
          <p:cNvPr id="3" name="Image 2">
            <a:extLst>
              <a:ext uri="{FF2B5EF4-FFF2-40B4-BE49-F238E27FC236}">
                <a16:creationId xmlns:a16="http://schemas.microsoft.com/office/drawing/2014/main" id="{3F7D369D-DCFC-4FB1-AADC-325D2595FB96}"/>
              </a:ext>
            </a:extLst>
          </p:cNvPr>
          <p:cNvPicPr>
            <a:picLocks noChangeAspect="1"/>
          </p:cNvPicPr>
          <p:nvPr>
            <p:custDataLst>
              <p:tags r:id="rId5"/>
            </p:custDataLst>
          </p:nvPr>
        </p:nvPicPr>
        <p:blipFill>
          <a:blip r:embed="rId7" cstate="print">
            <a:extLst>
              <a:ext uri="{28A0092B-C50C-407E-A947-70E740481C1C}">
                <a14:useLocalDpi xmlns:a14="http://schemas.microsoft.com/office/drawing/2010/main" val="0"/>
              </a:ext>
            </a:extLst>
          </a:blip>
          <a:stretch>
            <a:fillRect/>
          </a:stretch>
        </p:blipFill>
        <p:spPr>
          <a:xfrm>
            <a:off x="3848810" y="4141480"/>
            <a:ext cx="1735687" cy="2141040"/>
          </a:xfrm>
          <a:prstGeom prst="rect">
            <a:avLst/>
          </a:prstGeom>
        </p:spPr>
      </p:pic>
    </p:spTree>
    <p:extLst>
      <p:ext uri="{BB962C8B-B14F-4D97-AF65-F5344CB8AC3E}">
        <p14:creationId xmlns:p14="http://schemas.microsoft.com/office/powerpoint/2010/main" val="21424691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custDataLst>
              <p:tags r:id="rId1"/>
            </p:custDataLst>
          </p:nvPr>
        </p:nvSpPr>
        <p:spPr>
          <a:xfrm>
            <a:off x="228600" y="76200"/>
            <a:ext cx="8686800" cy="1143000"/>
          </a:xfrm>
        </p:spPr>
        <p:txBody>
          <a:bodyPr>
            <a:normAutofit fontScale="90000"/>
          </a:bodyPr>
          <a:lstStyle/>
          <a:p>
            <a:r>
              <a:rPr lang="fr-CA" altLang="fr-FR" dirty="0"/>
              <a:t>Certification de la qualité - Mécanisme</a:t>
            </a:r>
            <a:endParaRPr lang="en-US" altLang="fr-FR" dirty="0"/>
          </a:p>
        </p:txBody>
      </p:sp>
      <p:sp>
        <p:nvSpPr>
          <p:cNvPr id="5" name="Espace réservé du contenu 4">
            <a:extLst>
              <a:ext uri="{FF2B5EF4-FFF2-40B4-BE49-F238E27FC236}">
                <a16:creationId xmlns:a16="http://schemas.microsoft.com/office/drawing/2014/main" id="{DA71335A-2CB4-45AE-A5AF-D0CBAEB3E9AF}"/>
              </a:ext>
            </a:extLst>
          </p:cNvPr>
          <p:cNvSpPr>
            <a:spLocks noGrp="1"/>
          </p:cNvSpPr>
          <p:nvPr>
            <p:ph idx="1"/>
            <p:custDataLst>
              <p:tags r:id="rId2"/>
            </p:custDataLst>
          </p:nvPr>
        </p:nvSpPr>
        <p:spPr/>
        <p:txBody>
          <a:bodyPr>
            <a:normAutofit fontScale="92500" lnSpcReduction="10000"/>
          </a:bodyPr>
          <a:lstStyle/>
          <a:p>
            <a:r>
              <a:rPr lang="fr-CA" altLang="fr-FR" dirty="0"/>
              <a:t>Soit</a:t>
            </a:r>
          </a:p>
          <a:p>
            <a:pPr lvl="1"/>
            <a:r>
              <a:rPr lang="fr-CA" altLang="fr-FR" dirty="0"/>
              <a:t>un référent </a:t>
            </a:r>
            <a:r>
              <a:rPr lang="fr-CA" altLang="fr-FR" sz="2600" dirty="0">
                <a:latin typeface="Courier New" panose="02070309020205020404" pitchFamily="49" charset="0"/>
                <a:cs typeface="Courier New" panose="02070309020205020404" pitchFamily="49" charset="0"/>
              </a:rPr>
              <a:t>R</a:t>
            </a:r>
            <a:endParaRPr lang="fr-CA" altLang="fr-FR" dirty="0">
              <a:latin typeface="Courier New" panose="02070309020205020404" pitchFamily="49" charset="0"/>
              <a:cs typeface="Courier New" panose="02070309020205020404" pitchFamily="49" charset="0"/>
            </a:endParaRPr>
          </a:p>
          <a:p>
            <a:pPr lvl="1"/>
            <a:r>
              <a:rPr lang="fr-CA" altLang="fr-FR" dirty="0"/>
              <a:t>une entreprise </a:t>
            </a:r>
            <a:r>
              <a:rPr lang="fr-CA" altLang="fr-FR" sz="2600" dirty="0">
                <a:latin typeface="Courier New" panose="02070309020205020404" pitchFamily="49" charset="0"/>
                <a:cs typeface="Courier New" panose="02070309020205020404" pitchFamily="49" charset="0"/>
              </a:rPr>
              <a:t>E</a:t>
            </a:r>
            <a:r>
              <a:rPr lang="fr-CA" altLang="fr-FR" dirty="0"/>
              <a:t> </a:t>
            </a:r>
          </a:p>
          <a:p>
            <a:pPr lvl="2"/>
            <a:r>
              <a:rPr lang="fr-CA" altLang="fr-FR" dirty="0"/>
              <a:t> voulant obtenir la certification par rapport au référent </a:t>
            </a:r>
            <a:r>
              <a:rPr lang="fr-CA" altLang="fr-FR" sz="2200" dirty="0">
                <a:latin typeface="Courier New" panose="02070309020205020404" pitchFamily="49" charset="0"/>
                <a:cs typeface="Courier New" panose="02070309020205020404" pitchFamily="49" charset="0"/>
              </a:rPr>
              <a:t>R</a:t>
            </a:r>
            <a:endParaRPr lang="fr-CA" altLang="fr-FR" dirty="0">
              <a:latin typeface="Courier New" panose="02070309020205020404" pitchFamily="49" charset="0"/>
              <a:cs typeface="Courier New" panose="02070309020205020404" pitchFamily="49" charset="0"/>
            </a:endParaRPr>
          </a:p>
          <a:p>
            <a:r>
              <a:rPr lang="fr-CA" altLang="fr-FR" dirty="0"/>
              <a:t> Il faut</a:t>
            </a:r>
          </a:p>
          <a:p>
            <a:pPr lvl="1"/>
            <a:r>
              <a:rPr lang="fr-CA" altLang="fr-FR" dirty="0"/>
              <a:t>une entreprise certificatrice </a:t>
            </a:r>
            <a:r>
              <a:rPr lang="fr-CA" altLang="fr-FR" sz="2600" dirty="0">
                <a:latin typeface="Courier New" panose="02070309020205020404" pitchFamily="49" charset="0"/>
                <a:cs typeface="Courier New" panose="02070309020205020404" pitchFamily="49" charset="0"/>
              </a:rPr>
              <a:t>C</a:t>
            </a:r>
          </a:p>
          <a:p>
            <a:pPr lvl="1"/>
            <a:r>
              <a:rPr lang="fr-CA" altLang="fr-FR" dirty="0"/>
              <a:t>une organisation (habituellement nationale) </a:t>
            </a:r>
          </a:p>
          <a:p>
            <a:pPr lvl="2"/>
            <a:r>
              <a:rPr lang="fr-CA" altLang="fr-FR" dirty="0"/>
              <a:t>qui accrédite les certificateurs</a:t>
            </a:r>
          </a:p>
          <a:p>
            <a:r>
              <a:rPr lang="fr-CA" altLang="fr-FR" sz="3000" dirty="0">
                <a:latin typeface="Courier New" panose="02070309020205020404" pitchFamily="49" charset="0"/>
                <a:cs typeface="Courier New" panose="02070309020205020404" pitchFamily="49" charset="0"/>
              </a:rPr>
              <a:t>E</a:t>
            </a:r>
            <a:r>
              <a:rPr lang="fr-CA" altLang="fr-FR" dirty="0"/>
              <a:t> peut alors faire appel à </a:t>
            </a:r>
            <a:r>
              <a:rPr lang="fr-CA" altLang="fr-FR" sz="3000" dirty="0">
                <a:latin typeface="Courier New" panose="02070309020205020404" pitchFamily="49" charset="0"/>
                <a:cs typeface="Courier New" panose="02070309020205020404" pitchFamily="49" charset="0"/>
              </a:rPr>
              <a:t>C</a:t>
            </a:r>
            <a:r>
              <a:rPr lang="fr-CA" altLang="fr-FR" dirty="0"/>
              <a:t> qui</a:t>
            </a:r>
          </a:p>
          <a:p>
            <a:pPr lvl="1"/>
            <a:r>
              <a:rPr lang="fr-CA" altLang="fr-FR" dirty="0"/>
              <a:t>évalue le système de qualité de </a:t>
            </a:r>
            <a:r>
              <a:rPr lang="fr-CA" altLang="fr-FR" sz="2600" dirty="0">
                <a:latin typeface="Courier New" panose="02070309020205020404" pitchFamily="49" charset="0"/>
                <a:cs typeface="Courier New" panose="02070309020205020404" pitchFamily="49" charset="0"/>
              </a:rPr>
              <a:t>E</a:t>
            </a:r>
          </a:p>
          <a:p>
            <a:pPr lvl="1"/>
            <a:r>
              <a:rPr lang="fr-CA" altLang="fr-FR" dirty="0"/>
              <a:t>fournit (ou non) un certificat de qualité conforme à </a:t>
            </a:r>
            <a:r>
              <a:rPr lang="fr-CA" altLang="fr-FR" sz="2600" dirty="0">
                <a:latin typeface="Courier New" panose="02070309020205020404" pitchFamily="49" charset="0"/>
                <a:cs typeface="Courier New" panose="02070309020205020404" pitchFamily="49" charset="0"/>
              </a:rPr>
              <a:t>R</a:t>
            </a:r>
            <a:r>
              <a:rPr lang="fr-CA" altLang="fr-FR" dirty="0"/>
              <a:t> </a:t>
            </a:r>
          </a:p>
          <a:p>
            <a:endParaRPr lang="fr-CA" dirty="0"/>
          </a:p>
        </p:txBody>
      </p:sp>
      <p:sp>
        <p:nvSpPr>
          <p:cNvPr id="20483"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40666D3-859D-4F07-AFAC-DB11EF3A3D01}" type="slidenum">
              <a:rPr lang="en-US" altLang="en-US" smtClean="0"/>
              <a:pPr/>
              <a:t>66</a:t>
            </a:fld>
            <a:endParaRPr lang="en-US" altLang="en-US"/>
          </a:p>
        </p:txBody>
      </p:sp>
      <p:sp>
        <p:nvSpPr>
          <p:cNvPr id="20485" name="Rectangle 3"/>
          <p:cNvSpPr>
            <a:spLocks noChangeArrowheads="1"/>
          </p:cNvSpPr>
          <p:nvPr>
            <p:custDataLst>
              <p:tags r:id="rId4"/>
            </p:custDataLst>
          </p:nvPr>
        </p:nvSpPr>
        <p:spPr bwMode="auto">
          <a:xfrm>
            <a:off x="228600" y="533400"/>
            <a:ext cx="82296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eaLnBrk="0" hangingPunct="0">
              <a:defRPr>
                <a:solidFill>
                  <a:schemeClr val="tx1"/>
                </a:solidFill>
                <a:latin typeface="Arial" charset="0"/>
              </a:defRPr>
            </a:lvl1pPr>
            <a:lvl2pPr marL="952500" indent="-495300" eaLnBrk="0" hangingPunct="0">
              <a:defRPr>
                <a:solidFill>
                  <a:schemeClr val="tx1"/>
                </a:solidFill>
                <a:latin typeface="Arial" charset="0"/>
              </a:defRPr>
            </a:lvl2pPr>
            <a:lvl3pPr marL="1352550" indent="-43815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1500" dirty="0"/>
          </a:p>
        </p:txBody>
      </p:sp>
      <p:pic>
        <p:nvPicPr>
          <p:cNvPr id="3" name="Image 2">
            <a:extLst>
              <a:ext uri="{FF2B5EF4-FFF2-40B4-BE49-F238E27FC236}">
                <a16:creationId xmlns:a16="http://schemas.microsoft.com/office/drawing/2014/main" id="{33EC3450-2466-490B-96B3-4110794F65CE}"/>
              </a:ext>
            </a:extLst>
          </p:cNvPr>
          <p:cNvPicPr>
            <a:picLocks noChangeAspect="1"/>
          </p:cNvPicPr>
          <p:nvPr>
            <p:custDataLst>
              <p:tags r:id="rId5"/>
            </p:custDataLst>
          </p:nvPr>
        </p:nvPicPr>
        <p:blipFill>
          <a:blip r:embed="rId8" cstate="print">
            <a:extLst>
              <a:ext uri="{28A0092B-C50C-407E-A947-70E740481C1C}">
                <a14:useLocalDpi xmlns:a14="http://schemas.microsoft.com/office/drawing/2010/main" val="0"/>
              </a:ext>
            </a:extLst>
          </a:blip>
          <a:stretch>
            <a:fillRect/>
          </a:stretch>
        </p:blipFill>
        <p:spPr>
          <a:xfrm>
            <a:off x="6917592" y="3068960"/>
            <a:ext cx="1845880" cy="1859829"/>
          </a:xfrm>
          <a:prstGeom prst="rect">
            <a:avLst/>
          </a:prstGeom>
        </p:spPr>
      </p:pic>
      <p:pic>
        <p:nvPicPr>
          <p:cNvPr id="4" name="Image 3">
            <a:extLst>
              <a:ext uri="{FF2B5EF4-FFF2-40B4-BE49-F238E27FC236}">
                <a16:creationId xmlns:a16="http://schemas.microsoft.com/office/drawing/2014/main" id="{BC6BECC3-A9E7-41D1-B48D-476B1837B082}"/>
              </a:ext>
            </a:extLst>
          </p:cNvPr>
          <p:cNvPicPr>
            <a:picLocks noChangeAspect="1"/>
          </p:cNvPicPr>
          <p:nvPr>
            <p:custDataLst>
              <p:tags r:id="rId6"/>
            </p:custDataLst>
          </p:nvPr>
        </p:nvPicPr>
        <p:blipFill rotWithShape="1">
          <a:blip r:embed="rId9">
            <a:clrChange>
              <a:clrFrom>
                <a:srgbClr val="FFFDFF"/>
              </a:clrFrom>
              <a:clrTo>
                <a:srgbClr val="FFFDFF">
                  <a:alpha val="0"/>
                </a:srgbClr>
              </a:clrTo>
            </a:clrChange>
          </a:blip>
          <a:srcRect b="7280"/>
          <a:stretch/>
        </p:blipFill>
        <p:spPr>
          <a:xfrm>
            <a:off x="6077186" y="1394969"/>
            <a:ext cx="2990850" cy="1413058"/>
          </a:xfrm>
          <a:prstGeom prst="rect">
            <a:avLst/>
          </a:prstGeom>
        </p:spPr>
      </p:pic>
    </p:spTree>
    <p:extLst>
      <p:ext uri="{BB962C8B-B14F-4D97-AF65-F5344CB8AC3E}">
        <p14:creationId xmlns:p14="http://schemas.microsoft.com/office/powerpoint/2010/main" val="15007886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custDataLst>
              <p:tags r:id="rId1"/>
            </p:custDataLst>
          </p:nvPr>
        </p:nvSpPr>
        <p:spPr/>
        <p:txBody>
          <a:bodyPr/>
          <a:lstStyle/>
          <a:p>
            <a:r>
              <a:rPr lang="fr-CA" altLang="fr-FR" dirty="0"/>
              <a:t>Normes ISO 9000 </a:t>
            </a:r>
          </a:p>
        </p:txBody>
      </p:sp>
      <p:sp>
        <p:nvSpPr>
          <p:cNvPr id="5" name="Espace réservé du contenu 4">
            <a:extLst>
              <a:ext uri="{FF2B5EF4-FFF2-40B4-BE49-F238E27FC236}">
                <a16:creationId xmlns:a16="http://schemas.microsoft.com/office/drawing/2014/main" id="{D013C7A1-A315-4050-9FC6-2C4651978D1C}"/>
              </a:ext>
            </a:extLst>
          </p:cNvPr>
          <p:cNvSpPr>
            <a:spLocks noGrp="1"/>
          </p:cNvSpPr>
          <p:nvPr>
            <p:ph idx="1"/>
            <p:custDataLst>
              <p:tags r:id="rId2"/>
            </p:custDataLst>
          </p:nvPr>
        </p:nvSpPr>
        <p:spPr/>
        <p:txBody>
          <a:bodyPr>
            <a:normAutofit/>
          </a:bodyPr>
          <a:lstStyle/>
          <a:p>
            <a:r>
              <a:rPr lang="fr-CA" altLang="fr-FR" dirty="0"/>
              <a:t>Ensemble de normes de qualité du logiciel</a:t>
            </a:r>
          </a:p>
          <a:p>
            <a:r>
              <a:rPr lang="fr-CA" altLang="fr-FR" dirty="0"/>
              <a:t>Une norme de l’ISO </a:t>
            </a:r>
            <a:r>
              <a:rPr lang="fr-CA" altLang="fr-FR" dirty="0">
                <a:sym typeface="Wingdings" panose="05000000000000000000" pitchFamily="2" charset="2"/>
              </a:rPr>
              <a:t></a:t>
            </a:r>
            <a:r>
              <a:rPr lang="fr-CA" altLang="fr-FR" dirty="0"/>
              <a:t> mondiale</a:t>
            </a:r>
          </a:p>
          <a:p>
            <a:pPr lvl="1"/>
            <a:r>
              <a:rPr lang="fr-CA" altLang="fr-FR" dirty="0"/>
              <a:t>International Standards </a:t>
            </a:r>
            <a:r>
              <a:rPr lang="fr-CA" altLang="fr-FR" dirty="0" err="1"/>
              <a:t>Organization</a:t>
            </a:r>
            <a:endParaRPr lang="fr-CA" altLang="fr-FR" dirty="0"/>
          </a:p>
          <a:p>
            <a:endParaRPr lang="fr-CA" dirty="0"/>
          </a:p>
        </p:txBody>
      </p:sp>
      <p:sp>
        <p:nvSpPr>
          <p:cNvPr id="21507"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B60D8C8-50E3-485F-AF05-174F9E153CA7}" type="slidenum">
              <a:rPr lang="en-US" altLang="en-US" smtClean="0"/>
              <a:pPr/>
              <a:t>67</a:t>
            </a:fld>
            <a:endParaRPr lang="en-US" altLang="en-US"/>
          </a:p>
        </p:txBody>
      </p:sp>
      <p:sp>
        <p:nvSpPr>
          <p:cNvPr id="21509" name="Rectangle 3"/>
          <p:cNvSpPr>
            <a:spLocks noChangeArrowheads="1"/>
          </p:cNvSpPr>
          <p:nvPr>
            <p:custDataLst>
              <p:tags r:id="rId4"/>
            </p:custDataLst>
          </p:nvPr>
        </p:nvSpPr>
        <p:spPr bwMode="auto">
          <a:xfrm>
            <a:off x="228600" y="533400"/>
            <a:ext cx="82296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eaLnBrk="0" hangingPunct="0">
              <a:defRPr>
                <a:solidFill>
                  <a:schemeClr val="tx1"/>
                </a:solidFill>
                <a:latin typeface="Arial" charset="0"/>
              </a:defRPr>
            </a:lvl1pPr>
            <a:lvl2pPr marL="952500" indent="-495300" eaLnBrk="0" hangingPunct="0">
              <a:defRPr>
                <a:solidFill>
                  <a:schemeClr val="tx1"/>
                </a:solidFill>
                <a:latin typeface="Arial" charset="0"/>
              </a:defRPr>
            </a:lvl2pPr>
            <a:lvl3pPr marL="1352550" indent="-43815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1600" dirty="0"/>
          </a:p>
        </p:txBody>
      </p:sp>
      <p:pic>
        <p:nvPicPr>
          <p:cNvPr id="8" name="Image 7">
            <a:extLst>
              <a:ext uri="{FF2B5EF4-FFF2-40B4-BE49-F238E27FC236}">
                <a16:creationId xmlns:a16="http://schemas.microsoft.com/office/drawing/2014/main" id="{3FB79C79-253F-49FC-BFE2-38D5A5F5B540}"/>
              </a:ext>
            </a:extLst>
          </p:cNvPr>
          <p:cNvPicPr>
            <a:picLocks noChangeAspect="1"/>
          </p:cNvPicPr>
          <p:nvPr>
            <p:custDataLst>
              <p:tags r:id="rId5"/>
            </p:custDataLst>
          </p:nvPr>
        </p:nvPicPr>
        <p:blipFill>
          <a:blip r:embed="rId7">
            <a:extLst>
              <a:ext uri="{28A0092B-C50C-407E-A947-70E740481C1C}">
                <a14:useLocalDpi xmlns:a14="http://schemas.microsoft.com/office/drawing/2010/main" val="0"/>
              </a:ext>
            </a:extLst>
          </a:blip>
          <a:stretch>
            <a:fillRect/>
          </a:stretch>
        </p:blipFill>
        <p:spPr>
          <a:xfrm>
            <a:off x="3105065" y="3248060"/>
            <a:ext cx="3220696" cy="3220696"/>
          </a:xfrm>
          <a:prstGeom prst="rect">
            <a:avLst/>
          </a:prstGeom>
        </p:spPr>
      </p:pic>
    </p:spTree>
    <p:extLst>
      <p:ext uri="{BB962C8B-B14F-4D97-AF65-F5344CB8AC3E}">
        <p14:creationId xmlns:p14="http://schemas.microsoft.com/office/powerpoint/2010/main" val="3375503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custDataLst>
              <p:tags r:id="rId1"/>
            </p:custDataLst>
          </p:nvPr>
        </p:nvSpPr>
        <p:spPr/>
        <p:txBody>
          <a:bodyPr/>
          <a:lstStyle/>
          <a:p>
            <a:r>
              <a:rPr lang="fr-CA" altLang="fr-FR" dirty="0"/>
              <a:t>Norme ISO 9001 </a:t>
            </a:r>
          </a:p>
        </p:txBody>
      </p:sp>
      <p:sp>
        <p:nvSpPr>
          <p:cNvPr id="5" name="Espace réservé du contenu 4">
            <a:extLst>
              <a:ext uri="{FF2B5EF4-FFF2-40B4-BE49-F238E27FC236}">
                <a16:creationId xmlns:a16="http://schemas.microsoft.com/office/drawing/2014/main" id="{D013C7A1-A315-4050-9FC6-2C4651978D1C}"/>
              </a:ext>
            </a:extLst>
          </p:cNvPr>
          <p:cNvSpPr>
            <a:spLocks noGrp="1"/>
          </p:cNvSpPr>
          <p:nvPr>
            <p:ph idx="1"/>
            <p:custDataLst>
              <p:tags r:id="rId2"/>
            </p:custDataLst>
          </p:nvPr>
        </p:nvSpPr>
        <p:spPr>
          <a:xfrm>
            <a:off x="107504" y="1420933"/>
            <a:ext cx="9036496" cy="4876800"/>
          </a:xfrm>
        </p:spPr>
        <p:txBody>
          <a:bodyPr>
            <a:normAutofit/>
          </a:bodyPr>
          <a:lstStyle/>
          <a:p>
            <a:r>
              <a:rPr lang="fr-CA" altLang="fr-FR" dirty="0"/>
              <a:t>Exigence que doit satisfaire </a:t>
            </a:r>
          </a:p>
          <a:p>
            <a:pPr lvl="1"/>
            <a:r>
              <a:rPr lang="fr-CA" altLang="fr-FR" dirty="0"/>
              <a:t>un système de qualité </a:t>
            </a:r>
          </a:p>
          <a:p>
            <a:pPr lvl="1"/>
            <a:r>
              <a:rPr lang="fr-CA" altLang="fr-FR" dirty="0"/>
              <a:t>si la conformité aux besoins dépend de plusieurs étapes </a:t>
            </a:r>
          </a:p>
          <a:p>
            <a:pPr lvl="2"/>
            <a:r>
              <a:rPr lang="fr-CA" altLang="fr-FR" dirty="0"/>
              <a:t>conception</a:t>
            </a:r>
          </a:p>
          <a:p>
            <a:pPr lvl="2"/>
            <a:r>
              <a:rPr lang="fr-CA" altLang="fr-FR" dirty="0"/>
              <a:t>développement</a:t>
            </a:r>
          </a:p>
          <a:p>
            <a:pPr lvl="2"/>
            <a:r>
              <a:rPr lang="fr-CA" altLang="fr-FR" dirty="0"/>
              <a:t>production</a:t>
            </a:r>
          </a:p>
          <a:p>
            <a:pPr lvl="2"/>
            <a:r>
              <a:rPr lang="fr-CA" altLang="fr-FR" dirty="0"/>
              <a:t>installation</a:t>
            </a:r>
          </a:p>
          <a:p>
            <a:pPr lvl="2"/>
            <a:r>
              <a:rPr lang="fr-CA" altLang="fr-FR" dirty="0"/>
              <a:t>service</a:t>
            </a:r>
          </a:p>
          <a:p>
            <a:endParaRPr lang="fr-CA" dirty="0"/>
          </a:p>
        </p:txBody>
      </p:sp>
      <p:sp>
        <p:nvSpPr>
          <p:cNvPr id="21507"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B60D8C8-50E3-485F-AF05-174F9E153CA7}" type="slidenum">
              <a:rPr lang="en-US" altLang="en-US" smtClean="0"/>
              <a:pPr/>
              <a:t>68</a:t>
            </a:fld>
            <a:endParaRPr lang="en-US" altLang="en-US"/>
          </a:p>
        </p:txBody>
      </p:sp>
      <p:sp>
        <p:nvSpPr>
          <p:cNvPr id="21509" name="Rectangle 3"/>
          <p:cNvSpPr>
            <a:spLocks noChangeArrowheads="1"/>
          </p:cNvSpPr>
          <p:nvPr>
            <p:custDataLst>
              <p:tags r:id="rId4"/>
            </p:custDataLst>
          </p:nvPr>
        </p:nvSpPr>
        <p:spPr bwMode="auto">
          <a:xfrm>
            <a:off x="228600" y="533400"/>
            <a:ext cx="82296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eaLnBrk="0" hangingPunct="0">
              <a:defRPr>
                <a:solidFill>
                  <a:schemeClr val="tx1"/>
                </a:solidFill>
                <a:latin typeface="Arial" charset="0"/>
              </a:defRPr>
            </a:lvl1pPr>
            <a:lvl2pPr marL="952500" indent="-495300" eaLnBrk="0" hangingPunct="0">
              <a:defRPr>
                <a:solidFill>
                  <a:schemeClr val="tx1"/>
                </a:solidFill>
                <a:latin typeface="Arial" charset="0"/>
              </a:defRPr>
            </a:lvl2pPr>
            <a:lvl3pPr marL="1352550" indent="-43815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1600" dirty="0"/>
          </a:p>
        </p:txBody>
      </p:sp>
      <p:pic>
        <p:nvPicPr>
          <p:cNvPr id="4" name="Image 3">
            <a:extLst>
              <a:ext uri="{FF2B5EF4-FFF2-40B4-BE49-F238E27FC236}">
                <a16:creationId xmlns:a16="http://schemas.microsoft.com/office/drawing/2014/main" id="{6B80B3BF-DDF9-4FE1-9B53-BE04270683A5}"/>
              </a:ext>
            </a:extLst>
          </p:cNvPr>
          <p:cNvPicPr>
            <a:picLocks noChangeAspect="1"/>
          </p:cNvPicPr>
          <p:nvPr>
            <p:custDataLst>
              <p:tags r:id="rId5"/>
            </p:custDataLst>
          </p:nvPr>
        </p:nvPicPr>
        <p:blipFill>
          <a:blip r:embed="rId7">
            <a:extLst>
              <a:ext uri="{28A0092B-C50C-407E-A947-70E740481C1C}">
                <a14:useLocalDpi xmlns:a14="http://schemas.microsoft.com/office/drawing/2010/main" val="0"/>
              </a:ext>
            </a:extLst>
          </a:blip>
          <a:stretch>
            <a:fillRect/>
          </a:stretch>
        </p:blipFill>
        <p:spPr>
          <a:xfrm>
            <a:off x="5249732" y="3844311"/>
            <a:ext cx="3048000" cy="2447925"/>
          </a:xfrm>
          <a:prstGeom prst="rect">
            <a:avLst/>
          </a:prstGeom>
        </p:spPr>
      </p:pic>
    </p:spTree>
    <p:extLst>
      <p:ext uri="{BB962C8B-B14F-4D97-AF65-F5344CB8AC3E}">
        <p14:creationId xmlns:p14="http://schemas.microsoft.com/office/powerpoint/2010/main" val="79846364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custDataLst>
              <p:tags r:id="rId1"/>
            </p:custDataLst>
          </p:nvPr>
        </p:nvSpPr>
        <p:spPr/>
        <p:txBody>
          <a:bodyPr/>
          <a:lstStyle/>
          <a:p>
            <a:r>
              <a:rPr lang="fr-CA" altLang="fr-FR" dirty="0"/>
              <a:t>Norme ISO 9000-3 </a:t>
            </a:r>
          </a:p>
        </p:txBody>
      </p:sp>
      <p:sp>
        <p:nvSpPr>
          <p:cNvPr id="5" name="Espace réservé du contenu 4">
            <a:extLst>
              <a:ext uri="{FF2B5EF4-FFF2-40B4-BE49-F238E27FC236}">
                <a16:creationId xmlns:a16="http://schemas.microsoft.com/office/drawing/2014/main" id="{D013C7A1-A315-4050-9FC6-2C4651978D1C}"/>
              </a:ext>
            </a:extLst>
          </p:cNvPr>
          <p:cNvSpPr>
            <a:spLocks noGrp="1"/>
          </p:cNvSpPr>
          <p:nvPr>
            <p:ph idx="1"/>
            <p:custDataLst>
              <p:tags r:id="rId2"/>
            </p:custDataLst>
          </p:nvPr>
        </p:nvSpPr>
        <p:spPr/>
        <p:txBody>
          <a:bodyPr>
            <a:normAutofit/>
          </a:bodyPr>
          <a:lstStyle/>
          <a:p>
            <a:r>
              <a:rPr lang="fr-CA" altLang="fr-FR" dirty="0"/>
              <a:t>Directives pour faciliter l’application d’ISO 9000</a:t>
            </a:r>
          </a:p>
          <a:p>
            <a:r>
              <a:rPr lang="fr-CA" altLang="fr-FR" dirty="0"/>
              <a:t>Aux entreprises de logiciels</a:t>
            </a:r>
          </a:p>
          <a:p>
            <a:pPr lvl="1"/>
            <a:r>
              <a:rPr lang="fr-CA" altLang="fr-FR" dirty="0"/>
              <a:t>développement</a:t>
            </a:r>
          </a:p>
          <a:p>
            <a:pPr lvl="1"/>
            <a:r>
              <a:rPr lang="fr-CA" altLang="fr-FR" dirty="0"/>
              <a:t>livraison</a:t>
            </a:r>
          </a:p>
          <a:p>
            <a:pPr lvl="1"/>
            <a:r>
              <a:rPr lang="fr-CA" altLang="fr-FR" dirty="0"/>
              <a:t>maintenance</a:t>
            </a:r>
          </a:p>
          <a:p>
            <a:endParaRPr lang="fr-CA" dirty="0"/>
          </a:p>
        </p:txBody>
      </p:sp>
      <p:sp>
        <p:nvSpPr>
          <p:cNvPr id="21507"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B60D8C8-50E3-485F-AF05-174F9E153CA7}" type="slidenum">
              <a:rPr lang="en-US" altLang="en-US" smtClean="0"/>
              <a:pPr/>
              <a:t>69</a:t>
            </a:fld>
            <a:endParaRPr lang="en-US" altLang="en-US"/>
          </a:p>
        </p:txBody>
      </p:sp>
      <p:sp>
        <p:nvSpPr>
          <p:cNvPr id="21509" name="Rectangle 3"/>
          <p:cNvSpPr>
            <a:spLocks noChangeArrowheads="1"/>
          </p:cNvSpPr>
          <p:nvPr>
            <p:custDataLst>
              <p:tags r:id="rId4"/>
            </p:custDataLst>
          </p:nvPr>
        </p:nvSpPr>
        <p:spPr bwMode="auto">
          <a:xfrm>
            <a:off x="228600" y="533400"/>
            <a:ext cx="82296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eaLnBrk="0" hangingPunct="0">
              <a:defRPr>
                <a:solidFill>
                  <a:schemeClr val="tx1"/>
                </a:solidFill>
                <a:latin typeface="Arial" charset="0"/>
              </a:defRPr>
            </a:lvl1pPr>
            <a:lvl2pPr marL="952500" indent="-495300" eaLnBrk="0" hangingPunct="0">
              <a:defRPr>
                <a:solidFill>
                  <a:schemeClr val="tx1"/>
                </a:solidFill>
                <a:latin typeface="Arial" charset="0"/>
              </a:defRPr>
            </a:lvl2pPr>
            <a:lvl3pPr marL="1352550" indent="-43815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1600" dirty="0"/>
          </a:p>
        </p:txBody>
      </p:sp>
      <p:pic>
        <p:nvPicPr>
          <p:cNvPr id="4" name="Image 3">
            <a:extLst>
              <a:ext uri="{FF2B5EF4-FFF2-40B4-BE49-F238E27FC236}">
                <a16:creationId xmlns:a16="http://schemas.microsoft.com/office/drawing/2014/main" id="{11A7AC1C-3858-4652-88A2-19775707CD48}"/>
              </a:ext>
            </a:extLst>
          </p:cNvPr>
          <p:cNvPicPr>
            <a:picLocks noChangeAspect="1"/>
          </p:cNvPicPr>
          <p:nvPr>
            <p:custDataLst>
              <p:tags r:id="rId5"/>
            </p:custDataLst>
          </p:nvPr>
        </p:nvPicPr>
        <p:blipFill>
          <a:blip r:embed="rId7">
            <a:extLst>
              <a:ext uri="{28A0092B-C50C-407E-A947-70E740481C1C}">
                <a14:useLocalDpi xmlns:a14="http://schemas.microsoft.com/office/drawing/2010/main" val="0"/>
              </a:ext>
            </a:extLst>
          </a:blip>
          <a:stretch>
            <a:fillRect/>
          </a:stretch>
        </p:blipFill>
        <p:spPr>
          <a:xfrm>
            <a:off x="5092013" y="4065048"/>
            <a:ext cx="2362200" cy="24003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custDataLst>
              <p:tags r:id="rId1"/>
            </p:custDataLst>
          </p:nvPr>
        </p:nvSpPr>
        <p:spPr/>
        <p:txBody>
          <a:bodyPr>
            <a:normAutofit fontScale="90000"/>
          </a:bodyPr>
          <a:lstStyle/>
          <a:p>
            <a:r>
              <a:rPr lang="fr-CA" altLang="fr-FR" dirty="0"/>
              <a:t>Qualité logicielle – Processus efficace des logiciels</a:t>
            </a:r>
            <a:endParaRPr lang="en-US" altLang="fr-FR" dirty="0"/>
          </a:p>
        </p:txBody>
      </p:sp>
      <p:sp>
        <p:nvSpPr>
          <p:cNvPr id="5" name="Espace réservé du contenu 4">
            <a:extLst>
              <a:ext uri="{FF2B5EF4-FFF2-40B4-BE49-F238E27FC236}">
                <a16:creationId xmlns:a16="http://schemas.microsoft.com/office/drawing/2014/main" id="{A1A638DA-0DB4-47E7-B7CD-85507D0088D3}"/>
              </a:ext>
            </a:extLst>
          </p:cNvPr>
          <p:cNvSpPr>
            <a:spLocks noGrp="1"/>
          </p:cNvSpPr>
          <p:nvPr>
            <p:ph idx="1"/>
            <p:custDataLst>
              <p:tags r:id="rId2"/>
            </p:custDataLst>
          </p:nvPr>
        </p:nvSpPr>
        <p:spPr/>
        <p:txBody>
          <a:bodyPr>
            <a:normAutofit/>
          </a:bodyPr>
          <a:lstStyle/>
          <a:p>
            <a:r>
              <a:rPr lang="fr-CA" altLang="fr-FR" sz="2400" dirty="0"/>
              <a:t>Un processus efficace des logiciels établit une infrastructure qui prend en charge la création d’un produit logiciel de haute qualité</a:t>
            </a:r>
          </a:p>
          <a:p>
            <a:r>
              <a:rPr lang="fr-CA" altLang="fr-FR" sz="2400" dirty="0"/>
              <a:t>Les aspects de gestion du processus créent les freins et contrepoids qui aident à éviter le chaos du projet - un facteur clé de la mauvaise qualité</a:t>
            </a:r>
          </a:p>
          <a:p>
            <a:r>
              <a:rPr lang="fr-CA" altLang="fr-FR" sz="2400" dirty="0"/>
              <a:t>Les pratiques de génie logiciel permettent au développeur d’analyser le problème et de concevoir une solution solide, tous deux essentiels à la création de logiciels de haute qualité</a:t>
            </a:r>
          </a:p>
          <a:p>
            <a:r>
              <a:rPr lang="fr-CA" altLang="fr-FR" sz="2400" dirty="0"/>
              <a:t>Des activités telles que la gestion du changement et les revues techniques ont autant à voir avec la qualité que toute autre partie de la pratique du génie logiciel</a:t>
            </a:r>
            <a:endParaRPr lang="fr-CA" sz="2400" dirty="0"/>
          </a:p>
        </p:txBody>
      </p:sp>
      <p:sp>
        <p:nvSpPr>
          <p:cNvPr id="5123"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CC465AF-FA2E-4B85-8457-A366DBBBDBC6}" type="slidenum">
              <a:rPr lang="en-US" altLang="en-US" smtClean="0"/>
              <a:pPr/>
              <a:t>7</a:t>
            </a:fld>
            <a:endParaRPr lang="en-US" altLang="en-US"/>
          </a:p>
        </p:txBody>
      </p:sp>
      <p:sp>
        <p:nvSpPr>
          <p:cNvPr id="5125" name="Rectangle 3"/>
          <p:cNvSpPr>
            <a:spLocks noChangeArrowheads="1"/>
          </p:cNvSpPr>
          <p:nvPr>
            <p:custDataLst>
              <p:tags r:id="rId4"/>
            </p:custDataLst>
          </p:nvPr>
        </p:nvSpPr>
        <p:spPr bwMode="auto">
          <a:xfrm>
            <a:off x="304800" y="1066800"/>
            <a:ext cx="8229600" cy="4882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267675465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custDataLst>
              <p:tags r:id="rId1"/>
            </p:custDataLst>
          </p:nvPr>
        </p:nvSpPr>
        <p:spPr/>
        <p:txBody>
          <a:bodyPr/>
          <a:lstStyle/>
          <a:p>
            <a:r>
              <a:rPr lang="fr-CA" altLang="fr-FR" dirty="0"/>
              <a:t>Norme ISO 9000-4</a:t>
            </a:r>
          </a:p>
        </p:txBody>
      </p:sp>
      <p:sp>
        <p:nvSpPr>
          <p:cNvPr id="5" name="Espace réservé du contenu 4">
            <a:extLst>
              <a:ext uri="{FF2B5EF4-FFF2-40B4-BE49-F238E27FC236}">
                <a16:creationId xmlns:a16="http://schemas.microsoft.com/office/drawing/2014/main" id="{D013C7A1-A315-4050-9FC6-2C4651978D1C}"/>
              </a:ext>
            </a:extLst>
          </p:cNvPr>
          <p:cNvSpPr>
            <a:spLocks noGrp="1"/>
          </p:cNvSpPr>
          <p:nvPr>
            <p:ph idx="1"/>
            <p:custDataLst>
              <p:tags r:id="rId2"/>
            </p:custDataLst>
          </p:nvPr>
        </p:nvSpPr>
        <p:spPr>
          <a:xfrm>
            <a:off x="228600" y="1403874"/>
            <a:ext cx="8915400" cy="4876800"/>
          </a:xfrm>
        </p:spPr>
        <p:txBody>
          <a:bodyPr>
            <a:normAutofit/>
          </a:bodyPr>
          <a:lstStyle/>
          <a:p>
            <a:r>
              <a:rPr lang="fr-CA" altLang="fr-FR" dirty="0"/>
              <a:t>Directives et conseils </a:t>
            </a:r>
          </a:p>
          <a:p>
            <a:r>
              <a:rPr lang="fr-CA" altLang="fr-FR" dirty="0"/>
              <a:t>Pour adopter un système de qualité en entreprise</a:t>
            </a:r>
          </a:p>
          <a:p>
            <a:endParaRPr lang="fr-CA" dirty="0"/>
          </a:p>
        </p:txBody>
      </p:sp>
      <p:sp>
        <p:nvSpPr>
          <p:cNvPr id="21507"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B60D8C8-50E3-485F-AF05-174F9E153CA7}" type="slidenum">
              <a:rPr lang="en-US" altLang="en-US" smtClean="0"/>
              <a:pPr/>
              <a:t>70</a:t>
            </a:fld>
            <a:endParaRPr lang="en-US" altLang="en-US"/>
          </a:p>
        </p:txBody>
      </p:sp>
      <p:sp>
        <p:nvSpPr>
          <p:cNvPr id="21509" name="Rectangle 3"/>
          <p:cNvSpPr>
            <a:spLocks noChangeArrowheads="1"/>
          </p:cNvSpPr>
          <p:nvPr>
            <p:custDataLst>
              <p:tags r:id="rId4"/>
            </p:custDataLst>
          </p:nvPr>
        </p:nvSpPr>
        <p:spPr bwMode="auto">
          <a:xfrm>
            <a:off x="228600" y="533400"/>
            <a:ext cx="82296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eaLnBrk="0" hangingPunct="0">
              <a:defRPr>
                <a:solidFill>
                  <a:schemeClr val="tx1"/>
                </a:solidFill>
                <a:latin typeface="Arial" charset="0"/>
              </a:defRPr>
            </a:lvl1pPr>
            <a:lvl2pPr marL="952500" indent="-495300" eaLnBrk="0" hangingPunct="0">
              <a:defRPr>
                <a:solidFill>
                  <a:schemeClr val="tx1"/>
                </a:solidFill>
                <a:latin typeface="Arial" charset="0"/>
              </a:defRPr>
            </a:lvl2pPr>
            <a:lvl3pPr marL="1352550" indent="-43815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1600" dirty="0"/>
          </a:p>
        </p:txBody>
      </p:sp>
      <p:pic>
        <p:nvPicPr>
          <p:cNvPr id="6" name="Image 5">
            <a:extLst>
              <a:ext uri="{FF2B5EF4-FFF2-40B4-BE49-F238E27FC236}">
                <a16:creationId xmlns:a16="http://schemas.microsoft.com/office/drawing/2014/main" id="{6424BC3B-DFEE-4F05-A074-13EAB735D387}"/>
              </a:ext>
            </a:extLst>
          </p:cNvPr>
          <p:cNvPicPr>
            <a:picLocks noChangeAspect="1"/>
          </p:cNvPicPr>
          <p:nvPr>
            <p:custDataLst>
              <p:tags r:id="rId5"/>
            </p:custDataLst>
          </p:nvPr>
        </p:nvPicPr>
        <p:blipFill>
          <a:blip r:embed="rId8" cstate="print">
            <a:extLst>
              <a:ext uri="{28A0092B-C50C-407E-A947-70E740481C1C}">
                <a14:useLocalDpi xmlns:a14="http://schemas.microsoft.com/office/drawing/2010/main" val="0"/>
              </a:ext>
            </a:extLst>
          </a:blip>
          <a:stretch>
            <a:fillRect/>
          </a:stretch>
        </p:blipFill>
        <p:spPr>
          <a:xfrm>
            <a:off x="2699792" y="2681614"/>
            <a:ext cx="3657600" cy="3602736"/>
          </a:xfrm>
          <a:prstGeom prst="rect">
            <a:avLst/>
          </a:prstGeom>
        </p:spPr>
      </p:pic>
      <p:sp>
        <p:nvSpPr>
          <p:cNvPr id="7" name="Rectangle 6">
            <a:extLst>
              <a:ext uri="{FF2B5EF4-FFF2-40B4-BE49-F238E27FC236}">
                <a16:creationId xmlns:a16="http://schemas.microsoft.com/office/drawing/2014/main" id="{44AF2F23-5184-4CBB-BB67-19BF8D4AF6B8}"/>
              </a:ext>
            </a:extLst>
          </p:cNvPr>
          <p:cNvSpPr/>
          <p:nvPr>
            <p:custDataLst>
              <p:tags r:id="rId6"/>
            </p:custDataLst>
          </p:nvPr>
        </p:nvSpPr>
        <p:spPr>
          <a:xfrm>
            <a:off x="2699792" y="6280682"/>
            <a:ext cx="4572000" cy="369332"/>
          </a:xfrm>
          <a:prstGeom prst="rect">
            <a:avLst/>
          </a:prstGeom>
        </p:spPr>
        <p:txBody>
          <a:bodyPr>
            <a:spAutoFit/>
          </a:bodyPr>
          <a:lstStyle/>
          <a:p>
            <a:r>
              <a:rPr lang="fr-CA" sz="900" dirty="0">
                <a:latin typeface="Arial Narrow" panose="020B0606020202030204" pitchFamily="34" charset="0"/>
              </a:rPr>
              <a:t>https://upload.wikimedia.org/wikipedia/commons/thumb/d/d5/ISO_9001_in_Tsukiji.jpg/1200px-ISO_9001_in_Tsukiji.jpg</a:t>
            </a:r>
          </a:p>
        </p:txBody>
      </p:sp>
    </p:spTree>
    <p:extLst>
      <p:ext uri="{BB962C8B-B14F-4D97-AF65-F5344CB8AC3E}">
        <p14:creationId xmlns:p14="http://schemas.microsoft.com/office/powerpoint/2010/main" val="413799385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custDataLst>
              <p:tags r:id="rId1"/>
            </p:custDataLst>
          </p:nvPr>
        </p:nvSpPr>
        <p:spPr>
          <a:xfrm>
            <a:off x="228600" y="76200"/>
            <a:ext cx="8915400" cy="1143000"/>
          </a:xfrm>
        </p:spPr>
        <p:txBody>
          <a:bodyPr>
            <a:normAutofit fontScale="90000"/>
          </a:bodyPr>
          <a:lstStyle/>
          <a:p>
            <a:r>
              <a:rPr lang="fr-CA" altLang="fr-FR" dirty="0"/>
              <a:t>Modèle de maturité et processus (CMM)</a:t>
            </a:r>
          </a:p>
        </p:txBody>
      </p:sp>
      <p:sp>
        <p:nvSpPr>
          <p:cNvPr id="5" name="Espace réservé du contenu 4">
            <a:extLst>
              <a:ext uri="{FF2B5EF4-FFF2-40B4-BE49-F238E27FC236}">
                <a16:creationId xmlns:a16="http://schemas.microsoft.com/office/drawing/2014/main" id="{D013C7A1-A315-4050-9FC6-2C4651978D1C}"/>
              </a:ext>
            </a:extLst>
          </p:cNvPr>
          <p:cNvSpPr>
            <a:spLocks noGrp="1"/>
          </p:cNvSpPr>
          <p:nvPr>
            <p:ph idx="1"/>
            <p:custDataLst>
              <p:tags r:id="rId2"/>
            </p:custDataLst>
          </p:nvPr>
        </p:nvSpPr>
        <p:spPr/>
        <p:txBody>
          <a:bodyPr>
            <a:normAutofit/>
          </a:bodyPr>
          <a:lstStyle/>
          <a:p>
            <a:r>
              <a:rPr lang="fr-CA" altLang="fr-FR" dirty="0"/>
              <a:t>Développé à l’université Carnegie Mellon</a:t>
            </a:r>
          </a:p>
          <a:p>
            <a:r>
              <a:rPr lang="fr-CA" altLang="fr-FR" dirty="0"/>
              <a:t>Concentré sur l’état du processus de fabrication</a:t>
            </a:r>
          </a:p>
          <a:p>
            <a:r>
              <a:rPr lang="fr-CA" altLang="fr-FR" dirty="0"/>
              <a:t>Organisme accréditeur</a:t>
            </a:r>
          </a:p>
          <a:p>
            <a:pPr lvl="1"/>
            <a:r>
              <a:rPr lang="fr-CA" altLang="fr-FR" dirty="0"/>
              <a:t>SEI</a:t>
            </a:r>
          </a:p>
          <a:p>
            <a:endParaRPr lang="fr-CA" dirty="0"/>
          </a:p>
        </p:txBody>
      </p:sp>
      <p:sp>
        <p:nvSpPr>
          <p:cNvPr id="21507"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B60D8C8-50E3-485F-AF05-174F9E153CA7}" type="slidenum">
              <a:rPr lang="en-US" altLang="en-US" smtClean="0"/>
              <a:pPr/>
              <a:t>71</a:t>
            </a:fld>
            <a:endParaRPr lang="en-US" altLang="en-US"/>
          </a:p>
        </p:txBody>
      </p:sp>
      <p:sp>
        <p:nvSpPr>
          <p:cNvPr id="21509" name="Rectangle 3"/>
          <p:cNvSpPr>
            <a:spLocks noChangeArrowheads="1"/>
          </p:cNvSpPr>
          <p:nvPr>
            <p:custDataLst>
              <p:tags r:id="rId4"/>
            </p:custDataLst>
          </p:nvPr>
        </p:nvSpPr>
        <p:spPr bwMode="auto">
          <a:xfrm>
            <a:off x="228600" y="533400"/>
            <a:ext cx="82296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eaLnBrk="0" hangingPunct="0">
              <a:defRPr>
                <a:solidFill>
                  <a:schemeClr val="tx1"/>
                </a:solidFill>
                <a:latin typeface="Arial" charset="0"/>
              </a:defRPr>
            </a:lvl1pPr>
            <a:lvl2pPr marL="952500" indent="-495300" eaLnBrk="0" hangingPunct="0">
              <a:defRPr>
                <a:solidFill>
                  <a:schemeClr val="tx1"/>
                </a:solidFill>
                <a:latin typeface="Arial" charset="0"/>
              </a:defRPr>
            </a:lvl2pPr>
            <a:lvl3pPr marL="1352550" indent="-43815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1600" dirty="0"/>
          </a:p>
        </p:txBody>
      </p:sp>
      <p:pic>
        <p:nvPicPr>
          <p:cNvPr id="3" name="Image 2">
            <a:extLst>
              <a:ext uri="{FF2B5EF4-FFF2-40B4-BE49-F238E27FC236}">
                <a16:creationId xmlns:a16="http://schemas.microsoft.com/office/drawing/2014/main" id="{C1659741-D315-4413-824D-797D07AAB52D}"/>
              </a:ext>
            </a:extLst>
          </p:cNvPr>
          <p:cNvPicPr>
            <a:picLocks noChangeAspect="1"/>
          </p:cNvPicPr>
          <p:nvPr>
            <p:custDataLst>
              <p:tags r:id="rId5"/>
            </p:custDataLst>
          </p:nvPr>
        </p:nvPicPr>
        <p:blipFill>
          <a:blip r:embed="rId7" cstate="print">
            <a:extLst>
              <a:ext uri="{28A0092B-C50C-407E-A947-70E740481C1C}">
                <a14:useLocalDpi xmlns:a14="http://schemas.microsoft.com/office/drawing/2010/main" val="0"/>
              </a:ext>
            </a:extLst>
          </a:blip>
          <a:stretch>
            <a:fillRect/>
          </a:stretch>
        </p:blipFill>
        <p:spPr>
          <a:xfrm>
            <a:off x="2310290" y="3842274"/>
            <a:ext cx="4752020" cy="1393434"/>
          </a:xfrm>
          <a:prstGeom prst="rect">
            <a:avLst/>
          </a:prstGeom>
        </p:spPr>
      </p:pic>
    </p:spTree>
    <p:extLst>
      <p:ext uri="{BB962C8B-B14F-4D97-AF65-F5344CB8AC3E}">
        <p14:creationId xmlns:p14="http://schemas.microsoft.com/office/powerpoint/2010/main" val="54661734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custDataLst>
              <p:tags r:id="rId1"/>
            </p:custDataLst>
          </p:nvPr>
        </p:nvSpPr>
        <p:spPr>
          <a:xfrm>
            <a:off x="228600" y="76200"/>
            <a:ext cx="8915400" cy="1143000"/>
          </a:xfrm>
        </p:spPr>
        <p:txBody>
          <a:bodyPr>
            <a:normAutofit fontScale="90000"/>
          </a:bodyPr>
          <a:lstStyle/>
          <a:p>
            <a:r>
              <a:rPr lang="fr-CA" altLang="fr-FR" dirty="0"/>
              <a:t>Modèle de maturité et processus (CMM)</a:t>
            </a:r>
          </a:p>
        </p:txBody>
      </p:sp>
      <p:sp>
        <p:nvSpPr>
          <p:cNvPr id="5" name="Espace réservé du contenu 4">
            <a:extLst>
              <a:ext uri="{FF2B5EF4-FFF2-40B4-BE49-F238E27FC236}">
                <a16:creationId xmlns:a16="http://schemas.microsoft.com/office/drawing/2014/main" id="{D013C7A1-A315-4050-9FC6-2C4651978D1C}"/>
              </a:ext>
            </a:extLst>
          </p:cNvPr>
          <p:cNvSpPr>
            <a:spLocks noGrp="1"/>
          </p:cNvSpPr>
          <p:nvPr>
            <p:ph idx="1"/>
            <p:custDataLst>
              <p:tags r:id="rId2"/>
            </p:custDataLst>
          </p:nvPr>
        </p:nvSpPr>
        <p:spPr/>
        <p:txBody>
          <a:bodyPr>
            <a:normAutofit/>
          </a:bodyPr>
          <a:lstStyle/>
          <a:p>
            <a:r>
              <a:rPr lang="fr-CA" altLang="fr-FR" dirty="0"/>
              <a:t>Certificateurs</a:t>
            </a:r>
          </a:p>
          <a:p>
            <a:pPr lvl="1"/>
            <a:r>
              <a:rPr lang="fr-CA" altLang="fr-FR" dirty="0"/>
              <a:t>un peu partout</a:t>
            </a:r>
          </a:p>
          <a:p>
            <a:pPr lvl="1"/>
            <a:r>
              <a:rPr lang="fr-CA" altLang="fr-FR" dirty="0"/>
              <a:t>compagnies de consultants</a:t>
            </a:r>
          </a:p>
          <a:p>
            <a:r>
              <a:rPr lang="fr-CA" altLang="fr-FR" dirty="0"/>
              <a:t>De nombreuses entreprises</a:t>
            </a:r>
          </a:p>
          <a:p>
            <a:pPr lvl="1"/>
            <a:r>
              <a:rPr lang="fr-CA" altLang="fr-FR" dirty="0"/>
              <a:t>en particulier publiques ou parapubliques</a:t>
            </a:r>
          </a:p>
          <a:p>
            <a:pPr lvl="1"/>
            <a:r>
              <a:rPr lang="fr-CA" altLang="fr-FR" dirty="0"/>
              <a:t>exigent des fournisseurs une certification SEI</a:t>
            </a:r>
          </a:p>
          <a:p>
            <a:pPr lvl="2"/>
            <a:r>
              <a:rPr lang="fr-CA" altLang="fr-FR" dirty="0"/>
              <a:t>niveau 3</a:t>
            </a:r>
          </a:p>
          <a:p>
            <a:endParaRPr lang="fr-CA" dirty="0"/>
          </a:p>
        </p:txBody>
      </p:sp>
      <p:sp>
        <p:nvSpPr>
          <p:cNvPr id="21507"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B60D8C8-50E3-485F-AF05-174F9E153CA7}" type="slidenum">
              <a:rPr lang="en-US" altLang="en-US" smtClean="0"/>
              <a:pPr/>
              <a:t>72</a:t>
            </a:fld>
            <a:endParaRPr lang="en-US" altLang="en-US"/>
          </a:p>
        </p:txBody>
      </p:sp>
      <p:sp>
        <p:nvSpPr>
          <p:cNvPr id="21509" name="Rectangle 3"/>
          <p:cNvSpPr>
            <a:spLocks noChangeArrowheads="1"/>
          </p:cNvSpPr>
          <p:nvPr>
            <p:custDataLst>
              <p:tags r:id="rId4"/>
            </p:custDataLst>
          </p:nvPr>
        </p:nvSpPr>
        <p:spPr bwMode="auto">
          <a:xfrm>
            <a:off x="228600" y="533400"/>
            <a:ext cx="82296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eaLnBrk="0" hangingPunct="0">
              <a:defRPr>
                <a:solidFill>
                  <a:schemeClr val="tx1"/>
                </a:solidFill>
                <a:latin typeface="Arial" charset="0"/>
              </a:defRPr>
            </a:lvl1pPr>
            <a:lvl2pPr marL="952500" indent="-495300" eaLnBrk="0" hangingPunct="0">
              <a:defRPr>
                <a:solidFill>
                  <a:schemeClr val="tx1"/>
                </a:solidFill>
                <a:latin typeface="Arial" charset="0"/>
              </a:defRPr>
            </a:lvl2pPr>
            <a:lvl3pPr marL="1352550" indent="-43815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1600" dirty="0"/>
          </a:p>
        </p:txBody>
      </p:sp>
      <p:grpSp>
        <p:nvGrpSpPr>
          <p:cNvPr id="8" name="Groupe 7">
            <a:extLst>
              <a:ext uri="{FF2B5EF4-FFF2-40B4-BE49-F238E27FC236}">
                <a16:creationId xmlns:a16="http://schemas.microsoft.com/office/drawing/2014/main" id="{A7AAEBAA-2D08-4A87-9C38-ACCEE4D5BB3F}"/>
              </a:ext>
            </a:extLst>
          </p:cNvPr>
          <p:cNvGrpSpPr/>
          <p:nvPr>
            <p:custDataLst>
              <p:tags r:id="rId5"/>
            </p:custDataLst>
          </p:nvPr>
        </p:nvGrpSpPr>
        <p:grpSpPr>
          <a:xfrm>
            <a:off x="3395008" y="4604066"/>
            <a:ext cx="2921524" cy="2121466"/>
            <a:chOff x="3395008" y="4604066"/>
            <a:chExt cx="2921524" cy="2121466"/>
          </a:xfrm>
        </p:grpSpPr>
        <p:pic>
          <p:nvPicPr>
            <p:cNvPr id="4" name="Image 3">
              <a:extLst>
                <a:ext uri="{FF2B5EF4-FFF2-40B4-BE49-F238E27FC236}">
                  <a16:creationId xmlns:a16="http://schemas.microsoft.com/office/drawing/2014/main" id="{01439AF6-45FF-456C-A381-1FF9EB93AC8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395008" y="4604066"/>
              <a:ext cx="2921524" cy="2121466"/>
            </a:xfrm>
            <a:prstGeom prst="rect">
              <a:avLst/>
            </a:prstGeom>
          </p:spPr>
        </p:pic>
        <p:pic>
          <p:nvPicPr>
            <p:cNvPr id="7" name="Image 6">
              <a:extLst>
                <a:ext uri="{FF2B5EF4-FFF2-40B4-BE49-F238E27FC236}">
                  <a16:creationId xmlns:a16="http://schemas.microsoft.com/office/drawing/2014/main" id="{EBCDC094-0245-4EA5-8B3A-8171F2FC97B9}"/>
                </a:ext>
              </a:extLst>
            </p:cNvPr>
            <p:cNvPicPr>
              <a:picLocks noChangeAspect="1"/>
            </p:cNvPicPr>
            <p:nvPr/>
          </p:nvPicPr>
          <p:blipFill>
            <a:blip r:embed="rId8">
              <a:clrChange>
                <a:clrFrom>
                  <a:srgbClr val="FBFEF5"/>
                </a:clrFrom>
                <a:clrTo>
                  <a:srgbClr val="FBFEF5">
                    <a:alpha val="0"/>
                  </a:srgbClr>
                </a:clrTo>
              </a:clrChange>
            </a:blip>
            <a:stretch>
              <a:fillRect/>
            </a:stretch>
          </p:blipFill>
          <p:spPr>
            <a:xfrm>
              <a:off x="5184068" y="6016711"/>
              <a:ext cx="797576" cy="448637"/>
            </a:xfrm>
            <a:prstGeom prst="rect">
              <a:avLst/>
            </a:prstGeom>
          </p:spPr>
        </p:pic>
      </p:grpSp>
    </p:spTree>
    <p:extLst>
      <p:ext uri="{BB962C8B-B14F-4D97-AF65-F5344CB8AC3E}">
        <p14:creationId xmlns:p14="http://schemas.microsoft.com/office/powerpoint/2010/main" val="32742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custDataLst>
              <p:tags r:id="rId1"/>
            </p:custDataLst>
          </p:nvPr>
        </p:nvSpPr>
        <p:spPr/>
        <p:txBody>
          <a:bodyPr>
            <a:normAutofit fontScale="90000"/>
          </a:bodyPr>
          <a:lstStyle/>
          <a:p>
            <a:r>
              <a:rPr lang="fr-CA" altLang="fr-FR" dirty="0"/>
              <a:t>Qualité des logiciels – Produit utile</a:t>
            </a:r>
            <a:endParaRPr lang="en-US" altLang="fr-FR" dirty="0"/>
          </a:p>
        </p:txBody>
      </p:sp>
      <p:sp>
        <p:nvSpPr>
          <p:cNvPr id="5" name="Espace réservé du contenu 4">
            <a:extLst>
              <a:ext uri="{FF2B5EF4-FFF2-40B4-BE49-F238E27FC236}">
                <a16:creationId xmlns:a16="http://schemas.microsoft.com/office/drawing/2014/main" id="{A1A638DA-0DB4-47E7-B7CD-85507D0088D3}"/>
              </a:ext>
            </a:extLst>
          </p:cNvPr>
          <p:cNvSpPr>
            <a:spLocks noGrp="1"/>
          </p:cNvSpPr>
          <p:nvPr>
            <p:ph idx="1"/>
            <p:custDataLst>
              <p:tags r:id="rId2"/>
            </p:custDataLst>
          </p:nvPr>
        </p:nvSpPr>
        <p:spPr>
          <a:xfrm>
            <a:off x="228600" y="1403874"/>
            <a:ext cx="8686800" cy="3897334"/>
          </a:xfrm>
        </p:spPr>
        <p:txBody>
          <a:bodyPr>
            <a:normAutofit/>
          </a:bodyPr>
          <a:lstStyle/>
          <a:p>
            <a:r>
              <a:rPr lang="fr-CA" altLang="fr-FR" sz="2400" dirty="0"/>
              <a:t>Un produit utile </a:t>
            </a:r>
            <a:r>
              <a:rPr lang="fr-CA" altLang="fr-FR" sz="2400" b="1" dirty="0"/>
              <a:t>fournit le contenu et les fonctionnalités</a:t>
            </a:r>
            <a:r>
              <a:rPr lang="fr-CA" altLang="fr-FR" sz="2400" dirty="0"/>
              <a:t> que l’utilisateur final désire</a:t>
            </a:r>
          </a:p>
          <a:p>
            <a:r>
              <a:rPr lang="fr-CA" altLang="fr-FR" sz="2400" dirty="0"/>
              <a:t>Mais tout aussi important, il fournit ces actifs de manière </a:t>
            </a:r>
            <a:r>
              <a:rPr lang="fr-CA" altLang="fr-FR" sz="2400" b="1" dirty="0"/>
              <a:t>fiable et sans erreur</a:t>
            </a:r>
          </a:p>
          <a:p>
            <a:r>
              <a:rPr lang="fr-CA" altLang="fr-FR" sz="2400" dirty="0"/>
              <a:t>Un produit utile répond toujours aux </a:t>
            </a:r>
            <a:r>
              <a:rPr lang="fr-CA" altLang="fr-FR" sz="2400" b="1" dirty="0"/>
              <a:t>exigences qui ont été explicitement</a:t>
            </a:r>
            <a:r>
              <a:rPr lang="fr-CA" altLang="fr-FR" sz="2400" dirty="0"/>
              <a:t> énoncées par les parties prenantes</a:t>
            </a:r>
          </a:p>
          <a:p>
            <a:r>
              <a:rPr lang="fr-CA" altLang="fr-FR" sz="2400" dirty="0"/>
              <a:t>Un produit utile satisfait un ensemble d’</a:t>
            </a:r>
            <a:r>
              <a:rPr lang="fr-CA" altLang="fr-FR" sz="2400" b="1" dirty="0"/>
              <a:t>exigences implicites</a:t>
            </a:r>
            <a:r>
              <a:rPr lang="fr-CA" altLang="fr-FR" sz="2400" dirty="0"/>
              <a:t> attendues de tous les logiciels de haute qualité</a:t>
            </a:r>
            <a:endParaRPr lang="fr-CA" sz="2400" dirty="0"/>
          </a:p>
        </p:txBody>
      </p:sp>
      <p:sp>
        <p:nvSpPr>
          <p:cNvPr id="5123"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CC465AF-FA2E-4B85-8457-A366DBBBDBC6}" type="slidenum">
              <a:rPr lang="en-US" altLang="en-US" smtClean="0"/>
              <a:pPr/>
              <a:t>8</a:t>
            </a:fld>
            <a:endParaRPr lang="en-US" altLang="en-US"/>
          </a:p>
        </p:txBody>
      </p:sp>
      <p:sp>
        <p:nvSpPr>
          <p:cNvPr id="5125" name="Rectangle 3"/>
          <p:cNvSpPr>
            <a:spLocks noChangeArrowheads="1"/>
          </p:cNvSpPr>
          <p:nvPr>
            <p:custDataLst>
              <p:tags r:id="rId4"/>
            </p:custDataLst>
          </p:nvPr>
        </p:nvSpPr>
        <p:spPr bwMode="auto">
          <a:xfrm>
            <a:off x="304800" y="1066800"/>
            <a:ext cx="82296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3187312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custDataLst>
              <p:tags r:id="rId1"/>
            </p:custDataLst>
          </p:nvPr>
        </p:nvSpPr>
        <p:spPr/>
        <p:txBody>
          <a:bodyPr>
            <a:normAutofit fontScale="90000"/>
          </a:bodyPr>
          <a:lstStyle/>
          <a:p>
            <a:r>
              <a:rPr lang="fr-CA" altLang="fr-FR" dirty="0"/>
              <a:t>Qualité des logiciels – Valeur ajoutée</a:t>
            </a:r>
            <a:endParaRPr lang="en-US" altLang="fr-FR" dirty="0"/>
          </a:p>
        </p:txBody>
      </p:sp>
      <p:sp>
        <p:nvSpPr>
          <p:cNvPr id="5" name="Espace réservé du contenu 4">
            <a:extLst>
              <a:ext uri="{FF2B5EF4-FFF2-40B4-BE49-F238E27FC236}">
                <a16:creationId xmlns:a16="http://schemas.microsoft.com/office/drawing/2014/main" id="{A1A638DA-0DB4-47E7-B7CD-85507D0088D3}"/>
              </a:ext>
            </a:extLst>
          </p:cNvPr>
          <p:cNvSpPr>
            <a:spLocks noGrp="1"/>
          </p:cNvSpPr>
          <p:nvPr>
            <p:ph idx="1"/>
            <p:custDataLst>
              <p:tags r:id="rId2"/>
            </p:custDataLst>
          </p:nvPr>
        </p:nvSpPr>
        <p:spPr>
          <a:xfrm>
            <a:off x="228600" y="1403874"/>
            <a:ext cx="8686800" cy="3897334"/>
          </a:xfrm>
        </p:spPr>
        <p:txBody>
          <a:bodyPr>
            <a:normAutofit/>
          </a:bodyPr>
          <a:lstStyle/>
          <a:p>
            <a:r>
              <a:rPr lang="fr-CA" altLang="fr-FR" sz="2400" dirty="0"/>
              <a:t>En ajoutant de la valeur à la fois au producteur et à l’utilisateur d’un produit logiciel, un logiciel de haute qualité offre des </a:t>
            </a:r>
            <a:r>
              <a:rPr lang="fr-CA" altLang="fr-FR" sz="2400" b="1" dirty="0"/>
              <a:t>avantages pour l’organisation du logiciel et la communauté des utilisateurs finaux</a:t>
            </a:r>
          </a:p>
          <a:p>
            <a:r>
              <a:rPr lang="fr-CA" altLang="fr-FR" sz="2400" dirty="0"/>
              <a:t>L’organisation gagne en valeur ajoutée, car les logiciels de haute qualité nécessitent </a:t>
            </a:r>
            <a:r>
              <a:rPr lang="fr-CA" altLang="fr-FR" sz="2400" b="1" dirty="0"/>
              <a:t>moins d’efforts de maintenance, moins de corrections de bogues et un support client réduit</a:t>
            </a:r>
          </a:p>
          <a:p>
            <a:r>
              <a:rPr lang="fr-CA" altLang="fr-FR" sz="2400" dirty="0"/>
              <a:t>La communauté des utilisateurs gagne en valeur ajoutée, car l’application fournit une </a:t>
            </a:r>
            <a:r>
              <a:rPr lang="fr-CA" altLang="fr-FR" sz="2400" b="1" dirty="0"/>
              <a:t>capacité utile qui accélère certains processus d’affaires</a:t>
            </a:r>
            <a:endParaRPr lang="fr-CA" sz="2400" b="1" dirty="0"/>
          </a:p>
        </p:txBody>
      </p:sp>
      <p:sp>
        <p:nvSpPr>
          <p:cNvPr id="5123"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CC465AF-FA2E-4B85-8457-A366DBBBDBC6}" type="slidenum">
              <a:rPr lang="en-US" altLang="en-US" smtClean="0"/>
              <a:pPr/>
              <a:t>9</a:t>
            </a:fld>
            <a:endParaRPr lang="en-US" altLang="en-US"/>
          </a:p>
        </p:txBody>
      </p:sp>
      <p:sp>
        <p:nvSpPr>
          <p:cNvPr id="5125" name="Rectangle 3"/>
          <p:cNvSpPr>
            <a:spLocks noChangeArrowheads="1"/>
          </p:cNvSpPr>
          <p:nvPr>
            <p:custDataLst>
              <p:tags r:id="rId4"/>
            </p:custDataLst>
          </p:nvPr>
        </p:nvSpPr>
        <p:spPr bwMode="auto">
          <a:xfrm>
            <a:off x="304800" y="1066800"/>
            <a:ext cx="82296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1199855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4"/>
</p:tagLst>
</file>

<file path=ppt/tags/tag100.xml><?xml version="1.0" encoding="utf-8"?>
<p:tagLst xmlns:a="http://schemas.openxmlformats.org/drawingml/2006/main" xmlns:r="http://schemas.openxmlformats.org/officeDocument/2006/relationships" xmlns:p="http://schemas.openxmlformats.org/presentationml/2006/main">
  <p:tag name="NUM" val="2"/>
</p:tagLst>
</file>

<file path=ppt/tags/tag101.xml><?xml version="1.0" encoding="utf-8"?>
<p:tagLst xmlns:a="http://schemas.openxmlformats.org/drawingml/2006/main" xmlns:r="http://schemas.openxmlformats.org/officeDocument/2006/relationships" xmlns:p="http://schemas.openxmlformats.org/presentationml/2006/main">
  <p:tag name="NUM" val="3"/>
</p:tagLst>
</file>

<file path=ppt/tags/tag102.xml><?xml version="1.0" encoding="utf-8"?>
<p:tagLst xmlns:a="http://schemas.openxmlformats.org/drawingml/2006/main" xmlns:r="http://schemas.openxmlformats.org/officeDocument/2006/relationships" xmlns:p="http://schemas.openxmlformats.org/presentationml/2006/main">
  <p:tag name="NUM" val="4"/>
</p:tagLst>
</file>

<file path=ppt/tags/tag103.xml><?xml version="1.0" encoding="utf-8"?>
<p:tagLst xmlns:a="http://schemas.openxmlformats.org/drawingml/2006/main" xmlns:r="http://schemas.openxmlformats.org/officeDocument/2006/relationships" xmlns:p="http://schemas.openxmlformats.org/presentationml/2006/main">
  <p:tag name="NUM" val="1"/>
</p:tagLst>
</file>

<file path=ppt/tags/tag104.xml><?xml version="1.0" encoding="utf-8"?>
<p:tagLst xmlns:a="http://schemas.openxmlformats.org/drawingml/2006/main" xmlns:r="http://schemas.openxmlformats.org/officeDocument/2006/relationships" xmlns:p="http://schemas.openxmlformats.org/presentationml/2006/main">
  <p:tag name="NUM" val="2"/>
</p:tagLst>
</file>

<file path=ppt/tags/tag105.xml><?xml version="1.0" encoding="utf-8"?>
<p:tagLst xmlns:a="http://schemas.openxmlformats.org/drawingml/2006/main" xmlns:r="http://schemas.openxmlformats.org/officeDocument/2006/relationships" xmlns:p="http://schemas.openxmlformats.org/presentationml/2006/main">
  <p:tag name="NUM" val="3"/>
</p:tagLst>
</file>

<file path=ppt/tags/tag106.xml><?xml version="1.0" encoding="utf-8"?>
<p:tagLst xmlns:a="http://schemas.openxmlformats.org/drawingml/2006/main" xmlns:r="http://schemas.openxmlformats.org/officeDocument/2006/relationships" xmlns:p="http://schemas.openxmlformats.org/presentationml/2006/main">
  <p:tag name="NUM" val="4"/>
</p:tagLst>
</file>

<file path=ppt/tags/tag107.xml><?xml version="1.0" encoding="utf-8"?>
<p:tagLst xmlns:a="http://schemas.openxmlformats.org/drawingml/2006/main" xmlns:r="http://schemas.openxmlformats.org/officeDocument/2006/relationships" xmlns:p="http://schemas.openxmlformats.org/presentationml/2006/main">
  <p:tag name="NUM" val="1"/>
</p:tagLst>
</file>

<file path=ppt/tags/tag108.xml><?xml version="1.0" encoding="utf-8"?>
<p:tagLst xmlns:a="http://schemas.openxmlformats.org/drawingml/2006/main" xmlns:r="http://schemas.openxmlformats.org/officeDocument/2006/relationships" xmlns:p="http://schemas.openxmlformats.org/presentationml/2006/main">
  <p:tag name="NUM" val="2"/>
</p:tagLst>
</file>

<file path=ppt/tags/tag109.xml><?xml version="1.0" encoding="utf-8"?>
<p:tagLst xmlns:a="http://schemas.openxmlformats.org/drawingml/2006/main" xmlns:r="http://schemas.openxmlformats.org/officeDocument/2006/relationships" xmlns:p="http://schemas.openxmlformats.org/presentationml/2006/main">
  <p:tag name="NUM" val="3"/>
</p:tagLst>
</file>

<file path=ppt/tags/tag11.xml><?xml version="1.0" encoding="utf-8"?>
<p:tagLst xmlns:a="http://schemas.openxmlformats.org/drawingml/2006/main" xmlns:r="http://schemas.openxmlformats.org/officeDocument/2006/relationships" xmlns:p="http://schemas.openxmlformats.org/presentationml/2006/main">
  <p:tag name="NUM" val="1"/>
</p:tagLst>
</file>

<file path=ppt/tags/tag110.xml><?xml version="1.0" encoding="utf-8"?>
<p:tagLst xmlns:a="http://schemas.openxmlformats.org/drawingml/2006/main" xmlns:r="http://schemas.openxmlformats.org/officeDocument/2006/relationships" xmlns:p="http://schemas.openxmlformats.org/presentationml/2006/main">
  <p:tag name="NUM" val="4"/>
</p:tagLst>
</file>

<file path=ppt/tags/tag111.xml><?xml version="1.0" encoding="utf-8"?>
<p:tagLst xmlns:a="http://schemas.openxmlformats.org/drawingml/2006/main" xmlns:r="http://schemas.openxmlformats.org/officeDocument/2006/relationships" xmlns:p="http://schemas.openxmlformats.org/presentationml/2006/main">
  <p:tag name="NUM" val="1"/>
</p:tagLst>
</file>

<file path=ppt/tags/tag112.xml><?xml version="1.0" encoding="utf-8"?>
<p:tagLst xmlns:a="http://schemas.openxmlformats.org/drawingml/2006/main" xmlns:r="http://schemas.openxmlformats.org/officeDocument/2006/relationships" xmlns:p="http://schemas.openxmlformats.org/presentationml/2006/main">
  <p:tag name="NUM" val="2"/>
</p:tagLst>
</file>

<file path=ppt/tags/tag113.xml><?xml version="1.0" encoding="utf-8"?>
<p:tagLst xmlns:a="http://schemas.openxmlformats.org/drawingml/2006/main" xmlns:r="http://schemas.openxmlformats.org/officeDocument/2006/relationships" xmlns:p="http://schemas.openxmlformats.org/presentationml/2006/main">
  <p:tag name="NUM" val="3"/>
</p:tagLst>
</file>

<file path=ppt/tags/tag114.xml><?xml version="1.0" encoding="utf-8"?>
<p:tagLst xmlns:a="http://schemas.openxmlformats.org/drawingml/2006/main" xmlns:r="http://schemas.openxmlformats.org/officeDocument/2006/relationships" xmlns:p="http://schemas.openxmlformats.org/presentationml/2006/main">
  <p:tag name="NUM" val="4"/>
</p:tagLst>
</file>

<file path=ppt/tags/tag115.xml><?xml version="1.0" encoding="utf-8"?>
<p:tagLst xmlns:a="http://schemas.openxmlformats.org/drawingml/2006/main" xmlns:r="http://schemas.openxmlformats.org/officeDocument/2006/relationships" xmlns:p="http://schemas.openxmlformats.org/presentationml/2006/main">
  <p:tag name="NUM" val="1"/>
</p:tagLst>
</file>

<file path=ppt/tags/tag116.xml><?xml version="1.0" encoding="utf-8"?>
<p:tagLst xmlns:a="http://schemas.openxmlformats.org/drawingml/2006/main" xmlns:r="http://schemas.openxmlformats.org/officeDocument/2006/relationships" xmlns:p="http://schemas.openxmlformats.org/presentationml/2006/main">
  <p:tag name="NUM" val="2"/>
</p:tagLst>
</file>

<file path=ppt/tags/tag117.xml><?xml version="1.0" encoding="utf-8"?>
<p:tagLst xmlns:a="http://schemas.openxmlformats.org/drawingml/2006/main" xmlns:r="http://schemas.openxmlformats.org/officeDocument/2006/relationships" xmlns:p="http://schemas.openxmlformats.org/presentationml/2006/main">
  <p:tag name="NUM" val="3"/>
</p:tagLst>
</file>

<file path=ppt/tags/tag118.xml><?xml version="1.0" encoding="utf-8"?>
<p:tagLst xmlns:a="http://schemas.openxmlformats.org/drawingml/2006/main" xmlns:r="http://schemas.openxmlformats.org/officeDocument/2006/relationships" xmlns:p="http://schemas.openxmlformats.org/presentationml/2006/main">
  <p:tag name="NUM" val="4"/>
</p:tagLst>
</file>

<file path=ppt/tags/tag119.xml><?xml version="1.0" encoding="utf-8"?>
<p:tagLst xmlns:a="http://schemas.openxmlformats.org/drawingml/2006/main" xmlns:r="http://schemas.openxmlformats.org/officeDocument/2006/relationships" xmlns:p="http://schemas.openxmlformats.org/presentationml/2006/main">
  <p:tag name="NUM" val="1"/>
</p:tagLst>
</file>

<file path=ppt/tags/tag12.xml><?xml version="1.0" encoding="utf-8"?>
<p:tagLst xmlns:a="http://schemas.openxmlformats.org/drawingml/2006/main" xmlns:r="http://schemas.openxmlformats.org/officeDocument/2006/relationships" xmlns:p="http://schemas.openxmlformats.org/presentationml/2006/main">
  <p:tag name="NUM" val="2"/>
</p:tagLst>
</file>

<file path=ppt/tags/tag120.xml><?xml version="1.0" encoding="utf-8"?>
<p:tagLst xmlns:a="http://schemas.openxmlformats.org/drawingml/2006/main" xmlns:r="http://schemas.openxmlformats.org/officeDocument/2006/relationships" xmlns:p="http://schemas.openxmlformats.org/presentationml/2006/main">
  <p:tag name="NUM" val="2"/>
</p:tagLst>
</file>

<file path=ppt/tags/tag121.xml><?xml version="1.0" encoding="utf-8"?>
<p:tagLst xmlns:a="http://schemas.openxmlformats.org/drawingml/2006/main" xmlns:r="http://schemas.openxmlformats.org/officeDocument/2006/relationships" xmlns:p="http://schemas.openxmlformats.org/presentationml/2006/main">
  <p:tag name="NUM" val="3"/>
</p:tagLst>
</file>

<file path=ppt/tags/tag122.xml><?xml version="1.0" encoding="utf-8"?>
<p:tagLst xmlns:a="http://schemas.openxmlformats.org/drawingml/2006/main" xmlns:r="http://schemas.openxmlformats.org/officeDocument/2006/relationships" xmlns:p="http://schemas.openxmlformats.org/presentationml/2006/main">
  <p:tag name="NUM" val="4"/>
</p:tagLst>
</file>

<file path=ppt/tags/tag123.xml><?xml version="1.0" encoding="utf-8"?>
<p:tagLst xmlns:a="http://schemas.openxmlformats.org/drawingml/2006/main" xmlns:r="http://schemas.openxmlformats.org/officeDocument/2006/relationships" xmlns:p="http://schemas.openxmlformats.org/presentationml/2006/main">
  <p:tag name="NUM" val="1"/>
</p:tagLst>
</file>

<file path=ppt/tags/tag124.xml><?xml version="1.0" encoding="utf-8"?>
<p:tagLst xmlns:a="http://schemas.openxmlformats.org/drawingml/2006/main" xmlns:r="http://schemas.openxmlformats.org/officeDocument/2006/relationships" xmlns:p="http://schemas.openxmlformats.org/presentationml/2006/main">
  <p:tag name="NUM" val="2"/>
</p:tagLst>
</file>

<file path=ppt/tags/tag125.xml><?xml version="1.0" encoding="utf-8"?>
<p:tagLst xmlns:a="http://schemas.openxmlformats.org/drawingml/2006/main" xmlns:r="http://schemas.openxmlformats.org/officeDocument/2006/relationships" xmlns:p="http://schemas.openxmlformats.org/presentationml/2006/main">
  <p:tag name="NUM" val="3"/>
</p:tagLst>
</file>

<file path=ppt/tags/tag126.xml><?xml version="1.0" encoding="utf-8"?>
<p:tagLst xmlns:a="http://schemas.openxmlformats.org/drawingml/2006/main" xmlns:r="http://schemas.openxmlformats.org/officeDocument/2006/relationships" xmlns:p="http://schemas.openxmlformats.org/presentationml/2006/main">
  <p:tag name="NUM" val="4"/>
</p:tagLst>
</file>

<file path=ppt/tags/tag127.xml><?xml version="1.0" encoding="utf-8"?>
<p:tagLst xmlns:a="http://schemas.openxmlformats.org/drawingml/2006/main" xmlns:r="http://schemas.openxmlformats.org/officeDocument/2006/relationships" xmlns:p="http://schemas.openxmlformats.org/presentationml/2006/main">
  <p:tag name="NUM" val="1"/>
</p:tagLst>
</file>

<file path=ppt/tags/tag128.xml><?xml version="1.0" encoding="utf-8"?>
<p:tagLst xmlns:a="http://schemas.openxmlformats.org/drawingml/2006/main" xmlns:r="http://schemas.openxmlformats.org/officeDocument/2006/relationships" xmlns:p="http://schemas.openxmlformats.org/presentationml/2006/main">
  <p:tag name="NUM" val="2"/>
</p:tagLst>
</file>

<file path=ppt/tags/tag129.xml><?xml version="1.0" encoding="utf-8"?>
<p:tagLst xmlns:a="http://schemas.openxmlformats.org/drawingml/2006/main" xmlns:r="http://schemas.openxmlformats.org/officeDocument/2006/relationships" xmlns:p="http://schemas.openxmlformats.org/presentationml/2006/main">
  <p:tag name="NUM" val="3"/>
</p:tagLst>
</file>

<file path=ppt/tags/tag13.xml><?xml version="1.0" encoding="utf-8"?>
<p:tagLst xmlns:a="http://schemas.openxmlformats.org/drawingml/2006/main" xmlns:r="http://schemas.openxmlformats.org/officeDocument/2006/relationships" xmlns:p="http://schemas.openxmlformats.org/presentationml/2006/main">
  <p:tag name="NUM" val="3"/>
</p:tagLst>
</file>

<file path=ppt/tags/tag130.xml><?xml version="1.0" encoding="utf-8"?>
<p:tagLst xmlns:a="http://schemas.openxmlformats.org/drawingml/2006/main" xmlns:r="http://schemas.openxmlformats.org/officeDocument/2006/relationships" xmlns:p="http://schemas.openxmlformats.org/presentationml/2006/main">
  <p:tag name="NUM" val="4"/>
</p:tagLst>
</file>

<file path=ppt/tags/tag131.xml><?xml version="1.0" encoding="utf-8"?>
<p:tagLst xmlns:a="http://schemas.openxmlformats.org/drawingml/2006/main" xmlns:r="http://schemas.openxmlformats.org/officeDocument/2006/relationships" xmlns:p="http://schemas.openxmlformats.org/presentationml/2006/main">
  <p:tag name="NUM" val="1"/>
</p:tagLst>
</file>

<file path=ppt/tags/tag132.xml><?xml version="1.0" encoding="utf-8"?>
<p:tagLst xmlns:a="http://schemas.openxmlformats.org/drawingml/2006/main" xmlns:r="http://schemas.openxmlformats.org/officeDocument/2006/relationships" xmlns:p="http://schemas.openxmlformats.org/presentationml/2006/main">
  <p:tag name="NUM" val="2"/>
</p:tagLst>
</file>

<file path=ppt/tags/tag133.xml><?xml version="1.0" encoding="utf-8"?>
<p:tagLst xmlns:a="http://schemas.openxmlformats.org/drawingml/2006/main" xmlns:r="http://schemas.openxmlformats.org/officeDocument/2006/relationships" xmlns:p="http://schemas.openxmlformats.org/presentationml/2006/main">
  <p:tag name="NUM" val="3"/>
</p:tagLst>
</file>

<file path=ppt/tags/tag134.xml><?xml version="1.0" encoding="utf-8"?>
<p:tagLst xmlns:a="http://schemas.openxmlformats.org/drawingml/2006/main" xmlns:r="http://schemas.openxmlformats.org/officeDocument/2006/relationships" xmlns:p="http://schemas.openxmlformats.org/presentationml/2006/main">
  <p:tag name="NUM" val="4"/>
</p:tagLst>
</file>

<file path=ppt/tags/tag135.xml><?xml version="1.0" encoding="utf-8"?>
<p:tagLst xmlns:a="http://schemas.openxmlformats.org/drawingml/2006/main" xmlns:r="http://schemas.openxmlformats.org/officeDocument/2006/relationships" xmlns:p="http://schemas.openxmlformats.org/presentationml/2006/main">
  <p:tag name="NUM" val="1"/>
</p:tagLst>
</file>

<file path=ppt/tags/tag136.xml><?xml version="1.0" encoding="utf-8"?>
<p:tagLst xmlns:a="http://schemas.openxmlformats.org/drawingml/2006/main" xmlns:r="http://schemas.openxmlformats.org/officeDocument/2006/relationships" xmlns:p="http://schemas.openxmlformats.org/presentationml/2006/main">
  <p:tag name="NUM" val="2"/>
</p:tagLst>
</file>

<file path=ppt/tags/tag137.xml><?xml version="1.0" encoding="utf-8"?>
<p:tagLst xmlns:a="http://schemas.openxmlformats.org/drawingml/2006/main" xmlns:r="http://schemas.openxmlformats.org/officeDocument/2006/relationships" xmlns:p="http://schemas.openxmlformats.org/presentationml/2006/main">
  <p:tag name="NUM" val="3"/>
</p:tagLst>
</file>

<file path=ppt/tags/tag138.xml><?xml version="1.0" encoding="utf-8"?>
<p:tagLst xmlns:a="http://schemas.openxmlformats.org/drawingml/2006/main" xmlns:r="http://schemas.openxmlformats.org/officeDocument/2006/relationships" xmlns:p="http://schemas.openxmlformats.org/presentationml/2006/main">
  <p:tag name="NUM" val="4"/>
</p:tagLst>
</file>

<file path=ppt/tags/tag139.xml><?xml version="1.0" encoding="utf-8"?>
<p:tagLst xmlns:a="http://schemas.openxmlformats.org/drawingml/2006/main" xmlns:r="http://schemas.openxmlformats.org/officeDocument/2006/relationships" xmlns:p="http://schemas.openxmlformats.org/presentationml/2006/main">
  <p:tag name="NUM" val="1"/>
</p:tagLst>
</file>

<file path=ppt/tags/tag14.xml><?xml version="1.0" encoding="utf-8"?>
<p:tagLst xmlns:a="http://schemas.openxmlformats.org/drawingml/2006/main" xmlns:r="http://schemas.openxmlformats.org/officeDocument/2006/relationships" xmlns:p="http://schemas.openxmlformats.org/presentationml/2006/main">
  <p:tag name="NUM" val="4"/>
</p:tagLst>
</file>

<file path=ppt/tags/tag140.xml><?xml version="1.0" encoding="utf-8"?>
<p:tagLst xmlns:a="http://schemas.openxmlformats.org/drawingml/2006/main" xmlns:r="http://schemas.openxmlformats.org/officeDocument/2006/relationships" xmlns:p="http://schemas.openxmlformats.org/presentationml/2006/main">
  <p:tag name="NUM" val="2"/>
</p:tagLst>
</file>

<file path=ppt/tags/tag141.xml><?xml version="1.0" encoding="utf-8"?>
<p:tagLst xmlns:a="http://schemas.openxmlformats.org/drawingml/2006/main" xmlns:r="http://schemas.openxmlformats.org/officeDocument/2006/relationships" xmlns:p="http://schemas.openxmlformats.org/presentationml/2006/main">
  <p:tag name="NUM" val="3"/>
</p:tagLst>
</file>

<file path=ppt/tags/tag142.xml><?xml version="1.0" encoding="utf-8"?>
<p:tagLst xmlns:a="http://schemas.openxmlformats.org/drawingml/2006/main" xmlns:r="http://schemas.openxmlformats.org/officeDocument/2006/relationships" xmlns:p="http://schemas.openxmlformats.org/presentationml/2006/main">
  <p:tag name="NUM" val="4"/>
</p:tagLst>
</file>

<file path=ppt/tags/tag143.xml><?xml version="1.0" encoding="utf-8"?>
<p:tagLst xmlns:a="http://schemas.openxmlformats.org/drawingml/2006/main" xmlns:r="http://schemas.openxmlformats.org/officeDocument/2006/relationships" xmlns:p="http://schemas.openxmlformats.org/presentationml/2006/main">
  <p:tag name="NUM" val="1"/>
</p:tagLst>
</file>

<file path=ppt/tags/tag144.xml><?xml version="1.0" encoding="utf-8"?>
<p:tagLst xmlns:a="http://schemas.openxmlformats.org/drawingml/2006/main" xmlns:r="http://schemas.openxmlformats.org/officeDocument/2006/relationships" xmlns:p="http://schemas.openxmlformats.org/presentationml/2006/main">
  <p:tag name="NUM" val="2"/>
</p:tagLst>
</file>

<file path=ppt/tags/tag145.xml><?xml version="1.0" encoding="utf-8"?>
<p:tagLst xmlns:a="http://schemas.openxmlformats.org/drawingml/2006/main" xmlns:r="http://schemas.openxmlformats.org/officeDocument/2006/relationships" xmlns:p="http://schemas.openxmlformats.org/presentationml/2006/main">
  <p:tag name="NUM" val="3"/>
</p:tagLst>
</file>

<file path=ppt/tags/tag146.xml><?xml version="1.0" encoding="utf-8"?>
<p:tagLst xmlns:a="http://schemas.openxmlformats.org/drawingml/2006/main" xmlns:r="http://schemas.openxmlformats.org/officeDocument/2006/relationships" xmlns:p="http://schemas.openxmlformats.org/presentationml/2006/main">
  <p:tag name="NUM" val="4"/>
</p:tagLst>
</file>

<file path=ppt/tags/tag147.xml><?xml version="1.0" encoding="utf-8"?>
<p:tagLst xmlns:a="http://schemas.openxmlformats.org/drawingml/2006/main" xmlns:r="http://schemas.openxmlformats.org/officeDocument/2006/relationships" xmlns:p="http://schemas.openxmlformats.org/presentationml/2006/main">
  <p:tag name="NUM" val="1"/>
</p:tagLst>
</file>

<file path=ppt/tags/tag148.xml><?xml version="1.0" encoding="utf-8"?>
<p:tagLst xmlns:a="http://schemas.openxmlformats.org/drawingml/2006/main" xmlns:r="http://schemas.openxmlformats.org/officeDocument/2006/relationships" xmlns:p="http://schemas.openxmlformats.org/presentationml/2006/main">
  <p:tag name="NUM" val="2"/>
</p:tagLst>
</file>

<file path=ppt/tags/tag149.xml><?xml version="1.0" encoding="utf-8"?>
<p:tagLst xmlns:a="http://schemas.openxmlformats.org/drawingml/2006/main" xmlns:r="http://schemas.openxmlformats.org/officeDocument/2006/relationships" xmlns:p="http://schemas.openxmlformats.org/presentationml/2006/main">
  <p:tag name="NUM" val="3"/>
</p:tagLst>
</file>

<file path=ppt/tags/tag15.xml><?xml version="1.0" encoding="utf-8"?>
<p:tagLst xmlns:a="http://schemas.openxmlformats.org/drawingml/2006/main" xmlns:r="http://schemas.openxmlformats.org/officeDocument/2006/relationships" xmlns:p="http://schemas.openxmlformats.org/presentationml/2006/main">
  <p:tag name="NUM" val="1"/>
</p:tagLst>
</file>

<file path=ppt/tags/tag150.xml><?xml version="1.0" encoding="utf-8"?>
<p:tagLst xmlns:a="http://schemas.openxmlformats.org/drawingml/2006/main" xmlns:r="http://schemas.openxmlformats.org/officeDocument/2006/relationships" xmlns:p="http://schemas.openxmlformats.org/presentationml/2006/main">
  <p:tag name="NUM" val="4"/>
</p:tagLst>
</file>

<file path=ppt/tags/tag151.xml><?xml version="1.0" encoding="utf-8"?>
<p:tagLst xmlns:a="http://schemas.openxmlformats.org/drawingml/2006/main" xmlns:r="http://schemas.openxmlformats.org/officeDocument/2006/relationships" xmlns:p="http://schemas.openxmlformats.org/presentationml/2006/main">
  <p:tag name="NUM" val="1"/>
</p:tagLst>
</file>

<file path=ppt/tags/tag152.xml><?xml version="1.0" encoding="utf-8"?>
<p:tagLst xmlns:a="http://schemas.openxmlformats.org/drawingml/2006/main" xmlns:r="http://schemas.openxmlformats.org/officeDocument/2006/relationships" xmlns:p="http://schemas.openxmlformats.org/presentationml/2006/main">
  <p:tag name="NUM" val="2"/>
</p:tagLst>
</file>

<file path=ppt/tags/tag153.xml><?xml version="1.0" encoding="utf-8"?>
<p:tagLst xmlns:a="http://schemas.openxmlformats.org/drawingml/2006/main" xmlns:r="http://schemas.openxmlformats.org/officeDocument/2006/relationships" xmlns:p="http://schemas.openxmlformats.org/presentationml/2006/main">
  <p:tag name="NUM" val="3"/>
</p:tagLst>
</file>

<file path=ppt/tags/tag154.xml><?xml version="1.0" encoding="utf-8"?>
<p:tagLst xmlns:a="http://schemas.openxmlformats.org/drawingml/2006/main" xmlns:r="http://schemas.openxmlformats.org/officeDocument/2006/relationships" xmlns:p="http://schemas.openxmlformats.org/presentationml/2006/main">
  <p:tag name="NUM" val="4"/>
</p:tagLst>
</file>

<file path=ppt/tags/tag155.xml><?xml version="1.0" encoding="utf-8"?>
<p:tagLst xmlns:a="http://schemas.openxmlformats.org/drawingml/2006/main" xmlns:r="http://schemas.openxmlformats.org/officeDocument/2006/relationships" xmlns:p="http://schemas.openxmlformats.org/presentationml/2006/main">
  <p:tag name="NUM" val="1"/>
</p:tagLst>
</file>

<file path=ppt/tags/tag156.xml><?xml version="1.0" encoding="utf-8"?>
<p:tagLst xmlns:a="http://schemas.openxmlformats.org/drawingml/2006/main" xmlns:r="http://schemas.openxmlformats.org/officeDocument/2006/relationships" xmlns:p="http://schemas.openxmlformats.org/presentationml/2006/main">
  <p:tag name="NUM" val="2"/>
</p:tagLst>
</file>

<file path=ppt/tags/tag157.xml><?xml version="1.0" encoding="utf-8"?>
<p:tagLst xmlns:a="http://schemas.openxmlformats.org/drawingml/2006/main" xmlns:r="http://schemas.openxmlformats.org/officeDocument/2006/relationships" xmlns:p="http://schemas.openxmlformats.org/presentationml/2006/main">
  <p:tag name="NUM" val="3"/>
</p:tagLst>
</file>

<file path=ppt/tags/tag158.xml><?xml version="1.0" encoding="utf-8"?>
<p:tagLst xmlns:a="http://schemas.openxmlformats.org/drawingml/2006/main" xmlns:r="http://schemas.openxmlformats.org/officeDocument/2006/relationships" xmlns:p="http://schemas.openxmlformats.org/presentationml/2006/main">
  <p:tag name="NUM" val="4"/>
</p:tagLst>
</file>

<file path=ppt/tags/tag159.xml><?xml version="1.0" encoding="utf-8"?>
<p:tagLst xmlns:a="http://schemas.openxmlformats.org/drawingml/2006/main" xmlns:r="http://schemas.openxmlformats.org/officeDocument/2006/relationships" xmlns:p="http://schemas.openxmlformats.org/presentationml/2006/main">
  <p:tag name="NUM" val="1"/>
</p:tagLst>
</file>

<file path=ppt/tags/tag16.xml><?xml version="1.0" encoding="utf-8"?>
<p:tagLst xmlns:a="http://schemas.openxmlformats.org/drawingml/2006/main" xmlns:r="http://schemas.openxmlformats.org/officeDocument/2006/relationships" xmlns:p="http://schemas.openxmlformats.org/presentationml/2006/main">
  <p:tag name="NUM" val="2"/>
</p:tagLst>
</file>

<file path=ppt/tags/tag160.xml><?xml version="1.0" encoding="utf-8"?>
<p:tagLst xmlns:a="http://schemas.openxmlformats.org/drawingml/2006/main" xmlns:r="http://schemas.openxmlformats.org/officeDocument/2006/relationships" xmlns:p="http://schemas.openxmlformats.org/presentationml/2006/main">
  <p:tag name="NUM" val="2"/>
</p:tagLst>
</file>

<file path=ppt/tags/tag161.xml><?xml version="1.0" encoding="utf-8"?>
<p:tagLst xmlns:a="http://schemas.openxmlformats.org/drawingml/2006/main" xmlns:r="http://schemas.openxmlformats.org/officeDocument/2006/relationships" xmlns:p="http://schemas.openxmlformats.org/presentationml/2006/main">
  <p:tag name="NUM" val="3"/>
</p:tagLst>
</file>

<file path=ppt/tags/tag162.xml><?xml version="1.0" encoding="utf-8"?>
<p:tagLst xmlns:a="http://schemas.openxmlformats.org/drawingml/2006/main" xmlns:r="http://schemas.openxmlformats.org/officeDocument/2006/relationships" xmlns:p="http://schemas.openxmlformats.org/presentationml/2006/main">
  <p:tag name="NUM" val="4"/>
</p:tagLst>
</file>

<file path=ppt/tags/tag163.xml><?xml version="1.0" encoding="utf-8"?>
<p:tagLst xmlns:a="http://schemas.openxmlformats.org/drawingml/2006/main" xmlns:r="http://schemas.openxmlformats.org/officeDocument/2006/relationships" xmlns:p="http://schemas.openxmlformats.org/presentationml/2006/main">
  <p:tag name="NUM" val="1"/>
</p:tagLst>
</file>

<file path=ppt/tags/tag164.xml><?xml version="1.0" encoding="utf-8"?>
<p:tagLst xmlns:a="http://schemas.openxmlformats.org/drawingml/2006/main" xmlns:r="http://schemas.openxmlformats.org/officeDocument/2006/relationships" xmlns:p="http://schemas.openxmlformats.org/presentationml/2006/main">
  <p:tag name="NUM" val="2"/>
</p:tagLst>
</file>

<file path=ppt/tags/tag165.xml><?xml version="1.0" encoding="utf-8"?>
<p:tagLst xmlns:a="http://schemas.openxmlformats.org/drawingml/2006/main" xmlns:r="http://schemas.openxmlformats.org/officeDocument/2006/relationships" xmlns:p="http://schemas.openxmlformats.org/presentationml/2006/main">
  <p:tag name="NUM" val="3"/>
</p:tagLst>
</file>

<file path=ppt/tags/tag166.xml><?xml version="1.0" encoding="utf-8"?>
<p:tagLst xmlns:a="http://schemas.openxmlformats.org/drawingml/2006/main" xmlns:r="http://schemas.openxmlformats.org/officeDocument/2006/relationships" xmlns:p="http://schemas.openxmlformats.org/presentationml/2006/main">
  <p:tag name="NUM" val="4"/>
</p:tagLst>
</file>

<file path=ppt/tags/tag167.xml><?xml version="1.0" encoding="utf-8"?>
<p:tagLst xmlns:a="http://schemas.openxmlformats.org/drawingml/2006/main" xmlns:r="http://schemas.openxmlformats.org/officeDocument/2006/relationships" xmlns:p="http://schemas.openxmlformats.org/presentationml/2006/main">
  <p:tag name="NUM" val="1"/>
</p:tagLst>
</file>

<file path=ppt/tags/tag168.xml><?xml version="1.0" encoding="utf-8"?>
<p:tagLst xmlns:a="http://schemas.openxmlformats.org/drawingml/2006/main" xmlns:r="http://schemas.openxmlformats.org/officeDocument/2006/relationships" xmlns:p="http://schemas.openxmlformats.org/presentationml/2006/main">
  <p:tag name="NUM" val="2"/>
</p:tagLst>
</file>

<file path=ppt/tags/tag169.xml><?xml version="1.0" encoding="utf-8"?>
<p:tagLst xmlns:a="http://schemas.openxmlformats.org/drawingml/2006/main" xmlns:r="http://schemas.openxmlformats.org/officeDocument/2006/relationships" xmlns:p="http://schemas.openxmlformats.org/presentationml/2006/main">
  <p:tag name="NUM" val="3"/>
</p:tagLst>
</file>

<file path=ppt/tags/tag17.xml><?xml version="1.0" encoding="utf-8"?>
<p:tagLst xmlns:a="http://schemas.openxmlformats.org/drawingml/2006/main" xmlns:r="http://schemas.openxmlformats.org/officeDocument/2006/relationships" xmlns:p="http://schemas.openxmlformats.org/presentationml/2006/main">
  <p:tag name="NUM" val="3"/>
</p:tagLst>
</file>

<file path=ppt/tags/tag170.xml><?xml version="1.0" encoding="utf-8"?>
<p:tagLst xmlns:a="http://schemas.openxmlformats.org/drawingml/2006/main" xmlns:r="http://schemas.openxmlformats.org/officeDocument/2006/relationships" xmlns:p="http://schemas.openxmlformats.org/presentationml/2006/main">
  <p:tag name="NUM" val="4"/>
</p:tagLst>
</file>

<file path=ppt/tags/tag171.xml><?xml version="1.0" encoding="utf-8"?>
<p:tagLst xmlns:a="http://schemas.openxmlformats.org/drawingml/2006/main" xmlns:r="http://schemas.openxmlformats.org/officeDocument/2006/relationships" xmlns:p="http://schemas.openxmlformats.org/presentationml/2006/main">
  <p:tag name="NUM" val="1"/>
</p:tagLst>
</file>

<file path=ppt/tags/tag172.xml><?xml version="1.0" encoding="utf-8"?>
<p:tagLst xmlns:a="http://schemas.openxmlformats.org/drawingml/2006/main" xmlns:r="http://schemas.openxmlformats.org/officeDocument/2006/relationships" xmlns:p="http://schemas.openxmlformats.org/presentationml/2006/main">
  <p:tag name="NUM" val="2"/>
</p:tagLst>
</file>

<file path=ppt/tags/tag173.xml><?xml version="1.0" encoding="utf-8"?>
<p:tagLst xmlns:a="http://schemas.openxmlformats.org/drawingml/2006/main" xmlns:r="http://schemas.openxmlformats.org/officeDocument/2006/relationships" xmlns:p="http://schemas.openxmlformats.org/presentationml/2006/main">
  <p:tag name="NUM" val="3"/>
</p:tagLst>
</file>

<file path=ppt/tags/tag174.xml><?xml version="1.0" encoding="utf-8"?>
<p:tagLst xmlns:a="http://schemas.openxmlformats.org/drawingml/2006/main" xmlns:r="http://schemas.openxmlformats.org/officeDocument/2006/relationships" xmlns:p="http://schemas.openxmlformats.org/presentationml/2006/main">
  <p:tag name="NUM" val="4"/>
</p:tagLst>
</file>

<file path=ppt/tags/tag175.xml><?xml version="1.0" encoding="utf-8"?>
<p:tagLst xmlns:a="http://schemas.openxmlformats.org/drawingml/2006/main" xmlns:r="http://schemas.openxmlformats.org/officeDocument/2006/relationships" xmlns:p="http://schemas.openxmlformats.org/presentationml/2006/main">
  <p:tag name="NUM" val="1"/>
</p:tagLst>
</file>

<file path=ppt/tags/tag176.xml><?xml version="1.0" encoding="utf-8"?>
<p:tagLst xmlns:a="http://schemas.openxmlformats.org/drawingml/2006/main" xmlns:r="http://schemas.openxmlformats.org/officeDocument/2006/relationships" xmlns:p="http://schemas.openxmlformats.org/presentationml/2006/main">
  <p:tag name="NUM" val="2"/>
</p:tagLst>
</file>

<file path=ppt/tags/tag177.xml><?xml version="1.0" encoding="utf-8"?>
<p:tagLst xmlns:a="http://schemas.openxmlformats.org/drawingml/2006/main" xmlns:r="http://schemas.openxmlformats.org/officeDocument/2006/relationships" xmlns:p="http://schemas.openxmlformats.org/presentationml/2006/main">
  <p:tag name="NUM" val="3"/>
</p:tagLst>
</file>

<file path=ppt/tags/tag178.xml><?xml version="1.0" encoding="utf-8"?>
<p:tagLst xmlns:a="http://schemas.openxmlformats.org/drawingml/2006/main" xmlns:r="http://schemas.openxmlformats.org/officeDocument/2006/relationships" xmlns:p="http://schemas.openxmlformats.org/presentationml/2006/main">
  <p:tag name="NUM" val="4"/>
</p:tagLst>
</file>

<file path=ppt/tags/tag179.xml><?xml version="1.0" encoding="utf-8"?>
<p:tagLst xmlns:a="http://schemas.openxmlformats.org/drawingml/2006/main" xmlns:r="http://schemas.openxmlformats.org/officeDocument/2006/relationships" xmlns:p="http://schemas.openxmlformats.org/presentationml/2006/main">
  <p:tag name="NUM" val="1"/>
</p:tagLst>
</file>

<file path=ppt/tags/tag18.xml><?xml version="1.0" encoding="utf-8"?>
<p:tagLst xmlns:a="http://schemas.openxmlformats.org/drawingml/2006/main" xmlns:r="http://schemas.openxmlformats.org/officeDocument/2006/relationships" xmlns:p="http://schemas.openxmlformats.org/presentationml/2006/main">
  <p:tag name="NUM" val="4"/>
</p:tagLst>
</file>

<file path=ppt/tags/tag180.xml><?xml version="1.0" encoding="utf-8"?>
<p:tagLst xmlns:a="http://schemas.openxmlformats.org/drawingml/2006/main" xmlns:r="http://schemas.openxmlformats.org/officeDocument/2006/relationships" xmlns:p="http://schemas.openxmlformats.org/presentationml/2006/main">
  <p:tag name="NUM" val="2"/>
</p:tagLst>
</file>

<file path=ppt/tags/tag181.xml><?xml version="1.0" encoding="utf-8"?>
<p:tagLst xmlns:a="http://schemas.openxmlformats.org/drawingml/2006/main" xmlns:r="http://schemas.openxmlformats.org/officeDocument/2006/relationships" xmlns:p="http://schemas.openxmlformats.org/presentationml/2006/main">
  <p:tag name="NUM" val="3"/>
</p:tagLst>
</file>

<file path=ppt/tags/tag182.xml><?xml version="1.0" encoding="utf-8"?>
<p:tagLst xmlns:a="http://schemas.openxmlformats.org/drawingml/2006/main" xmlns:r="http://schemas.openxmlformats.org/officeDocument/2006/relationships" xmlns:p="http://schemas.openxmlformats.org/presentationml/2006/main">
  <p:tag name="NUM" val="4"/>
</p:tagLst>
</file>

<file path=ppt/tags/tag183.xml><?xml version="1.0" encoding="utf-8"?>
<p:tagLst xmlns:a="http://schemas.openxmlformats.org/drawingml/2006/main" xmlns:r="http://schemas.openxmlformats.org/officeDocument/2006/relationships" xmlns:p="http://schemas.openxmlformats.org/presentationml/2006/main">
  <p:tag name="NUM" val="1"/>
</p:tagLst>
</file>

<file path=ppt/tags/tag184.xml><?xml version="1.0" encoding="utf-8"?>
<p:tagLst xmlns:a="http://schemas.openxmlformats.org/drawingml/2006/main" xmlns:r="http://schemas.openxmlformats.org/officeDocument/2006/relationships" xmlns:p="http://schemas.openxmlformats.org/presentationml/2006/main">
  <p:tag name="NUM" val="2"/>
</p:tagLst>
</file>

<file path=ppt/tags/tag185.xml><?xml version="1.0" encoding="utf-8"?>
<p:tagLst xmlns:a="http://schemas.openxmlformats.org/drawingml/2006/main" xmlns:r="http://schemas.openxmlformats.org/officeDocument/2006/relationships" xmlns:p="http://schemas.openxmlformats.org/presentationml/2006/main">
  <p:tag name="NUM" val="3"/>
</p:tagLst>
</file>

<file path=ppt/tags/tag186.xml><?xml version="1.0" encoding="utf-8"?>
<p:tagLst xmlns:a="http://schemas.openxmlformats.org/drawingml/2006/main" xmlns:r="http://schemas.openxmlformats.org/officeDocument/2006/relationships" xmlns:p="http://schemas.openxmlformats.org/presentationml/2006/main">
  <p:tag name="NUM" val="4"/>
</p:tagLst>
</file>

<file path=ppt/tags/tag187.xml><?xml version="1.0" encoding="utf-8"?>
<p:tagLst xmlns:a="http://schemas.openxmlformats.org/drawingml/2006/main" xmlns:r="http://schemas.openxmlformats.org/officeDocument/2006/relationships" xmlns:p="http://schemas.openxmlformats.org/presentationml/2006/main">
  <p:tag name="NUM" val="1"/>
</p:tagLst>
</file>

<file path=ppt/tags/tag188.xml><?xml version="1.0" encoding="utf-8"?>
<p:tagLst xmlns:a="http://schemas.openxmlformats.org/drawingml/2006/main" xmlns:r="http://schemas.openxmlformats.org/officeDocument/2006/relationships" xmlns:p="http://schemas.openxmlformats.org/presentationml/2006/main">
  <p:tag name="NUM" val="2"/>
</p:tagLst>
</file>

<file path=ppt/tags/tag189.xml><?xml version="1.0" encoding="utf-8"?>
<p:tagLst xmlns:a="http://schemas.openxmlformats.org/drawingml/2006/main" xmlns:r="http://schemas.openxmlformats.org/officeDocument/2006/relationships" xmlns:p="http://schemas.openxmlformats.org/presentationml/2006/main">
  <p:tag name="NUM" val="3"/>
</p:tagLst>
</file>

<file path=ppt/tags/tag19.xml><?xml version="1.0" encoding="utf-8"?>
<p:tagLst xmlns:a="http://schemas.openxmlformats.org/drawingml/2006/main" xmlns:r="http://schemas.openxmlformats.org/officeDocument/2006/relationships" xmlns:p="http://schemas.openxmlformats.org/presentationml/2006/main">
  <p:tag name="NUM" val="1"/>
</p:tagLst>
</file>

<file path=ppt/tags/tag190.xml><?xml version="1.0" encoding="utf-8"?>
<p:tagLst xmlns:a="http://schemas.openxmlformats.org/drawingml/2006/main" xmlns:r="http://schemas.openxmlformats.org/officeDocument/2006/relationships" xmlns:p="http://schemas.openxmlformats.org/presentationml/2006/main">
  <p:tag name="NUM" val="4"/>
</p:tagLst>
</file>

<file path=ppt/tags/tag191.xml><?xml version="1.0" encoding="utf-8"?>
<p:tagLst xmlns:a="http://schemas.openxmlformats.org/drawingml/2006/main" xmlns:r="http://schemas.openxmlformats.org/officeDocument/2006/relationships" xmlns:p="http://schemas.openxmlformats.org/presentationml/2006/main">
  <p:tag name="NUM" val="1"/>
</p:tagLst>
</file>

<file path=ppt/tags/tag192.xml><?xml version="1.0" encoding="utf-8"?>
<p:tagLst xmlns:a="http://schemas.openxmlformats.org/drawingml/2006/main" xmlns:r="http://schemas.openxmlformats.org/officeDocument/2006/relationships" xmlns:p="http://schemas.openxmlformats.org/presentationml/2006/main">
  <p:tag name="NUM" val="2"/>
</p:tagLst>
</file>

<file path=ppt/tags/tag193.xml><?xml version="1.0" encoding="utf-8"?>
<p:tagLst xmlns:a="http://schemas.openxmlformats.org/drawingml/2006/main" xmlns:r="http://schemas.openxmlformats.org/officeDocument/2006/relationships" xmlns:p="http://schemas.openxmlformats.org/presentationml/2006/main">
  <p:tag name="NUM" val="3"/>
</p:tagLst>
</file>

<file path=ppt/tags/tag194.xml><?xml version="1.0" encoding="utf-8"?>
<p:tagLst xmlns:a="http://schemas.openxmlformats.org/drawingml/2006/main" xmlns:r="http://schemas.openxmlformats.org/officeDocument/2006/relationships" xmlns:p="http://schemas.openxmlformats.org/presentationml/2006/main">
  <p:tag name="NUM" val="4"/>
</p:tagLst>
</file>

<file path=ppt/tags/tag195.xml><?xml version="1.0" encoding="utf-8"?>
<p:tagLst xmlns:a="http://schemas.openxmlformats.org/drawingml/2006/main" xmlns:r="http://schemas.openxmlformats.org/officeDocument/2006/relationships" xmlns:p="http://schemas.openxmlformats.org/presentationml/2006/main">
  <p:tag name="NUM" val="1"/>
</p:tagLst>
</file>

<file path=ppt/tags/tag196.xml><?xml version="1.0" encoding="utf-8"?>
<p:tagLst xmlns:a="http://schemas.openxmlformats.org/drawingml/2006/main" xmlns:r="http://schemas.openxmlformats.org/officeDocument/2006/relationships" xmlns:p="http://schemas.openxmlformats.org/presentationml/2006/main">
  <p:tag name="NUM" val="2"/>
</p:tagLst>
</file>

<file path=ppt/tags/tag197.xml><?xml version="1.0" encoding="utf-8"?>
<p:tagLst xmlns:a="http://schemas.openxmlformats.org/drawingml/2006/main" xmlns:r="http://schemas.openxmlformats.org/officeDocument/2006/relationships" xmlns:p="http://schemas.openxmlformats.org/presentationml/2006/main">
  <p:tag name="NUM" val="3"/>
</p:tagLst>
</file>

<file path=ppt/tags/tag198.xml><?xml version="1.0" encoding="utf-8"?>
<p:tagLst xmlns:a="http://schemas.openxmlformats.org/drawingml/2006/main" xmlns:r="http://schemas.openxmlformats.org/officeDocument/2006/relationships" xmlns:p="http://schemas.openxmlformats.org/presentationml/2006/main">
  <p:tag name="NUM" val="4"/>
</p:tagLst>
</file>

<file path=ppt/tags/tag199.xml><?xml version="1.0" encoding="utf-8"?>
<p:tagLst xmlns:a="http://schemas.openxmlformats.org/drawingml/2006/main" xmlns:r="http://schemas.openxmlformats.org/officeDocument/2006/relationships" xmlns:p="http://schemas.openxmlformats.org/presentationml/2006/main">
  <p:tag name="NUM" val="1"/>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20.xml><?xml version="1.0" encoding="utf-8"?>
<p:tagLst xmlns:a="http://schemas.openxmlformats.org/drawingml/2006/main" xmlns:r="http://schemas.openxmlformats.org/officeDocument/2006/relationships" xmlns:p="http://schemas.openxmlformats.org/presentationml/2006/main">
  <p:tag name="NUM" val="2"/>
</p:tagLst>
</file>

<file path=ppt/tags/tag200.xml><?xml version="1.0" encoding="utf-8"?>
<p:tagLst xmlns:a="http://schemas.openxmlformats.org/drawingml/2006/main" xmlns:r="http://schemas.openxmlformats.org/officeDocument/2006/relationships" xmlns:p="http://schemas.openxmlformats.org/presentationml/2006/main">
  <p:tag name="NUM" val="2"/>
</p:tagLst>
</file>

<file path=ppt/tags/tag201.xml><?xml version="1.0" encoding="utf-8"?>
<p:tagLst xmlns:a="http://schemas.openxmlformats.org/drawingml/2006/main" xmlns:r="http://schemas.openxmlformats.org/officeDocument/2006/relationships" xmlns:p="http://schemas.openxmlformats.org/presentationml/2006/main">
  <p:tag name="NUM" val="3"/>
</p:tagLst>
</file>

<file path=ppt/tags/tag202.xml><?xml version="1.0" encoding="utf-8"?>
<p:tagLst xmlns:a="http://schemas.openxmlformats.org/drawingml/2006/main" xmlns:r="http://schemas.openxmlformats.org/officeDocument/2006/relationships" xmlns:p="http://schemas.openxmlformats.org/presentationml/2006/main">
  <p:tag name="NUM" val="4"/>
</p:tagLst>
</file>

<file path=ppt/tags/tag203.xml><?xml version="1.0" encoding="utf-8"?>
<p:tagLst xmlns:a="http://schemas.openxmlformats.org/drawingml/2006/main" xmlns:r="http://schemas.openxmlformats.org/officeDocument/2006/relationships" xmlns:p="http://schemas.openxmlformats.org/presentationml/2006/main">
  <p:tag name="NUM" val="1"/>
</p:tagLst>
</file>

<file path=ppt/tags/tag204.xml><?xml version="1.0" encoding="utf-8"?>
<p:tagLst xmlns:a="http://schemas.openxmlformats.org/drawingml/2006/main" xmlns:r="http://schemas.openxmlformats.org/officeDocument/2006/relationships" xmlns:p="http://schemas.openxmlformats.org/presentationml/2006/main">
  <p:tag name="NUM" val="2"/>
</p:tagLst>
</file>

<file path=ppt/tags/tag205.xml><?xml version="1.0" encoding="utf-8"?>
<p:tagLst xmlns:a="http://schemas.openxmlformats.org/drawingml/2006/main" xmlns:r="http://schemas.openxmlformats.org/officeDocument/2006/relationships" xmlns:p="http://schemas.openxmlformats.org/presentationml/2006/main">
  <p:tag name="NUM" val="3"/>
</p:tagLst>
</file>

<file path=ppt/tags/tag206.xml><?xml version="1.0" encoding="utf-8"?>
<p:tagLst xmlns:a="http://schemas.openxmlformats.org/drawingml/2006/main" xmlns:r="http://schemas.openxmlformats.org/officeDocument/2006/relationships" xmlns:p="http://schemas.openxmlformats.org/presentationml/2006/main">
  <p:tag name="NUM" val="4"/>
</p:tagLst>
</file>

<file path=ppt/tags/tag207.xml><?xml version="1.0" encoding="utf-8"?>
<p:tagLst xmlns:a="http://schemas.openxmlformats.org/drawingml/2006/main" xmlns:r="http://schemas.openxmlformats.org/officeDocument/2006/relationships" xmlns:p="http://schemas.openxmlformats.org/presentationml/2006/main">
  <p:tag name="NUM" val="1"/>
</p:tagLst>
</file>

<file path=ppt/tags/tag208.xml><?xml version="1.0" encoding="utf-8"?>
<p:tagLst xmlns:a="http://schemas.openxmlformats.org/drawingml/2006/main" xmlns:r="http://schemas.openxmlformats.org/officeDocument/2006/relationships" xmlns:p="http://schemas.openxmlformats.org/presentationml/2006/main">
  <p:tag name="NUM" val="2"/>
</p:tagLst>
</file>

<file path=ppt/tags/tag209.xml><?xml version="1.0" encoding="utf-8"?>
<p:tagLst xmlns:a="http://schemas.openxmlformats.org/drawingml/2006/main" xmlns:r="http://schemas.openxmlformats.org/officeDocument/2006/relationships" xmlns:p="http://schemas.openxmlformats.org/presentationml/2006/main">
  <p:tag name="NUM" val="3"/>
</p:tagLst>
</file>

<file path=ppt/tags/tag21.xml><?xml version="1.0" encoding="utf-8"?>
<p:tagLst xmlns:a="http://schemas.openxmlformats.org/drawingml/2006/main" xmlns:r="http://schemas.openxmlformats.org/officeDocument/2006/relationships" xmlns:p="http://schemas.openxmlformats.org/presentationml/2006/main">
  <p:tag name="NUM" val="3"/>
</p:tagLst>
</file>

<file path=ppt/tags/tag210.xml><?xml version="1.0" encoding="utf-8"?>
<p:tagLst xmlns:a="http://schemas.openxmlformats.org/drawingml/2006/main" xmlns:r="http://schemas.openxmlformats.org/officeDocument/2006/relationships" xmlns:p="http://schemas.openxmlformats.org/presentationml/2006/main">
  <p:tag name="NUM" val="4"/>
</p:tagLst>
</file>

<file path=ppt/tags/tag211.xml><?xml version="1.0" encoding="utf-8"?>
<p:tagLst xmlns:a="http://schemas.openxmlformats.org/drawingml/2006/main" xmlns:r="http://schemas.openxmlformats.org/officeDocument/2006/relationships" xmlns:p="http://schemas.openxmlformats.org/presentationml/2006/main">
  <p:tag name="NUM" val="1"/>
</p:tagLst>
</file>

<file path=ppt/tags/tag212.xml><?xml version="1.0" encoding="utf-8"?>
<p:tagLst xmlns:a="http://schemas.openxmlformats.org/drawingml/2006/main" xmlns:r="http://schemas.openxmlformats.org/officeDocument/2006/relationships" xmlns:p="http://schemas.openxmlformats.org/presentationml/2006/main">
  <p:tag name="NUM" val="2"/>
</p:tagLst>
</file>

<file path=ppt/tags/tag213.xml><?xml version="1.0" encoding="utf-8"?>
<p:tagLst xmlns:a="http://schemas.openxmlformats.org/drawingml/2006/main" xmlns:r="http://schemas.openxmlformats.org/officeDocument/2006/relationships" xmlns:p="http://schemas.openxmlformats.org/presentationml/2006/main">
  <p:tag name="NUM" val="3"/>
</p:tagLst>
</file>

<file path=ppt/tags/tag214.xml><?xml version="1.0" encoding="utf-8"?>
<p:tagLst xmlns:a="http://schemas.openxmlformats.org/drawingml/2006/main" xmlns:r="http://schemas.openxmlformats.org/officeDocument/2006/relationships" xmlns:p="http://schemas.openxmlformats.org/presentationml/2006/main">
  <p:tag name="NUM" val="4"/>
</p:tagLst>
</file>

<file path=ppt/tags/tag215.xml><?xml version="1.0" encoding="utf-8"?>
<p:tagLst xmlns:a="http://schemas.openxmlformats.org/drawingml/2006/main" xmlns:r="http://schemas.openxmlformats.org/officeDocument/2006/relationships" xmlns:p="http://schemas.openxmlformats.org/presentationml/2006/main">
  <p:tag name="NUM" val="1"/>
</p:tagLst>
</file>

<file path=ppt/tags/tag216.xml><?xml version="1.0" encoding="utf-8"?>
<p:tagLst xmlns:a="http://schemas.openxmlformats.org/drawingml/2006/main" xmlns:r="http://schemas.openxmlformats.org/officeDocument/2006/relationships" xmlns:p="http://schemas.openxmlformats.org/presentationml/2006/main">
  <p:tag name="NUM" val="2"/>
</p:tagLst>
</file>

<file path=ppt/tags/tag217.xml><?xml version="1.0" encoding="utf-8"?>
<p:tagLst xmlns:a="http://schemas.openxmlformats.org/drawingml/2006/main" xmlns:r="http://schemas.openxmlformats.org/officeDocument/2006/relationships" xmlns:p="http://schemas.openxmlformats.org/presentationml/2006/main">
  <p:tag name="NUM" val="3"/>
</p:tagLst>
</file>

<file path=ppt/tags/tag218.xml><?xml version="1.0" encoding="utf-8"?>
<p:tagLst xmlns:a="http://schemas.openxmlformats.org/drawingml/2006/main" xmlns:r="http://schemas.openxmlformats.org/officeDocument/2006/relationships" xmlns:p="http://schemas.openxmlformats.org/presentationml/2006/main">
  <p:tag name="NUM" val="4"/>
</p:tagLst>
</file>

<file path=ppt/tags/tag219.xml><?xml version="1.0" encoding="utf-8"?>
<p:tagLst xmlns:a="http://schemas.openxmlformats.org/drawingml/2006/main" xmlns:r="http://schemas.openxmlformats.org/officeDocument/2006/relationships" xmlns:p="http://schemas.openxmlformats.org/presentationml/2006/main">
  <p:tag name="NUM" val="1"/>
</p:tagLst>
</file>

<file path=ppt/tags/tag22.xml><?xml version="1.0" encoding="utf-8"?>
<p:tagLst xmlns:a="http://schemas.openxmlformats.org/drawingml/2006/main" xmlns:r="http://schemas.openxmlformats.org/officeDocument/2006/relationships" xmlns:p="http://schemas.openxmlformats.org/presentationml/2006/main">
  <p:tag name="NUM" val="4"/>
</p:tagLst>
</file>

<file path=ppt/tags/tag220.xml><?xml version="1.0" encoding="utf-8"?>
<p:tagLst xmlns:a="http://schemas.openxmlformats.org/drawingml/2006/main" xmlns:r="http://schemas.openxmlformats.org/officeDocument/2006/relationships" xmlns:p="http://schemas.openxmlformats.org/presentationml/2006/main">
  <p:tag name="NUM" val="2"/>
</p:tagLst>
</file>

<file path=ppt/tags/tag221.xml><?xml version="1.0" encoding="utf-8"?>
<p:tagLst xmlns:a="http://schemas.openxmlformats.org/drawingml/2006/main" xmlns:r="http://schemas.openxmlformats.org/officeDocument/2006/relationships" xmlns:p="http://schemas.openxmlformats.org/presentationml/2006/main">
  <p:tag name="NUM" val="3"/>
</p:tagLst>
</file>

<file path=ppt/tags/tag222.xml><?xml version="1.0" encoding="utf-8"?>
<p:tagLst xmlns:a="http://schemas.openxmlformats.org/drawingml/2006/main" xmlns:r="http://schemas.openxmlformats.org/officeDocument/2006/relationships" xmlns:p="http://schemas.openxmlformats.org/presentationml/2006/main">
  <p:tag name="NUM" val="4"/>
</p:tagLst>
</file>

<file path=ppt/tags/tag223.xml><?xml version="1.0" encoding="utf-8"?>
<p:tagLst xmlns:a="http://schemas.openxmlformats.org/drawingml/2006/main" xmlns:r="http://schemas.openxmlformats.org/officeDocument/2006/relationships" xmlns:p="http://schemas.openxmlformats.org/presentationml/2006/main">
  <p:tag name="NUM" val="1"/>
</p:tagLst>
</file>

<file path=ppt/tags/tag224.xml><?xml version="1.0" encoding="utf-8"?>
<p:tagLst xmlns:a="http://schemas.openxmlformats.org/drawingml/2006/main" xmlns:r="http://schemas.openxmlformats.org/officeDocument/2006/relationships" xmlns:p="http://schemas.openxmlformats.org/presentationml/2006/main">
  <p:tag name="NUM" val="2"/>
</p:tagLst>
</file>

<file path=ppt/tags/tag225.xml><?xml version="1.0" encoding="utf-8"?>
<p:tagLst xmlns:a="http://schemas.openxmlformats.org/drawingml/2006/main" xmlns:r="http://schemas.openxmlformats.org/officeDocument/2006/relationships" xmlns:p="http://schemas.openxmlformats.org/presentationml/2006/main">
  <p:tag name="NUM" val="3"/>
</p:tagLst>
</file>

<file path=ppt/tags/tag226.xml><?xml version="1.0" encoding="utf-8"?>
<p:tagLst xmlns:a="http://schemas.openxmlformats.org/drawingml/2006/main" xmlns:r="http://schemas.openxmlformats.org/officeDocument/2006/relationships" xmlns:p="http://schemas.openxmlformats.org/presentationml/2006/main">
  <p:tag name="NUM" val="4"/>
</p:tagLst>
</file>

<file path=ppt/tags/tag227.xml><?xml version="1.0" encoding="utf-8"?>
<p:tagLst xmlns:a="http://schemas.openxmlformats.org/drawingml/2006/main" xmlns:r="http://schemas.openxmlformats.org/officeDocument/2006/relationships" xmlns:p="http://schemas.openxmlformats.org/presentationml/2006/main">
  <p:tag name="NUM" val="1"/>
</p:tagLst>
</file>

<file path=ppt/tags/tag228.xml><?xml version="1.0" encoding="utf-8"?>
<p:tagLst xmlns:a="http://schemas.openxmlformats.org/drawingml/2006/main" xmlns:r="http://schemas.openxmlformats.org/officeDocument/2006/relationships" xmlns:p="http://schemas.openxmlformats.org/presentationml/2006/main">
  <p:tag name="NUM" val="2"/>
</p:tagLst>
</file>

<file path=ppt/tags/tag229.xml><?xml version="1.0" encoding="utf-8"?>
<p:tagLst xmlns:a="http://schemas.openxmlformats.org/drawingml/2006/main" xmlns:r="http://schemas.openxmlformats.org/officeDocument/2006/relationships" xmlns:p="http://schemas.openxmlformats.org/presentationml/2006/main">
  <p:tag name="NUM" val="3"/>
</p:tagLst>
</file>

<file path=ppt/tags/tag23.xml><?xml version="1.0" encoding="utf-8"?>
<p:tagLst xmlns:a="http://schemas.openxmlformats.org/drawingml/2006/main" xmlns:r="http://schemas.openxmlformats.org/officeDocument/2006/relationships" xmlns:p="http://schemas.openxmlformats.org/presentationml/2006/main">
  <p:tag name="NUM" val="1"/>
</p:tagLst>
</file>

<file path=ppt/tags/tag230.xml><?xml version="1.0" encoding="utf-8"?>
<p:tagLst xmlns:a="http://schemas.openxmlformats.org/drawingml/2006/main" xmlns:r="http://schemas.openxmlformats.org/officeDocument/2006/relationships" xmlns:p="http://schemas.openxmlformats.org/presentationml/2006/main">
  <p:tag name="NUM" val="4"/>
</p:tagLst>
</file>

<file path=ppt/tags/tag231.xml><?xml version="1.0" encoding="utf-8"?>
<p:tagLst xmlns:a="http://schemas.openxmlformats.org/drawingml/2006/main" xmlns:r="http://schemas.openxmlformats.org/officeDocument/2006/relationships" xmlns:p="http://schemas.openxmlformats.org/presentationml/2006/main">
  <p:tag name="NUM" val="1"/>
</p:tagLst>
</file>

<file path=ppt/tags/tag232.xml><?xml version="1.0" encoding="utf-8"?>
<p:tagLst xmlns:a="http://schemas.openxmlformats.org/drawingml/2006/main" xmlns:r="http://schemas.openxmlformats.org/officeDocument/2006/relationships" xmlns:p="http://schemas.openxmlformats.org/presentationml/2006/main">
  <p:tag name="NUM" val="2"/>
</p:tagLst>
</file>

<file path=ppt/tags/tag233.xml><?xml version="1.0" encoding="utf-8"?>
<p:tagLst xmlns:a="http://schemas.openxmlformats.org/drawingml/2006/main" xmlns:r="http://schemas.openxmlformats.org/officeDocument/2006/relationships" xmlns:p="http://schemas.openxmlformats.org/presentationml/2006/main">
  <p:tag name="NUM" val="3"/>
</p:tagLst>
</file>

<file path=ppt/tags/tag234.xml><?xml version="1.0" encoding="utf-8"?>
<p:tagLst xmlns:a="http://schemas.openxmlformats.org/drawingml/2006/main" xmlns:r="http://schemas.openxmlformats.org/officeDocument/2006/relationships" xmlns:p="http://schemas.openxmlformats.org/presentationml/2006/main">
  <p:tag name="NUM" val="4"/>
</p:tagLst>
</file>

<file path=ppt/tags/tag235.xml><?xml version="1.0" encoding="utf-8"?>
<p:tagLst xmlns:a="http://schemas.openxmlformats.org/drawingml/2006/main" xmlns:r="http://schemas.openxmlformats.org/officeDocument/2006/relationships" xmlns:p="http://schemas.openxmlformats.org/presentationml/2006/main">
  <p:tag name="NUM" val="5"/>
</p:tagLst>
</file>

<file path=ppt/tags/tag236.xml><?xml version="1.0" encoding="utf-8"?>
<p:tagLst xmlns:a="http://schemas.openxmlformats.org/drawingml/2006/main" xmlns:r="http://schemas.openxmlformats.org/officeDocument/2006/relationships" xmlns:p="http://schemas.openxmlformats.org/presentationml/2006/main">
  <p:tag name="NUM" val="6"/>
</p:tagLst>
</file>

<file path=ppt/tags/tag237.xml><?xml version="1.0" encoding="utf-8"?>
<p:tagLst xmlns:a="http://schemas.openxmlformats.org/drawingml/2006/main" xmlns:r="http://schemas.openxmlformats.org/officeDocument/2006/relationships" xmlns:p="http://schemas.openxmlformats.org/presentationml/2006/main">
  <p:tag name="NUM" val="7"/>
</p:tagLst>
</file>

<file path=ppt/tags/tag238.xml><?xml version="1.0" encoding="utf-8"?>
<p:tagLst xmlns:a="http://schemas.openxmlformats.org/drawingml/2006/main" xmlns:r="http://schemas.openxmlformats.org/officeDocument/2006/relationships" xmlns:p="http://schemas.openxmlformats.org/presentationml/2006/main">
  <p:tag name="NUM" val="8"/>
</p:tagLst>
</file>

<file path=ppt/tags/tag239.xml><?xml version="1.0" encoding="utf-8"?>
<p:tagLst xmlns:a="http://schemas.openxmlformats.org/drawingml/2006/main" xmlns:r="http://schemas.openxmlformats.org/officeDocument/2006/relationships" xmlns:p="http://schemas.openxmlformats.org/presentationml/2006/main">
  <p:tag name="NUM" val="1"/>
</p:tagLst>
</file>

<file path=ppt/tags/tag24.xml><?xml version="1.0" encoding="utf-8"?>
<p:tagLst xmlns:a="http://schemas.openxmlformats.org/drawingml/2006/main" xmlns:r="http://schemas.openxmlformats.org/officeDocument/2006/relationships" xmlns:p="http://schemas.openxmlformats.org/presentationml/2006/main">
  <p:tag name="NUM" val="2"/>
</p:tagLst>
</file>

<file path=ppt/tags/tag240.xml><?xml version="1.0" encoding="utf-8"?>
<p:tagLst xmlns:a="http://schemas.openxmlformats.org/drawingml/2006/main" xmlns:r="http://schemas.openxmlformats.org/officeDocument/2006/relationships" xmlns:p="http://schemas.openxmlformats.org/presentationml/2006/main">
  <p:tag name="NUM" val="2"/>
</p:tagLst>
</file>

<file path=ppt/tags/tag241.xml><?xml version="1.0" encoding="utf-8"?>
<p:tagLst xmlns:a="http://schemas.openxmlformats.org/drawingml/2006/main" xmlns:r="http://schemas.openxmlformats.org/officeDocument/2006/relationships" xmlns:p="http://schemas.openxmlformats.org/presentationml/2006/main">
  <p:tag name="NUM" val="3"/>
</p:tagLst>
</file>

<file path=ppt/tags/tag242.xml><?xml version="1.0" encoding="utf-8"?>
<p:tagLst xmlns:a="http://schemas.openxmlformats.org/drawingml/2006/main" xmlns:r="http://schemas.openxmlformats.org/officeDocument/2006/relationships" xmlns:p="http://schemas.openxmlformats.org/presentationml/2006/main">
  <p:tag name="NUM" val="4"/>
</p:tagLst>
</file>

<file path=ppt/tags/tag243.xml><?xml version="1.0" encoding="utf-8"?>
<p:tagLst xmlns:a="http://schemas.openxmlformats.org/drawingml/2006/main" xmlns:r="http://schemas.openxmlformats.org/officeDocument/2006/relationships" xmlns:p="http://schemas.openxmlformats.org/presentationml/2006/main">
  <p:tag name="NUM" val="5"/>
</p:tagLst>
</file>

<file path=ppt/tags/tag244.xml><?xml version="1.0" encoding="utf-8"?>
<p:tagLst xmlns:a="http://schemas.openxmlformats.org/drawingml/2006/main" xmlns:r="http://schemas.openxmlformats.org/officeDocument/2006/relationships" xmlns:p="http://schemas.openxmlformats.org/presentationml/2006/main">
  <p:tag name="NUM" val="6"/>
</p:tagLst>
</file>

<file path=ppt/tags/tag245.xml><?xml version="1.0" encoding="utf-8"?>
<p:tagLst xmlns:a="http://schemas.openxmlformats.org/drawingml/2006/main" xmlns:r="http://schemas.openxmlformats.org/officeDocument/2006/relationships" xmlns:p="http://schemas.openxmlformats.org/presentationml/2006/main">
  <p:tag name="NUM" val="7"/>
</p:tagLst>
</file>

<file path=ppt/tags/tag246.xml><?xml version="1.0" encoding="utf-8"?>
<p:tagLst xmlns:a="http://schemas.openxmlformats.org/drawingml/2006/main" xmlns:r="http://schemas.openxmlformats.org/officeDocument/2006/relationships" xmlns:p="http://schemas.openxmlformats.org/presentationml/2006/main">
  <p:tag name="NUM" val="1"/>
</p:tagLst>
</file>

<file path=ppt/tags/tag247.xml><?xml version="1.0" encoding="utf-8"?>
<p:tagLst xmlns:a="http://schemas.openxmlformats.org/drawingml/2006/main" xmlns:r="http://schemas.openxmlformats.org/officeDocument/2006/relationships" xmlns:p="http://schemas.openxmlformats.org/presentationml/2006/main">
  <p:tag name="NUM" val="2"/>
</p:tagLst>
</file>

<file path=ppt/tags/tag248.xml><?xml version="1.0" encoding="utf-8"?>
<p:tagLst xmlns:a="http://schemas.openxmlformats.org/drawingml/2006/main" xmlns:r="http://schemas.openxmlformats.org/officeDocument/2006/relationships" xmlns:p="http://schemas.openxmlformats.org/presentationml/2006/main">
  <p:tag name="NUM" val="3"/>
</p:tagLst>
</file>

<file path=ppt/tags/tag249.xml><?xml version="1.0" encoding="utf-8"?>
<p:tagLst xmlns:a="http://schemas.openxmlformats.org/drawingml/2006/main" xmlns:r="http://schemas.openxmlformats.org/officeDocument/2006/relationships" xmlns:p="http://schemas.openxmlformats.org/presentationml/2006/main">
  <p:tag name="NUM" val="4"/>
</p:tagLst>
</file>

<file path=ppt/tags/tag25.xml><?xml version="1.0" encoding="utf-8"?>
<p:tagLst xmlns:a="http://schemas.openxmlformats.org/drawingml/2006/main" xmlns:r="http://schemas.openxmlformats.org/officeDocument/2006/relationships" xmlns:p="http://schemas.openxmlformats.org/presentationml/2006/main">
  <p:tag name="NUM" val="3"/>
</p:tagLst>
</file>

<file path=ppt/tags/tag250.xml><?xml version="1.0" encoding="utf-8"?>
<p:tagLst xmlns:a="http://schemas.openxmlformats.org/drawingml/2006/main" xmlns:r="http://schemas.openxmlformats.org/officeDocument/2006/relationships" xmlns:p="http://schemas.openxmlformats.org/presentationml/2006/main">
  <p:tag name="NUM" val="5"/>
</p:tagLst>
</file>

<file path=ppt/tags/tag251.xml><?xml version="1.0" encoding="utf-8"?>
<p:tagLst xmlns:a="http://schemas.openxmlformats.org/drawingml/2006/main" xmlns:r="http://schemas.openxmlformats.org/officeDocument/2006/relationships" xmlns:p="http://schemas.openxmlformats.org/presentationml/2006/main">
  <p:tag name="NUM" val="6"/>
</p:tagLst>
</file>

<file path=ppt/tags/tag252.xml><?xml version="1.0" encoding="utf-8"?>
<p:tagLst xmlns:a="http://schemas.openxmlformats.org/drawingml/2006/main" xmlns:r="http://schemas.openxmlformats.org/officeDocument/2006/relationships" xmlns:p="http://schemas.openxmlformats.org/presentationml/2006/main">
  <p:tag name="NUM" val="7"/>
</p:tagLst>
</file>

<file path=ppt/tags/tag253.xml><?xml version="1.0" encoding="utf-8"?>
<p:tagLst xmlns:a="http://schemas.openxmlformats.org/drawingml/2006/main" xmlns:r="http://schemas.openxmlformats.org/officeDocument/2006/relationships" xmlns:p="http://schemas.openxmlformats.org/presentationml/2006/main">
  <p:tag name="NUM" val="8"/>
</p:tagLst>
</file>

<file path=ppt/tags/tag254.xml><?xml version="1.0" encoding="utf-8"?>
<p:tagLst xmlns:a="http://schemas.openxmlformats.org/drawingml/2006/main" xmlns:r="http://schemas.openxmlformats.org/officeDocument/2006/relationships" xmlns:p="http://schemas.openxmlformats.org/presentationml/2006/main">
  <p:tag name="NUM" val="1"/>
</p:tagLst>
</file>

<file path=ppt/tags/tag255.xml><?xml version="1.0" encoding="utf-8"?>
<p:tagLst xmlns:a="http://schemas.openxmlformats.org/drawingml/2006/main" xmlns:r="http://schemas.openxmlformats.org/officeDocument/2006/relationships" xmlns:p="http://schemas.openxmlformats.org/presentationml/2006/main">
  <p:tag name="NUM" val="2"/>
</p:tagLst>
</file>

<file path=ppt/tags/tag256.xml><?xml version="1.0" encoding="utf-8"?>
<p:tagLst xmlns:a="http://schemas.openxmlformats.org/drawingml/2006/main" xmlns:r="http://schemas.openxmlformats.org/officeDocument/2006/relationships" xmlns:p="http://schemas.openxmlformats.org/presentationml/2006/main">
  <p:tag name="NUM" val="3"/>
</p:tagLst>
</file>

<file path=ppt/tags/tag257.xml><?xml version="1.0" encoding="utf-8"?>
<p:tagLst xmlns:a="http://schemas.openxmlformats.org/drawingml/2006/main" xmlns:r="http://schemas.openxmlformats.org/officeDocument/2006/relationships" xmlns:p="http://schemas.openxmlformats.org/presentationml/2006/main">
  <p:tag name="NUM" val="4"/>
</p:tagLst>
</file>

<file path=ppt/tags/tag258.xml><?xml version="1.0" encoding="utf-8"?>
<p:tagLst xmlns:a="http://schemas.openxmlformats.org/drawingml/2006/main" xmlns:r="http://schemas.openxmlformats.org/officeDocument/2006/relationships" xmlns:p="http://schemas.openxmlformats.org/presentationml/2006/main">
  <p:tag name="NUM" val="5"/>
</p:tagLst>
</file>

<file path=ppt/tags/tag259.xml><?xml version="1.0" encoding="utf-8"?>
<p:tagLst xmlns:a="http://schemas.openxmlformats.org/drawingml/2006/main" xmlns:r="http://schemas.openxmlformats.org/officeDocument/2006/relationships" xmlns:p="http://schemas.openxmlformats.org/presentationml/2006/main">
  <p:tag name="NUM" val="6"/>
</p:tagLst>
</file>

<file path=ppt/tags/tag26.xml><?xml version="1.0" encoding="utf-8"?>
<p:tagLst xmlns:a="http://schemas.openxmlformats.org/drawingml/2006/main" xmlns:r="http://schemas.openxmlformats.org/officeDocument/2006/relationships" xmlns:p="http://schemas.openxmlformats.org/presentationml/2006/main">
  <p:tag name="NUM" val="4"/>
</p:tagLst>
</file>

<file path=ppt/tags/tag260.xml><?xml version="1.0" encoding="utf-8"?>
<p:tagLst xmlns:a="http://schemas.openxmlformats.org/drawingml/2006/main" xmlns:r="http://schemas.openxmlformats.org/officeDocument/2006/relationships" xmlns:p="http://schemas.openxmlformats.org/presentationml/2006/main">
  <p:tag name="NUM" val="7"/>
</p:tagLst>
</file>

<file path=ppt/tags/tag261.xml><?xml version="1.0" encoding="utf-8"?>
<p:tagLst xmlns:a="http://schemas.openxmlformats.org/drawingml/2006/main" xmlns:r="http://schemas.openxmlformats.org/officeDocument/2006/relationships" xmlns:p="http://schemas.openxmlformats.org/presentationml/2006/main">
  <p:tag name="NUM" val="1"/>
</p:tagLst>
</file>

<file path=ppt/tags/tag262.xml><?xml version="1.0" encoding="utf-8"?>
<p:tagLst xmlns:a="http://schemas.openxmlformats.org/drawingml/2006/main" xmlns:r="http://schemas.openxmlformats.org/officeDocument/2006/relationships" xmlns:p="http://schemas.openxmlformats.org/presentationml/2006/main">
  <p:tag name="NUM" val="2"/>
</p:tagLst>
</file>

<file path=ppt/tags/tag263.xml><?xml version="1.0" encoding="utf-8"?>
<p:tagLst xmlns:a="http://schemas.openxmlformats.org/drawingml/2006/main" xmlns:r="http://schemas.openxmlformats.org/officeDocument/2006/relationships" xmlns:p="http://schemas.openxmlformats.org/presentationml/2006/main">
  <p:tag name="NUM" val="3"/>
</p:tagLst>
</file>

<file path=ppt/tags/tag264.xml><?xml version="1.0" encoding="utf-8"?>
<p:tagLst xmlns:a="http://schemas.openxmlformats.org/drawingml/2006/main" xmlns:r="http://schemas.openxmlformats.org/officeDocument/2006/relationships" xmlns:p="http://schemas.openxmlformats.org/presentationml/2006/main">
  <p:tag name="NUM" val="4"/>
</p:tagLst>
</file>

<file path=ppt/tags/tag265.xml><?xml version="1.0" encoding="utf-8"?>
<p:tagLst xmlns:a="http://schemas.openxmlformats.org/drawingml/2006/main" xmlns:r="http://schemas.openxmlformats.org/officeDocument/2006/relationships" xmlns:p="http://schemas.openxmlformats.org/presentationml/2006/main">
  <p:tag name="NUM" val="5"/>
</p:tagLst>
</file>

<file path=ppt/tags/tag266.xml><?xml version="1.0" encoding="utf-8"?>
<p:tagLst xmlns:a="http://schemas.openxmlformats.org/drawingml/2006/main" xmlns:r="http://schemas.openxmlformats.org/officeDocument/2006/relationships" xmlns:p="http://schemas.openxmlformats.org/presentationml/2006/main">
  <p:tag name="NUM" val="6"/>
</p:tagLst>
</file>

<file path=ppt/tags/tag267.xml><?xml version="1.0" encoding="utf-8"?>
<p:tagLst xmlns:a="http://schemas.openxmlformats.org/drawingml/2006/main" xmlns:r="http://schemas.openxmlformats.org/officeDocument/2006/relationships" xmlns:p="http://schemas.openxmlformats.org/presentationml/2006/main">
  <p:tag name="NUM" val="7"/>
</p:tagLst>
</file>

<file path=ppt/tags/tag268.xml><?xml version="1.0" encoding="utf-8"?>
<p:tagLst xmlns:a="http://schemas.openxmlformats.org/drawingml/2006/main" xmlns:r="http://schemas.openxmlformats.org/officeDocument/2006/relationships" xmlns:p="http://schemas.openxmlformats.org/presentationml/2006/main">
  <p:tag name="NUM" val="1"/>
</p:tagLst>
</file>

<file path=ppt/tags/tag269.xml><?xml version="1.0" encoding="utf-8"?>
<p:tagLst xmlns:a="http://schemas.openxmlformats.org/drawingml/2006/main" xmlns:r="http://schemas.openxmlformats.org/officeDocument/2006/relationships" xmlns:p="http://schemas.openxmlformats.org/presentationml/2006/main">
  <p:tag name="NUM" val="2"/>
</p:tagLst>
</file>

<file path=ppt/tags/tag27.xml><?xml version="1.0" encoding="utf-8"?>
<p:tagLst xmlns:a="http://schemas.openxmlformats.org/drawingml/2006/main" xmlns:r="http://schemas.openxmlformats.org/officeDocument/2006/relationships" xmlns:p="http://schemas.openxmlformats.org/presentationml/2006/main">
  <p:tag name="NUM" val="1"/>
</p:tagLst>
</file>

<file path=ppt/tags/tag270.xml><?xml version="1.0" encoding="utf-8"?>
<p:tagLst xmlns:a="http://schemas.openxmlformats.org/drawingml/2006/main" xmlns:r="http://schemas.openxmlformats.org/officeDocument/2006/relationships" xmlns:p="http://schemas.openxmlformats.org/presentationml/2006/main">
  <p:tag name="NUM" val="3"/>
</p:tagLst>
</file>

<file path=ppt/tags/tag271.xml><?xml version="1.0" encoding="utf-8"?>
<p:tagLst xmlns:a="http://schemas.openxmlformats.org/drawingml/2006/main" xmlns:r="http://schemas.openxmlformats.org/officeDocument/2006/relationships" xmlns:p="http://schemas.openxmlformats.org/presentationml/2006/main">
  <p:tag name="NUM" val="4"/>
</p:tagLst>
</file>

<file path=ppt/tags/tag272.xml><?xml version="1.0" encoding="utf-8"?>
<p:tagLst xmlns:a="http://schemas.openxmlformats.org/drawingml/2006/main" xmlns:r="http://schemas.openxmlformats.org/officeDocument/2006/relationships" xmlns:p="http://schemas.openxmlformats.org/presentationml/2006/main">
  <p:tag name="NUM" val="5"/>
</p:tagLst>
</file>

<file path=ppt/tags/tag273.xml><?xml version="1.0" encoding="utf-8"?>
<p:tagLst xmlns:a="http://schemas.openxmlformats.org/drawingml/2006/main" xmlns:r="http://schemas.openxmlformats.org/officeDocument/2006/relationships" xmlns:p="http://schemas.openxmlformats.org/presentationml/2006/main">
  <p:tag name="NUM" val="6"/>
</p:tagLst>
</file>

<file path=ppt/tags/tag274.xml><?xml version="1.0" encoding="utf-8"?>
<p:tagLst xmlns:a="http://schemas.openxmlformats.org/drawingml/2006/main" xmlns:r="http://schemas.openxmlformats.org/officeDocument/2006/relationships" xmlns:p="http://schemas.openxmlformats.org/presentationml/2006/main">
  <p:tag name="NUM" val="7"/>
</p:tagLst>
</file>

<file path=ppt/tags/tag275.xml><?xml version="1.0" encoding="utf-8"?>
<p:tagLst xmlns:a="http://schemas.openxmlformats.org/drawingml/2006/main" xmlns:r="http://schemas.openxmlformats.org/officeDocument/2006/relationships" xmlns:p="http://schemas.openxmlformats.org/presentationml/2006/main">
  <p:tag name="NUM" val="1"/>
</p:tagLst>
</file>

<file path=ppt/tags/tag276.xml><?xml version="1.0" encoding="utf-8"?>
<p:tagLst xmlns:a="http://schemas.openxmlformats.org/drawingml/2006/main" xmlns:r="http://schemas.openxmlformats.org/officeDocument/2006/relationships" xmlns:p="http://schemas.openxmlformats.org/presentationml/2006/main">
  <p:tag name="NUM" val="2"/>
</p:tagLst>
</file>

<file path=ppt/tags/tag277.xml><?xml version="1.0" encoding="utf-8"?>
<p:tagLst xmlns:a="http://schemas.openxmlformats.org/drawingml/2006/main" xmlns:r="http://schemas.openxmlformats.org/officeDocument/2006/relationships" xmlns:p="http://schemas.openxmlformats.org/presentationml/2006/main">
  <p:tag name="NUM" val="3"/>
</p:tagLst>
</file>

<file path=ppt/tags/tag278.xml><?xml version="1.0" encoding="utf-8"?>
<p:tagLst xmlns:a="http://schemas.openxmlformats.org/drawingml/2006/main" xmlns:r="http://schemas.openxmlformats.org/officeDocument/2006/relationships" xmlns:p="http://schemas.openxmlformats.org/presentationml/2006/main">
  <p:tag name="NUM" val="4"/>
</p:tagLst>
</file>

<file path=ppt/tags/tag279.xml><?xml version="1.0" encoding="utf-8"?>
<p:tagLst xmlns:a="http://schemas.openxmlformats.org/drawingml/2006/main" xmlns:r="http://schemas.openxmlformats.org/officeDocument/2006/relationships" xmlns:p="http://schemas.openxmlformats.org/presentationml/2006/main">
  <p:tag name="NUM" val="5"/>
</p:tagLst>
</file>

<file path=ppt/tags/tag28.xml><?xml version="1.0" encoding="utf-8"?>
<p:tagLst xmlns:a="http://schemas.openxmlformats.org/drawingml/2006/main" xmlns:r="http://schemas.openxmlformats.org/officeDocument/2006/relationships" xmlns:p="http://schemas.openxmlformats.org/presentationml/2006/main">
  <p:tag name="NUM" val="2"/>
</p:tagLst>
</file>

<file path=ppt/tags/tag280.xml><?xml version="1.0" encoding="utf-8"?>
<p:tagLst xmlns:a="http://schemas.openxmlformats.org/drawingml/2006/main" xmlns:r="http://schemas.openxmlformats.org/officeDocument/2006/relationships" xmlns:p="http://schemas.openxmlformats.org/presentationml/2006/main">
  <p:tag name="NUM" val="1"/>
</p:tagLst>
</file>

<file path=ppt/tags/tag281.xml><?xml version="1.0" encoding="utf-8"?>
<p:tagLst xmlns:a="http://schemas.openxmlformats.org/drawingml/2006/main" xmlns:r="http://schemas.openxmlformats.org/officeDocument/2006/relationships" xmlns:p="http://schemas.openxmlformats.org/presentationml/2006/main">
  <p:tag name="NUM" val="2"/>
</p:tagLst>
</file>

<file path=ppt/tags/tag282.xml><?xml version="1.0" encoding="utf-8"?>
<p:tagLst xmlns:a="http://schemas.openxmlformats.org/drawingml/2006/main" xmlns:r="http://schemas.openxmlformats.org/officeDocument/2006/relationships" xmlns:p="http://schemas.openxmlformats.org/presentationml/2006/main">
  <p:tag name="NUM" val="3"/>
</p:tagLst>
</file>

<file path=ppt/tags/tag283.xml><?xml version="1.0" encoding="utf-8"?>
<p:tagLst xmlns:a="http://schemas.openxmlformats.org/drawingml/2006/main" xmlns:r="http://schemas.openxmlformats.org/officeDocument/2006/relationships" xmlns:p="http://schemas.openxmlformats.org/presentationml/2006/main">
  <p:tag name="NUM" val="4"/>
</p:tagLst>
</file>

<file path=ppt/tags/tag284.xml><?xml version="1.0" encoding="utf-8"?>
<p:tagLst xmlns:a="http://schemas.openxmlformats.org/drawingml/2006/main" xmlns:r="http://schemas.openxmlformats.org/officeDocument/2006/relationships" xmlns:p="http://schemas.openxmlformats.org/presentationml/2006/main">
  <p:tag name="NUM" val="5"/>
</p:tagLst>
</file>

<file path=ppt/tags/tag285.xml><?xml version="1.0" encoding="utf-8"?>
<p:tagLst xmlns:a="http://schemas.openxmlformats.org/drawingml/2006/main" xmlns:r="http://schemas.openxmlformats.org/officeDocument/2006/relationships" xmlns:p="http://schemas.openxmlformats.org/presentationml/2006/main">
  <p:tag name="NUM" val="1"/>
</p:tagLst>
</file>

<file path=ppt/tags/tag286.xml><?xml version="1.0" encoding="utf-8"?>
<p:tagLst xmlns:a="http://schemas.openxmlformats.org/drawingml/2006/main" xmlns:r="http://schemas.openxmlformats.org/officeDocument/2006/relationships" xmlns:p="http://schemas.openxmlformats.org/presentationml/2006/main">
  <p:tag name="NUM" val="2"/>
</p:tagLst>
</file>

<file path=ppt/tags/tag287.xml><?xml version="1.0" encoding="utf-8"?>
<p:tagLst xmlns:a="http://schemas.openxmlformats.org/drawingml/2006/main" xmlns:r="http://schemas.openxmlformats.org/officeDocument/2006/relationships" xmlns:p="http://schemas.openxmlformats.org/presentationml/2006/main">
  <p:tag name="NUM" val="3"/>
</p:tagLst>
</file>

<file path=ppt/tags/tag288.xml><?xml version="1.0" encoding="utf-8"?>
<p:tagLst xmlns:a="http://schemas.openxmlformats.org/drawingml/2006/main" xmlns:r="http://schemas.openxmlformats.org/officeDocument/2006/relationships" xmlns:p="http://schemas.openxmlformats.org/presentationml/2006/main">
  <p:tag name="NUM" val="4"/>
</p:tagLst>
</file>

<file path=ppt/tags/tag289.xml><?xml version="1.0" encoding="utf-8"?>
<p:tagLst xmlns:a="http://schemas.openxmlformats.org/drawingml/2006/main" xmlns:r="http://schemas.openxmlformats.org/officeDocument/2006/relationships" xmlns:p="http://schemas.openxmlformats.org/presentationml/2006/main">
  <p:tag name="NUM" val="5"/>
</p:tagLst>
</file>

<file path=ppt/tags/tag29.xml><?xml version="1.0" encoding="utf-8"?>
<p:tagLst xmlns:a="http://schemas.openxmlformats.org/drawingml/2006/main" xmlns:r="http://schemas.openxmlformats.org/officeDocument/2006/relationships" xmlns:p="http://schemas.openxmlformats.org/presentationml/2006/main">
  <p:tag name="NUM" val="3"/>
</p:tagLst>
</file>

<file path=ppt/tags/tag290.xml><?xml version="1.0" encoding="utf-8"?>
<p:tagLst xmlns:a="http://schemas.openxmlformats.org/drawingml/2006/main" xmlns:r="http://schemas.openxmlformats.org/officeDocument/2006/relationships" xmlns:p="http://schemas.openxmlformats.org/presentationml/2006/main">
  <p:tag name="NUM" val="6"/>
</p:tagLst>
</file>

<file path=ppt/tags/tag291.xml><?xml version="1.0" encoding="utf-8"?>
<p:tagLst xmlns:a="http://schemas.openxmlformats.org/drawingml/2006/main" xmlns:r="http://schemas.openxmlformats.org/officeDocument/2006/relationships" xmlns:p="http://schemas.openxmlformats.org/presentationml/2006/main">
  <p:tag name="NUM" val="1"/>
</p:tagLst>
</file>

<file path=ppt/tags/tag292.xml><?xml version="1.0" encoding="utf-8"?>
<p:tagLst xmlns:a="http://schemas.openxmlformats.org/drawingml/2006/main" xmlns:r="http://schemas.openxmlformats.org/officeDocument/2006/relationships" xmlns:p="http://schemas.openxmlformats.org/presentationml/2006/main">
  <p:tag name="NUM" val="2"/>
</p:tagLst>
</file>

<file path=ppt/tags/tag293.xml><?xml version="1.0" encoding="utf-8"?>
<p:tagLst xmlns:a="http://schemas.openxmlformats.org/drawingml/2006/main" xmlns:r="http://schemas.openxmlformats.org/officeDocument/2006/relationships" xmlns:p="http://schemas.openxmlformats.org/presentationml/2006/main">
  <p:tag name="NUM" val="3"/>
</p:tagLst>
</file>

<file path=ppt/tags/tag294.xml><?xml version="1.0" encoding="utf-8"?>
<p:tagLst xmlns:a="http://schemas.openxmlformats.org/drawingml/2006/main" xmlns:r="http://schemas.openxmlformats.org/officeDocument/2006/relationships" xmlns:p="http://schemas.openxmlformats.org/presentationml/2006/main">
  <p:tag name="NUM" val="4"/>
</p:tagLst>
</file>

<file path=ppt/tags/tag295.xml><?xml version="1.0" encoding="utf-8"?>
<p:tagLst xmlns:a="http://schemas.openxmlformats.org/drawingml/2006/main" xmlns:r="http://schemas.openxmlformats.org/officeDocument/2006/relationships" xmlns:p="http://schemas.openxmlformats.org/presentationml/2006/main">
  <p:tag name="NUM" val="5"/>
</p:tagLst>
</file>

<file path=ppt/tags/tag296.xml><?xml version="1.0" encoding="utf-8"?>
<p:tagLst xmlns:a="http://schemas.openxmlformats.org/drawingml/2006/main" xmlns:r="http://schemas.openxmlformats.org/officeDocument/2006/relationships" xmlns:p="http://schemas.openxmlformats.org/presentationml/2006/main">
  <p:tag name="NUM" val="1"/>
</p:tagLst>
</file>

<file path=ppt/tags/tag297.xml><?xml version="1.0" encoding="utf-8"?>
<p:tagLst xmlns:a="http://schemas.openxmlformats.org/drawingml/2006/main" xmlns:r="http://schemas.openxmlformats.org/officeDocument/2006/relationships" xmlns:p="http://schemas.openxmlformats.org/presentationml/2006/main">
  <p:tag name="NUM" val="2"/>
</p:tagLst>
</file>

<file path=ppt/tags/tag298.xml><?xml version="1.0" encoding="utf-8"?>
<p:tagLst xmlns:a="http://schemas.openxmlformats.org/drawingml/2006/main" xmlns:r="http://schemas.openxmlformats.org/officeDocument/2006/relationships" xmlns:p="http://schemas.openxmlformats.org/presentationml/2006/main">
  <p:tag name="NUM" val="3"/>
</p:tagLst>
</file>

<file path=ppt/tags/tag299.xml><?xml version="1.0" encoding="utf-8"?>
<p:tagLst xmlns:a="http://schemas.openxmlformats.org/drawingml/2006/main" xmlns:r="http://schemas.openxmlformats.org/officeDocument/2006/relationships" xmlns:p="http://schemas.openxmlformats.org/presentationml/2006/main">
  <p:tag name="NUM" val="4"/>
</p:tagLst>
</file>

<file path=ppt/tags/tag3.xml><?xml version="1.0" encoding="utf-8"?>
<p:tagLst xmlns:a="http://schemas.openxmlformats.org/drawingml/2006/main" xmlns:r="http://schemas.openxmlformats.org/officeDocument/2006/relationships" xmlns:p="http://schemas.openxmlformats.org/presentationml/2006/main">
  <p:tag name="NUM" val="1"/>
</p:tagLst>
</file>

<file path=ppt/tags/tag30.xml><?xml version="1.0" encoding="utf-8"?>
<p:tagLst xmlns:a="http://schemas.openxmlformats.org/drawingml/2006/main" xmlns:r="http://schemas.openxmlformats.org/officeDocument/2006/relationships" xmlns:p="http://schemas.openxmlformats.org/presentationml/2006/main">
  <p:tag name="NUM" val="4"/>
</p:tagLst>
</file>

<file path=ppt/tags/tag300.xml><?xml version="1.0" encoding="utf-8"?>
<p:tagLst xmlns:a="http://schemas.openxmlformats.org/drawingml/2006/main" xmlns:r="http://schemas.openxmlformats.org/officeDocument/2006/relationships" xmlns:p="http://schemas.openxmlformats.org/presentationml/2006/main">
  <p:tag name="NUM" val="5"/>
</p:tagLst>
</file>

<file path=ppt/tags/tag301.xml><?xml version="1.0" encoding="utf-8"?>
<p:tagLst xmlns:a="http://schemas.openxmlformats.org/drawingml/2006/main" xmlns:r="http://schemas.openxmlformats.org/officeDocument/2006/relationships" xmlns:p="http://schemas.openxmlformats.org/presentationml/2006/main">
  <p:tag name="NUM" val="1"/>
</p:tagLst>
</file>

<file path=ppt/tags/tag302.xml><?xml version="1.0" encoding="utf-8"?>
<p:tagLst xmlns:a="http://schemas.openxmlformats.org/drawingml/2006/main" xmlns:r="http://schemas.openxmlformats.org/officeDocument/2006/relationships" xmlns:p="http://schemas.openxmlformats.org/presentationml/2006/main">
  <p:tag name="NUM" val="2"/>
</p:tagLst>
</file>

<file path=ppt/tags/tag303.xml><?xml version="1.0" encoding="utf-8"?>
<p:tagLst xmlns:a="http://schemas.openxmlformats.org/drawingml/2006/main" xmlns:r="http://schemas.openxmlformats.org/officeDocument/2006/relationships" xmlns:p="http://schemas.openxmlformats.org/presentationml/2006/main">
  <p:tag name="NUM" val="3"/>
</p:tagLst>
</file>

<file path=ppt/tags/tag304.xml><?xml version="1.0" encoding="utf-8"?>
<p:tagLst xmlns:a="http://schemas.openxmlformats.org/drawingml/2006/main" xmlns:r="http://schemas.openxmlformats.org/officeDocument/2006/relationships" xmlns:p="http://schemas.openxmlformats.org/presentationml/2006/main">
  <p:tag name="NUM" val="4"/>
</p:tagLst>
</file>

<file path=ppt/tags/tag305.xml><?xml version="1.0" encoding="utf-8"?>
<p:tagLst xmlns:a="http://schemas.openxmlformats.org/drawingml/2006/main" xmlns:r="http://schemas.openxmlformats.org/officeDocument/2006/relationships" xmlns:p="http://schemas.openxmlformats.org/presentationml/2006/main">
  <p:tag name="NUM" val="5"/>
</p:tagLst>
</file>

<file path=ppt/tags/tag306.xml><?xml version="1.0" encoding="utf-8"?>
<p:tagLst xmlns:a="http://schemas.openxmlformats.org/drawingml/2006/main" xmlns:r="http://schemas.openxmlformats.org/officeDocument/2006/relationships" xmlns:p="http://schemas.openxmlformats.org/presentationml/2006/main">
  <p:tag name="NUM" val="1"/>
</p:tagLst>
</file>

<file path=ppt/tags/tag307.xml><?xml version="1.0" encoding="utf-8"?>
<p:tagLst xmlns:a="http://schemas.openxmlformats.org/drawingml/2006/main" xmlns:r="http://schemas.openxmlformats.org/officeDocument/2006/relationships" xmlns:p="http://schemas.openxmlformats.org/presentationml/2006/main">
  <p:tag name="NUM" val="2"/>
</p:tagLst>
</file>

<file path=ppt/tags/tag308.xml><?xml version="1.0" encoding="utf-8"?>
<p:tagLst xmlns:a="http://schemas.openxmlformats.org/drawingml/2006/main" xmlns:r="http://schemas.openxmlformats.org/officeDocument/2006/relationships" xmlns:p="http://schemas.openxmlformats.org/presentationml/2006/main">
  <p:tag name="NUM" val="3"/>
</p:tagLst>
</file>

<file path=ppt/tags/tag309.xml><?xml version="1.0" encoding="utf-8"?>
<p:tagLst xmlns:a="http://schemas.openxmlformats.org/drawingml/2006/main" xmlns:r="http://schemas.openxmlformats.org/officeDocument/2006/relationships" xmlns:p="http://schemas.openxmlformats.org/presentationml/2006/main">
  <p:tag name="NUM" val="4"/>
</p:tagLst>
</file>

<file path=ppt/tags/tag31.xml><?xml version="1.0" encoding="utf-8"?>
<p:tagLst xmlns:a="http://schemas.openxmlformats.org/drawingml/2006/main" xmlns:r="http://schemas.openxmlformats.org/officeDocument/2006/relationships" xmlns:p="http://schemas.openxmlformats.org/presentationml/2006/main">
  <p:tag name="NUM" val="1"/>
</p:tagLst>
</file>

<file path=ppt/tags/tag310.xml><?xml version="1.0" encoding="utf-8"?>
<p:tagLst xmlns:a="http://schemas.openxmlformats.org/drawingml/2006/main" xmlns:r="http://schemas.openxmlformats.org/officeDocument/2006/relationships" xmlns:p="http://schemas.openxmlformats.org/presentationml/2006/main">
  <p:tag name="NUM" val="5"/>
</p:tagLst>
</file>

<file path=ppt/tags/tag311.xml><?xml version="1.0" encoding="utf-8"?>
<p:tagLst xmlns:a="http://schemas.openxmlformats.org/drawingml/2006/main" xmlns:r="http://schemas.openxmlformats.org/officeDocument/2006/relationships" xmlns:p="http://schemas.openxmlformats.org/presentationml/2006/main">
  <p:tag name="NUM" val="6"/>
</p:tagLst>
</file>

<file path=ppt/tags/tag312.xml><?xml version="1.0" encoding="utf-8"?>
<p:tagLst xmlns:a="http://schemas.openxmlformats.org/drawingml/2006/main" xmlns:r="http://schemas.openxmlformats.org/officeDocument/2006/relationships" xmlns:p="http://schemas.openxmlformats.org/presentationml/2006/main">
  <p:tag name="NUM" val="1"/>
</p:tagLst>
</file>

<file path=ppt/tags/tag313.xml><?xml version="1.0" encoding="utf-8"?>
<p:tagLst xmlns:a="http://schemas.openxmlformats.org/drawingml/2006/main" xmlns:r="http://schemas.openxmlformats.org/officeDocument/2006/relationships" xmlns:p="http://schemas.openxmlformats.org/presentationml/2006/main">
  <p:tag name="NUM" val="2"/>
</p:tagLst>
</file>

<file path=ppt/tags/tag314.xml><?xml version="1.0" encoding="utf-8"?>
<p:tagLst xmlns:a="http://schemas.openxmlformats.org/drawingml/2006/main" xmlns:r="http://schemas.openxmlformats.org/officeDocument/2006/relationships" xmlns:p="http://schemas.openxmlformats.org/presentationml/2006/main">
  <p:tag name="NUM" val="3"/>
</p:tagLst>
</file>

<file path=ppt/tags/tag315.xml><?xml version="1.0" encoding="utf-8"?>
<p:tagLst xmlns:a="http://schemas.openxmlformats.org/drawingml/2006/main" xmlns:r="http://schemas.openxmlformats.org/officeDocument/2006/relationships" xmlns:p="http://schemas.openxmlformats.org/presentationml/2006/main">
  <p:tag name="NUM" val="4"/>
</p:tagLst>
</file>

<file path=ppt/tags/tag316.xml><?xml version="1.0" encoding="utf-8"?>
<p:tagLst xmlns:a="http://schemas.openxmlformats.org/drawingml/2006/main" xmlns:r="http://schemas.openxmlformats.org/officeDocument/2006/relationships" xmlns:p="http://schemas.openxmlformats.org/presentationml/2006/main">
  <p:tag name="NUM" val="5"/>
</p:tagLst>
</file>

<file path=ppt/tags/tag317.xml><?xml version="1.0" encoding="utf-8"?>
<p:tagLst xmlns:a="http://schemas.openxmlformats.org/drawingml/2006/main" xmlns:r="http://schemas.openxmlformats.org/officeDocument/2006/relationships" xmlns:p="http://schemas.openxmlformats.org/presentationml/2006/main">
  <p:tag name="NUM" val="1"/>
</p:tagLst>
</file>

<file path=ppt/tags/tag318.xml><?xml version="1.0" encoding="utf-8"?>
<p:tagLst xmlns:a="http://schemas.openxmlformats.org/drawingml/2006/main" xmlns:r="http://schemas.openxmlformats.org/officeDocument/2006/relationships" xmlns:p="http://schemas.openxmlformats.org/presentationml/2006/main">
  <p:tag name="NUM" val="2"/>
</p:tagLst>
</file>

<file path=ppt/tags/tag319.xml><?xml version="1.0" encoding="utf-8"?>
<p:tagLst xmlns:a="http://schemas.openxmlformats.org/drawingml/2006/main" xmlns:r="http://schemas.openxmlformats.org/officeDocument/2006/relationships" xmlns:p="http://schemas.openxmlformats.org/presentationml/2006/main">
  <p:tag name="NUM" val="3"/>
</p:tagLst>
</file>

<file path=ppt/tags/tag32.xml><?xml version="1.0" encoding="utf-8"?>
<p:tagLst xmlns:a="http://schemas.openxmlformats.org/drawingml/2006/main" xmlns:r="http://schemas.openxmlformats.org/officeDocument/2006/relationships" xmlns:p="http://schemas.openxmlformats.org/presentationml/2006/main">
  <p:tag name="NUM" val="2"/>
</p:tagLst>
</file>

<file path=ppt/tags/tag320.xml><?xml version="1.0" encoding="utf-8"?>
<p:tagLst xmlns:a="http://schemas.openxmlformats.org/drawingml/2006/main" xmlns:r="http://schemas.openxmlformats.org/officeDocument/2006/relationships" xmlns:p="http://schemas.openxmlformats.org/presentationml/2006/main">
  <p:tag name="NUM" val="4"/>
</p:tagLst>
</file>

<file path=ppt/tags/tag321.xml><?xml version="1.0" encoding="utf-8"?>
<p:tagLst xmlns:a="http://schemas.openxmlformats.org/drawingml/2006/main" xmlns:r="http://schemas.openxmlformats.org/officeDocument/2006/relationships" xmlns:p="http://schemas.openxmlformats.org/presentationml/2006/main">
  <p:tag name="NUM" val="5"/>
</p:tagLst>
</file>

<file path=ppt/tags/tag33.xml><?xml version="1.0" encoding="utf-8"?>
<p:tagLst xmlns:a="http://schemas.openxmlformats.org/drawingml/2006/main" xmlns:r="http://schemas.openxmlformats.org/officeDocument/2006/relationships" xmlns:p="http://schemas.openxmlformats.org/presentationml/2006/main">
  <p:tag name="NUM" val="3"/>
</p:tagLst>
</file>

<file path=ppt/tags/tag34.xml><?xml version="1.0" encoding="utf-8"?>
<p:tagLst xmlns:a="http://schemas.openxmlformats.org/drawingml/2006/main" xmlns:r="http://schemas.openxmlformats.org/officeDocument/2006/relationships" xmlns:p="http://schemas.openxmlformats.org/presentationml/2006/main">
  <p:tag name="NUM" val="4"/>
</p:tagLst>
</file>

<file path=ppt/tags/tag35.xml><?xml version="1.0" encoding="utf-8"?>
<p:tagLst xmlns:a="http://schemas.openxmlformats.org/drawingml/2006/main" xmlns:r="http://schemas.openxmlformats.org/officeDocument/2006/relationships" xmlns:p="http://schemas.openxmlformats.org/presentationml/2006/main">
  <p:tag name="NUM" val="1"/>
</p:tagLst>
</file>

<file path=ppt/tags/tag36.xml><?xml version="1.0" encoding="utf-8"?>
<p:tagLst xmlns:a="http://schemas.openxmlformats.org/drawingml/2006/main" xmlns:r="http://schemas.openxmlformats.org/officeDocument/2006/relationships" xmlns:p="http://schemas.openxmlformats.org/presentationml/2006/main">
  <p:tag name="NUM" val="2"/>
</p:tagLst>
</file>

<file path=ppt/tags/tag37.xml><?xml version="1.0" encoding="utf-8"?>
<p:tagLst xmlns:a="http://schemas.openxmlformats.org/drawingml/2006/main" xmlns:r="http://schemas.openxmlformats.org/officeDocument/2006/relationships" xmlns:p="http://schemas.openxmlformats.org/presentationml/2006/main">
  <p:tag name="NUM" val="3"/>
</p:tagLst>
</file>

<file path=ppt/tags/tag38.xml><?xml version="1.0" encoding="utf-8"?>
<p:tagLst xmlns:a="http://schemas.openxmlformats.org/drawingml/2006/main" xmlns:r="http://schemas.openxmlformats.org/officeDocument/2006/relationships" xmlns:p="http://schemas.openxmlformats.org/presentationml/2006/main">
  <p:tag name="NUM" val="4"/>
</p:tagLst>
</file>

<file path=ppt/tags/tag39.xml><?xml version="1.0" encoding="utf-8"?>
<p:tagLst xmlns:a="http://schemas.openxmlformats.org/drawingml/2006/main" xmlns:r="http://schemas.openxmlformats.org/officeDocument/2006/relationships" xmlns:p="http://schemas.openxmlformats.org/presentationml/2006/main">
  <p:tag name="NUM" val="5"/>
</p:tagLst>
</file>

<file path=ppt/tags/tag4.xml><?xml version="1.0" encoding="utf-8"?>
<p:tagLst xmlns:a="http://schemas.openxmlformats.org/drawingml/2006/main" xmlns:r="http://schemas.openxmlformats.org/officeDocument/2006/relationships" xmlns:p="http://schemas.openxmlformats.org/presentationml/2006/main">
  <p:tag name="NUM" val="2"/>
</p:tagLst>
</file>

<file path=ppt/tags/tag40.xml><?xml version="1.0" encoding="utf-8"?>
<p:tagLst xmlns:a="http://schemas.openxmlformats.org/drawingml/2006/main" xmlns:r="http://schemas.openxmlformats.org/officeDocument/2006/relationships" xmlns:p="http://schemas.openxmlformats.org/presentationml/2006/main">
  <p:tag name="NUM" val="1"/>
</p:tagLst>
</file>

<file path=ppt/tags/tag41.xml><?xml version="1.0" encoding="utf-8"?>
<p:tagLst xmlns:a="http://schemas.openxmlformats.org/drawingml/2006/main" xmlns:r="http://schemas.openxmlformats.org/officeDocument/2006/relationships" xmlns:p="http://schemas.openxmlformats.org/presentationml/2006/main">
  <p:tag name="NUM" val="2"/>
</p:tagLst>
</file>

<file path=ppt/tags/tag42.xml><?xml version="1.0" encoding="utf-8"?>
<p:tagLst xmlns:a="http://schemas.openxmlformats.org/drawingml/2006/main" xmlns:r="http://schemas.openxmlformats.org/officeDocument/2006/relationships" xmlns:p="http://schemas.openxmlformats.org/presentationml/2006/main">
  <p:tag name="NUM" val="3"/>
</p:tagLst>
</file>

<file path=ppt/tags/tag43.xml><?xml version="1.0" encoding="utf-8"?>
<p:tagLst xmlns:a="http://schemas.openxmlformats.org/drawingml/2006/main" xmlns:r="http://schemas.openxmlformats.org/officeDocument/2006/relationships" xmlns:p="http://schemas.openxmlformats.org/presentationml/2006/main">
  <p:tag name="NUM" val="4"/>
</p:tagLst>
</file>

<file path=ppt/tags/tag44.xml><?xml version="1.0" encoding="utf-8"?>
<p:tagLst xmlns:a="http://schemas.openxmlformats.org/drawingml/2006/main" xmlns:r="http://schemas.openxmlformats.org/officeDocument/2006/relationships" xmlns:p="http://schemas.openxmlformats.org/presentationml/2006/main">
  <p:tag name="NUM" val="1"/>
</p:tagLst>
</file>

<file path=ppt/tags/tag45.xml><?xml version="1.0" encoding="utf-8"?>
<p:tagLst xmlns:a="http://schemas.openxmlformats.org/drawingml/2006/main" xmlns:r="http://schemas.openxmlformats.org/officeDocument/2006/relationships" xmlns:p="http://schemas.openxmlformats.org/presentationml/2006/main">
  <p:tag name="NUM" val="2"/>
</p:tagLst>
</file>

<file path=ppt/tags/tag46.xml><?xml version="1.0" encoding="utf-8"?>
<p:tagLst xmlns:a="http://schemas.openxmlformats.org/drawingml/2006/main" xmlns:r="http://schemas.openxmlformats.org/officeDocument/2006/relationships" xmlns:p="http://schemas.openxmlformats.org/presentationml/2006/main">
  <p:tag name="NUM" val="3"/>
</p:tagLst>
</file>

<file path=ppt/tags/tag47.xml><?xml version="1.0" encoding="utf-8"?>
<p:tagLst xmlns:a="http://schemas.openxmlformats.org/drawingml/2006/main" xmlns:r="http://schemas.openxmlformats.org/officeDocument/2006/relationships" xmlns:p="http://schemas.openxmlformats.org/presentationml/2006/main">
  <p:tag name="NUM" val="4"/>
</p:tagLst>
</file>

<file path=ppt/tags/tag48.xml><?xml version="1.0" encoding="utf-8"?>
<p:tagLst xmlns:a="http://schemas.openxmlformats.org/drawingml/2006/main" xmlns:r="http://schemas.openxmlformats.org/officeDocument/2006/relationships" xmlns:p="http://schemas.openxmlformats.org/presentationml/2006/main">
  <p:tag name="NUM" val="1"/>
</p:tagLst>
</file>

<file path=ppt/tags/tag49.xml><?xml version="1.0" encoding="utf-8"?>
<p:tagLst xmlns:a="http://schemas.openxmlformats.org/drawingml/2006/main" xmlns:r="http://schemas.openxmlformats.org/officeDocument/2006/relationships" xmlns:p="http://schemas.openxmlformats.org/presentationml/2006/main">
  <p:tag name="NUM" val="2"/>
</p:tagLst>
</file>

<file path=ppt/tags/tag5.xml><?xml version="1.0" encoding="utf-8"?>
<p:tagLst xmlns:a="http://schemas.openxmlformats.org/drawingml/2006/main" xmlns:r="http://schemas.openxmlformats.org/officeDocument/2006/relationships" xmlns:p="http://schemas.openxmlformats.org/presentationml/2006/main">
  <p:tag name="NUM" val="3"/>
</p:tagLst>
</file>

<file path=ppt/tags/tag50.xml><?xml version="1.0" encoding="utf-8"?>
<p:tagLst xmlns:a="http://schemas.openxmlformats.org/drawingml/2006/main" xmlns:r="http://schemas.openxmlformats.org/officeDocument/2006/relationships" xmlns:p="http://schemas.openxmlformats.org/presentationml/2006/main">
  <p:tag name="NUM" val="3"/>
</p:tagLst>
</file>

<file path=ppt/tags/tag51.xml><?xml version="1.0" encoding="utf-8"?>
<p:tagLst xmlns:a="http://schemas.openxmlformats.org/drawingml/2006/main" xmlns:r="http://schemas.openxmlformats.org/officeDocument/2006/relationships" xmlns:p="http://schemas.openxmlformats.org/presentationml/2006/main">
  <p:tag name="NUM" val="4"/>
</p:tagLst>
</file>

<file path=ppt/tags/tag52.xml><?xml version="1.0" encoding="utf-8"?>
<p:tagLst xmlns:a="http://schemas.openxmlformats.org/drawingml/2006/main" xmlns:r="http://schemas.openxmlformats.org/officeDocument/2006/relationships" xmlns:p="http://schemas.openxmlformats.org/presentationml/2006/main">
  <p:tag name="NUM" val="1"/>
</p:tagLst>
</file>

<file path=ppt/tags/tag53.xml><?xml version="1.0" encoding="utf-8"?>
<p:tagLst xmlns:a="http://schemas.openxmlformats.org/drawingml/2006/main" xmlns:r="http://schemas.openxmlformats.org/officeDocument/2006/relationships" xmlns:p="http://schemas.openxmlformats.org/presentationml/2006/main">
  <p:tag name="NUM" val="2"/>
</p:tagLst>
</file>

<file path=ppt/tags/tag54.xml><?xml version="1.0" encoding="utf-8"?>
<p:tagLst xmlns:a="http://schemas.openxmlformats.org/drawingml/2006/main" xmlns:r="http://schemas.openxmlformats.org/officeDocument/2006/relationships" xmlns:p="http://schemas.openxmlformats.org/presentationml/2006/main">
  <p:tag name="NUM" val="3"/>
</p:tagLst>
</file>

<file path=ppt/tags/tag55.xml><?xml version="1.0" encoding="utf-8"?>
<p:tagLst xmlns:a="http://schemas.openxmlformats.org/drawingml/2006/main" xmlns:r="http://schemas.openxmlformats.org/officeDocument/2006/relationships" xmlns:p="http://schemas.openxmlformats.org/presentationml/2006/main">
  <p:tag name="NUM" val="4"/>
</p:tagLst>
</file>

<file path=ppt/tags/tag56.xml><?xml version="1.0" encoding="utf-8"?>
<p:tagLst xmlns:a="http://schemas.openxmlformats.org/drawingml/2006/main" xmlns:r="http://schemas.openxmlformats.org/officeDocument/2006/relationships" xmlns:p="http://schemas.openxmlformats.org/presentationml/2006/main">
  <p:tag name="NUM" val="1"/>
</p:tagLst>
</file>

<file path=ppt/tags/tag57.xml><?xml version="1.0" encoding="utf-8"?>
<p:tagLst xmlns:a="http://schemas.openxmlformats.org/drawingml/2006/main" xmlns:r="http://schemas.openxmlformats.org/officeDocument/2006/relationships" xmlns:p="http://schemas.openxmlformats.org/presentationml/2006/main">
  <p:tag name="NUM" val="2"/>
</p:tagLst>
</file>

<file path=ppt/tags/tag58.xml><?xml version="1.0" encoding="utf-8"?>
<p:tagLst xmlns:a="http://schemas.openxmlformats.org/drawingml/2006/main" xmlns:r="http://schemas.openxmlformats.org/officeDocument/2006/relationships" xmlns:p="http://schemas.openxmlformats.org/presentationml/2006/main">
  <p:tag name="NUM" val="3"/>
</p:tagLst>
</file>

<file path=ppt/tags/tag59.xml><?xml version="1.0" encoding="utf-8"?>
<p:tagLst xmlns:a="http://schemas.openxmlformats.org/drawingml/2006/main" xmlns:r="http://schemas.openxmlformats.org/officeDocument/2006/relationships" xmlns:p="http://schemas.openxmlformats.org/presentationml/2006/main">
  <p:tag name="NUM" val="4"/>
</p:tagLst>
</file>

<file path=ppt/tags/tag6.xml><?xml version="1.0" encoding="utf-8"?>
<p:tagLst xmlns:a="http://schemas.openxmlformats.org/drawingml/2006/main" xmlns:r="http://schemas.openxmlformats.org/officeDocument/2006/relationships" xmlns:p="http://schemas.openxmlformats.org/presentationml/2006/main">
  <p:tag name="NUM" val="4"/>
</p:tagLst>
</file>

<file path=ppt/tags/tag60.xml><?xml version="1.0" encoding="utf-8"?>
<p:tagLst xmlns:a="http://schemas.openxmlformats.org/drawingml/2006/main" xmlns:r="http://schemas.openxmlformats.org/officeDocument/2006/relationships" xmlns:p="http://schemas.openxmlformats.org/presentationml/2006/main">
  <p:tag name="NUM" val="1"/>
</p:tagLst>
</file>

<file path=ppt/tags/tag61.xml><?xml version="1.0" encoding="utf-8"?>
<p:tagLst xmlns:a="http://schemas.openxmlformats.org/drawingml/2006/main" xmlns:r="http://schemas.openxmlformats.org/officeDocument/2006/relationships" xmlns:p="http://schemas.openxmlformats.org/presentationml/2006/main">
  <p:tag name="NUM" val="2"/>
</p:tagLst>
</file>

<file path=ppt/tags/tag62.xml><?xml version="1.0" encoding="utf-8"?>
<p:tagLst xmlns:a="http://schemas.openxmlformats.org/drawingml/2006/main" xmlns:r="http://schemas.openxmlformats.org/officeDocument/2006/relationships" xmlns:p="http://schemas.openxmlformats.org/presentationml/2006/main">
  <p:tag name="NUM" val="3"/>
</p:tagLst>
</file>

<file path=ppt/tags/tag63.xml><?xml version="1.0" encoding="utf-8"?>
<p:tagLst xmlns:a="http://schemas.openxmlformats.org/drawingml/2006/main" xmlns:r="http://schemas.openxmlformats.org/officeDocument/2006/relationships" xmlns:p="http://schemas.openxmlformats.org/presentationml/2006/main">
  <p:tag name="NUM" val="4"/>
</p:tagLst>
</file>

<file path=ppt/tags/tag64.xml><?xml version="1.0" encoding="utf-8"?>
<p:tagLst xmlns:a="http://schemas.openxmlformats.org/drawingml/2006/main" xmlns:r="http://schemas.openxmlformats.org/officeDocument/2006/relationships" xmlns:p="http://schemas.openxmlformats.org/presentationml/2006/main">
  <p:tag name="NUM" val="1"/>
</p:tagLst>
</file>

<file path=ppt/tags/tag65.xml><?xml version="1.0" encoding="utf-8"?>
<p:tagLst xmlns:a="http://schemas.openxmlformats.org/drawingml/2006/main" xmlns:r="http://schemas.openxmlformats.org/officeDocument/2006/relationships" xmlns:p="http://schemas.openxmlformats.org/presentationml/2006/main">
  <p:tag name="NUM" val="2"/>
</p:tagLst>
</file>

<file path=ppt/tags/tag66.xml><?xml version="1.0" encoding="utf-8"?>
<p:tagLst xmlns:a="http://schemas.openxmlformats.org/drawingml/2006/main" xmlns:r="http://schemas.openxmlformats.org/officeDocument/2006/relationships" xmlns:p="http://schemas.openxmlformats.org/presentationml/2006/main">
  <p:tag name="NUM" val="3"/>
</p:tagLst>
</file>

<file path=ppt/tags/tag67.xml><?xml version="1.0" encoding="utf-8"?>
<p:tagLst xmlns:a="http://schemas.openxmlformats.org/drawingml/2006/main" xmlns:r="http://schemas.openxmlformats.org/officeDocument/2006/relationships" xmlns:p="http://schemas.openxmlformats.org/presentationml/2006/main">
  <p:tag name="NUM" val="4"/>
</p:tagLst>
</file>

<file path=ppt/tags/tag68.xml><?xml version="1.0" encoding="utf-8"?>
<p:tagLst xmlns:a="http://schemas.openxmlformats.org/drawingml/2006/main" xmlns:r="http://schemas.openxmlformats.org/officeDocument/2006/relationships" xmlns:p="http://schemas.openxmlformats.org/presentationml/2006/main">
  <p:tag name="NUM" val="1"/>
</p:tagLst>
</file>

<file path=ppt/tags/tag69.xml><?xml version="1.0" encoding="utf-8"?>
<p:tagLst xmlns:a="http://schemas.openxmlformats.org/drawingml/2006/main" xmlns:r="http://schemas.openxmlformats.org/officeDocument/2006/relationships" xmlns:p="http://schemas.openxmlformats.org/presentationml/2006/main">
  <p:tag name="NUM" val="2"/>
</p:tagLst>
</file>

<file path=ppt/tags/tag7.xml><?xml version="1.0" encoding="utf-8"?>
<p:tagLst xmlns:a="http://schemas.openxmlformats.org/drawingml/2006/main" xmlns:r="http://schemas.openxmlformats.org/officeDocument/2006/relationships" xmlns:p="http://schemas.openxmlformats.org/presentationml/2006/main">
  <p:tag name="NUM" val="1"/>
</p:tagLst>
</file>

<file path=ppt/tags/tag70.xml><?xml version="1.0" encoding="utf-8"?>
<p:tagLst xmlns:a="http://schemas.openxmlformats.org/drawingml/2006/main" xmlns:r="http://schemas.openxmlformats.org/officeDocument/2006/relationships" xmlns:p="http://schemas.openxmlformats.org/presentationml/2006/main">
  <p:tag name="NUM" val="3"/>
</p:tagLst>
</file>

<file path=ppt/tags/tag71.xml><?xml version="1.0" encoding="utf-8"?>
<p:tagLst xmlns:a="http://schemas.openxmlformats.org/drawingml/2006/main" xmlns:r="http://schemas.openxmlformats.org/officeDocument/2006/relationships" xmlns:p="http://schemas.openxmlformats.org/presentationml/2006/main">
  <p:tag name="NUM" val="4"/>
</p:tagLst>
</file>

<file path=ppt/tags/tag72.xml><?xml version="1.0" encoding="utf-8"?>
<p:tagLst xmlns:a="http://schemas.openxmlformats.org/drawingml/2006/main" xmlns:r="http://schemas.openxmlformats.org/officeDocument/2006/relationships" xmlns:p="http://schemas.openxmlformats.org/presentationml/2006/main">
  <p:tag name="NUM" val="1"/>
</p:tagLst>
</file>

<file path=ppt/tags/tag73.xml><?xml version="1.0" encoding="utf-8"?>
<p:tagLst xmlns:a="http://schemas.openxmlformats.org/drawingml/2006/main" xmlns:r="http://schemas.openxmlformats.org/officeDocument/2006/relationships" xmlns:p="http://schemas.openxmlformats.org/presentationml/2006/main">
  <p:tag name="NUM" val="2"/>
</p:tagLst>
</file>

<file path=ppt/tags/tag74.xml><?xml version="1.0" encoding="utf-8"?>
<p:tagLst xmlns:a="http://schemas.openxmlformats.org/drawingml/2006/main" xmlns:r="http://schemas.openxmlformats.org/officeDocument/2006/relationships" xmlns:p="http://schemas.openxmlformats.org/presentationml/2006/main">
  <p:tag name="NUM" val="3"/>
</p:tagLst>
</file>

<file path=ppt/tags/tag75.xml><?xml version="1.0" encoding="utf-8"?>
<p:tagLst xmlns:a="http://schemas.openxmlformats.org/drawingml/2006/main" xmlns:r="http://schemas.openxmlformats.org/officeDocument/2006/relationships" xmlns:p="http://schemas.openxmlformats.org/presentationml/2006/main">
  <p:tag name="NUM" val="4"/>
</p:tagLst>
</file>

<file path=ppt/tags/tag76.xml><?xml version="1.0" encoding="utf-8"?>
<p:tagLst xmlns:a="http://schemas.openxmlformats.org/drawingml/2006/main" xmlns:r="http://schemas.openxmlformats.org/officeDocument/2006/relationships" xmlns:p="http://schemas.openxmlformats.org/presentationml/2006/main">
  <p:tag name="NUM" val="5"/>
</p:tagLst>
</file>

<file path=ppt/tags/tag77.xml><?xml version="1.0" encoding="utf-8"?>
<p:tagLst xmlns:a="http://schemas.openxmlformats.org/drawingml/2006/main" xmlns:r="http://schemas.openxmlformats.org/officeDocument/2006/relationships" xmlns:p="http://schemas.openxmlformats.org/presentationml/2006/main">
  <p:tag name="NUM" val="1"/>
</p:tagLst>
</file>

<file path=ppt/tags/tag78.xml><?xml version="1.0" encoding="utf-8"?>
<p:tagLst xmlns:a="http://schemas.openxmlformats.org/drawingml/2006/main" xmlns:r="http://schemas.openxmlformats.org/officeDocument/2006/relationships" xmlns:p="http://schemas.openxmlformats.org/presentationml/2006/main">
  <p:tag name="NUM" val="2"/>
</p:tagLst>
</file>

<file path=ppt/tags/tag79.xml><?xml version="1.0" encoding="utf-8"?>
<p:tagLst xmlns:a="http://schemas.openxmlformats.org/drawingml/2006/main" xmlns:r="http://schemas.openxmlformats.org/officeDocument/2006/relationships" xmlns:p="http://schemas.openxmlformats.org/presentationml/2006/main">
  <p:tag name="NUM" val="3"/>
</p:tagLst>
</file>

<file path=ppt/tags/tag8.xml><?xml version="1.0" encoding="utf-8"?>
<p:tagLst xmlns:a="http://schemas.openxmlformats.org/drawingml/2006/main" xmlns:r="http://schemas.openxmlformats.org/officeDocument/2006/relationships" xmlns:p="http://schemas.openxmlformats.org/presentationml/2006/main">
  <p:tag name="NUM" val="2"/>
</p:tagLst>
</file>

<file path=ppt/tags/tag80.xml><?xml version="1.0" encoding="utf-8"?>
<p:tagLst xmlns:a="http://schemas.openxmlformats.org/drawingml/2006/main" xmlns:r="http://schemas.openxmlformats.org/officeDocument/2006/relationships" xmlns:p="http://schemas.openxmlformats.org/presentationml/2006/main">
  <p:tag name="NUM" val="4"/>
</p:tagLst>
</file>

<file path=ppt/tags/tag81.xml><?xml version="1.0" encoding="utf-8"?>
<p:tagLst xmlns:a="http://schemas.openxmlformats.org/drawingml/2006/main" xmlns:r="http://schemas.openxmlformats.org/officeDocument/2006/relationships" xmlns:p="http://schemas.openxmlformats.org/presentationml/2006/main">
  <p:tag name="NUM" val="1"/>
</p:tagLst>
</file>

<file path=ppt/tags/tag82.xml><?xml version="1.0" encoding="utf-8"?>
<p:tagLst xmlns:a="http://schemas.openxmlformats.org/drawingml/2006/main" xmlns:r="http://schemas.openxmlformats.org/officeDocument/2006/relationships" xmlns:p="http://schemas.openxmlformats.org/presentationml/2006/main">
  <p:tag name="NUM" val="2"/>
</p:tagLst>
</file>

<file path=ppt/tags/tag83.xml><?xml version="1.0" encoding="utf-8"?>
<p:tagLst xmlns:a="http://schemas.openxmlformats.org/drawingml/2006/main" xmlns:r="http://schemas.openxmlformats.org/officeDocument/2006/relationships" xmlns:p="http://schemas.openxmlformats.org/presentationml/2006/main">
  <p:tag name="NUM" val="3"/>
</p:tagLst>
</file>

<file path=ppt/tags/tag84.xml><?xml version="1.0" encoding="utf-8"?>
<p:tagLst xmlns:a="http://schemas.openxmlformats.org/drawingml/2006/main" xmlns:r="http://schemas.openxmlformats.org/officeDocument/2006/relationships" xmlns:p="http://schemas.openxmlformats.org/presentationml/2006/main">
  <p:tag name="NUM" val="4"/>
</p:tagLst>
</file>

<file path=ppt/tags/tag85.xml><?xml version="1.0" encoding="utf-8"?>
<p:tagLst xmlns:a="http://schemas.openxmlformats.org/drawingml/2006/main" xmlns:r="http://schemas.openxmlformats.org/officeDocument/2006/relationships" xmlns:p="http://schemas.openxmlformats.org/presentationml/2006/main">
  <p:tag name="NUM" val="1"/>
</p:tagLst>
</file>

<file path=ppt/tags/tag86.xml><?xml version="1.0" encoding="utf-8"?>
<p:tagLst xmlns:a="http://schemas.openxmlformats.org/drawingml/2006/main" xmlns:r="http://schemas.openxmlformats.org/officeDocument/2006/relationships" xmlns:p="http://schemas.openxmlformats.org/presentationml/2006/main">
  <p:tag name="NUM" val="2"/>
</p:tagLst>
</file>

<file path=ppt/tags/tag87.xml><?xml version="1.0" encoding="utf-8"?>
<p:tagLst xmlns:a="http://schemas.openxmlformats.org/drawingml/2006/main" xmlns:r="http://schemas.openxmlformats.org/officeDocument/2006/relationships" xmlns:p="http://schemas.openxmlformats.org/presentationml/2006/main">
  <p:tag name="NUM" val="3"/>
</p:tagLst>
</file>

<file path=ppt/tags/tag88.xml><?xml version="1.0" encoding="utf-8"?>
<p:tagLst xmlns:a="http://schemas.openxmlformats.org/drawingml/2006/main" xmlns:r="http://schemas.openxmlformats.org/officeDocument/2006/relationships" xmlns:p="http://schemas.openxmlformats.org/presentationml/2006/main">
  <p:tag name="NUM" val="4"/>
</p:tagLst>
</file>

<file path=ppt/tags/tag89.xml><?xml version="1.0" encoding="utf-8"?>
<p:tagLst xmlns:a="http://schemas.openxmlformats.org/drawingml/2006/main" xmlns:r="http://schemas.openxmlformats.org/officeDocument/2006/relationships" xmlns:p="http://schemas.openxmlformats.org/presentationml/2006/main">
  <p:tag name="NUM" val="1"/>
</p:tagLst>
</file>

<file path=ppt/tags/tag9.xml><?xml version="1.0" encoding="utf-8"?>
<p:tagLst xmlns:a="http://schemas.openxmlformats.org/drawingml/2006/main" xmlns:r="http://schemas.openxmlformats.org/officeDocument/2006/relationships" xmlns:p="http://schemas.openxmlformats.org/presentationml/2006/main">
  <p:tag name="NUM" val="3"/>
</p:tagLst>
</file>

<file path=ppt/tags/tag90.xml><?xml version="1.0" encoding="utf-8"?>
<p:tagLst xmlns:a="http://schemas.openxmlformats.org/drawingml/2006/main" xmlns:r="http://schemas.openxmlformats.org/officeDocument/2006/relationships" xmlns:p="http://schemas.openxmlformats.org/presentationml/2006/main">
  <p:tag name="NUM" val="2"/>
</p:tagLst>
</file>

<file path=ppt/tags/tag91.xml><?xml version="1.0" encoding="utf-8"?>
<p:tagLst xmlns:a="http://schemas.openxmlformats.org/drawingml/2006/main" xmlns:r="http://schemas.openxmlformats.org/officeDocument/2006/relationships" xmlns:p="http://schemas.openxmlformats.org/presentationml/2006/main">
  <p:tag name="NUM" val="3"/>
</p:tagLst>
</file>

<file path=ppt/tags/tag92.xml><?xml version="1.0" encoding="utf-8"?>
<p:tagLst xmlns:a="http://schemas.openxmlformats.org/drawingml/2006/main" xmlns:r="http://schemas.openxmlformats.org/officeDocument/2006/relationships" xmlns:p="http://schemas.openxmlformats.org/presentationml/2006/main">
  <p:tag name="NUM" val="4"/>
</p:tagLst>
</file>

<file path=ppt/tags/tag93.xml><?xml version="1.0" encoding="utf-8"?>
<p:tagLst xmlns:a="http://schemas.openxmlformats.org/drawingml/2006/main" xmlns:r="http://schemas.openxmlformats.org/officeDocument/2006/relationships" xmlns:p="http://schemas.openxmlformats.org/presentationml/2006/main">
  <p:tag name="NUM" val="5"/>
</p:tagLst>
</file>

<file path=ppt/tags/tag94.xml><?xml version="1.0" encoding="utf-8"?>
<p:tagLst xmlns:a="http://schemas.openxmlformats.org/drawingml/2006/main" xmlns:r="http://schemas.openxmlformats.org/officeDocument/2006/relationships" xmlns:p="http://schemas.openxmlformats.org/presentationml/2006/main">
  <p:tag name="NUM" val="1"/>
</p:tagLst>
</file>

<file path=ppt/tags/tag95.xml><?xml version="1.0" encoding="utf-8"?>
<p:tagLst xmlns:a="http://schemas.openxmlformats.org/drawingml/2006/main" xmlns:r="http://schemas.openxmlformats.org/officeDocument/2006/relationships" xmlns:p="http://schemas.openxmlformats.org/presentationml/2006/main">
  <p:tag name="NUM" val="2"/>
</p:tagLst>
</file>

<file path=ppt/tags/tag96.xml><?xml version="1.0" encoding="utf-8"?>
<p:tagLst xmlns:a="http://schemas.openxmlformats.org/drawingml/2006/main" xmlns:r="http://schemas.openxmlformats.org/officeDocument/2006/relationships" xmlns:p="http://schemas.openxmlformats.org/presentationml/2006/main">
  <p:tag name="NUM" val="3"/>
</p:tagLst>
</file>

<file path=ppt/tags/tag97.xml><?xml version="1.0" encoding="utf-8"?>
<p:tagLst xmlns:a="http://schemas.openxmlformats.org/drawingml/2006/main" xmlns:r="http://schemas.openxmlformats.org/officeDocument/2006/relationships" xmlns:p="http://schemas.openxmlformats.org/presentationml/2006/main">
  <p:tag name="NUM" val="4"/>
</p:tagLst>
</file>

<file path=ppt/tags/tag98.xml><?xml version="1.0" encoding="utf-8"?>
<p:tagLst xmlns:a="http://schemas.openxmlformats.org/drawingml/2006/main" xmlns:r="http://schemas.openxmlformats.org/officeDocument/2006/relationships" xmlns:p="http://schemas.openxmlformats.org/presentationml/2006/main">
  <p:tag name="NUM" val="5"/>
</p:tagLst>
</file>

<file path=ppt/tags/tag99.xml><?xml version="1.0" encoding="utf-8"?>
<p:tagLst xmlns:a="http://schemas.openxmlformats.org/drawingml/2006/main" xmlns:r="http://schemas.openxmlformats.org/officeDocument/2006/relationships" xmlns:p="http://schemas.openxmlformats.org/presentationml/2006/main">
  <p:tag name="NUM" val="1"/>
</p:tagLst>
</file>

<file path=ppt/theme/theme1.xml><?xml version="1.0" encoding="utf-8"?>
<a:theme xmlns:a="http://schemas.openxmlformats.org/drawingml/2006/main" name="TS10188135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INF33307 - R01 - Concepts de gestion de projets</Template>
  <TotalTime>4099</TotalTime>
  <Words>4903</Words>
  <Application>Microsoft Office PowerPoint</Application>
  <PresentationFormat>Affichage à l'écran (4:3)</PresentationFormat>
  <Paragraphs>495</Paragraphs>
  <Slides>72</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72</vt:i4>
      </vt:variant>
    </vt:vector>
  </HeadingPairs>
  <TitlesOfParts>
    <vt:vector size="79" baseType="lpstr">
      <vt:lpstr>Arial</vt:lpstr>
      <vt:lpstr>Arial Narrow</vt:lpstr>
      <vt:lpstr>Calibri</vt:lpstr>
      <vt:lpstr>Courier New</vt:lpstr>
      <vt:lpstr>Times New Roman</vt:lpstr>
      <vt:lpstr>Wingdings</vt:lpstr>
      <vt:lpstr>TS101881352</vt:lpstr>
      <vt:lpstr> La qualité des logiciels</vt:lpstr>
      <vt:lpstr>Plan</vt:lpstr>
      <vt:lpstr>Qu’est-ce que la qualité?</vt:lpstr>
      <vt:lpstr>Vues de la qualité</vt:lpstr>
      <vt:lpstr>Qualité des logiciels</vt:lpstr>
      <vt:lpstr>Qualité des logiciels – Processus efficace des logiciels</vt:lpstr>
      <vt:lpstr>Qualité logicielle – Processus efficace des logiciels</vt:lpstr>
      <vt:lpstr>Qualité des logiciels – Produit utile</vt:lpstr>
      <vt:lpstr>Qualité des logiciels – Valeur ajoutée</vt:lpstr>
      <vt:lpstr>Facteurs de qualité de McCall</vt:lpstr>
      <vt:lpstr>ISO 25010</vt:lpstr>
      <vt:lpstr>Qualité d’utilisation</vt:lpstr>
      <vt:lpstr>Qualité du produit</vt:lpstr>
      <vt:lpstr>Évaluation qualitative de la qualité</vt:lpstr>
      <vt:lpstr>Évaluation quantitative de la qualité</vt:lpstr>
      <vt:lpstr>Dilemme de la qualité des logiciels</vt:lpstr>
      <vt:lpstr>Arguments contre «assez bon» (logiciel bogué)</vt:lpstr>
      <vt:lpstr>Coût de la qualité</vt:lpstr>
      <vt:lpstr>Coûts relatifs pour trouver et réparer un défaut</vt:lpstr>
      <vt:lpstr>Qualité, risque et sécurité</vt:lpstr>
      <vt:lpstr>Impact des décisions de gestion</vt:lpstr>
      <vt:lpstr>Atteindre la qualité des logiciels</vt:lpstr>
      <vt:lpstr>Méthodes de génie logiciel</vt:lpstr>
      <vt:lpstr>Techniques de gestion de projets</vt:lpstr>
      <vt:lpstr>Contrôle qualité</vt:lpstr>
      <vt:lpstr>Revues</vt:lpstr>
      <vt:lpstr>Impact sur les coûts des défauts logiciels</vt:lpstr>
      <vt:lpstr>Amplification et élimination des défauts</vt:lpstr>
      <vt:lpstr>Métriques des revues</vt:lpstr>
      <vt:lpstr>Métriques des revues</vt:lpstr>
      <vt:lpstr>Exemple</vt:lpstr>
      <vt:lpstr>Exemple</vt:lpstr>
      <vt:lpstr>Exemple</vt:lpstr>
      <vt:lpstr>Effort déployé avec et sans revues</vt:lpstr>
      <vt:lpstr>Revues techniques</vt:lpstr>
      <vt:lpstr>Revues informelles</vt:lpstr>
      <vt:lpstr>Revues techniques formelles</vt:lpstr>
      <vt:lpstr>Rencontres de revues</vt:lpstr>
      <vt:lpstr>Participants aux revues</vt:lpstr>
      <vt:lpstr>Résultats des revues</vt:lpstr>
      <vt:lpstr>Directives pour les revues</vt:lpstr>
      <vt:lpstr>Évaluation post-mortem</vt:lpstr>
      <vt:lpstr>Revues agiles</vt:lpstr>
      <vt:lpstr>Assurance qualité des logiciels</vt:lpstr>
      <vt:lpstr>Éléments de l’AQL</vt:lpstr>
      <vt:lpstr>AQL axée sur les données</vt:lpstr>
      <vt:lpstr>Rôles du groupe de l’AQL</vt:lpstr>
      <vt:lpstr>Rôles du groupe de l’AQL</vt:lpstr>
      <vt:lpstr>Objectifs de l’AQL</vt:lpstr>
      <vt:lpstr>AQL formel</vt:lpstr>
      <vt:lpstr>AQL statistique</vt:lpstr>
      <vt:lpstr>Six sigma en génie logiciel</vt:lpstr>
      <vt:lpstr>Six sigma en génie logiciel</vt:lpstr>
      <vt:lpstr>Six sigma en génie logiciel</vt:lpstr>
      <vt:lpstr>Fiabilité et disponibilité des logiciels</vt:lpstr>
      <vt:lpstr>Sureté des logiciels</vt:lpstr>
      <vt:lpstr>Contenu d’un d’AQL</vt:lpstr>
      <vt:lpstr>La qualité et l’entreprise</vt:lpstr>
      <vt:lpstr>La qualité et l’entreprise - Amorcer un programme de qualité</vt:lpstr>
      <vt:lpstr>La qualité et l’entreprise -  Planifier un programme de qualité</vt:lpstr>
      <vt:lpstr>La qualité et l’entreprise -  Implanter un programme culturel</vt:lpstr>
      <vt:lpstr>La qualité et l’entreprise -  Implanter un programme technique</vt:lpstr>
      <vt:lpstr>La qualité et l’entreprise -  Revoir et évaluer</vt:lpstr>
      <vt:lpstr>Certification de la qualité</vt:lpstr>
      <vt:lpstr>Certification de la qualité - Prérequis</vt:lpstr>
      <vt:lpstr>Certification de la qualité - Mécanisme</vt:lpstr>
      <vt:lpstr>Normes ISO 9000 </vt:lpstr>
      <vt:lpstr>Norme ISO 9001 </vt:lpstr>
      <vt:lpstr>Norme ISO 9000-3 </vt:lpstr>
      <vt:lpstr>Norme ISO 9000-4</vt:lpstr>
      <vt:lpstr>Modèle de maturité et processus (CMM)</vt:lpstr>
      <vt:lpstr>Modèle de maturité et processus (CMM)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qualité des logiciels</dc:title>
  <dc:creator>Ismail Khriss</dc:creator>
  <cp:lastModifiedBy>Khriss Ismail</cp:lastModifiedBy>
  <cp:revision>158</cp:revision>
  <cp:lastPrinted>1601-01-01T00:00:00Z</cp:lastPrinted>
  <dcterms:created xsi:type="dcterms:W3CDTF">1601-01-01T00:00:00Z</dcterms:created>
  <dcterms:modified xsi:type="dcterms:W3CDTF">2023-11-05T16:57:07Z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2</vt:i4>
  </property>
  <property fmtid="{D5CDD505-2E9C-101B-9397-08002B2CF9AE}" pid="3" name="LCID">
    <vt:i4>1033</vt:i4>
  </property>
</Properties>
</file>