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7" r:id="rId1"/>
  </p:sldMasterIdLst>
  <p:notesMasterIdLst>
    <p:notesMasterId r:id="rId36"/>
  </p:notesMasterIdLst>
  <p:handoutMasterIdLst>
    <p:handoutMasterId r:id="rId37"/>
  </p:handoutMasterIdLst>
  <p:sldIdLst>
    <p:sldId id="306" r:id="rId2"/>
    <p:sldId id="353" r:id="rId3"/>
    <p:sldId id="354" r:id="rId4"/>
    <p:sldId id="355" r:id="rId5"/>
    <p:sldId id="356" r:id="rId6"/>
    <p:sldId id="357" r:id="rId7"/>
    <p:sldId id="358" r:id="rId8"/>
    <p:sldId id="359" r:id="rId9"/>
    <p:sldId id="360" r:id="rId10"/>
    <p:sldId id="361" r:id="rId11"/>
    <p:sldId id="362" r:id="rId12"/>
    <p:sldId id="363" r:id="rId13"/>
    <p:sldId id="364" r:id="rId14"/>
    <p:sldId id="365" r:id="rId15"/>
    <p:sldId id="366" r:id="rId16"/>
    <p:sldId id="367" r:id="rId17"/>
    <p:sldId id="368" r:id="rId18"/>
    <p:sldId id="369" r:id="rId19"/>
    <p:sldId id="370" r:id="rId20"/>
    <p:sldId id="371" r:id="rId21"/>
    <p:sldId id="372" r:id="rId22"/>
    <p:sldId id="373" r:id="rId23"/>
    <p:sldId id="374" r:id="rId24"/>
    <p:sldId id="375" r:id="rId25"/>
    <p:sldId id="376" r:id="rId26"/>
    <p:sldId id="377" r:id="rId27"/>
    <p:sldId id="378" r:id="rId28"/>
    <p:sldId id="379" r:id="rId29"/>
    <p:sldId id="380" r:id="rId30"/>
    <p:sldId id="381" r:id="rId31"/>
    <p:sldId id="382" r:id="rId32"/>
    <p:sldId id="383" r:id="rId33"/>
    <p:sldId id="384" r:id="rId34"/>
    <p:sldId id="385" r:id="rId35"/>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DDDD"/>
    <a:srgbClr val="CC3300"/>
    <a:srgbClr val="003399"/>
    <a:srgbClr val="336699"/>
    <a:srgbClr val="008080"/>
    <a:srgbClr val="0099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5" autoAdjust="0"/>
  </p:normalViewPr>
  <p:slideViewPr>
    <p:cSldViewPr>
      <p:cViewPr varScale="1">
        <p:scale>
          <a:sx n="82" d="100"/>
          <a:sy n="82" d="100"/>
        </p:scale>
        <p:origin x="1502"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3" Type="http://schemas.openxmlformats.org/officeDocument/2006/relationships/slide" Target="slides/slide4.xml"/><Relationship Id="rId7" Type="http://schemas.openxmlformats.org/officeDocument/2006/relationships/slide" Target="slides/slide9.xml"/><Relationship Id="rId12" Type="http://schemas.openxmlformats.org/officeDocument/2006/relationships/slide" Target="slides/slide17.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8.xml"/><Relationship Id="rId11" Type="http://schemas.openxmlformats.org/officeDocument/2006/relationships/slide" Target="slides/slide16.xml"/><Relationship Id="rId5" Type="http://schemas.openxmlformats.org/officeDocument/2006/relationships/slide" Target="slides/slide7.xml"/><Relationship Id="rId10" Type="http://schemas.openxmlformats.org/officeDocument/2006/relationships/slide" Target="slides/slide15.xml"/><Relationship Id="rId4" Type="http://schemas.openxmlformats.org/officeDocument/2006/relationships/slide" Target="slides/slide6.xml"/><Relationship Id="rId9"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17411" name="Rectangle 3"/>
          <p:cNvSpPr>
            <a:spLocks noGrp="1" noChangeArrowheads="1"/>
          </p:cNvSpPr>
          <p:nvPr>
            <p:ph type="dt" sz="quarter"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p>
        </p:txBody>
      </p:sp>
      <p:sp>
        <p:nvSpPr>
          <p:cNvPr id="17412" name="Rectangle 4"/>
          <p:cNvSpPr>
            <a:spLocks noGrp="1" noChangeArrowheads="1"/>
          </p:cNvSpPr>
          <p:nvPr>
            <p:ph type="ftr" sz="quarter" idx="2"/>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17413" name="Rectangle 5"/>
          <p:cNvSpPr>
            <a:spLocks noGrp="1" noChangeArrowheads="1"/>
          </p:cNvSpPr>
          <p:nvPr>
            <p:ph type="sldNum" sz="quarter" idx="3"/>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0" hangingPunct="0">
              <a:defRPr sz="1200">
                <a:latin typeface="Times New Roman" pitchFamily="18" charset="0"/>
              </a:defRPr>
            </a:lvl1pPr>
          </a:lstStyle>
          <a:p>
            <a:pPr>
              <a:defRPr/>
            </a:pPr>
            <a:fld id="{CF1A6213-B643-4DDF-A358-F4F86AED1B4D}" type="slidenum">
              <a:rPr lang="en-US"/>
              <a:pPr>
                <a:defRPr/>
              </a:pPr>
              <a:t>‹N°›</a:t>
            </a:fld>
            <a:endParaRPr lang="en-US"/>
          </a:p>
        </p:txBody>
      </p:sp>
    </p:spTree>
    <p:extLst>
      <p:ext uri="{BB962C8B-B14F-4D97-AF65-F5344CB8AC3E}">
        <p14:creationId xmlns:p14="http://schemas.microsoft.com/office/powerpoint/2010/main" val="2327500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15363"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15367"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0" hangingPunct="0">
              <a:defRPr sz="1200">
                <a:latin typeface="Times New Roman" pitchFamily="18" charset="0"/>
              </a:defRPr>
            </a:lvl1pPr>
          </a:lstStyle>
          <a:p>
            <a:pPr>
              <a:defRPr/>
            </a:pPr>
            <a:fld id="{450748BF-6E2C-4072-ADD2-263BE33B5C48}" type="slidenum">
              <a:rPr lang="en-US"/>
              <a:pPr>
                <a:defRPr/>
              </a:pPr>
              <a:t>‹N°›</a:t>
            </a:fld>
            <a:endParaRPr lang="en-US"/>
          </a:p>
        </p:txBody>
      </p:sp>
    </p:spTree>
    <p:extLst>
      <p:ext uri="{BB962C8B-B14F-4D97-AF65-F5344CB8AC3E}">
        <p14:creationId xmlns:p14="http://schemas.microsoft.com/office/powerpoint/2010/main" val="832226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2325" y="762000"/>
            <a:ext cx="5111675" cy="2667000"/>
          </a:xfrm>
        </p:spPr>
        <p:txBody>
          <a:bodyPr/>
          <a:lstStyle/>
          <a:p>
            <a:r>
              <a:rPr lang="fr-FR"/>
              <a:t>Modifiez le style du titre</a:t>
            </a:r>
            <a:endParaRPr lang="en-US"/>
          </a:p>
        </p:txBody>
      </p:sp>
      <p:sp>
        <p:nvSpPr>
          <p:cNvPr id="3" name="Subtitle 2"/>
          <p:cNvSpPr>
            <a:spLocks noGrp="1"/>
          </p:cNvSpPr>
          <p:nvPr>
            <p:ph type="subTitle" idx="1"/>
          </p:nvPr>
        </p:nvSpPr>
        <p:spPr>
          <a:xfrm>
            <a:off x="228600" y="3810000"/>
            <a:ext cx="5105400" cy="2133600"/>
          </a:xfrm>
        </p:spPr>
        <p:txBody>
          <a:bodyPr/>
          <a:lstStyle>
            <a:lvl1pPr marL="0" indent="0" algn="l">
              <a:buNone/>
              <a:defRPr b="1">
                <a:solidFill>
                  <a:schemeClr val="tx1"/>
                </a:solidFill>
                <a:effectLst>
                  <a:reflection blurRad="6350" stA="55000" endA="300" endPos="45500" dir="5400000" sy="-100000" algn="bl" rotWithShape="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a:p>
        </p:txBody>
      </p:sp>
      <p:sp>
        <p:nvSpPr>
          <p:cNvPr id="4" name="Date Placeholder 3"/>
          <p:cNvSpPr>
            <a:spLocks noGrp="1"/>
          </p:cNvSpPr>
          <p:nvPr>
            <p:ph type="dt" sz="half" idx="10"/>
          </p:nvPr>
        </p:nvSpPr>
        <p:spPr/>
        <p:txBody>
          <a:bodyPr/>
          <a:lstStyle/>
          <a:p>
            <a:pPr>
              <a:defRPr/>
            </a:pPr>
            <a:fld id="{34EB10DA-CB45-4987-AF0A-16E08E4028FB}" type="datetime1">
              <a:rPr lang="en-US" smtClean="0"/>
              <a:t>10/3/2023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3E16FEE3-2CA3-4D7F-AB70-50E90E436C85}" type="slidenum">
              <a:rPr lang="en-US" altLang="en-US" smtClean="0"/>
              <a:pPr>
                <a:defRPr/>
              </a:pPr>
              <a:t>‹N°›</a:t>
            </a:fld>
            <a:endParaRPr lang="en-US" altLang="en-US"/>
          </a:p>
        </p:txBody>
      </p:sp>
      <p:sp>
        <p:nvSpPr>
          <p:cNvPr id="7" name="Text Box 43"/>
          <p:cNvSpPr txBox="1">
            <a:spLocks noChangeArrowheads="1"/>
          </p:cNvSpPr>
          <p:nvPr/>
        </p:nvSpPr>
        <p:spPr bwMode="auto">
          <a:xfrm>
            <a:off x="2951163" y="6165850"/>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
        <p:nvSpPr>
          <p:cNvPr id="8" name="Text Box 43">
            <a:extLst>
              <a:ext uri="{FF2B5EF4-FFF2-40B4-BE49-F238E27FC236}">
                <a16:creationId xmlns:a16="http://schemas.microsoft.com/office/drawing/2014/main" id="{3E2714E5-0C38-4E70-84F1-EB88B31732FD}"/>
              </a:ext>
            </a:extLst>
          </p:cNvPr>
          <p:cNvSpPr txBox="1">
            <a:spLocks noChangeArrowheads="1"/>
          </p:cNvSpPr>
          <p:nvPr/>
        </p:nvSpPr>
        <p:spPr bwMode="auto">
          <a:xfrm>
            <a:off x="2951163" y="6165850"/>
            <a:ext cx="3095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endParaRPr lang="fr-FR" sz="1400">
              <a:sym typeface="Symbol" pitchFamily="18" charset="2"/>
            </a:endParaRPr>
          </a:p>
        </p:txBody>
      </p:sp>
      <p:sp>
        <p:nvSpPr>
          <p:cNvPr id="9" name="Text Box 2091">
            <a:extLst>
              <a:ext uri="{FF2B5EF4-FFF2-40B4-BE49-F238E27FC236}">
                <a16:creationId xmlns:a16="http://schemas.microsoft.com/office/drawing/2014/main" id="{1443E37B-27D0-40AC-97EE-03994C5C28EA}"/>
              </a:ext>
            </a:extLst>
          </p:cNvPr>
          <p:cNvSpPr txBox="1">
            <a:spLocks noChangeArrowheads="1"/>
          </p:cNvSpPr>
          <p:nvPr userDrawn="1"/>
        </p:nvSpPr>
        <p:spPr bwMode="auto">
          <a:xfrm>
            <a:off x="2951163" y="6165850"/>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Tree>
    <p:extLst>
      <p:ext uri="{BB962C8B-B14F-4D97-AF65-F5344CB8AC3E}">
        <p14:creationId xmlns:p14="http://schemas.microsoft.com/office/powerpoint/2010/main" val="3735163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a:xfrm>
            <a:off x="228600" y="1403874"/>
            <a:ext cx="7239000" cy="48768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pPr>
              <a:defRPr/>
            </a:pPr>
            <a:fld id="{7810E7C9-AF59-41CF-B059-80C828F2E4C3}" type="datetime1">
              <a:rPr lang="en-US" smtClean="0"/>
              <a:t>10/3/2023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5ABADE50-FE8F-48C0-AEC2-8EA8A96DD4F2}" type="slidenum">
              <a:rPr lang="en-US" altLang="en-US" smtClean="0"/>
              <a:pPr>
                <a:defRPr/>
              </a:pPr>
              <a:t>‹N°›</a:t>
            </a:fld>
            <a:endParaRPr lang="en-US" altLang="en-US"/>
          </a:p>
        </p:txBody>
      </p:sp>
    </p:spTree>
    <p:extLst>
      <p:ext uri="{BB962C8B-B14F-4D97-AF65-F5344CB8AC3E}">
        <p14:creationId xmlns:p14="http://schemas.microsoft.com/office/powerpoint/2010/main" val="4288063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19800" y="1371600"/>
            <a:ext cx="1828800" cy="4953000"/>
          </a:xfrm>
        </p:spPr>
        <p:txBody>
          <a:bodyPr vert="eaVert"/>
          <a:lstStyle>
            <a:lvl1pPr>
              <a:defRPr>
                <a:solidFill>
                  <a:schemeClr val="tx1"/>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228600" y="1371600"/>
            <a:ext cx="5791200" cy="49530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defRPr/>
            </a:pPr>
            <a:fld id="{763599DB-99A4-4C40-96D3-D8CD99949850}" type="datetime1">
              <a:rPr lang="en-US" smtClean="0"/>
              <a:t>10/3/2023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345D3A93-56E9-4CEA-8EB8-064D7A24896A}" type="slidenum">
              <a:rPr lang="en-US" altLang="en-US" smtClean="0"/>
              <a:pPr>
                <a:defRPr/>
              </a:pPr>
              <a:t>‹N°›</a:t>
            </a:fld>
            <a:endParaRPr lang="en-US" altLang="en-US"/>
          </a:p>
        </p:txBody>
      </p:sp>
    </p:spTree>
    <p:extLst>
      <p:ext uri="{BB962C8B-B14F-4D97-AF65-F5344CB8AC3E}">
        <p14:creationId xmlns:p14="http://schemas.microsoft.com/office/powerpoint/2010/main" val="3083333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re et diagramme ou organigramme">
    <p:spTree>
      <p:nvGrpSpPr>
        <p:cNvPr id="1" name=""/>
        <p:cNvGrpSpPr/>
        <p:nvPr/>
      </p:nvGrpSpPr>
      <p:grpSpPr>
        <a:xfrm>
          <a:off x="0" y="0"/>
          <a:ext cx="0" cy="0"/>
          <a:chOff x="0" y="0"/>
          <a:chExt cx="0" cy="0"/>
        </a:xfrm>
      </p:grpSpPr>
      <p:sp>
        <p:nvSpPr>
          <p:cNvPr id="2" name="Titre 1"/>
          <p:cNvSpPr>
            <a:spLocks noGrp="1"/>
          </p:cNvSpPr>
          <p:nvPr>
            <p:ph type="title"/>
          </p:nvPr>
        </p:nvSpPr>
        <p:spPr>
          <a:xfrm>
            <a:off x="457200" y="457200"/>
            <a:ext cx="8229600" cy="1371600"/>
          </a:xfrm>
        </p:spPr>
        <p:txBody>
          <a:bodyPr/>
          <a:lstStyle/>
          <a:p>
            <a:r>
              <a:rPr lang="fr-FR"/>
              <a:t>Modifiez le style du titre</a:t>
            </a:r>
            <a:endParaRPr lang="fr-CA"/>
          </a:p>
        </p:txBody>
      </p:sp>
      <p:sp>
        <p:nvSpPr>
          <p:cNvPr id="3" name="Espace réservé du graphique SmartArt 2"/>
          <p:cNvSpPr>
            <a:spLocks noGrp="1"/>
          </p:cNvSpPr>
          <p:nvPr>
            <p:ph type="dgm" idx="1"/>
          </p:nvPr>
        </p:nvSpPr>
        <p:spPr>
          <a:xfrm>
            <a:off x="457200" y="1981200"/>
            <a:ext cx="8229600" cy="3886200"/>
          </a:xfrm>
        </p:spPr>
        <p:txBody>
          <a:bodyPr/>
          <a:lstStyle/>
          <a:p>
            <a:pPr lvl="0"/>
            <a:r>
              <a:rPr lang="fr-FR" noProof="0"/>
              <a:t>Cliquez sur l'icône pour ajouter un graphique SmartArt</a:t>
            </a:r>
            <a:endParaRPr lang="fr-CA" noProof="0"/>
          </a:p>
        </p:txBody>
      </p:sp>
      <p:sp>
        <p:nvSpPr>
          <p:cNvPr id="4" name="Rectangle 2"/>
          <p:cNvSpPr>
            <a:spLocks noGrp="1" noChangeArrowheads="1"/>
          </p:cNvSpPr>
          <p:nvPr>
            <p:ph type="ftr" sz="quarter" idx="10"/>
          </p:nvPr>
        </p:nvSpPr>
        <p:spPr>
          <a:ln/>
        </p:spPr>
        <p:txBody>
          <a:bodyPr/>
          <a:lstStyle>
            <a:lvl1pPr>
              <a:defRPr/>
            </a:lvl1pPr>
          </a:lstStyle>
          <a:p>
            <a:pPr>
              <a:defRPr/>
            </a:pPr>
            <a:endParaRPr lang="fr-CA"/>
          </a:p>
        </p:txBody>
      </p:sp>
      <p:sp>
        <p:nvSpPr>
          <p:cNvPr id="5" name="Rectangle 3"/>
          <p:cNvSpPr>
            <a:spLocks noGrp="1" noChangeArrowheads="1"/>
          </p:cNvSpPr>
          <p:nvPr>
            <p:ph type="sldNum" sz="quarter" idx="11"/>
          </p:nvPr>
        </p:nvSpPr>
        <p:spPr>
          <a:ln/>
        </p:spPr>
        <p:txBody>
          <a:bodyPr/>
          <a:lstStyle>
            <a:lvl1pPr>
              <a:defRPr/>
            </a:lvl1pPr>
          </a:lstStyle>
          <a:p>
            <a:pPr>
              <a:defRPr/>
            </a:pPr>
            <a:fld id="{52EEE753-EC35-4115-95FC-D2ABBFEE3A00}" type="slidenum">
              <a:rPr lang="en-US" altLang="en-US" smtClean="0"/>
              <a:pPr>
                <a:defRPr/>
              </a:pPr>
              <a:t>‹N°›</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fld id="{3FA3D484-00FC-47A1-8478-B81C49801053}" type="datetime1">
              <a:rPr lang="en-US" smtClean="0"/>
              <a:t>10/3/2023</a:t>
            </a:fld>
            <a:endParaRPr lang="en-US" altLang="en-US"/>
          </a:p>
        </p:txBody>
      </p:sp>
    </p:spTree>
    <p:extLst>
      <p:ext uri="{BB962C8B-B14F-4D97-AF65-F5344CB8AC3E}">
        <p14:creationId xmlns:p14="http://schemas.microsoft.com/office/powerpoint/2010/main" val="2410949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22238"/>
            <a:ext cx="7543800" cy="1295400"/>
          </a:xfrm>
        </p:spPr>
        <p:txBody>
          <a:bodyPr/>
          <a:lstStyle/>
          <a:p>
            <a:r>
              <a:rPr lang="fr-FR"/>
              <a:t>Modifiez le style du titre</a:t>
            </a:r>
            <a:endParaRPr lang="fr-CA"/>
          </a:p>
        </p:txBody>
      </p:sp>
      <p:sp>
        <p:nvSpPr>
          <p:cNvPr id="3" name="Espace réservé du texte 2"/>
          <p:cNvSpPr>
            <a:spLocks noGrp="1"/>
          </p:cNvSpPr>
          <p:nvPr>
            <p:ph type="body" sz="half" idx="1"/>
          </p:nvPr>
        </p:nvSpPr>
        <p:spPr>
          <a:xfrm>
            <a:off x="457200" y="1719263"/>
            <a:ext cx="4038600" cy="441166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648200" y="1719263"/>
            <a:ext cx="4038600" cy="441166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Rectangle 5"/>
          <p:cNvSpPr>
            <a:spLocks noGrp="1" noChangeArrowheads="1"/>
          </p:cNvSpPr>
          <p:nvPr>
            <p:ph type="dt" sz="half" idx="10"/>
          </p:nvPr>
        </p:nvSpPr>
        <p:spPr>
          <a:ln/>
        </p:spPr>
        <p:txBody>
          <a:bodyPr/>
          <a:lstStyle>
            <a:lvl1pPr>
              <a:defRPr/>
            </a:lvl1pPr>
          </a:lstStyle>
          <a:p>
            <a:pPr>
              <a:defRPr/>
            </a:pPr>
            <a:fld id="{35C8539F-6CE5-4D06-AD13-A2BC171FEFA9}" type="datetime1">
              <a:rPr lang="en-US" smtClean="0"/>
              <a:t>10/3/2023</a:t>
            </a:fld>
            <a:endParaRPr lang="en-US" altLang="en-US"/>
          </a:p>
        </p:txBody>
      </p:sp>
      <p:sp>
        <p:nvSpPr>
          <p:cNvPr id="6" name="Rectangle 7"/>
          <p:cNvSpPr>
            <a:spLocks noGrp="1" noChangeArrowheads="1"/>
          </p:cNvSpPr>
          <p:nvPr>
            <p:ph type="sldNum" sz="quarter" idx="11"/>
          </p:nvPr>
        </p:nvSpPr>
        <p:spPr>
          <a:ln/>
        </p:spPr>
        <p:txBody>
          <a:bodyPr/>
          <a:lstStyle>
            <a:lvl1pPr>
              <a:defRPr/>
            </a:lvl1pPr>
          </a:lstStyle>
          <a:p>
            <a:pPr>
              <a:defRPr/>
            </a:pPr>
            <a:fld id="{52EEE753-EC35-4115-95FC-D2ABBFEE3A00}" type="slidenum">
              <a:rPr lang="en-US" altLang="en-US" smtClean="0"/>
              <a:pPr>
                <a:defRPr/>
              </a:pPr>
              <a:t>‹N°›</a:t>
            </a:fld>
            <a:endParaRPr lang="en-US" altLang="en-US"/>
          </a:p>
        </p:txBody>
      </p:sp>
    </p:spTree>
    <p:extLst>
      <p:ext uri="{BB962C8B-B14F-4D97-AF65-F5344CB8AC3E}">
        <p14:creationId xmlns:p14="http://schemas.microsoft.com/office/powerpoint/2010/main" val="1435535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defRPr/>
            </a:pPr>
            <a:fld id="{297EB6F3-248B-4070-ADAB-E71592B4191C}" type="datetime1">
              <a:rPr lang="en-US" smtClean="0"/>
              <a:t>10/3/2023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48323BC3-966F-4D79-B317-8B2F77CC482B}" type="slidenum">
              <a:rPr lang="en-US" altLang="en-US" smtClean="0"/>
              <a:pPr>
                <a:defRPr/>
              </a:pPr>
              <a:t>‹N°›</a:t>
            </a:fld>
            <a:endParaRPr lang="en-US" altLang="en-US"/>
          </a:p>
        </p:txBody>
      </p:sp>
    </p:spTree>
    <p:extLst>
      <p:ext uri="{BB962C8B-B14F-4D97-AF65-F5344CB8AC3E}">
        <p14:creationId xmlns:p14="http://schemas.microsoft.com/office/powerpoint/2010/main" val="3355067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4929187"/>
            <a:ext cx="5105400" cy="1362075"/>
          </a:xfrm>
        </p:spPr>
        <p:txBody>
          <a:bodyPr anchor="t"/>
          <a:lstStyle>
            <a:lvl1pPr algn="l">
              <a:defRPr sz="4000" b="1" cap="all">
                <a:solidFill>
                  <a:schemeClr val="tx1"/>
                </a:solidFill>
              </a:defRPr>
            </a:lvl1pPr>
          </a:lstStyle>
          <a:p>
            <a:r>
              <a:rPr lang="fr-FR"/>
              <a:t>Modifiez le style du titre</a:t>
            </a:r>
            <a:endParaRPr lang="en-US"/>
          </a:p>
        </p:txBody>
      </p:sp>
      <p:sp>
        <p:nvSpPr>
          <p:cNvPr id="3" name="Text Placeholder 2"/>
          <p:cNvSpPr>
            <a:spLocks noGrp="1"/>
          </p:cNvSpPr>
          <p:nvPr>
            <p:ph type="body" idx="1"/>
          </p:nvPr>
        </p:nvSpPr>
        <p:spPr>
          <a:xfrm>
            <a:off x="228600" y="3733800"/>
            <a:ext cx="5105400" cy="11953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pPr>
              <a:defRPr/>
            </a:pPr>
            <a:fld id="{8CC4F584-E3FE-4C9D-B2BF-FEE909FB26DB}" type="datetime1">
              <a:rPr lang="en-US" smtClean="0"/>
              <a:t>10/3/2023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0CCB2CBA-E4E7-4A05-9215-A0FFC5BD6D40}" type="slidenum">
              <a:rPr lang="en-US" altLang="en-US" smtClean="0"/>
              <a:pPr>
                <a:defRPr/>
              </a:pPr>
              <a:t>‹N°›</a:t>
            </a:fld>
            <a:endParaRPr lang="en-US" altLang="en-US"/>
          </a:p>
        </p:txBody>
      </p:sp>
    </p:spTree>
    <p:extLst>
      <p:ext uri="{BB962C8B-B14F-4D97-AF65-F5344CB8AC3E}">
        <p14:creationId xmlns:p14="http://schemas.microsoft.com/office/powerpoint/2010/main" val="675640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228600" y="1798637"/>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4648200" y="1798637"/>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a:defRPr/>
            </a:pPr>
            <a:fld id="{873251DA-E111-4593-B8A5-28CCCAB2ABD8}" type="datetime1">
              <a:rPr lang="en-US" smtClean="0"/>
              <a:t>10/3/2023</a:t>
            </a:fld>
            <a:endParaRPr lang="en-US" alt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pPr>
              <a:defRPr/>
            </a:pPr>
            <a:fld id="{D69A04D7-15E4-42E4-8AC7-D5E56685A5F1}" type="slidenum">
              <a:rPr lang="en-US" altLang="en-US" smtClean="0"/>
              <a:pPr>
                <a:defRPr/>
              </a:pPr>
              <a:t>‹N°›</a:t>
            </a:fld>
            <a:endParaRPr lang="en-US" altLang="en-US"/>
          </a:p>
        </p:txBody>
      </p:sp>
    </p:spTree>
    <p:extLst>
      <p:ext uri="{BB962C8B-B14F-4D97-AF65-F5344CB8AC3E}">
        <p14:creationId xmlns:p14="http://schemas.microsoft.com/office/powerpoint/2010/main" val="492484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228600" y="1733550"/>
            <a:ext cx="42687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228600" y="2373312"/>
            <a:ext cx="42687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4645025" y="1733550"/>
            <a:ext cx="42703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4645025" y="2373312"/>
            <a:ext cx="42703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pPr>
              <a:defRPr/>
            </a:pPr>
            <a:fld id="{67B25F20-2130-4576-A179-8D895D6D804C}" type="datetime1">
              <a:rPr lang="en-US" smtClean="0"/>
              <a:t>10/3/2023</a:t>
            </a:fld>
            <a:endParaRPr lang="en-US" altLang="en-US"/>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pPr>
              <a:defRPr/>
            </a:pPr>
            <a:fld id="{E94711C8-6754-43CB-8402-92601CBEE18B}" type="slidenum">
              <a:rPr lang="en-US" altLang="en-US" smtClean="0"/>
              <a:pPr>
                <a:defRPr/>
              </a:pPr>
              <a:t>‹N°›</a:t>
            </a:fld>
            <a:endParaRPr lang="en-US" altLang="en-US"/>
          </a:p>
        </p:txBody>
      </p:sp>
    </p:spTree>
    <p:extLst>
      <p:ext uri="{BB962C8B-B14F-4D97-AF65-F5344CB8AC3E}">
        <p14:creationId xmlns:p14="http://schemas.microsoft.com/office/powerpoint/2010/main" val="2596733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pPr>
              <a:defRPr/>
            </a:pPr>
            <a:fld id="{7BC58644-97BB-4033-A4B0-53220C4D629B}" type="datetime1">
              <a:rPr lang="en-US" smtClean="0"/>
              <a:t>10/3/2023</a:t>
            </a:fld>
            <a:endParaRPr lang="en-US" altLang="en-US"/>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pPr>
              <a:defRPr/>
            </a:pPr>
            <a:fld id="{88F37F36-80D8-4269-ABE8-48F455E709CE}" type="slidenum">
              <a:rPr lang="en-US" altLang="en-US" smtClean="0"/>
              <a:pPr>
                <a:defRPr/>
              </a:pPr>
              <a:t>‹N°›</a:t>
            </a:fld>
            <a:endParaRPr lang="en-US" altLang="en-US"/>
          </a:p>
        </p:txBody>
      </p:sp>
    </p:spTree>
    <p:extLst>
      <p:ext uri="{BB962C8B-B14F-4D97-AF65-F5344CB8AC3E}">
        <p14:creationId xmlns:p14="http://schemas.microsoft.com/office/powerpoint/2010/main" val="1290129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ED1F0E6-1DD4-4AFB-8139-D1957C842C29}" type="datetime1">
              <a:rPr lang="en-US" smtClean="0"/>
              <a:t>10/3/2023</a:t>
            </a:fld>
            <a:endParaRPr lang="en-US" altLang="en-US"/>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pPr>
              <a:defRPr/>
            </a:pPr>
            <a:fld id="{932DB0B7-08E4-413F-B532-8BD61A1CCA89}" type="slidenum">
              <a:rPr lang="en-US" altLang="en-US" smtClean="0"/>
              <a:pPr>
                <a:defRPr/>
              </a:pPr>
              <a:t>‹N°›</a:t>
            </a:fld>
            <a:endParaRPr lang="en-US" altLang="en-US"/>
          </a:p>
        </p:txBody>
      </p:sp>
    </p:spTree>
    <p:extLst>
      <p:ext uri="{BB962C8B-B14F-4D97-AF65-F5344CB8AC3E}">
        <p14:creationId xmlns:p14="http://schemas.microsoft.com/office/powerpoint/2010/main" val="158608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28600" y="86958"/>
            <a:ext cx="3236913" cy="1162050"/>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3575050" y="1371600"/>
            <a:ext cx="3968750" cy="49090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228600" y="1371600"/>
            <a:ext cx="3236913" cy="491360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pPr>
              <a:defRPr/>
            </a:pPr>
            <a:fld id="{BFCA0FB6-8324-483A-8D11-E169CF4A459E}" type="datetime1">
              <a:rPr lang="en-US" smtClean="0"/>
              <a:t>10/3/2023</a:t>
            </a:fld>
            <a:endParaRPr lang="en-US" alt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pPr>
              <a:defRPr/>
            </a:pPr>
            <a:fld id="{BA9006A7-944A-41F1-86D8-DE9FE488BE6A}" type="slidenum">
              <a:rPr lang="en-US" altLang="en-US" smtClean="0"/>
              <a:pPr>
                <a:defRPr/>
              </a:pPr>
              <a:t>‹N°›</a:t>
            </a:fld>
            <a:endParaRPr lang="en-US" altLang="en-US"/>
          </a:p>
        </p:txBody>
      </p:sp>
    </p:spTree>
    <p:extLst>
      <p:ext uri="{BB962C8B-B14F-4D97-AF65-F5344CB8AC3E}">
        <p14:creationId xmlns:p14="http://schemas.microsoft.com/office/powerpoint/2010/main" val="817986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3000" y="4800600"/>
            <a:ext cx="5486400" cy="566738"/>
          </a:xfrm>
        </p:spPr>
        <p:txBody>
          <a:bodyPr anchor="b"/>
          <a:lstStyle>
            <a:lvl1pPr algn="l">
              <a:defRPr sz="2000" b="1">
                <a:solidFill>
                  <a:schemeClr val="tx1"/>
                </a:solidFill>
              </a:defRPr>
            </a:lvl1pPr>
          </a:lstStyle>
          <a:p>
            <a:r>
              <a:rPr lang="fr-FR"/>
              <a:t>Modifiez le style du titre</a:t>
            </a:r>
            <a:endParaRPr lang="en-US"/>
          </a:p>
        </p:txBody>
      </p:sp>
      <p:sp>
        <p:nvSpPr>
          <p:cNvPr id="3" name="Picture Placeholder 2"/>
          <p:cNvSpPr>
            <a:spLocks noGrp="1"/>
          </p:cNvSpPr>
          <p:nvPr>
            <p:ph type="pic" idx="1"/>
          </p:nvPr>
        </p:nvSpPr>
        <p:spPr>
          <a:xfrm>
            <a:off x="11430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a:p>
        </p:txBody>
      </p:sp>
      <p:sp>
        <p:nvSpPr>
          <p:cNvPr id="4" name="Text Placeholder 3"/>
          <p:cNvSpPr>
            <a:spLocks noGrp="1"/>
          </p:cNvSpPr>
          <p:nvPr>
            <p:ph type="body" sz="half" idx="2"/>
          </p:nvPr>
        </p:nvSpPr>
        <p:spPr>
          <a:xfrm>
            <a:off x="11430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pPr>
              <a:defRPr/>
            </a:pPr>
            <a:fld id="{5D9638DC-24EB-49EE-81E5-C40DB134175B}" type="datetime1">
              <a:rPr lang="en-US" smtClean="0"/>
              <a:t>10/3/2023</a:t>
            </a:fld>
            <a:endParaRPr lang="en-US" alt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pPr>
              <a:defRPr/>
            </a:pPr>
            <a:fld id="{B358AE02-9B75-4B5E-A3F8-5A27D89B3BDE}" type="slidenum">
              <a:rPr lang="en-US" altLang="en-US" smtClean="0"/>
              <a:pPr>
                <a:defRPr/>
              </a:pPr>
              <a:t>‹N°›</a:t>
            </a:fld>
            <a:endParaRPr lang="en-US" altLang="en-US"/>
          </a:p>
        </p:txBody>
      </p:sp>
    </p:spTree>
    <p:extLst>
      <p:ext uri="{BB962C8B-B14F-4D97-AF65-F5344CB8AC3E}">
        <p14:creationId xmlns:p14="http://schemas.microsoft.com/office/powerpoint/2010/main" val="1097914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76200"/>
            <a:ext cx="7239000" cy="1143000"/>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Text Placeholder 2"/>
          <p:cNvSpPr>
            <a:spLocks noGrp="1"/>
          </p:cNvSpPr>
          <p:nvPr>
            <p:ph type="body" idx="1"/>
          </p:nvPr>
        </p:nvSpPr>
        <p:spPr>
          <a:xfrm>
            <a:off x="228600" y="1403874"/>
            <a:ext cx="8686800" cy="4876800"/>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214256"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4A68F34-B81A-41C4-9008-FE6147677D8B}" type="datetime1">
              <a:rPr lang="en-US" smtClean="0"/>
              <a:t>10/3/2023</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Slide Number Placeholder 5"/>
          <p:cNvSpPr>
            <a:spLocks noGrp="1"/>
          </p:cNvSpPr>
          <p:nvPr>
            <p:ph type="sldNum" sz="quarter" idx="4"/>
          </p:nvPr>
        </p:nvSpPr>
        <p:spPr>
          <a:xfrm>
            <a:off x="6773732"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52EEE753-EC35-4115-95FC-D2ABBFEE3A00}" type="slidenum">
              <a:rPr lang="en-US" altLang="en-US" smtClean="0"/>
              <a:pPr>
                <a:defRPr/>
              </a:pPr>
              <a:t>‹N°›</a:t>
            </a:fld>
            <a:endParaRPr lang="en-US" altLang="en-US"/>
          </a:p>
        </p:txBody>
      </p:sp>
      <p:sp>
        <p:nvSpPr>
          <p:cNvPr id="7" name="Text Box 40"/>
          <p:cNvSpPr txBox="1">
            <a:spLocks noChangeArrowheads="1"/>
          </p:cNvSpPr>
          <p:nvPr/>
        </p:nvSpPr>
        <p:spPr bwMode="auto">
          <a:xfrm>
            <a:off x="2987675" y="6200775"/>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
        <p:nvSpPr>
          <p:cNvPr id="8" name="Text Box 40">
            <a:extLst>
              <a:ext uri="{FF2B5EF4-FFF2-40B4-BE49-F238E27FC236}">
                <a16:creationId xmlns:a16="http://schemas.microsoft.com/office/drawing/2014/main" id="{8420F1FA-9018-47E5-876D-49BA94BB90B1}"/>
              </a:ext>
            </a:extLst>
          </p:cNvPr>
          <p:cNvSpPr txBox="1">
            <a:spLocks noChangeArrowheads="1"/>
          </p:cNvSpPr>
          <p:nvPr/>
        </p:nvSpPr>
        <p:spPr bwMode="auto">
          <a:xfrm>
            <a:off x="2987675" y="6200775"/>
            <a:ext cx="3095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endParaRPr lang="fr-FR" sz="1400">
              <a:sym typeface="Symbol" pitchFamily="18" charset="2"/>
            </a:endParaRPr>
          </a:p>
        </p:txBody>
      </p:sp>
      <p:sp>
        <p:nvSpPr>
          <p:cNvPr id="9" name="Text Box 40">
            <a:extLst>
              <a:ext uri="{FF2B5EF4-FFF2-40B4-BE49-F238E27FC236}">
                <a16:creationId xmlns:a16="http://schemas.microsoft.com/office/drawing/2014/main" id="{3A3C18D3-4C60-445B-8791-DF4878637458}"/>
              </a:ext>
            </a:extLst>
          </p:cNvPr>
          <p:cNvSpPr txBox="1">
            <a:spLocks noChangeArrowheads="1"/>
          </p:cNvSpPr>
          <p:nvPr userDrawn="1"/>
        </p:nvSpPr>
        <p:spPr bwMode="auto">
          <a:xfrm>
            <a:off x="2987675" y="6200775"/>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Tree>
    <p:extLst>
      <p:ext uri="{BB962C8B-B14F-4D97-AF65-F5344CB8AC3E}">
        <p14:creationId xmlns:p14="http://schemas.microsoft.com/office/powerpoint/2010/main" val="3171832497"/>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Lst>
  <p:hf hdr="0" ftr="0" dt="0"/>
  <p:txStyles>
    <p:titleStyle>
      <a:lvl1pPr algn="l" defTabSz="914400" rtl="0" eaLnBrk="1" latinLnBrk="0" hangingPunct="1">
        <a:spcBef>
          <a:spcPct val="0"/>
        </a:spcBef>
        <a:buNone/>
        <a:defRPr sz="4400" b="1" kern="120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Layout" Target="../slideLayouts/slideLayout2.xml"/><Relationship Id="rId4" Type="http://schemas.openxmlformats.org/officeDocument/2006/relationships/tags" Target="../tags/tag43.xml"/></Relationships>
</file>

<file path=ppt/slides/_rels/slide11.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10.wmf"/><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slideLayout" Target="../slideLayouts/slideLayout2.xml"/><Relationship Id="rId5" Type="http://schemas.openxmlformats.org/officeDocument/2006/relationships/tags" Target="../tags/tag48.xml"/><Relationship Id="rId4" Type="http://schemas.openxmlformats.org/officeDocument/2006/relationships/tags" Target="../tags/tag47.xml"/></Relationships>
</file>

<file path=ppt/slides/_rels/slide12.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image" Target="../media/image11.wmf"/><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Layout" Target="../slideLayouts/slideLayout2.xml"/><Relationship Id="rId5" Type="http://schemas.openxmlformats.org/officeDocument/2006/relationships/tags" Target="../tags/tag53.xml"/><Relationship Id="rId4" Type="http://schemas.openxmlformats.org/officeDocument/2006/relationships/tags" Target="../tags/tag52.xml"/></Relationships>
</file>

<file path=ppt/slides/_rels/slide13.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12.wmf"/><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slideLayout" Target="../slideLayouts/slideLayout2.xml"/><Relationship Id="rId5" Type="http://schemas.openxmlformats.org/officeDocument/2006/relationships/tags" Target="../tags/tag58.xml"/><Relationship Id="rId4" Type="http://schemas.openxmlformats.org/officeDocument/2006/relationships/tags" Target="../tags/tag57.xml"/></Relationships>
</file>

<file path=ppt/slides/_rels/slide14.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slideLayout" Target="../slideLayouts/slideLayout2.xml"/><Relationship Id="rId4" Type="http://schemas.openxmlformats.org/officeDocument/2006/relationships/tags" Target="../tags/tag62.xml"/></Relationships>
</file>

<file path=ppt/slides/_rels/slide15.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slideLayout" Target="../slideLayouts/slideLayout2.xml"/><Relationship Id="rId4" Type="http://schemas.openxmlformats.org/officeDocument/2006/relationships/tags" Target="../tags/tag66.xml"/></Relationships>
</file>

<file path=ppt/slides/_rels/slide16.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image" Target="../media/image13.wmf"/><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slideLayout" Target="../slideLayouts/slideLayout2.xml"/><Relationship Id="rId5" Type="http://schemas.openxmlformats.org/officeDocument/2006/relationships/tags" Target="../tags/tag71.xml"/><Relationship Id="rId4" Type="http://schemas.openxmlformats.org/officeDocument/2006/relationships/tags" Target="../tags/tag70.xml"/></Relationships>
</file>

<file path=ppt/slides/_rels/slide17.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13.wmf"/><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slideLayout" Target="../slideLayouts/slideLayout2.xml"/><Relationship Id="rId5" Type="http://schemas.openxmlformats.org/officeDocument/2006/relationships/tags" Target="../tags/tag76.xml"/><Relationship Id="rId4" Type="http://schemas.openxmlformats.org/officeDocument/2006/relationships/tags" Target="../tags/tag75.xml"/></Relationships>
</file>

<file path=ppt/slides/_rels/slide18.xml.rels><?xml version="1.0" encoding="UTF-8" standalone="yes"?>
<Relationships xmlns="http://schemas.openxmlformats.org/package/2006/relationships"><Relationship Id="rId8" Type="http://schemas.openxmlformats.org/officeDocument/2006/relationships/tags" Target="../tags/tag84.xml"/><Relationship Id="rId3" Type="http://schemas.openxmlformats.org/officeDocument/2006/relationships/tags" Target="../tags/tag79.xml"/><Relationship Id="rId7" Type="http://schemas.openxmlformats.org/officeDocument/2006/relationships/tags" Target="../tags/tag83.xml"/><Relationship Id="rId12"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tags" Target="../tags/tag87.xml"/><Relationship Id="rId5" Type="http://schemas.openxmlformats.org/officeDocument/2006/relationships/tags" Target="../tags/tag81.xml"/><Relationship Id="rId10" Type="http://schemas.openxmlformats.org/officeDocument/2006/relationships/tags" Target="../tags/tag86.xml"/><Relationship Id="rId4" Type="http://schemas.openxmlformats.org/officeDocument/2006/relationships/tags" Target="../tags/tag80.xml"/><Relationship Id="rId9" Type="http://schemas.openxmlformats.org/officeDocument/2006/relationships/tags" Target="../tags/tag85.xml"/></Relationships>
</file>

<file path=ppt/slides/_rels/slide1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tags" Target="../tags/tag90.xml"/><Relationship Id="rId7"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3.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Layout" Target="../slideLayouts/slideLayout2.xml"/><Relationship Id="rId5" Type="http://schemas.openxmlformats.org/officeDocument/2006/relationships/tags" Target="../tags/tag7.xml"/><Relationship Id="rId4"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tags" Target="../tags/tag96.xml"/><Relationship Id="rId7" Type="http://schemas.openxmlformats.org/officeDocument/2006/relationships/image" Target="../media/image15.png"/><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slideLayout" Target="../slideLayouts/slideLayout2.xml"/><Relationship Id="rId5" Type="http://schemas.openxmlformats.org/officeDocument/2006/relationships/tags" Target="../tags/tag98.xml"/><Relationship Id="rId4" Type="http://schemas.openxmlformats.org/officeDocument/2006/relationships/tags" Target="../tags/tag97.xml"/></Relationships>
</file>

<file path=ppt/slides/_rels/slide21.xml.rels><?xml version="1.0" encoding="UTF-8" standalone="yes"?>
<Relationships xmlns="http://schemas.openxmlformats.org/package/2006/relationships"><Relationship Id="rId3" Type="http://schemas.openxmlformats.org/officeDocument/2006/relationships/tags" Target="../tags/tag101.xml"/><Relationship Id="rId7" Type="http://schemas.openxmlformats.org/officeDocument/2006/relationships/image" Target="../media/image16.wmf"/><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slideLayout" Target="../slideLayouts/slideLayout2.xml"/><Relationship Id="rId5" Type="http://schemas.openxmlformats.org/officeDocument/2006/relationships/tags" Target="../tags/tag103.xml"/><Relationship Id="rId4" Type="http://schemas.openxmlformats.org/officeDocument/2006/relationships/tags" Target="../tags/tag102.xml"/></Relationships>
</file>

<file path=ppt/slides/_rels/slide22.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tags" Target="../tags/tag106.xml"/><Relationship Id="rId7" Type="http://schemas.openxmlformats.org/officeDocument/2006/relationships/slideLayout" Target="../slideLayouts/slideLayout2.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s>
</file>

<file path=ppt/slides/_rels/slide23.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tags" Target="../tags/tag112.xml"/><Relationship Id="rId7" Type="http://schemas.openxmlformats.org/officeDocument/2006/relationships/slideLayout" Target="../slideLayouts/slideLayout2.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s>
</file>

<file path=ppt/slides/_rels/slide24.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5" Type="http://schemas.openxmlformats.org/officeDocument/2006/relationships/slideLayout" Target="../slideLayouts/slideLayout2.xml"/><Relationship Id="rId4" Type="http://schemas.openxmlformats.org/officeDocument/2006/relationships/tags" Target="../tags/tag119.xml"/></Relationships>
</file>

<file path=ppt/slides/_rels/slide25.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tags" Target="../tags/tag132.xml"/><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tags" Target="../tags/tag131.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5" Type="http://schemas.openxmlformats.org/officeDocument/2006/relationships/tags" Target="../tags/tag124.xml"/><Relationship Id="rId15" Type="http://schemas.openxmlformats.org/officeDocument/2006/relationships/slideLayout" Target="../slideLayouts/slideLayout2.xml"/><Relationship Id="rId10" Type="http://schemas.openxmlformats.org/officeDocument/2006/relationships/tags" Target="../tags/tag129.xml"/><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tags" Target="../tags/tag133.xml"/></Relationships>
</file>

<file path=ppt/slides/_rels/slide26.xml.rels><?xml version="1.0" encoding="UTF-8" standalone="yes"?>
<Relationships xmlns="http://schemas.openxmlformats.org/package/2006/relationships"><Relationship Id="rId3" Type="http://schemas.openxmlformats.org/officeDocument/2006/relationships/tags" Target="../tags/tag136.xml"/><Relationship Id="rId7" Type="http://schemas.openxmlformats.org/officeDocument/2006/relationships/image" Target="../media/image18.wmf"/><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slideLayout" Target="../slideLayouts/slideLayout2.xml"/><Relationship Id="rId5" Type="http://schemas.openxmlformats.org/officeDocument/2006/relationships/tags" Target="../tags/tag138.xml"/><Relationship Id="rId4" Type="http://schemas.openxmlformats.org/officeDocument/2006/relationships/tags" Target="../tags/tag137.xml"/></Relationships>
</file>

<file path=ppt/slides/_rels/slide27.xml.rels><?xml version="1.0" encoding="UTF-8" standalone="yes"?>
<Relationships xmlns="http://schemas.openxmlformats.org/package/2006/relationships"><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 Id="rId5" Type="http://schemas.openxmlformats.org/officeDocument/2006/relationships/slideLayout" Target="../slideLayouts/slideLayout2.xml"/><Relationship Id="rId4" Type="http://schemas.openxmlformats.org/officeDocument/2006/relationships/tags" Target="../tags/tag142.xml"/></Relationships>
</file>

<file path=ppt/slides/_rels/slide28.xml.rels><?xml version="1.0" encoding="UTF-8" standalone="yes"?>
<Relationships xmlns="http://schemas.openxmlformats.org/package/2006/relationships"><Relationship Id="rId3" Type="http://schemas.openxmlformats.org/officeDocument/2006/relationships/tags" Target="../tags/tag145.xml"/><Relationship Id="rId7" Type="http://schemas.openxmlformats.org/officeDocument/2006/relationships/image" Target="../media/image19.png"/><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slideLayout" Target="../slideLayouts/slideLayout2.xml"/><Relationship Id="rId5" Type="http://schemas.openxmlformats.org/officeDocument/2006/relationships/tags" Target="../tags/tag147.xml"/><Relationship Id="rId4" Type="http://schemas.openxmlformats.org/officeDocument/2006/relationships/tags" Target="../tags/tag146.xml"/></Relationships>
</file>

<file path=ppt/slides/_rels/slide29.xml.rels><?xml version="1.0" encoding="UTF-8" standalone="yes"?>
<Relationships xmlns="http://schemas.openxmlformats.org/package/2006/relationships"><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slideLayout" Target="../slideLayouts/slideLayout2.xml"/><Relationship Id="rId5" Type="http://schemas.openxmlformats.org/officeDocument/2006/relationships/tags" Target="../tags/tag152.xml"/><Relationship Id="rId4" Type="http://schemas.openxmlformats.org/officeDocument/2006/relationships/tags" Target="../tags/tag151.xml"/></Relationships>
</file>

<file path=ppt/slides/_rels/slide3.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4.wmf"/><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Layout" Target="../slideLayouts/slideLayout2.xml"/><Relationship Id="rId5" Type="http://schemas.openxmlformats.org/officeDocument/2006/relationships/tags" Target="../tags/tag12.xml"/><Relationship Id="rId4" Type="http://schemas.openxmlformats.org/officeDocument/2006/relationships/tags" Target="../tags/tag11.xml"/></Relationships>
</file>

<file path=ppt/slides/_rels/slide30.xml.rels><?xml version="1.0" encoding="UTF-8" standalone="yes"?>
<Relationships xmlns="http://schemas.openxmlformats.org/package/2006/relationships"><Relationship Id="rId3" Type="http://schemas.openxmlformats.org/officeDocument/2006/relationships/tags" Target="../tags/tag155.xml"/><Relationship Id="rId7" Type="http://schemas.openxmlformats.org/officeDocument/2006/relationships/image" Target="../media/image20.wmf"/><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slideLayout" Target="../slideLayouts/slideLayout2.xml"/><Relationship Id="rId5" Type="http://schemas.openxmlformats.org/officeDocument/2006/relationships/tags" Target="../tags/tag157.xml"/><Relationship Id="rId4" Type="http://schemas.openxmlformats.org/officeDocument/2006/relationships/tags" Target="../tags/tag156.xml"/></Relationships>
</file>

<file path=ppt/slides/_rels/slide31.xml.rels><?xml version="1.0" encoding="UTF-8" standalone="yes"?>
<Relationships xmlns="http://schemas.openxmlformats.org/package/2006/relationships"><Relationship Id="rId3" Type="http://schemas.openxmlformats.org/officeDocument/2006/relationships/tags" Target="../tags/tag160.xml"/><Relationship Id="rId7" Type="http://schemas.openxmlformats.org/officeDocument/2006/relationships/image" Target="../media/image21.wmf"/><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slideLayout" Target="../slideLayouts/slideLayout2.xml"/><Relationship Id="rId5" Type="http://schemas.openxmlformats.org/officeDocument/2006/relationships/tags" Target="../tags/tag162.xml"/><Relationship Id="rId4" Type="http://schemas.openxmlformats.org/officeDocument/2006/relationships/tags" Target="../tags/tag161.xml"/></Relationships>
</file>

<file path=ppt/slides/_rels/slide32.xml.rels><?xml version="1.0" encoding="UTF-8" standalone="yes"?>
<Relationships xmlns="http://schemas.openxmlformats.org/package/2006/relationships"><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slideLayout" Target="../slideLayouts/slideLayout2.xml"/><Relationship Id="rId5" Type="http://schemas.openxmlformats.org/officeDocument/2006/relationships/tags" Target="../tags/tag167.xml"/><Relationship Id="rId4" Type="http://schemas.openxmlformats.org/officeDocument/2006/relationships/tags" Target="../tags/tag166.xml"/></Relationships>
</file>

<file path=ppt/slides/_rels/slide33.xml.rels><?xml version="1.0" encoding="UTF-8" standalone="yes"?>
<Relationships xmlns="http://schemas.openxmlformats.org/package/2006/relationships"><Relationship Id="rId3" Type="http://schemas.openxmlformats.org/officeDocument/2006/relationships/tags" Target="../tags/tag170.xml"/><Relationship Id="rId7" Type="http://schemas.openxmlformats.org/officeDocument/2006/relationships/image" Target="../media/image22.png"/><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slideLayout" Target="../slideLayouts/slideLayout2.xml"/><Relationship Id="rId5" Type="http://schemas.openxmlformats.org/officeDocument/2006/relationships/tags" Target="../tags/tag172.xml"/><Relationship Id="rId4" Type="http://schemas.openxmlformats.org/officeDocument/2006/relationships/tags" Target="../tags/tag171.xml"/></Relationships>
</file>

<file path=ppt/slides/_rels/slide34.xml.rels><?xml version="1.0" encoding="UTF-8" standalone="yes"?>
<Relationships xmlns="http://schemas.openxmlformats.org/package/2006/relationships"><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 Id="rId5" Type="http://schemas.openxmlformats.org/officeDocument/2006/relationships/image" Target="../media/image23.jpe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5.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Layout" Target="../slideLayouts/slideLayout2.xml"/><Relationship Id="rId5" Type="http://schemas.openxmlformats.org/officeDocument/2006/relationships/tags" Target="../tags/tag17.xml"/><Relationship Id="rId4" Type="http://schemas.openxmlformats.org/officeDocument/2006/relationships/tags" Target="../tags/tag16.xml"/></Relationships>
</file>

<file path=ppt/slides/_rels/slide5.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6.wmf"/><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Layout" Target="../slideLayouts/slideLayout2.xml"/><Relationship Id="rId5" Type="http://schemas.openxmlformats.org/officeDocument/2006/relationships/tags" Target="../tags/tag22.xml"/><Relationship Id="rId4" Type="http://schemas.openxmlformats.org/officeDocument/2006/relationships/tags" Target="../tags/tag21.xml"/></Relationships>
</file>

<file path=ppt/slides/_rels/slide6.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7.wmf"/><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Layout" Target="../slideLayouts/slideLayout2.xml"/><Relationship Id="rId5" Type="http://schemas.openxmlformats.org/officeDocument/2006/relationships/tags" Target="../tags/tag27.xml"/><Relationship Id="rId4" Type="http://schemas.openxmlformats.org/officeDocument/2006/relationships/tags" Target="../tags/tag26.xml"/></Relationships>
</file>

<file path=ppt/slides/_rels/slide7.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slideLayout" Target="../slideLayouts/slideLayout2.xml"/><Relationship Id="rId4" Type="http://schemas.openxmlformats.org/officeDocument/2006/relationships/tags" Target="../tags/tag31.xml"/></Relationships>
</file>

<file path=ppt/slides/_rels/slide8.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9.jpe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8.jpeg"/><Relationship Id="rId5" Type="http://schemas.openxmlformats.org/officeDocument/2006/relationships/slideLayout" Target="../slideLayouts/slideLayout2.xml"/><Relationship Id="rId4" Type="http://schemas.openxmlformats.org/officeDocument/2006/relationships/tags" Target="../tags/tag35.xml"/></Relationships>
</file>

<file path=ppt/slides/_rels/slide9.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Layout" Target="../slideLayouts/slideLayout2.xml"/><Relationship Id="rId4" Type="http://schemas.openxmlformats.org/officeDocument/2006/relationships/tags" Target="../tags/tag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6"/>
          <p:cNvSpPr>
            <a:spLocks noGrp="1" noChangeArrowheads="1"/>
          </p:cNvSpPr>
          <p:nvPr>
            <p:ph type="ctrTitle"/>
            <p:custDataLst>
              <p:tags r:id="rId1"/>
            </p:custDataLst>
          </p:nvPr>
        </p:nvSpPr>
        <p:spPr>
          <a:xfrm>
            <a:off x="222325" y="762000"/>
            <a:ext cx="7806059" cy="2667000"/>
          </a:xfrm>
        </p:spPr>
        <p:txBody>
          <a:bodyPr>
            <a:normAutofit/>
          </a:bodyPr>
          <a:lstStyle/>
          <a:p>
            <a:br>
              <a:rPr lang="fr-CA"/>
            </a:br>
            <a:r>
              <a:rPr lang="fr-CA"/>
              <a:t>Gestion des </a:t>
            </a:r>
            <a:r>
              <a:rPr lang="fr-CA" dirty="0"/>
              <a:t>risques</a:t>
            </a:r>
            <a:br>
              <a:rPr lang="fr-CA" dirty="0"/>
            </a:br>
            <a:endParaRPr lang="en-US" dirty="0"/>
          </a:p>
        </p:txBody>
      </p:sp>
      <p:sp>
        <p:nvSpPr>
          <p:cNvPr id="8" name="Rectangle 7">
            <a:extLst>
              <a:ext uri="{FF2B5EF4-FFF2-40B4-BE49-F238E27FC236}">
                <a16:creationId xmlns:a16="http://schemas.microsoft.com/office/drawing/2014/main" id="{03561D51-D603-4F39-9E3A-6CA9C9DDEB47}"/>
              </a:ext>
            </a:extLst>
          </p:cNvPr>
          <p:cNvSpPr>
            <a:spLocks noGrp="1" noChangeArrowheads="1"/>
          </p:cNvSpPr>
          <p:nvPr>
            <p:ph type="subTitle" idx="1"/>
            <p:custDataLst>
              <p:tags r:id="rId2"/>
            </p:custDataLst>
          </p:nvPr>
        </p:nvSpPr>
        <p:spPr>
          <a:xfrm>
            <a:off x="228600" y="3810000"/>
            <a:ext cx="8231832" cy="2133600"/>
          </a:xfrm>
        </p:spPr>
        <p:txBody>
          <a:bodyPr>
            <a:normAutofit lnSpcReduction="10000"/>
          </a:bodyPr>
          <a:lstStyle/>
          <a:p>
            <a:r>
              <a:rPr lang="fr-CA" dirty="0"/>
              <a:t>INF33307</a:t>
            </a:r>
            <a:br>
              <a:rPr lang="fr-CA" dirty="0"/>
            </a:br>
            <a:r>
              <a:rPr lang="fr-CA" dirty="0"/>
              <a:t>Assurance de la qualité et gestion de projets informatiques</a:t>
            </a:r>
          </a:p>
          <a:p>
            <a:pPr algn="ctr"/>
            <a:r>
              <a:rPr lang="fr-CA" dirty="0"/>
              <a:t>				Ismaïl Khriss</a:t>
            </a:r>
            <a:endParaRPr lang="en-US" dirty="0"/>
          </a:p>
        </p:txBody>
      </p:sp>
    </p:spTree>
    <p:extLst>
      <p:ext uri="{BB962C8B-B14F-4D97-AF65-F5344CB8AC3E}">
        <p14:creationId xmlns:p14="http://schemas.microsoft.com/office/powerpoint/2010/main" val="2796217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3"/>
          <p:cNvSpPr>
            <a:spLocks noGrp="1" noChangeArrowheads="1"/>
          </p:cNvSpPr>
          <p:nvPr>
            <p:ph type="title"/>
            <p:custDataLst>
              <p:tags r:id="rId1"/>
            </p:custDataLst>
          </p:nvPr>
        </p:nvSpPr>
        <p:spPr>
          <a:xfrm>
            <a:off x="228600" y="76200"/>
            <a:ext cx="7943800" cy="1143000"/>
          </a:xfrm>
        </p:spPr>
        <p:txBody>
          <a:bodyPr>
            <a:normAutofit/>
          </a:bodyPr>
          <a:lstStyle/>
          <a:p>
            <a:r>
              <a:rPr lang="fr-CA" altLang="fr-FR" dirty="0"/>
              <a:t>Catégories des risques</a:t>
            </a:r>
          </a:p>
        </p:txBody>
      </p:sp>
      <p:sp>
        <p:nvSpPr>
          <p:cNvPr id="9" name="Espace réservé du contenu 8">
            <a:extLst>
              <a:ext uri="{FF2B5EF4-FFF2-40B4-BE49-F238E27FC236}">
                <a16:creationId xmlns:a16="http://schemas.microsoft.com/office/drawing/2014/main" id="{133C7C7C-629C-417A-8AD8-0046695626D2}"/>
              </a:ext>
            </a:extLst>
          </p:cNvPr>
          <p:cNvSpPr>
            <a:spLocks noGrp="1"/>
          </p:cNvSpPr>
          <p:nvPr>
            <p:ph idx="1"/>
            <p:custDataLst>
              <p:tags r:id="rId2"/>
            </p:custDataLst>
          </p:nvPr>
        </p:nvSpPr>
        <p:spPr/>
        <p:txBody>
          <a:bodyPr>
            <a:normAutofit/>
          </a:bodyPr>
          <a:lstStyle/>
          <a:p>
            <a:r>
              <a:rPr lang="fr-CA" altLang="fr-FR" sz="2400" dirty="0"/>
              <a:t>Les </a:t>
            </a:r>
            <a:r>
              <a:rPr lang="fr-CA" altLang="fr-FR" sz="2400" b="1" dirty="0"/>
              <a:t>risques du projet </a:t>
            </a:r>
            <a:r>
              <a:rPr lang="fr-CA" altLang="fr-FR" sz="2400" dirty="0"/>
              <a:t>menacent le plan du projet</a:t>
            </a:r>
          </a:p>
          <a:p>
            <a:r>
              <a:rPr lang="fr-CA" altLang="fr-FR" sz="2400" dirty="0"/>
              <a:t>Les </a:t>
            </a:r>
            <a:r>
              <a:rPr lang="fr-CA" altLang="fr-FR" sz="2400" b="1" dirty="0"/>
              <a:t>risques techniques</a:t>
            </a:r>
            <a:r>
              <a:rPr lang="fr-CA" altLang="fr-FR" sz="2400" dirty="0"/>
              <a:t> menacent la qualité et l’opportunité du logiciel à produire</a:t>
            </a:r>
          </a:p>
          <a:p>
            <a:r>
              <a:rPr lang="fr-CA" altLang="fr-FR" sz="2400" dirty="0"/>
              <a:t>Les </a:t>
            </a:r>
            <a:r>
              <a:rPr lang="fr-CA" altLang="fr-FR" sz="2400" b="1" dirty="0"/>
              <a:t>risques d’affaires </a:t>
            </a:r>
            <a:r>
              <a:rPr lang="fr-CA" altLang="fr-FR" sz="2400" dirty="0"/>
              <a:t>menacent la viabilité du logiciel à construire et mettent souvent en péril le projet ou le produit</a:t>
            </a:r>
          </a:p>
          <a:p>
            <a:r>
              <a:rPr lang="fr-CA" altLang="fr-FR" sz="2400" dirty="0"/>
              <a:t>Les </a:t>
            </a:r>
            <a:r>
              <a:rPr lang="fr-CA" altLang="fr-FR" sz="2400" b="1" dirty="0"/>
              <a:t>risques</a:t>
            </a:r>
            <a:r>
              <a:rPr lang="fr-CA" altLang="fr-FR" sz="2400" dirty="0"/>
              <a:t> </a:t>
            </a:r>
            <a:r>
              <a:rPr lang="fr-CA" altLang="fr-FR" sz="2400" b="1" dirty="0"/>
              <a:t>connus</a:t>
            </a:r>
            <a:r>
              <a:rPr lang="fr-CA" altLang="fr-FR" sz="2400" dirty="0"/>
              <a:t> sont ceux qui peuvent être découverts après une évaluation minutieuse du plan de projet</a:t>
            </a:r>
          </a:p>
          <a:p>
            <a:r>
              <a:rPr lang="fr-CA" altLang="fr-FR" sz="2400" dirty="0"/>
              <a:t>Les </a:t>
            </a:r>
            <a:r>
              <a:rPr lang="fr-CA" altLang="fr-FR" sz="2400" b="1" dirty="0"/>
              <a:t>risques prévisibles </a:t>
            </a:r>
            <a:r>
              <a:rPr lang="fr-CA" altLang="fr-FR" sz="2400" dirty="0"/>
              <a:t>sont extrapolés à partir de l’expérience passée des projets</a:t>
            </a:r>
          </a:p>
          <a:p>
            <a:r>
              <a:rPr lang="fr-CA" altLang="fr-FR" sz="2400" dirty="0"/>
              <a:t>Des </a:t>
            </a:r>
            <a:r>
              <a:rPr lang="fr-CA" altLang="fr-FR" sz="2400" b="1" dirty="0"/>
              <a:t>risques imprévisibles </a:t>
            </a:r>
            <a:r>
              <a:rPr lang="fr-CA" altLang="fr-FR" sz="2400" dirty="0"/>
              <a:t>peuvent survenir et se produisent, mais ils sont extrêmement difficiles à identifier à l’avance</a:t>
            </a:r>
            <a:endParaRPr lang="fr-CA" sz="2400"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B33F436-C198-4B04-A3E8-39F4D6CA4873}" type="slidenum">
              <a:rPr lang="en-US" altLang="en-US" smtClean="0"/>
              <a:pPr/>
              <a:t>10</a:t>
            </a:fld>
            <a:endParaRPr lang="en-US" altLang="en-US"/>
          </a:p>
        </p:txBody>
      </p:sp>
      <p:sp>
        <p:nvSpPr>
          <p:cNvPr id="5125" name="Rectangle 34"/>
          <p:cNvSpPr>
            <a:spLocks noChangeArrowheads="1"/>
          </p:cNvSpPr>
          <p:nvPr>
            <p:custDataLst>
              <p:tags r:id="rId4"/>
            </p:custDataLst>
          </p:nvPr>
        </p:nvSpPr>
        <p:spPr bwMode="auto">
          <a:xfrm>
            <a:off x="381000" y="8382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en-US" altLang="fr-FR" sz="1900" dirty="0"/>
          </a:p>
        </p:txBody>
      </p:sp>
    </p:spTree>
    <p:extLst>
      <p:ext uri="{BB962C8B-B14F-4D97-AF65-F5344CB8AC3E}">
        <p14:creationId xmlns:p14="http://schemas.microsoft.com/office/powerpoint/2010/main" val="1433674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6"/>
          <p:cNvSpPr>
            <a:spLocks noGrp="1" noChangeArrowheads="1"/>
          </p:cNvSpPr>
          <p:nvPr>
            <p:ph type="title"/>
            <p:custDataLst>
              <p:tags r:id="rId1"/>
            </p:custDataLst>
          </p:nvPr>
        </p:nvSpPr>
        <p:spPr/>
        <p:txBody>
          <a:bodyPr/>
          <a:lstStyle/>
          <a:p>
            <a:r>
              <a:rPr lang="fr-CA" altLang="fr-FR" dirty="0"/>
              <a:t>Risques du projet</a:t>
            </a:r>
            <a:endParaRPr lang="en-US" altLang="fr-FR" dirty="0"/>
          </a:p>
        </p:txBody>
      </p:sp>
      <p:sp>
        <p:nvSpPr>
          <p:cNvPr id="12" name="Espace réservé du contenu 11">
            <a:extLst>
              <a:ext uri="{FF2B5EF4-FFF2-40B4-BE49-F238E27FC236}">
                <a16:creationId xmlns:a16="http://schemas.microsoft.com/office/drawing/2014/main" id="{9EB6126E-0E9A-494C-B9F0-EE3AAA910861}"/>
              </a:ext>
            </a:extLst>
          </p:cNvPr>
          <p:cNvSpPr>
            <a:spLocks noGrp="1"/>
          </p:cNvSpPr>
          <p:nvPr>
            <p:ph idx="1"/>
            <p:custDataLst>
              <p:tags r:id="rId2"/>
            </p:custDataLst>
          </p:nvPr>
        </p:nvSpPr>
        <p:spPr/>
        <p:txBody>
          <a:bodyPr>
            <a:normAutofit/>
          </a:bodyPr>
          <a:lstStyle/>
          <a:p>
            <a:r>
              <a:rPr lang="fr-CA" altLang="fr-FR" dirty="0"/>
              <a:t>A un impact sur la planification du projet</a:t>
            </a:r>
          </a:p>
          <a:p>
            <a:r>
              <a:rPr lang="fr-CA" altLang="fr-FR" dirty="0"/>
              <a:t>Ex.  risques</a:t>
            </a:r>
          </a:p>
          <a:p>
            <a:pPr lvl="1"/>
            <a:r>
              <a:rPr lang="fr-CA" altLang="fr-FR" dirty="0"/>
              <a:t>budgétaire</a:t>
            </a:r>
          </a:p>
          <a:p>
            <a:pPr lvl="1"/>
            <a:r>
              <a:rPr lang="fr-CA" altLang="fr-FR" dirty="0"/>
              <a:t>du calendrier d’exécution</a:t>
            </a:r>
          </a:p>
          <a:p>
            <a:pPr lvl="1"/>
            <a:r>
              <a:rPr lang="fr-CA" altLang="fr-FR" dirty="0"/>
              <a:t>de gestion du personnel </a:t>
            </a:r>
          </a:p>
          <a:p>
            <a:pPr lvl="2"/>
            <a:r>
              <a:rPr lang="fr-CA" altLang="fr-FR" dirty="0"/>
              <a:t>encadrement</a:t>
            </a:r>
          </a:p>
          <a:p>
            <a:pPr lvl="2"/>
            <a:r>
              <a:rPr lang="fr-CA" altLang="fr-FR" dirty="0"/>
              <a:t>organisation</a:t>
            </a:r>
          </a:p>
          <a:p>
            <a:pPr lvl="1"/>
            <a:r>
              <a:rPr lang="fr-CA" altLang="fr-FR" dirty="0"/>
              <a:t>d’identification des besoins</a:t>
            </a:r>
          </a:p>
          <a:p>
            <a:endParaRPr lang="fr-CA" altLang="fr-FR" dirty="0"/>
          </a:p>
          <a:p>
            <a:endParaRPr lang="fr-CA" dirty="0"/>
          </a:p>
        </p:txBody>
      </p:sp>
      <p:sp>
        <p:nvSpPr>
          <p:cNvPr id="7171"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465C872-15C4-4128-B344-EAACF6E8C6E2}" type="slidenum">
              <a:rPr lang="en-US" altLang="en-US" smtClean="0"/>
              <a:pPr/>
              <a:t>11</a:t>
            </a:fld>
            <a:endParaRPr lang="en-US" altLang="en-US"/>
          </a:p>
        </p:txBody>
      </p:sp>
      <p:sp>
        <p:nvSpPr>
          <p:cNvPr id="7173" name="Rectangle 7"/>
          <p:cNvSpPr>
            <a:spLocks noChangeArrowheads="1"/>
          </p:cNvSpPr>
          <p:nvPr>
            <p:custDataLst>
              <p:tags r:id="rId4"/>
            </p:custDataLst>
          </p:nvPr>
        </p:nvSpPr>
        <p:spPr bwMode="auto">
          <a:xfrm>
            <a:off x="381000" y="762000"/>
            <a:ext cx="8229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600" dirty="0"/>
          </a:p>
        </p:txBody>
      </p:sp>
      <p:pic>
        <p:nvPicPr>
          <p:cNvPr id="6" name="Image 5">
            <a:extLst>
              <a:ext uri="{FF2B5EF4-FFF2-40B4-BE49-F238E27FC236}">
                <a16:creationId xmlns:a16="http://schemas.microsoft.com/office/drawing/2014/main" id="{D79C414B-5EF6-4F95-B884-0287EACE624B}"/>
              </a:ext>
            </a:extLst>
          </p:cNvPr>
          <p:cNvPicPr>
            <a:picLocks noChangeAspect="1"/>
          </p:cNvPicPr>
          <p:nvPr>
            <p:custDataLst>
              <p:tags r:id="rId5"/>
            </p:custDataLst>
          </p:nvPr>
        </p:nvPicPr>
        <p:blipFill rotWithShape="1">
          <a:blip r:embed="rId7" cstate="print">
            <a:extLst>
              <a:ext uri="{28A0092B-C50C-407E-A947-70E740481C1C}">
                <a14:useLocalDpi xmlns:a14="http://schemas.microsoft.com/office/drawing/2010/main" val="0"/>
              </a:ext>
            </a:extLst>
          </a:blip>
          <a:srcRect l="42408"/>
          <a:stretch/>
        </p:blipFill>
        <p:spPr>
          <a:xfrm>
            <a:off x="6257608" y="3079536"/>
            <a:ext cx="2642828" cy="3843012"/>
          </a:xfrm>
          <a:prstGeom prst="rect">
            <a:avLst/>
          </a:prstGeom>
        </p:spPr>
      </p:pic>
    </p:spTree>
    <p:extLst>
      <p:ext uri="{BB962C8B-B14F-4D97-AF65-F5344CB8AC3E}">
        <p14:creationId xmlns:p14="http://schemas.microsoft.com/office/powerpoint/2010/main" val="821015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6"/>
          <p:cNvSpPr>
            <a:spLocks noGrp="1" noChangeArrowheads="1"/>
          </p:cNvSpPr>
          <p:nvPr>
            <p:ph type="title"/>
            <p:custDataLst>
              <p:tags r:id="rId1"/>
            </p:custDataLst>
          </p:nvPr>
        </p:nvSpPr>
        <p:spPr/>
        <p:txBody>
          <a:bodyPr/>
          <a:lstStyle/>
          <a:p>
            <a:r>
              <a:rPr lang="fr-CA" altLang="fr-FR" dirty="0"/>
              <a:t>Risques techniques</a:t>
            </a:r>
            <a:endParaRPr lang="en-US" altLang="fr-FR" dirty="0"/>
          </a:p>
        </p:txBody>
      </p:sp>
      <p:sp>
        <p:nvSpPr>
          <p:cNvPr id="12" name="Espace réservé du contenu 11">
            <a:extLst>
              <a:ext uri="{FF2B5EF4-FFF2-40B4-BE49-F238E27FC236}">
                <a16:creationId xmlns:a16="http://schemas.microsoft.com/office/drawing/2014/main" id="{9EB6126E-0E9A-494C-B9F0-EE3AAA910861}"/>
              </a:ext>
            </a:extLst>
          </p:cNvPr>
          <p:cNvSpPr>
            <a:spLocks noGrp="1"/>
          </p:cNvSpPr>
          <p:nvPr>
            <p:ph idx="1"/>
            <p:custDataLst>
              <p:tags r:id="rId2"/>
            </p:custDataLst>
          </p:nvPr>
        </p:nvSpPr>
        <p:spPr/>
        <p:txBody>
          <a:bodyPr>
            <a:normAutofit/>
          </a:bodyPr>
          <a:lstStyle/>
          <a:p>
            <a:r>
              <a:rPr lang="fr-CA" altLang="fr-FR" dirty="0"/>
              <a:t>A un impact sur</a:t>
            </a:r>
          </a:p>
          <a:p>
            <a:pPr lvl="1"/>
            <a:r>
              <a:rPr lang="fr-CA" altLang="fr-FR" dirty="0"/>
              <a:t>la qualité</a:t>
            </a:r>
          </a:p>
          <a:p>
            <a:pPr lvl="1"/>
            <a:r>
              <a:rPr lang="fr-CA" altLang="fr-FR" dirty="0"/>
              <a:t>le calendrier de la livraison du produit</a:t>
            </a:r>
          </a:p>
          <a:p>
            <a:r>
              <a:rPr lang="fr-CA" altLang="fr-FR" dirty="0"/>
              <a:t>Ex. risques</a:t>
            </a:r>
          </a:p>
          <a:p>
            <a:pPr lvl="1"/>
            <a:r>
              <a:rPr lang="fr-CA" altLang="fr-FR" dirty="0"/>
              <a:t>de problèmes de conception</a:t>
            </a:r>
          </a:p>
          <a:p>
            <a:pPr lvl="1"/>
            <a:r>
              <a:rPr lang="fr-CA" altLang="fr-FR" dirty="0"/>
              <a:t>d’implantation</a:t>
            </a:r>
          </a:p>
          <a:p>
            <a:pPr lvl="1"/>
            <a:r>
              <a:rPr lang="fr-CA" altLang="fr-FR" dirty="0"/>
              <a:t>de vérification </a:t>
            </a:r>
          </a:p>
          <a:p>
            <a:pPr lvl="1"/>
            <a:r>
              <a:rPr lang="fr-CA" altLang="fr-FR" dirty="0"/>
              <a:t>de maintenance</a:t>
            </a:r>
          </a:p>
          <a:p>
            <a:endParaRPr lang="fr-CA" dirty="0"/>
          </a:p>
        </p:txBody>
      </p:sp>
      <p:sp>
        <p:nvSpPr>
          <p:cNvPr id="7171"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465C872-15C4-4128-B344-EAACF6E8C6E2}" type="slidenum">
              <a:rPr lang="en-US" altLang="en-US" smtClean="0"/>
              <a:pPr/>
              <a:t>12</a:t>
            </a:fld>
            <a:endParaRPr lang="en-US" altLang="en-US"/>
          </a:p>
        </p:txBody>
      </p:sp>
      <p:sp>
        <p:nvSpPr>
          <p:cNvPr id="7173" name="Rectangle 7"/>
          <p:cNvSpPr>
            <a:spLocks noChangeArrowheads="1"/>
          </p:cNvSpPr>
          <p:nvPr>
            <p:custDataLst>
              <p:tags r:id="rId4"/>
            </p:custDataLst>
          </p:nvPr>
        </p:nvSpPr>
        <p:spPr bwMode="auto">
          <a:xfrm>
            <a:off x="381000" y="762000"/>
            <a:ext cx="8229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600" dirty="0"/>
          </a:p>
        </p:txBody>
      </p:sp>
      <p:pic>
        <p:nvPicPr>
          <p:cNvPr id="17" name="Image 16">
            <a:extLst>
              <a:ext uri="{FF2B5EF4-FFF2-40B4-BE49-F238E27FC236}">
                <a16:creationId xmlns:a16="http://schemas.microsoft.com/office/drawing/2014/main" id="{29B0EA47-EA3D-4E2D-B497-F4A1B3A8AE3E}"/>
              </a:ext>
            </a:extLst>
          </p:cNvPr>
          <p:cNvPicPr>
            <a:picLocks noChangeAspect="1"/>
          </p:cNvPicPr>
          <p:nvPr>
            <p:custDataLst>
              <p:tags r:id="rId5"/>
            </p:custDataLst>
          </p:nvPr>
        </p:nvPicPr>
        <p:blipFill>
          <a:blip r:embed="rId7">
            <a:extLst>
              <a:ext uri="{28A0092B-C50C-407E-A947-70E740481C1C}">
                <a14:useLocalDpi xmlns:a14="http://schemas.microsoft.com/office/drawing/2010/main" val="0"/>
              </a:ext>
            </a:extLst>
          </a:blip>
          <a:stretch>
            <a:fillRect/>
          </a:stretch>
        </p:blipFill>
        <p:spPr>
          <a:xfrm>
            <a:off x="5336825" y="2924944"/>
            <a:ext cx="3425850" cy="41638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6"/>
          <p:cNvSpPr>
            <a:spLocks noGrp="1" noChangeArrowheads="1"/>
          </p:cNvSpPr>
          <p:nvPr>
            <p:ph type="title"/>
            <p:custDataLst>
              <p:tags r:id="rId1"/>
            </p:custDataLst>
          </p:nvPr>
        </p:nvSpPr>
        <p:spPr/>
        <p:txBody>
          <a:bodyPr/>
          <a:lstStyle/>
          <a:p>
            <a:r>
              <a:rPr lang="fr-CA" altLang="fr-FR" dirty="0"/>
              <a:t>Risques d’affaires</a:t>
            </a:r>
            <a:endParaRPr lang="en-US" altLang="fr-FR" dirty="0"/>
          </a:p>
        </p:txBody>
      </p:sp>
      <p:sp>
        <p:nvSpPr>
          <p:cNvPr id="12" name="Espace réservé du contenu 11">
            <a:extLst>
              <a:ext uri="{FF2B5EF4-FFF2-40B4-BE49-F238E27FC236}">
                <a16:creationId xmlns:a16="http://schemas.microsoft.com/office/drawing/2014/main" id="{9EB6126E-0E9A-494C-B9F0-EE3AAA910861}"/>
              </a:ext>
            </a:extLst>
          </p:cNvPr>
          <p:cNvSpPr>
            <a:spLocks noGrp="1"/>
          </p:cNvSpPr>
          <p:nvPr>
            <p:ph idx="1"/>
            <p:custDataLst>
              <p:tags r:id="rId2"/>
            </p:custDataLst>
          </p:nvPr>
        </p:nvSpPr>
        <p:spPr/>
        <p:txBody>
          <a:bodyPr>
            <a:normAutofit fontScale="92500" lnSpcReduction="20000"/>
          </a:bodyPr>
          <a:lstStyle/>
          <a:p>
            <a:r>
              <a:rPr lang="fr-CA" altLang="fr-FR" dirty="0"/>
              <a:t>A un impact sur la viabilité du produit à livrer</a:t>
            </a:r>
          </a:p>
          <a:p>
            <a:r>
              <a:rPr lang="fr-CA" altLang="fr-FR" dirty="0"/>
              <a:t>Ex. risques</a:t>
            </a:r>
          </a:p>
          <a:p>
            <a:pPr lvl="1"/>
            <a:r>
              <a:rPr lang="fr-CA" altLang="fr-FR" dirty="0"/>
              <a:t>du marché</a:t>
            </a:r>
          </a:p>
          <a:p>
            <a:pPr lvl="2"/>
            <a:r>
              <a:rPr lang="fr-CA" altLang="fr-FR" dirty="0"/>
              <a:t>créer un produit dont personne ne veut </a:t>
            </a:r>
          </a:p>
          <a:p>
            <a:pPr lvl="1"/>
            <a:r>
              <a:rPr lang="fr-CA" altLang="fr-FR" dirty="0"/>
              <a:t>stratégique</a:t>
            </a:r>
          </a:p>
          <a:p>
            <a:pPr lvl="2"/>
            <a:r>
              <a:rPr lang="fr-CA" altLang="fr-FR" dirty="0"/>
              <a:t>créer un produit n’entrant plus dans la stratégie de la compagnie </a:t>
            </a:r>
          </a:p>
          <a:p>
            <a:pPr lvl="1"/>
            <a:r>
              <a:rPr lang="fr-CA" altLang="fr-FR" dirty="0"/>
              <a:t>marketing</a:t>
            </a:r>
          </a:p>
          <a:p>
            <a:pPr lvl="2"/>
            <a:r>
              <a:rPr lang="fr-CA" altLang="fr-FR" dirty="0"/>
              <a:t>créer un produit que les vendeurs ignorent comment le vendre</a:t>
            </a:r>
          </a:p>
          <a:p>
            <a:pPr lvl="1"/>
            <a:r>
              <a:rPr lang="fr-CA" altLang="fr-FR" dirty="0"/>
              <a:t>de management</a:t>
            </a:r>
          </a:p>
          <a:p>
            <a:pPr lvl="2"/>
            <a:r>
              <a:rPr lang="fr-CA" altLang="fr-FR" dirty="0"/>
              <a:t>perdre le support de la haute direction</a:t>
            </a:r>
          </a:p>
          <a:p>
            <a:pPr lvl="1"/>
            <a:r>
              <a:rPr lang="fr-CA" altLang="fr-FR" dirty="0"/>
              <a:t>budgétaire</a:t>
            </a:r>
          </a:p>
          <a:p>
            <a:pPr lvl="2"/>
            <a:r>
              <a:rPr lang="fr-CA" altLang="fr-FR" dirty="0"/>
              <a:t>perdre le budget alloué au projet</a:t>
            </a:r>
          </a:p>
          <a:p>
            <a:endParaRPr lang="fr-CA" dirty="0"/>
          </a:p>
        </p:txBody>
      </p:sp>
      <p:sp>
        <p:nvSpPr>
          <p:cNvPr id="7171"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465C872-15C4-4128-B344-EAACF6E8C6E2}" type="slidenum">
              <a:rPr lang="en-US" altLang="en-US" smtClean="0"/>
              <a:pPr/>
              <a:t>13</a:t>
            </a:fld>
            <a:endParaRPr lang="en-US" altLang="en-US"/>
          </a:p>
        </p:txBody>
      </p:sp>
      <p:sp>
        <p:nvSpPr>
          <p:cNvPr id="7173" name="Rectangle 7"/>
          <p:cNvSpPr>
            <a:spLocks noChangeArrowheads="1"/>
          </p:cNvSpPr>
          <p:nvPr>
            <p:custDataLst>
              <p:tags r:id="rId4"/>
            </p:custDataLst>
          </p:nvPr>
        </p:nvSpPr>
        <p:spPr bwMode="auto">
          <a:xfrm>
            <a:off x="381000" y="762000"/>
            <a:ext cx="8229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1600" dirty="0"/>
          </a:p>
        </p:txBody>
      </p:sp>
      <p:pic>
        <p:nvPicPr>
          <p:cNvPr id="3" name="Image 2">
            <a:extLst>
              <a:ext uri="{FF2B5EF4-FFF2-40B4-BE49-F238E27FC236}">
                <a16:creationId xmlns:a16="http://schemas.microsoft.com/office/drawing/2014/main" id="{BE039655-03A1-4EA1-9D8B-A1CB5640006F}"/>
              </a:ext>
            </a:extLst>
          </p:cNvPr>
          <p:cNvPicPr>
            <a:picLocks noChangeAspect="1"/>
          </p:cNvPicPr>
          <p:nvPr>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6847755" y="4526218"/>
            <a:ext cx="1838326" cy="2396330"/>
          </a:xfrm>
          <a:prstGeom prst="rect">
            <a:avLst/>
          </a:prstGeom>
        </p:spPr>
      </p:pic>
    </p:spTree>
    <p:extLst>
      <p:ext uri="{BB962C8B-B14F-4D97-AF65-F5344CB8AC3E}">
        <p14:creationId xmlns:p14="http://schemas.microsoft.com/office/powerpoint/2010/main" val="255463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3"/>
          <p:cNvSpPr>
            <a:spLocks noGrp="1" noChangeArrowheads="1"/>
          </p:cNvSpPr>
          <p:nvPr>
            <p:ph type="title"/>
            <p:custDataLst>
              <p:tags r:id="rId1"/>
            </p:custDataLst>
          </p:nvPr>
        </p:nvSpPr>
        <p:spPr>
          <a:xfrm>
            <a:off x="228600" y="76200"/>
            <a:ext cx="7943800" cy="1143000"/>
          </a:xfrm>
        </p:spPr>
        <p:txBody>
          <a:bodyPr>
            <a:normAutofit/>
          </a:bodyPr>
          <a:lstStyle/>
          <a:p>
            <a:r>
              <a:rPr lang="fr-CA" altLang="fr-FR" dirty="0"/>
              <a:t>Principes de gestion des risques</a:t>
            </a:r>
          </a:p>
        </p:txBody>
      </p:sp>
      <p:sp>
        <p:nvSpPr>
          <p:cNvPr id="9" name="Espace réservé du contenu 8">
            <a:extLst>
              <a:ext uri="{FF2B5EF4-FFF2-40B4-BE49-F238E27FC236}">
                <a16:creationId xmlns:a16="http://schemas.microsoft.com/office/drawing/2014/main" id="{133C7C7C-629C-417A-8AD8-0046695626D2}"/>
              </a:ext>
            </a:extLst>
          </p:cNvPr>
          <p:cNvSpPr>
            <a:spLocks noGrp="1"/>
          </p:cNvSpPr>
          <p:nvPr>
            <p:ph idx="1"/>
            <p:custDataLst>
              <p:tags r:id="rId2"/>
            </p:custDataLst>
          </p:nvPr>
        </p:nvSpPr>
        <p:spPr/>
        <p:txBody>
          <a:bodyPr>
            <a:normAutofit/>
          </a:bodyPr>
          <a:lstStyle/>
          <a:p>
            <a:r>
              <a:rPr lang="fr-CA" altLang="fr-FR" sz="2400" b="1" dirty="0"/>
              <a:t>Conservez une perspective globale </a:t>
            </a:r>
            <a:r>
              <a:rPr lang="fr-CA" altLang="fr-FR" sz="2400" dirty="0"/>
              <a:t>- visualisez les risques logiciels dans le contexte du système et du problème métier</a:t>
            </a:r>
          </a:p>
          <a:p>
            <a:r>
              <a:rPr lang="fr-CA" altLang="fr-FR" sz="2400" b="1" dirty="0"/>
              <a:t>Adoptez une vision prospective </a:t>
            </a:r>
            <a:r>
              <a:rPr lang="fr-CA" altLang="fr-FR" sz="2400" dirty="0"/>
              <a:t>- pensez aux risques qui pourraient survenir à l’avenir; établir des plans d'urgence</a:t>
            </a:r>
          </a:p>
          <a:p>
            <a:r>
              <a:rPr lang="fr-CA" altLang="fr-FR" sz="2400" b="1" dirty="0"/>
              <a:t>Encouragez une communication ouverte </a:t>
            </a:r>
            <a:r>
              <a:rPr lang="fr-CA" altLang="fr-FR" sz="2400" dirty="0"/>
              <a:t>- si quelqu’un déclare un risque potentiel, ne le négligez pas</a:t>
            </a:r>
          </a:p>
          <a:p>
            <a:r>
              <a:rPr lang="fr-CA" altLang="fr-FR" sz="2400" b="1" dirty="0"/>
              <a:t>Intégrer</a:t>
            </a:r>
            <a:r>
              <a:rPr lang="fr-CA" altLang="fr-FR" sz="2400" dirty="0"/>
              <a:t> - une prise en compte du risque doit être intégrée dans le processus logiciel</a:t>
            </a:r>
            <a:endParaRPr lang="fr-CA" sz="2400"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B33F436-C198-4B04-A3E8-39F4D6CA4873}" type="slidenum">
              <a:rPr lang="en-US" altLang="en-US" smtClean="0"/>
              <a:pPr/>
              <a:t>14</a:t>
            </a:fld>
            <a:endParaRPr lang="en-US" altLang="en-US"/>
          </a:p>
        </p:txBody>
      </p:sp>
      <p:sp>
        <p:nvSpPr>
          <p:cNvPr id="5125" name="Rectangle 34"/>
          <p:cNvSpPr>
            <a:spLocks noChangeArrowheads="1"/>
          </p:cNvSpPr>
          <p:nvPr>
            <p:custDataLst>
              <p:tags r:id="rId4"/>
            </p:custDataLst>
          </p:nvPr>
        </p:nvSpPr>
        <p:spPr bwMode="auto">
          <a:xfrm>
            <a:off x="381000" y="8382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en-US" altLang="fr-FR" sz="1900" dirty="0"/>
          </a:p>
        </p:txBody>
      </p:sp>
    </p:spTree>
    <p:extLst>
      <p:ext uri="{BB962C8B-B14F-4D97-AF65-F5344CB8AC3E}">
        <p14:creationId xmlns:p14="http://schemas.microsoft.com/office/powerpoint/2010/main" val="909025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3"/>
          <p:cNvSpPr>
            <a:spLocks noGrp="1" noChangeArrowheads="1"/>
          </p:cNvSpPr>
          <p:nvPr>
            <p:ph type="title"/>
            <p:custDataLst>
              <p:tags r:id="rId1"/>
            </p:custDataLst>
          </p:nvPr>
        </p:nvSpPr>
        <p:spPr>
          <a:xfrm>
            <a:off x="228600" y="76200"/>
            <a:ext cx="7943800" cy="1143000"/>
          </a:xfrm>
        </p:spPr>
        <p:txBody>
          <a:bodyPr>
            <a:normAutofit/>
          </a:bodyPr>
          <a:lstStyle/>
          <a:p>
            <a:r>
              <a:rPr lang="fr-CA" altLang="fr-FR" dirty="0"/>
              <a:t>Principes de gestion des risques</a:t>
            </a:r>
          </a:p>
        </p:txBody>
      </p:sp>
      <p:sp>
        <p:nvSpPr>
          <p:cNvPr id="9" name="Espace réservé du contenu 8">
            <a:extLst>
              <a:ext uri="{FF2B5EF4-FFF2-40B4-BE49-F238E27FC236}">
                <a16:creationId xmlns:a16="http://schemas.microsoft.com/office/drawing/2014/main" id="{133C7C7C-629C-417A-8AD8-0046695626D2}"/>
              </a:ext>
            </a:extLst>
          </p:cNvPr>
          <p:cNvSpPr>
            <a:spLocks noGrp="1"/>
          </p:cNvSpPr>
          <p:nvPr>
            <p:ph idx="1"/>
            <p:custDataLst>
              <p:tags r:id="rId2"/>
            </p:custDataLst>
          </p:nvPr>
        </p:nvSpPr>
        <p:spPr/>
        <p:txBody>
          <a:bodyPr>
            <a:normAutofit/>
          </a:bodyPr>
          <a:lstStyle/>
          <a:p>
            <a:r>
              <a:rPr lang="fr-CA" altLang="fr-FR" sz="2400" b="1" dirty="0"/>
              <a:t>Insistez sur un processus continu </a:t>
            </a:r>
            <a:r>
              <a:rPr lang="fr-CA" altLang="fr-FR" sz="2400" dirty="0"/>
              <a:t>– l’équipe doit être vigilante tout au long du processus logiciel, en modifiant les risques identifiés à mesure que davantage d’informations sont connues et en en ajoutant de nouvelles à mesure que de meilleures informations sont obtenues</a:t>
            </a:r>
          </a:p>
          <a:p>
            <a:r>
              <a:rPr lang="fr-CA" altLang="fr-FR" sz="2400" b="1" dirty="0"/>
              <a:t>Développez une vision commune du produit </a:t>
            </a:r>
            <a:r>
              <a:rPr lang="fr-CA" altLang="fr-FR" sz="2400" dirty="0"/>
              <a:t>- si toutes les parties prenantes partagent la même vision du logiciel, il est probable qu’une meilleure identification et évaluation des risques se produira</a:t>
            </a:r>
          </a:p>
          <a:p>
            <a:r>
              <a:rPr lang="fr-CA" altLang="fr-FR" sz="2400" b="1" dirty="0"/>
              <a:t>Encouragez le travail d’équipe </a:t>
            </a:r>
            <a:r>
              <a:rPr lang="fr-CA" altLang="fr-FR" sz="2400" dirty="0"/>
              <a:t>- les talents, les compétences et les connaissances de toutes les parties prenantes doivent être mis en commun</a:t>
            </a:r>
            <a:endParaRPr lang="fr-CA" sz="2400"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B33F436-C198-4B04-A3E8-39F4D6CA4873}" type="slidenum">
              <a:rPr lang="en-US" altLang="en-US" smtClean="0"/>
              <a:pPr/>
              <a:t>15</a:t>
            </a:fld>
            <a:endParaRPr lang="en-US" altLang="en-US"/>
          </a:p>
        </p:txBody>
      </p:sp>
      <p:sp>
        <p:nvSpPr>
          <p:cNvPr id="5125" name="Rectangle 34"/>
          <p:cNvSpPr>
            <a:spLocks noChangeArrowheads="1"/>
          </p:cNvSpPr>
          <p:nvPr>
            <p:custDataLst>
              <p:tags r:id="rId4"/>
            </p:custDataLst>
          </p:nvPr>
        </p:nvSpPr>
        <p:spPr bwMode="auto">
          <a:xfrm>
            <a:off x="381000" y="8382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en-US" altLang="fr-FR" sz="1900" dirty="0"/>
          </a:p>
        </p:txBody>
      </p:sp>
    </p:spTree>
    <p:extLst>
      <p:ext uri="{BB962C8B-B14F-4D97-AF65-F5344CB8AC3E}">
        <p14:creationId xmlns:p14="http://schemas.microsoft.com/office/powerpoint/2010/main" val="1500774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3"/>
          <p:cNvSpPr>
            <a:spLocks noGrp="1" noChangeArrowheads="1"/>
          </p:cNvSpPr>
          <p:nvPr>
            <p:ph type="title"/>
            <p:custDataLst>
              <p:tags r:id="rId1"/>
            </p:custDataLst>
          </p:nvPr>
        </p:nvSpPr>
        <p:spPr>
          <a:xfrm>
            <a:off x="228600" y="76200"/>
            <a:ext cx="7943800" cy="1143000"/>
          </a:xfrm>
        </p:spPr>
        <p:txBody>
          <a:bodyPr>
            <a:normAutofit/>
          </a:bodyPr>
          <a:lstStyle/>
          <a:p>
            <a:r>
              <a:rPr lang="fr-CA" altLang="fr-FR" dirty="0"/>
              <a:t>Identification des risques</a:t>
            </a:r>
          </a:p>
        </p:txBody>
      </p:sp>
      <p:sp>
        <p:nvSpPr>
          <p:cNvPr id="9" name="Espace réservé du contenu 8">
            <a:extLst>
              <a:ext uri="{FF2B5EF4-FFF2-40B4-BE49-F238E27FC236}">
                <a16:creationId xmlns:a16="http://schemas.microsoft.com/office/drawing/2014/main" id="{133C7C7C-629C-417A-8AD8-0046695626D2}"/>
              </a:ext>
            </a:extLst>
          </p:cNvPr>
          <p:cNvSpPr>
            <a:spLocks noGrp="1"/>
          </p:cNvSpPr>
          <p:nvPr>
            <p:ph idx="1"/>
            <p:custDataLst>
              <p:tags r:id="rId2"/>
            </p:custDataLst>
          </p:nvPr>
        </p:nvSpPr>
        <p:spPr/>
        <p:txBody>
          <a:bodyPr>
            <a:normAutofit/>
          </a:bodyPr>
          <a:lstStyle/>
          <a:p>
            <a:r>
              <a:rPr lang="fr-CA" altLang="fr-FR" sz="2400" b="1" dirty="0"/>
              <a:t>Taille du produit </a:t>
            </a:r>
            <a:r>
              <a:rPr lang="fr-CA" altLang="fr-FR" sz="2400" dirty="0"/>
              <a:t>- risques associés à la taille globale du logiciel à créer ou à modifier</a:t>
            </a:r>
          </a:p>
          <a:p>
            <a:r>
              <a:rPr lang="fr-CA" altLang="fr-FR" sz="2400" b="1" dirty="0"/>
              <a:t>Impact d’affaires </a:t>
            </a:r>
            <a:r>
              <a:rPr lang="fr-CA" altLang="fr-FR" sz="2400" dirty="0"/>
              <a:t>- risques associés aux contraintes imposées par la direction ou le marché</a:t>
            </a:r>
          </a:p>
          <a:p>
            <a:r>
              <a:rPr lang="fr-CA" altLang="fr-FR" sz="2400" b="1" dirty="0"/>
              <a:t>Caractéristiques du client </a:t>
            </a:r>
            <a:r>
              <a:rPr lang="fr-CA" altLang="fr-FR" sz="2400" dirty="0"/>
              <a:t>- risques associés à la sophistication du client et à la capacité du développeur à communiquer avec le client en temps opportun</a:t>
            </a:r>
          </a:p>
          <a:p>
            <a:r>
              <a:rPr lang="fr-CA" altLang="fr-FR" sz="2400" b="1" dirty="0"/>
              <a:t>Définition du processus </a:t>
            </a:r>
            <a:r>
              <a:rPr lang="fr-CA" altLang="fr-FR" sz="2400" dirty="0"/>
              <a:t>- risques associés au degré auquel le processus logiciel a été défini et est suivi par l'organisation de développement</a:t>
            </a:r>
            <a:endParaRPr lang="fr-CA" sz="2400"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B33F436-C198-4B04-A3E8-39F4D6CA4873}" type="slidenum">
              <a:rPr lang="en-US" altLang="en-US" smtClean="0"/>
              <a:pPr/>
              <a:t>16</a:t>
            </a:fld>
            <a:endParaRPr lang="en-US" altLang="en-US"/>
          </a:p>
        </p:txBody>
      </p:sp>
      <p:sp>
        <p:nvSpPr>
          <p:cNvPr id="5125" name="Rectangle 34"/>
          <p:cNvSpPr>
            <a:spLocks noChangeArrowheads="1"/>
          </p:cNvSpPr>
          <p:nvPr>
            <p:custDataLst>
              <p:tags r:id="rId4"/>
            </p:custDataLst>
          </p:nvPr>
        </p:nvSpPr>
        <p:spPr bwMode="auto">
          <a:xfrm>
            <a:off x="381000" y="8382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en-US" altLang="fr-FR" sz="1900" dirty="0"/>
          </a:p>
        </p:txBody>
      </p:sp>
      <p:pic>
        <p:nvPicPr>
          <p:cNvPr id="6" name="Image 5">
            <a:extLst>
              <a:ext uri="{FF2B5EF4-FFF2-40B4-BE49-F238E27FC236}">
                <a16:creationId xmlns:a16="http://schemas.microsoft.com/office/drawing/2014/main" id="{AA5BDD89-A077-4267-B1CA-674A20E0AC32}"/>
              </a:ext>
            </a:extLst>
          </p:cNvPr>
          <p:cNvPicPr>
            <a:picLocks noChangeAspect="1"/>
          </p:cNvPicPr>
          <p:nvPr>
            <p:custDataLst>
              <p:tags r:id="rId5"/>
            </p:custDataLst>
          </p:nvPr>
        </p:nvPicPr>
        <p:blipFill>
          <a:blip r:embed="rId7">
            <a:extLst>
              <a:ext uri="{28A0092B-C50C-407E-A947-70E740481C1C}">
                <a14:useLocalDpi xmlns:a14="http://schemas.microsoft.com/office/drawing/2010/main" val="0"/>
              </a:ext>
            </a:extLst>
          </a:blip>
          <a:stretch>
            <a:fillRect/>
          </a:stretch>
        </p:blipFill>
        <p:spPr>
          <a:xfrm>
            <a:off x="5723218" y="4905164"/>
            <a:ext cx="2133600" cy="2094829"/>
          </a:xfrm>
          <a:prstGeom prst="rect">
            <a:avLst/>
          </a:prstGeom>
        </p:spPr>
      </p:pic>
    </p:spTree>
    <p:extLst>
      <p:ext uri="{BB962C8B-B14F-4D97-AF65-F5344CB8AC3E}">
        <p14:creationId xmlns:p14="http://schemas.microsoft.com/office/powerpoint/2010/main" val="2863551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3"/>
          <p:cNvSpPr>
            <a:spLocks noGrp="1" noChangeArrowheads="1"/>
          </p:cNvSpPr>
          <p:nvPr>
            <p:ph type="title"/>
            <p:custDataLst>
              <p:tags r:id="rId1"/>
            </p:custDataLst>
          </p:nvPr>
        </p:nvSpPr>
        <p:spPr>
          <a:xfrm>
            <a:off x="228600" y="76200"/>
            <a:ext cx="7943800" cy="1143000"/>
          </a:xfrm>
        </p:spPr>
        <p:txBody>
          <a:bodyPr>
            <a:normAutofit/>
          </a:bodyPr>
          <a:lstStyle/>
          <a:p>
            <a:r>
              <a:rPr lang="fr-CA" altLang="fr-FR" dirty="0"/>
              <a:t>Identification des risques</a:t>
            </a:r>
          </a:p>
        </p:txBody>
      </p:sp>
      <p:sp>
        <p:nvSpPr>
          <p:cNvPr id="9" name="Espace réservé du contenu 8">
            <a:extLst>
              <a:ext uri="{FF2B5EF4-FFF2-40B4-BE49-F238E27FC236}">
                <a16:creationId xmlns:a16="http://schemas.microsoft.com/office/drawing/2014/main" id="{133C7C7C-629C-417A-8AD8-0046695626D2}"/>
              </a:ext>
            </a:extLst>
          </p:cNvPr>
          <p:cNvSpPr>
            <a:spLocks noGrp="1"/>
          </p:cNvSpPr>
          <p:nvPr>
            <p:ph idx="1"/>
            <p:custDataLst>
              <p:tags r:id="rId2"/>
            </p:custDataLst>
          </p:nvPr>
        </p:nvSpPr>
        <p:spPr/>
        <p:txBody>
          <a:bodyPr>
            <a:normAutofit/>
          </a:bodyPr>
          <a:lstStyle/>
          <a:p>
            <a:r>
              <a:rPr lang="fr-CA" altLang="fr-FR" sz="2400" b="1" dirty="0"/>
              <a:t>Environnement de développement </a:t>
            </a:r>
            <a:r>
              <a:rPr lang="fr-CA" altLang="fr-FR" sz="2400" dirty="0"/>
              <a:t>- risques associés à la disponibilité et à la qualité des outils à utiliser pour construire le produit</a:t>
            </a:r>
          </a:p>
          <a:p>
            <a:r>
              <a:rPr lang="fr-CA" altLang="fr-FR" sz="2400" b="1" dirty="0"/>
              <a:t>Technologie à construire </a:t>
            </a:r>
            <a:r>
              <a:rPr lang="fr-CA" altLang="fr-FR" sz="2400" dirty="0"/>
              <a:t>- risques associés à la complexité du système à construire et à la «nouveauté» de la technologie intégrée par le système</a:t>
            </a:r>
          </a:p>
          <a:p>
            <a:r>
              <a:rPr lang="fr-CA" altLang="fr-FR" sz="2400" b="1" dirty="0"/>
              <a:t>Taille et expérience du personnel </a:t>
            </a:r>
            <a:r>
              <a:rPr lang="fr-CA" altLang="fr-FR" sz="2400" dirty="0"/>
              <a:t>- risques associés à l’expérience technique et de projet globale des ingénieurs logiciels qui effectueront le travail</a:t>
            </a:r>
            <a:endParaRPr lang="fr-CA" sz="2400"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B33F436-C198-4B04-A3E8-39F4D6CA4873}" type="slidenum">
              <a:rPr lang="en-US" altLang="en-US" smtClean="0"/>
              <a:pPr/>
              <a:t>17</a:t>
            </a:fld>
            <a:endParaRPr lang="en-US" altLang="en-US"/>
          </a:p>
        </p:txBody>
      </p:sp>
      <p:sp>
        <p:nvSpPr>
          <p:cNvPr id="5125" name="Rectangle 34"/>
          <p:cNvSpPr>
            <a:spLocks noChangeArrowheads="1"/>
          </p:cNvSpPr>
          <p:nvPr>
            <p:custDataLst>
              <p:tags r:id="rId4"/>
            </p:custDataLst>
          </p:nvPr>
        </p:nvSpPr>
        <p:spPr bwMode="auto">
          <a:xfrm>
            <a:off x="381000" y="8382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en-US" altLang="fr-FR" sz="1900" dirty="0"/>
          </a:p>
        </p:txBody>
      </p:sp>
      <p:pic>
        <p:nvPicPr>
          <p:cNvPr id="6" name="Image 5">
            <a:extLst>
              <a:ext uri="{FF2B5EF4-FFF2-40B4-BE49-F238E27FC236}">
                <a16:creationId xmlns:a16="http://schemas.microsoft.com/office/drawing/2014/main" id="{49605374-6B7B-41FB-9B72-73E0ABBD16DD}"/>
              </a:ext>
            </a:extLst>
          </p:cNvPr>
          <p:cNvPicPr>
            <a:picLocks noChangeAspect="1"/>
          </p:cNvPicPr>
          <p:nvPr>
            <p:custDataLst>
              <p:tags r:id="rId5"/>
            </p:custDataLst>
          </p:nvPr>
        </p:nvPicPr>
        <p:blipFill>
          <a:blip r:embed="rId7">
            <a:extLst>
              <a:ext uri="{28A0092B-C50C-407E-A947-70E740481C1C}">
                <a14:useLocalDpi xmlns:a14="http://schemas.microsoft.com/office/drawing/2010/main" val="0"/>
              </a:ext>
            </a:extLst>
          </a:blip>
          <a:stretch>
            <a:fillRect/>
          </a:stretch>
        </p:blipFill>
        <p:spPr>
          <a:xfrm>
            <a:off x="5400092" y="4564633"/>
            <a:ext cx="2133600" cy="2094829"/>
          </a:xfrm>
          <a:prstGeom prst="rect">
            <a:avLst/>
          </a:prstGeom>
        </p:spPr>
      </p:pic>
    </p:spTree>
    <p:extLst>
      <p:ext uri="{BB962C8B-B14F-4D97-AF65-F5344CB8AC3E}">
        <p14:creationId xmlns:p14="http://schemas.microsoft.com/office/powerpoint/2010/main" val="2105001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custDataLst>
              <p:tags r:id="rId1"/>
            </p:custDataLst>
          </p:nvPr>
        </p:nvSpPr>
        <p:spPr/>
        <p:txBody>
          <a:bodyPr>
            <a:normAutofit fontScale="90000"/>
          </a:bodyPr>
          <a:lstStyle/>
          <a:p>
            <a:r>
              <a:rPr lang="fr-CA" altLang="fr-FR" dirty="0"/>
              <a:t>Évaluation des risques de la taille du produit</a:t>
            </a:r>
            <a:endParaRPr lang="en-US" altLang="fr-FR" dirty="0"/>
          </a:p>
        </p:txBody>
      </p:sp>
      <p:sp>
        <p:nvSpPr>
          <p:cNvPr id="9" name="Espace réservé du contenu 8">
            <a:extLst>
              <a:ext uri="{FF2B5EF4-FFF2-40B4-BE49-F238E27FC236}">
                <a16:creationId xmlns:a16="http://schemas.microsoft.com/office/drawing/2014/main" id="{AC7A617C-DFB9-4188-B681-FD57936199F6}"/>
              </a:ext>
            </a:extLst>
          </p:cNvPr>
          <p:cNvSpPr>
            <a:spLocks noGrp="1"/>
          </p:cNvSpPr>
          <p:nvPr>
            <p:ph idx="1"/>
            <p:custDataLst>
              <p:tags r:id="rId2"/>
            </p:custDataLst>
          </p:nvPr>
        </p:nvSpPr>
        <p:spPr/>
        <p:txBody>
          <a:bodyPr>
            <a:normAutofit lnSpcReduction="10000"/>
          </a:bodyPr>
          <a:lstStyle/>
          <a:p>
            <a:r>
              <a:rPr lang="fr-CA" altLang="fr-FR" dirty="0"/>
              <a:t>Taille estimée en LOC ou en FP</a:t>
            </a:r>
          </a:p>
          <a:p>
            <a:pPr lvl="1"/>
            <a:r>
              <a:rPr lang="fr-CA" altLang="fr-FR" dirty="0"/>
              <a:t>% de déviation de sa taille </a:t>
            </a:r>
          </a:p>
          <a:p>
            <a:pPr lvl="1"/>
            <a:r>
              <a:rPr lang="fr-CA" altLang="fr-FR" dirty="0"/>
              <a:t>vs la moyenne des produits passés</a:t>
            </a:r>
          </a:p>
          <a:p>
            <a:r>
              <a:rPr lang="fr-CA" altLang="fr-FR" dirty="0"/>
              <a:t>Taille de la BD créée ou utilisée</a:t>
            </a:r>
          </a:p>
          <a:p>
            <a:r>
              <a:rPr lang="fr-CA" altLang="fr-FR" dirty="0"/>
              <a:t>Nombre d’utilisateurs </a:t>
            </a:r>
          </a:p>
          <a:p>
            <a:r>
              <a:rPr lang="fr-CA" altLang="fr-FR" dirty="0"/>
              <a:t>Nombre de changements aux exigences projetés</a:t>
            </a:r>
          </a:p>
          <a:p>
            <a:pPr lvl="1"/>
            <a:r>
              <a:rPr lang="fr-CA" altLang="fr-FR" dirty="0"/>
              <a:t>avant la livraison</a:t>
            </a:r>
          </a:p>
          <a:p>
            <a:pPr lvl="1"/>
            <a:r>
              <a:rPr lang="fr-CA" altLang="fr-FR" dirty="0"/>
              <a:t>après la livraison</a:t>
            </a:r>
          </a:p>
          <a:p>
            <a:r>
              <a:rPr lang="fr-CA" altLang="fr-FR" dirty="0"/>
              <a:t>Quantité de code réutilisé</a:t>
            </a:r>
          </a:p>
          <a:p>
            <a:endParaRPr lang="fr-CA" altLang="fr-FR" dirty="0"/>
          </a:p>
          <a:p>
            <a:endParaRPr lang="fr-CA" altLang="fr-FR" dirty="0"/>
          </a:p>
          <a:p>
            <a:endParaRPr lang="fr-CA" dirty="0"/>
          </a:p>
        </p:txBody>
      </p:sp>
      <p:sp>
        <p:nvSpPr>
          <p:cNvPr id="921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047ECB7-C6B0-45B6-A831-D472A5C0B19E}" type="slidenum">
              <a:rPr lang="en-US" altLang="en-US" smtClean="0"/>
              <a:pPr/>
              <a:t>18</a:t>
            </a:fld>
            <a:endParaRPr lang="en-US" altLang="en-US"/>
          </a:p>
        </p:txBody>
      </p:sp>
      <p:sp>
        <p:nvSpPr>
          <p:cNvPr id="9221" name="Rectangle 3"/>
          <p:cNvSpPr>
            <a:spLocks noChangeArrowheads="1"/>
          </p:cNvSpPr>
          <p:nvPr>
            <p:custDataLst>
              <p:tags r:id="rId4"/>
            </p:custDataLst>
          </p:nvPr>
        </p:nvSpPr>
        <p:spPr bwMode="auto">
          <a:xfrm>
            <a:off x="304800" y="1219200"/>
            <a:ext cx="82296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None/>
            </a:pPr>
            <a:endParaRPr lang="fr-CA" altLang="fr-FR" sz="2400" dirty="0"/>
          </a:p>
        </p:txBody>
      </p:sp>
      <p:sp>
        <p:nvSpPr>
          <p:cNvPr id="166917" name="Rectangle 5"/>
          <p:cNvSpPr>
            <a:spLocks noChangeArrowheads="1"/>
          </p:cNvSpPr>
          <p:nvPr>
            <p:custDataLst>
              <p:tags r:id="rId5"/>
            </p:custDataLst>
          </p:nvPr>
        </p:nvSpPr>
        <p:spPr bwMode="auto">
          <a:xfrm>
            <a:off x="1676400" y="2819400"/>
            <a:ext cx="180975" cy="638175"/>
          </a:xfrm>
          <a:prstGeom prst="rect">
            <a:avLst/>
          </a:prstGeom>
          <a:noFill/>
          <a:ln w="12700">
            <a:noFill/>
            <a:miter lim="800000"/>
            <a:headEnd/>
            <a:tailEnd/>
          </a:ln>
          <a:effectLst/>
        </p:spPr>
        <p:txBody>
          <a:bodyPr wrap="none" lIns="90487" tIns="44450" rIns="90487" bIns="44450">
            <a:spAutoFit/>
          </a:bodyPr>
          <a:lstStyle/>
          <a:p>
            <a:pPr eaLnBrk="0" hangingPunct="0">
              <a:defRPr/>
            </a:pPr>
            <a:endParaRPr lang="en-US" b="1">
              <a:effectLst>
                <a:outerShdw blurRad="38100" dist="38100" dir="2700000" algn="tl">
                  <a:srgbClr val="C0C0C0"/>
                </a:outerShdw>
              </a:effectLst>
              <a:latin typeface="Helvetica" pitchFamily="34" charset="0"/>
            </a:endParaRPr>
          </a:p>
          <a:p>
            <a:pPr eaLnBrk="0" hangingPunct="0">
              <a:defRPr/>
            </a:pPr>
            <a:endParaRPr lang="en-US" b="1">
              <a:effectLst>
                <a:outerShdw blurRad="38100" dist="38100" dir="2700000" algn="tl">
                  <a:srgbClr val="C0C0C0"/>
                </a:outerShdw>
              </a:effectLst>
              <a:latin typeface="Helvetica" pitchFamily="34" charset="0"/>
            </a:endParaRPr>
          </a:p>
        </p:txBody>
      </p:sp>
      <p:sp>
        <p:nvSpPr>
          <p:cNvPr id="166920" name="Rectangle 8"/>
          <p:cNvSpPr>
            <a:spLocks noChangeArrowheads="1"/>
          </p:cNvSpPr>
          <p:nvPr>
            <p:custDataLst>
              <p:tags r:id="rId6"/>
            </p:custDataLst>
          </p:nvPr>
        </p:nvSpPr>
        <p:spPr bwMode="auto">
          <a:xfrm>
            <a:off x="1676400" y="3429000"/>
            <a:ext cx="180975" cy="638175"/>
          </a:xfrm>
          <a:prstGeom prst="rect">
            <a:avLst/>
          </a:prstGeom>
          <a:noFill/>
          <a:ln w="12700">
            <a:noFill/>
            <a:miter lim="800000"/>
            <a:headEnd/>
            <a:tailEnd/>
          </a:ln>
          <a:effectLst/>
        </p:spPr>
        <p:txBody>
          <a:bodyPr wrap="none" lIns="90487" tIns="44450" rIns="90487" bIns="44450">
            <a:spAutoFit/>
          </a:bodyPr>
          <a:lstStyle/>
          <a:p>
            <a:pPr eaLnBrk="0" hangingPunct="0">
              <a:defRPr/>
            </a:pPr>
            <a:endParaRPr lang="en-US" b="1">
              <a:effectLst>
                <a:outerShdw blurRad="38100" dist="38100" dir="2700000" algn="tl">
                  <a:srgbClr val="C0C0C0"/>
                </a:outerShdw>
              </a:effectLst>
              <a:latin typeface="Helvetica" pitchFamily="34" charset="0"/>
            </a:endParaRPr>
          </a:p>
          <a:p>
            <a:pPr eaLnBrk="0" hangingPunct="0">
              <a:defRPr/>
            </a:pPr>
            <a:endParaRPr lang="en-US" b="1">
              <a:effectLst>
                <a:outerShdw blurRad="38100" dist="38100" dir="2700000" algn="tl">
                  <a:srgbClr val="C0C0C0"/>
                </a:outerShdw>
              </a:effectLst>
              <a:latin typeface="Helvetica" pitchFamily="34" charset="0"/>
            </a:endParaRPr>
          </a:p>
        </p:txBody>
      </p:sp>
      <p:sp>
        <p:nvSpPr>
          <p:cNvPr id="166923" name="Rectangle 11"/>
          <p:cNvSpPr>
            <a:spLocks noChangeArrowheads="1"/>
          </p:cNvSpPr>
          <p:nvPr>
            <p:custDataLst>
              <p:tags r:id="rId7"/>
            </p:custDataLst>
          </p:nvPr>
        </p:nvSpPr>
        <p:spPr bwMode="auto">
          <a:xfrm>
            <a:off x="1676400" y="4038600"/>
            <a:ext cx="180975" cy="638175"/>
          </a:xfrm>
          <a:prstGeom prst="rect">
            <a:avLst/>
          </a:prstGeom>
          <a:noFill/>
          <a:ln w="12700">
            <a:noFill/>
            <a:miter lim="800000"/>
            <a:headEnd/>
            <a:tailEnd/>
          </a:ln>
          <a:effectLst/>
        </p:spPr>
        <p:txBody>
          <a:bodyPr wrap="none" lIns="90487" tIns="44450" rIns="90487" bIns="44450">
            <a:spAutoFit/>
          </a:bodyPr>
          <a:lstStyle/>
          <a:p>
            <a:pPr eaLnBrk="0" hangingPunct="0">
              <a:defRPr/>
            </a:pPr>
            <a:endParaRPr lang="en-US" b="1">
              <a:effectLst>
                <a:outerShdw blurRad="38100" dist="38100" dir="2700000" algn="tl">
                  <a:srgbClr val="C0C0C0"/>
                </a:outerShdw>
              </a:effectLst>
              <a:latin typeface="Helvetica" pitchFamily="34" charset="0"/>
            </a:endParaRPr>
          </a:p>
          <a:p>
            <a:pPr eaLnBrk="0" hangingPunct="0">
              <a:defRPr/>
            </a:pPr>
            <a:endParaRPr lang="en-US" b="1">
              <a:effectLst>
                <a:outerShdw blurRad="38100" dist="38100" dir="2700000" algn="tl">
                  <a:srgbClr val="C0C0C0"/>
                </a:outerShdw>
              </a:effectLst>
              <a:latin typeface="Helvetica" pitchFamily="34" charset="0"/>
            </a:endParaRPr>
          </a:p>
        </p:txBody>
      </p:sp>
      <p:sp>
        <p:nvSpPr>
          <p:cNvPr id="166925" name="Rectangle 13"/>
          <p:cNvSpPr>
            <a:spLocks noChangeArrowheads="1"/>
          </p:cNvSpPr>
          <p:nvPr>
            <p:custDataLst>
              <p:tags r:id="rId8"/>
            </p:custDataLst>
          </p:nvPr>
        </p:nvSpPr>
        <p:spPr bwMode="auto">
          <a:xfrm>
            <a:off x="1676400" y="4445000"/>
            <a:ext cx="180975" cy="638175"/>
          </a:xfrm>
          <a:prstGeom prst="rect">
            <a:avLst/>
          </a:prstGeom>
          <a:noFill/>
          <a:ln w="12700">
            <a:noFill/>
            <a:miter lim="800000"/>
            <a:headEnd/>
            <a:tailEnd/>
          </a:ln>
          <a:effectLst/>
        </p:spPr>
        <p:txBody>
          <a:bodyPr wrap="none" lIns="90487" tIns="44450" rIns="90487" bIns="44450">
            <a:spAutoFit/>
          </a:bodyPr>
          <a:lstStyle/>
          <a:p>
            <a:pPr eaLnBrk="0" hangingPunct="0">
              <a:defRPr/>
            </a:pPr>
            <a:endParaRPr lang="en-US" b="1">
              <a:effectLst>
                <a:outerShdw blurRad="38100" dist="38100" dir="2700000" algn="tl">
                  <a:srgbClr val="C0C0C0"/>
                </a:outerShdw>
              </a:effectLst>
              <a:latin typeface="Helvetica" pitchFamily="34" charset="0"/>
            </a:endParaRPr>
          </a:p>
          <a:p>
            <a:pPr eaLnBrk="0" hangingPunct="0">
              <a:defRPr/>
            </a:pPr>
            <a:endParaRPr lang="en-US" b="1">
              <a:effectLst>
                <a:outerShdw blurRad="38100" dist="38100" dir="2700000" algn="tl">
                  <a:srgbClr val="C0C0C0"/>
                </a:outerShdw>
              </a:effectLst>
              <a:latin typeface="Helvetica" pitchFamily="34" charset="0"/>
            </a:endParaRPr>
          </a:p>
        </p:txBody>
      </p:sp>
      <p:sp>
        <p:nvSpPr>
          <p:cNvPr id="166927" name="Rectangle 15"/>
          <p:cNvSpPr>
            <a:spLocks noChangeArrowheads="1"/>
          </p:cNvSpPr>
          <p:nvPr>
            <p:custDataLst>
              <p:tags r:id="rId9"/>
            </p:custDataLst>
          </p:nvPr>
        </p:nvSpPr>
        <p:spPr bwMode="auto">
          <a:xfrm>
            <a:off x="1676400" y="4851400"/>
            <a:ext cx="180975" cy="638175"/>
          </a:xfrm>
          <a:prstGeom prst="rect">
            <a:avLst/>
          </a:prstGeom>
          <a:noFill/>
          <a:ln w="12700">
            <a:noFill/>
            <a:miter lim="800000"/>
            <a:headEnd/>
            <a:tailEnd/>
          </a:ln>
          <a:effectLst/>
        </p:spPr>
        <p:txBody>
          <a:bodyPr wrap="none" lIns="90487" tIns="44450" rIns="90487" bIns="44450">
            <a:spAutoFit/>
          </a:bodyPr>
          <a:lstStyle/>
          <a:p>
            <a:pPr eaLnBrk="0" hangingPunct="0">
              <a:defRPr/>
            </a:pPr>
            <a:endParaRPr lang="en-US" b="1">
              <a:effectLst>
                <a:outerShdw blurRad="38100" dist="38100" dir="2700000" algn="tl">
                  <a:srgbClr val="C0C0C0"/>
                </a:outerShdw>
              </a:effectLst>
              <a:latin typeface="Helvetica" pitchFamily="34" charset="0"/>
            </a:endParaRPr>
          </a:p>
          <a:p>
            <a:pPr eaLnBrk="0" hangingPunct="0">
              <a:defRPr/>
            </a:pPr>
            <a:endParaRPr lang="en-US" b="1">
              <a:effectLst>
                <a:outerShdw blurRad="38100" dist="38100" dir="2700000" algn="tl">
                  <a:srgbClr val="C0C0C0"/>
                </a:outerShdw>
              </a:effectLst>
              <a:latin typeface="Helvetica" pitchFamily="34" charset="0"/>
            </a:endParaRPr>
          </a:p>
        </p:txBody>
      </p:sp>
      <p:sp>
        <p:nvSpPr>
          <p:cNvPr id="166930" name="Rectangle 18"/>
          <p:cNvSpPr>
            <a:spLocks noChangeArrowheads="1"/>
          </p:cNvSpPr>
          <p:nvPr>
            <p:custDataLst>
              <p:tags r:id="rId10"/>
            </p:custDataLst>
          </p:nvPr>
        </p:nvSpPr>
        <p:spPr bwMode="auto">
          <a:xfrm>
            <a:off x="1676400" y="5461000"/>
            <a:ext cx="180975" cy="638175"/>
          </a:xfrm>
          <a:prstGeom prst="rect">
            <a:avLst/>
          </a:prstGeom>
          <a:noFill/>
          <a:ln w="12700">
            <a:noFill/>
            <a:miter lim="800000"/>
            <a:headEnd/>
            <a:tailEnd/>
          </a:ln>
          <a:effectLst/>
        </p:spPr>
        <p:txBody>
          <a:bodyPr wrap="none" lIns="90487" tIns="44450" rIns="90487" bIns="44450">
            <a:spAutoFit/>
          </a:bodyPr>
          <a:lstStyle/>
          <a:p>
            <a:pPr eaLnBrk="0" hangingPunct="0">
              <a:defRPr/>
            </a:pPr>
            <a:endParaRPr lang="en-US" b="1">
              <a:effectLst>
                <a:outerShdw blurRad="38100" dist="38100" dir="2700000" algn="tl">
                  <a:srgbClr val="C0C0C0"/>
                </a:outerShdw>
              </a:effectLst>
              <a:latin typeface="Helvetica" pitchFamily="34" charset="0"/>
            </a:endParaRPr>
          </a:p>
          <a:p>
            <a:pPr eaLnBrk="0" hangingPunct="0">
              <a:defRPr/>
            </a:pPr>
            <a:endParaRPr lang="en-US" b="1">
              <a:effectLst>
                <a:outerShdw blurRad="38100" dist="38100" dir="2700000" algn="tl">
                  <a:srgbClr val="C0C0C0"/>
                </a:outerShdw>
              </a:effectLst>
              <a:latin typeface="Helvetica" pitchFamily="34" charset="0"/>
            </a:endParaRPr>
          </a:p>
        </p:txBody>
      </p:sp>
      <p:sp>
        <p:nvSpPr>
          <p:cNvPr id="13" name="Rectangle 12">
            <a:extLst>
              <a:ext uri="{FF2B5EF4-FFF2-40B4-BE49-F238E27FC236}">
                <a16:creationId xmlns:a16="http://schemas.microsoft.com/office/drawing/2014/main" id="{D171FD6A-A768-49C4-AA79-782ADE17238A}"/>
              </a:ext>
            </a:extLst>
          </p:cNvPr>
          <p:cNvSpPr/>
          <p:nvPr>
            <p:custDataLst>
              <p:tags r:id="rId11"/>
            </p:custDataLst>
          </p:nvPr>
        </p:nvSpPr>
        <p:spPr>
          <a:xfrm>
            <a:off x="6576090" y="4445000"/>
            <a:ext cx="1265091" cy="2215991"/>
          </a:xfrm>
          <a:prstGeom prst="rect">
            <a:avLst/>
          </a:prstGeom>
          <a:noFill/>
        </p:spPr>
        <p:txBody>
          <a:bodyPr wrap="none" lIns="91440" tIns="45720" rIns="91440" bIns="45720">
            <a:spAutoFit/>
          </a:bodyPr>
          <a:lstStyle/>
          <a:p>
            <a:pPr algn="ctr"/>
            <a:r>
              <a:rPr lang="fr-FR" sz="13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p>
        </p:txBody>
      </p:sp>
    </p:spTree>
    <p:extLst>
      <p:ext uri="{BB962C8B-B14F-4D97-AF65-F5344CB8AC3E}">
        <p14:creationId xmlns:p14="http://schemas.microsoft.com/office/powerpoint/2010/main" val="1460382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15"/>
          <p:cNvSpPr>
            <a:spLocks noGrp="1" noChangeArrowheads="1"/>
          </p:cNvSpPr>
          <p:nvPr>
            <p:ph type="title"/>
            <p:custDataLst>
              <p:tags r:id="rId1"/>
            </p:custDataLst>
          </p:nvPr>
        </p:nvSpPr>
        <p:spPr/>
        <p:txBody>
          <a:bodyPr>
            <a:normAutofit fontScale="90000"/>
          </a:bodyPr>
          <a:lstStyle/>
          <a:p>
            <a:r>
              <a:rPr lang="fr-CA" altLang="fr-FR" dirty="0"/>
              <a:t>Évaluation des risques liés au milieu d’affaires</a:t>
            </a:r>
            <a:endParaRPr lang="en-US" altLang="fr-FR" dirty="0"/>
          </a:p>
        </p:txBody>
      </p:sp>
      <p:sp>
        <p:nvSpPr>
          <p:cNvPr id="6" name="Espace réservé du contenu 5">
            <a:extLst>
              <a:ext uri="{FF2B5EF4-FFF2-40B4-BE49-F238E27FC236}">
                <a16:creationId xmlns:a16="http://schemas.microsoft.com/office/drawing/2014/main" id="{86929722-35C4-4C22-B181-D1CF40762352}"/>
              </a:ext>
            </a:extLst>
          </p:cNvPr>
          <p:cNvSpPr>
            <a:spLocks noGrp="1"/>
          </p:cNvSpPr>
          <p:nvPr>
            <p:ph idx="1"/>
            <p:custDataLst>
              <p:tags r:id="rId2"/>
            </p:custDataLst>
          </p:nvPr>
        </p:nvSpPr>
        <p:spPr/>
        <p:txBody>
          <a:bodyPr>
            <a:normAutofit fontScale="85000" lnSpcReduction="20000"/>
          </a:bodyPr>
          <a:lstStyle/>
          <a:p>
            <a:r>
              <a:rPr lang="fr-CA" altLang="fr-FR" dirty="0"/>
              <a:t>Impact du produit sur le revenu de la compagnie</a:t>
            </a:r>
          </a:p>
          <a:p>
            <a:r>
              <a:rPr lang="fr-CA" altLang="fr-FR" dirty="0"/>
              <a:t>Visibilité du produit par rapport à la haute direction</a:t>
            </a:r>
          </a:p>
          <a:p>
            <a:r>
              <a:rPr lang="fr-CA" altLang="fr-FR" dirty="0"/>
              <a:t>Réalisme de la date de livraison </a:t>
            </a:r>
          </a:p>
          <a:p>
            <a:r>
              <a:rPr lang="fr-CA" altLang="fr-FR" dirty="0"/>
              <a:t>Combien de clients vont utiliser le produit</a:t>
            </a:r>
          </a:p>
          <a:p>
            <a:r>
              <a:rPr lang="fr-CA" altLang="fr-FR" dirty="0"/>
              <a:t>Contraintes d’interopérabilité</a:t>
            </a:r>
          </a:p>
          <a:p>
            <a:r>
              <a:rPr lang="fr-CA" altLang="fr-FR" dirty="0"/>
              <a:t>Niveau des utilisateurs finaux</a:t>
            </a:r>
          </a:p>
          <a:p>
            <a:r>
              <a:rPr lang="fr-CA" altLang="fr-FR" dirty="0"/>
              <a:t>Niveau et qualité de la documentation à produire et livrer</a:t>
            </a:r>
          </a:p>
          <a:p>
            <a:r>
              <a:rPr lang="fr-CA" altLang="fr-FR" dirty="0"/>
              <a:t>Contraintes gouvernementales</a:t>
            </a:r>
          </a:p>
          <a:p>
            <a:r>
              <a:rPr lang="fr-CA" altLang="fr-FR" dirty="0"/>
              <a:t>Coûts </a:t>
            </a:r>
          </a:p>
          <a:p>
            <a:pPr lvl="1"/>
            <a:r>
              <a:rPr lang="fr-CA" altLang="fr-FR" dirty="0"/>
              <a:t>en cas de retard de livraison </a:t>
            </a:r>
          </a:p>
          <a:p>
            <a:pPr lvl="1"/>
            <a:r>
              <a:rPr lang="fr-CA" altLang="fr-FR" dirty="0"/>
              <a:t>en cas de produit défectueux</a:t>
            </a:r>
          </a:p>
          <a:p>
            <a:endParaRPr lang="fr-CA" dirty="0"/>
          </a:p>
        </p:txBody>
      </p:sp>
      <p:sp>
        <p:nvSpPr>
          <p:cNvPr id="10243"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3353480-BA47-4A0B-A046-1DF902CBFED5}" type="slidenum">
              <a:rPr lang="en-US" altLang="en-US" smtClean="0"/>
              <a:pPr/>
              <a:t>19</a:t>
            </a:fld>
            <a:endParaRPr lang="en-US" altLang="en-US"/>
          </a:p>
        </p:txBody>
      </p:sp>
      <p:sp>
        <p:nvSpPr>
          <p:cNvPr id="10244" name="Rectangle 14"/>
          <p:cNvSpPr>
            <a:spLocks noChangeArrowheads="1"/>
          </p:cNvSpPr>
          <p:nvPr>
            <p:custDataLst>
              <p:tags r:id="rId4"/>
            </p:custDataLst>
          </p:nvPr>
        </p:nvSpPr>
        <p:spPr bwMode="auto">
          <a:xfrm>
            <a:off x="381000" y="1219200"/>
            <a:ext cx="8115300"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
        <p:nvSpPr>
          <p:cNvPr id="151574" name="Rectangle 22"/>
          <p:cNvSpPr>
            <a:spLocks noChangeArrowheads="1"/>
          </p:cNvSpPr>
          <p:nvPr>
            <p:custDataLst>
              <p:tags r:id="rId5"/>
            </p:custDataLst>
          </p:nvPr>
        </p:nvSpPr>
        <p:spPr bwMode="auto">
          <a:xfrm>
            <a:off x="1600200" y="5018088"/>
            <a:ext cx="180975" cy="638175"/>
          </a:xfrm>
          <a:prstGeom prst="rect">
            <a:avLst/>
          </a:prstGeom>
          <a:noFill/>
          <a:ln w="12700">
            <a:noFill/>
            <a:miter lim="800000"/>
            <a:headEnd/>
            <a:tailEnd/>
          </a:ln>
          <a:effectLst/>
        </p:spPr>
        <p:txBody>
          <a:bodyPr wrap="none" lIns="90487" tIns="44450" rIns="90487" bIns="44450">
            <a:spAutoFit/>
          </a:bodyPr>
          <a:lstStyle/>
          <a:p>
            <a:pPr eaLnBrk="0" hangingPunct="0">
              <a:defRPr/>
            </a:pPr>
            <a:endParaRPr lang="en-US" b="1">
              <a:effectLst>
                <a:outerShdw blurRad="38100" dist="38100" dir="2700000" algn="tl">
                  <a:srgbClr val="C0C0C0"/>
                </a:outerShdw>
              </a:effectLst>
              <a:latin typeface="Helvetica" pitchFamily="34" charset="0"/>
            </a:endParaRPr>
          </a:p>
          <a:p>
            <a:pPr eaLnBrk="0" hangingPunct="0">
              <a:defRPr/>
            </a:pPr>
            <a:endParaRPr lang="en-US" b="1">
              <a:effectLst>
                <a:outerShdw blurRad="38100" dist="38100" dir="2700000" algn="tl">
                  <a:srgbClr val="C0C0C0"/>
                </a:outerShdw>
              </a:effectLst>
              <a:latin typeface="Helvetica" pitchFamily="34" charset="0"/>
            </a:endParaRPr>
          </a:p>
        </p:txBody>
      </p:sp>
      <p:pic>
        <p:nvPicPr>
          <p:cNvPr id="11" name="Image 10">
            <a:extLst>
              <a:ext uri="{FF2B5EF4-FFF2-40B4-BE49-F238E27FC236}">
                <a16:creationId xmlns:a16="http://schemas.microsoft.com/office/drawing/2014/main" id="{C404A127-DEC4-4F99-8A9F-8BF41640ACAB}"/>
              </a:ext>
            </a:extLst>
          </p:cNvPr>
          <p:cNvPicPr>
            <a:picLocks noChangeAspect="1"/>
          </p:cNvPicPr>
          <p:nvPr>
            <p:custDataLst>
              <p:tags r:id="rId6"/>
            </p:custDataLst>
          </p:nvPr>
        </p:nvPicPr>
        <p:blipFill rotWithShape="1">
          <a:blip r:embed="rId8" cstate="print">
            <a:extLst>
              <a:ext uri="{28A0092B-C50C-407E-A947-70E740481C1C}">
                <a14:useLocalDpi xmlns:a14="http://schemas.microsoft.com/office/drawing/2010/main" val="0"/>
              </a:ext>
            </a:extLst>
          </a:blip>
          <a:srcRect l="9028" t="31625" r="8242" b="23750"/>
          <a:stretch/>
        </p:blipFill>
        <p:spPr>
          <a:xfrm>
            <a:off x="5400092" y="4663344"/>
            <a:ext cx="2957816" cy="2075190"/>
          </a:xfrm>
          <a:prstGeom prst="rect">
            <a:avLst/>
          </a:prstGeom>
        </p:spPr>
      </p:pic>
    </p:spTree>
    <p:extLst>
      <p:ext uri="{BB962C8B-B14F-4D97-AF65-F5344CB8AC3E}">
        <p14:creationId xmlns:p14="http://schemas.microsoft.com/office/powerpoint/2010/main" val="2111288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052"/>
          <p:cNvSpPr>
            <a:spLocks noGrp="1" noChangeArrowheads="1"/>
          </p:cNvSpPr>
          <p:nvPr>
            <p:ph type="title"/>
            <p:custDataLst>
              <p:tags r:id="rId1"/>
            </p:custDataLst>
          </p:nvPr>
        </p:nvSpPr>
        <p:spPr/>
        <p:txBody>
          <a:bodyPr/>
          <a:lstStyle/>
          <a:p>
            <a:r>
              <a:rPr lang="fr-CA" altLang="fr-FR"/>
              <a:t>Plan</a:t>
            </a:r>
            <a:endParaRPr lang="en-US" altLang="fr-FR"/>
          </a:p>
        </p:txBody>
      </p:sp>
      <p:sp>
        <p:nvSpPr>
          <p:cNvPr id="6" name="Espace réservé du contenu 5">
            <a:extLst>
              <a:ext uri="{FF2B5EF4-FFF2-40B4-BE49-F238E27FC236}">
                <a16:creationId xmlns:a16="http://schemas.microsoft.com/office/drawing/2014/main" id="{A1E279E3-E71F-42DE-A7D3-6792A0F21122}"/>
              </a:ext>
            </a:extLst>
          </p:cNvPr>
          <p:cNvSpPr>
            <a:spLocks noGrp="1"/>
          </p:cNvSpPr>
          <p:nvPr>
            <p:ph idx="1"/>
            <p:custDataLst>
              <p:tags r:id="rId2"/>
            </p:custDataLst>
          </p:nvPr>
        </p:nvSpPr>
        <p:spPr/>
        <p:txBody>
          <a:bodyPr>
            <a:normAutofit fontScale="92500" lnSpcReduction="20000"/>
          </a:bodyPr>
          <a:lstStyle/>
          <a:p>
            <a:r>
              <a:rPr lang="fr-CA" altLang="fr-FR" dirty="0"/>
              <a:t>Définitions</a:t>
            </a:r>
          </a:p>
          <a:p>
            <a:r>
              <a:rPr lang="fr-CA" altLang="fr-FR" dirty="0"/>
              <a:t>Dette technique</a:t>
            </a:r>
          </a:p>
          <a:p>
            <a:r>
              <a:rPr lang="fr-CA" altLang="fr-FR" dirty="0"/>
              <a:t>Gestion réactive vs proactive des risques</a:t>
            </a:r>
          </a:p>
          <a:p>
            <a:r>
              <a:rPr lang="fr-CA" altLang="fr-FR" dirty="0"/>
              <a:t>Catégories de risques</a:t>
            </a:r>
          </a:p>
          <a:p>
            <a:r>
              <a:rPr lang="fr-CA" altLang="fr-FR" dirty="0"/>
              <a:t>Principes de gestion des risques</a:t>
            </a:r>
          </a:p>
          <a:p>
            <a:r>
              <a:rPr lang="fr-CA" altLang="fr-FR" dirty="0"/>
              <a:t>Identification des risques</a:t>
            </a:r>
          </a:p>
          <a:p>
            <a:r>
              <a:rPr lang="fr-CA" altLang="fr-FR" dirty="0"/>
              <a:t>Évaluation des risques</a:t>
            </a:r>
          </a:p>
          <a:p>
            <a:r>
              <a:rPr lang="fr-CA" altLang="fr-FR" dirty="0"/>
              <a:t>Projection des risques</a:t>
            </a:r>
          </a:p>
          <a:p>
            <a:r>
              <a:rPr lang="fr-CA" altLang="fr-FR" dirty="0"/>
              <a:t>Atténuation de risques</a:t>
            </a:r>
          </a:p>
          <a:p>
            <a:r>
              <a:rPr lang="fr-CA" altLang="fr-FR" dirty="0"/>
              <a:t>Contrôle et gestion de risques</a:t>
            </a:r>
          </a:p>
          <a:p>
            <a:pPr marL="0" indent="0">
              <a:buNone/>
            </a:pPr>
            <a:endParaRPr lang="fr-CA" dirty="0"/>
          </a:p>
        </p:txBody>
      </p:sp>
      <p:sp>
        <p:nvSpPr>
          <p:cNvPr id="4099"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F655EFA-F288-4360-BBDF-80A1FBAB12F4}" type="slidenum">
              <a:rPr lang="en-US" altLang="en-US" smtClean="0"/>
              <a:pPr/>
              <a:t>2</a:t>
            </a:fld>
            <a:endParaRPr lang="en-US" altLang="en-US"/>
          </a:p>
        </p:txBody>
      </p:sp>
      <p:sp>
        <p:nvSpPr>
          <p:cNvPr id="4100" name="Rectangle 2051"/>
          <p:cNvSpPr>
            <a:spLocks noChangeArrowheads="1"/>
          </p:cNvSpPr>
          <p:nvPr>
            <p:custDataLst>
              <p:tags r:id="rId4"/>
            </p:custDataLst>
          </p:nvPr>
        </p:nvSpPr>
        <p:spPr bwMode="auto">
          <a:xfrm>
            <a:off x="395288" y="981075"/>
            <a:ext cx="82296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692150" indent="-3476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pic>
        <p:nvPicPr>
          <p:cNvPr id="10" name="Image 9">
            <a:extLst>
              <a:ext uri="{FF2B5EF4-FFF2-40B4-BE49-F238E27FC236}">
                <a16:creationId xmlns:a16="http://schemas.microsoft.com/office/drawing/2014/main" id="{9057F14B-4602-4B47-853A-1B1ACD3C6179}"/>
              </a:ext>
            </a:extLst>
          </p:cNvPr>
          <p:cNvPicPr>
            <a:picLocks noChangeAspect="1"/>
          </p:cNvPicPr>
          <p:nvPr>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6948264" y="4884516"/>
            <a:ext cx="1433996" cy="143399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type="title"/>
            <p:custDataLst>
              <p:tags r:id="rId1"/>
            </p:custDataLst>
          </p:nvPr>
        </p:nvSpPr>
        <p:spPr/>
        <p:txBody>
          <a:bodyPr>
            <a:normAutofit fontScale="90000"/>
          </a:bodyPr>
          <a:lstStyle/>
          <a:p>
            <a:r>
              <a:rPr lang="fr-CA" altLang="fr-FR" dirty="0"/>
              <a:t>Évaluation des risques du client</a:t>
            </a:r>
            <a:endParaRPr lang="en-US" altLang="fr-FR" dirty="0"/>
          </a:p>
        </p:txBody>
      </p:sp>
      <p:sp>
        <p:nvSpPr>
          <p:cNvPr id="13" name="Rectangle 2">
            <a:extLst>
              <a:ext uri="{FF2B5EF4-FFF2-40B4-BE49-F238E27FC236}">
                <a16:creationId xmlns:a16="http://schemas.microsoft.com/office/drawing/2014/main" id="{D14E5A96-B22B-44B2-9A97-1FBFC9F39241}"/>
              </a:ext>
            </a:extLst>
          </p:cNvPr>
          <p:cNvSpPr>
            <a:spLocks noGrp="1" noChangeArrowheads="1"/>
          </p:cNvSpPr>
          <p:nvPr>
            <p:ph idx="1"/>
            <p:custDataLst>
              <p:tags r:id="rId2"/>
            </p:custDataLst>
          </p:nvPr>
        </p:nvSpPr>
        <p:spPr>
          <a:xfrm>
            <a:off x="228600" y="1403874"/>
            <a:ext cx="8678732" cy="4876800"/>
          </a:xfrm>
        </p:spPr>
        <p:txBody>
          <a:bodyPr>
            <a:normAutofit/>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CA" altLang="fr-FR" sz="2000" dirty="0"/>
              <a:t>Les exigences du projet sont-elles stables?</a:t>
            </a:r>
          </a:p>
          <a:p>
            <a:r>
              <a:rPr lang="fr-CA" altLang="fr-FR" sz="2000" dirty="0"/>
              <a:t>Les principaux responsables logiciels et clients se sont-ils officiellement engagés à soutenir le projet?</a:t>
            </a:r>
          </a:p>
          <a:p>
            <a:r>
              <a:rPr lang="fr-CA" altLang="fr-FR" sz="2000" dirty="0"/>
              <a:t>Les utilisateurs finaux sont-ils engagés avec enthousiasme envers le projet et le système/produit à construire?</a:t>
            </a:r>
          </a:p>
          <a:p>
            <a:r>
              <a:rPr lang="fr-CA" altLang="fr-FR" sz="2000" dirty="0"/>
              <a:t>Les exigences sont-elles entièrement comprises par l’équipe d’ingénierie logicielle et leurs clients?</a:t>
            </a:r>
          </a:p>
          <a:p>
            <a:r>
              <a:rPr lang="fr-CA" altLang="fr-FR" sz="2000" dirty="0"/>
              <a:t>Les clients ont-ils été pleinement impliqués dans la définition des exigences?</a:t>
            </a:r>
          </a:p>
          <a:p>
            <a:r>
              <a:rPr lang="fr-CA" altLang="fr-FR" sz="2000" dirty="0"/>
              <a:t>Les utilisateurs finaux ont-ils des attentes réalistes?</a:t>
            </a:r>
          </a:p>
          <a:p>
            <a:r>
              <a:rPr lang="fr-CA" altLang="fr-FR" sz="2000" dirty="0"/>
              <a:t>La portée du projet est-elle stable?</a:t>
            </a:r>
          </a:p>
        </p:txBody>
      </p:sp>
      <p:sp>
        <p:nvSpPr>
          <p:cNvPr id="11267"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5213895-3F10-48D4-8F1C-D8C5F0DD5F4E}" type="slidenum">
              <a:rPr lang="en-US" altLang="en-US" smtClean="0"/>
              <a:pPr/>
              <a:t>20</a:t>
            </a:fld>
            <a:endParaRPr lang="en-US" altLang="en-US"/>
          </a:p>
        </p:txBody>
      </p:sp>
      <p:sp>
        <p:nvSpPr>
          <p:cNvPr id="168964" name="Rectangle 4"/>
          <p:cNvSpPr>
            <a:spLocks noChangeArrowheads="1"/>
          </p:cNvSpPr>
          <p:nvPr>
            <p:custDataLst>
              <p:tags r:id="rId4"/>
            </p:custDataLst>
          </p:nvPr>
        </p:nvSpPr>
        <p:spPr bwMode="auto">
          <a:xfrm>
            <a:off x="1600200" y="5018088"/>
            <a:ext cx="180975" cy="638175"/>
          </a:xfrm>
          <a:prstGeom prst="rect">
            <a:avLst/>
          </a:prstGeom>
          <a:noFill/>
          <a:ln w="12700">
            <a:noFill/>
            <a:miter lim="800000"/>
            <a:headEnd/>
            <a:tailEnd/>
          </a:ln>
          <a:effectLst/>
        </p:spPr>
        <p:txBody>
          <a:bodyPr wrap="none" lIns="90487" tIns="44450" rIns="90487" bIns="44450">
            <a:spAutoFit/>
          </a:bodyPr>
          <a:lstStyle/>
          <a:p>
            <a:pPr eaLnBrk="0" hangingPunct="0">
              <a:defRPr/>
            </a:pPr>
            <a:endParaRPr lang="en-US" b="1">
              <a:effectLst>
                <a:outerShdw blurRad="38100" dist="38100" dir="2700000" algn="tl">
                  <a:srgbClr val="C0C0C0"/>
                </a:outerShdw>
              </a:effectLst>
              <a:latin typeface="Helvetica" pitchFamily="34" charset="0"/>
            </a:endParaRPr>
          </a:p>
          <a:p>
            <a:pPr eaLnBrk="0" hangingPunct="0">
              <a:defRPr/>
            </a:pPr>
            <a:endParaRPr lang="en-US" b="1">
              <a:effectLst>
                <a:outerShdw blurRad="38100" dist="38100" dir="2700000" algn="tl">
                  <a:srgbClr val="C0C0C0"/>
                </a:outerShdw>
              </a:effectLst>
              <a:latin typeface="Helvetica" pitchFamily="34" charset="0"/>
            </a:endParaRPr>
          </a:p>
        </p:txBody>
      </p:sp>
      <p:pic>
        <p:nvPicPr>
          <p:cNvPr id="17" name="Image 16">
            <a:extLst>
              <a:ext uri="{FF2B5EF4-FFF2-40B4-BE49-F238E27FC236}">
                <a16:creationId xmlns:a16="http://schemas.microsoft.com/office/drawing/2014/main" id="{5F071F01-A9EA-4002-8F0B-D15577BB72BF}"/>
              </a:ext>
            </a:extLst>
          </p:cNvPr>
          <p:cNvPicPr>
            <a:picLocks noChangeAspect="1"/>
          </p:cNvPicPr>
          <p:nvPr>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6305748" y="4268389"/>
            <a:ext cx="2476104" cy="2371474"/>
          </a:xfrm>
          <a:prstGeom prst="rect">
            <a:avLst/>
          </a:prstGeom>
        </p:spPr>
      </p:pic>
    </p:spTree>
    <p:extLst>
      <p:ext uri="{BB962C8B-B14F-4D97-AF65-F5344CB8AC3E}">
        <p14:creationId xmlns:p14="http://schemas.microsoft.com/office/powerpoint/2010/main" val="729865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3"/>
          <p:cNvSpPr>
            <a:spLocks noGrp="1" noChangeArrowheads="1"/>
          </p:cNvSpPr>
          <p:nvPr>
            <p:ph type="title"/>
            <p:custDataLst>
              <p:tags r:id="rId1"/>
            </p:custDataLst>
          </p:nvPr>
        </p:nvSpPr>
        <p:spPr/>
        <p:txBody>
          <a:bodyPr>
            <a:normAutofit fontScale="90000"/>
          </a:bodyPr>
          <a:lstStyle/>
          <a:p>
            <a:r>
              <a:rPr lang="fr-CA" altLang="fr-FR" dirty="0"/>
              <a:t>Évaluation des risques du processus</a:t>
            </a:r>
            <a:endParaRPr lang="en-US" altLang="fr-FR" dirty="0"/>
          </a:p>
        </p:txBody>
      </p:sp>
      <p:sp>
        <p:nvSpPr>
          <p:cNvPr id="9" name="Espace réservé du contenu 8">
            <a:extLst>
              <a:ext uri="{FF2B5EF4-FFF2-40B4-BE49-F238E27FC236}">
                <a16:creationId xmlns:a16="http://schemas.microsoft.com/office/drawing/2014/main" id="{EFA6E108-B46A-4028-AF62-DC3FA1B1DF30}"/>
              </a:ext>
            </a:extLst>
          </p:cNvPr>
          <p:cNvSpPr>
            <a:spLocks noGrp="1"/>
          </p:cNvSpPr>
          <p:nvPr>
            <p:ph idx="1"/>
            <p:custDataLst>
              <p:tags r:id="rId2"/>
            </p:custDataLst>
          </p:nvPr>
        </p:nvSpPr>
        <p:spPr/>
        <p:txBody>
          <a:bodyPr>
            <a:normAutofit/>
          </a:bodyPr>
          <a:lstStyle/>
          <a:p>
            <a:r>
              <a:rPr lang="fr-CA" altLang="fr-FR" dirty="0"/>
              <a:t>Avez-vous </a:t>
            </a:r>
          </a:p>
          <a:p>
            <a:pPr lvl="1"/>
            <a:r>
              <a:rPr lang="fr-CA" altLang="fr-FR" dirty="0"/>
              <a:t>établi un cadre de processus commun?</a:t>
            </a:r>
          </a:p>
          <a:p>
            <a:pPr lvl="2"/>
            <a:r>
              <a:rPr lang="fr-CA" altLang="fr-FR" dirty="0"/>
              <a:t>est-il suivi par l’équipe de développement?</a:t>
            </a:r>
          </a:p>
          <a:p>
            <a:pPr lvl="1"/>
            <a:r>
              <a:rPr lang="fr-CA" altLang="fr-FR" dirty="0"/>
              <a:t>conduit des revues techniques formelles?</a:t>
            </a:r>
          </a:p>
          <a:p>
            <a:pPr lvl="1"/>
            <a:r>
              <a:rPr lang="fr-CA" altLang="fr-FR" dirty="0"/>
              <a:t>une approche proactive du contrôle qualité?</a:t>
            </a:r>
          </a:p>
          <a:p>
            <a:pPr lvl="1"/>
            <a:r>
              <a:rPr lang="fr-CA" altLang="fr-FR" dirty="0"/>
              <a:t>des formats bien établis pour les documents?</a:t>
            </a:r>
          </a:p>
          <a:p>
            <a:r>
              <a:rPr lang="fr-CA" altLang="fr-FR" dirty="0"/>
              <a:t>Est-ce que </a:t>
            </a:r>
          </a:p>
          <a:p>
            <a:pPr lvl="1"/>
            <a:r>
              <a:rPr lang="fr-CA" altLang="fr-FR" dirty="0"/>
              <a:t>des outils sont utilisés?</a:t>
            </a:r>
          </a:p>
          <a:p>
            <a:pPr lvl="1"/>
            <a:r>
              <a:rPr lang="fr-CA" altLang="fr-FR" dirty="0"/>
              <a:t>les outils sont bien intégrés entre eux?</a:t>
            </a:r>
          </a:p>
        </p:txBody>
      </p:sp>
      <p:sp>
        <p:nvSpPr>
          <p:cNvPr id="12291"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E929211-FF7D-4F1F-9D69-CD4E32896618}" type="slidenum">
              <a:rPr lang="en-US" altLang="en-US" smtClean="0"/>
              <a:pPr/>
              <a:t>21</a:t>
            </a:fld>
            <a:endParaRPr lang="en-US" altLang="en-US"/>
          </a:p>
        </p:txBody>
      </p:sp>
      <p:sp>
        <p:nvSpPr>
          <p:cNvPr id="12293" name="Rectangle 34"/>
          <p:cNvSpPr>
            <a:spLocks noChangeArrowheads="1"/>
          </p:cNvSpPr>
          <p:nvPr>
            <p:custDataLst>
              <p:tags r:id="rId4"/>
            </p:custDataLst>
          </p:nvPr>
        </p:nvSpPr>
        <p:spPr bwMode="auto">
          <a:xfrm>
            <a:off x="381000" y="1219200"/>
            <a:ext cx="8229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pic>
        <p:nvPicPr>
          <p:cNvPr id="3" name="Image 2">
            <a:extLst>
              <a:ext uri="{FF2B5EF4-FFF2-40B4-BE49-F238E27FC236}">
                <a16:creationId xmlns:a16="http://schemas.microsoft.com/office/drawing/2014/main" id="{23C1EB88-FA89-49E2-A84F-A25533BE0366}"/>
              </a:ext>
            </a:extLst>
          </p:cNvPr>
          <p:cNvPicPr>
            <a:picLocks noChangeAspect="1"/>
          </p:cNvPicPr>
          <p:nvPr>
            <p:custDataLst>
              <p:tags r:id="rId5"/>
            </p:custDataLst>
          </p:nvPr>
        </p:nvPicPr>
        <p:blipFill>
          <a:blip r:embed="rId7">
            <a:extLst>
              <a:ext uri="{28A0092B-C50C-407E-A947-70E740481C1C}">
                <a14:useLocalDpi xmlns:a14="http://schemas.microsoft.com/office/drawing/2010/main" val="0"/>
              </a:ext>
            </a:extLst>
          </a:blip>
          <a:stretch>
            <a:fillRect/>
          </a:stretch>
        </p:blipFill>
        <p:spPr>
          <a:xfrm>
            <a:off x="6660232" y="4432318"/>
            <a:ext cx="2541460" cy="2366010"/>
          </a:xfrm>
          <a:prstGeom prst="rect">
            <a:avLst/>
          </a:prstGeom>
        </p:spPr>
      </p:pic>
    </p:spTree>
    <p:extLst>
      <p:ext uri="{BB962C8B-B14F-4D97-AF65-F5344CB8AC3E}">
        <p14:creationId xmlns:p14="http://schemas.microsoft.com/office/powerpoint/2010/main" val="1470470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7"/>
          <p:cNvSpPr>
            <a:spLocks noGrp="1" noChangeArrowheads="1"/>
          </p:cNvSpPr>
          <p:nvPr>
            <p:ph type="title"/>
            <p:custDataLst>
              <p:tags r:id="rId1"/>
            </p:custDataLst>
          </p:nvPr>
        </p:nvSpPr>
        <p:spPr/>
        <p:txBody>
          <a:bodyPr>
            <a:normAutofit fontScale="90000"/>
          </a:bodyPr>
          <a:lstStyle/>
          <a:p>
            <a:r>
              <a:rPr lang="fr-CA" altLang="fr-FR" dirty="0"/>
              <a:t>Évaluation des risques de la technologie</a:t>
            </a:r>
            <a:endParaRPr lang="en-US" altLang="fr-FR" dirty="0"/>
          </a:p>
        </p:txBody>
      </p:sp>
      <p:sp>
        <p:nvSpPr>
          <p:cNvPr id="9" name="Espace réservé du contenu 8">
            <a:extLst>
              <a:ext uri="{FF2B5EF4-FFF2-40B4-BE49-F238E27FC236}">
                <a16:creationId xmlns:a16="http://schemas.microsoft.com/office/drawing/2014/main" id="{9418FC5E-0ECB-42DC-899F-7BBCE975F020}"/>
              </a:ext>
            </a:extLst>
          </p:cNvPr>
          <p:cNvSpPr>
            <a:spLocks noGrp="1"/>
          </p:cNvSpPr>
          <p:nvPr>
            <p:ph idx="1"/>
            <p:custDataLst>
              <p:tags r:id="rId2"/>
            </p:custDataLst>
          </p:nvPr>
        </p:nvSpPr>
        <p:spPr/>
        <p:txBody>
          <a:bodyPr>
            <a:normAutofit fontScale="77500" lnSpcReduction="20000"/>
          </a:bodyPr>
          <a:lstStyle/>
          <a:p>
            <a:r>
              <a:rPr lang="fr-CA" altLang="fr-FR" dirty="0"/>
              <a:t>Est-ce que </a:t>
            </a:r>
          </a:p>
          <a:p>
            <a:pPr lvl="1"/>
            <a:r>
              <a:rPr lang="fr-CA" altLang="fr-FR" dirty="0"/>
              <a:t>la technologie est nouvelle pour la compagnie?</a:t>
            </a:r>
          </a:p>
          <a:p>
            <a:pPr lvl="1"/>
            <a:r>
              <a:rPr lang="fr-CA" altLang="fr-FR" dirty="0"/>
              <a:t>de nouveaux algorithmes sont requis?</a:t>
            </a:r>
          </a:p>
          <a:p>
            <a:pPr lvl="1"/>
            <a:r>
              <a:rPr lang="fr-CA" altLang="fr-FR" dirty="0"/>
              <a:t>un nouveau matériel va être utilisé?</a:t>
            </a:r>
          </a:p>
          <a:p>
            <a:pPr lvl="1"/>
            <a:r>
              <a:rPr lang="fr-CA" altLang="fr-FR" dirty="0"/>
              <a:t>l’application interface avec un nouveau logiciel?</a:t>
            </a:r>
          </a:p>
          <a:p>
            <a:pPr lvl="1"/>
            <a:r>
              <a:rPr lang="fr-CA" altLang="fr-FR" dirty="0"/>
              <a:t>une interface spécialisée est requise?</a:t>
            </a:r>
          </a:p>
          <a:p>
            <a:pPr lvl="1"/>
            <a:r>
              <a:rPr lang="fr-CA" altLang="fr-FR" dirty="0"/>
              <a:t>l’application est radicalement différente?</a:t>
            </a:r>
          </a:p>
          <a:p>
            <a:pPr lvl="1"/>
            <a:r>
              <a:rPr lang="fr-CA" altLang="fr-FR" dirty="0"/>
              <a:t>de nouvelles méthodes de génie logiciel vont être utilisées?</a:t>
            </a:r>
          </a:p>
          <a:p>
            <a:pPr lvl="1"/>
            <a:r>
              <a:rPr lang="fr-CA" altLang="fr-FR" dirty="0"/>
              <a:t>vous utilisez un développement logiciel non conventionnel comme</a:t>
            </a:r>
          </a:p>
          <a:p>
            <a:pPr lvl="2"/>
            <a:r>
              <a:rPr lang="fr-CA" altLang="fr-FR" dirty="0"/>
              <a:t>les méthodes formelles?</a:t>
            </a:r>
          </a:p>
          <a:p>
            <a:pPr lvl="2"/>
            <a:r>
              <a:rPr lang="fr-CA" altLang="fr-FR" dirty="0"/>
              <a:t>les approches basées sur l’intelligence artificielle?</a:t>
            </a:r>
          </a:p>
          <a:p>
            <a:pPr lvl="2"/>
            <a:r>
              <a:rPr lang="fr-CA" altLang="fr-FR" dirty="0"/>
              <a:t>les réseaux neuronaux artificiels?</a:t>
            </a:r>
          </a:p>
          <a:p>
            <a:pPr lvl="1"/>
            <a:r>
              <a:rPr lang="fr-CA" altLang="fr-FR" dirty="0"/>
              <a:t>il y a des contraintes significatives de performances?</a:t>
            </a:r>
          </a:p>
          <a:p>
            <a:pPr lvl="1"/>
            <a:r>
              <a:rPr lang="fr-CA" altLang="fr-FR" dirty="0"/>
              <a:t>il y a un doute sur une fonctionnalité requise peut-être réalisable?</a:t>
            </a:r>
          </a:p>
          <a:p>
            <a:endParaRPr lang="fr-CA" dirty="0"/>
          </a:p>
        </p:txBody>
      </p:sp>
      <p:sp>
        <p:nvSpPr>
          <p:cNvPr id="1331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9270B5C-9B3D-4FCF-BCC1-F31A2B6A9DC8}" type="slidenum">
              <a:rPr lang="en-US" altLang="en-US" smtClean="0"/>
              <a:pPr/>
              <a:t>22</a:t>
            </a:fld>
            <a:endParaRPr lang="en-US" altLang="en-US"/>
          </a:p>
        </p:txBody>
      </p:sp>
      <p:sp>
        <p:nvSpPr>
          <p:cNvPr id="13317" name="Rectangle 39"/>
          <p:cNvSpPr>
            <a:spLocks noChangeArrowheads="1"/>
          </p:cNvSpPr>
          <p:nvPr>
            <p:custDataLst>
              <p:tags r:id="rId4"/>
            </p:custDataLst>
          </p:nvPr>
        </p:nvSpPr>
        <p:spPr bwMode="auto">
          <a:xfrm>
            <a:off x="381000" y="9144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
        <p:nvSpPr>
          <p:cNvPr id="13318" name="Rectangle 41"/>
          <p:cNvSpPr>
            <a:spLocks noChangeArrowheads="1"/>
          </p:cNvSpPr>
          <p:nvPr>
            <p:custDataLst>
              <p:tags r:id="rId5"/>
            </p:custDataLst>
          </p:nvPr>
        </p:nvSpPr>
        <p:spPr bwMode="auto">
          <a:xfrm>
            <a:off x="1385888" y="2720975"/>
            <a:ext cx="32321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pic>
        <p:nvPicPr>
          <p:cNvPr id="10" name="Image 9">
            <a:extLst>
              <a:ext uri="{FF2B5EF4-FFF2-40B4-BE49-F238E27FC236}">
                <a16:creationId xmlns:a16="http://schemas.microsoft.com/office/drawing/2014/main" id="{61A8727A-2D15-466A-A5D2-30A0DD5418D3}"/>
              </a:ext>
            </a:extLst>
          </p:cNvPr>
          <p:cNvPicPr>
            <a:picLocks noChangeAspect="1"/>
          </p:cNvPicPr>
          <p:nvPr>
            <p:custDataLst>
              <p:tags r:id="rId6"/>
            </p:custDataLst>
          </p:nvPr>
        </p:nvPicPr>
        <p:blipFill>
          <a:blip r:embed="rId8" cstate="print">
            <a:extLst>
              <a:ext uri="{28A0092B-C50C-407E-A947-70E740481C1C}">
                <a14:useLocalDpi xmlns:a14="http://schemas.microsoft.com/office/drawing/2010/main" val="0"/>
              </a:ext>
            </a:extLst>
          </a:blip>
          <a:stretch>
            <a:fillRect/>
          </a:stretch>
        </p:blipFill>
        <p:spPr>
          <a:xfrm>
            <a:off x="6962315" y="1395156"/>
            <a:ext cx="2181685" cy="2651637"/>
          </a:xfrm>
          <a:prstGeom prst="rect">
            <a:avLst/>
          </a:prstGeom>
        </p:spPr>
      </p:pic>
    </p:spTree>
    <p:extLst>
      <p:ext uri="{BB962C8B-B14F-4D97-AF65-F5344CB8AC3E}">
        <p14:creationId xmlns:p14="http://schemas.microsoft.com/office/powerpoint/2010/main" val="1726503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custDataLst>
              <p:tags r:id="rId1"/>
            </p:custDataLst>
          </p:nvPr>
        </p:nvSpPr>
        <p:spPr/>
        <p:txBody>
          <a:bodyPr>
            <a:normAutofit fontScale="90000"/>
          </a:bodyPr>
          <a:lstStyle/>
          <a:p>
            <a:r>
              <a:rPr lang="fr-CA" altLang="fr-FR" dirty="0"/>
              <a:t>Évaluation des risques des ressources humaines</a:t>
            </a:r>
            <a:endParaRPr lang="en-US" altLang="fr-FR" dirty="0"/>
          </a:p>
        </p:txBody>
      </p:sp>
      <p:sp>
        <p:nvSpPr>
          <p:cNvPr id="9" name="Espace réservé du contenu 8">
            <a:extLst>
              <a:ext uri="{FF2B5EF4-FFF2-40B4-BE49-F238E27FC236}">
                <a16:creationId xmlns:a16="http://schemas.microsoft.com/office/drawing/2014/main" id="{F10417D7-E620-4A1C-BE7D-D6DCF91601FD}"/>
              </a:ext>
            </a:extLst>
          </p:cNvPr>
          <p:cNvSpPr>
            <a:spLocks noGrp="1"/>
          </p:cNvSpPr>
          <p:nvPr>
            <p:ph idx="1"/>
            <p:custDataLst>
              <p:tags r:id="rId2"/>
            </p:custDataLst>
          </p:nvPr>
        </p:nvSpPr>
        <p:spPr/>
        <p:txBody>
          <a:bodyPr>
            <a:normAutofit/>
          </a:bodyPr>
          <a:lstStyle/>
          <a:p>
            <a:r>
              <a:rPr lang="fr-CA" altLang="fr-FR" dirty="0"/>
              <a:t>Est-ce que </a:t>
            </a:r>
          </a:p>
          <a:p>
            <a:pPr lvl="1"/>
            <a:r>
              <a:rPr lang="fr-CA" altLang="fr-FR" dirty="0"/>
              <a:t>l’équipe d’ingénierie logicielle possède-t-elle la bonne combinaison de compétences?</a:t>
            </a:r>
          </a:p>
          <a:p>
            <a:pPr lvl="1"/>
            <a:r>
              <a:rPr lang="fr-CA" altLang="fr-FR" dirty="0"/>
              <a:t>le nombre de personnes dans l’équipe de projet est-il suffisant pour faire le travail?</a:t>
            </a:r>
          </a:p>
          <a:p>
            <a:pPr lvl="1"/>
            <a:r>
              <a:rPr lang="fr-CA" altLang="fr-FR" dirty="0"/>
              <a:t>l’équipe est réquisitionnée pour tout le projet?</a:t>
            </a:r>
          </a:p>
          <a:p>
            <a:pPr lvl="1"/>
            <a:r>
              <a:rPr lang="fr-CA" altLang="fr-FR" dirty="0"/>
              <a:t>il y a des ressources travaillant à temps partiel?</a:t>
            </a:r>
          </a:p>
          <a:p>
            <a:pPr lvl="1"/>
            <a:r>
              <a:rPr lang="fr-CA" altLang="fr-FR" dirty="0"/>
              <a:t>l’équipe a reçu la formation nécessaire?</a:t>
            </a:r>
          </a:p>
          <a:p>
            <a:pPr lvl="1"/>
            <a:r>
              <a:rPr lang="fr-CA" altLang="fr-FR" dirty="0"/>
              <a:t>le taux de roulement va être bas ou élevé?</a:t>
            </a:r>
          </a:p>
        </p:txBody>
      </p:sp>
      <p:sp>
        <p:nvSpPr>
          <p:cNvPr id="1433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C1EB365-9FB1-4478-B674-0040D621F3E2}" type="slidenum">
              <a:rPr lang="en-US" altLang="en-US" smtClean="0"/>
              <a:pPr/>
              <a:t>23</a:t>
            </a:fld>
            <a:endParaRPr lang="en-US" altLang="en-US"/>
          </a:p>
        </p:txBody>
      </p:sp>
      <p:sp>
        <p:nvSpPr>
          <p:cNvPr id="14341" name="Rectangle 3"/>
          <p:cNvSpPr>
            <a:spLocks noChangeArrowheads="1"/>
          </p:cNvSpPr>
          <p:nvPr>
            <p:custDataLst>
              <p:tags r:id="rId4"/>
            </p:custDataLst>
          </p:nvPr>
        </p:nvSpPr>
        <p:spPr bwMode="auto">
          <a:xfrm>
            <a:off x="304800" y="1066800"/>
            <a:ext cx="82296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
        <p:nvSpPr>
          <p:cNvPr id="14342" name="Rectangle 4"/>
          <p:cNvSpPr>
            <a:spLocks noChangeArrowheads="1"/>
          </p:cNvSpPr>
          <p:nvPr>
            <p:custDataLst>
              <p:tags r:id="rId5"/>
            </p:custDataLst>
          </p:nvPr>
        </p:nvSpPr>
        <p:spPr bwMode="auto">
          <a:xfrm>
            <a:off x="1385888" y="2720975"/>
            <a:ext cx="32321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pic>
        <p:nvPicPr>
          <p:cNvPr id="6" name="Image 5">
            <a:extLst>
              <a:ext uri="{FF2B5EF4-FFF2-40B4-BE49-F238E27FC236}">
                <a16:creationId xmlns:a16="http://schemas.microsoft.com/office/drawing/2014/main" id="{7A761591-ED1C-4188-AD6B-FEB14F75F460}"/>
              </a:ext>
            </a:extLst>
          </p:cNvPr>
          <p:cNvPicPr>
            <a:picLocks noChangeAspect="1"/>
          </p:cNvPicPr>
          <p:nvPr>
            <p:custDataLst>
              <p:tags r:id="rId6"/>
            </p:custDataLst>
          </p:nvPr>
        </p:nvPicPr>
        <p:blipFill>
          <a:blip r:embed="rId8" cstate="print">
            <a:extLst>
              <a:ext uri="{28A0092B-C50C-407E-A947-70E740481C1C}">
                <a14:useLocalDpi xmlns:a14="http://schemas.microsoft.com/office/drawing/2010/main" val="0"/>
              </a:ext>
            </a:extLst>
          </a:blip>
          <a:stretch>
            <a:fillRect/>
          </a:stretch>
        </p:blipFill>
        <p:spPr>
          <a:xfrm>
            <a:off x="6691001" y="4730093"/>
            <a:ext cx="2419595" cy="1991382"/>
          </a:xfrm>
          <a:prstGeom prst="rect">
            <a:avLst/>
          </a:prstGeom>
        </p:spPr>
      </p:pic>
    </p:spTree>
    <p:extLst>
      <p:ext uri="{BB962C8B-B14F-4D97-AF65-F5344CB8AC3E}">
        <p14:creationId xmlns:p14="http://schemas.microsoft.com/office/powerpoint/2010/main" val="2553730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8"/>
          <p:cNvSpPr>
            <a:spLocks noGrp="1" noChangeArrowheads="1"/>
          </p:cNvSpPr>
          <p:nvPr>
            <p:ph type="title"/>
            <p:custDataLst>
              <p:tags r:id="rId1"/>
            </p:custDataLst>
          </p:nvPr>
        </p:nvSpPr>
        <p:spPr/>
        <p:txBody>
          <a:bodyPr/>
          <a:lstStyle/>
          <a:p>
            <a:r>
              <a:rPr lang="fr-CA" altLang="fr-FR"/>
              <a:t>Projection des risques</a:t>
            </a:r>
            <a:endParaRPr lang="en-US" altLang="fr-FR"/>
          </a:p>
        </p:txBody>
      </p:sp>
      <p:sp>
        <p:nvSpPr>
          <p:cNvPr id="9" name="Espace réservé du contenu 8">
            <a:extLst>
              <a:ext uri="{FF2B5EF4-FFF2-40B4-BE49-F238E27FC236}">
                <a16:creationId xmlns:a16="http://schemas.microsoft.com/office/drawing/2014/main" id="{7FB5F85B-B213-40BA-BF4C-5BB740C8706B}"/>
              </a:ext>
            </a:extLst>
          </p:cNvPr>
          <p:cNvSpPr>
            <a:spLocks noGrp="1"/>
          </p:cNvSpPr>
          <p:nvPr>
            <p:ph idx="1"/>
            <p:custDataLst>
              <p:tags r:id="rId2"/>
            </p:custDataLst>
          </p:nvPr>
        </p:nvSpPr>
        <p:spPr/>
        <p:txBody>
          <a:bodyPr>
            <a:normAutofit fontScale="92500" lnSpcReduction="10000"/>
          </a:bodyPr>
          <a:lstStyle/>
          <a:p>
            <a:r>
              <a:rPr lang="fr-CA" altLang="fr-FR" dirty="0"/>
              <a:t>La projection des risques tente d’évaluer chaque risque de deux manières:</a:t>
            </a:r>
          </a:p>
          <a:p>
            <a:pPr lvl="1"/>
            <a:r>
              <a:rPr lang="fr-CA" altLang="fr-FR" dirty="0"/>
              <a:t>Probabilité que le risque soit réel</a:t>
            </a:r>
          </a:p>
          <a:p>
            <a:pPr lvl="1"/>
            <a:r>
              <a:rPr lang="fr-CA" altLang="fr-FR" dirty="0"/>
              <a:t>Conséquences des problèmes liés au risque</a:t>
            </a:r>
          </a:p>
          <a:p>
            <a:r>
              <a:rPr lang="fr-CA" dirty="0"/>
              <a:t>Quatre étapes de projection des risques:</a:t>
            </a:r>
          </a:p>
          <a:p>
            <a:pPr marL="971550" lvl="1" indent="-514350">
              <a:buFont typeface="+mj-lt"/>
              <a:buAutoNum type="arabicPeriod"/>
            </a:pPr>
            <a:r>
              <a:rPr lang="fr-CA" dirty="0"/>
              <a:t>Établissez une échelle qui reflète la probabilité perçue d’un risque</a:t>
            </a:r>
          </a:p>
          <a:p>
            <a:pPr marL="971550" lvl="1" indent="-514350">
              <a:buFont typeface="+mj-lt"/>
              <a:buAutoNum type="arabicPeriod"/>
            </a:pPr>
            <a:r>
              <a:rPr lang="fr-CA" dirty="0"/>
              <a:t>Décrivez les conséquences du risque</a:t>
            </a:r>
          </a:p>
          <a:p>
            <a:pPr marL="971550" lvl="1" indent="-514350">
              <a:buFont typeface="+mj-lt"/>
              <a:buAutoNum type="arabicPeriod"/>
            </a:pPr>
            <a:r>
              <a:rPr lang="fr-CA" dirty="0"/>
              <a:t>Estimez l’impact du risque sur le projet et le produit</a:t>
            </a:r>
          </a:p>
          <a:p>
            <a:pPr marL="971550" lvl="1" indent="-514350">
              <a:buFont typeface="+mj-lt"/>
              <a:buAutoNum type="arabicPeriod"/>
            </a:pPr>
            <a:r>
              <a:rPr lang="fr-CA" dirty="0"/>
              <a:t>Notez comment vous allez atténuer, contrôler et gérer le risque</a:t>
            </a:r>
          </a:p>
        </p:txBody>
      </p:sp>
      <p:sp>
        <p:nvSpPr>
          <p:cNvPr id="1536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FBA12A3-3D1F-4D5F-A9E4-A30A3201C534}" type="slidenum">
              <a:rPr lang="en-US" altLang="en-US" smtClean="0"/>
              <a:pPr/>
              <a:t>24</a:t>
            </a:fld>
            <a:endParaRPr lang="en-US" altLang="en-US" dirty="0"/>
          </a:p>
        </p:txBody>
      </p:sp>
      <p:sp>
        <p:nvSpPr>
          <p:cNvPr id="15375" name="Rectangle 20"/>
          <p:cNvSpPr>
            <a:spLocks noChangeArrowheads="1"/>
          </p:cNvSpPr>
          <p:nvPr>
            <p:custDataLst>
              <p:tags r:id="rId4"/>
            </p:custDataLst>
          </p:nvPr>
        </p:nvSpPr>
        <p:spPr bwMode="auto">
          <a:xfrm>
            <a:off x="228600" y="7620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8"/>
          <p:cNvSpPr>
            <a:spLocks noGrp="1" noChangeArrowheads="1"/>
          </p:cNvSpPr>
          <p:nvPr>
            <p:ph type="title"/>
            <p:custDataLst>
              <p:tags r:id="rId1"/>
            </p:custDataLst>
          </p:nvPr>
        </p:nvSpPr>
        <p:spPr/>
        <p:txBody>
          <a:bodyPr/>
          <a:lstStyle/>
          <a:p>
            <a:r>
              <a:rPr lang="fr-CA" altLang="fr-FR" dirty="0"/>
              <a:t>Table des risques</a:t>
            </a:r>
            <a:endParaRPr lang="en-US" altLang="fr-FR" dirty="0"/>
          </a:p>
        </p:txBody>
      </p:sp>
      <p:sp>
        <p:nvSpPr>
          <p:cNvPr id="1536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FBA12A3-3D1F-4D5F-A9E4-A30A3201C534}" type="slidenum">
              <a:rPr lang="en-US" altLang="en-US" smtClean="0"/>
              <a:pPr/>
              <a:t>25</a:t>
            </a:fld>
            <a:endParaRPr lang="en-US" altLang="en-US" dirty="0"/>
          </a:p>
        </p:txBody>
      </p:sp>
      <p:grpSp>
        <p:nvGrpSpPr>
          <p:cNvPr id="2" name="Groupe 1">
            <a:extLst>
              <a:ext uri="{FF2B5EF4-FFF2-40B4-BE49-F238E27FC236}">
                <a16:creationId xmlns:a16="http://schemas.microsoft.com/office/drawing/2014/main" id="{8290661A-114C-499D-9419-38FB7C0CF1E5}"/>
              </a:ext>
            </a:extLst>
          </p:cNvPr>
          <p:cNvGrpSpPr/>
          <p:nvPr>
            <p:custDataLst>
              <p:tags r:id="rId3"/>
            </p:custDataLst>
          </p:nvPr>
        </p:nvGrpSpPr>
        <p:grpSpPr>
          <a:xfrm>
            <a:off x="1073150" y="1628800"/>
            <a:ext cx="6540500" cy="4013200"/>
            <a:chOff x="990600" y="2133600"/>
            <a:chExt cx="6540500" cy="4013200"/>
          </a:xfrm>
        </p:grpSpPr>
        <p:sp>
          <p:nvSpPr>
            <p:cNvPr id="15365" name="Rectangle 10"/>
            <p:cNvSpPr>
              <a:spLocks noChangeArrowheads="1"/>
            </p:cNvSpPr>
            <p:nvPr>
              <p:custDataLst>
                <p:tags r:id="rId5"/>
              </p:custDataLst>
            </p:nvPr>
          </p:nvSpPr>
          <p:spPr bwMode="auto">
            <a:xfrm>
              <a:off x="990600" y="2133600"/>
              <a:ext cx="6540500" cy="4013200"/>
            </a:xfrm>
            <a:prstGeom prst="rect">
              <a:avLst/>
            </a:prstGeom>
            <a:solidFill>
              <a:schemeClr val="accent2"/>
            </a:solidFill>
            <a:ln w="25400">
              <a:solidFill>
                <a:schemeClr val="tx2"/>
              </a:solidFill>
              <a:miter lim="800000"/>
              <a:headEnd/>
              <a:tailEnd/>
            </a:ln>
            <a:effectLst>
              <a:outerShdw dist="53882" dir="2700000" algn="ctr" rotWithShape="0">
                <a:schemeClr val="tx1"/>
              </a:outerShdw>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15366" name="Line 11"/>
            <p:cNvSpPr>
              <a:spLocks noChangeShapeType="1"/>
            </p:cNvSpPr>
            <p:nvPr>
              <p:custDataLst>
                <p:tags r:id="rId6"/>
              </p:custDataLst>
            </p:nvPr>
          </p:nvSpPr>
          <p:spPr bwMode="auto">
            <a:xfrm>
              <a:off x="2425700" y="2146300"/>
              <a:ext cx="0" cy="398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5367" name="Line 12"/>
            <p:cNvSpPr>
              <a:spLocks noChangeShapeType="1"/>
            </p:cNvSpPr>
            <p:nvPr>
              <p:custDataLst>
                <p:tags r:id="rId7"/>
              </p:custDataLst>
            </p:nvPr>
          </p:nvSpPr>
          <p:spPr bwMode="auto">
            <a:xfrm>
              <a:off x="3886200" y="2146496"/>
              <a:ext cx="0" cy="398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5368" name="Line 13"/>
            <p:cNvSpPr>
              <a:spLocks noChangeShapeType="1"/>
            </p:cNvSpPr>
            <p:nvPr>
              <p:custDataLst>
                <p:tags r:id="rId8"/>
              </p:custDataLst>
            </p:nvPr>
          </p:nvSpPr>
          <p:spPr bwMode="auto">
            <a:xfrm>
              <a:off x="4914900" y="2146300"/>
              <a:ext cx="0" cy="398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5369" name="Line 14"/>
            <p:cNvSpPr>
              <a:spLocks noChangeShapeType="1"/>
            </p:cNvSpPr>
            <p:nvPr>
              <p:custDataLst>
                <p:tags r:id="rId9"/>
              </p:custDataLst>
            </p:nvPr>
          </p:nvSpPr>
          <p:spPr bwMode="auto">
            <a:xfrm>
              <a:off x="1041400" y="4226084"/>
              <a:ext cx="64897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CA"/>
            </a:p>
          </p:txBody>
        </p:sp>
        <p:sp>
          <p:nvSpPr>
            <p:cNvPr id="154639" name="Rectangle 15"/>
            <p:cNvSpPr>
              <a:spLocks noChangeArrowheads="1"/>
            </p:cNvSpPr>
            <p:nvPr>
              <p:custDataLst>
                <p:tags r:id="rId10"/>
              </p:custDataLst>
            </p:nvPr>
          </p:nvSpPr>
          <p:spPr bwMode="auto">
            <a:xfrm>
              <a:off x="1235108" y="2236656"/>
              <a:ext cx="942975" cy="363538"/>
            </a:xfrm>
            <a:prstGeom prst="rect">
              <a:avLst/>
            </a:prstGeom>
            <a:noFill/>
            <a:ln w="25400">
              <a:noFill/>
              <a:miter lim="800000"/>
              <a:headEnd/>
              <a:tailEnd/>
            </a:ln>
            <a:effectLst/>
          </p:spPr>
          <p:txBody>
            <a:bodyPr wrap="none" lIns="90487" tIns="44450" rIns="90487" bIns="44450">
              <a:spAutoFit/>
            </a:bodyPr>
            <a:lstStyle/>
            <a:p>
              <a:pPr eaLnBrk="0" hangingPunct="0">
                <a:defRPr/>
              </a:pPr>
              <a:r>
                <a:rPr lang="fr-CA" b="1" dirty="0">
                  <a:effectLst>
                    <a:outerShdw blurRad="38100" dist="38100" dir="2700000" algn="tl">
                      <a:srgbClr val="C0C0C0"/>
                    </a:outerShdw>
                  </a:effectLst>
                  <a:latin typeface="Helvetica" pitchFamily="34" charset="0"/>
                </a:rPr>
                <a:t>Risque</a:t>
              </a:r>
            </a:p>
          </p:txBody>
        </p:sp>
        <p:sp>
          <p:nvSpPr>
            <p:cNvPr id="154640" name="Rectangle 16"/>
            <p:cNvSpPr>
              <a:spLocks noChangeArrowheads="1"/>
            </p:cNvSpPr>
            <p:nvPr>
              <p:custDataLst>
                <p:tags r:id="rId11"/>
              </p:custDataLst>
            </p:nvPr>
          </p:nvSpPr>
          <p:spPr bwMode="auto">
            <a:xfrm>
              <a:off x="2467769" y="2236656"/>
              <a:ext cx="1362075" cy="363538"/>
            </a:xfrm>
            <a:prstGeom prst="rect">
              <a:avLst/>
            </a:prstGeom>
            <a:noFill/>
            <a:ln w="25400">
              <a:noFill/>
              <a:miter lim="800000"/>
              <a:headEnd/>
              <a:tailEnd/>
            </a:ln>
            <a:effectLst/>
          </p:spPr>
          <p:txBody>
            <a:bodyPr wrap="none" lIns="90487" tIns="44450" rIns="90487" bIns="44450">
              <a:spAutoFit/>
            </a:bodyPr>
            <a:lstStyle/>
            <a:p>
              <a:pPr eaLnBrk="0" hangingPunct="0">
                <a:defRPr/>
              </a:pPr>
              <a:r>
                <a:rPr lang="fr-CA" b="1" dirty="0">
                  <a:effectLst>
                    <a:outerShdw blurRad="38100" dist="38100" dir="2700000" algn="tl">
                      <a:srgbClr val="C0C0C0"/>
                    </a:outerShdw>
                  </a:effectLst>
                  <a:latin typeface="Helvetica" pitchFamily="34" charset="0"/>
                </a:rPr>
                <a:t>Probabilité</a:t>
              </a:r>
            </a:p>
          </p:txBody>
        </p:sp>
        <p:sp>
          <p:nvSpPr>
            <p:cNvPr id="154641" name="Rectangle 17"/>
            <p:cNvSpPr>
              <a:spLocks noChangeArrowheads="1"/>
            </p:cNvSpPr>
            <p:nvPr>
              <p:custDataLst>
                <p:tags r:id="rId12"/>
              </p:custDataLst>
            </p:nvPr>
          </p:nvSpPr>
          <p:spPr bwMode="auto">
            <a:xfrm>
              <a:off x="3933194" y="2236656"/>
              <a:ext cx="917575" cy="363538"/>
            </a:xfrm>
            <a:prstGeom prst="rect">
              <a:avLst/>
            </a:prstGeom>
            <a:noFill/>
            <a:ln w="25400">
              <a:noFill/>
              <a:miter lim="800000"/>
              <a:headEnd/>
              <a:tailEnd/>
            </a:ln>
            <a:effectLst/>
          </p:spPr>
          <p:txBody>
            <a:bodyPr wrap="none" lIns="90487" tIns="44450" rIns="90487" bIns="44450">
              <a:spAutoFit/>
            </a:bodyPr>
            <a:lstStyle/>
            <a:p>
              <a:pPr eaLnBrk="0" hangingPunct="0">
                <a:defRPr/>
              </a:pPr>
              <a:r>
                <a:rPr lang="en-US" b="1" dirty="0">
                  <a:effectLst>
                    <a:outerShdw blurRad="38100" dist="38100" dir="2700000" algn="tl">
                      <a:srgbClr val="C0C0C0"/>
                    </a:outerShdw>
                  </a:effectLst>
                  <a:latin typeface="Helvetica" pitchFamily="34" charset="0"/>
                </a:rPr>
                <a:t>Impact</a:t>
              </a:r>
            </a:p>
          </p:txBody>
        </p:sp>
        <p:sp>
          <p:nvSpPr>
            <p:cNvPr id="154642" name="Rectangle 18"/>
            <p:cNvSpPr>
              <a:spLocks noChangeArrowheads="1"/>
            </p:cNvSpPr>
            <p:nvPr>
              <p:custDataLst>
                <p:tags r:id="rId13"/>
              </p:custDataLst>
            </p:nvPr>
          </p:nvSpPr>
          <p:spPr bwMode="auto">
            <a:xfrm>
              <a:off x="5703169" y="2236656"/>
              <a:ext cx="917575" cy="363538"/>
            </a:xfrm>
            <a:prstGeom prst="rect">
              <a:avLst/>
            </a:prstGeom>
            <a:noFill/>
            <a:ln w="25400">
              <a:noFill/>
              <a:miter lim="800000"/>
              <a:headEnd/>
              <a:tailEnd/>
            </a:ln>
            <a:effectLst/>
          </p:spPr>
          <p:txBody>
            <a:bodyPr wrap="none" lIns="90487" tIns="44450" rIns="90487" bIns="44450">
              <a:spAutoFit/>
            </a:bodyPr>
            <a:lstStyle/>
            <a:p>
              <a:pPr eaLnBrk="0" hangingPunct="0">
                <a:defRPr/>
              </a:pPr>
              <a:r>
                <a:rPr lang="en-US" b="1" dirty="0">
                  <a:effectLst>
                    <a:outerShdw blurRad="38100" dist="38100" dir="2700000" algn="tl">
                      <a:srgbClr val="C0C0C0"/>
                    </a:outerShdw>
                  </a:effectLst>
                  <a:latin typeface="Helvetica" pitchFamily="34" charset="0"/>
                </a:rPr>
                <a:t>RMMM</a:t>
              </a:r>
            </a:p>
          </p:txBody>
        </p:sp>
        <p:sp>
          <p:nvSpPr>
            <p:cNvPr id="154643" name="Rectangle 19"/>
            <p:cNvSpPr>
              <a:spLocks noChangeArrowheads="1"/>
            </p:cNvSpPr>
            <p:nvPr>
              <p:custDataLst>
                <p:tags r:id="rId14"/>
              </p:custDataLst>
            </p:nvPr>
          </p:nvSpPr>
          <p:spPr bwMode="auto">
            <a:xfrm>
              <a:off x="4892667" y="2296105"/>
              <a:ext cx="2503488" cy="1690206"/>
            </a:xfrm>
            <a:prstGeom prst="rect">
              <a:avLst/>
            </a:prstGeom>
            <a:noFill/>
            <a:ln w="25400">
              <a:noFill/>
              <a:miter lim="800000"/>
              <a:headEnd/>
              <a:tailEnd/>
            </a:ln>
            <a:effectLst/>
          </p:spPr>
          <p:txBody>
            <a:bodyPr lIns="90487" tIns="44450" rIns="90487" bIns="44450">
              <a:spAutoFit/>
            </a:bodyPr>
            <a:lstStyle/>
            <a:p>
              <a:pPr algn="just" eaLnBrk="0" hangingPunct="0">
                <a:defRPr/>
              </a:pPr>
              <a:endParaRPr lang="fr-CA" b="1" dirty="0">
                <a:effectLst>
                  <a:outerShdw blurRad="38100" dist="38100" dir="2700000" algn="tl">
                    <a:srgbClr val="C0C0C0"/>
                  </a:outerShdw>
                </a:effectLst>
                <a:latin typeface="Helvetica" pitchFamily="34" charset="0"/>
              </a:endParaRPr>
            </a:p>
            <a:p>
              <a:pPr algn="just" eaLnBrk="0" hangingPunct="0">
                <a:defRPr/>
              </a:pPr>
              <a:r>
                <a:rPr lang="fr-CA" sz="1400" b="1" dirty="0">
                  <a:effectLst>
                    <a:outerShdw blurRad="38100" dist="38100" dir="2700000" algn="tl">
                      <a:srgbClr val="C0C0C0"/>
                    </a:outerShdw>
                  </a:effectLst>
                  <a:latin typeface="Helvetica" pitchFamily="34" charset="0"/>
                </a:rPr>
                <a:t>(</a:t>
              </a:r>
              <a:r>
                <a:rPr lang="en-US" sz="1400" b="1" dirty="0">
                  <a:effectLst>
                    <a:outerShdw blurRad="38100" dist="38100" dir="2700000" algn="tl">
                      <a:srgbClr val="C0C0C0"/>
                    </a:outerShdw>
                  </a:effectLst>
                  <a:latin typeface="Helvetica" pitchFamily="34" charset="0"/>
                </a:rPr>
                <a:t>Risk Mitigation Monitoring &amp; Management</a:t>
              </a:r>
              <a:r>
                <a:rPr lang="fr-CA" sz="1400" b="1" dirty="0">
                  <a:effectLst>
                    <a:outerShdw blurRad="38100" dist="38100" dir="2700000" algn="tl">
                      <a:srgbClr val="C0C0C0"/>
                    </a:outerShdw>
                  </a:effectLst>
                  <a:latin typeface="Helvetica" pitchFamily="34" charset="0"/>
                </a:rPr>
                <a:t>) </a:t>
              </a:r>
            </a:p>
            <a:p>
              <a:pPr algn="just" eaLnBrk="0" hangingPunct="0">
                <a:defRPr/>
              </a:pPr>
              <a:endParaRPr lang="fr-CA" sz="1400" b="1" dirty="0">
                <a:effectLst>
                  <a:outerShdw blurRad="38100" dist="38100" dir="2700000" algn="tl">
                    <a:srgbClr val="C0C0C0"/>
                  </a:outerShdw>
                </a:effectLst>
                <a:latin typeface="Helvetica" pitchFamily="34" charset="0"/>
              </a:endParaRPr>
            </a:p>
            <a:p>
              <a:pPr algn="just" eaLnBrk="0" hangingPunct="0">
                <a:defRPr/>
              </a:pPr>
              <a:r>
                <a:rPr lang="fr-CA" sz="1400" b="1" dirty="0">
                  <a:effectLst>
                    <a:outerShdw blurRad="38100" dist="38100" dir="2700000" algn="tl">
                      <a:srgbClr val="C0C0C0"/>
                    </a:outerShdw>
                  </a:effectLst>
                  <a:latin typeface="Helvetica" pitchFamily="34" charset="0"/>
                </a:rPr>
                <a:t>Atténuation, contrôle et gestion de risques</a:t>
              </a:r>
            </a:p>
            <a:p>
              <a:pPr algn="just" eaLnBrk="0" hangingPunct="0">
                <a:defRPr/>
              </a:pPr>
              <a:endParaRPr lang="en-US" sz="1600" b="1" dirty="0">
                <a:effectLst>
                  <a:outerShdw blurRad="38100" dist="38100" dir="2700000" algn="tl">
                    <a:srgbClr val="C0C0C0"/>
                  </a:outerShdw>
                </a:effectLst>
                <a:latin typeface="Helvetica" pitchFamily="34" charset="0"/>
              </a:endParaRPr>
            </a:p>
          </p:txBody>
        </p:sp>
      </p:grpSp>
      <p:sp>
        <p:nvSpPr>
          <p:cNvPr id="15375" name="Rectangle 20"/>
          <p:cNvSpPr>
            <a:spLocks noChangeArrowheads="1"/>
          </p:cNvSpPr>
          <p:nvPr>
            <p:custDataLst>
              <p:tags r:id="rId4"/>
            </p:custDataLst>
          </p:nvPr>
        </p:nvSpPr>
        <p:spPr bwMode="auto">
          <a:xfrm>
            <a:off x="228600" y="7620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739054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custDataLst>
              <p:tags r:id="rId1"/>
            </p:custDataLst>
          </p:nvPr>
        </p:nvSpPr>
        <p:spPr/>
        <p:txBody>
          <a:bodyPr/>
          <a:lstStyle/>
          <a:p>
            <a:r>
              <a:rPr lang="fr-CA" altLang="fr-FR" dirty="0"/>
              <a:t>Projection des risques</a:t>
            </a:r>
            <a:endParaRPr lang="en-US" altLang="fr-FR" dirty="0"/>
          </a:p>
        </p:txBody>
      </p:sp>
      <p:sp>
        <p:nvSpPr>
          <p:cNvPr id="2" name="Espace réservé du contenu 1">
            <a:extLst>
              <a:ext uri="{FF2B5EF4-FFF2-40B4-BE49-F238E27FC236}">
                <a16:creationId xmlns:a16="http://schemas.microsoft.com/office/drawing/2014/main" id="{3396D8BD-275F-4436-8736-4C029D493516}"/>
              </a:ext>
            </a:extLst>
          </p:cNvPr>
          <p:cNvSpPr>
            <a:spLocks noGrp="1"/>
          </p:cNvSpPr>
          <p:nvPr>
            <p:ph idx="1"/>
            <p:custDataLst>
              <p:tags r:id="rId2"/>
            </p:custDataLst>
          </p:nvPr>
        </p:nvSpPr>
        <p:spPr/>
        <p:txBody>
          <a:bodyPr>
            <a:normAutofit fontScale="92500" lnSpcReduction="20000"/>
          </a:bodyPr>
          <a:lstStyle/>
          <a:p>
            <a:r>
              <a:rPr lang="fr-CA" altLang="fr-FR" dirty="0"/>
              <a:t>Estimer </a:t>
            </a:r>
          </a:p>
          <a:p>
            <a:pPr lvl="1"/>
            <a:r>
              <a:rPr lang="fr-CA" altLang="fr-FR" dirty="0"/>
              <a:t>la probabilité qu’un risque survienne</a:t>
            </a:r>
          </a:p>
          <a:p>
            <a:pPr lvl="1"/>
            <a:r>
              <a:rPr lang="fr-CA" altLang="fr-FR" dirty="0"/>
              <a:t>son impact sur le projet sur une échelle de 1 à 4</a:t>
            </a:r>
          </a:p>
          <a:p>
            <a:pPr marL="1371600" lvl="2" indent="-457200">
              <a:buFont typeface="+mj-lt"/>
              <a:buAutoNum type="arabicPeriod"/>
            </a:pPr>
            <a:r>
              <a:rPr lang="fr-CA" altLang="fr-FR" dirty="0"/>
              <a:t>catastrophique</a:t>
            </a:r>
          </a:p>
          <a:p>
            <a:pPr marL="1371600" lvl="2" indent="-457200">
              <a:buFont typeface="+mj-lt"/>
              <a:buAutoNum type="arabicPeriod"/>
            </a:pPr>
            <a:r>
              <a:rPr lang="fr-CA" altLang="fr-FR" dirty="0"/>
              <a:t>critique</a:t>
            </a:r>
          </a:p>
          <a:p>
            <a:pPr marL="1371600" lvl="2" indent="-457200">
              <a:buFont typeface="+mj-lt"/>
              <a:buAutoNum type="arabicPeriod"/>
            </a:pPr>
            <a:r>
              <a:rPr lang="fr-CA" altLang="fr-FR" dirty="0"/>
              <a:t>marginal</a:t>
            </a:r>
          </a:p>
          <a:p>
            <a:pPr marL="1371600" lvl="2" indent="-457200">
              <a:buFont typeface="+mj-lt"/>
              <a:buAutoNum type="arabicPeriod"/>
            </a:pPr>
            <a:r>
              <a:rPr lang="fr-CA" altLang="fr-FR" dirty="0"/>
              <a:t>négligeable</a:t>
            </a:r>
          </a:p>
          <a:p>
            <a:r>
              <a:rPr lang="fr-CA" altLang="fr-FR" dirty="0"/>
              <a:t>Trier la table suivant la probabilité et l’impact</a:t>
            </a:r>
          </a:p>
          <a:p>
            <a:r>
              <a:rPr lang="fr-CA" altLang="fr-FR" dirty="0"/>
              <a:t>Concept de « </a:t>
            </a:r>
            <a:r>
              <a:rPr lang="en-CA" altLang="fr-FR" dirty="0"/>
              <a:t>Risk Exposure </a:t>
            </a:r>
            <a:r>
              <a:rPr lang="fr-CA" altLang="fr-FR" dirty="0"/>
              <a:t>» (RE)</a:t>
            </a:r>
          </a:p>
          <a:p>
            <a:pPr lvl="1"/>
            <a:r>
              <a:rPr lang="fr-CA" altLang="fr-FR" dirty="0"/>
              <a:t>RE = P * C où </a:t>
            </a:r>
          </a:p>
          <a:p>
            <a:pPr lvl="2"/>
            <a:r>
              <a:rPr lang="fr-CA" altLang="fr-FR" dirty="0"/>
              <a:t>P est la probabilité du risque </a:t>
            </a:r>
          </a:p>
          <a:p>
            <a:pPr lvl="2"/>
            <a:r>
              <a:rPr lang="fr-CA" altLang="fr-FR" dirty="0"/>
              <a:t>C est le coût du risque pour le projet</a:t>
            </a:r>
          </a:p>
          <a:p>
            <a:endParaRPr lang="fr-CA" dirty="0"/>
          </a:p>
        </p:txBody>
      </p:sp>
      <p:sp>
        <p:nvSpPr>
          <p:cNvPr id="16387"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791BC8C-69F8-4BD7-8676-DDA254F07FC6}" type="slidenum">
              <a:rPr lang="en-US" altLang="en-US" smtClean="0"/>
              <a:pPr/>
              <a:t>26</a:t>
            </a:fld>
            <a:endParaRPr lang="en-US" altLang="en-US"/>
          </a:p>
        </p:txBody>
      </p:sp>
      <p:sp>
        <p:nvSpPr>
          <p:cNvPr id="16389" name="Rectangle 21"/>
          <p:cNvSpPr>
            <a:spLocks noChangeArrowheads="1"/>
          </p:cNvSpPr>
          <p:nvPr>
            <p:custDataLst>
              <p:tags r:id="rId4"/>
            </p:custDataLst>
          </p:nvPr>
        </p:nvSpPr>
        <p:spPr bwMode="auto">
          <a:xfrm>
            <a:off x="304800" y="10668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dirty="0"/>
          </a:p>
        </p:txBody>
      </p:sp>
      <p:pic>
        <p:nvPicPr>
          <p:cNvPr id="7" name="Image 6">
            <a:extLst>
              <a:ext uri="{FF2B5EF4-FFF2-40B4-BE49-F238E27FC236}">
                <a16:creationId xmlns:a16="http://schemas.microsoft.com/office/drawing/2014/main" id="{5A061745-1BDC-4D82-BC9F-7DF6A53FA853}"/>
              </a:ext>
            </a:extLst>
          </p:cNvPr>
          <p:cNvPicPr>
            <a:picLocks noChangeAspect="1"/>
          </p:cNvPicPr>
          <p:nvPr>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5868144" y="4471398"/>
            <a:ext cx="3039188" cy="214634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8"/>
          <p:cNvSpPr>
            <a:spLocks noGrp="1" noChangeArrowheads="1"/>
          </p:cNvSpPr>
          <p:nvPr>
            <p:ph type="title"/>
            <p:custDataLst>
              <p:tags r:id="rId1"/>
            </p:custDataLst>
          </p:nvPr>
        </p:nvSpPr>
        <p:spPr/>
        <p:txBody>
          <a:bodyPr>
            <a:normAutofit fontScale="90000"/>
          </a:bodyPr>
          <a:lstStyle/>
          <a:p>
            <a:r>
              <a:rPr lang="fr-CA" altLang="fr-FR" dirty="0"/>
              <a:t>Atténuation, contrôle et gestion de risques</a:t>
            </a:r>
          </a:p>
        </p:txBody>
      </p:sp>
      <p:sp>
        <p:nvSpPr>
          <p:cNvPr id="9" name="Espace réservé du contenu 8">
            <a:extLst>
              <a:ext uri="{FF2B5EF4-FFF2-40B4-BE49-F238E27FC236}">
                <a16:creationId xmlns:a16="http://schemas.microsoft.com/office/drawing/2014/main" id="{7FB5F85B-B213-40BA-BF4C-5BB740C8706B}"/>
              </a:ext>
            </a:extLst>
          </p:cNvPr>
          <p:cNvSpPr>
            <a:spLocks noGrp="1"/>
          </p:cNvSpPr>
          <p:nvPr>
            <p:ph idx="1"/>
            <p:custDataLst>
              <p:tags r:id="rId2"/>
            </p:custDataLst>
          </p:nvPr>
        </p:nvSpPr>
        <p:spPr/>
        <p:txBody>
          <a:bodyPr>
            <a:normAutofit/>
          </a:bodyPr>
          <a:lstStyle/>
          <a:p>
            <a:r>
              <a:rPr lang="fr-CA" altLang="fr-FR" b="1" dirty="0"/>
              <a:t>Atténuation</a:t>
            </a:r>
            <a:r>
              <a:rPr lang="fr-CA" altLang="fr-FR" dirty="0"/>
              <a:t> - comment pouvons-nous éviter le risque?</a:t>
            </a:r>
          </a:p>
          <a:p>
            <a:r>
              <a:rPr lang="fr-CA" altLang="fr-FR" b="1" dirty="0"/>
              <a:t>Contrôle</a:t>
            </a:r>
            <a:r>
              <a:rPr lang="fr-CA" altLang="fr-FR" dirty="0"/>
              <a:t> - quels facteurs pouvons-nous suivre qui nous permettront de déterminer si le risque devient plus ou moins probable?</a:t>
            </a:r>
          </a:p>
          <a:p>
            <a:r>
              <a:rPr lang="fr-CA" altLang="fr-FR" b="1" dirty="0"/>
              <a:t>Gestion</a:t>
            </a:r>
            <a:r>
              <a:rPr lang="fr-CA" altLang="fr-FR" dirty="0"/>
              <a:t> - quels plans d’urgence avons-nous si le risque devient une réalité?</a:t>
            </a:r>
            <a:endParaRPr lang="fr-CA" dirty="0"/>
          </a:p>
        </p:txBody>
      </p:sp>
      <p:sp>
        <p:nvSpPr>
          <p:cNvPr id="1536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FBA12A3-3D1F-4D5F-A9E4-A30A3201C534}" type="slidenum">
              <a:rPr lang="en-US" altLang="en-US" smtClean="0"/>
              <a:pPr/>
              <a:t>27</a:t>
            </a:fld>
            <a:endParaRPr lang="en-US" altLang="en-US" dirty="0"/>
          </a:p>
        </p:txBody>
      </p:sp>
      <p:sp>
        <p:nvSpPr>
          <p:cNvPr id="15375" name="Rectangle 20"/>
          <p:cNvSpPr>
            <a:spLocks noChangeArrowheads="1"/>
          </p:cNvSpPr>
          <p:nvPr>
            <p:custDataLst>
              <p:tags r:id="rId4"/>
            </p:custDataLst>
          </p:nvPr>
        </p:nvSpPr>
        <p:spPr bwMode="auto">
          <a:xfrm>
            <a:off x="208625" y="2286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spTree>
    <p:extLst>
      <p:ext uri="{BB962C8B-B14F-4D97-AF65-F5344CB8AC3E}">
        <p14:creationId xmlns:p14="http://schemas.microsoft.com/office/powerpoint/2010/main" val="1162817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type="title"/>
            <p:custDataLst>
              <p:tags r:id="rId1"/>
            </p:custDataLst>
          </p:nvPr>
        </p:nvSpPr>
        <p:spPr/>
        <p:txBody>
          <a:bodyPr/>
          <a:lstStyle/>
          <a:p>
            <a:r>
              <a:rPr lang="fr-CA" altLang="fr-FR" dirty="0"/>
              <a:t>Atténuation des risques</a:t>
            </a:r>
            <a:endParaRPr lang="en-US" altLang="fr-FR" dirty="0"/>
          </a:p>
        </p:txBody>
      </p:sp>
      <p:sp>
        <p:nvSpPr>
          <p:cNvPr id="2" name="Espace réservé du contenu 1">
            <a:extLst>
              <a:ext uri="{FF2B5EF4-FFF2-40B4-BE49-F238E27FC236}">
                <a16:creationId xmlns:a16="http://schemas.microsoft.com/office/drawing/2014/main" id="{DE765CB7-4C68-427B-80A6-9BD064F4891C}"/>
              </a:ext>
            </a:extLst>
          </p:cNvPr>
          <p:cNvSpPr>
            <a:spLocks noGrp="1"/>
          </p:cNvSpPr>
          <p:nvPr>
            <p:ph idx="1"/>
            <p:custDataLst>
              <p:tags r:id="rId2"/>
            </p:custDataLst>
          </p:nvPr>
        </p:nvSpPr>
        <p:spPr/>
        <p:txBody>
          <a:bodyPr>
            <a:normAutofit/>
          </a:bodyPr>
          <a:lstStyle/>
          <a:p>
            <a:r>
              <a:rPr lang="fr-CA" altLang="fr-FR" dirty="0"/>
              <a:t>Une fois calculé le risque global d’un projet, comment diminuer le risque d’échec?</a:t>
            </a:r>
          </a:p>
          <a:p>
            <a:r>
              <a:rPr lang="fr-CA" altLang="fr-FR" dirty="0"/>
              <a:t>Stratégies d’atténuation de risque</a:t>
            </a:r>
          </a:p>
          <a:p>
            <a:pPr lvl="1"/>
            <a:r>
              <a:rPr lang="fr-CA" altLang="fr-FR" dirty="0"/>
              <a:t>réduction</a:t>
            </a:r>
          </a:p>
          <a:p>
            <a:pPr lvl="1"/>
            <a:r>
              <a:rPr lang="fr-CA" altLang="fr-FR" dirty="0"/>
              <a:t>protection</a:t>
            </a:r>
          </a:p>
          <a:p>
            <a:pPr lvl="1"/>
            <a:r>
              <a:rPr lang="fr-CA" altLang="fr-FR" dirty="0"/>
              <a:t>transfert du risque</a:t>
            </a:r>
          </a:p>
          <a:p>
            <a:pPr lvl="1"/>
            <a:r>
              <a:rPr lang="fr-CA" altLang="fr-FR" dirty="0"/>
              <a:t>épargne</a:t>
            </a:r>
          </a:p>
          <a:p>
            <a:pPr lvl="1"/>
            <a:endParaRPr lang="fr-CA" dirty="0"/>
          </a:p>
        </p:txBody>
      </p:sp>
      <p:sp>
        <p:nvSpPr>
          <p:cNvPr id="17411"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CACCAB9-E490-4D5D-AA06-50D6730157C9}" type="slidenum">
              <a:rPr lang="en-US" altLang="en-US" smtClean="0"/>
              <a:pPr/>
              <a:t>28</a:t>
            </a:fld>
            <a:endParaRPr lang="en-US" altLang="en-US"/>
          </a:p>
        </p:txBody>
      </p:sp>
      <p:sp>
        <p:nvSpPr>
          <p:cNvPr id="17412" name="Rectangle 2"/>
          <p:cNvSpPr>
            <a:spLocks noChangeArrowheads="1"/>
          </p:cNvSpPr>
          <p:nvPr>
            <p:custDataLst>
              <p:tags r:id="rId4"/>
            </p:custDataLst>
          </p:nvPr>
        </p:nvSpPr>
        <p:spPr bwMode="auto">
          <a:xfrm>
            <a:off x="381000" y="114300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dirty="0"/>
          </a:p>
        </p:txBody>
      </p:sp>
      <p:pic>
        <p:nvPicPr>
          <p:cNvPr id="9" name="Image 8">
            <a:extLst>
              <a:ext uri="{FF2B5EF4-FFF2-40B4-BE49-F238E27FC236}">
                <a16:creationId xmlns:a16="http://schemas.microsoft.com/office/drawing/2014/main" id="{04F1D0A9-FE4F-41D1-B714-6E41AB0E8882}"/>
              </a:ext>
            </a:extLst>
          </p:cNvPr>
          <p:cNvPicPr>
            <a:picLocks noChangeAspect="1"/>
          </p:cNvPicPr>
          <p:nvPr>
            <p:custDataLst>
              <p:tags r:id="rId5"/>
            </p:custDataLst>
          </p:nvPr>
        </p:nvPicPr>
        <p:blipFill>
          <a:blip r:embed="rId7"/>
          <a:stretch>
            <a:fillRect/>
          </a:stretch>
        </p:blipFill>
        <p:spPr>
          <a:xfrm>
            <a:off x="5147469" y="2951627"/>
            <a:ext cx="3252525" cy="32525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type="title"/>
            <p:custDataLst>
              <p:tags r:id="rId1"/>
            </p:custDataLst>
          </p:nvPr>
        </p:nvSpPr>
        <p:spPr/>
        <p:txBody>
          <a:bodyPr>
            <a:normAutofit fontScale="90000"/>
          </a:bodyPr>
          <a:lstStyle/>
          <a:p>
            <a:r>
              <a:rPr lang="fr-CA" altLang="fr-FR" dirty="0"/>
              <a:t>Atténuation de risques - Réduction</a:t>
            </a:r>
            <a:endParaRPr lang="en-US" altLang="fr-FR" dirty="0"/>
          </a:p>
        </p:txBody>
      </p:sp>
      <p:sp>
        <p:nvSpPr>
          <p:cNvPr id="2" name="Espace réservé du contenu 1">
            <a:extLst>
              <a:ext uri="{FF2B5EF4-FFF2-40B4-BE49-F238E27FC236}">
                <a16:creationId xmlns:a16="http://schemas.microsoft.com/office/drawing/2014/main" id="{DE765CB7-4C68-427B-80A6-9BD064F4891C}"/>
              </a:ext>
            </a:extLst>
          </p:cNvPr>
          <p:cNvSpPr>
            <a:spLocks noGrp="1"/>
          </p:cNvSpPr>
          <p:nvPr>
            <p:ph idx="1"/>
            <p:custDataLst>
              <p:tags r:id="rId2"/>
            </p:custDataLst>
          </p:nvPr>
        </p:nvSpPr>
        <p:spPr>
          <a:xfrm>
            <a:off x="228600" y="1403874"/>
            <a:ext cx="8686800" cy="4876800"/>
          </a:xfrm>
        </p:spPr>
        <p:txBody>
          <a:bodyPr>
            <a:normAutofit fontScale="70000" lnSpcReduction="20000"/>
          </a:bodyPr>
          <a:lstStyle/>
          <a:p>
            <a:r>
              <a:rPr lang="fr-CA" altLang="fr-FR" dirty="0"/>
              <a:t>Diminuer </a:t>
            </a:r>
          </a:p>
          <a:p>
            <a:pPr lvl="1"/>
            <a:r>
              <a:rPr lang="fr-CA" altLang="fr-FR" dirty="0"/>
              <a:t>la probabilité du risque </a:t>
            </a:r>
          </a:p>
          <a:p>
            <a:pPr lvl="1"/>
            <a:r>
              <a:rPr lang="fr-CA" altLang="fr-FR" dirty="0"/>
              <a:t>ou l’ampleur de ses conséquences</a:t>
            </a:r>
          </a:p>
          <a:p>
            <a:r>
              <a:rPr lang="fr-CA" altLang="fr-FR" dirty="0"/>
              <a:t>Risque direct</a:t>
            </a:r>
          </a:p>
          <a:p>
            <a:pPr lvl="1"/>
            <a:r>
              <a:rPr lang="fr-CA" altLang="fr-FR" dirty="0"/>
              <a:t>on le contrôle</a:t>
            </a:r>
          </a:p>
          <a:p>
            <a:pPr lvl="1"/>
            <a:r>
              <a:rPr lang="fr-CA" altLang="fr-FR" dirty="0"/>
              <a:t>on peut alors affecter des ressources</a:t>
            </a:r>
          </a:p>
          <a:p>
            <a:pPr lvl="1"/>
            <a:r>
              <a:rPr lang="fr-CA" altLang="fr-FR" dirty="0"/>
              <a:t>ex. </a:t>
            </a:r>
          </a:p>
          <a:p>
            <a:pPr lvl="2"/>
            <a:r>
              <a:rPr lang="fr-CA" altLang="fr-FR" dirty="0"/>
              <a:t>risque sur la qualité du logiciel : faire de la V&amp;V</a:t>
            </a:r>
          </a:p>
          <a:p>
            <a:pPr lvl="2"/>
            <a:r>
              <a:rPr lang="fr-CA" altLang="fr-FR" dirty="0"/>
              <a:t>risque sur l’échéance : prendre des gens plus performants</a:t>
            </a:r>
          </a:p>
          <a:p>
            <a:r>
              <a:rPr lang="fr-CA" altLang="fr-FR" dirty="0"/>
              <a:t>Risque indirect</a:t>
            </a:r>
          </a:p>
          <a:p>
            <a:pPr lvl="1"/>
            <a:r>
              <a:rPr lang="fr-CA" altLang="fr-FR" dirty="0"/>
              <a:t>on ne le contrôle pas</a:t>
            </a:r>
          </a:p>
          <a:p>
            <a:pPr lvl="1"/>
            <a:r>
              <a:rPr lang="fr-CA" altLang="fr-FR" dirty="0"/>
              <a:t>utiliser d’autres moyens que l’affectation de ressources</a:t>
            </a:r>
          </a:p>
          <a:p>
            <a:pPr lvl="1"/>
            <a:r>
              <a:rPr lang="fr-CA" altLang="fr-FR" dirty="0"/>
              <a:t>ex.</a:t>
            </a:r>
          </a:p>
          <a:p>
            <a:pPr lvl="2"/>
            <a:r>
              <a:rPr lang="fr-CA" altLang="fr-FR" dirty="0"/>
              <a:t>risque que le personnel du projet soit retiré : lobbying auprès de la direction</a:t>
            </a:r>
          </a:p>
          <a:p>
            <a:endParaRPr lang="fr-CA" dirty="0"/>
          </a:p>
        </p:txBody>
      </p:sp>
      <p:sp>
        <p:nvSpPr>
          <p:cNvPr id="17411"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CACCAB9-E490-4D5D-AA06-50D6730157C9}" type="slidenum">
              <a:rPr lang="en-US" altLang="en-US" smtClean="0"/>
              <a:pPr/>
              <a:t>29</a:t>
            </a:fld>
            <a:endParaRPr lang="en-US" altLang="en-US"/>
          </a:p>
        </p:txBody>
      </p:sp>
      <p:sp>
        <p:nvSpPr>
          <p:cNvPr id="17412" name="Rectangle 2"/>
          <p:cNvSpPr>
            <a:spLocks noChangeArrowheads="1"/>
          </p:cNvSpPr>
          <p:nvPr>
            <p:custDataLst>
              <p:tags r:id="rId4"/>
            </p:custDataLst>
          </p:nvPr>
        </p:nvSpPr>
        <p:spPr bwMode="auto">
          <a:xfrm>
            <a:off x="381000" y="114300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dirty="0"/>
          </a:p>
        </p:txBody>
      </p:sp>
      <p:sp>
        <p:nvSpPr>
          <p:cNvPr id="6" name="Flèche : bas 5">
            <a:extLst>
              <a:ext uri="{FF2B5EF4-FFF2-40B4-BE49-F238E27FC236}">
                <a16:creationId xmlns:a16="http://schemas.microsoft.com/office/drawing/2014/main" id="{1277FBCE-E5B1-466A-AE76-F89D26E6ADFE}"/>
              </a:ext>
            </a:extLst>
          </p:cNvPr>
          <p:cNvSpPr/>
          <p:nvPr>
            <p:custDataLst>
              <p:tags r:id="rId5"/>
            </p:custDataLst>
          </p:nvPr>
        </p:nvSpPr>
        <p:spPr>
          <a:xfrm>
            <a:off x="7412850" y="1988840"/>
            <a:ext cx="900100" cy="13321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012729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3"/>
          <p:cNvSpPr>
            <a:spLocks noGrp="1" noChangeArrowheads="1"/>
          </p:cNvSpPr>
          <p:nvPr>
            <p:ph type="title"/>
            <p:custDataLst>
              <p:tags r:id="rId1"/>
            </p:custDataLst>
          </p:nvPr>
        </p:nvSpPr>
        <p:spPr/>
        <p:txBody>
          <a:bodyPr>
            <a:normAutofit/>
          </a:bodyPr>
          <a:lstStyle/>
          <a:p>
            <a:r>
              <a:rPr lang="fr-CA" altLang="fr-FR" dirty="0"/>
              <a:t>Définition intuitive du risque</a:t>
            </a:r>
            <a:endParaRPr lang="en-US" altLang="fr-FR" dirty="0"/>
          </a:p>
        </p:txBody>
      </p:sp>
      <p:sp>
        <p:nvSpPr>
          <p:cNvPr id="9" name="Espace réservé du contenu 8">
            <a:extLst>
              <a:ext uri="{FF2B5EF4-FFF2-40B4-BE49-F238E27FC236}">
                <a16:creationId xmlns:a16="http://schemas.microsoft.com/office/drawing/2014/main" id="{133C7C7C-629C-417A-8AD8-0046695626D2}"/>
              </a:ext>
            </a:extLst>
          </p:cNvPr>
          <p:cNvSpPr>
            <a:spLocks noGrp="1"/>
          </p:cNvSpPr>
          <p:nvPr>
            <p:ph idx="1"/>
            <p:custDataLst>
              <p:tags r:id="rId2"/>
            </p:custDataLst>
          </p:nvPr>
        </p:nvSpPr>
        <p:spPr/>
        <p:txBody>
          <a:bodyPr>
            <a:normAutofit/>
          </a:bodyPr>
          <a:lstStyle/>
          <a:p>
            <a:r>
              <a:rPr lang="fr-CA" altLang="fr-FR" dirty="0"/>
              <a:t>Probabilité </a:t>
            </a:r>
          </a:p>
          <a:p>
            <a:pPr lvl="1"/>
            <a:r>
              <a:rPr lang="fr-CA" altLang="fr-FR" dirty="0"/>
              <a:t>de faire échouer le projet </a:t>
            </a:r>
          </a:p>
          <a:p>
            <a:pPr lvl="1"/>
            <a:r>
              <a:rPr lang="fr-CA" altLang="fr-FR" dirty="0"/>
              <a:t>ou certains aspects du projet</a:t>
            </a:r>
          </a:p>
          <a:p>
            <a:pPr lvl="2"/>
            <a:r>
              <a:rPr lang="fr-CA" altLang="fr-FR" dirty="0"/>
              <a:t>coût</a:t>
            </a:r>
          </a:p>
          <a:p>
            <a:pPr lvl="2"/>
            <a:r>
              <a:rPr lang="fr-CA" altLang="fr-FR" dirty="0"/>
              <a:t>qualité</a:t>
            </a:r>
          </a:p>
          <a:p>
            <a:pPr lvl="2"/>
            <a:r>
              <a:rPr lang="fr-CA" altLang="fr-FR" dirty="0"/>
              <a:t>…</a:t>
            </a:r>
          </a:p>
          <a:p>
            <a:r>
              <a:rPr lang="fr-CA" altLang="fr-FR" dirty="0"/>
              <a:t>L’incertitude est le facteur majeur du risque</a:t>
            </a:r>
          </a:p>
          <a:p>
            <a:endParaRPr lang="fr-CA"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B33F436-C198-4B04-A3E8-39F4D6CA4873}" type="slidenum">
              <a:rPr lang="en-US" altLang="en-US" smtClean="0"/>
              <a:pPr/>
              <a:t>3</a:t>
            </a:fld>
            <a:endParaRPr lang="en-US" altLang="en-US"/>
          </a:p>
        </p:txBody>
      </p:sp>
      <p:sp>
        <p:nvSpPr>
          <p:cNvPr id="5125" name="Rectangle 34"/>
          <p:cNvSpPr>
            <a:spLocks noChangeArrowheads="1"/>
          </p:cNvSpPr>
          <p:nvPr>
            <p:custDataLst>
              <p:tags r:id="rId4"/>
            </p:custDataLst>
          </p:nvPr>
        </p:nvSpPr>
        <p:spPr bwMode="auto">
          <a:xfrm>
            <a:off x="381000" y="8382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en-US" altLang="fr-FR" sz="1900" dirty="0"/>
          </a:p>
        </p:txBody>
      </p:sp>
      <p:pic>
        <p:nvPicPr>
          <p:cNvPr id="3" name="Image 2">
            <a:extLst>
              <a:ext uri="{FF2B5EF4-FFF2-40B4-BE49-F238E27FC236}">
                <a16:creationId xmlns:a16="http://schemas.microsoft.com/office/drawing/2014/main" id="{A8EC0CD5-4FAB-4B25-B287-119C5950D03A}"/>
              </a:ext>
            </a:extLst>
          </p:cNvPr>
          <p:cNvPicPr>
            <a:picLocks noChangeAspect="1"/>
          </p:cNvPicPr>
          <p:nvPr>
            <p:custDataLst>
              <p:tags r:id="rId5"/>
            </p:custDataLst>
          </p:nvPr>
        </p:nvPicPr>
        <p:blipFill>
          <a:blip r:embed="rId7">
            <a:extLst>
              <a:ext uri="{28A0092B-C50C-407E-A947-70E740481C1C}">
                <a14:useLocalDpi xmlns:a14="http://schemas.microsoft.com/office/drawing/2010/main" val="0"/>
              </a:ext>
            </a:extLst>
          </a:blip>
          <a:stretch>
            <a:fillRect/>
          </a:stretch>
        </p:blipFill>
        <p:spPr>
          <a:xfrm>
            <a:off x="5976156" y="1796207"/>
            <a:ext cx="2326305" cy="2054932"/>
          </a:xfrm>
          <a:prstGeom prst="rect">
            <a:avLst/>
          </a:prstGeom>
        </p:spPr>
      </p:pic>
    </p:spTree>
    <p:extLst>
      <p:ext uri="{BB962C8B-B14F-4D97-AF65-F5344CB8AC3E}">
        <p14:creationId xmlns:p14="http://schemas.microsoft.com/office/powerpoint/2010/main" val="3085742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type="title"/>
            <p:custDataLst>
              <p:tags r:id="rId1"/>
            </p:custDataLst>
          </p:nvPr>
        </p:nvSpPr>
        <p:spPr/>
        <p:txBody>
          <a:bodyPr>
            <a:normAutofit fontScale="90000"/>
          </a:bodyPr>
          <a:lstStyle/>
          <a:p>
            <a:r>
              <a:rPr lang="fr-CA" altLang="fr-FR" dirty="0"/>
              <a:t>Atténuation de risques - Protection</a:t>
            </a:r>
            <a:endParaRPr lang="en-US" altLang="fr-FR" dirty="0"/>
          </a:p>
        </p:txBody>
      </p:sp>
      <p:sp>
        <p:nvSpPr>
          <p:cNvPr id="2" name="Espace réservé du contenu 1">
            <a:extLst>
              <a:ext uri="{FF2B5EF4-FFF2-40B4-BE49-F238E27FC236}">
                <a16:creationId xmlns:a16="http://schemas.microsoft.com/office/drawing/2014/main" id="{EE07FA0B-C788-466F-BFEE-5921FBBAD928}"/>
              </a:ext>
            </a:extLst>
          </p:cNvPr>
          <p:cNvSpPr>
            <a:spLocks noGrp="1"/>
          </p:cNvSpPr>
          <p:nvPr>
            <p:ph idx="1"/>
            <p:custDataLst>
              <p:tags r:id="rId2"/>
            </p:custDataLst>
          </p:nvPr>
        </p:nvSpPr>
        <p:spPr/>
        <p:txBody>
          <a:bodyPr/>
          <a:lstStyle/>
          <a:p>
            <a:r>
              <a:rPr lang="fr-CA" altLang="fr-FR" dirty="0"/>
              <a:t>Limiter l’effet du risque</a:t>
            </a:r>
          </a:p>
          <a:p>
            <a:r>
              <a:rPr lang="fr-CA" altLang="fr-FR" dirty="0"/>
              <a:t>Ex.</a:t>
            </a:r>
          </a:p>
          <a:p>
            <a:pPr lvl="1"/>
            <a:r>
              <a:rPr lang="fr-CA" altLang="fr-FR" dirty="0"/>
              <a:t>risque d’erreur dans l’accès à des données communes</a:t>
            </a:r>
          </a:p>
          <a:p>
            <a:pPr lvl="1"/>
            <a:r>
              <a:rPr lang="fr-CA" altLang="fr-FR" dirty="0"/>
              <a:t>utiliser les techniques d’encapsulation</a:t>
            </a:r>
          </a:p>
          <a:p>
            <a:endParaRPr lang="fr-CA" dirty="0"/>
          </a:p>
        </p:txBody>
      </p:sp>
      <p:sp>
        <p:nvSpPr>
          <p:cNvPr id="18435"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F11EB57-348B-48F3-9D62-95EFE66606A3}" type="slidenum">
              <a:rPr lang="en-US" altLang="en-US" smtClean="0"/>
              <a:pPr/>
              <a:t>30</a:t>
            </a:fld>
            <a:endParaRPr lang="en-US" altLang="en-US"/>
          </a:p>
        </p:txBody>
      </p:sp>
      <p:sp>
        <p:nvSpPr>
          <p:cNvPr id="18436" name="Rectangle 2"/>
          <p:cNvSpPr>
            <a:spLocks noChangeArrowheads="1"/>
          </p:cNvSpPr>
          <p:nvPr>
            <p:custDataLst>
              <p:tags r:id="rId4"/>
            </p:custDataLst>
          </p:nvPr>
        </p:nvSpPr>
        <p:spPr bwMode="auto">
          <a:xfrm>
            <a:off x="381000" y="1219200"/>
            <a:ext cx="8229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spcBef>
                <a:spcPct val="20000"/>
              </a:spcBef>
              <a:buClr>
                <a:schemeClr val="accent2"/>
              </a:buClr>
              <a:buSzPct val="70000"/>
              <a:buFont typeface="Wingdings" pitchFamily="2" charset="2"/>
              <a:buChar char="l"/>
            </a:pPr>
            <a:endParaRPr lang="fr-CA" altLang="fr-FR" dirty="0"/>
          </a:p>
        </p:txBody>
      </p:sp>
      <p:pic>
        <p:nvPicPr>
          <p:cNvPr id="7" name="Image 6">
            <a:extLst>
              <a:ext uri="{FF2B5EF4-FFF2-40B4-BE49-F238E27FC236}">
                <a16:creationId xmlns:a16="http://schemas.microsoft.com/office/drawing/2014/main" id="{E81B65DC-1542-4212-9C2C-0BA0C9640EF4}"/>
              </a:ext>
            </a:extLst>
          </p:cNvPr>
          <p:cNvPicPr>
            <a:picLocks noChangeAspect="1"/>
          </p:cNvPicPr>
          <p:nvPr>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3848100" y="3863454"/>
            <a:ext cx="1762203" cy="2492896"/>
          </a:xfrm>
          <a:prstGeom prst="rect">
            <a:avLst/>
          </a:prstGeom>
        </p:spPr>
      </p:pic>
    </p:spTree>
    <p:extLst>
      <p:ext uri="{BB962C8B-B14F-4D97-AF65-F5344CB8AC3E}">
        <p14:creationId xmlns:p14="http://schemas.microsoft.com/office/powerpoint/2010/main" val="366128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type="title"/>
            <p:custDataLst>
              <p:tags r:id="rId1"/>
            </p:custDataLst>
          </p:nvPr>
        </p:nvSpPr>
        <p:spPr/>
        <p:txBody>
          <a:bodyPr>
            <a:normAutofit fontScale="90000"/>
          </a:bodyPr>
          <a:lstStyle/>
          <a:p>
            <a:r>
              <a:rPr lang="fr-CA" altLang="fr-FR" dirty="0"/>
              <a:t>Atténuation de risques - Transfert</a:t>
            </a:r>
            <a:endParaRPr lang="en-US" altLang="fr-FR" dirty="0"/>
          </a:p>
        </p:txBody>
      </p:sp>
      <p:sp>
        <p:nvSpPr>
          <p:cNvPr id="2" name="Espace réservé du contenu 1">
            <a:extLst>
              <a:ext uri="{FF2B5EF4-FFF2-40B4-BE49-F238E27FC236}">
                <a16:creationId xmlns:a16="http://schemas.microsoft.com/office/drawing/2014/main" id="{EE07FA0B-C788-466F-BFEE-5921FBBAD928}"/>
              </a:ext>
            </a:extLst>
          </p:cNvPr>
          <p:cNvSpPr>
            <a:spLocks noGrp="1"/>
          </p:cNvSpPr>
          <p:nvPr>
            <p:ph idx="1"/>
            <p:custDataLst>
              <p:tags r:id="rId2"/>
            </p:custDataLst>
          </p:nvPr>
        </p:nvSpPr>
        <p:spPr/>
        <p:txBody>
          <a:bodyPr/>
          <a:lstStyle/>
          <a:p>
            <a:r>
              <a:rPr lang="fr-CA" altLang="fr-FR" dirty="0"/>
              <a:t>Partager les conséquences du risque</a:t>
            </a:r>
          </a:p>
          <a:p>
            <a:r>
              <a:rPr lang="fr-CA" altLang="fr-FR" dirty="0"/>
              <a:t>Ex.</a:t>
            </a:r>
          </a:p>
          <a:p>
            <a:pPr lvl="1"/>
            <a:r>
              <a:rPr lang="fr-CA" altLang="fr-FR" dirty="0"/>
              <a:t>une partie de l’application est difficile à programmer</a:t>
            </a:r>
          </a:p>
          <a:p>
            <a:pPr lvl="1"/>
            <a:r>
              <a:rPr lang="fr-CA" altLang="fr-FR" dirty="0"/>
              <a:t>la rendre manuelle et faire participer l’utilisateur</a:t>
            </a:r>
          </a:p>
          <a:p>
            <a:endParaRPr lang="fr-CA" dirty="0"/>
          </a:p>
        </p:txBody>
      </p:sp>
      <p:sp>
        <p:nvSpPr>
          <p:cNvPr id="18435"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F11EB57-348B-48F3-9D62-95EFE66606A3}" type="slidenum">
              <a:rPr lang="en-US" altLang="en-US" smtClean="0"/>
              <a:pPr/>
              <a:t>31</a:t>
            </a:fld>
            <a:endParaRPr lang="en-US" altLang="en-US"/>
          </a:p>
        </p:txBody>
      </p:sp>
      <p:sp>
        <p:nvSpPr>
          <p:cNvPr id="18436" name="Rectangle 2"/>
          <p:cNvSpPr>
            <a:spLocks noChangeArrowheads="1"/>
          </p:cNvSpPr>
          <p:nvPr>
            <p:custDataLst>
              <p:tags r:id="rId4"/>
            </p:custDataLst>
          </p:nvPr>
        </p:nvSpPr>
        <p:spPr bwMode="auto">
          <a:xfrm>
            <a:off x="381000" y="1219200"/>
            <a:ext cx="8229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spcBef>
                <a:spcPct val="20000"/>
              </a:spcBef>
              <a:buClr>
                <a:schemeClr val="accent2"/>
              </a:buClr>
              <a:buSzPct val="70000"/>
              <a:buFont typeface="Wingdings" pitchFamily="2" charset="2"/>
              <a:buChar char="l"/>
            </a:pPr>
            <a:endParaRPr lang="fr-CA" altLang="fr-FR" dirty="0"/>
          </a:p>
        </p:txBody>
      </p:sp>
      <p:pic>
        <p:nvPicPr>
          <p:cNvPr id="7" name="Image 6">
            <a:extLst>
              <a:ext uri="{FF2B5EF4-FFF2-40B4-BE49-F238E27FC236}">
                <a16:creationId xmlns:a16="http://schemas.microsoft.com/office/drawing/2014/main" id="{BC836052-EDF8-43B6-9385-9742FBE27575}"/>
              </a:ext>
            </a:extLst>
          </p:cNvPr>
          <p:cNvPicPr>
            <a:picLocks noChangeAspect="1"/>
          </p:cNvPicPr>
          <p:nvPr>
            <p:custDataLst>
              <p:tags r:id="rId5"/>
            </p:custDataLst>
          </p:nvPr>
        </p:nvPicPr>
        <p:blipFill>
          <a:blip r:embed="rId7">
            <a:extLst>
              <a:ext uri="{28A0092B-C50C-407E-A947-70E740481C1C}">
                <a14:useLocalDpi xmlns:a14="http://schemas.microsoft.com/office/drawing/2010/main" val="0"/>
              </a:ext>
            </a:extLst>
          </a:blip>
          <a:stretch>
            <a:fillRect/>
          </a:stretch>
        </p:blipFill>
        <p:spPr>
          <a:xfrm>
            <a:off x="3347006" y="3736032"/>
            <a:ext cx="2449988" cy="254464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type="title"/>
            <p:custDataLst>
              <p:tags r:id="rId1"/>
            </p:custDataLst>
          </p:nvPr>
        </p:nvSpPr>
        <p:spPr/>
        <p:txBody>
          <a:bodyPr>
            <a:normAutofit fontScale="90000"/>
          </a:bodyPr>
          <a:lstStyle/>
          <a:p>
            <a:r>
              <a:rPr lang="fr-CA" altLang="fr-FR" dirty="0"/>
              <a:t>Atténuation de risques - Épargne</a:t>
            </a:r>
            <a:endParaRPr lang="en-US" altLang="fr-FR" dirty="0"/>
          </a:p>
        </p:txBody>
      </p:sp>
      <p:sp>
        <p:nvSpPr>
          <p:cNvPr id="2" name="Espace réservé du contenu 1">
            <a:extLst>
              <a:ext uri="{FF2B5EF4-FFF2-40B4-BE49-F238E27FC236}">
                <a16:creationId xmlns:a16="http://schemas.microsoft.com/office/drawing/2014/main" id="{EE07FA0B-C788-466F-BFEE-5921FBBAD928}"/>
              </a:ext>
            </a:extLst>
          </p:cNvPr>
          <p:cNvSpPr>
            <a:spLocks noGrp="1"/>
          </p:cNvSpPr>
          <p:nvPr>
            <p:ph idx="1"/>
            <p:custDataLst>
              <p:tags r:id="rId2"/>
            </p:custDataLst>
          </p:nvPr>
        </p:nvSpPr>
        <p:spPr/>
        <p:txBody>
          <a:bodyPr/>
          <a:lstStyle/>
          <a:p>
            <a:r>
              <a:rPr lang="fr-CA" altLang="fr-FR" dirty="0"/>
              <a:t>Financer le risque en constituant une réserve</a:t>
            </a:r>
          </a:p>
          <a:p>
            <a:r>
              <a:rPr lang="fr-CA" altLang="fr-FR" dirty="0"/>
              <a:t>Ex.</a:t>
            </a:r>
          </a:p>
          <a:p>
            <a:pPr lvl="1"/>
            <a:r>
              <a:rPr lang="fr-CA" altLang="fr-FR" dirty="0"/>
              <a:t>ne pas utiliser tous les jeux disponibles dans un CPM</a:t>
            </a:r>
          </a:p>
          <a:p>
            <a:pPr lvl="1"/>
            <a:r>
              <a:rPr lang="fr-CA" altLang="fr-FR" dirty="0"/>
              <a:t>en conserver une partie au cas où…</a:t>
            </a:r>
          </a:p>
          <a:p>
            <a:endParaRPr lang="fr-CA" dirty="0"/>
          </a:p>
        </p:txBody>
      </p:sp>
      <p:sp>
        <p:nvSpPr>
          <p:cNvPr id="18435"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F11EB57-348B-48F3-9D62-95EFE66606A3}" type="slidenum">
              <a:rPr lang="en-US" altLang="en-US" smtClean="0"/>
              <a:pPr/>
              <a:t>32</a:t>
            </a:fld>
            <a:endParaRPr lang="en-US" altLang="en-US" dirty="0"/>
          </a:p>
        </p:txBody>
      </p:sp>
      <p:sp>
        <p:nvSpPr>
          <p:cNvPr id="18436" name="Rectangle 2"/>
          <p:cNvSpPr>
            <a:spLocks noChangeArrowheads="1"/>
          </p:cNvSpPr>
          <p:nvPr>
            <p:custDataLst>
              <p:tags r:id="rId4"/>
            </p:custDataLst>
          </p:nvPr>
        </p:nvSpPr>
        <p:spPr bwMode="auto">
          <a:xfrm>
            <a:off x="381000" y="1219200"/>
            <a:ext cx="8229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spcBef>
                <a:spcPct val="20000"/>
              </a:spcBef>
              <a:buClr>
                <a:schemeClr val="accent2"/>
              </a:buClr>
              <a:buSzPct val="70000"/>
              <a:buFont typeface="Wingdings" pitchFamily="2" charset="2"/>
              <a:buChar char="l"/>
            </a:pPr>
            <a:endParaRPr lang="fr-CA" altLang="fr-FR" dirty="0"/>
          </a:p>
        </p:txBody>
      </p:sp>
      <p:sp>
        <p:nvSpPr>
          <p:cNvPr id="6" name="Rectangle 5">
            <a:extLst>
              <a:ext uri="{FF2B5EF4-FFF2-40B4-BE49-F238E27FC236}">
                <a16:creationId xmlns:a16="http://schemas.microsoft.com/office/drawing/2014/main" id="{A93A0E9A-0AAB-4551-9742-2149E5F8C738}"/>
              </a:ext>
            </a:extLst>
          </p:cNvPr>
          <p:cNvSpPr/>
          <p:nvPr>
            <p:custDataLst>
              <p:tags r:id="rId5"/>
            </p:custDataLst>
          </p:nvPr>
        </p:nvSpPr>
        <p:spPr>
          <a:xfrm>
            <a:off x="3694138" y="3390900"/>
            <a:ext cx="1603324" cy="3154710"/>
          </a:xfrm>
          <a:prstGeom prst="rect">
            <a:avLst/>
          </a:prstGeom>
          <a:noFill/>
        </p:spPr>
        <p:txBody>
          <a:bodyPr wrap="none" lIns="91440" tIns="45720" rIns="91440" bIns="45720">
            <a:spAutoFit/>
          </a:bodyPr>
          <a:lstStyle/>
          <a:p>
            <a:pPr algn="ctr"/>
            <a:r>
              <a:rPr lang="fr-CA" altLang="fr-FR" sz="199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endParaRPr lang="fr-CA" sz="199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4054475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4"/>
          <p:cNvSpPr>
            <a:spLocks noGrp="1" noChangeArrowheads="1"/>
          </p:cNvSpPr>
          <p:nvPr>
            <p:ph type="title"/>
            <p:custDataLst>
              <p:tags r:id="rId1"/>
            </p:custDataLst>
          </p:nvPr>
        </p:nvSpPr>
        <p:spPr/>
        <p:txBody>
          <a:bodyPr/>
          <a:lstStyle/>
          <a:p>
            <a:r>
              <a:rPr lang="fr-CA" altLang="fr-FR"/>
              <a:t>Contrôle et gestion de risques</a:t>
            </a:r>
            <a:endParaRPr lang="en-US" altLang="fr-FR"/>
          </a:p>
        </p:txBody>
      </p:sp>
      <p:sp>
        <p:nvSpPr>
          <p:cNvPr id="2" name="Espace réservé du contenu 1">
            <a:extLst>
              <a:ext uri="{FF2B5EF4-FFF2-40B4-BE49-F238E27FC236}">
                <a16:creationId xmlns:a16="http://schemas.microsoft.com/office/drawing/2014/main" id="{ABFEE22E-D549-4F12-BFF7-E82F84A5E1CD}"/>
              </a:ext>
            </a:extLst>
          </p:cNvPr>
          <p:cNvSpPr>
            <a:spLocks noGrp="1"/>
          </p:cNvSpPr>
          <p:nvPr>
            <p:ph idx="1"/>
            <p:custDataLst>
              <p:tags r:id="rId2"/>
            </p:custDataLst>
          </p:nvPr>
        </p:nvSpPr>
        <p:spPr/>
        <p:txBody>
          <a:bodyPr/>
          <a:lstStyle/>
          <a:p>
            <a:r>
              <a:rPr lang="fr-CA" altLang="fr-FR" dirty="0"/>
              <a:t>Contrôle des risques</a:t>
            </a:r>
          </a:p>
          <a:p>
            <a:pPr lvl="1"/>
            <a:r>
              <a:rPr lang="fr-CA" altLang="fr-FR" dirty="0"/>
              <a:t>facteurs à contrôler afin de déterminer sa probabilité</a:t>
            </a:r>
          </a:p>
          <a:p>
            <a:r>
              <a:rPr lang="fr-CA" altLang="fr-FR" dirty="0"/>
              <a:t>Gestion de risques</a:t>
            </a:r>
          </a:p>
          <a:p>
            <a:pPr lvl="1"/>
            <a:r>
              <a:rPr lang="fr-CA" altLang="fr-FR" dirty="0"/>
              <a:t>mesure à prendre s’il se concrétise</a:t>
            </a:r>
          </a:p>
          <a:p>
            <a:endParaRPr lang="fr-CA" dirty="0"/>
          </a:p>
        </p:txBody>
      </p:sp>
      <p:sp>
        <p:nvSpPr>
          <p:cNvPr id="19459"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46A5226-8DA6-48B0-9738-B49B587670FA}" type="slidenum">
              <a:rPr lang="en-US" altLang="en-US" smtClean="0"/>
              <a:pPr/>
              <a:t>33</a:t>
            </a:fld>
            <a:endParaRPr lang="en-US" altLang="en-US" dirty="0"/>
          </a:p>
        </p:txBody>
      </p:sp>
      <p:sp>
        <p:nvSpPr>
          <p:cNvPr id="19460" name="Rectangle 3"/>
          <p:cNvSpPr>
            <a:spLocks noChangeArrowheads="1"/>
          </p:cNvSpPr>
          <p:nvPr>
            <p:custDataLst>
              <p:tags r:id="rId4"/>
            </p:custDataLst>
          </p:nvPr>
        </p:nvSpPr>
        <p:spPr bwMode="auto">
          <a:xfrm>
            <a:off x="457200" y="1600200"/>
            <a:ext cx="82296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pic>
        <p:nvPicPr>
          <p:cNvPr id="9" name="Image 8">
            <a:extLst>
              <a:ext uri="{FF2B5EF4-FFF2-40B4-BE49-F238E27FC236}">
                <a16:creationId xmlns:a16="http://schemas.microsoft.com/office/drawing/2014/main" id="{D9A0F48B-47EF-4870-A872-62E340D5C069}"/>
              </a:ext>
            </a:extLst>
          </p:cNvPr>
          <p:cNvPicPr>
            <a:picLocks noChangeAspect="1"/>
          </p:cNvPicPr>
          <p:nvPr>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3239852" y="4033374"/>
            <a:ext cx="3125957" cy="250553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8"/>
          <p:cNvSpPr>
            <a:spLocks noGrp="1" noChangeArrowheads="1"/>
          </p:cNvSpPr>
          <p:nvPr>
            <p:ph type="title"/>
            <p:custDataLst>
              <p:tags r:id="rId1"/>
            </p:custDataLst>
          </p:nvPr>
        </p:nvSpPr>
        <p:spPr/>
        <p:txBody>
          <a:bodyPr>
            <a:normAutofit fontScale="90000"/>
          </a:bodyPr>
          <a:lstStyle/>
          <a:p>
            <a:r>
              <a:rPr lang="fr-CA" altLang="fr-FR" dirty="0"/>
              <a:t>Fiche d’information sur les risques</a:t>
            </a:r>
          </a:p>
        </p:txBody>
      </p:sp>
      <p:sp>
        <p:nvSpPr>
          <p:cNvPr id="1536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FBA12A3-3D1F-4D5F-A9E4-A30A3201C534}" type="slidenum">
              <a:rPr lang="en-US" altLang="en-US" smtClean="0"/>
              <a:pPr/>
              <a:t>34</a:t>
            </a:fld>
            <a:endParaRPr lang="en-US" altLang="en-US" dirty="0"/>
          </a:p>
        </p:txBody>
      </p:sp>
      <p:sp>
        <p:nvSpPr>
          <p:cNvPr id="15375" name="Rectangle 20"/>
          <p:cNvSpPr>
            <a:spLocks noChangeArrowheads="1"/>
          </p:cNvSpPr>
          <p:nvPr>
            <p:custDataLst>
              <p:tags r:id="rId3"/>
            </p:custDataLst>
          </p:nvPr>
        </p:nvSpPr>
        <p:spPr bwMode="auto">
          <a:xfrm>
            <a:off x="208625" y="2286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pic>
        <p:nvPicPr>
          <p:cNvPr id="8" name="Picture 3" descr="An illustration displays a risk information sheet. &#10;">
            <a:extLst>
              <a:ext uri="{FF2B5EF4-FFF2-40B4-BE49-F238E27FC236}">
                <a16:creationId xmlns:a16="http://schemas.microsoft.com/office/drawing/2014/main" id="{79FAB102-F786-410A-90F6-71C45433B6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79712" y="1503934"/>
            <a:ext cx="5334000" cy="4852416"/>
          </a:xfrm>
          <a:prstGeom prst="rect">
            <a:avLst/>
          </a:prstGeom>
        </p:spPr>
      </p:pic>
    </p:spTree>
    <p:extLst>
      <p:ext uri="{BB962C8B-B14F-4D97-AF65-F5344CB8AC3E}">
        <p14:creationId xmlns:p14="http://schemas.microsoft.com/office/powerpoint/2010/main" val="792732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3"/>
          <p:cNvSpPr>
            <a:spLocks noGrp="1" noChangeArrowheads="1"/>
          </p:cNvSpPr>
          <p:nvPr>
            <p:ph type="title"/>
            <p:custDataLst>
              <p:tags r:id="rId1"/>
            </p:custDataLst>
          </p:nvPr>
        </p:nvSpPr>
        <p:spPr>
          <a:xfrm>
            <a:off x="228600" y="76200"/>
            <a:ext cx="7943800" cy="1143000"/>
          </a:xfrm>
        </p:spPr>
        <p:txBody>
          <a:bodyPr>
            <a:normAutofit/>
          </a:bodyPr>
          <a:lstStyle/>
          <a:p>
            <a:r>
              <a:rPr lang="fr-CA" altLang="fr-FR" dirty="0"/>
              <a:t>Définition du dictionnaire Robert</a:t>
            </a:r>
            <a:endParaRPr lang="en-US" altLang="fr-FR" dirty="0"/>
          </a:p>
        </p:txBody>
      </p:sp>
      <p:sp>
        <p:nvSpPr>
          <p:cNvPr id="9" name="Espace réservé du contenu 8">
            <a:extLst>
              <a:ext uri="{FF2B5EF4-FFF2-40B4-BE49-F238E27FC236}">
                <a16:creationId xmlns:a16="http://schemas.microsoft.com/office/drawing/2014/main" id="{133C7C7C-629C-417A-8AD8-0046695626D2}"/>
              </a:ext>
            </a:extLst>
          </p:cNvPr>
          <p:cNvSpPr>
            <a:spLocks noGrp="1"/>
          </p:cNvSpPr>
          <p:nvPr>
            <p:ph idx="1"/>
            <p:custDataLst>
              <p:tags r:id="rId2"/>
            </p:custDataLst>
          </p:nvPr>
        </p:nvSpPr>
        <p:spPr/>
        <p:txBody>
          <a:bodyPr>
            <a:normAutofit/>
          </a:bodyPr>
          <a:lstStyle/>
          <a:p>
            <a:pPr marL="0" indent="0" algn="ctr">
              <a:buNone/>
            </a:pPr>
            <a:r>
              <a:rPr lang="fr-CA" altLang="fr-FR" i="1" dirty="0"/>
              <a:t>« Le risque est l’éventualité d’un événement ne dépendant pas exclusivement de la volonté des parties et pouvant causer la perte d’un objet ou tout autre dommage »</a:t>
            </a:r>
          </a:p>
          <a:p>
            <a:pPr marL="0" indent="0">
              <a:buNone/>
            </a:pPr>
            <a:endParaRPr lang="fr-CA"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B33F436-C198-4B04-A3E8-39F4D6CA4873}" type="slidenum">
              <a:rPr lang="en-US" altLang="en-US" smtClean="0"/>
              <a:pPr/>
              <a:t>4</a:t>
            </a:fld>
            <a:endParaRPr lang="en-US" altLang="en-US"/>
          </a:p>
        </p:txBody>
      </p:sp>
      <p:sp>
        <p:nvSpPr>
          <p:cNvPr id="5125" name="Rectangle 34"/>
          <p:cNvSpPr>
            <a:spLocks noChangeArrowheads="1"/>
          </p:cNvSpPr>
          <p:nvPr>
            <p:custDataLst>
              <p:tags r:id="rId4"/>
            </p:custDataLst>
          </p:nvPr>
        </p:nvSpPr>
        <p:spPr bwMode="auto">
          <a:xfrm>
            <a:off x="381000" y="8382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en-US" altLang="fr-FR" sz="1900" dirty="0"/>
          </a:p>
        </p:txBody>
      </p:sp>
      <p:pic>
        <p:nvPicPr>
          <p:cNvPr id="13" name="Image 12">
            <a:extLst>
              <a:ext uri="{FF2B5EF4-FFF2-40B4-BE49-F238E27FC236}">
                <a16:creationId xmlns:a16="http://schemas.microsoft.com/office/drawing/2014/main" id="{5392C960-7973-4881-821B-28DB9A058B0B}"/>
              </a:ext>
            </a:extLst>
          </p:cNvPr>
          <p:cNvPicPr>
            <a:picLocks noChangeAspect="1"/>
          </p:cNvPicPr>
          <p:nvPr>
            <p:custDataLst>
              <p:tags r:id="rId5"/>
            </p:custDataLst>
          </p:nvPr>
        </p:nvPicPr>
        <p:blipFill>
          <a:blip r:embed="rId7"/>
          <a:stretch>
            <a:fillRect/>
          </a:stretch>
        </p:blipFill>
        <p:spPr>
          <a:xfrm>
            <a:off x="3686175" y="3944136"/>
            <a:ext cx="1619250" cy="16192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custDataLst>
              <p:tags r:id="rId1"/>
            </p:custDataLst>
          </p:nvPr>
        </p:nvSpPr>
        <p:spPr/>
        <p:txBody>
          <a:bodyPr/>
          <a:lstStyle/>
          <a:p>
            <a:r>
              <a:rPr lang="fr-CA" altLang="fr-FR" dirty="0"/>
              <a:t>Définition formelle</a:t>
            </a:r>
            <a:endParaRPr lang="en-US" altLang="fr-FR" dirty="0"/>
          </a:p>
        </p:txBody>
      </p:sp>
      <p:sp>
        <p:nvSpPr>
          <p:cNvPr id="9" name="Espace réservé du contenu 8">
            <a:extLst>
              <a:ext uri="{FF2B5EF4-FFF2-40B4-BE49-F238E27FC236}">
                <a16:creationId xmlns:a16="http://schemas.microsoft.com/office/drawing/2014/main" id="{EB2525B7-781A-43A4-8B83-EDC29018C474}"/>
              </a:ext>
            </a:extLst>
          </p:cNvPr>
          <p:cNvSpPr>
            <a:spLocks noGrp="1"/>
          </p:cNvSpPr>
          <p:nvPr>
            <p:ph idx="1"/>
            <p:custDataLst>
              <p:tags r:id="rId2"/>
            </p:custDataLst>
          </p:nvPr>
        </p:nvSpPr>
        <p:spPr/>
        <p:txBody>
          <a:bodyPr/>
          <a:lstStyle/>
          <a:p>
            <a:r>
              <a:rPr lang="fr-CA" altLang="fr-FR" dirty="0"/>
              <a:t>Risque = (s</a:t>
            </a:r>
            <a:r>
              <a:rPr lang="fr-CA" altLang="fr-FR" baseline="-25000" dirty="0"/>
              <a:t>i</a:t>
            </a:r>
            <a:r>
              <a:rPr lang="fr-CA" altLang="fr-FR" dirty="0"/>
              <a:t>, p</a:t>
            </a:r>
            <a:r>
              <a:rPr lang="fr-CA" altLang="fr-FR" baseline="-25000" dirty="0"/>
              <a:t>i</a:t>
            </a:r>
            <a:r>
              <a:rPr lang="fr-CA" altLang="fr-FR" dirty="0"/>
              <a:t>, x</a:t>
            </a:r>
            <a:r>
              <a:rPr lang="fr-CA" altLang="fr-FR" baseline="-25000" dirty="0"/>
              <a:t>i</a:t>
            </a:r>
            <a:r>
              <a:rPr lang="fr-CA" altLang="fr-FR" dirty="0"/>
              <a:t>)</a:t>
            </a:r>
          </a:p>
          <a:p>
            <a:pPr lvl="1"/>
            <a:r>
              <a:rPr lang="fr-CA" altLang="fr-FR" dirty="0"/>
              <a:t>s</a:t>
            </a:r>
            <a:r>
              <a:rPr lang="fr-CA" altLang="fr-FR" sz="3200" baseline="-25000" dirty="0"/>
              <a:t>i </a:t>
            </a:r>
            <a:r>
              <a:rPr lang="fr-CA" altLang="fr-FR" dirty="0"/>
              <a:t>= scénario (événement)</a:t>
            </a:r>
          </a:p>
          <a:p>
            <a:pPr lvl="1"/>
            <a:r>
              <a:rPr lang="fr-CA" altLang="fr-FR" dirty="0"/>
              <a:t>p</a:t>
            </a:r>
            <a:r>
              <a:rPr lang="fr-CA" altLang="fr-FR" sz="3200" baseline="-25000" dirty="0"/>
              <a:t>i</a:t>
            </a:r>
            <a:r>
              <a:rPr lang="fr-CA" altLang="fr-FR" dirty="0"/>
              <a:t> = probabilité d’occurrence de s</a:t>
            </a:r>
            <a:r>
              <a:rPr lang="fr-CA" altLang="fr-FR" baseline="-25000" dirty="0"/>
              <a:t>i</a:t>
            </a:r>
            <a:endParaRPr lang="fr-CA" altLang="fr-FR" dirty="0"/>
          </a:p>
          <a:p>
            <a:pPr lvl="1"/>
            <a:r>
              <a:rPr lang="fr-CA" altLang="fr-FR" dirty="0"/>
              <a:t>x</a:t>
            </a:r>
            <a:r>
              <a:rPr lang="fr-CA" altLang="fr-FR" sz="3200" baseline="-25000" dirty="0"/>
              <a:t>i</a:t>
            </a:r>
            <a:r>
              <a:rPr lang="fr-CA" altLang="fr-FR" dirty="0"/>
              <a:t> = conséquences de l’occurrence de s</a:t>
            </a:r>
            <a:r>
              <a:rPr lang="fr-CA" altLang="fr-FR" baseline="-25000" dirty="0"/>
              <a:t>i</a:t>
            </a:r>
            <a:endParaRPr lang="en-US" altLang="fr-FR" dirty="0"/>
          </a:p>
          <a:p>
            <a:endParaRPr lang="fr-CA" dirty="0"/>
          </a:p>
        </p:txBody>
      </p:sp>
      <p:sp>
        <p:nvSpPr>
          <p:cNvPr id="614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26B6589-C4DC-4FC4-AC1A-E98604F248C7}" type="slidenum">
              <a:rPr lang="en-US" altLang="en-US" smtClean="0"/>
              <a:pPr/>
              <a:t>5</a:t>
            </a:fld>
            <a:endParaRPr lang="en-US" altLang="en-US"/>
          </a:p>
        </p:txBody>
      </p:sp>
      <p:sp>
        <p:nvSpPr>
          <p:cNvPr id="6149" name="Rectangle 3"/>
          <p:cNvSpPr>
            <a:spLocks noChangeArrowheads="1"/>
          </p:cNvSpPr>
          <p:nvPr>
            <p:custDataLst>
              <p:tags r:id="rId4"/>
            </p:custDataLst>
          </p:nvPr>
        </p:nvSpPr>
        <p:spPr bwMode="auto">
          <a:xfrm>
            <a:off x="381000" y="10668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en-US" altLang="fr-FR" sz="1900" baseline="-25000" dirty="0"/>
          </a:p>
        </p:txBody>
      </p:sp>
      <p:pic>
        <p:nvPicPr>
          <p:cNvPr id="16" name="Image 15">
            <a:extLst>
              <a:ext uri="{FF2B5EF4-FFF2-40B4-BE49-F238E27FC236}">
                <a16:creationId xmlns:a16="http://schemas.microsoft.com/office/drawing/2014/main" id="{F3792824-87CA-4B54-84B5-EB052FDB41B5}"/>
              </a:ext>
            </a:extLst>
          </p:cNvPr>
          <p:cNvPicPr>
            <a:picLocks noChangeAspect="1"/>
          </p:cNvPicPr>
          <p:nvPr>
            <p:custDataLst>
              <p:tags r:id="rId5"/>
            </p:custDataLst>
          </p:nvPr>
        </p:nvPicPr>
        <p:blipFill>
          <a:blip r:embed="rId7">
            <a:extLst>
              <a:ext uri="{28A0092B-C50C-407E-A947-70E740481C1C}">
                <a14:useLocalDpi xmlns:a14="http://schemas.microsoft.com/office/drawing/2010/main" val="0"/>
              </a:ext>
            </a:extLst>
          </a:blip>
          <a:stretch>
            <a:fillRect/>
          </a:stretch>
        </p:blipFill>
        <p:spPr>
          <a:xfrm>
            <a:off x="3848100" y="3969060"/>
            <a:ext cx="1753300" cy="175435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3"/>
          <p:cNvSpPr>
            <a:spLocks noGrp="1" noChangeArrowheads="1"/>
          </p:cNvSpPr>
          <p:nvPr>
            <p:ph type="title"/>
            <p:custDataLst>
              <p:tags r:id="rId1"/>
            </p:custDataLst>
          </p:nvPr>
        </p:nvSpPr>
        <p:spPr>
          <a:xfrm>
            <a:off x="228600" y="76200"/>
            <a:ext cx="7943800" cy="1143000"/>
          </a:xfrm>
        </p:spPr>
        <p:txBody>
          <a:bodyPr>
            <a:normAutofit/>
          </a:bodyPr>
          <a:lstStyle/>
          <a:p>
            <a:r>
              <a:rPr lang="fr-CA" altLang="fr-FR" dirty="0"/>
              <a:t>En conclusion</a:t>
            </a:r>
          </a:p>
        </p:txBody>
      </p:sp>
      <p:sp>
        <p:nvSpPr>
          <p:cNvPr id="9" name="Espace réservé du contenu 8">
            <a:extLst>
              <a:ext uri="{FF2B5EF4-FFF2-40B4-BE49-F238E27FC236}">
                <a16:creationId xmlns:a16="http://schemas.microsoft.com/office/drawing/2014/main" id="{133C7C7C-629C-417A-8AD8-0046695626D2}"/>
              </a:ext>
            </a:extLst>
          </p:cNvPr>
          <p:cNvSpPr>
            <a:spLocks noGrp="1"/>
          </p:cNvSpPr>
          <p:nvPr>
            <p:ph idx="1"/>
            <p:custDataLst>
              <p:tags r:id="rId2"/>
            </p:custDataLst>
          </p:nvPr>
        </p:nvSpPr>
        <p:spPr/>
        <p:txBody>
          <a:bodyPr>
            <a:normAutofit/>
          </a:bodyPr>
          <a:lstStyle/>
          <a:p>
            <a:r>
              <a:rPr lang="fr-CA" altLang="fr-FR" dirty="0"/>
              <a:t>Un risque est un événement </a:t>
            </a:r>
          </a:p>
          <a:p>
            <a:pPr lvl="1"/>
            <a:r>
              <a:rPr lang="fr-CA" altLang="fr-FR" dirty="0"/>
              <a:t>possible</a:t>
            </a:r>
          </a:p>
          <a:p>
            <a:pPr lvl="2"/>
            <a:r>
              <a:rPr lang="fr-CA" altLang="fr-FR" dirty="0"/>
              <a:t>un événement certain n’est pas un risque</a:t>
            </a:r>
          </a:p>
          <a:p>
            <a:pPr lvl="1"/>
            <a:r>
              <a:rPr lang="fr-CA" altLang="fr-FR" dirty="0"/>
              <a:t>aux conséquences défavorables</a:t>
            </a:r>
          </a:p>
          <a:p>
            <a:pPr lvl="2"/>
            <a:r>
              <a:rPr lang="fr-CA" altLang="fr-FR" dirty="0"/>
              <a:t>nécessite de quantifier les conséquences</a:t>
            </a:r>
          </a:p>
          <a:p>
            <a:pPr lvl="1"/>
            <a:r>
              <a:rPr lang="fr-CA" altLang="fr-FR" dirty="0"/>
              <a:t>dont l’occurrence est </a:t>
            </a:r>
          </a:p>
          <a:p>
            <a:pPr lvl="2"/>
            <a:r>
              <a:rPr lang="fr-CA" altLang="fr-FR" dirty="0"/>
              <a:t>en partie indépendante de la volonté des acteurs</a:t>
            </a:r>
          </a:p>
          <a:p>
            <a:pPr lvl="2"/>
            <a:r>
              <a:rPr lang="fr-CA" altLang="fr-FR" dirty="0"/>
              <a:t>mais qui peut en dépendre</a:t>
            </a:r>
          </a:p>
          <a:p>
            <a:pPr lvl="1"/>
            <a:r>
              <a:rPr lang="fr-CA" altLang="fr-FR" dirty="0"/>
              <a:t>donc possibilités de choix, d’action </a:t>
            </a:r>
            <a:endParaRPr lang="en-US" altLang="fr-FR" dirty="0"/>
          </a:p>
          <a:p>
            <a:endParaRPr lang="fr-CA"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B33F436-C198-4B04-A3E8-39F4D6CA4873}" type="slidenum">
              <a:rPr lang="en-US" altLang="en-US" smtClean="0"/>
              <a:pPr/>
              <a:t>6</a:t>
            </a:fld>
            <a:endParaRPr lang="en-US" altLang="en-US"/>
          </a:p>
        </p:txBody>
      </p:sp>
      <p:sp>
        <p:nvSpPr>
          <p:cNvPr id="5125" name="Rectangle 34"/>
          <p:cNvSpPr>
            <a:spLocks noChangeArrowheads="1"/>
          </p:cNvSpPr>
          <p:nvPr>
            <p:custDataLst>
              <p:tags r:id="rId4"/>
            </p:custDataLst>
          </p:nvPr>
        </p:nvSpPr>
        <p:spPr bwMode="auto">
          <a:xfrm>
            <a:off x="381000" y="8382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en-US" altLang="fr-FR" sz="1900" dirty="0"/>
          </a:p>
        </p:txBody>
      </p:sp>
      <p:pic>
        <p:nvPicPr>
          <p:cNvPr id="3" name="Image 2">
            <a:extLst>
              <a:ext uri="{FF2B5EF4-FFF2-40B4-BE49-F238E27FC236}">
                <a16:creationId xmlns:a16="http://schemas.microsoft.com/office/drawing/2014/main" id="{7CB9ABD1-C4B0-4EDA-8971-C0440D3DDBFD}"/>
              </a:ext>
            </a:extLst>
          </p:cNvPr>
          <p:cNvPicPr>
            <a:picLocks noChangeAspect="1"/>
          </p:cNvPicPr>
          <p:nvPr>
            <p:custDataLst>
              <p:tags r:id="rId5"/>
            </p:custDataLst>
          </p:nvPr>
        </p:nvPicPr>
        <p:blipFill rotWithShape="1">
          <a:blip r:embed="rId7">
            <a:extLst>
              <a:ext uri="{28A0092B-C50C-407E-A947-70E740481C1C}">
                <a14:useLocalDpi xmlns:a14="http://schemas.microsoft.com/office/drawing/2010/main" val="0"/>
              </a:ext>
            </a:extLst>
          </a:blip>
          <a:srcRect t="1" b="63084"/>
          <a:stretch/>
        </p:blipFill>
        <p:spPr>
          <a:xfrm>
            <a:off x="3095836" y="5683958"/>
            <a:ext cx="3491644" cy="1143763"/>
          </a:xfrm>
          <a:prstGeom prst="rect">
            <a:avLst/>
          </a:prstGeom>
        </p:spPr>
      </p:pic>
    </p:spTree>
    <p:extLst>
      <p:ext uri="{BB962C8B-B14F-4D97-AF65-F5344CB8AC3E}">
        <p14:creationId xmlns:p14="http://schemas.microsoft.com/office/powerpoint/2010/main" val="4092245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3"/>
          <p:cNvSpPr>
            <a:spLocks noGrp="1" noChangeArrowheads="1"/>
          </p:cNvSpPr>
          <p:nvPr>
            <p:ph type="title"/>
            <p:custDataLst>
              <p:tags r:id="rId1"/>
            </p:custDataLst>
          </p:nvPr>
        </p:nvSpPr>
        <p:spPr>
          <a:xfrm>
            <a:off x="228600" y="76200"/>
            <a:ext cx="7943800" cy="1143000"/>
          </a:xfrm>
        </p:spPr>
        <p:txBody>
          <a:bodyPr>
            <a:normAutofit/>
          </a:bodyPr>
          <a:lstStyle/>
          <a:p>
            <a:r>
              <a:rPr lang="fr-CA" altLang="fr-FR" dirty="0"/>
              <a:t>Dette technique</a:t>
            </a:r>
          </a:p>
        </p:txBody>
      </p:sp>
      <p:sp>
        <p:nvSpPr>
          <p:cNvPr id="9" name="Espace réservé du contenu 8">
            <a:extLst>
              <a:ext uri="{FF2B5EF4-FFF2-40B4-BE49-F238E27FC236}">
                <a16:creationId xmlns:a16="http://schemas.microsoft.com/office/drawing/2014/main" id="{133C7C7C-629C-417A-8AD8-0046695626D2}"/>
              </a:ext>
            </a:extLst>
          </p:cNvPr>
          <p:cNvSpPr>
            <a:spLocks noGrp="1"/>
          </p:cNvSpPr>
          <p:nvPr>
            <p:ph idx="1"/>
            <p:custDataLst>
              <p:tags r:id="rId2"/>
            </p:custDataLst>
          </p:nvPr>
        </p:nvSpPr>
        <p:spPr/>
        <p:txBody>
          <a:bodyPr>
            <a:normAutofit/>
          </a:bodyPr>
          <a:lstStyle/>
          <a:p>
            <a:r>
              <a:rPr lang="fr-CA" altLang="fr-FR" sz="2400" dirty="0"/>
              <a:t>Terme utilisé pour décrire les coûts associés au report des activités liées à la documentation et à la refactorisation des logiciels</a:t>
            </a:r>
          </a:p>
          <a:p>
            <a:r>
              <a:rPr lang="fr-CA" sz="2400" dirty="0"/>
              <a:t>Une dette technique non payée peut entraîner un produit logiciel livré avec des fonctionnalités inadéquates, un comportement erratique, une qualité médiocre, une documentation insuffisante et une complexité inutile</a:t>
            </a:r>
          </a:p>
          <a:p>
            <a:r>
              <a:rPr lang="fr-CA" sz="2400" dirty="0"/>
              <a:t>La dette technique implique que les coûts (efforts, temps et ressources) de traitement des problèmes techniques peuvent être réduits si les problèmes sont traités plus tôt que tard pendant le développement du projet</a:t>
            </a:r>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B33F436-C198-4B04-A3E8-39F4D6CA4873}" type="slidenum">
              <a:rPr lang="en-US" altLang="en-US" smtClean="0"/>
              <a:pPr/>
              <a:t>7</a:t>
            </a:fld>
            <a:endParaRPr lang="en-US" altLang="en-US"/>
          </a:p>
        </p:txBody>
      </p:sp>
      <p:sp>
        <p:nvSpPr>
          <p:cNvPr id="5125" name="Rectangle 34"/>
          <p:cNvSpPr>
            <a:spLocks noChangeArrowheads="1"/>
          </p:cNvSpPr>
          <p:nvPr>
            <p:custDataLst>
              <p:tags r:id="rId4"/>
            </p:custDataLst>
          </p:nvPr>
        </p:nvSpPr>
        <p:spPr bwMode="auto">
          <a:xfrm>
            <a:off x="381000" y="8382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en-US" altLang="fr-FR" sz="1900" dirty="0"/>
          </a:p>
        </p:txBody>
      </p:sp>
    </p:spTree>
    <p:extLst>
      <p:ext uri="{BB962C8B-B14F-4D97-AF65-F5344CB8AC3E}">
        <p14:creationId xmlns:p14="http://schemas.microsoft.com/office/powerpoint/2010/main" val="741223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3"/>
          <p:cNvSpPr>
            <a:spLocks noGrp="1" noChangeArrowheads="1"/>
          </p:cNvSpPr>
          <p:nvPr>
            <p:ph type="title"/>
            <p:custDataLst>
              <p:tags r:id="rId1"/>
            </p:custDataLst>
          </p:nvPr>
        </p:nvSpPr>
        <p:spPr>
          <a:xfrm>
            <a:off x="228600" y="76200"/>
            <a:ext cx="7943800" cy="1143000"/>
          </a:xfrm>
        </p:spPr>
        <p:txBody>
          <a:bodyPr>
            <a:normAutofit/>
          </a:bodyPr>
          <a:lstStyle/>
          <a:p>
            <a:r>
              <a:rPr lang="fr-CA" altLang="fr-FR" dirty="0"/>
              <a:t>Gestion réactive des risques</a:t>
            </a:r>
          </a:p>
        </p:txBody>
      </p:sp>
      <p:sp>
        <p:nvSpPr>
          <p:cNvPr id="9" name="Espace réservé du contenu 8">
            <a:extLst>
              <a:ext uri="{FF2B5EF4-FFF2-40B4-BE49-F238E27FC236}">
                <a16:creationId xmlns:a16="http://schemas.microsoft.com/office/drawing/2014/main" id="{133C7C7C-629C-417A-8AD8-0046695626D2}"/>
              </a:ext>
            </a:extLst>
          </p:cNvPr>
          <p:cNvSpPr>
            <a:spLocks noGrp="1"/>
          </p:cNvSpPr>
          <p:nvPr>
            <p:ph idx="1"/>
            <p:custDataLst>
              <p:tags r:id="rId2"/>
            </p:custDataLst>
          </p:nvPr>
        </p:nvSpPr>
        <p:spPr>
          <a:xfrm>
            <a:off x="114584" y="1516923"/>
            <a:ext cx="6275364" cy="4504365"/>
          </a:xfrm>
        </p:spPr>
        <p:txBody>
          <a:bodyPr>
            <a:normAutofit/>
          </a:bodyPr>
          <a:lstStyle/>
          <a:p>
            <a:r>
              <a:rPr lang="fr-CA" altLang="fr-FR" sz="2400" dirty="0"/>
              <a:t>Stratégie réactive de risque appelée </a:t>
            </a:r>
            <a:r>
              <a:rPr lang="en-CA" altLang="fr-FR" sz="2400" dirty="0"/>
              <a:t>« Indiana Jones school of risk management »</a:t>
            </a:r>
          </a:p>
          <a:p>
            <a:pPr marL="457200" lvl="1" indent="0">
              <a:buNone/>
            </a:pPr>
            <a:r>
              <a:rPr lang="fr-CA" altLang="fr-FR" sz="2000" i="1" dirty="0"/>
              <a:t>« Ne t’inquiète pas. Je vais penser à quelque chose! »</a:t>
            </a:r>
            <a:endParaRPr lang="en-CA" altLang="fr-FR" sz="2000" i="1" dirty="0"/>
          </a:p>
          <a:p>
            <a:r>
              <a:rPr lang="fr-CA" altLang="fr-FR" sz="2400" dirty="0"/>
              <a:t>L’équipe de projet réagit aux risques lorsqu’ils surviennent</a:t>
            </a:r>
          </a:p>
          <a:p>
            <a:r>
              <a:rPr lang="fr-CA" altLang="fr-FR" sz="2400" dirty="0"/>
              <a:t>L’équipe passe à l’action en essayant de corriger le problème rapidement</a:t>
            </a:r>
          </a:p>
          <a:p>
            <a:r>
              <a:rPr lang="fr-CA" altLang="fr-FR" sz="2400" dirty="0"/>
              <a:t>Ceci est souvent appelé « un mode de lutte contre les incendies »</a:t>
            </a:r>
          </a:p>
          <a:p>
            <a:r>
              <a:rPr lang="fr-CA" altLang="fr-FR" sz="2400" dirty="0"/>
              <a:t>En cas d’échec, la gestion de crise prend le dessus et le projet est en péril réel</a:t>
            </a:r>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B33F436-C198-4B04-A3E8-39F4D6CA4873}" type="slidenum">
              <a:rPr lang="en-US" altLang="en-US" smtClean="0"/>
              <a:pPr/>
              <a:t>8</a:t>
            </a:fld>
            <a:endParaRPr lang="en-US" altLang="en-US"/>
          </a:p>
        </p:txBody>
      </p:sp>
      <p:sp>
        <p:nvSpPr>
          <p:cNvPr id="5125" name="Rectangle 34"/>
          <p:cNvSpPr>
            <a:spLocks noChangeArrowheads="1"/>
          </p:cNvSpPr>
          <p:nvPr>
            <p:custDataLst>
              <p:tags r:id="rId4"/>
            </p:custDataLst>
          </p:nvPr>
        </p:nvSpPr>
        <p:spPr bwMode="auto">
          <a:xfrm>
            <a:off x="6389948" y="1490219"/>
            <a:ext cx="4506652" cy="21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en-US" altLang="fr-FR" sz="1900" dirty="0"/>
          </a:p>
        </p:txBody>
      </p:sp>
      <p:grpSp>
        <p:nvGrpSpPr>
          <p:cNvPr id="6" name="Groupe 5">
            <a:extLst>
              <a:ext uri="{FF2B5EF4-FFF2-40B4-BE49-F238E27FC236}">
                <a16:creationId xmlns:a16="http://schemas.microsoft.com/office/drawing/2014/main" id="{5E2A36F5-83ED-4531-B0EE-3CCD12F512AA}"/>
              </a:ext>
            </a:extLst>
          </p:cNvPr>
          <p:cNvGrpSpPr/>
          <p:nvPr/>
        </p:nvGrpSpPr>
        <p:grpSpPr>
          <a:xfrm>
            <a:off x="6515966" y="1379888"/>
            <a:ext cx="2618180" cy="2353739"/>
            <a:chOff x="6145000" y="1426671"/>
            <a:chExt cx="3001964" cy="2915908"/>
          </a:xfrm>
        </p:grpSpPr>
        <p:pic>
          <p:nvPicPr>
            <p:cNvPr id="1028" name="Picture 4" descr="Image result for indiana jones">
              <a:extLst>
                <a:ext uri="{FF2B5EF4-FFF2-40B4-BE49-F238E27FC236}">
                  <a16:creationId xmlns:a16="http://schemas.microsoft.com/office/drawing/2014/main" id="{3129A2E3-40BE-47B4-8187-D1599C855A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5720" y="2904012"/>
              <a:ext cx="2503696" cy="14385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76A8D48-AF77-4E1E-A0D8-52C8E851AA5A}"/>
                </a:ext>
              </a:extLst>
            </p:cNvPr>
            <p:cNvSpPr/>
            <p:nvPr/>
          </p:nvSpPr>
          <p:spPr>
            <a:xfrm>
              <a:off x="6533619" y="1767745"/>
              <a:ext cx="2246290" cy="724443"/>
            </a:xfrm>
            <a:prstGeom prst="rect">
              <a:avLst/>
            </a:prstGeom>
          </p:spPr>
          <p:txBody>
            <a:bodyPr wrap="square">
              <a:spAutoFit/>
            </a:bodyPr>
            <a:lstStyle/>
            <a:p>
              <a:r>
                <a:rPr lang="en-CA" sz="1600" dirty="0"/>
                <a:t>Don't worry. I'll think of something!</a:t>
              </a:r>
            </a:p>
          </p:txBody>
        </p:sp>
        <p:sp>
          <p:nvSpPr>
            <p:cNvPr id="4" name="Phylactère : pensées 3">
              <a:extLst>
                <a:ext uri="{FF2B5EF4-FFF2-40B4-BE49-F238E27FC236}">
                  <a16:creationId xmlns:a16="http://schemas.microsoft.com/office/drawing/2014/main" id="{8876D811-53E5-4036-A44F-6559EE2AAC02}"/>
                </a:ext>
              </a:extLst>
            </p:cNvPr>
            <p:cNvSpPr/>
            <p:nvPr/>
          </p:nvSpPr>
          <p:spPr>
            <a:xfrm>
              <a:off x="6145000" y="1426671"/>
              <a:ext cx="3001964" cy="1328480"/>
            </a:xfrm>
            <a:prstGeom prst="cloud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pic>
        <p:nvPicPr>
          <p:cNvPr id="1031" name="Picture 7" descr="Image result for pompier">
            <a:extLst>
              <a:ext uri="{FF2B5EF4-FFF2-40B4-BE49-F238E27FC236}">
                <a16:creationId xmlns:a16="http://schemas.microsoft.com/office/drawing/2014/main" id="{74DAB3AD-9B2E-4EFB-8470-79F31DA65CB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48013" y="4066744"/>
            <a:ext cx="2117156" cy="1411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120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3"/>
          <p:cNvSpPr>
            <a:spLocks noGrp="1" noChangeArrowheads="1"/>
          </p:cNvSpPr>
          <p:nvPr>
            <p:ph type="title"/>
            <p:custDataLst>
              <p:tags r:id="rId1"/>
            </p:custDataLst>
          </p:nvPr>
        </p:nvSpPr>
        <p:spPr>
          <a:xfrm>
            <a:off x="228600" y="76200"/>
            <a:ext cx="7943800" cy="1143000"/>
          </a:xfrm>
        </p:spPr>
        <p:txBody>
          <a:bodyPr>
            <a:normAutofit/>
          </a:bodyPr>
          <a:lstStyle/>
          <a:p>
            <a:r>
              <a:rPr lang="fr-CA" altLang="fr-FR" dirty="0"/>
              <a:t>Gestion proactive des risques</a:t>
            </a:r>
          </a:p>
        </p:txBody>
      </p:sp>
      <p:sp>
        <p:nvSpPr>
          <p:cNvPr id="9" name="Espace réservé du contenu 8">
            <a:extLst>
              <a:ext uri="{FF2B5EF4-FFF2-40B4-BE49-F238E27FC236}">
                <a16:creationId xmlns:a16="http://schemas.microsoft.com/office/drawing/2014/main" id="{133C7C7C-629C-417A-8AD8-0046695626D2}"/>
              </a:ext>
            </a:extLst>
          </p:cNvPr>
          <p:cNvSpPr>
            <a:spLocks noGrp="1"/>
          </p:cNvSpPr>
          <p:nvPr>
            <p:ph idx="1"/>
            <p:custDataLst>
              <p:tags r:id="rId2"/>
            </p:custDataLst>
          </p:nvPr>
        </p:nvSpPr>
        <p:spPr/>
        <p:txBody>
          <a:bodyPr>
            <a:normAutofit/>
          </a:bodyPr>
          <a:lstStyle/>
          <a:p>
            <a:r>
              <a:rPr lang="fr-CA" altLang="fr-FR" sz="2400" dirty="0"/>
              <a:t>Les risques potentiels sont identifiés, leur probabilité et leur impact sont évalués et ils sont classés par importance</a:t>
            </a:r>
          </a:p>
          <a:p>
            <a:r>
              <a:rPr lang="fr-CA" altLang="fr-FR" sz="2400" dirty="0"/>
              <a:t>L’équipe logicielle établit un plan de gestion des risques</a:t>
            </a:r>
          </a:p>
          <a:p>
            <a:r>
              <a:rPr lang="fr-CA" altLang="fr-FR" sz="2400" dirty="0"/>
              <a:t>L’objectif principal est d'éviter les risques, mais parce que tous les risques ne peuvent pas être évités</a:t>
            </a:r>
          </a:p>
          <a:p>
            <a:r>
              <a:rPr lang="fr-CA" altLang="fr-FR" sz="2400" dirty="0"/>
              <a:t>L’équipe travaille à développer un </a:t>
            </a:r>
            <a:r>
              <a:rPr lang="fr-CA" altLang="fr-FR" sz="2400"/>
              <a:t>plan d’urgence </a:t>
            </a:r>
            <a:r>
              <a:rPr lang="fr-CA" altLang="fr-FR" sz="2400" dirty="0"/>
              <a:t>qui lui permettra de réagir de manière contrôlée et efficace</a:t>
            </a:r>
          </a:p>
          <a:p>
            <a:r>
              <a:rPr lang="fr-CA" altLang="fr-FR" sz="2400" dirty="0"/>
              <a:t>La gestion proactive des risques est un outil d’ingénierie logicielle qui peut être utilisé pour réduire la dette technique</a:t>
            </a:r>
            <a:endParaRPr lang="fr-CA" sz="2400"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B33F436-C198-4B04-A3E8-39F4D6CA4873}" type="slidenum">
              <a:rPr lang="en-US" altLang="en-US" smtClean="0"/>
              <a:pPr/>
              <a:t>9</a:t>
            </a:fld>
            <a:endParaRPr lang="en-US" altLang="en-US"/>
          </a:p>
        </p:txBody>
      </p:sp>
      <p:sp>
        <p:nvSpPr>
          <p:cNvPr id="5125" name="Rectangle 34"/>
          <p:cNvSpPr>
            <a:spLocks noChangeArrowheads="1"/>
          </p:cNvSpPr>
          <p:nvPr>
            <p:custDataLst>
              <p:tags r:id="rId4"/>
            </p:custDataLst>
          </p:nvPr>
        </p:nvSpPr>
        <p:spPr bwMode="auto">
          <a:xfrm>
            <a:off x="381000" y="8382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en-US" altLang="fr-FR" sz="1900" dirty="0"/>
          </a:p>
        </p:txBody>
      </p:sp>
    </p:spTree>
    <p:extLst>
      <p:ext uri="{BB962C8B-B14F-4D97-AF65-F5344CB8AC3E}">
        <p14:creationId xmlns:p14="http://schemas.microsoft.com/office/powerpoint/2010/main" val="31447681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3"/>
</p:tagLst>
</file>

<file path=ppt/tags/tag100.xml><?xml version="1.0" encoding="utf-8"?>
<p:tagLst xmlns:a="http://schemas.openxmlformats.org/drawingml/2006/main" xmlns:r="http://schemas.openxmlformats.org/officeDocument/2006/relationships" xmlns:p="http://schemas.openxmlformats.org/presentationml/2006/main">
  <p:tag name="NUM" val="2"/>
</p:tagLst>
</file>

<file path=ppt/tags/tag101.xml><?xml version="1.0" encoding="utf-8"?>
<p:tagLst xmlns:a="http://schemas.openxmlformats.org/drawingml/2006/main" xmlns:r="http://schemas.openxmlformats.org/officeDocument/2006/relationships" xmlns:p="http://schemas.openxmlformats.org/presentationml/2006/main">
  <p:tag name="NUM" val="3"/>
</p:tagLst>
</file>

<file path=ppt/tags/tag102.xml><?xml version="1.0" encoding="utf-8"?>
<p:tagLst xmlns:a="http://schemas.openxmlformats.org/drawingml/2006/main" xmlns:r="http://schemas.openxmlformats.org/officeDocument/2006/relationships" xmlns:p="http://schemas.openxmlformats.org/presentationml/2006/main">
  <p:tag name="NUM" val="4"/>
</p:tagLst>
</file>

<file path=ppt/tags/tag103.xml><?xml version="1.0" encoding="utf-8"?>
<p:tagLst xmlns:a="http://schemas.openxmlformats.org/drawingml/2006/main" xmlns:r="http://schemas.openxmlformats.org/officeDocument/2006/relationships" xmlns:p="http://schemas.openxmlformats.org/presentationml/2006/main">
  <p:tag name="NUM" val="5"/>
</p:tagLst>
</file>

<file path=ppt/tags/tag104.xml><?xml version="1.0" encoding="utf-8"?>
<p:tagLst xmlns:a="http://schemas.openxmlformats.org/drawingml/2006/main" xmlns:r="http://schemas.openxmlformats.org/officeDocument/2006/relationships" xmlns:p="http://schemas.openxmlformats.org/presentationml/2006/main">
  <p:tag name="NUM" val="1"/>
</p:tagLst>
</file>

<file path=ppt/tags/tag105.xml><?xml version="1.0" encoding="utf-8"?>
<p:tagLst xmlns:a="http://schemas.openxmlformats.org/drawingml/2006/main" xmlns:r="http://schemas.openxmlformats.org/officeDocument/2006/relationships" xmlns:p="http://schemas.openxmlformats.org/presentationml/2006/main">
  <p:tag name="NUM" val="2"/>
</p:tagLst>
</file>

<file path=ppt/tags/tag106.xml><?xml version="1.0" encoding="utf-8"?>
<p:tagLst xmlns:a="http://schemas.openxmlformats.org/drawingml/2006/main" xmlns:r="http://schemas.openxmlformats.org/officeDocument/2006/relationships" xmlns:p="http://schemas.openxmlformats.org/presentationml/2006/main">
  <p:tag name="NUM" val="3"/>
</p:tagLst>
</file>

<file path=ppt/tags/tag107.xml><?xml version="1.0" encoding="utf-8"?>
<p:tagLst xmlns:a="http://schemas.openxmlformats.org/drawingml/2006/main" xmlns:r="http://schemas.openxmlformats.org/officeDocument/2006/relationships" xmlns:p="http://schemas.openxmlformats.org/presentationml/2006/main">
  <p:tag name="NUM" val="4"/>
</p:tagLst>
</file>

<file path=ppt/tags/tag108.xml><?xml version="1.0" encoding="utf-8"?>
<p:tagLst xmlns:a="http://schemas.openxmlformats.org/drawingml/2006/main" xmlns:r="http://schemas.openxmlformats.org/officeDocument/2006/relationships" xmlns:p="http://schemas.openxmlformats.org/presentationml/2006/main">
  <p:tag name="NUM" val="5"/>
</p:tagLst>
</file>

<file path=ppt/tags/tag109.xml><?xml version="1.0" encoding="utf-8"?>
<p:tagLst xmlns:a="http://schemas.openxmlformats.org/drawingml/2006/main" xmlns:r="http://schemas.openxmlformats.org/officeDocument/2006/relationships" xmlns:p="http://schemas.openxmlformats.org/presentationml/2006/main">
  <p:tag name="NUM" val="6"/>
</p:tagLst>
</file>

<file path=ppt/tags/tag11.xml><?xml version="1.0" encoding="utf-8"?>
<p:tagLst xmlns:a="http://schemas.openxmlformats.org/drawingml/2006/main" xmlns:r="http://schemas.openxmlformats.org/officeDocument/2006/relationships" xmlns:p="http://schemas.openxmlformats.org/presentationml/2006/main">
  <p:tag name="NUM" val="4"/>
</p:tagLst>
</file>

<file path=ppt/tags/tag110.xml><?xml version="1.0" encoding="utf-8"?>
<p:tagLst xmlns:a="http://schemas.openxmlformats.org/drawingml/2006/main" xmlns:r="http://schemas.openxmlformats.org/officeDocument/2006/relationships" xmlns:p="http://schemas.openxmlformats.org/presentationml/2006/main">
  <p:tag name="NUM" val="1"/>
</p:tagLst>
</file>

<file path=ppt/tags/tag111.xml><?xml version="1.0" encoding="utf-8"?>
<p:tagLst xmlns:a="http://schemas.openxmlformats.org/drawingml/2006/main" xmlns:r="http://schemas.openxmlformats.org/officeDocument/2006/relationships" xmlns:p="http://schemas.openxmlformats.org/presentationml/2006/main">
  <p:tag name="NUM" val="2"/>
</p:tagLst>
</file>

<file path=ppt/tags/tag112.xml><?xml version="1.0" encoding="utf-8"?>
<p:tagLst xmlns:a="http://schemas.openxmlformats.org/drawingml/2006/main" xmlns:r="http://schemas.openxmlformats.org/officeDocument/2006/relationships" xmlns:p="http://schemas.openxmlformats.org/presentationml/2006/main">
  <p:tag name="NUM" val="3"/>
</p:tagLst>
</file>

<file path=ppt/tags/tag113.xml><?xml version="1.0" encoding="utf-8"?>
<p:tagLst xmlns:a="http://schemas.openxmlformats.org/drawingml/2006/main" xmlns:r="http://schemas.openxmlformats.org/officeDocument/2006/relationships" xmlns:p="http://schemas.openxmlformats.org/presentationml/2006/main">
  <p:tag name="NUM" val="4"/>
</p:tagLst>
</file>

<file path=ppt/tags/tag114.xml><?xml version="1.0" encoding="utf-8"?>
<p:tagLst xmlns:a="http://schemas.openxmlformats.org/drawingml/2006/main" xmlns:r="http://schemas.openxmlformats.org/officeDocument/2006/relationships" xmlns:p="http://schemas.openxmlformats.org/presentationml/2006/main">
  <p:tag name="NUM" val="5"/>
</p:tagLst>
</file>

<file path=ppt/tags/tag115.xml><?xml version="1.0" encoding="utf-8"?>
<p:tagLst xmlns:a="http://schemas.openxmlformats.org/drawingml/2006/main" xmlns:r="http://schemas.openxmlformats.org/officeDocument/2006/relationships" xmlns:p="http://schemas.openxmlformats.org/presentationml/2006/main">
  <p:tag name="NUM" val="6"/>
</p:tagLst>
</file>

<file path=ppt/tags/tag116.xml><?xml version="1.0" encoding="utf-8"?>
<p:tagLst xmlns:a="http://schemas.openxmlformats.org/drawingml/2006/main" xmlns:r="http://schemas.openxmlformats.org/officeDocument/2006/relationships" xmlns:p="http://schemas.openxmlformats.org/presentationml/2006/main">
  <p:tag name="NUM" val="1"/>
</p:tagLst>
</file>

<file path=ppt/tags/tag117.xml><?xml version="1.0" encoding="utf-8"?>
<p:tagLst xmlns:a="http://schemas.openxmlformats.org/drawingml/2006/main" xmlns:r="http://schemas.openxmlformats.org/officeDocument/2006/relationships" xmlns:p="http://schemas.openxmlformats.org/presentationml/2006/main">
  <p:tag name="NUM" val="2"/>
</p:tagLst>
</file>

<file path=ppt/tags/tag118.xml><?xml version="1.0" encoding="utf-8"?>
<p:tagLst xmlns:a="http://schemas.openxmlformats.org/drawingml/2006/main" xmlns:r="http://schemas.openxmlformats.org/officeDocument/2006/relationships" xmlns:p="http://schemas.openxmlformats.org/presentationml/2006/main">
  <p:tag name="NUM" val="3"/>
</p:tagLst>
</file>

<file path=ppt/tags/tag119.xml><?xml version="1.0" encoding="utf-8"?>
<p:tagLst xmlns:a="http://schemas.openxmlformats.org/drawingml/2006/main" xmlns:r="http://schemas.openxmlformats.org/officeDocument/2006/relationships" xmlns:p="http://schemas.openxmlformats.org/presentationml/2006/main">
  <p:tag name="NUM" val="5"/>
</p:tagLst>
</file>

<file path=ppt/tags/tag12.xml><?xml version="1.0" encoding="utf-8"?>
<p:tagLst xmlns:a="http://schemas.openxmlformats.org/drawingml/2006/main" xmlns:r="http://schemas.openxmlformats.org/officeDocument/2006/relationships" xmlns:p="http://schemas.openxmlformats.org/presentationml/2006/main">
  <p:tag name="NUM" val="5"/>
</p:tagLst>
</file>

<file path=ppt/tags/tag120.xml><?xml version="1.0" encoding="utf-8"?>
<p:tagLst xmlns:a="http://schemas.openxmlformats.org/drawingml/2006/main" xmlns:r="http://schemas.openxmlformats.org/officeDocument/2006/relationships" xmlns:p="http://schemas.openxmlformats.org/presentationml/2006/main">
  <p:tag name="NUM" val="1"/>
</p:tagLst>
</file>

<file path=ppt/tags/tag121.xml><?xml version="1.0" encoding="utf-8"?>
<p:tagLst xmlns:a="http://schemas.openxmlformats.org/drawingml/2006/main" xmlns:r="http://schemas.openxmlformats.org/officeDocument/2006/relationships" xmlns:p="http://schemas.openxmlformats.org/presentationml/2006/main">
  <p:tag name="NUM" val="3"/>
</p:tagLst>
</file>

<file path=ppt/tags/tag122.xml><?xml version="1.0" encoding="utf-8"?>
<p:tagLst xmlns:a="http://schemas.openxmlformats.org/drawingml/2006/main" xmlns:r="http://schemas.openxmlformats.org/officeDocument/2006/relationships" xmlns:p="http://schemas.openxmlformats.org/presentationml/2006/main">
  <p:tag name="NUM" val="4"/>
</p:tagLst>
</file>

<file path=ppt/tags/tag123.xml><?xml version="1.0" encoding="utf-8"?>
<p:tagLst xmlns:a="http://schemas.openxmlformats.org/drawingml/2006/main" xmlns:r="http://schemas.openxmlformats.org/officeDocument/2006/relationships" xmlns:p="http://schemas.openxmlformats.org/presentationml/2006/main">
  <p:tag name="NUM" val="5"/>
</p:tagLst>
</file>

<file path=ppt/tags/tag124.xml><?xml version="1.0" encoding="utf-8"?>
<p:tagLst xmlns:a="http://schemas.openxmlformats.org/drawingml/2006/main" xmlns:r="http://schemas.openxmlformats.org/officeDocument/2006/relationships" xmlns:p="http://schemas.openxmlformats.org/presentationml/2006/main">
  <p:tag name="NUM" val="4"/>
</p:tagLst>
</file>

<file path=ppt/tags/tag125.xml><?xml version="1.0" encoding="utf-8"?>
<p:tagLst xmlns:a="http://schemas.openxmlformats.org/drawingml/2006/main" xmlns:r="http://schemas.openxmlformats.org/officeDocument/2006/relationships" xmlns:p="http://schemas.openxmlformats.org/presentationml/2006/main">
  <p:tag name="NUM" val="5"/>
</p:tagLst>
</file>

<file path=ppt/tags/tag126.xml><?xml version="1.0" encoding="utf-8"?>
<p:tagLst xmlns:a="http://schemas.openxmlformats.org/drawingml/2006/main" xmlns:r="http://schemas.openxmlformats.org/officeDocument/2006/relationships" xmlns:p="http://schemas.openxmlformats.org/presentationml/2006/main">
  <p:tag name="NUM" val="6"/>
</p:tagLst>
</file>

<file path=ppt/tags/tag127.xml><?xml version="1.0" encoding="utf-8"?>
<p:tagLst xmlns:a="http://schemas.openxmlformats.org/drawingml/2006/main" xmlns:r="http://schemas.openxmlformats.org/officeDocument/2006/relationships" xmlns:p="http://schemas.openxmlformats.org/presentationml/2006/main">
  <p:tag name="NUM" val="7"/>
</p:tagLst>
</file>

<file path=ppt/tags/tag128.xml><?xml version="1.0" encoding="utf-8"?>
<p:tagLst xmlns:a="http://schemas.openxmlformats.org/drawingml/2006/main" xmlns:r="http://schemas.openxmlformats.org/officeDocument/2006/relationships" xmlns:p="http://schemas.openxmlformats.org/presentationml/2006/main">
  <p:tag name="NUM" val="8"/>
</p:tagLst>
</file>

<file path=ppt/tags/tag129.xml><?xml version="1.0" encoding="utf-8"?>
<p:tagLst xmlns:a="http://schemas.openxmlformats.org/drawingml/2006/main" xmlns:r="http://schemas.openxmlformats.org/officeDocument/2006/relationships" xmlns:p="http://schemas.openxmlformats.org/presentationml/2006/main">
  <p:tag name="NUM" val="9"/>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30.xml><?xml version="1.0" encoding="utf-8"?>
<p:tagLst xmlns:a="http://schemas.openxmlformats.org/drawingml/2006/main" xmlns:r="http://schemas.openxmlformats.org/officeDocument/2006/relationships" xmlns:p="http://schemas.openxmlformats.org/presentationml/2006/main">
  <p:tag name="NUM" val="10"/>
</p:tagLst>
</file>

<file path=ppt/tags/tag131.xml><?xml version="1.0" encoding="utf-8"?>
<p:tagLst xmlns:a="http://schemas.openxmlformats.org/drawingml/2006/main" xmlns:r="http://schemas.openxmlformats.org/officeDocument/2006/relationships" xmlns:p="http://schemas.openxmlformats.org/presentationml/2006/main">
  <p:tag name="NUM" val="11"/>
</p:tagLst>
</file>

<file path=ppt/tags/tag132.xml><?xml version="1.0" encoding="utf-8"?>
<p:tagLst xmlns:a="http://schemas.openxmlformats.org/drawingml/2006/main" xmlns:r="http://schemas.openxmlformats.org/officeDocument/2006/relationships" xmlns:p="http://schemas.openxmlformats.org/presentationml/2006/main">
  <p:tag name="NUM" val="12"/>
</p:tagLst>
</file>

<file path=ppt/tags/tag133.xml><?xml version="1.0" encoding="utf-8"?>
<p:tagLst xmlns:a="http://schemas.openxmlformats.org/drawingml/2006/main" xmlns:r="http://schemas.openxmlformats.org/officeDocument/2006/relationships" xmlns:p="http://schemas.openxmlformats.org/presentationml/2006/main">
  <p:tag name="NUM" val="13"/>
</p:tagLst>
</file>

<file path=ppt/tags/tag134.xml><?xml version="1.0" encoding="utf-8"?>
<p:tagLst xmlns:a="http://schemas.openxmlformats.org/drawingml/2006/main" xmlns:r="http://schemas.openxmlformats.org/officeDocument/2006/relationships" xmlns:p="http://schemas.openxmlformats.org/presentationml/2006/main">
  <p:tag name="NUM" val="1"/>
</p:tagLst>
</file>

<file path=ppt/tags/tag135.xml><?xml version="1.0" encoding="utf-8"?>
<p:tagLst xmlns:a="http://schemas.openxmlformats.org/drawingml/2006/main" xmlns:r="http://schemas.openxmlformats.org/officeDocument/2006/relationships" xmlns:p="http://schemas.openxmlformats.org/presentationml/2006/main">
  <p:tag name="NUM" val="2"/>
</p:tagLst>
</file>

<file path=ppt/tags/tag136.xml><?xml version="1.0" encoding="utf-8"?>
<p:tagLst xmlns:a="http://schemas.openxmlformats.org/drawingml/2006/main" xmlns:r="http://schemas.openxmlformats.org/officeDocument/2006/relationships" xmlns:p="http://schemas.openxmlformats.org/presentationml/2006/main">
  <p:tag name="NUM" val="3"/>
</p:tagLst>
</file>

<file path=ppt/tags/tag137.xml><?xml version="1.0" encoding="utf-8"?>
<p:tagLst xmlns:a="http://schemas.openxmlformats.org/drawingml/2006/main" xmlns:r="http://schemas.openxmlformats.org/officeDocument/2006/relationships" xmlns:p="http://schemas.openxmlformats.org/presentationml/2006/main">
  <p:tag name="NUM" val="4"/>
</p:tagLst>
</file>

<file path=ppt/tags/tag138.xml><?xml version="1.0" encoding="utf-8"?>
<p:tagLst xmlns:a="http://schemas.openxmlformats.org/drawingml/2006/main" xmlns:r="http://schemas.openxmlformats.org/officeDocument/2006/relationships" xmlns:p="http://schemas.openxmlformats.org/presentationml/2006/main">
  <p:tag name="NUM" val="5"/>
</p:tagLst>
</file>

<file path=ppt/tags/tag139.xml><?xml version="1.0" encoding="utf-8"?>
<p:tagLst xmlns:a="http://schemas.openxmlformats.org/drawingml/2006/main" xmlns:r="http://schemas.openxmlformats.org/officeDocument/2006/relationships" xmlns:p="http://schemas.openxmlformats.org/presentationml/2006/main">
  <p:tag name="NUM" val="1"/>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40.xml><?xml version="1.0" encoding="utf-8"?>
<p:tagLst xmlns:a="http://schemas.openxmlformats.org/drawingml/2006/main" xmlns:r="http://schemas.openxmlformats.org/officeDocument/2006/relationships" xmlns:p="http://schemas.openxmlformats.org/presentationml/2006/main">
  <p:tag name="NUM" val="2"/>
</p:tagLst>
</file>

<file path=ppt/tags/tag141.xml><?xml version="1.0" encoding="utf-8"?>
<p:tagLst xmlns:a="http://schemas.openxmlformats.org/drawingml/2006/main" xmlns:r="http://schemas.openxmlformats.org/officeDocument/2006/relationships" xmlns:p="http://schemas.openxmlformats.org/presentationml/2006/main">
  <p:tag name="NUM" val="3"/>
</p:tagLst>
</file>

<file path=ppt/tags/tag142.xml><?xml version="1.0" encoding="utf-8"?>
<p:tagLst xmlns:a="http://schemas.openxmlformats.org/drawingml/2006/main" xmlns:r="http://schemas.openxmlformats.org/officeDocument/2006/relationships" xmlns:p="http://schemas.openxmlformats.org/presentationml/2006/main">
  <p:tag name="NUM" val="5"/>
</p:tagLst>
</file>

<file path=ppt/tags/tag143.xml><?xml version="1.0" encoding="utf-8"?>
<p:tagLst xmlns:a="http://schemas.openxmlformats.org/drawingml/2006/main" xmlns:r="http://schemas.openxmlformats.org/officeDocument/2006/relationships" xmlns:p="http://schemas.openxmlformats.org/presentationml/2006/main">
  <p:tag name="NUM" val="1"/>
</p:tagLst>
</file>

<file path=ppt/tags/tag144.xml><?xml version="1.0" encoding="utf-8"?>
<p:tagLst xmlns:a="http://schemas.openxmlformats.org/drawingml/2006/main" xmlns:r="http://schemas.openxmlformats.org/officeDocument/2006/relationships" xmlns:p="http://schemas.openxmlformats.org/presentationml/2006/main">
  <p:tag name="NUM" val="2"/>
</p:tagLst>
</file>

<file path=ppt/tags/tag145.xml><?xml version="1.0" encoding="utf-8"?>
<p:tagLst xmlns:a="http://schemas.openxmlformats.org/drawingml/2006/main" xmlns:r="http://schemas.openxmlformats.org/officeDocument/2006/relationships" xmlns:p="http://schemas.openxmlformats.org/presentationml/2006/main">
  <p:tag name="NUM" val="3"/>
</p:tagLst>
</file>

<file path=ppt/tags/tag146.xml><?xml version="1.0" encoding="utf-8"?>
<p:tagLst xmlns:a="http://schemas.openxmlformats.org/drawingml/2006/main" xmlns:r="http://schemas.openxmlformats.org/officeDocument/2006/relationships" xmlns:p="http://schemas.openxmlformats.org/presentationml/2006/main">
  <p:tag name="NUM" val="4"/>
</p:tagLst>
</file>

<file path=ppt/tags/tag147.xml><?xml version="1.0" encoding="utf-8"?>
<p:tagLst xmlns:a="http://schemas.openxmlformats.org/drawingml/2006/main" xmlns:r="http://schemas.openxmlformats.org/officeDocument/2006/relationships" xmlns:p="http://schemas.openxmlformats.org/presentationml/2006/main">
  <p:tag name="NUM" val="5"/>
</p:tagLst>
</file>

<file path=ppt/tags/tag148.xml><?xml version="1.0" encoding="utf-8"?>
<p:tagLst xmlns:a="http://schemas.openxmlformats.org/drawingml/2006/main" xmlns:r="http://schemas.openxmlformats.org/officeDocument/2006/relationships" xmlns:p="http://schemas.openxmlformats.org/presentationml/2006/main">
  <p:tag name="NUM" val="1"/>
</p:tagLst>
</file>

<file path=ppt/tags/tag149.xml><?xml version="1.0" encoding="utf-8"?>
<p:tagLst xmlns:a="http://schemas.openxmlformats.org/drawingml/2006/main" xmlns:r="http://schemas.openxmlformats.org/officeDocument/2006/relationships" xmlns:p="http://schemas.openxmlformats.org/presentationml/2006/main">
  <p:tag name="NUM" val="2"/>
</p:tagLst>
</file>

<file path=ppt/tags/tag15.xml><?xml version="1.0" encoding="utf-8"?>
<p:tagLst xmlns:a="http://schemas.openxmlformats.org/drawingml/2006/main" xmlns:r="http://schemas.openxmlformats.org/officeDocument/2006/relationships" xmlns:p="http://schemas.openxmlformats.org/presentationml/2006/main">
  <p:tag name="NUM" val="3"/>
</p:tagLst>
</file>

<file path=ppt/tags/tag150.xml><?xml version="1.0" encoding="utf-8"?>
<p:tagLst xmlns:a="http://schemas.openxmlformats.org/drawingml/2006/main" xmlns:r="http://schemas.openxmlformats.org/officeDocument/2006/relationships" xmlns:p="http://schemas.openxmlformats.org/presentationml/2006/main">
  <p:tag name="NUM" val="3"/>
</p:tagLst>
</file>

<file path=ppt/tags/tag151.xml><?xml version="1.0" encoding="utf-8"?>
<p:tagLst xmlns:a="http://schemas.openxmlformats.org/drawingml/2006/main" xmlns:r="http://schemas.openxmlformats.org/officeDocument/2006/relationships" xmlns:p="http://schemas.openxmlformats.org/presentationml/2006/main">
  <p:tag name="NUM" val="4"/>
</p:tagLst>
</file>

<file path=ppt/tags/tag152.xml><?xml version="1.0" encoding="utf-8"?>
<p:tagLst xmlns:a="http://schemas.openxmlformats.org/drawingml/2006/main" xmlns:r="http://schemas.openxmlformats.org/officeDocument/2006/relationships" xmlns:p="http://schemas.openxmlformats.org/presentationml/2006/main">
  <p:tag name="NUM" val="5"/>
</p:tagLst>
</file>

<file path=ppt/tags/tag153.xml><?xml version="1.0" encoding="utf-8"?>
<p:tagLst xmlns:a="http://schemas.openxmlformats.org/drawingml/2006/main" xmlns:r="http://schemas.openxmlformats.org/officeDocument/2006/relationships" xmlns:p="http://schemas.openxmlformats.org/presentationml/2006/main">
  <p:tag name="NUM" val="1"/>
</p:tagLst>
</file>

<file path=ppt/tags/tag154.xml><?xml version="1.0" encoding="utf-8"?>
<p:tagLst xmlns:a="http://schemas.openxmlformats.org/drawingml/2006/main" xmlns:r="http://schemas.openxmlformats.org/officeDocument/2006/relationships" xmlns:p="http://schemas.openxmlformats.org/presentationml/2006/main">
  <p:tag name="NUM" val="2"/>
</p:tagLst>
</file>

<file path=ppt/tags/tag155.xml><?xml version="1.0" encoding="utf-8"?>
<p:tagLst xmlns:a="http://schemas.openxmlformats.org/drawingml/2006/main" xmlns:r="http://schemas.openxmlformats.org/officeDocument/2006/relationships" xmlns:p="http://schemas.openxmlformats.org/presentationml/2006/main">
  <p:tag name="NUM" val="3"/>
</p:tagLst>
</file>

<file path=ppt/tags/tag156.xml><?xml version="1.0" encoding="utf-8"?>
<p:tagLst xmlns:a="http://schemas.openxmlformats.org/drawingml/2006/main" xmlns:r="http://schemas.openxmlformats.org/officeDocument/2006/relationships" xmlns:p="http://schemas.openxmlformats.org/presentationml/2006/main">
  <p:tag name="NUM" val="4"/>
</p:tagLst>
</file>

<file path=ppt/tags/tag157.xml><?xml version="1.0" encoding="utf-8"?>
<p:tagLst xmlns:a="http://schemas.openxmlformats.org/drawingml/2006/main" xmlns:r="http://schemas.openxmlformats.org/officeDocument/2006/relationships" xmlns:p="http://schemas.openxmlformats.org/presentationml/2006/main">
  <p:tag name="NUM" val="5"/>
</p:tagLst>
</file>

<file path=ppt/tags/tag158.xml><?xml version="1.0" encoding="utf-8"?>
<p:tagLst xmlns:a="http://schemas.openxmlformats.org/drawingml/2006/main" xmlns:r="http://schemas.openxmlformats.org/officeDocument/2006/relationships" xmlns:p="http://schemas.openxmlformats.org/presentationml/2006/main">
  <p:tag name="NUM" val="1"/>
</p:tagLst>
</file>

<file path=ppt/tags/tag159.xml><?xml version="1.0" encoding="utf-8"?>
<p:tagLst xmlns:a="http://schemas.openxmlformats.org/drawingml/2006/main" xmlns:r="http://schemas.openxmlformats.org/officeDocument/2006/relationships" xmlns:p="http://schemas.openxmlformats.org/presentationml/2006/main">
  <p:tag name="NUM" val="2"/>
</p:tagLst>
</file>

<file path=ppt/tags/tag16.xml><?xml version="1.0" encoding="utf-8"?>
<p:tagLst xmlns:a="http://schemas.openxmlformats.org/drawingml/2006/main" xmlns:r="http://schemas.openxmlformats.org/officeDocument/2006/relationships" xmlns:p="http://schemas.openxmlformats.org/presentationml/2006/main">
  <p:tag name="NUM" val="4"/>
</p:tagLst>
</file>

<file path=ppt/tags/tag160.xml><?xml version="1.0" encoding="utf-8"?>
<p:tagLst xmlns:a="http://schemas.openxmlformats.org/drawingml/2006/main" xmlns:r="http://schemas.openxmlformats.org/officeDocument/2006/relationships" xmlns:p="http://schemas.openxmlformats.org/presentationml/2006/main">
  <p:tag name="NUM" val="3"/>
</p:tagLst>
</file>

<file path=ppt/tags/tag161.xml><?xml version="1.0" encoding="utf-8"?>
<p:tagLst xmlns:a="http://schemas.openxmlformats.org/drawingml/2006/main" xmlns:r="http://schemas.openxmlformats.org/officeDocument/2006/relationships" xmlns:p="http://schemas.openxmlformats.org/presentationml/2006/main">
  <p:tag name="NUM" val="4"/>
</p:tagLst>
</file>

<file path=ppt/tags/tag162.xml><?xml version="1.0" encoding="utf-8"?>
<p:tagLst xmlns:a="http://schemas.openxmlformats.org/drawingml/2006/main" xmlns:r="http://schemas.openxmlformats.org/officeDocument/2006/relationships" xmlns:p="http://schemas.openxmlformats.org/presentationml/2006/main">
  <p:tag name="NUM" val="5"/>
</p:tagLst>
</file>

<file path=ppt/tags/tag163.xml><?xml version="1.0" encoding="utf-8"?>
<p:tagLst xmlns:a="http://schemas.openxmlformats.org/drawingml/2006/main" xmlns:r="http://schemas.openxmlformats.org/officeDocument/2006/relationships" xmlns:p="http://schemas.openxmlformats.org/presentationml/2006/main">
  <p:tag name="NUM" val="1"/>
</p:tagLst>
</file>

<file path=ppt/tags/tag164.xml><?xml version="1.0" encoding="utf-8"?>
<p:tagLst xmlns:a="http://schemas.openxmlformats.org/drawingml/2006/main" xmlns:r="http://schemas.openxmlformats.org/officeDocument/2006/relationships" xmlns:p="http://schemas.openxmlformats.org/presentationml/2006/main">
  <p:tag name="NUM" val="2"/>
</p:tagLst>
</file>

<file path=ppt/tags/tag165.xml><?xml version="1.0" encoding="utf-8"?>
<p:tagLst xmlns:a="http://schemas.openxmlformats.org/drawingml/2006/main" xmlns:r="http://schemas.openxmlformats.org/officeDocument/2006/relationships" xmlns:p="http://schemas.openxmlformats.org/presentationml/2006/main">
  <p:tag name="NUM" val="3"/>
</p:tagLst>
</file>

<file path=ppt/tags/tag166.xml><?xml version="1.0" encoding="utf-8"?>
<p:tagLst xmlns:a="http://schemas.openxmlformats.org/drawingml/2006/main" xmlns:r="http://schemas.openxmlformats.org/officeDocument/2006/relationships" xmlns:p="http://schemas.openxmlformats.org/presentationml/2006/main">
  <p:tag name="NUM" val="4"/>
</p:tagLst>
</file>

<file path=ppt/tags/tag167.xml><?xml version="1.0" encoding="utf-8"?>
<p:tagLst xmlns:a="http://schemas.openxmlformats.org/drawingml/2006/main" xmlns:r="http://schemas.openxmlformats.org/officeDocument/2006/relationships" xmlns:p="http://schemas.openxmlformats.org/presentationml/2006/main">
  <p:tag name="NUM" val="5"/>
</p:tagLst>
</file>

<file path=ppt/tags/tag168.xml><?xml version="1.0" encoding="utf-8"?>
<p:tagLst xmlns:a="http://schemas.openxmlformats.org/drawingml/2006/main" xmlns:r="http://schemas.openxmlformats.org/officeDocument/2006/relationships" xmlns:p="http://schemas.openxmlformats.org/presentationml/2006/main">
  <p:tag name="NUM" val="1"/>
</p:tagLst>
</file>

<file path=ppt/tags/tag169.xml><?xml version="1.0" encoding="utf-8"?>
<p:tagLst xmlns:a="http://schemas.openxmlformats.org/drawingml/2006/main" xmlns:r="http://schemas.openxmlformats.org/officeDocument/2006/relationships" xmlns:p="http://schemas.openxmlformats.org/presentationml/2006/main">
  <p:tag name="NUM" val="2"/>
</p:tagLst>
</file>

<file path=ppt/tags/tag17.xml><?xml version="1.0" encoding="utf-8"?>
<p:tagLst xmlns:a="http://schemas.openxmlformats.org/drawingml/2006/main" xmlns:r="http://schemas.openxmlformats.org/officeDocument/2006/relationships" xmlns:p="http://schemas.openxmlformats.org/presentationml/2006/main">
  <p:tag name="NUM" val="5"/>
</p:tagLst>
</file>

<file path=ppt/tags/tag170.xml><?xml version="1.0" encoding="utf-8"?>
<p:tagLst xmlns:a="http://schemas.openxmlformats.org/drawingml/2006/main" xmlns:r="http://schemas.openxmlformats.org/officeDocument/2006/relationships" xmlns:p="http://schemas.openxmlformats.org/presentationml/2006/main">
  <p:tag name="NUM" val="3"/>
</p:tagLst>
</file>

<file path=ppt/tags/tag171.xml><?xml version="1.0" encoding="utf-8"?>
<p:tagLst xmlns:a="http://schemas.openxmlformats.org/drawingml/2006/main" xmlns:r="http://schemas.openxmlformats.org/officeDocument/2006/relationships" xmlns:p="http://schemas.openxmlformats.org/presentationml/2006/main">
  <p:tag name="NUM" val="4"/>
</p:tagLst>
</file>

<file path=ppt/tags/tag172.xml><?xml version="1.0" encoding="utf-8"?>
<p:tagLst xmlns:a="http://schemas.openxmlformats.org/drawingml/2006/main" xmlns:r="http://schemas.openxmlformats.org/officeDocument/2006/relationships" xmlns:p="http://schemas.openxmlformats.org/presentationml/2006/main">
  <p:tag name="NUM" val="5"/>
</p:tagLst>
</file>

<file path=ppt/tags/tag173.xml><?xml version="1.0" encoding="utf-8"?>
<p:tagLst xmlns:a="http://schemas.openxmlformats.org/drawingml/2006/main" xmlns:r="http://schemas.openxmlformats.org/officeDocument/2006/relationships" xmlns:p="http://schemas.openxmlformats.org/presentationml/2006/main">
  <p:tag name="NUM" val="1"/>
</p:tagLst>
</file>

<file path=ppt/tags/tag174.xml><?xml version="1.0" encoding="utf-8"?>
<p:tagLst xmlns:a="http://schemas.openxmlformats.org/drawingml/2006/main" xmlns:r="http://schemas.openxmlformats.org/officeDocument/2006/relationships" xmlns:p="http://schemas.openxmlformats.org/presentationml/2006/main">
  <p:tag name="NUM" val="3"/>
</p:tagLst>
</file>

<file path=ppt/tags/tag175.xml><?xml version="1.0" encoding="utf-8"?>
<p:tagLst xmlns:a="http://schemas.openxmlformats.org/drawingml/2006/main" xmlns:r="http://schemas.openxmlformats.org/officeDocument/2006/relationships" xmlns:p="http://schemas.openxmlformats.org/presentationml/2006/main">
  <p:tag name="NUM" val="5"/>
</p:tagLst>
</file>

<file path=ppt/tags/tag18.xml><?xml version="1.0" encoding="utf-8"?>
<p:tagLst xmlns:a="http://schemas.openxmlformats.org/drawingml/2006/main" xmlns:r="http://schemas.openxmlformats.org/officeDocument/2006/relationships" xmlns:p="http://schemas.openxmlformats.org/presentationml/2006/main">
  <p:tag name="NUM" val="1"/>
</p:tagLst>
</file>

<file path=ppt/tags/tag19.xml><?xml version="1.0" encoding="utf-8"?>
<p:tagLst xmlns:a="http://schemas.openxmlformats.org/drawingml/2006/main" xmlns:r="http://schemas.openxmlformats.org/officeDocument/2006/relationships" xmlns:p="http://schemas.openxmlformats.org/presentationml/2006/main">
  <p:tag name="NUM" val="2"/>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3"/>
</p:tagLst>
</file>

<file path=ppt/tags/tag21.xml><?xml version="1.0" encoding="utf-8"?>
<p:tagLst xmlns:a="http://schemas.openxmlformats.org/drawingml/2006/main" xmlns:r="http://schemas.openxmlformats.org/officeDocument/2006/relationships" xmlns:p="http://schemas.openxmlformats.org/presentationml/2006/main">
  <p:tag name="NUM" val="4"/>
</p:tagLst>
</file>

<file path=ppt/tags/tag22.xml><?xml version="1.0" encoding="utf-8"?>
<p:tagLst xmlns:a="http://schemas.openxmlformats.org/drawingml/2006/main" xmlns:r="http://schemas.openxmlformats.org/officeDocument/2006/relationships" xmlns:p="http://schemas.openxmlformats.org/presentationml/2006/main">
  <p:tag name="NUM" val="5"/>
</p:tagLst>
</file>

<file path=ppt/tags/tag23.xml><?xml version="1.0" encoding="utf-8"?>
<p:tagLst xmlns:a="http://schemas.openxmlformats.org/drawingml/2006/main" xmlns:r="http://schemas.openxmlformats.org/officeDocument/2006/relationships" xmlns:p="http://schemas.openxmlformats.org/presentationml/2006/main">
  <p:tag name="NUM" val="1"/>
</p:tagLst>
</file>

<file path=ppt/tags/tag24.xml><?xml version="1.0" encoding="utf-8"?>
<p:tagLst xmlns:a="http://schemas.openxmlformats.org/drawingml/2006/main" xmlns:r="http://schemas.openxmlformats.org/officeDocument/2006/relationships" xmlns:p="http://schemas.openxmlformats.org/presentationml/2006/main">
  <p:tag name="NUM" val="2"/>
</p:tagLst>
</file>

<file path=ppt/tags/tag25.xml><?xml version="1.0" encoding="utf-8"?>
<p:tagLst xmlns:a="http://schemas.openxmlformats.org/drawingml/2006/main" xmlns:r="http://schemas.openxmlformats.org/officeDocument/2006/relationships" xmlns:p="http://schemas.openxmlformats.org/presentationml/2006/main">
  <p:tag name="NUM" val="3"/>
</p:tagLst>
</file>

<file path=ppt/tags/tag26.xml><?xml version="1.0" encoding="utf-8"?>
<p:tagLst xmlns:a="http://schemas.openxmlformats.org/drawingml/2006/main" xmlns:r="http://schemas.openxmlformats.org/officeDocument/2006/relationships" xmlns:p="http://schemas.openxmlformats.org/presentationml/2006/main">
  <p:tag name="NUM" val="4"/>
</p:tagLst>
</file>

<file path=ppt/tags/tag27.xml><?xml version="1.0" encoding="utf-8"?>
<p:tagLst xmlns:a="http://schemas.openxmlformats.org/drawingml/2006/main" xmlns:r="http://schemas.openxmlformats.org/officeDocument/2006/relationships" xmlns:p="http://schemas.openxmlformats.org/presentationml/2006/main">
  <p:tag name="NUM" val="5"/>
</p:tagLst>
</file>

<file path=ppt/tags/tag28.xml><?xml version="1.0" encoding="utf-8"?>
<p:tagLst xmlns:a="http://schemas.openxmlformats.org/drawingml/2006/main" xmlns:r="http://schemas.openxmlformats.org/officeDocument/2006/relationships" xmlns:p="http://schemas.openxmlformats.org/presentationml/2006/main">
  <p:tag name="NUM" val="1"/>
</p:tagLst>
</file>

<file path=ppt/tags/tag29.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3"/>
</p:tagLst>
</file>

<file path=ppt/tags/tag31.xml><?xml version="1.0" encoding="utf-8"?>
<p:tagLst xmlns:a="http://schemas.openxmlformats.org/drawingml/2006/main" xmlns:r="http://schemas.openxmlformats.org/officeDocument/2006/relationships" xmlns:p="http://schemas.openxmlformats.org/presentationml/2006/main">
  <p:tag name="NUM" val="4"/>
</p:tagLst>
</file>

<file path=ppt/tags/tag32.xml><?xml version="1.0" encoding="utf-8"?>
<p:tagLst xmlns:a="http://schemas.openxmlformats.org/drawingml/2006/main" xmlns:r="http://schemas.openxmlformats.org/officeDocument/2006/relationships" xmlns:p="http://schemas.openxmlformats.org/presentationml/2006/main">
  <p:tag name="NUM" val="1"/>
</p:tagLst>
</file>

<file path=ppt/tags/tag33.xml><?xml version="1.0" encoding="utf-8"?>
<p:tagLst xmlns:a="http://schemas.openxmlformats.org/drawingml/2006/main" xmlns:r="http://schemas.openxmlformats.org/officeDocument/2006/relationships" xmlns:p="http://schemas.openxmlformats.org/presentationml/2006/main">
  <p:tag name="NUM" val="2"/>
</p:tagLst>
</file>

<file path=ppt/tags/tag34.xml><?xml version="1.0" encoding="utf-8"?>
<p:tagLst xmlns:a="http://schemas.openxmlformats.org/drawingml/2006/main" xmlns:r="http://schemas.openxmlformats.org/officeDocument/2006/relationships" xmlns:p="http://schemas.openxmlformats.org/presentationml/2006/main">
  <p:tag name="NUM" val="3"/>
</p:tagLst>
</file>

<file path=ppt/tags/tag35.xml><?xml version="1.0" encoding="utf-8"?>
<p:tagLst xmlns:a="http://schemas.openxmlformats.org/drawingml/2006/main" xmlns:r="http://schemas.openxmlformats.org/officeDocument/2006/relationships" xmlns:p="http://schemas.openxmlformats.org/presentationml/2006/main">
  <p:tag name="NUM" val="4"/>
</p:tagLst>
</file>

<file path=ppt/tags/tag36.xml><?xml version="1.0" encoding="utf-8"?>
<p:tagLst xmlns:a="http://schemas.openxmlformats.org/drawingml/2006/main" xmlns:r="http://schemas.openxmlformats.org/officeDocument/2006/relationships" xmlns:p="http://schemas.openxmlformats.org/presentationml/2006/main">
  <p:tag name="NUM" val="1"/>
</p:tagLst>
</file>

<file path=ppt/tags/tag37.xml><?xml version="1.0" encoding="utf-8"?>
<p:tagLst xmlns:a="http://schemas.openxmlformats.org/drawingml/2006/main" xmlns:r="http://schemas.openxmlformats.org/officeDocument/2006/relationships" xmlns:p="http://schemas.openxmlformats.org/presentationml/2006/main">
  <p:tag name="NUM" val="2"/>
</p:tagLst>
</file>

<file path=ppt/tags/tag38.xml><?xml version="1.0" encoding="utf-8"?>
<p:tagLst xmlns:a="http://schemas.openxmlformats.org/drawingml/2006/main" xmlns:r="http://schemas.openxmlformats.org/officeDocument/2006/relationships" xmlns:p="http://schemas.openxmlformats.org/presentationml/2006/main">
  <p:tag name="NUM" val="3"/>
</p:tagLst>
</file>

<file path=ppt/tags/tag39.xml><?xml version="1.0" encoding="utf-8"?>
<p:tagLst xmlns:a="http://schemas.openxmlformats.org/drawingml/2006/main" xmlns:r="http://schemas.openxmlformats.org/officeDocument/2006/relationships" xmlns:p="http://schemas.openxmlformats.org/presentationml/2006/main">
  <p:tag name="NUM" val="4"/>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40.xml><?xml version="1.0" encoding="utf-8"?>
<p:tagLst xmlns:a="http://schemas.openxmlformats.org/drawingml/2006/main" xmlns:r="http://schemas.openxmlformats.org/officeDocument/2006/relationships" xmlns:p="http://schemas.openxmlformats.org/presentationml/2006/main">
  <p:tag name="NUM" val="1"/>
</p:tagLst>
</file>

<file path=ppt/tags/tag41.xml><?xml version="1.0" encoding="utf-8"?>
<p:tagLst xmlns:a="http://schemas.openxmlformats.org/drawingml/2006/main" xmlns:r="http://schemas.openxmlformats.org/officeDocument/2006/relationships" xmlns:p="http://schemas.openxmlformats.org/presentationml/2006/main">
  <p:tag name="NUM" val="2"/>
</p:tagLst>
</file>

<file path=ppt/tags/tag42.xml><?xml version="1.0" encoding="utf-8"?>
<p:tagLst xmlns:a="http://schemas.openxmlformats.org/drawingml/2006/main" xmlns:r="http://schemas.openxmlformats.org/officeDocument/2006/relationships" xmlns:p="http://schemas.openxmlformats.org/presentationml/2006/main">
  <p:tag name="NUM" val="3"/>
</p:tagLst>
</file>

<file path=ppt/tags/tag43.xml><?xml version="1.0" encoding="utf-8"?>
<p:tagLst xmlns:a="http://schemas.openxmlformats.org/drawingml/2006/main" xmlns:r="http://schemas.openxmlformats.org/officeDocument/2006/relationships" xmlns:p="http://schemas.openxmlformats.org/presentationml/2006/main">
  <p:tag name="NUM" val="4"/>
</p:tagLst>
</file>

<file path=ppt/tags/tag44.xml><?xml version="1.0" encoding="utf-8"?>
<p:tagLst xmlns:a="http://schemas.openxmlformats.org/drawingml/2006/main" xmlns:r="http://schemas.openxmlformats.org/officeDocument/2006/relationships" xmlns:p="http://schemas.openxmlformats.org/presentationml/2006/main">
  <p:tag name="NUM" val="1"/>
</p:tagLst>
</file>

<file path=ppt/tags/tag45.xml><?xml version="1.0" encoding="utf-8"?>
<p:tagLst xmlns:a="http://schemas.openxmlformats.org/drawingml/2006/main" xmlns:r="http://schemas.openxmlformats.org/officeDocument/2006/relationships" xmlns:p="http://schemas.openxmlformats.org/presentationml/2006/main">
  <p:tag name="NUM" val="2"/>
</p:tagLst>
</file>

<file path=ppt/tags/tag46.xml><?xml version="1.0" encoding="utf-8"?>
<p:tagLst xmlns:a="http://schemas.openxmlformats.org/drawingml/2006/main" xmlns:r="http://schemas.openxmlformats.org/officeDocument/2006/relationships" xmlns:p="http://schemas.openxmlformats.org/presentationml/2006/main">
  <p:tag name="NUM" val="3"/>
</p:tagLst>
</file>

<file path=ppt/tags/tag47.xml><?xml version="1.0" encoding="utf-8"?>
<p:tagLst xmlns:a="http://schemas.openxmlformats.org/drawingml/2006/main" xmlns:r="http://schemas.openxmlformats.org/officeDocument/2006/relationships" xmlns:p="http://schemas.openxmlformats.org/presentationml/2006/main">
  <p:tag name="NUM" val="4"/>
</p:tagLst>
</file>

<file path=ppt/tags/tag48.xml><?xml version="1.0" encoding="utf-8"?>
<p:tagLst xmlns:a="http://schemas.openxmlformats.org/drawingml/2006/main" xmlns:r="http://schemas.openxmlformats.org/officeDocument/2006/relationships" xmlns:p="http://schemas.openxmlformats.org/presentationml/2006/main">
  <p:tag name="NUM" val="5"/>
</p:tagLst>
</file>

<file path=ppt/tags/tag49.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NUM" val="3"/>
</p:tagLst>
</file>

<file path=ppt/tags/tag50.xml><?xml version="1.0" encoding="utf-8"?>
<p:tagLst xmlns:a="http://schemas.openxmlformats.org/drawingml/2006/main" xmlns:r="http://schemas.openxmlformats.org/officeDocument/2006/relationships" xmlns:p="http://schemas.openxmlformats.org/presentationml/2006/main">
  <p:tag name="NUM" val="2"/>
</p:tagLst>
</file>

<file path=ppt/tags/tag51.xml><?xml version="1.0" encoding="utf-8"?>
<p:tagLst xmlns:a="http://schemas.openxmlformats.org/drawingml/2006/main" xmlns:r="http://schemas.openxmlformats.org/officeDocument/2006/relationships" xmlns:p="http://schemas.openxmlformats.org/presentationml/2006/main">
  <p:tag name="NUM" val="3"/>
</p:tagLst>
</file>

<file path=ppt/tags/tag52.xml><?xml version="1.0" encoding="utf-8"?>
<p:tagLst xmlns:a="http://schemas.openxmlformats.org/drawingml/2006/main" xmlns:r="http://schemas.openxmlformats.org/officeDocument/2006/relationships" xmlns:p="http://schemas.openxmlformats.org/presentationml/2006/main">
  <p:tag name="NUM" val="4"/>
</p:tagLst>
</file>

<file path=ppt/tags/tag53.xml><?xml version="1.0" encoding="utf-8"?>
<p:tagLst xmlns:a="http://schemas.openxmlformats.org/drawingml/2006/main" xmlns:r="http://schemas.openxmlformats.org/officeDocument/2006/relationships" xmlns:p="http://schemas.openxmlformats.org/presentationml/2006/main">
  <p:tag name="NUM" val="5"/>
</p:tagLst>
</file>

<file path=ppt/tags/tag54.xml><?xml version="1.0" encoding="utf-8"?>
<p:tagLst xmlns:a="http://schemas.openxmlformats.org/drawingml/2006/main" xmlns:r="http://schemas.openxmlformats.org/officeDocument/2006/relationships" xmlns:p="http://schemas.openxmlformats.org/presentationml/2006/main">
  <p:tag name="NUM" val="1"/>
</p:tagLst>
</file>

<file path=ppt/tags/tag55.xml><?xml version="1.0" encoding="utf-8"?>
<p:tagLst xmlns:a="http://schemas.openxmlformats.org/drawingml/2006/main" xmlns:r="http://schemas.openxmlformats.org/officeDocument/2006/relationships" xmlns:p="http://schemas.openxmlformats.org/presentationml/2006/main">
  <p:tag name="NUM" val="2"/>
</p:tagLst>
</file>

<file path=ppt/tags/tag56.xml><?xml version="1.0" encoding="utf-8"?>
<p:tagLst xmlns:a="http://schemas.openxmlformats.org/drawingml/2006/main" xmlns:r="http://schemas.openxmlformats.org/officeDocument/2006/relationships" xmlns:p="http://schemas.openxmlformats.org/presentationml/2006/main">
  <p:tag name="NUM" val="3"/>
</p:tagLst>
</file>

<file path=ppt/tags/tag57.xml><?xml version="1.0" encoding="utf-8"?>
<p:tagLst xmlns:a="http://schemas.openxmlformats.org/drawingml/2006/main" xmlns:r="http://schemas.openxmlformats.org/officeDocument/2006/relationships" xmlns:p="http://schemas.openxmlformats.org/presentationml/2006/main">
  <p:tag name="NUM" val="4"/>
</p:tagLst>
</file>

<file path=ppt/tags/tag58.xml><?xml version="1.0" encoding="utf-8"?>
<p:tagLst xmlns:a="http://schemas.openxmlformats.org/drawingml/2006/main" xmlns:r="http://schemas.openxmlformats.org/officeDocument/2006/relationships" xmlns:p="http://schemas.openxmlformats.org/presentationml/2006/main">
  <p:tag name="NUM" val="5"/>
</p:tagLst>
</file>

<file path=ppt/tags/tag59.xml><?xml version="1.0" encoding="utf-8"?>
<p:tagLst xmlns:a="http://schemas.openxmlformats.org/drawingml/2006/main" xmlns:r="http://schemas.openxmlformats.org/officeDocument/2006/relationships" xmlns:p="http://schemas.openxmlformats.org/presentationml/2006/main">
  <p:tag name="NUM" val="1"/>
</p:tagLst>
</file>

<file path=ppt/tags/tag6.xml><?xml version="1.0" encoding="utf-8"?>
<p:tagLst xmlns:a="http://schemas.openxmlformats.org/drawingml/2006/main" xmlns:r="http://schemas.openxmlformats.org/officeDocument/2006/relationships" xmlns:p="http://schemas.openxmlformats.org/presentationml/2006/main">
  <p:tag name="NUM" val="4"/>
</p:tagLst>
</file>

<file path=ppt/tags/tag60.xml><?xml version="1.0" encoding="utf-8"?>
<p:tagLst xmlns:a="http://schemas.openxmlformats.org/drawingml/2006/main" xmlns:r="http://schemas.openxmlformats.org/officeDocument/2006/relationships" xmlns:p="http://schemas.openxmlformats.org/presentationml/2006/main">
  <p:tag name="NUM" val="2"/>
</p:tagLst>
</file>

<file path=ppt/tags/tag61.xml><?xml version="1.0" encoding="utf-8"?>
<p:tagLst xmlns:a="http://schemas.openxmlformats.org/drawingml/2006/main" xmlns:r="http://schemas.openxmlformats.org/officeDocument/2006/relationships" xmlns:p="http://schemas.openxmlformats.org/presentationml/2006/main">
  <p:tag name="NUM" val="3"/>
</p:tagLst>
</file>

<file path=ppt/tags/tag62.xml><?xml version="1.0" encoding="utf-8"?>
<p:tagLst xmlns:a="http://schemas.openxmlformats.org/drawingml/2006/main" xmlns:r="http://schemas.openxmlformats.org/officeDocument/2006/relationships" xmlns:p="http://schemas.openxmlformats.org/presentationml/2006/main">
  <p:tag name="NUM" val="4"/>
</p:tagLst>
</file>

<file path=ppt/tags/tag63.xml><?xml version="1.0" encoding="utf-8"?>
<p:tagLst xmlns:a="http://schemas.openxmlformats.org/drawingml/2006/main" xmlns:r="http://schemas.openxmlformats.org/officeDocument/2006/relationships" xmlns:p="http://schemas.openxmlformats.org/presentationml/2006/main">
  <p:tag name="NUM" val="1"/>
</p:tagLst>
</file>

<file path=ppt/tags/tag64.xml><?xml version="1.0" encoding="utf-8"?>
<p:tagLst xmlns:a="http://schemas.openxmlformats.org/drawingml/2006/main" xmlns:r="http://schemas.openxmlformats.org/officeDocument/2006/relationships" xmlns:p="http://schemas.openxmlformats.org/presentationml/2006/main">
  <p:tag name="NUM" val="2"/>
</p:tagLst>
</file>

<file path=ppt/tags/tag65.xml><?xml version="1.0" encoding="utf-8"?>
<p:tagLst xmlns:a="http://schemas.openxmlformats.org/drawingml/2006/main" xmlns:r="http://schemas.openxmlformats.org/officeDocument/2006/relationships" xmlns:p="http://schemas.openxmlformats.org/presentationml/2006/main">
  <p:tag name="NUM" val="3"/>
</p:tagLst>
</file>

<file path=ppt/tags/tag66.xml><?xml version="1.0" encoding="utf-8"?>
<p:tagLst xmlns:a="http://schemas.openxmlformats.org/drawingml/2006/main" xmlns:r="http://schemas.openxmlformats.org/officeDocument/2006/relationships" xmlns:p="http://schemas.openxmlformats.org/presentationml/2006/main">
  <p:tag name="NUM" val="4"/>
</p:tagLst>
</file>

<file path=ppt/tags/tag67.xml><?xml version="1.0" encoding="utf-8"?>
<p:tagLst xmlns:a="http://schemas.openxmlformats.org/drawingml/2006/main" xmlns:r="http://schemas.openxmlformats.org/officeDocument/2006/relationships" xmlns:p="http://schemas.openxmlformats.org/presentationml/2006/main">
  <p:tag name="NUM" val="1"/>
</p:tagLst>
</file>

<file path=ppt/tags/tag68.xml><?xml version="1.0" encoding="utf-8"?>
<p:tagLst xmlns:a="http://schemas.openxmlformats.org/drawingml/2006/main" xmlns:r="http://schemas.openxmlformats.org/officeDocument/2006/relationships" xmlns:p="http://schemas.openxmlformats.org/presentationml/2006/main">
  <p:tag name="NUM" val="2"/>
</p:tagLst>
</file>

<file path=ppt/tags/tag69.xml><?xml version="1.0" encoding="utf-8"?>
<p:tagLst xmlns:a="http://schemas.openxmlformats.org/drawingml/2006/main" xmlns:r="http://schemas.openxmlformats.org/officeDocument/2006/relationships" xmlns:p="http://schemas.openxmlformats.org/presentationml/2006/main">
  <p:tag name="NUM" val="3"/>
</p:tagLst>
</file>

<file path=ppt/tags/tag7.xml><?xml version="1.0" encoding="utf-8"?>
<p:tagLst xmlns:a="http://schemas.openxmlformats.org/drawingml/2006/main" xmlns:r="http://schemas.openxmlformats.org/officeDocument/2006/relationships" xmlns:p="http://schemas.openxmlformats.org/presentationml/2006/main">
  <p:tag name="NUM" val="5"/>
</p:tagLst>
</file>

<file path=ppt/tags/tag70.xml><?xml version="1.0" encoding="utf-8"?>
<p:tagLst xmlns:a="http://schemas.openxmlformats.org/drawingml/2006/main" xmlns:r="http://schemas.openxmlformats.org/officeDocument/2006/relationships" xmlns:p="http://schemas.openxmlformats.org/presentationml/2006/main">
  <p:tag name="NUM" val="4"/>
</p:tagLst>
</file>

<file path=ppt/tags/tag71.xml><?xml version="1.0" encoding="utf-8"?>
<p:tagLst xmlns:a="http://schemas.openxmlformats.org/drawingml/2006/main" xmlns:r="http://schemas.openxmlformats.org/officeDocument/2006/relationships" xmlns:p="http://schemas.openxmlformats.org/presentationml/2006/main">
  <p:tag name="NUM" val="5"/>
</p:tagLst>
</file>

<file path=ppt/tags/tag72.xml><?xml version="1.0" encoding="utf-8"?>
<p:tagLst xmlns:a="http://schemas.openxmlformats.org/drawingml/2006/main" xmlns:r="http://schemas.openxmlformats.org/officeDocument/2006/relationships" xmlns:p="http://schemas.openxmlformats.org/presentationml/2006/main">
  <p:tag name="NUM" val="1"/>
</p:tagLst>
</file>

<file path=ppt/tags/tag73.xml><?xml version="1.0" encoding="utf-8"?>
<p:tagLst xmlns:a="http://schemas.openxmlformats.org/drawingml/2006/main" xmlns:r="http://schemas.openxmlformats.org/officeDocument/2006/relationships" xmlns:p="http://schemas.openxmlformats.org/presentationml/2006/main">
  <p:tag name="NUM" val="2"/>
</p:tagLst>
</file>

<file path=ppt/tags/tag74.xml><?xml version="1.0" encoding="utf-8"?>
<p:tagLst xmlns:a="http://schemas.openxmlformats.org/drawingml/2006/main" xmlns:r="http://schemas.openxmlformats.org/officeDocument/2006/relationships" xmlns:p="http://schemas.openxmlformats.org/presentationml/2006/main">
  <p:tag name="NUM" val="3"/>
</p:tagLst>
</file>

<file path=ppt/tags/tag75.xml><?xml version="1.0" encoding="utf-8"?>
<p:tagLst xmlns:a="http://schemas.openxmlformats.org/drawingml/2006/main" xmlns:r="http://schemas.openxmlformats.org/officeDocument/2006/relationships" xmlns:p="http://schemas.openxmlformats.org/presentationml/2006/main">
  <p:tag name="NUM" val="4"/>
</p:tagLst>
</file>

<file path=ppt/tags/tag76.xml><?xml version="1.0" encoding="utf-8"?>
<p:tagLst xmlns:a="http://schemas.openxmlformats.org/drawingml/2006/main" xmlns:r="http://schemas.openxmlformats.org/officeDocument/2006/relationships" xmlns:p="http://schemas.openxmlformats.org/presentationml/2006/main">
  <p:tag name="NUM" val="5"/>
</p:tagLst>
</file>

<file path=ppt/tags/tag77.xml><?xml version="1.0" encoding="utf-8"?>
<p:tagLst xmlns:a="http://schemas.openxmlformats.org/drawingml/2006/main" xmlns:r="http://schemas.openxmlformats.org/officeDocument/2006/relationships" xmlns:p="http://schemas.openxmlformats.org/presentationml/2006/main">
  <p:tag name="NUM" val="1"/>
</p:tagLst>
</file>

<file path=ppt/tags/tag78.xml><?xml version="1.0" encoding="utf-8"?>
<p:tagLst xmlns:a="http://schemas.openxmlformats.org/drawingml/2006/main" xmlns:r="http://schemas.openxmlformats.org/officeDocument/2006/relationships" xmlns:p="http://schemas.openxmlformats.org/presentationml/2006/main">
  <p:tag name="NUM" val="2"/>
</p:tagLst>
</file>

<file path=ppt/tags/tag79.xml><?xml version="1.0" encoding="utf-8"?>
<p:tagLst xmlns:a="http://schemas.openxmlformats.org/drawingml/2006/main" xmlns:r="http://schemas.openxmlformats.org/officeDocument/2006/relationships" xmlns:p="http://schemas.openxmlformats.org/presentationml/2006/main">
  <p:tag name="NUM" val="3"/>
</p:tagLst>
</file>

<file path=ppt/tags/tag8.xml><?xml version="1.0" encoding="utf-8"?>
<p:tagLst xmlns:a="http://schemas.openxmlformats.org/drawingml/2006/main" xmlns:r="http://schemas.openxmlformats.org/officeDocument/2006/relationships" xmlns:p="http://schemas.openxmlformats.org/presentationml/2006/main">
  <p:tag name="NUM" val="1"/>
</p:tagLst>
</file>

<file path=ppt/tags/tag80.xml><?xml version="1.0" encoding="utf-8"?>
<p:tagLst xmlns:a="http://schemas.openxmlformats.org/drawingml/2006/main" xmlns:r="http://schemas.openxmlformats.org/officeDocument/2006/relationships" xmlns:p="http://schemas.openxmlformats.org/presentationml/2006/main">
  <p:tag name="NUM" val="4"/>
</p:tagLst>
</file>

<file path=ppt/tags/tag81.xml><?xml version="1.0" encoding="utf-8"?>
<p:tagLst xmlns:a="http://schemas.openxmlformats.org/drawingml/2006/main" xmlns:r="http://schemas.openxmlformats.org/officeDocument/2006/relationships" xmlns:p="http://schemas.openxmlformats.org/presentationml/2006/main">
  <p:tag name="NUM" val="5"/>
</p:tagLst>
</file>

<file path=ppt/tags/tag82.xml><?xml version="1.0" encoding="utf-8"?>
<p:tagLst xmlns:a="http://schemas.openxmlformats.org/drawingml/2006/main" xmlns:r="http://schemas.openxmlformats.org/officeDocument/2006/relationships" xmlns:p="http://schemas.openxmlformats.org/presentationml/2006/main">
  <p:tag name="NUM" val="6"/>
</p:tagLst>
</file>

<file path=ppt/tags/tag83.xml><?xml version="1.0" encoding="utf-8"?>
<p:tagLst xmlns:a="http://schemas.openxmlformats.org/drawingml/2006/main" xmlns:r="http://schemas.openxmlformats.org/officeDocument/2006/relationships" xmlns:p="http://schemas.openxmlformats.org/presentationml/2006/main">
  <p:tag name="NUM" val="7"/>
</p:tagLst>
</file>

<file path=ppt/tags/tag84.xml><?xml version="1.0" encoding="utf-8"?>
<p:tagLst xmlns:a="http://schemas.openxmlformats.org/drawingml/2006/main" xmlns:r="http://schemas.openxmlformats.org/officeDocument/2006/relationships" xmlns:p="http://schemas.openxmlformats.org/presentationml/2006/main">
  <p:tag name="NUM" val="8"/>
</p:tagLst>
</file>

<file path=ppt/tags/tag85.xml><?xml version="1.0" encoding="utf-8"?>
<p:tagLst xmlns:a="http://schemas.openxmlformats.org/drawingml/2006/main" xmlns:r="http://schemas.openxmlformats.org/officeDocument/2006/relationships" xmlns:p="http://schemas.openxmlformats.org/presentationml/2006/main">
  <p:tag name="NUM" val="9"/>
</p:tagLst>
</file>

<file path=ppt/tags/tag86.xml><?xml version="1.0" encoding="utf-8"?>
<p:tagLst xmlns:a="http://schemas.openxmlformats.org/drawingml/2006/main" xmlns:r="http://schemas.openxmlformats.org/officeDocument/2006/relationships" xmlns:p="http://schemas.openxmlformats.org/presentationml/2006/main">
  <p:tag name="NUM" val="10"/>
</p:tagLst>
</file>

<file path=ppt/tags/tag87.xml><?xml version="1.0" encoding="utf-8"?>
<p:tagLst xmlns:a="http://schemas.openxmlformats.org/drawingml/2006/main" xmlns:r="http://schemas.openxmlformats.org/officeDocument/2006/relationships" xmlns:p="http://schemas.openxmlformats.org/presentationml/2006/main">
  <p:tag name="NUM" val="11"/>
</p:tagLst>
</file>

<file path=ppt/tags/tag88.xml><?xml version="1.0" encoding="utf-8"?>
<p:tagLst xmlns:a="http://schemas.openxmlformats.org/drawingml/2006/main" xmlns:r="http://schemas.openxmlformats.org/officeDocument/2006/relationships" xmlns:p="http://schemas.openxmlformats.org/presentationml/2006/main">
  <p:tag name="NUM" val="1"/>
</p:tagLst>
</file>

<file path=ppt/tags/tag89.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2"/>
</p:tagLst>
</file>

<file path=ppt/tags/tag90.xml><?xml version="1.0" encoding="utf-8"?>
<p:tagLst xmlns:a="http://schemas.openxmlformats.org/drawingml/2006/main" xmlns:r="http://schemas.openxmlformats.org/officeDocument/2006/relationships" xmlns:p="http://schemas.openxmlformats.org/presentationml/2006/main">
  <p:tag name="NUM" val="3"/>
</p:tagLst>
</file>

<file path=ppt/tags/tag91.xml><?xml version="1.0" encoding="utf-8"?>
<p:tagLst xmlns:a="http://schemas.openxmlformats.org/drawingml/2006/main" xmlns:r="http://schemas.openxmlformats.org/officeDocument/2006/relationships" xmlns:p="http://schemas.openxmlformats.org/presentationml/2006/main">
  <p:tag name="NUM" val="4"/>
</p:tagLst>
</file>

<file path=ppt/tags/tag92.xml><?xml version="1.0" encoding="utf-8"?>
<p:tagLst xmlns:a="http://schemas.openxmlformats.org/drawingml/2006/main" xmlns:r="http://schemas.openxmlformats.org/officeDocument/2006/relationships" xmlns:p="http://schemas.openxmlformats.org/presentationml/2006/main">
  <p:tag name="NUM" val="5"/>
</p:tagLst>
</file>

<file path=ppt/tags/tag93.xml><?xml version="1.0" encoding="utf-8"?>
<p:tagLst xmlns:a="http://schemas.openxmlformats.org/drawingml/2006/main" xmlns:r="http://schemas.openxmlformats.org/officeDocument/2006/relationships" xmlns:p="http://schemas.openxmlformats.org/presentationml/2006/main">
  <p:tag name="NUM" val="6"/>
</p:tagLst>
</file>

<file path=ppt/tags/tag94.xml><?xml version="1.0" encoding="utf-8"?>
<p:tagLst xmlns:a="http://schemas.openxmlformats.org/drawingml/2006/main" xmlns:r="http://schemas.openxmlformats.org/officeDocument/2006/relationships" xmlns:p="http://schemas.openxmlformats.org/presentationml/2006/main">
  <p:tag name="NUM" val="1"/>
</p:tagLst>
</file>

<file path=ppt/tags/tag95.xml><?xml version="1.0" encoding="utf-8"?>
<p:tagLst xmlns:a="http://schemas.openxmlformats.org/drawingml/2006/main" xmlns:r="http://schemas.openxmlformats.org/officeDocument/2006/relationships" xmlns:p="http://schemas.openxmlformats.org/presentationml/2006/main">
  <p:tag name="NUM" val="2"/>
</p:tagLst>
</file>

<file path=ppt/tags/tag96.xml><?xml version="1.0" encoding="utf-8"?>
<p:tagLst xmlns:a="http://schemas.openxmlformats.org/drawingml/2006/main" xmlns:r="http://schemas.openxmlformats.org/officeDocument/2006/relationships" xmlns:p="http://schemas.openxmlformats.org/presentationml/2006/main">
  <p:tag name="NUM" val="3"/>
</p:tagLst>
</file>

<file path=ppt/tags/tag97.xml><?xml version="1.0" encoding="utf-8"?>
<p:tagLst xmlns:a="http://schemas.openxmlformats.org/drawingml/2006/main" xmlns:r="http://schemas.openxmlformats.org/officeDocument/2006/relationships" xmlns:p="http://schemas.openxmlformats.org/presentationml/2006/main">
  <p:tag name="NUM" val="4"/>
</p:tagLst>
</file>

<file path=ppt/tags/tag98.xml><?xml version="1.0" encoding="utf-8"?>
<p:tagLst xmlns:a="http://schemas.openxmlformats.org/drawingml/2006/main" xmlns:r="http://schemas.openxmlformats.org/officeDocument/2006/relationships" xmlns:p="http://schemas.openxmlformats.org/presentationml/2006/main">
  <p:tag name="NUM" val="5"/>
</p:tagLst>
</file>

<file path=ppt/tags/tag99.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TS10188135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INF33307 - R01 - Concepts de gestion de projets</Template>
  <TotalTime>4112</TotalTime>
  <Words>1876</Words>
  <Application>Microsoft Office PowerPoint</Application>
  <PresentationFormat>Affichage à l'écran (4:3)</PresentationFormat>
  <Paragraphs>290</Paragraphs>
  <Slides>34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34</vt:i4>
      </vt:variant>
    </vt:vector>
  </HeadingPairs>
  <TitlesOfParts>
    <vt:vector size="40" baseType="lpstr">
      <vt:lpstr>Arial</vt:lpstr>
      <vt:lpstr>Calibri</vt:lpstr>
      <vt:lpstr>Helvetica</vt:lpstr>
      <vt:lpstr>Times New Roman</vt:lpstr>
      <vt:lpstr>Wingdings</vt:lpstr>
      <vt:lpstr>TS101881352</vt:lpstr>
      <vt:lpstr> Gestion des risques </vt:lpstr>
      <vt:lpstr>Plan</vt:lpstr>
      <vt:lpstr>Définition intuitive du risque</vt:lpstr>
      <vt:lpstr>Définition du dictionnaire Robert</vt:lpstr>
      <vt:lpstr>Définition formelle</vt:lpstr>
      <vt:lpstr>En conclusion</vt:lpstr>
      <vt:lpstr>Dette technique</vt:lpstr>
      <vt:lpstr>Gestion réactive des risques</vt:lpstr>
      <vt:lpstr>Gestion proactive des risques</vt:lpstr>
      <vt:lpstr>Catégories des risques</vt:lpstr>
      <vt:lpstr>Risques du projet</vt:lpstr>
      <vt:lpstr>Risques techniques</vt:lpstr>
      <vt:lpstr>Risques d’affaires</vt:lpstr>
      <vt:lpstr>Principes de gestion des risques</vt:lpstr>
      <vt:lpstr>Principes de gestion des risques</vt:lpstr>
      <vt:lpstr>Identification des risques</vt:lpstr>
      <vt:lpstr>Identification des risques</vt:lpstr>
      <vt:lpstr>Évaluation des risques de la taille du produit</vt:lpstr>
      <vt:lpstr>Évaluation des risques liés au milieu d’affaires</vt:lpstr>
      <vt:lpstr>Évaluation des risques du client</vt:lpstr>
      <vt:lpstr>Évaluation des risques du processus</vt:lpstr>
      <vt:lpstr>Évaluation des risques de la technologie</vt:lpstr>
      <vt:lpstr>Évaluation des risques des ressources humaines</vt:lpstr>
      <vt:lpstr>Projection des risques</vt:lpstr>
      <vt:lpstr>Table des risques</vt:lpstr>
      <vt:lpstr>Projection des risques</vt:lpstr>
      <vt:lpstr>Atténuation, contrôle et gestion de risques</vt:lpstr>
      <vt:lpstr>Atténuation des risques</vt:lpstr>
      <vt:lpstr>Atténuation de risques - Réduction</vt:lpstr>
      <vt:lpstr>Atténuation de risques - Protection</vt:lpstr>
      <vt:lpstr>Atténuation de risques - Transfert</vt:lpstr>
      <vt:lpstr>Atténuation de risques - Épargne</vt:lpstr>
      <vt:lpstr>Contrôle et gestion de risques</vt:lpstr>
      <vt:lpstr>Fiche d’information sur les risques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des risques</dc:title>
  <dc:creator>Ismail Khriss</dc:creator>
  <cp:lastModifiedBy>Khriss Ismail</cp:lastModifiedBy>
  <cp:revision>242</cp:revision>
  <cp:lastPrinted>2017-09-25T13:43:06Z</cp:lastPrinted>
  <dcterms:created xsi:type="dcterms:W3CDTF">1601-01-01T00:00:00Z</dcterms:created>
  <dcterms:modified xsi:type="dcterms:W3CDTF">2023-10-03T16:26:15Z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2</vt:i4>
  </property>
  <property fmtid="{D5CDD505-2E9C-101B-9397-08002B2CF9AE}" pid="3" name="LCID">
    <vt:i4>1033</vt:i4>
  </property>
</Properties>
</file>