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10/04/2024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10/04/2024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Tp2 (v.2) - </a:t>
            </a:r>
            <a:r>
              <a:rPr lang="fr-FR" dirty="0" err="1"/>
              <a:t>Vagrantfile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Ordre de présentation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3392" y="1772816"/>
            <a:ext cx="10729192" cy="4267200"/>
          </a:xfrm>
        </p:spPr>
        <p:txBody>
          <a:bodyPr rtlCol="0"/>
          <a:lstStyle/>
          <a:p>
            <a:pPr rtl="0"/>
            <a:endParaRPr lang="fr-FR" sz="2800" dirty="0"/>
          </a:p>
          <a:p>
            <a:pPr rtl="0"/>
            <a:r>
              <a:rPr lang="fr-FR" sz="2400" dirty="0"/>
              <a:t>Machine virtuelle </a:t>
            </a:r>
            <a:r>
              <a:rPr lang="fr-CA" sz="2400" dirty="0"/>
              <a:t>« </a:t>
            </a:r>
            <a:r>
              <a:rPr lang="fr-FR" sz="2400" dirty="0" err="1"/>
              <a:t>vm-db</a:t>
            </a:r>
            <a:r>
              <a:rPr lang="fr-FR" sz="2400" dirty="0"/>
              <a:t> » (Debian) – base de données MySQL</a:t>
            </a:r>
          </a:p>
          <a:p>
            <a:r>
              <a:rPr lang="fr-FR" sz="2400" dirty="0"/>
              <a:t>Machine virtuelle ­­­­­­­</a:t>
            </a:r>
            <a:r>
              <a:rPr lang="fr-CA" sz="2400" dirty="0"/>
              <a:t> « </a:t>
            </a:r>
            <a:r>
              <a:rPr lang="fr-FR" sz="2400" dirty="0" err="1"/>
              <a:t>vm</a:t>
            </a:r>
            <a:r>
              <a:rPr lang="fr-FR" sz="2400" dirty="0"/>
              <a:t>-lb » (Ubuntu) – Équilibreur de charge avec Nginx</a:t>
            </a:r>
          </a:p>
          <a:p>
            <a:r>
              <a:rPr lang="fr-FR" sz="2400" dirty="0"/>
              <a:t>Machine virtuelle ­­­­­­­</a:t>
            </a:r>
            <a:r>
              <a:rPr lang="fr-CA" sz="2400" dirty="0"/>
              <a:t> « </a:t>
            </a:r>
            <a:r>
              <a:rPr lang="fr-FR" sz="2400" dirty="0" err="1"/>
              <a:t>vm</a:t>
            </a:r>
            <a:r>
              <a:rPr lang="fr-FR" sz="2400" dirty="0"/>
              <a:t>-api » (Red Hat Entreprise Linux) – Requête API avec Flex</a:t>
            </a:r>
          </a:p>
          <a:p>
            <a:r>
              <a:rPr lang="fr-FR" sz="2400" dirty="0"/>
              <a:t>Problèmes rencontrés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vm-db</a:t>
            </a:r>
            <a:r>
              <a:rPr lang="fr-FR" sz="4800" dirty="0"/>
              <a:t>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r>
              <a:rPr lang="fr-CA" sz="2400" dirty="0"/>
              <a:t>Application MySQL Workbench pour connexion à la base de données</a:t>
            </a:r>
            <a:endParaRPr lang="fr-FR" sz="2400" dirty="0"/>
          </a:p>
          <a:p>
            <a:r>
              <a:rPr lang="fr-FR" sz="2400" dirty="0"/>
              <a:t>IP (privée) : 192.168.56.2 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 : 3308</a:t>
            </a:r>
          </a:p>
          <a:p>
            <a:r>
              <a:rPr lang="fr-FR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Username</a:t>
            </a:r>
            <a:r>
              <a:rPr lang="fr-FR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: test</a:t>
            </a:r>
          </a:p>
          <a:p>
            <a:r>
              <a:rPr lang="fr-FR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Password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 test</a:t>
            </a:r>
          </a:p>
          <a:p>
            <a:r>
              <a:rPr lang="fr-CA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Commandes </a:t>
            </a:r>
            <a:r>
              <a:rPr lang="fr-CA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Query</a:t>
            </a:r>
            <a:r>
              <a:rPr lang="fr-CA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dans test_db.txt </a:t>
            </a:r>
            <a:endParaRPr lang="fr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rtl="0"/>
            <a:r>
              <a:rPr lang="fr-FR" sz="2400" dirty="0"/>
              <a:t>Confirmation : Accès aux données de la table </a:t>
            </a:r>
            <a:r>
              <a:rPr lang="fr-CA" sz="2400" dirty="0"/>
              <a:t>« </a:t>
            </a:r>
            <a:r>
              <a:rPr lang="fr-FR" sz="2400" dirty="0" err="1"/>
              <a:t>test_table</a:t>
            </a:r>
            <a:r>
              <a:rPr lang="fr-FR" sz="2400" dirty="0"/>
              <a:t> », qui se trouve dans la base de données </a:t>
            </a:r>
            <a:r>
              <a:rPr lang="fr-CA" sz="2400" dirty="0"/>
              <a:t>« </a:t>
            </a:r>
            <a:r>
              <a:rPr lang="fr-FR" sz="2400" dirty="0" err="1"/>
              <a:t>test_bd</a:t>
            </a:r>
            <a:r>
              <a:rPr lang="fr-FR" sz="2400" dirty="0"/>
              <a:t> ».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6035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</a:t>
            </a:r>
            <a:r>
              <a:rPr lang="fr-FR" sz="4800" dirty="0"/>
              <a:t>-lb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pPr rtl="0"/>
            <a:endParaRPr lang="fr-CA" sz="2400" dirty="0"/>
          </a:p>
          <a:p>
            <a:pPr rtl="0"/>
            <a:r>
              <a:rPr lang="fr-CA" sz="2400" dirty="0"/>
              <a:t>Accès à l’adresse </a:t>
            </a:r>
            <a:r>
              <a:rPr lang="fr-CA" sz="2400" dirty="0">
                <a:hlinkClick r:id="rId2"/>
              </a:rPr>
              <a:t>http://192.168.56.3:80</a:t>
            </a:r>
            <a:r>
              <a:rPr lang="fr-CA" sz="2400" dirty="0"/>
              <a:t> avec chrome en navigation privée</a:t>
            </a:r>
          </a:p>
          <a:p>
            <a:pPr rtl="0"/>
            <a:r>
              <a:rPr lang="fr-CA" sz="2400" dirty="0"/>
              <a:t>Préalable : Plus d’outils &gt; Outils de développement &gt; Network =&gt; </a:t>
            </a:r>
            <a:r>
              <a:rPr lang="fr-CA" sz="2400" dirty="0" err="1"/>
              <a:t>Disable</a:t>
            </a:r>
            <a:r>
              <a:rPr lang="fr-CA" sz="2400" dirty="0"/>
              <a:t> cache</a:t>
            </a:r>
            <a:endParaRPr lang="fr-FR" sz="2400" dirty="0"/>
          </a:p>
          <a:p>
            <a:pPr rtl="0"/>
            <a:r>
              <a:rPr lang="fr-FR" sz="2400" dirty="0"/>
              <a:t>Confirmation : Accès aux </a:t>
            </a:r>
            <a:r>
              <a:rPr lang="fr-CA" sz="2400" dirty="0"/>
              <a:t>trois pages App1, App2 et App3 avec alternance de chacune entre chaque rafraîchissement.</a:t>
            </a:r>
          </a:p>
          <a:p>
            <a:pPr rtl="0"/>
            <a:endParaRPr lang="fr-FR" sz="2400" dirty="0"/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410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</a:t>
            </a:r>
            <a:r>
              <a:rPr lang="fr-FR" sz="4800" dirty="0"/>
              <a:t>-api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pPr rtl="0"/>
            <a:endParaRPr lang="fr-CA" sz="2400" dirty="0"/>
          </a:p>
          <a:p>
            <a:pPr rtl="0"/>
            <a:r>
              <a:rPr lang="fr-CA" sz="2400" dirty="0"/>
              <a:t>Accès à l’adresse http://192.168.56.4:5000 avec chrome </a:t>
            </a:r>
          </a:p>
          <a:p>
            <a:pPr rtl="0"/>
            <a:r>
              <a:rPr lang="fr-FR" sz="2400" dirty="0"/>
              <a:t>Confirmation : Accès </a:t>
            </a:r>
            <a:r>
              <a:rPr lang="fr-CA" sz="2400" dirty="0"/>
              <a:t>à la page « Hello, World! »</a:t>
            </a:r>
            <a:endParaRPr lang="fr-FR" sz="2400" dirty="0"/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1735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de circuit imprimé pour professionnels (grand écran)</Template>
  <TotalTime>66</TotalTime>
  <Words>199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Technologie informatique 16:9</vt:lpstr>
      <vt:lpstr>Tp2 (v.2) - Vagrantfile</vt:lpstr>
      <vt:lpstr>Ordre de présentation</vt:lpstr>
      <vt:lpstr>Test de validation « vm-db »</vt:lpstr>
      <vt:lpstr>Test de validation « vm-lb »</vt:lpstr>
      <vt:lpstr>Test de validation « vm-api 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 (v.2) - Vagrantfile</dc:title>
  <dc:creator>Frederik Boutin</dc:creator>
  <cp:lastModifiedBy>Frederik Boutin</cp:lastModifiedBy>
  <cp:revision>5</cp:revision>
  <dcterms:created xsi:type="dcterms:W3CDTF">2024-04-10T17:04:25Z</dcterms:created>
  <dcterms:modified xsi:type="dcterms:W3CDTF">2024-04-10T18:23:18Z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