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7" d="100"/>
          <a:sy n="47" d="100"/>
        </p:scale>
        <p:origin x="68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9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23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5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7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9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7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1825625"/>
            <a:ext cx="5949285" cy="1845657"/>
          </a:xfrm>
        </p:spPr>
        <p:txBody>
          <a:bodyPr anchor="ctr">
            <a:noAutofit/>
          </a:bodyPr>
          <a:lstStyle/>
          <a:p>
            <a:r>
              <a:rPr lang="en-US" sz="2800" dirty="0"/>
              <a:t>Technological Trends and Analysis Presentation</a:t>
            </a:r>
            <a:endParaRPr lang="en-US" sz="2800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3559" y="4192370"/>
            <a:ext cx="5181600" cy="174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OHAEGBUNEM, FREDRICK UGO</a:t>
            </a:r>
          </a:p>
          <a:p>
            <a:pPr marL="0" indent="0">
              <a:buNone/>
            </a:pPr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MARCH,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 • Behind is Microsoft SQL </a:t>
            </a:r>
          </a:p>
          <a:p>
            <a:r>
              <a:rPr lang="en-US" dirty="0"/>
              <a:t>MongoDB and Redis are upcoming favorites 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 are still preferable in companies</a:t>
            </a:r>
          </a:p>
          <a:p>
            <a:r>
              <a:rPr lang="en-US" dirty="0"/>
              <a:t>NoSQL databases will make an impact for storing non relational data </a:t>
            </a:r>
          </a:p>
          <a:p>
            <a:r>
              <a:rPr lang="en-US" dirty="0"/>
              <a:t>Redis supports abstract data types3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5147" y="2456598"/>
            <a:ext cx="7833814" cy="325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https://dataplatform.cloud.ibm.com/dashboards/a1f13e14- d695-4a9a-9777- 9f27cd395e11/view/7a12f20506e9759e17d3c4e407987d55 29632d5db7bbd603d28c7b490c622797f03f1196c8791858d e120137a1bf1a08c8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DA19D-E861-CE9E-9B80-130BAF09F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90" y="1690688"/>
            <a:ext cx="10368419" cy="4351337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6C4EE8-000A-EE2E-294D-947D9313D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929" y="1690688"/>
            <a:ext cx="9158141" cy="4351337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16D16-B52A-E6BF-8D8D-F4368D7A4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090" y="1690688"/>
            <a:ext cx="8221819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3946" y="1825625"/>
            <a:ext cx="5539854" cy="435133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Technology Trends now and future </a:t>
            </a:r>
          </a:p>
          <a:p>
            <a:r>
              <a:rPr lang="en-US" sz="3600" dirty="0"/>
              <a:t>Training and Reskilling workers </a:t>
            </a:r>
          </a:p>
          <a:p>
            <a:r>
              <a:rPr lang="en-US" sz="3600" dirty="0"/>
              <a:t>Female participation in Technology field </a:t>
            </a:r>
          </a:p>
          <a:p>
            <a:r>
              <a:rPr lang="en-US" sz="3600" dirty="0"/>
              <a:t>Eliminate age and education discrimination in employment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 </a:t>
            </a:r>
          </a:p>
          <a:p>
            <a:r>
              <a:rPr lang="en-US" dirty="0"/>
              <a:t>Gender gap in technology jobs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 </a:t>
            </a:r>
          </a:p>
          <a:p>
            <a:r>
              <a:rPr lang="en-US" dirty="0"/>
              <a:t>Need to spread technology out to lagging countries </a:t>
            </a:r>
          </a:p>
          <a:p>
            <a:r>
              <a:rPr lang="en-US" dirty="0"/>
              <a:t>Impact of job hiring's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4000" dirty="0"/>
              <a:t>Technology Trends for current and next year </a:t>
            </a:r>
          </a:p>
          <a:p>
            <a:r>
              <a:rPr lang="en-US" sz="4000" dirty="0"/>
              <a:t>Programming languages, Database and Platform overview </a:t>
            </a:r>
          </a:p>
          <a:p>
            <a:r>
              <a:rPr lang="en-US" sz="4000" dirty="0"/>
              <a:t>Demographics overview </a:t>
            </a:r>
          </a:p>
          <a:p>
            <a:r>
              <a:rPr lang="en-US" sz="4000" dirty="0"/>
              <a:t>Actions to be taken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853574-C9A3-E53E-BC15-A99E34DCFA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1197" y="1825625"/>
            <a:ext cx="6616418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7E76E-22EA-DB40-FD1A-CAF27D7964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4866" y="2190750"/>
            <a:ext cx="6727681" cy="286385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3ACD1-0F61-3C22-5F09-FDD00A673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90752" y="2190750"/>
            <a:ext cx="6499396" cy="286385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Trends in programming languages and Databases </a:t>
            </a:r>
            <a:endParaRPr lang="en-US" sz="4000" b="1" dirty="0"/>
          </a:p>
          <a:p>
            <a:pPr>
              <a:lnSpc>
                <a:spcPct val="150000"/>
              </a:lnSpc>
            </a:pPr>
            <a:r>
              <a:rPr lang="en-US" sz="3600" b="1" dirty="0"/>
              <a:t>Demographics survey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Technological gap in countries</a:t>
            </a:r>
          </a:p>
          <a:p>
            <a:pPr>
              <a:lnSpc>
                <a:spcPct val="150000"/>
              </a:lnSpc>
            </a:pPr>
            <a:r>
              <a:rPr lang="en-US" sz="3600" b="1" dirty="0"/>
              <a:t>Gender gap in jobs</a:t>
            </a:r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About: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Analyzing the trends in software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Purpose: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Identify skill requirements for future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What are the top programming languages in demand?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/>
              <a:t>What are the top database skills in demand?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What are the popular IDEs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Data Collection Sources</a:t>
            </a:r>
          </a:p>
          <a:p>
            <a:pPr marL="0" indent="0">
              <a:buNone/>
            </a:pPr>
            <a:r>
              <a:rPr lang="en-US" sz="1800" dirty="0"/>
              <a:t>Stack Overflow Developer 2019 Survey </a:t>
            </a:r>
            <a:r>
              <a:rPr lang="en-US" sz="1800" dirty="0" err="1"/>
              <a:t>Github</a:t>
            </a:r>
            <a:r>
              <a:rPr lang="en-US" sz="1800" dirty="0"/>
              <a:t> Job Postings Programming Languages Annual Salary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Exploration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Cleaning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Visualization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Presentation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DE8E0-9534-CA38-EA7E-738A269F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357023"/>
            <a:ext cx="1151733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4437AF-78FB-C637-FFD2-7518DBA1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653215" cy="40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HTML/CSS,SQL are top 3 this year </a:t>
            </a:r>
          </a:p>
          <a:p>
            <a:r>
              <a:rPr lang="en-US" dirty="0"/>
              <a:t>Python and Typescript becoming popular next year </a:t>
            </a:r>
          </a:p>
          <a:p>
            <a:r>
              <a:rPr lang="en-US" dirty="0"/>
              <a:t>PowerShell edged out in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B725AC-EDF4-85DE-7A8D-4CBEDE48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0" y="1951630"/>
            <a:ext cx="11259403" cy="36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367</Words>
  <Application>Microsoft Office PowerPoint</Application>
  <PresentationFormat>Widescreen</PresentationFormat>
  <Paragraphs>99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Wingdings</vt:lpstr>
      <vt:lpstr>SLIDE_TEMPLATE_skill_network</vt:lpstr>
      <vt:lpstr>Technological Trends and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fredohas@gmail.om</cp:lastModifiedBy>
  <cp:revision>19</cp:revision>
  <dcterms:created xsi:type="dcterms:W3CDTF">2020-10-28T18:29:43Z</dcterms:created>
  <dcterms:modified xsi:type="dcterms:W3CDTF">2023-03-18T21:42:37Z</dcterms:modified>
</cp:coreProperties>
</file>