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6c051611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6c05161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1.jpg"/><Relationship Id="rId7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16575"/>
            <a:ext cx="85206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AI FOR TRADING SYSTEM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75" y="241725"/>
            <a:ext cx="1675350" cy="15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625" y="191475"/>
            <a:ext cx="1675325" cy="16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1950" y="241725"/>
            <a:ext cx="1778700" cy="157485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33750" y="1816575"/>
            <a:ext cx="16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>
                <a:solidFill>
                  <a:schemeClr val="dk1"/>
                </a:solidFill>
              </a:rPr>
              <a:t>Sihab Uddin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11325" y="1816575"/>
            <a:ext cx="16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>
                <a:solidFill>
                  <a:schemeClr val="dk1"/>
                </a:solidFill>
              </a:rPr>
              <a:t>Zixin Wang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788900" y="1816575"/>
            <a:ext cx="14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>
                <a:solidFill>
                  <a:schemeClr val="dk1"/>
                </a:solidFill>
              </a:rPr>
              <a:t>Wentao Ju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9025" y="2809625"/>
            <a:ext cx="1928801" cy="17900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983475" y="4645025"/>
            <a:ext cx="18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>
                <a:solidFill>
                  <a:schemeClr val="dk1"/>
                </a:solidFill>
              </a:rPr>
              <a:t>Frédéric Pelletier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6525" y="2809625"/>
            <a:ext cx="2161198" cy="179004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5444875" y="4645025"/>
            <a:ext cx="19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>
                <a:solidFill>
                  <a:schemeClr val="dk1"/>
                </a:solidFill>
              </a:rPr>
              <a:t>Nazim Benguettat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Synthesis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