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4"/>
  </p:notesMasterIdLst>
  <p:sldIdLst>
    <p:sldId id="256" r:id="rId2"/>
    <p:sldId id="257" r:id="rId3"/>
    <p:sldId id="260" r:id="rId4"/>
    <p:sldId id="276" r:id="rId5"/>
    <p:sldId id="261" r:id="rId6"/>
    <p:sldId id="259" r:id="rId7"/>
    <p:sldId id="262" r:id="rId8"/>
    <p:sldId id="270" r:id="rId9"/>
    <p:sldId id="271" r:id="rId10"/>
    <p:sldId id="274" r:id="rId11"/>
    <p:sldId id="277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66"/>
    <p:restoredTop sz="82277"/>
  </p:normalViewPr>
  <p:slideViewPr>
    <p:cSldViewPr snapToGrid="0" snapToObjects="1">
      <p:cViewPr>
        <p:scale>
          <a:sx n="55" d="100"/>
          <a:sy n="55" d="100"/>
        </p:scale>
        <p:origin x="20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EDA162-2D44-8642-8B1D-280A180BEE0B}" type="doc">
      <dgm:prSet loTypeId="urn:microsoft.com/office/officeart/2005/8/layout/hList6" loCatId="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23C7EA-A4D1-F244-B5B2-F72E3C48AC04}">
      <dgm:prSet phldrT="[Text]"/>
      <dgm:spPr/>
      <dgm:t>
        <a:bodyPr/>
        <a:lstStyle/>
        <a:p>
          <a:r>
            <a:rPr lang="en-US" dirty="0" smtClean="0"/>
            <a:t>Game Design</a:t>
          </a:r>
          <a:endParaRPr lang="en-US" dirty="0"/>
        </a:p>
      </dgm:t>
    </dgm:pt>
    <dgm:pt modelId="{84D9F34B-854C-AF46-871C-EC45FC966350}" type="parTrans" cxnId="{FD77E0E8-27B9-FF4D-A5B6-203B8571EF4B}">
      <dgm:prSet/>
      <dgm:spPr/>
      <dgm:t>
        <a:bodyPr/>
        <a:lstStyle/>
        <a:p>
          <a:endParaRPr lang="en-US"/>
        </a:p>
      </dgm:t>
    </dgm:pt>
    <dgm:pt modelId="{0441E369-CB98-094C-BF83-6EFFED35EC3B}" type="sibTrans" cxnId="{FD77E0E8-27B9-FF4D-A5B6-203B8571EF4B}">
      <dgm:prSet/>
      <dgm:spPr/>
      <dgm:t>
        <a:bodyPr/>
        <a:lstStyle/>
        <a:p>
          <a:endParaRPr lang="en-US"/>
        </a:p>
      </dgm:t>
    </dgm:pt>
    <dgm:pt modelId="{14C64619-462F-5F45-8EE8-8921B7AEE223}">
      <dgm:prSet phldrT="[Text]"/>
      <dgm:spPr/>
      <dgm:t>
        <a:bodyPr/>
        <a:lstStyle/>
        <a:p>
          <a:r>
            <a:rPr lang="en-US" dirty="0" smtClean="0"/>
            <a:t>Inspiration for the game</a:t>
          </a:r>
          <a:endParaRPr lang="en-US" dirty="0"/>
        </a:p>
      </dgm:t>
    </dgm:pt>
    <dgm:pt modelId="{16E96F87-C569-4247-BAB8-4774B0A35579}" type="parTrans" cxnId="{07AD40F2-2EDB-1543-8796-AB423CEED6B3}">
      <dgm:prSet/>
      <dgm:spPr/>
      <dgm:t>
        <a:bodyPr/>
        <a:lstStyle/>
        <a:p>
          <a:endParaRPr lang="en-US"/>
        </a:p>
      </dgm:t>
    </dgm:pt>
    <dgm:pt modelId="{8E91E3EB-D213-794C-B2C2-8E4DC6117687}" type="sibTrans" cxnId="{07AD40F2-2EDB-1543-8796-AB423CEED6B3}">
      <dgm:prSet/>
      <dgm:spPr/>
      <dgm:t>
        <a:bodyPr/>
        <a:lstStyle/>
        <a:p>
          <a:endParaRPr lang="en-US"/>
        </a:p>
      </dgm:t>
    </dgm:pt>
    <dgm:pt modelId="{F6B557BB-5B72-A64D-8345-AFCFE10B4120}">
      <dgm:prSet phldrT="[Text]"/>
      <dgm:spPr/>
      <dgm:t>
        <a:bodyPr/>
        <a:lstStyle/>
        <a:p>
          <a:r>
            <a:rPr lang="en-US" dirty="0" smtClean="0"/>
            <a:t>Demo Game</a:t>
          </a:r>
          <a:endParaRPr lang="en-US" dirty="0"/>
        </a:p>
      </dgm:t>
    </dgm:pt>
    <dgm:pt modelId="{715C03A2-469B-884F-AA41-ED050109F923}" type="parTrans" cxnId="{EC974C41-B2F7-EE43-BB40-2A5AC7B115AF}">
      <dgm:prSet/>
      <dgm:spPr/>
      <dgm:t>
        <a:bodyPr/>
        <a:lstStyle/>
        <a:p>
          <a:endParaRPr lang="en-US"/>
        </a:p>
      </dgm:t>
    </dgm:pt>
    <dgm:pt modelId="{95AEA230-AB20-E74B-8A44-34CB052F86D2}" type="sibTrans" cxnId="{EC974C41-B2F7-EE43-BB40-2A5AC7B115AF}">
      <dgm:prSet/>
      <dgm:spPr/>
      <dgm:t>
        <a:bodyPr/>
        <a:lstStyle/>
        <a:p>
          <a:endParaRPr lang="en-US"/>
        </a:p>
      </dgm:t>
    </dgm:pt>
    <dgm:pt modelId="{1FAB576F-B570-BE43-97A2-BDD714EC20AD}">
      <dgm:prSet phldrT="[Text]"/>
      <dgm:spPr/>
      <dgm:t>
        <a:bodyPr/>
        <a:lstStyle/>
        <a:p>
          <a:r>
            <a:rPr lang="en-US" dirty="0" smtClean="0"/>
            <a:t>Classroom Implementation</a:t>
          </a:r>
          <a:endParaRPr lang="en-US" dirty="0"/>
        </a:p>
      </dgm:t>
    </dgm:pt>
    <dgm:pt modelId="{1EEA6C12-9D96-0641-91C3-61E4DDC1618E}" type="parTrans" cxnId="{74EDCF54-F597-F443-9AD0-BAEEBADA45C4}">
      <dgm:prSet/>
      <dgm:spPr/>
      <dgm:t>
        <a:bodyPr/>
        <a:lstStyle/>
        <a:p>
          <a:endParaRPr lang="en-US"/>
        </a:p>
      </dgm:t>
    </dgm:pt>
    <dgm:pt modelId="{7736B1EB-EB66-1D43-8034-5FF3E270DE61}" type="sibTrans" cxnId="{74EDCF54-F597-F443-9AD0-BAEEBADA45C4}">
      <dgm:prSet/>
      <dgm:spPr/>
      <dgm:t>
        <a:bodyPr/>
        <a:lstStyle/>
        <a:p>
          <a:endParaRPr lang="en-US"/>
        </a:p>
      </dgm:t>
    </dgm:pt>
    <dgm:pt modelId="{964D16F9-4AF4-5344-B2E6-A009F7900889}">
      <dgm:prSet phldrT="[Text]"/>
      <dgm:spPr/>
      <dgm:t>
        <a:bodyPr/>
        <a:lstStyle/>
        <a:p>
          <a:r>
            <a:rPr lang="en-US" dirty="0" smtClean="0"/>
            <a:t>Successes.</a:t>
          </a:r>
          <a:endParaRPr lang="en-US" dirty="0"/>
        </a:p>
      </dgm:t>
    </dgm:pt>
    <dgm:pt modelId="{19481922-F692-9644-83A1-6594400BD477}" type="parTrans" cxnId="{A90BF70B-CE07-954A-8849-165649CCE22F}">
      <dgm:prSet/>
      <dgm:spPr/>
      <dgm:t>
        <a:bodyPr/>
        <a:lstStyle/>
        <a:p>
          <a:endParaRPr lang="en-US"/>
        </a:p>
      </dgm:t>
    </dgm:pt>
    <dgm:pt modelId="{01C56008-94F4-E949-9F2B-0C17B40D37DD}" type="sibTrans" cxnId="{A90BF70B-CE07-954A-8849-165649CCE22F}">
      <dgm:prSet/>
      <dgm:spPr/>
      <dgm:t>
        <a:bodyPr/>
        <a:lstStyle/>
        <a:p>
          <a:endParaRPr lang="en-US"/>
        </a:p>
      </dgm:t>
    </dgm:pt>
    <dgm:pt modelId="{E01CAB93-88FC-4A48-A5FE-631AA0E5C38C}">
      <dgm:prSet phldrT="[Text]"/>
      <dgm:spPr/>
      <dgm:t>
        <a:bodyPr/>
        <a:lstStyle/>
        <a:p>
          <a:r>
            <a:rPr lang="en-US" baseline="0" dirty="0" smtClean="0"/>
            <a:t>Challenges.</a:t>
          </a:r>
          <a:endParaRPr lang="en-US" dirty="0"/>
        </a:p>
      </dgm:t>
    </dgm:pt>
    <dgm:pt modelId="{D22C291E-A08D-B64C-96C5-BA2F8F9D315D}" type="parTrans" cxnId="{72B1FFAD-CAEF-2947-82F5-FE36BC9E9189}">
      <dgm:prSet/>
      <dgm:spPr/>
      <dgm:t>
        <a:bodyPr/>
        <a:lstStyle/>
        <a:p>
          <a:endParaRPr lang="en-US"/>
        </a:p>
      </dgm:t>
    </dgm:pt>
    <dgm:pt modelId="{B18E78A2-9BC9-3643-96FC-44C8046BDA0B}" type="sibTrans" cxnId="{72B1FFAD-CAEF-2947-82F5-FE36BC9E9189}">
      <dgm:prSet/>
      <dgm:spPr/>
      <dgm:t>
        <a:bodyPr/>
        <a:lstStyle/>
        <a:p>
          <a:endParaRPr lang="en-US"/>
        </a:p>
      </dgm:t>
    </dgm:pt>
    <dgm:pt modelId="{2002D543-E57C-8344-9451-E369CED0C72C}">
      <dgm:prSet phldrT="[Text]"/>
      <dgm:spPr/>
      <dgm:t>
        <a:bodyPr/>
        <a:lstStyle/>
        <a:p>
          <a:r>
            <a:rPr lang="en-US" dirty="0" smtClean="0"/>
            <a:t>Future Changes</a:t>
          </a:r>
          <a:endParaRPr lang="en-US" dirty="0"/>
        </a:p>
      </dgm:t>
    </dgm:pt>
    <dgm:pt modelId="{C393D281-180D-A146-8355-9BCF8CAEC8D6}" type="parTrans" cxnId="{814B1D7B-9F8E-D74E-9243-7393D6ADE651}">
      <dgm:prSet/>
      <dgm:spPr/>
      <dgm:t>
        <a:bodyPr/>
        <a:lstStyle/>
        <a:p>
          <a:endParaRPr lang="en-US"/>
        </a:p>
      </dgm:t>
    </dgm:pt>
    <dgm:pt modelId="{C6AC9EFE-6BA5-EF4C-A2EC-9DC7044DA3A6}" type="sibTrans" cxnId="{814B1D7B-9F8E-D74E-9243-7393D6ADE651}">
      <dgm:prSet/>
      <dgm:spPr/>
      <dgm:t>
        <a:bodyPr/>
        <a:lstStyle/>
        <a:p>
          <a:endParaRPr lang="en-US"/>
        </a:p>
      </dgm:t>
    </dgm:pt>
    <dgm:pt modelId="{E804336B-621E-2E45-92BB-715433E614C9}">
      <dgm:prSet phldrT="[Text]"/>
      <dgm:spPr/>
      <dgm:t>
        <a:bodyPr/>
        <a:lstStyle/>
        <a:p>
          <a:r>
            <a:rPr lang="en-US" dirty="0" smtClean="0"/>
            <a:t>Game Adjustments</a:t>
          </a:r>
          <a:endParaRPr lang="en-US" dirty="0"/>
        </a:p>
      </dgm:t>
    </dgm:pt>
    <dgm:pt modelId="{59C2D91A-FF90-CE4A-8406-917B39FCF118}" type="parTrans" cxnId="{4E52BB2D-BE16-9545-9D7B-130F8663A103}">
      <dgm:prSet/>
      <dgm:spPr/>
      <dgm:t>
        <a:bodyPr/>
        <a:lstStyle/>
        <a:p>
          <a:endParaRPr lang="en-US"/>
        </a:p>
      </dgm:t>
    </dgm:pt>
    <dgm:pt modelId="{765D37D9-DBD5-7741-88F7-DDCC7B26ECF7}" type="sibTrans" cxnId="{4E52BB2D-BE16-9545-9D7B-130F8663A103}">
      <dgm:prSet/>
      <dgm:spPr/>
      <dgm:t>
        <a:bodyPr/>
        <a:lstStyle/>
        <a:p>
          <a:endParaRPr lang="en-US"/>
        </a:p>
      </dgm:t>
    </dgm:pt>
    <dgm:pt modelId="{7AD38551-4C2B-C34F-BC30-B1F7E2EA3BBE}">
      <dgm:prSet phldrT="[Text]"/>
      <dgm:spPr/>
      <dgm:t>
        <a:bodyPr/>
        <a:lstStyle/>
        <a:p>
          <a:r>
            <a:rPr lang="en-US" dirty="0" smtClean="0"/>
            <a:t>Goal.</a:t>
          </a:r>
          <a:endParaRPr lang="en-US" dirty="0"/>
        </a:p>
      </dgm:t>
    </dgm:pt>
    <dgm:pt modelId="{0311F00A-075C-1C46-A2E1-B34FC53ED7B4}" type="parTrans" cxnId="{12995917-20A5-C846-A332-82DB771A5FF2}">
      <dgm:prSet/>
      <dgm:spPr/>
      <dgm:t>
        <a:bodyPr/>
        <a:lstStyle/>
        <a:p>
          <a:endParaRPr lang="en-US"/>
        </a:p>
      </dgm:t>
    </dgm:pt>
    <dgm:pt modelId="{A62E030D-D1FC-254B-B9D9-BA88D6FE706E}" type="sibTrans" cxnId="{12995917-20A5-C846-A332-82DB771A5FF2}">
      <dgm:prSet/>
      <dgm:spPr/>
      <dgm:t>
        <a:bodyPr/>
        <a:lstStyle/>
        <a:p>
          <a:endParaRPr lang="en-US"/>
        </a:p>
      </dgm:t>
    </dgm:pt>
    <dgm:pt modelId="{8808184C-7C40-FE47-BBD2-56935CB780DE}">
      <dgm:prSet phldrT="[Text]"/>
      <dgm:spPr/>
      <dgm:t>
        <a:bodyPr/>
        <a:lstStyle/>
        <a:p>
          <a:r>
            <a:rPr lang="en-US" dirty="0" smtClean="0"/>
            <a:t>Lessons learned</a:t>
          </a:r>
          <a:endParaRPr lang="en-US" dirty="0"/>
        </a:p>
      </dgm:t>
    </dgm:pt>
    <dgm:pt modelId="{29D73A3B-0269-8345-AD6F-838A2CE67186}" type="parTrans" cxnId="{A101B8CE-D3C2-5242-B9A6-D9CD7F270EE6}">
      <dgm:prSet/>
      <dgm:spPr/>
      <dgm:t>
        <a:bodyPr/>
        <a:lstStyle/>
        <a:p>
          <a:endParaRPr lang="en-US"/>
        </a:p>
      </dgm:t>
    </dgm:pt>
    <dgm:pt modelId="{EDFAA6D4-4001-2649-88F0-CBD5B502DA41}" type="sibTrans" cxnId="{A101B8CE-D3C2-5242-B9A6-D9CD7F270EE6}">
      <dgm:prSet/>
      <dgm:spPr/>
      <dgm:t>
        <a:bodyPr/>
        <a:lstStyle/>
        <a:p>
          <a:endParaRPr lang="en-US"/>
        </a:p>
      </dgm:t>
    </dgm:pt>
    <dgm:pt modelId="{9A6A3CA1-B9FF-A04C-82AC-04718A8C0359}">
      <dgm:prSet phldrT="[Text]"/>
      <dgm:spPr/>
      <dgm:t>
        <a:bodyPr rIns="125725"/>
        <a:lstStyle/>
        <a:p>
          <a:r>
            <a:rPr lang="en-US" dirty="0" smtClean="0"/>
            <a:t>Twine Tutorial</a:t>
          </a:r>
        </a:p>
      </dgm:t>
    </dgm:pt>
    <dgm:pt modelId="{C5F242E8-97B6-9543-A8DC-5E794C9B2A36}" type="parTrans" cxnId="{CEE5ADE3-463F-C543-8AA3-EC22B75BA433}">
      <dgm:prSet/>
      <dgm:spPr/>
      <dgm:t>
        <a:bodyPr/>
        <a:lstStyle/>
        <a:p>
          <a:endParaRPr lang="en-US"/>
        </a:p>
      </dgm:t>
    </dgm:pt>
    <dgm:pt modelId="{8EE7866E-1BF9-5D4A-892A-6F213934DD97}" type="sibTrans" cxnId="{CEE5ADE3-463F-C543-8AA3-EC22B75BA433}">
      <dgm:prSet/>
      <dgm:spPr/>
      <dgm:t>
        <a:bodyPr/>
        <a:lstStyle/>
        <a:p>
          <a:endParaRPr lang="en-US"/>
        </a:p>
      </dgm:t>
    </dgm:pt>
    <dgm:pt modelId="{44C1B986-BE12-F244-93EB-6575C4FF9CE0}" type="pres">
      <dgm:prSet presAssocID="{06EDA162-2D44-8642-8B1D-280A180BEE0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692BD0-F582-F144-A0FC-14F0A54286A7}" type="pres">
      <dgm:prSet presAssocID="{A723C7EA-A4D1-F244-B5B2-F72E3C48AC0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6DA046-9F66-1846-9E99-BACE0D344C5F}" type="pres">
      <dgm:prSet presAssocID="{0441E369-CB98-094C-BF83-6EFFED35EC3B}" presName="sibTrans" presStyleCnt="0"/>
      <dgm:spPr/>
    </dgm:pt>
    <dgm:pt modelId="{768FC338-E326-4044-AD43-CDD406F6C90A}" type="pres">
      <dgm:prSet presAssocID="{1FAB576F-B570-BE43-97A2-BDD714EC20A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EFFD06-A3CB-3D47-B723-E27A8509252C}" type="pres">
      <dgm:prSet presAssocID="{7736B1EB-EB66-1D43-8034-5FF3E270DE61}" presName="sibTrans" presStyleCnt="0"/>
      <dgm:spPr/>
    </dgm:pt>
    <dgm:pt modelId="{23D0D5E2-0B5C-B249-92BF-F71FFE307FB4}" type="pres">
      <dgm:prSet presAssocID="{2002D543-E57C-8344-9451-E369CED0C72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EE5514-A099-C446-BC45-69E222228291}" type="pres">
      <dgm:prSet presAssocID="{C6AC9EFE-6BA5-EF4C-A2EC-9DC7044DA3A6}" presName="sibTrans" presStyleCnt="0"/>
      <dgm:spPr/>
    </dgm:pt>
    <dgm:pt modelId="{4E2FD557-3346-1440-8BE5-897402C51D67}" type="pres">
      <dgm:prSet presAssocID="{9A6A3CA1-B9FF-A04C-82AC-04718A8C035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974C41-B2F7-EE43-BB40-2A5AC7B115AF}" srcId="{A723C7EA-A4D1-F244-B5B2-F72E3C48AC04}" destId="{F6B557BB-5B72-A64D-8345-AFCFE10B4120}" srcOrd="2" destOrd="0" parTransId="{715C03A2-469B-884F-AA41-ED050109F923}" sibTransId="{95AEA230-AB20-E74B-8A44-34CB052F86D2}"/>
    <dgm:cxn modelId="{2FBCEEC0-F7C3-6D45-9C0A-754DE8BE813C}" type="presOf" srcId="{1FAB576F-B570-BE43-97A2-BDD714EC20AD}" destId="{768FC338-E326-4044-AD43-CDD406F6C90A}" srcOrd="0" destOrd="0" presId="urn:microsoft.com/office/officeart/2005/8/layout/hList6"/>
    <dgm:cxn modelId="{58D0F33F-A654-6E4D-970B-3E4910DAE3DB}" type="presOf" srcId="{A723C7EA-A4D1-F244-B5B2-F72E3C48AC04}" destId="{5D692BD0-F582-F144-A0FC-14F0A54286A7}" srcOrd="0" destOrd="0" presId="urn:microsoft.com/office/officeart/2005/8/layout/hList6"/>
    <dgm:cxn modelId="{CEE5ADE3-463F-C543-8AA3-EC22B75BA433}" srcId="{06EDA162-2D44-8642-8B1D-280A180BEE0B}" destId="{9A6A3CA1-B9FF-A04C-82AC-04718A8C0359}" srcOrd="3" destOrd="0" parTransId="{C5F242E8-97B6-9543-A8DC-5E794C9B2A36}" sibTransId="{8EE7866E-1BF9-5D4A-892A-6F213934DD97}"/>
    <dgm:cxn modelId="{12995917-20A5-C846-A332-82DB771A5FF2}" srcId="{A723C7EA-A4D1-F244-B5B2-F72E3C48AC04}" destId="{7AD38551-4C2B-C34F-BC30-B1F7E2EA3BBE}" srcOrd="0" destOrd="0" parTransId="{0311F00A-075C-1C46-A2E1-B34FC53ED7B4}" sibTransId="{A62E030D-D1FC-254B-B9D9-BA88D6FE706E}"/>
    <dgm:cxn modelId="{C9798545-158E-3F48-90D3-C6FAD876F003}" type="presOf" srcId="{9A6A3CA1-B9FF-A04C-82AC-04718A8C0359}" destId="{4E2FD557-3346-1440-8BE5-897402C51D67}" srcOrd="0" destOrd="0" presId="urn:microsoft.com/office/officeart/2005/8/layout/hList6"/>
    <dgm:cxn modelId="{6832D09E-4634-984F-9F6A-A58908D3DED2}" type="presOf" srcId="{2002D543-E57C-8344-9451-E369CED0C72C}" destId="{23D0D5E2-0B5C-B249-92BF-F71FFE307FB4}" srcOrd="0" destOrd="0" presId="urn:microsoft.com/office/officeart/2005/8/layout/hList6"/>
    <dgm:cxn modelId="{A90BF70B-CE07-954A-8849-165649CCE22F}" srcId="{1FAB576F-B570-BE43-97A2-BDD714EC20AD}" destId="{964D16F9-4AF4-5344-B2E6-A009F7900889}" srcOrd="0" destOrd="0" parTransId="{19481922-F692-9644-83A1-6594400BD477}" sibTransId="{01C56008-94F4-E949-9F2B-0C17B40D37DD}"/>
    <dgm:cxn modelId="{A101B8CE-D3C2-5242-B9A6-D9CD7F270EE6}" srcId="{1FAB576F-B570-BE43-97A2-BDD714EC20AD}" destId="{8808184C-7C40-FE47-BBD2-56935CB780DE}" srcOrd="2" destOrd="0" parTransId="{29D73A3B-0269-8345-AD6F-838A2CE67186}" sibTransId="{EDFAA6D4-4001-2649-88F0-CBD5B502DA41}"/>
    <dgm:cxn modelId="{72B1FFAD-CAEF-2947-82F5-FE36BC9E9189}" srcId="{1FAB576F-B570-BE43-97A2-BDD714EC20AD}" destId="{E01CAB93-88FC-4A48-A5FE-631AA0E5C38C}" srcOrd="1" destOrd="0" parTransId="{D22C291E-A08D-B64C-96C5-BA2F8F9D315D}" sibTransId="{B18E78A2-9BC9-3643-96FC-44C8046BDA0B}"/>
    <dgm:cxn modelId="{4BFF0D62-B93D-2341-9202-0E225A993067}" type="presOf" srcId="{F6B557BB-5B72-A64D-8345-AFCFE10B4120}" destId="{5D692BD0-F582-F144-A0FC-14F0A54286A7}" srcOrd="0" destOrd="3" presId="urn:microsoft.com/office/officeart/2005/8/layout/hList6"/>
    <dgm:cxn modelId="{07AD40F2-2EDB-1543-8796-AB423CEED6B3}" srcId="{A723C7EA-A4D1-F244-B5B2-F72E3C48AC04}" destId="{14C64619-462F-5F45-8EE8-8921B7AEE223}" srcOrd="1" destOrd="0" parTransId="{16E96F87-C569-4247-BAB8-4774B0A35579}" sibTransId="{8E91E3EB-D213-794C-B2C2-8E4DC6117687}"/>
    <dgm:cxn modelId="{F6845F10-7969-7940-A868-A49D6936332A}" type="presOf" srcId="{E804336B-621E-2E45-92BB-715433E614C9}" destId="{23D0D5E2-0B5C-B249-92BF-F71FFE307FB4}" srcOrd="0" destOrd="1" presId="urn:microsoft.com/office/officeart/2005/8/layout/hList6"/>
    <dgm:cxn modelId="{4E52BB2D-BE16-9545-9D7B-130F8663A103}" srcId="{2002D543-E57C-8344-9451-E369CED0C72C}" destId="{E804336B-621E-2E45-92BB-715433E614C9}" srcOrd="0" destOrd="0" parTransId="{59C2D91A-FF90-CE4A-8406-917B39FCF118}" sibTransId="{765D37D9-DBD5-7741-88F7-DDCC7B26ECF7}"/>
    <dgm:cxn modelId="{814B1D7B-9F8E-D74E-9243-7393D6ADE651}" srcId="{06EDA162-2D44-8642-8B1D-280A180BEE0B}" destId="{2002D543-E57C-8344-9451-E369CED0C72C}" srcOrd="2" destOrd="0" parTransId="{C393D281-180D-A146-8355-9BCF8CAEC8D6}" sibTransId="{C6AC9EFE-6BA5-EF4C-A2EC-9DC7044DA3A6}"/>
    <dgm:cxn modelId="{C1CACDE1-AC15-A742-8DBB-DAD8A0F2DE53}" type="presOf" srcId="{E01CAB93-88FC-4A48-A5FE-631AA0E5C38C}" destId="{768FC338-E326-4044-AD43-CDD406F6C90A}" srcOrd="0" destOrd="2" presId="urn:microsoft.com/office/officeart/2005/8/layout/hList6"/>
    <dgm:cxn modelId="{D564455D-0177-6B44-84BF-911A6B0CF2DF}" type="presOf" srcId="{8808184C-7C40-FE47-BBD2-56935CB780DE}" destId="{768FC338-E326-4044-AD43-CDD406F6C90A}" srcOrd="0" destOrd="3" presId="urn:microsoft.com/office/officeart/2005/8/layout/hList6"/>
    <dgm:cxn modelId="{BA400BFA-A1FB-D24B-80D2-ED28009CD3F8}" type="presOf" srcId="{7AD38551-4C2B-C34F-BC30-B1F7E2EA3BBE}" destId="{5D692BD0-F582-F144-A0FC-14F0A54286A7}" srcOrd="0" destOrd="1" presId="urn:microsoft.com/office/officeart/2005/8/layout/hList6"/>
    <dgm:cxn modelId="{74EDCF54-F597-F443-9AD0-BAEEBADA45C4}" srcId="{06EDA162-2D44-8642-8B1D-280A180BEE0B}" destId="{1FAB576F-B570-BE43-97A2-BDD714EC20AD}" srcOrd="1" destOrd="0" parTransId="{1EEA6C12-9D96-0641-91C3-61E4DDC1618E}" sibTransId="{7736B1EB-EB66-1D43-8034-5FF3E270DE61}"/>
    <dgm:cxn modelId="{89919AAA-7088-1443-AF83-A71755557080}" type="presOf" srcId="{964D16F9-4AF4-5344-B2E6-A009F7900889}" destId="{768FC338-E326-4044-AD43-CDD406F6C90A}" srcOrd="0" destOrd="1" presId="urn:microsoft.com/office/officeart/2005/8/layout/hList6"/>
    <dgm:cxn modelId="{BE299F25-E6B3-604F-A5C3-A31989AA21AC}" type="presOf" srcId="{06EDA162-2D44-8642-8B1D-280A180BEE0B}" destId="{44C1B986-BE12-F244-93EB-6575C4FF9CE0}" srcOrd="0" destOrd="0" presId="urn:microsoft.com/office/officeart/2005/8/layout/hList6"/>
    <dgm:cxn modelId="{0F7C257E-F11D-DD4E-B64A-3E9383B02EC0}" type="presOf" srcId="{14C64619-462F-5F45-8EE8-8921B7AEE223}" destId="{5D692BD0-F582-F144-A0FC-14F0A54286A7}" srcOrd="0" destOrd="2" presId="urn:microsoft.com/office/officeart/2005/8/layout/hList6"/>
    <dgm:cxn modelId="{FD77E0E8-27B9-FF4D-A5B6-203B8571EF4B}" srcId="{06EDA162-2D44-8642-8B1D-280A180BEE0B}" destId="{A723C7EA-A4D1-F244-B5B2-F72E3C48AC04}" srcOrd="0" destOrd="0" parTransId="{84D9F34B-854C-AF46-871C-EC45FC966350}" sibTransId="{0441E369-CB98-094C-BF83-6EFFED35EC3B}"/>
    <dgm:cxn modelId="{29982027-835C-9D48-9CF0-4F3CE217BA8B}" type="presParOf" srcId="{44C1B986-BE12-F244-93EB-6575C4FF9CE0}" destId="{5D692BD0-F582-F144-A0FC-14F0A54286A7}" srcOrd="0" destOrd="0" presId="urn:microsoft.com/office/officeart/2005/8/layout/hList6"/>
    <dgm:cxn modelId="{7250B480-ECFA-AE43-9132-5233C5E9F027}" type="presParOf" srcId="{44C1B986-BE12-F244-93EB-6575C4FF9CE0}" destId="{7C6DA046-9F66-1846-9E99-BACE0D344C5F}" srcOrd="1" destOrd="0" presId="urn:microsoft.com/office/officeart/2005/8/layout/hList6"/>
    <dgm:cxn modelId="{44B26925-1858-BF47-B4EA-5FC28805E77D}" type="presParOf" srcId="{44C1B986-BE12-F244-93EB-6575C4FF9CE0}" destId="{768FC338-E326-4044-AD43-CDD406F6C90A}" srcOrd="2" destOrd="0" presId="urn:microsoft.com/office/officeart/2005/8/layout/hList6"/>
    <dgm:cxn modelId="{C0F4AF06-66E2-D94D-8794-CB44B4476C78}" type="presParOf" srcId="{44C1B986-BE12-F244-93EB-6575C4FF9CE0}" destId="{71EFFD06-A3CB-3D47-B723-E27A8509252C}" srcOrd="3" destOrd="0" presId="urn:microsoft.com/office/officeart/2005/8/layout/hList6"/>
    <dgm:cxn modelId="{3CE4B806-5E7D-D84A-B63B-63DE5C68E2CE}" type="presParOf" srcId="{44C1B986-BE12-F244-93EB-6575C4FF9CE0}" destId="{23D0D5E2-0B5C-B249-92BF-F71FFE307FB4}" srcOrd="4" destOrd="0" presId="urn:microsoft.com/office/officeart/2005/8/layout/hList6"/>
    <dgm:cxn modelId="{253A3DDE-CE70-5541-B7BC-5D83052BBC5B}" type="presParOf" srcId="{44C1B986-BE12-F244-93EB-6575C4FF9CE0}" destId="{06EE5514-A099-C446-BC45-69E222228291}" srcOrd="5" destOrd="0" presId="urn:microsoft.com/office/officeart/2005/8/layout/hList6"/>
    <dgm:cxn modelId="{E5CA9892-CC6B-6944-8534-D8DE1EF6F136}" type="presParOf" srcId="{44C1B986-BE12-F244-93EB-6575C4FF9CE0}" destId="{4E2FD557-3346-1440-8BE5-897402C51D67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8770BF-8770-A940-B076-7CC71801AB53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6BC270-6B61-5248-AC76-ECCABFB4E2D7}">
      <dgm:prSet phldrT="[Text]"/>
      <dgm:spPr/>
      <dgm:t>
        <a:bodyPr/>
        <a:lstStyle/>
        <a:p>
          <a:r>
            <a:rPr lang="en-US" dirty="0" smtClean="0"/>
            <a:t>Engaging </a:t>
          </a:r>
          <a:endParaRPr lang="en-US" dirty="0"/>
        </a:p>
      </dgm:t>
    </dgm:pt>
    <dgm:pt modelId="{B17A0DB0-CEC6-D347-B4C4-728763C09140}" type="parTrans" cxnId="{E90504B5-0AE0-0040-8B3A-CA63AAF361C4}">
      <dgm:prSet/>
      <dgm:spPr/>
      <dgm:t>
        <a:bodyPr/>
        <a:lstStyle/>
        <a:p>
          <a:endParaRPr lang="en-US"/>
        </a:p>
      </dgm:t>
    </dgm:pt>
    <dgm:pt modelId="{82D130E5-D5A1-F74C-80DA-3D24157D13AB}" type="sibTrans" cxnId="{E90504B5-0AE0-0040-8B3A-CA63AAF361C4}">
      <dgm:prSet/>
      <dgm:spPr/>
      <dgm:t>
        <a:bodyPr/>
        <a:lstStyle/>
        <a:p>
          <a:endParaRPr lang="en-US"/>
        </a:p>
      </dgm:t>
    </dgm:pt>
    <dgm:pt modelId="{56D11084-A33F-F642-8B10-D55C38B3C5B3}">
      <dgm:prSet phldrT="[Text]"/>
      <dgm:spPr/>
      <dgm:t>
        <a:bodyPr/>
        <a:lstStyle/>
        <a:p>
          <a:r>
            <a:rPr lang="en-US" dirty="0" smtClean="0"/>
            <a:t>Interactive</a:t>
          </a:r>
          <a:endParaRPr lang="en-US" dirty="0"/>
        </a:p>
      </dgm:t>
    </dgm:pt>
    <dgm:pt modelId="{5B0420B2-83F3-0340-A6EF-0F88BB0B296E}" type="parTrans" cxnId="{D195AD01-854D-AD42-9F74-7758C01B1A3A}">
      <dgm:prSet/>
      <dgm:spPr/>
      <dgm:t>
        <a:bodyPr/>
        <a:lstStyle/>
        <a:p>
          <a:endParaRPr lang="en-US"/>
        </a:p>
      </dgm:t>
    </dgm:pt>
    <dgm:pt modelId="{863B4019-3DB5-BD49-93FD-E64AE8C9ADB0}" type="sibTrans" cxnId="{D195AD01-854D-AD42-9F74-7758C01B1A3A}">
      <dgm:prSet/>
      <dgm:spPr/>
      <dgm:t>
        <a:bodyPr/>
        <a:lstStyle/>
        <a:p>
          <a:endParaRPr lang="en-US"/>
        </a:p>
      </dgm:t>
    </dgm:pt>
    <dgm:pt modelId="{29CB11CC-813C-0B4C-A330-EF61479F58EF}">
      <dgm:prSet phldrT="[Text]"/>
      <dgm:spPr/>
      <dgm:t>
        <a:bodyPr/>
        <a:lstStyle/>
        <a:p>
          <a:r>
            <a:rPr lang="en-US" dirty="0" smtClean="0"/>
            <a:t>Meaningful</a:t>
          </a:r>
        </a:p>
      </dgm:t>
    </dgm:pt>
    <dgm:pt modelId="{D6A470D8-9662-714A-AA4E-D3BAD69D8B7E}" type="parTrans" cxnId="{B5D7B054-1EFC-794F-B6BA-E64F93BD6498}">
      <dgm:prSet/>
      <dgm:spPr/>
      <dgm:t>
        <a:bodyPr/>
        <a:lstStyle/>
        <a:p>
          <a:endParaRPr lang="en-US"/>
        </a:p>
      </dgm:t>
    </dgm:pt>
    <dgm:pt modelId="{F3B298D5-CD06-8A40-8F88-4B016A574FFC}" type="sibTrans" cxnId="{B5D7B054-1EFC-794F-B6BA-E64F93BD6498}">
      <dgm:prSet/>
      <dgm:spPr/>
      <dgm:t>
        <a:bodyPr/>
        <a:lstStyle/>
        <a:p>
          <a:endParaRPr lang="en-US"/>
        </a:p>
      </dgm:t>
    </dgm:pt>
    <dgm:pt modelId="{BC074670-5984-2C46-ADAB-CE1FEF971187}">
      <dgm:prSet phldrT="[Text]"/>
      <dgm:spPr/>
      <dgm:t>
        <a:bodyPr/>
        <a:lstStyle/>
        <a:p>
          <a:r>
            <a:rPr lang="en-US" dirty="0" smtClean="0"/>
            <a:t>Unique Stories</a:t>
          </a:r>
        </a:p>
      </dgm:t>
    </dgm:pt>
    <dgm:pt modelId="{7D3C149A-ACD6-D648-B239-FCB53D102904}" type="parTrans" cxnId="{EF90702E-B8C5-1C4D-B6B8-F60247D60B77}">
      <dgm:prSet/>
      <dgm:spPr/>
      <dgm:t>
        <a:bodyPr/>
        <a:lstStyle/>
        <a:p>
          <a:endParaRPr lang="en-US"/>
        </a:p>
      </dgm:t>
    </dgm:pt>
    <dgm:pt modelId="{BB5A0A97-78B7-074F-8FF2-D01510D942C8}" type="sibTrans" cxnId="{EF90702E-B8C5-1C4D-B6B8-F60247D60B77}">
      <dgm:prSet/>
      <dgm:spPr/>
      <dgm:t>
        <a:bodyPr/>
        <a:lstStyle/>
        <a:p>
          <a:endParaRPr lang="en-US"/>
        </a:p>
      </dgm:t>
    </dgm:pt>
    <dgm:pt modelId="{F07B856C-DA57-A64E-BB06-830E1BE51A78}">
      <dgm:prSet phldrT="[Text]"/>
      <dgm:spPr/>
      <dgm:t>
        <a:bodyPr/>
        <a:lstStyle/>
        <a:p>
          <a:r>
            <a:rPr lang="en-US" dirty="0" smtClean="0"/>
            <a:t>Instant Feedback</a:t>
          </a:r>
        </a:p>
      </dgm:t>
    </dgm:pt>
    <dgm:pt modelId="{DDE6C35B-8FA5-AF46-B9E7-756CCF91489B}" type="parTrans" cxnId="{818BFD8A-7C28-624F-896A-874B1E4698A7}">
      <dgm:prSet/>
      <dgm:spPr/>
      <dgm:t>
        <a:bodyPr/>
        <a:lstStyle/>
        <a:p>
          <a:endParaRPr lang="en-US"/>
        </a:p>
      </dgm:t>
    </dgm:pt>
    <dgm:pt modelId="{D5A4EC0B-0DA1-F64A-9792-9E1E3598E1F6}" type="sibTrans" cxnId="{818BFD8A-7C28-624F-896A-874B1E4698A7}">
      <dgm:prSet/>
      <dgm:spPr/>
      <dgm:t>
        <a:bodyPr/>
        <a:lstStyle/>
        <a:p>
          <a:endParaRPr lang="en-US"/>
        </a:p>
      </dgm:t>
    </dgm:pt>
    <dgm:pt modelId="{37041A90-6FDD-9C43-BD7B-32FC6CED4A1A}" type="pres">
      <dgm:prSet presAssocID="{228770BF-8770-A940-B076-7CC71801AB5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4B0037D-7EDF-DB42-8239-EC59B4BE5D52}" type="pres">
      <dgm:prSet presAssocID="{228770BF-8770-A940-B076-7CC71801AB53}" presName="Name1" presStyleCnt="0"/>
      <dgm:spPr/>
    </dgm:pt>
    <dgm:pt modelId="{C86B5954-3B17-2D4F-8EF5-3FD391F5098E}" type="pres">
      <dgm:prSet presAssocID="{228770BF-8770-A940-B076-7CC71801AB53}" presName="cycle" presStyleCnt="0"/>
      <dgm:spPr/>
    </dgm:pt>
    <dgm:pt modelId="{52781871-DDF9-3546-93CF-9E590A03A646}" type="pres">
      <dgm:prSet presAssocID="{228770BF-8770-A940-B076-7CC71801AB53}" presName="srcNode" presStyleLbl="node1" presStyleIdx="0" presStyleCnt="5"/>
      <dgm:spPr/>
    </dgm:pt>
    <dgm:pt modelId="{B15506DE-5E7E-8B4E-A0AB-BF5172AD3D30}" type="pres">
      <dgm:prSet presAssocID="{228770BF-8770-A940-B076-7CC71801AB53}" presName="conn" presStyleLbl="parChTrans1D2" presStyleIdx="0" presStyleCnt="1"/>
      <dgm:spPr/>
      <dgm:t>
        <a:bodyPr/>
        <a:lstStyle/>
        <a:p>
          <a:endParaRPr lang="en-US"/>
        </a:p>
      </dgm:t>
    </dgm:pt>
    <dgm:pt modelId="{9B426820-6A1E-6842-890B-28C7270D44C0}" type="pres">
      <dgm:prSet presAssocID="{228770BF-8770-A940-B076-7CC71801AB53}" presName="extraNode" presStyleLbl="node1" presStyleIdx="0" presStyleCnt="5"/>
      <dgm:spPr/>
    </dgm:pt>
    <dgm:pt modelId="{E8A54BB0-3540-E744-B8CD-1629E4DD58C0}" type="pres">
      <dgm:prSet presAssocID="{228770BF-8770-A940-B076-7CC71801AB53}" presName="dstNode" presStyleLbl="node1" presStyleIdx="0" presStyleCnt="5"/>
      <dgm:spPr/>
    </dgm:pt>
    <dgm:pt modelId="{AF6737CC-D088-D94E-9CB7-4BC439212238}" type="pres">
      <dgm:prSet presAssocID="{826BC270-6B61-5248-AC76-ECCABFB4E2D7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DA98DF-85F7-FA40-9C99-0158E4D073A6}" type="pres">
      <dgm:prSet presAssocID="{826BC270-6B61-5248-AC76-ECCABFB4E2D7}" presName="accent_1" presStyleCnt="0"/>
      <dgm:spPr/>
    </dgm:pt>
    <dgm:pt modelId="{E2C00EA6-E37A-0F4A-9FA2-BB0C29F20929}" type="pres">
      <dgm:prSet presAssocID="{826BC270-6B61-5248-AC76-ECCABFB4E2D7}" presName="accentRepeatNode" presStyleLbl="solidFgAcc1" presStyleIdx="0" presStyleCnt="5"/>
      <dgm:spPr/>
    </dgm:pt>
    <dgm:pt modelId="{0A4761D2-C960-3F48-AD20-9C30AB6F5574}" type="pres">
      <dgm:prSet presAssocID="{56D11084-A33F-F642-8B10-D55C38B3C5B3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20C5F2-66B9-9442-803D-C3ED91CEA50A}" type="pres">
      <dgm:prSet presAssocID="{56D11084-A33F-F642-8B10-D55C38B3C5B3}" presName="accent_2" presStyleCnt="0"/>
      <dgm:spPr/>
    </dgm:pt>
    <dgm:pt modelId="{F72AA1FF-A8C5-FC4D-BF8D-3753EA2D3B6B}" type="pres">
      <dgm:prSet presAssocID="{56D11084-A33F-F642-8B10-D55C38B3C5B3}" presName="accentRepeatNode" presStyleLbl="solidFgAcc1" presStyleIdx="1" presStyleCnt="5"/>
      <dgm:spPr/>
    </dgm:pt>
    <dgm:pt modelId="{386357E8-8EBD-784D-AE22-080222D9A8E1}" type="pres">
      <dgm:prSet presAssocID="{29CB11CC-813C-0B4C-A330-EF61479F58EF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ACC1F-CF32-DD4D-84CC-24AEBCEEA59B}" type="pres">
      <dgm:prSet presAssocID="{29CB11CC-813C-0B4C-A330-EF61479F58EF}" presName="accent_3" presStyleCnt="0"/>
      <dgm:spPr/>
    </dgm:pt>
    <dgm:pt modelId="{A5EEB133-1DC7-C648-BF3E-1B8D4E0977F1}" type="pres">
      <dgm:prSet presAssocID="{29CB11CC-813C-0B4C-A330-EF61479F58EF}" presName="accentRepeatNode" presStyleLbl="solidFgAcc1" presStyleIdx="2" presStyleCnt="5"/>
      <dgm:spPr/>
    </dgm:pt>
    <dgm:pt modelId="{FA8656FE-517B-1746-83B5-B65D51AB6CEF}" type="pres">
      <dgm:prSet presAssocID="{BC074670-5984-2C46-ADAB-CE1FEF971187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6C86FA-3E56-FD43-B710-ACB1CE708CDE}" type="pres">
      <dgm:prSet presAssocID="{BC074670-5984-2C46-ADAB-CE1FEF971187}" presName="accent_4" presStyleCnt="0"/>
      <dgm:spPr/>
    </dgm:pt>
    <dgm:pt modelId="{A708A695-51FE-7F47-9C7C-49850771AB16}" type="pres">
      <dgm:prSet presAssocID="{BC074670-5984-2C46-ADAB-CE1FEF971187}" presName="accentRepeatNode" presStyleLbl="solidFgAcc1" presStyleIdx="3" presStyleCnt="5"/>
      <dgm:spPr/>
    </dgm:pt>
    <dgm:pt modelId="{036BF2CA-39DD-E44A-9F6D-748C90E720D0}" type="pres">
      <dgm:prSet presAssocID="{F07B856C-DA57-A64E-BB06-830E1BE51A78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D5A63E-0A43-434D-B9E0-8FAEB95A2DF1}" type="pres">
      <dgm:prSet presAssocID="{F07B856C-DA57-A64E-BB06-830E1BE51A78}" presName="accent_5" presStyleCnt="0"/>
      <dgm:spPr/>
    </dgm:pt>
    <dgm:pt modelId="{0517D6F8-DD3E-A247-8B18-891979C2BEE6}" type="pres">
      <dgm:prSet presAssocID="{F07B856C-DA57-A64E-BB06-830E1BE51A78}" presName="accentRepeatNode" presStyleLbl="solidFgAcc1" presStyleIdx="4" presStyleCnt="5"/>
      <dgm:spPr/>
    </dgm:pt>
  </dgm:ptLst>
  <dgm:cxnLst>
    <dgm:cxn modelId="{8707A055-7453-2440-A532-419D1EE74B33}" type="presOf" srcId="{F07B856C-DA57-A64E-BB06-830E1BE51A78}" destId="{036BF2CA-39DD-E44A-9F6D-748C90E720D0}" srcOrd="0" destOrd="0" presId="urn:microsoft.com/office/officeart/2008/layout/VerticalCurvedList"/>
    <dgm:cxn modelId="{B5D7B054-1EFC-794F-B6BA-E64F93BD6498}" srcId="{228770BF-8770-A940-B076-7CC71801AB53}" destId="{29CB11CC-813C-0B4C-A330-EF61479F58EF}" srcOrd="2" destOrd="0" parTransId="{D6A470D8-9662-714A-AA4E-D3BAD69D8B7E}" sibTransId="{F3B298D5-CD06-8A40-8F88-4B016A574FFC}"/>
    <dgm:cxn modelId="{E90504B5-0AE0-0040-8B3A-CA63AAF361C4}" srcId="{228770BF-8770-A940-B076-7CC71801AB53}" destId="{826BC270-6B61-5248-AC76-ECCABFB4E2D7}" srcOrd="0" destOrd="0" parTransId="{B17A0DB0-CEC6-D347-B4C4-728763C09140}" sibTransId="{82D130E5-D5A1-F74C-80DA-3D24157D13AB}"/>
    <dgm:cxn modelId="{818BFD8A-7C28-624F-896A-874B1E4698A7}" srcId="{228770BF-8770-A940-B076-7CC71801AB53}" destId="{F07B856C-DA57-A64E-BB06-830E1BE51A78}" srcOrd="4" destOrd="0" parTransId="{DDE6C35B-8FA5-AF46-B9E7-756CCF91489B}" sibTransId="{D5A4EC0B-0DA1-F64A-9792-9E1E3598E1F6}"/>
    <dgm:cxn modelId="{8E73B3ED-721E-184A-85F5-FBEDAD272549}" type="presOf" srcId="{BC074670-5984-2C46-ADAB-CE1FEF971187}" destId="{FA8656FE-517B-1746-83B5-B65D51AB6CEF}" srcOrd="0" destOrd="0" presId="urn:microsoft.com/office/officeart/2008/layout/VerticalCurvedList"/>
    <dgm:cxn modelId="{A5C03E38-4F58-684E-ACCB-8142B256F941}" type="presOf" srcId="{228770BF-8770-A940-B076-7CC71801AB53}" destId="{37041A90-6FDD-9C43-BD7B-32FC6CED4A1A}" srcOrd="0" destOrd="0" presId="urn:microsoft.com/office/officeart/2008/layout/VerticalCurvedList"/>
    <dgm:cxn modelId="{B816725B-4F64-7D44-B1EE-684EA32AE41F}" type="presOf" srcId="{82D130E5-D5A1-F74C-80DA-3D24157D13AB}" destId="{B15506DE-5E7E-8B4E-A0AB-BF5172AD3D30}" srcOrd="0" destOrd="0" presId="urn:microsoft.com/office/officeart/2008/layout/VerticalCurvedList"/>
    <dgm:cxn modelId="{EF90702E-B8C5-1C4D-B6B8-F60247D60B77}" srcId="{228770BF-8770-A940-B076-7CC71801AB53}" destId="{BC074670-5984-2C46-ADAB-CE1FEF971187}" srcOrd="3" destOrd="0" parTransId="{7D3C149A-ACD6-D648-B239-FCB53D102904}" sibTransId="{BB5A0A97-78B7-074F-8FF2-D01510D942C8}"/>
    <dgm:cxn modelId="{A2C85B47-F918-AA43-BCB5-C956AB9AB3CD}" type="presOf" srcId="{29CB11CC-813C-0B4C-A330-EF61479F58EF}" destId="{386357E8-8EBD-784D-AE22-080222D9A8E1}" srcOrd="0" destOrd="0" presId="urn:microsoft.com/office/officeart/2008/layout/VerticalCurvedList"/>
    <dgm:cxn modelId="{EF8D5C19-C206-5E49-801A-C277F48C320C}" type="presOf" srcId="{826BC270-6B61-5248-AC76-ECCABFB4E2D7}" destId="{AF6737CC-D088-D94E-9CB7-4BC439212238}" srcOrd="0" destOrd="0" presId="urn:microsoft.com/office/officeart/2008/layout/VerticalCurvedList"/>
    <dgm:cxn modelId="{D195AD01-854D-AD42-9F74-7758C01B1A3A}" srcId="{228770BF-8770-A940-B076-7CC71801AB53}" destId="{56D11084-A33F-F642-8B10-D55C38B3C5B3}" srcOrd="1" destOrd="0" parTransId="{5B0420B2-83F3-0340-A6EF-0F88BB0B296E}" sibTransId="{863B4019-3DB5-BD49-93FD-E64AE8C9ADB0}"/>
    <dgm:cxn modelId="{F2471260-9CE8-7F46-BCD8-8209EB12E838}" type="presOf" srcId="{56D11084-A33F-F642-8B10-D55C38B3C5B3}" destId="{0A4761D2-C960-3F48-AD20-9C30AB6F5574}" srcOrd="0" destOrd="0" presId="urn:microsoft.com/office/officeart/2008/layout/VerticalCurvedList"/>
    <dgm:cxn modelId="{7A7DA704-2582-FF40-8405-DF40120A440D}" type="presParOf" srcId="{37041A90-6FDD-9C43-BD7B-32FC6CED4A1A}" destId="{A4B0037D-7EDF-DB42-8239-EC59B4BE5D52}" srcOrd="0" destOrd="0" presId="urn:microsoft.com/office/officeart/2008/layout/VerticalCurvedList"/>
    <dgm:cxn modelId="{608EB9A2-2FAC-D54F-9600-5D2D87C0058B}" type="presParOf" srcId="{A4B0037D-7EDF-DB42-8239-EC59B4BE5D52}" destId="{C86B5954-3B17-2D4F-8EF5-3FD391F5098E}" srcOrd="0" destOrd="0" presId="urn:microsoft.com/office/officeart/2008/layout/VerticalCurvedList"/>
    <dgm:cxn modelId="{FDD51371-9A32-454C-8FFA-B2AE856BA931}" type="presParOf" srcId="{C86B5954-3B17-2D4F-8EF5-3FD391F5098E}" destId="{52781871-DDF9-3546-93CF-9E590A03A646}" srcOrd="0" destOrd="0" presId="urn:microsoft.com/office/officeart/2008/layout/VerticalCurvedList"/>
    <dgm:cxn modelId="{F4BBFEB7-5473-A647-8A28-8D0BB91E4F93}" type="presParOf" srcId="{C86B5954-3B17-2D4F-8EF5-3FD391F5098E}" destId="{B15506DE-5E7E-8B4E-A0AB-BF5172AD3D30}" srcOrd="1" destOrd="0" presId="urn:microsoft.com/office/officeart/2008/layout/VerticalCurvedList"/>
    <dgm:cxn modelId="{9EE9B37B-896B-EF40-9B9E-CB2C2B14D8B6}" type="presParOf" srcId="{C86B5954-3B17-2D4F-8EF5-3FD391F5098E}" destId="{9B426820-6A1E-6842-890B-28C7270D44C0}" srcOrd="2" destOrd="0" presId="urn:microsoft.com/office/officeart/2008/layout/VerticalCurvedList"/>
    <dgm:cxn modelId="{27E225BF-54AB-114E-B55D-B0DC9A7A5ADE}" type="presParOf" srcId="{C86B5954-3B17-2D4F-8EF5-3FD391F5098E}" destId="{E8A54BB0-3540-E744-B8CD-1629E4DD58C0}" srcOrd="3" destOrd="0" presId="urn:microsoft.com/office/officeart/2008/layout/VerticalCurvedList"/>
    <dgm:cxn modelId="{9FE5A641-EA05-CF40-BC31-CC18698AD95F}" type="presParOf" srcId="{A4B0037D-7EDF-DB42-8239-EC59B4BE5D52}" destId="{AF6737CC-D088-D94E-9CB7-4BC439212238}" srcOrd="1" destOrd="0" presId="urn:microsoft.com/office/officeart/2008/layout/VerticalCurvedList"/>
    <dgm:cxn modelId="{93A4CF62-A6ED-0D45-9EA5-4C835F01A21C}" type="presParOf" srcId="{A4B0037D-7EDF-DB42-8239-EC59B4BE5D52}" destId="{BBDA98DF-85F7-FA40-9C99-0158E4D073A6}" srcOrd="2" destOrd="0" presId="urn:microsoft.com/office/officeart/2008/layout/VerticalCurvedList"/>
    <dgm:cxn modelId="{577218E5-ACEA-C449-9126-F403D1EB1282}" type="presParOf" srcId="{BBDA98DF-85F7-FA40-9C99-0158E4D073A6}" destId="{E2C00EA6-E37A-0F4A-9FA2-BB0C29F20929}" srcOrd="0" destOrd="0" presId="urn:microsoft.com/office/officeart/2008/layout/VerticalCurvedList"/>
    <dgm:cxn modelId="{3EE1F136-983D-294B-8D2E-8DBA333D5A09}" type="presParOf" srcId="{A4B0037D-7EDF-DB42-8239-EC59B4BE5D52}" destId="{0A4761D2-C960-3F48-AD20-9C30AB6F5574}" srcOrd="3" destOrd="0" presId="urn:microsoft.com/office/officeart/2008/layout/VerticalCurvedList"/>
    <dgm:cxn modelId="{DCBE4D73-8185-234F-BBB3-666E676606B6}" type="presParOf" srcId="{A4B0037D-7EDF-DB42-8239-EC59B4BE5D52}" destId="{4220C5F2-66B9-9442-803D-C3ED91CEA50A}" srcOrd="4" destOrd="0" presId="urn:microsoft.com/office/officeart/2008/layout/VerticalCurvedList"/>
    <dgm:cxn modelId="{72CFE598-471A-DA45-94EF-A48ACBBEF8E5}" type="presParOf" srcId="{4220C5F2-66B9-9442-803D-C3ED91CEA50A}" destId="{F72AA1FF-A8C5-FC4D-BF8D-3753EA2D3B6B}" srcOrd="0" destOrd="0" presId="urn:microsoft.com/office/officeart/2008/layout/VerticalCurvedList"/>
    <dgm:cxn modelId="{5DFCAB67-2B74-1A43-9FE2-E1F9BAEA586E}" type="presParOf" srcId="{A4B0037D-7EDF-DB42-8239-EC59B4BE5D52}" destId="{386357E8-8EBD-784D-AE22-080222D9A8E1}" srcOrd="5" destOrd="0" presId="urn:microsoft.com/office/officeart/2008/layout/VerticalCurvedList"/>
    <dgm:cxn modelId="{B3EBAFAB-A462-2D4C-957C-915131853E5B}" type="presParOf" srcId="{A4B0037D-7EDF-DB42-8239-EC59B4BE5D52}" destId="{F41ACC1F-CF32-DD4D-84CC-24AEBCEEA59B}" srcOrd="6" destOrd="0" presId="urn:microsoft.com/office/officeart/2008/layout/VerticalCurvedList"/>
    <dgm:cxn modelId="{D960AF6B-490C-014D-98A3-A09EB8584E56}" type="presParOf" srcId="{F41ACC1F-CF32-DD4D-84CC-24AEBCEEA59B}" destId="{A5EEB133-1DC7-C648-BF3E-1B8D4E0977F1}" srcOrd="0" destOrd="0" presId="urn:microsoft.com/office/officeart/2008/layout/VerticalCurvedList"/>
    <dgm:cxn modelId="{A6585B46-2E8A-9842-93A7-112201F56BB0}" type="presParOf" srcId="{A4B0037D-7EDF-DB42-8239-EC59B4BE5D52}" destId="{FA8656FE-517B-1746-83B5-B65D51AB6CEF}" srcOrd="7" destOrd="0" presId="urn:microsoft.com/office/officeart/2008/layout/VerticalCurvedList"/>
    <dgm:cxn modelId="{FBC318E5-CA6B-A342-B4A2-F18974BF2714}" type="presParOf" srcId="{A4B0037D-7EDF-DB42-8239-EC59B4BE5D52}" destId="{A66C86FA-3E56-FD43-B710-ACB1CE708CDE}" srcOrd="8" destOrd="0" presId="urn:microsoft.com/office/officeart/2008/layout/VerticalCurvedList"/>
    <dgm:cxn modelId="{715344FA-691A-6843-9CD5-0CDE8621E174}" type="presParOf" srcId="{A66C86FA-3E56-FD43-B710-ACB1CE708CDE}" destId="{A708A695-51FE-7F47-9C7C-49850771AB16}" srcOrd="0" destOrd="0" presId="urn:microsoft.com/office/officeart/2008/layout/VerticalCurvedList"/>
    <dgm:cxn modelId="{5A6A194B-747B-6740-9F7F-264185CD4BFB}" type="presParOf" srcId="{A4B0037D-7EDF-DB42-8239-EC59B4BE5D52}" destId="{036BF2CA-39DD-E44A-9F6D-748C90E720D0}" srcOrd="9" destOrd="0" presId="urn:microsoft.com/office/officeart/2008/layout/VerticalCurvedList"/>
    <dgm:cxn modelId="{A87ECF38-76BD-334E-9F9E-87481D1951CF}" type="presParOf" srcId="{A4B0037D-7EDF-DB42-8239-EC59B4BE5D52}" destId="{92D5A63E-0A43-434D-B9E0-8FAEB95A2DF1}" srcOrd="10" destOrd="0" presId="urn:microsoft.com/office/officeart/2008/layout/VerticalCurvedList"/>
    <dgm:cxn modelId="{DA3F3EE6-0100-5F4C-B008-E7ED91ACBD5F}" type="presParOf" srcId="{92D5A63E-0A43-434D-B9E0-8FAEB95A2DF1}" destId="{0517D6F8-DD3E-A247-8B18-891979C2BEE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8C0676-D058-274F-99A3-FAB6B159CBF3}" type="doc">
      <dgm:prSet loTypeId="urn:microsoft.com/office/officeart/2005/8/layout/radial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82C364-DFFF-C547-B241-40EE1D275121}">
      <dgm:prSet phldrT="[Text]"/>
      <dgm:spPr/>
      <dgm:t>
        <a:bodyPr/>
        <a:lstStyle/>
        <a:p>
          <a:r>
            <a:rPr lang="en-US" dirty="0" smtClean="0"/>
            <a:t>SDG</a:t>
          </a:r>
          <a:endParaRPr lang="en-US" dirty="0"/>
        </a:p>
      </dgm:t>
    </dgm:pt>
    <dgm:pt modelId="{C89FD4AD-A336-6F46-8493-4BF75BA10B76}" type="parTrans" cxnId="{B4AB67B3-7E0D-FB46-BCE8-EB37E1272A89}">
      <dgm:prSet/>
      <dgm:spPr/>
      <dgm:t>
        <a:bodyPr/>
        <a:lstStyle/>
        <a:p>
          <a:endParaRPr lang="en-US"/>
        </a:p>
      </dgm:t>
    </dgm:pt>
    <dgm:pt modelId="{F90F6452-25E7-8F4A-873E-949F7DE688BA}" type="sibTrans" cxnId="{B4AB67B3-7E0D-FB46-BCE8-EB37E1272A89}">
      <dgm:prSet/>
      <dgm:spPr/>
      <dgm:t>
        <a:bodyPr/>
        <a:lstStyle/>
        <a:p>
          <a:endParaRPr lang="en-US"/>
        </a:p>
      </dgm:t>
    </dgm:pt>
    <dgm:pt modelId="{54BC6F0E-6BB2-3C43-A394-6B5D3D2CE871}">
      <dgm:prSet phldrT="[Text]"/>
      <dgm:spPr/>
      <dgm:t>
        <a:bodyPr/>
        <a:lstStyle/>
        <a:p>
          <a:r>
            <a:rPr lang="en-US" dirty="0" smtClean="0"/>
            <a:t>The Banner Saga</a:t>
          </a:r>
          <a:endParaRPr lang="en-US" dirty="0"/>
        </a:p>
      </dgm:t>
    </dgm:pt>
    <dgm:pt modelId="{CABA908F-856E-C444-9055-898335F9F92A}" type="parTrans" cxnId="{97F2123F-9DB1-DF44-8DFF-068D3044A96E}">
      <dgm:prSet/>
      <dgm:spPr/>
      <dgm:t>
        <a:bodyPr/>
        <a:lstStyle/>
        <a:p>
          <a:endParaRPr lang="en-US"/>
        </a:p>
      </dgm:t>
    </dgm:pt>
    <dgm:pt modelId="{FD17DA57-65D7-EA49-84E9-2107A80AC740}" type="sibTrans" cxnId="{97F2123F-9DB1-DF44-8DFF-068D3044A96E}">
      <dgm:prSet/>
      <dgm:spPr/>
      <dgm:t>
        <a:bodyPr/>
        <a:lstStyle/>
        <a:p>
          <a:endParaRPr lang="en-US"/>
        </a:p>
      </dgm:t>
    </dgm:pt>
    <dgm:pt modelId="{46C1049D-B11B-A44C-AB69-DE78A053DB90}">
      <dgm:prSet phldrT="[Text]"/>
      <dgm:spPr/>
      <dgm:t>
        <a:bodyPr/>
        <a:lstStyle/>
        <a:p>
          <a:r>
            <a:rPr lang="en-US" dirty="0" smtClean="0"/>
            <a:t>Mount &amp; Blade </a:t>
          </a:r>
          <a:r>
            <a:rPr lang="en-US" dirty="0" err="1" smtClean="0"/>
            <a:t>Warband</a:t>
          </a:r>
          <a:endParaRPr lang="en-US" dirty="0"/>
        </a:p>
      </dgm:t>
    </dgm:pt>
    <dgm:pt modelId="{4FE1DF15-0701-3D48-8DE2-3576AB03A074}" type="parTrans" cxnId="{A8DECB6B-DF77-B244-98F3-1D91D9E63A77}">
      <dgm:prSet/>
      <dgm:spPr/>
      <dgm:t>
        <a:bodyPr/>
        <a:lstStyle/>
        <a:p>
          <a:endParaRPr lang="en-US"/>
        </a:p>
      </dgm:t>
    </dgm:pt>
    <dgm:pt modelId="{C0634C1F-6360-E34A-AED0-19D741E598B9}" type="sibTrans" cxnId="{A8DECB6B-DF77-B244-98F3-1D91D9E63A77}">
      <dgm:prSet/>
      <dgm:spPr/>
      <dgm:t>
        <a:bodyPr/>
        <a:lstStyle/>
        <a:p>
          <a:endParaRPr lang="en-US"/>
        </a:p>
      </dgm:t>
    </dgm:pt>
    <dgm:pt modelId="{DDEBCC2F-2A20-BB40-8E30-FF5FC2E575D5}">
      <dgm:prSet phldrT="[Text]"/>
      <dgm:spPr/>
      <dgm:t>
        <a:bodyPr/>
        <a:lstStyle/>
        <a:p>
          <a:r>
            <a:rPr lang="en-US" dirty="0" smtClean="0"/>
            <a:t>To the moon</a:t>
          </a:r>
          <a:endParaRPr lang="en-US" dirty="0"/>
        </a:p>
      </dgm:t>
    </dgm:pt>
    <dgm:pt modelId="{4891D8C3-2088-2D4C-A3B2-89FA4F1C9D28}" type="parTrans" cxnId="{652C2FC5-B900-5442-81C8-8796FE17BBEC}">
      <dgm:prSet/>
      <dgm:spPr/>
      <dgm:t>
        <a:bodyPr/>
        <a:lstStyle/>
        <a:p>
          <a:endParaRPr lang="en-US"/>
        </a:p>
      </dgm:t>
    </dgm:pt>
    <dgm:pt modelId="{5BD074F0-28DF-9342-900E-1ABBD9ABA5B1}" type="sibTrans" cxnId="{652C2FC5-B900-5442-81C8-8796FE17BBEC}">
      <dgm:prSet/>
      <dgm:spPr/>
      <dgm:t>
        <a:bodyPr/>
        <a:lstStyle/>
        <a:p>
          <a:endParaRPr lang="en-US"/>
        </a:p>
      </dgm:t>
    </dgm:pt>
    <dgm:pt modelId="{7FD044FC-4C9A-674A-9C36-462C8938FF38}" type="pres">
      <dgm:prSet presAssocID="{618C0676-D058-274F-99A3-FAB6B159CBF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1A33D5-66CF-DA43-9FFB-B4EBCEF594EC}" type="pres">
      <dgm:prSet presAssocID="{A182C364-DFFF-C547-B241-40EE1D275121}" presName="centerShape" presStyleLbl="node0" presStyleIdx="0" presStyleCnt="1"/>
      <dgm:spPr/>
      <dgm:t>
        <a:bodyPr/>
        <a:lstStyle/>
        <a:p>
          <a:endParaRPr lang="en-US"/>
        </a:p>
      </dgm:t>
    </dgm:pt>
    <dgm:pt modelId="{AC6DD21B-2495-374F-9B24-DA78C4C9C4CA}" type="pres">
      <dgm:prSet presAssocID="{CABA908F-856E-C444-9055-898335F9F92A}" presName="parTrans" presStyleLbl="sibTrans2D1" presStyleIdx="0" presStyleCnt="3"/>
      <dgm:spPr/>
      <dgm:t>
        <a:bodyPr/>
        <a:lstStyle/>
        <a:p>
          <a:endParaRPr lang="en-US"/>
        </a:p>
      </dgm:t>
    </dgm:pt>
    <dgm:pt modelId="{B0939E0B-96BA-B449-9ECE-2F694DD64B11}" type="pres">
      <dgm:prSet presAssocID="{CABA908F-856E-C444-9055-898335F9F92A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4F931A8-6467-CD49-A5C8-D0C772A53AAA}" type="pres">
      <dgm:prSet presAssocID="{54BC6F0E-6BB2-3C43-A394-6B5D3D2CE87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BA9F2E-869E-F744-BAB1-8F176CFC34D1}" type="pres">
      <dgm:prSet presAssocID="{4FE1DF15-0701-3D48-8DE2-3576AB03A074}" presName="parTrans" presStyleLbl="sibTrans2D1" presStyleIdx="1" presStyleCnt="3"/>
      <dgm:spPr/>
      <dgm:t>
        <a:bodyPr/>
        <a:lstStyle/>
        <a:p>
          <a:endParaRPr lang="en-US"/>
        </a:p>
      </dgm:t>
    </dgm:pt>
    <dgm:pt modelId="{40627640-3B9D-7446-8A0D-BE5B90C5D735}" type="pres">
      <dgm:prSet presAssocID="{4FE1DF15-0701-3D48-8DE2-3576AB03A07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6AB81ABE-9F30-B341-98E6-9ABD9A6A2DC5}" type="pres">
      <dgm:prSet presAssocID="{46C1049D-B11B-A44C-AB69-DE78A053DB90}" presName="node" presStyleLbl="node1" presStyleIdx="1" presStyleCnt="3" custScaleX="144277" custScaleY="88606" custRadScaleRad="94024" custRadScaleInc="-16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6E70C7-3C41-5E46-975A-FD8F25947766}" type="pres">
      <dgm:prSet presAssocID="{4891D8C3-2088-2D4C-A3B2-89FA4F1C9D28}" presName="parTrans" presStyleLbl="sibTrans2D1" presStyleIdx="2" presStyleCnt="3"/>
      <dgm:spPr/>
      <dgm:t>
        <a:bodyPr/>
        <a:lstStyle/>
        <a:p>
          <a:endParaRPr lang="en-US"/>
        </a:p>
      </dgm:t>
    </dgm:pt>
    <dgm:pt modelId="{38EAF05E-626D-D84B-89E9-BF27618ABC8D}" type="pres">
      <dgm:prSet presAssocID="{4891D8C3-2088-2D4C-A3B2-89FA4F1C9D28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B4BC9F9F-0BF6-B248-B057-D3E9DBE5BE92}" type="pres">
      <dgm:prSet presAssocID="{DDEBCC2F-2A20-BB40-8E30-FF5FC2E575D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F2123F-9DB1-DF44-8DFF-068D3044A96E}" srcId="{A182C364-DFFF-C547-B241-40EE1D275121}" destId="{54BC6F0E-6BB2-3C43-A394-6B5D3D2CE871}" srcOrd="0" destOrd="0" parTransId="{CABA908F-856E-C444-9055-898335F9F92A}" sibTransId="{FD17DA57-65D7-EA49-84E9-2107A80AC740}"/>
    <dgm:cxn modelId="{31B8F544-3A7A-FA4F-9969-C3EBA875A479}" type="presOf" srcId="{4FE1DF15-0701-3D48-8DE2-3576AB03A074}" destId="{40627640-3B9D-7446-8A0D-BE5B90C5D735}" srcOrd="1" destOrd="0" presId="urn:microsoft.com/office/officeart/2005/8/layout/radial5"/>
    <dgm:cxn modelId="{2A491A3F-3F80-3741-A998-8F9211A4DF4A}" type="presOf" srcId="{54BC6F0E-6BB2-3C43-A394-6B5D3D2CE871}" destId="{64F931A8-6467-CD49-A5C8-D0C772A53AAA}" srcOrd="0" destOrd="0" presId="urn:microsoft.com/office/officeart/2005/8/layout/radial5"/>
    <dgm:cxn modelId="{FEB9F3A3-E642-9C43-9F89-205844156DE9}" type="presOf" srcId="{4FE1DF15-0701-3D48-8DE2-3576AB03A074}" destId="{F5BA9F2E-869E-F744-BAB1-8F176CFC34D1}" srcOrd="0" destOrd="0" presId="urn:microsoft.com/office/officeart/2005/8/layout/radial5"/>
    <dgm:cxn modelId="{A8DECB6B-DF77-B244-98F3-1D91D9E63A77}" srcId="{A182C364-DFFF-C547-B241-40EE1D275121}" destId="{46C1049D-B11B-A44C-AB69-DE78A053DB90}" srcOrd="1" destOrd="0" parTransId="{4FE1DF15-0701-3D48-8DE2-3576AB03A074}" sibTransId="{C0634C1F-6360-E34A-AED0-19D741E598B9}"/>
    <dgm:cxn modelId="{3D80A13D-36CE-6D41-8F75-B84D4752FDB7}" type="presOf" srcId="{618C0676-D058-274F-99A3-FAB6B159CBF3}" destId="{7FD044FC-4C9A-674A-9C36-462C8938FF38}" srcOrd="0" destOrd="0" presId="urn:microsoft.com/office/officeart/2005/8/layout/radial5"/>
    <dgm:cxn modelId="{AF883E63-D620-7145-ABEF-50D5DEF0CF76}" type="presOf" srcId="{4891D8C3-2088-2D4C-A3B2-89FA4F1C9D28}" destId="{C36E70C7-3C41-5E46-975A-FD8F25947766}" srcOrd="0" destOrd="0" presId="urn:microsoft.com/office/officeart/2005/8/layout/radial5"/>
    <dgm:cxn modelId="{E1D188BB-5723-B342-B969-2DA647426BB8}" type="presOf" srcId="{A182C364-DFFF-C547-B241-40EE1D275121}" destId="{641A33D5-66CF-DA43-9FFB-B4EBCEF594EC}" srcOrd="0" destOrd="0" presId="urn:microsoft.com/office/officeart/2005/8/layout/radial5"/>
    <dgm:cxn modelId="{15D9DECB-601D-AF48-B8B5-89639E0D71C4}" type="presOf" srcId="{46C1049D-B11B-A44C-AB69-DE78A053DB90}" destId="{6AB81ABE-9F30-B341-98E6-9ABD9A6A2DC5}" srcOrd="0" destOrd="0" presId="urn:microsoft.com/office/officeart/2005/8/layout/radial5"/>
    <dgm:cxn modelId="{CDD51327-D79B-1845-9E70-041755998104}" type="presOf" srcId="{DDEBCC2F-2A20-BB40-8E30-FF5FC2E575D5}" destId="{B4BC9F9F-0BF6-B248-B057-D3E9DBE5BE92}" srcOrd="0" destOrd="0" presId="urn:microsoft.com/office/officeart/2005/8/layout/radial5"/>
    <dgm:cxn modelId="{652C2FC5-B900-5442-81C8-8796FE17BBEC}" srcId="{A182C364-DFFF-C547-B241-40EE1D275121}" destId="{DDEBCC2F-2A20-BB40-8E30-FF5FC2E575D5}" srcOrd="2" destOrd="0" parTransId="{4891D8C3-2088-2D4C-A3B2-89FA4F1C9D28}" sibTransId="{5BD074F0-28DF-9342-900E-1ABBD9ABA5B1}"/>
    <dgm:cxn modelId="{00322F37-2F46-3649-A25C-D188D2D55351}" type="presOf" srcId="{CABA908F-856E-C444-9055-898335F9F92A}" destId="{B0939E0B-96BA-B449-9ECE-2F694DD64B11}" srcOrd="1" destOrd="0" presId="urn:microsoft.com/office/officeart/2005/8/layout/radial5"/>
    <dgm:cxn modelId="{B8C09BBC-8844-4343-B78F-0B31AC47A39F}" type="presOf" srcId="{CABA908F-856E-C444-9055-898335F9F92A}" destId="{AC6DD21B-2495-374F-9B24-DA78C4C9C4CA}" srcOrd="0" destOrd="0" presId="urn:microsoft.com/office/officeart/2005/8/layout/radial5"/>
    <dgm:cxn modelId="{B4AB67B3-7E0D-FB46-BCE8-EB37E1272A89}" srcId="{618C0676-D058-274F-99A3-FAB6B159CBF3}" destId="{A182C364-DFFF-C547-B241-40EE1D275121}" srcOrd="0" destOrd="0" parTransId="{C89FD4AD-A336-6F46-8493-4BF75BA10B76}" sibTransId="{F90F6452-25E7-8F4A-873E-949F7DE688BA}"/>
    <dgm:cxn modelId="{60EBF814-3163-7542-A5E5-A4E5074965DE}" type="presOf" srcId="{4891D8C3-2088-2D4C-A3B2-89FA4F1C9D28}" destId="{38EAF05E-626D-D84B-89E9-BF27618ABC8D}" srcOrd="1" destOrd="0" presId="urn:microsoft.com/office/officeart/2005/8/layout/radial5"/>
    <dgm:cxn modelId="{151B0D66-11DC-9D4B-8B6C-C4CC26DBDA13}" type="presParOf" srcId="{7FD044FC-4C9A-674A-9C36-462C8938FF38}" destId="{641A33D5-66CF-DA43-9FFB-B4EBCEF594EC}" srcOrd="0" destOrd="0" presId="urn:microsoft.com/office/officeart/2005/8/layout/radial5"/>
    <dgm:cxn modelId="{52433360-3EBD-6548-8ED9-F3240418B1E3}" type="presParOf" srcId="{7FD044FC-4C9A-674A-9C36-462C8938FF38}" destId="{AC6DD21B-2495-374F-9B24-DA78C4C9C4CA}" srcOrd="1" destOrd="0" presId="urn:microsoft.com/office/officeart/2005/8/layout/radial5"/>
    <dgm:cxn modelId="{07134A61-8F97-C34C-8F48-3FEE948A44D3}" type="presParOf" srcId="{AC6DD21B-2495-374F-9B24-DA78C4C9C4CA}" destId="{B0939E0B-96BA-B449-9ECE-2F694DD64B11}" srcOrd="0" destOrd="0" presId="urn:microsoft.com/office/officeart/2005/8/layout/radial5"/>
    <dgm:cxn modelId="{714D5A9F-F5DA-9E42-913E-47D319BEABEC}" type="presParOf" srcId="{7FD044FC-4C9A-674A-9C36-462C8938FF38}" destId="{64F931A8-6467-CD49-A5C8-D0C772A53AAA}" srcOrd="2" destOrd="0" presId="urn:microsoft.com/office/officeart/2005/8/layout/radial5"/>
    <dgm:cxn modelId="{8C7484A2-5DDA-5543-A47D-3918450C0B6C}" type="presParOf" srcId="{7FD044FC-4C9A-674A-9C36-462C8938FF38}" destId="{F5BA9F2E-869E-F744-BAB1-8F176CFC34D1}" srcOrd="3" destOrd="0" presId="urn:microsoft.com/office/officeart/2005/8/layout/radial5"/>
    <dgm:cxn modelId="{FD15076F-8377-EF44-B632-77C4AC5F5A64}" type="presParOf" srcId="{F5BA9F2E-869E-F744-BAB1-8F176CFC34D1}" destId="{40627640-3B9D-7446-8A0D-BE5B90C5D735}" srcOrd="0" destOrd="0" presId="urn:microsoft.com/office/officeart/2005/8/layout/radial5"/>
    <dgm:cxn modelId="{6A41F0A3-68F4-7349-9902-67E27B333BAA}" type="presParOf" srcId="{7FD044FC-4C9A-674A-9C36-462C8938FF38}" destId="{6AB81ABE-9F30-B341-98E6-9ABD9A6A2DC5}" srcOrd="4" destOrd="0" presId="urn:microsoft.com/office/officeart/2005/8/layout/radial5"/>
    <dgm:cxn modelId="{E832AF8A-F0D2-224F-9B9C-FC38A9CA105C}" type="presParOf" srcId="{7FD044FC-4C9A-674A-9C36-462C8938FF38}" destId="{C36E70C7-3C41-5E46-975A-FD8F25947766}" srcOrd="5" destOrd="0" presId="urn:microsoft.com/office/officeart/2005/8/layout/radial5"/>
    <dgm:cxn modelId="{2C795475-BE69-114F-82C1-5DB483749181}" type="presParOf" srcId="{C36E70C7-3C41-5E46-975A-FD8F25947766}" destId="{38EAF05E-626D-D84B-89E9-BF27618ABC8D}" srcOrd="0" destOrd="0" presId="urn:microsoft.com/office/officeart/2005/8/layout/radial5"/>
    <dgm:cxn modelId="{9CDCB671-595C-694B-8D59-1F7E6F797178}" type="presParOf" srcId="{7FD044FC-4C9A-674A-9C36-462C8938FF38}" destId="{B4BC9F9F-0BF6-B248-B057-D3E9DBE5BE92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A907F8-5220-F74D-BFD5-8E7BFBBDBD89}" type="doc">
      <dgm:prSet loTypeId="urn:microsoft.com/office/officeart/2005/8/layout/hList9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3BD9F3-A1C4-8B4F-A279-CCD9495D523B}">
      <dgm:prSet phldrT="[Text]"/>
      <dgm:spPr/>
      <dgm:t>
        <a:bodyPr/>
        <a:lstStyle/>
        <a:p>
          <a:r>
            <a:rPr lang="en-US" dirty="0" smtClean="0"/>
            <a:t>Pros</a:t>
          </a:r>
          <a:endParaRPr lang="en-US" dirty="0"/>
        </a:p>
      </dgm:t>
    </dgm:pt>
    <dgm:pt modelId="{8D449CDE-886C-424F-BE73-AB39A1610053}" type="parTrans" cxnId="{41022958-8BFE-F647-998F-CF4DFDD42EB3}">
      <dgm:prSet/>
      <dgm:spPr/>
      <dgm:t>
        <a:bodyPr/>
        <a:lstStyle/>
        <a:p>
          <a:endParaRPr lang="en-US"/>
        </a:p>
      </dgm:t>
    </dgm:pt>
    <dgm:pt modelId="{37FDD8F8-C59F-B741-9C3E-73385AF7E5EF}" type="sibTrans" cxnId="{41022958-8BFE-F647-998F-CF4DFDD42EB3}">
      <dgm:prSet/>
      <dgm:spPr/>
      <dgm:t>
        <a:bodyPr/>
        <a:lstStyle/>
        <a:p>
          <a:endParaRPr lang="en-US"/>
        </a:p>
      </dgm:t>
    </dgm:pt>
    <dgm:pt modelId="{F1FD40E3-0A3B-3D4D-9E54-95BCAF3009CA}">
      <dgm:prSet phldrT="[Text]"/>
      <dgm:spPr/>
      <dgm:t>
        <a:bodyPr/>
        <a:lstStyle/>
        <a:p>
          <a:r>
            <a:rPr lang="en-US" dirty="0" smtClean="0"/>
            <a:t>Students excited by game</a:t>
          </a:r>
          <a:endParaRPr lang="en-US" dirty="0"/>
        </a:p>
      </dgm:t>
    </dgm:pt>
    <dgm:pt modelId="{3C927D8A-3BC0-D647-8E90-4F2A9BAEB6CE}" type="parTrans" cxnId="{2407ADEA-2C12-074C-B078-4936A9CB7C6E}">
      <dgm:prSet/>
      <dgm:spPr/>
      <dgm:t>
        <a:bodyPr/>
        <a:lstStyle/>
        <a:p>
          <a:endParaRPr lang="en-US"/>
        </a:p>
      </dgm:t>
    </dgm:pt>
    <dgm:pt modelId="{5D6BDE34-EB0B-A242-81C0-58C38089559B}" type="sibTrans" cxnId="{2407ADEA-2C12-074C-B078-4936A9CB7C6E}">
      <dgm:prSet/>
      <dgm:spPr/>
      <dgm:t>
        <a:bodyPr/>
        <a:lstStyle/>
        <a:p>
          <a:endParaRPr lang="en-US"/>
        </a:p>
      </dgm:t>
    </dgm:pt>
    <dgm:pt modelId="{5661FBAE-643A-6942-8BC8-D7776A5531A7}">
      <dgm:prSet phldrT="[Text]"/>
      <dgm:spPr/>
      <dgm:t>
        <a:bodyPr/>
        <a:lstStyle/>
        <a:p>
          <a:r>
            <a:rPr lang="en-US" dirty="0" smtClean="0"/>
            <a:t>Cons</a:t>
          </a:r>
          <a:endParaRPr lang="en-US" dirty="0"/>
        </a:p>
      </dgm:t>
    </dgm:pt>
    <dgm:pt modelId="{1C2960EF-0D47-8943-B337-9D9E69D23BA2}" type="parTrans" cxnId="{7C0BD08D-16F9-FB4D-8B12-EB3EDA1E0DCC}">
      <dgm:prSet/>
      <dgm:spPr/>
      <dgm:t>
        <a:bodyPr/>
        <a:lstStyle/>
        <a:p>
          <a:endParaRPr lang="en-US"/>
        </a:p>
      </dgm:t>
    </dgm:pt>
    <dgm:pt modelId="{22890D30-71E5-FF42-BC4F-8C0397AB2C78}" type="sibTrans" cxnId="{7C0BD08D-16F9-FB4D-8B12-EB3EDA1E0DCC}">
      <dgm:prSet/>
      <dgm:spPr/>
      <dgm:t>
        <a:bodyPr/>
        <a:lstStyle/>
        <a:p>
          <a:endParaRPr lang="en-US"/>
        </a:p>
      </dgm:t>
    </dgm:pt>
    <dgm:pt modelId="{DA6DB0E2-BE91-9944-A7D1-564160C1483C}">
      <dgm:prSet phldrT="[Text]"/>
      <dgm:spPr/>
      <dgm:t>
        <a:bodyPr/>
        <a:lstStyle/>
        <a:p>
          <a:r>
            <a:rPr lang="en-US" dirty="0" smtClean="0"/>
            <a:t>Learning Curve Large for some students	</a:t>
          </a:r>
          <a:endParaRPr lang="en-US" dirty="0"/>
        </a:p>
      </dgm:t>
    </dgm:pt>
    <dgm:pt modelId="{A1C593B9-6B0D-504B-ABB1-61F159BE98EF}" type="parTrans" cxnId="{7BAF97D7-017C-0A4E-89A5-0CEA70A3CACE}">
      <dgm:prSet/>
      <dgm:spPr/>
      <dgm:t>
        <a:bodyPr/>
        <a:lstStyle/>
        <a:p>
          <a:endParaRPr lang="en-US"/>
        </a:p>
      </dgm:t>
    </dgm:pt>
    <dgm:pt modelId="{6D1E12E6-F503-0846-8366-0ED2842FAC59}" type="sibTrans" cxnId="{7BAF97D7-017C-0A4E-89A5-0CEA70A3CACE}">
      <dgm:prSet/>
      <dgm:spPr/>
      <dgm:t>
        <a:bodyPr/>
        <a:lstStyle/>
        <a:p>
          <a:endParaRPr lang="en-US"/>
        </a:p>
      </dgm:t>
    </dgm:pt>
    <dgm:pt modelId="{4EC147F3-5518-9D4F-8678-05B4128E1039}">
      <dgm:prSet phldrT="[Text]"/>
      <dgm:spPr/>
      <dgm:t>
        <a:bodyPr/>
        <a:lstStyle/>
        <a:p>
          <a:r>
            <a:rPr lang="en-US" dirty="0" smtClean="0"/>
            <a:t>Learned game mechanics rather quickly</a:t>
          </a:r>
          <a:endParaRPr lang="en-US" dirty="0"/>
        </a:p>
      </dgm:t>
    </dgm:pt>
    <dgm:pt modelId="{3D823D1A-35D6-DA46-9CDE-05E9F8E90E62}" type="parTrans" cxnId="{9073B88C-451F-A34A-A0ED-182084605939}">
      <dgm:prSet/>
      <dgm:spPr/>
      <dgm:t>
        <a:bodyPr/>
        <a:lstStyle/>
        <a:p>
          <a:endParaRPr lang="en-US"/>
        </a:p>
      </dgm:t>
    </dgm:pt>
    <dgm:pt modelId="{61C62A50-F6A6-4047-8A80-BAF24A24FFB7}" type="sibTrans" cxnId="{9073B88C-451F-A34A-A0ED-182084605939}">
      <dgm:prSet/>
      <dgm:spPr/>
      <dgm:t>
        <a:bodyPr/>
        <a:lstStyle/>
        <a:p>
          <a:endParaRPr lang="en-US"/>
        </a:p>
      </dgm:t>
    </dgm:pt>
    <dgm:pt modelId="{5A08D567-17EE-5F41-94B3-79F925BF6B23}">
      <dgm:prSet phldrT="[Text]"/>
      <dgm:spPr/>
      <dgm:t>
        <a:bodyPr/>
        <a:lstStyle/>
        <a:p>
          <a:r>
            <a:rPr lang="en-US" dirty="0" smtClean="0"/>
            <a:t>Wanted to read more</a:t>
          </a:r>
          <a:endParaRPr lang="en-US" dirty="0"/>
        </a:p>
      </dgm:t>
    </dgm:pt>
    <dgm:pt modelId="{0015F38A-A7CD-9049-A186-850B2E4A8964}" type="parTrans" cxnId="{FE585697-ED2B-AA41-A2AF-62DF052ED458}">
      <dgm:prSet/>
      <dgm:spPr/>
      <dgm:t>
        <a:bodyPr/>
        <a:lstStyle/>
        <a:p>
          <a:endParaRPr lang="en-US"/>
        </a:p>
      </dgm:t>
    </dgm:pt>
    <dgm:pt modelId="{CB8825F9-6391-7D41-AFD9-08D532CD072E}" type="sibTrans" cxnId="{FE585697-ED2B-AA41-A2AF-62DF052ED458}">
      <dgm:prSet/>
      <dgm:spPr/>
      <dgm:t>
        <a:bodyPr/>
        <a:lstStyle/>
        <a:p>
          <a:endParaRPr lang="en-US"/>
        </a:p>
      </dgm:t>
    </dgm:pt>
    <dgm:pt modelId="{A472192D-96AC-7542-8F4C-0FA3DA220A25}">
      <dgm:prSet phldrT="[Text]"/>
      <dgm:spPr/>
      <dgm:t>
        <a:bodyPr/>
        <a:lstStyle/>
        <a:p>
          <a:r>
            <a:rPr lang="en-US" dirty="0" smtClean="0"/>
            <a:t>Learned some vocabulary</a:t>
          </a:r>
          <a:endParaRPr lang="en-US" dirty="0"/>
        </a:p>
      </dgm:t>
    </dgm:pt>
    <dgm:pt modelId="{04490E7C-C4B0-CE49-BE20-169A3BA44838}" type="parTrans" cxnId="{83BEE619-878D-9C4C-90E6-4B0FD8C320E8}">
      <dgm:prSet/>
      <dgm:spPr/>
      <dgm:t>
        <a:bodyPr/>
        <a:lstStyle/>
        <a:p>
          <a:endParaRPr lang="en-US"/>
        </a:p>
      </dgm:t>
    </dgm:pt>
    <dgm:pt modelId="{F6BD42D1-7437-5C4A-8A18-B280F2A9E91B}" type="sibTrans" cxnId="{83BEE619-878D-9C4C-90E6-4B0FD8C320E8}">
      <dgm:prSet/>
      <dgm:spPr/>
      <dgm:t>
        <a:bodyPr/>
        <a:lstStyle/>
        <a:p>
          <a:endParaRPr lang="en-US"/>
        </a:p>
      </dgm:t>
    </dgm:pt>
    <dgm:pt modelId="{36B24B4D-3963-B645-B9EF-F028ECFC0648}">
      <dgm:prSet phldrT="[Text]"/>
      <dgm:spPr/>
      <dgm:t>
        <a:bodyPr/>
        <a:lstStyle/>
        <a:p>
          <a:r>
            <a:rPr lang="en-US" dirty="0" smtClean="0"/>
            <a:t>Relied on Audio	</a:t>
          </a:r>
          <a:endParaRPr lang="en-US" dirty="0"/>
        </a:p>
      </dgm:t>
    </dgm:pt>
    <dgm:pt modelId="{EB628B94-3257-D74D-BDF8-F123DAC6E4EB}" type="parTrans" cxnId="{DBD689EF-2262-C148-AE26-E1111B99B6F8}">
      <dgm:prSet/>
      <dgm:spPr/>
      <dgm:t>
        <a:bodyPr/>
        <a:lstStyle/>
        <a:p>
          <a:endParaRPr lang="en-US"/>
        </a:p>
      </dgm:t>
    </dgm:pt>
    <dgm:pt modelId="{B46C5A3B-1A3D-9F49-ABED-CD6A7505E998}" type="sibTrans" cxnId="{DBD689EF-2262-C148-AE26-E1111B99B6F8}">
      <dgm:prSet/>
      <dgm:spPr/>
      <dgm:t>
        <a:bodyPr/>
        <a:lstStyle/>
        <a:p>
          <a:endParaRPr lang="en-US"/>
        </a:p>
      </dgm:t>
    </dgm:pt>
    <dgm:pt modelId="{89E65B4C-DF00-0044-9252-E4ABDCC8AFCF}">
      <dgm:prSet phldrT="[Text]"/>
      <dgm:spPr/>
      <dgm:t>
        <a:bodyPr/>
        <a:lstStyle/>
        <a:p>
          <a:r>
            <a:rPr lang="en-US" dirty="0" smtClean="0"/>
            <a:t>Too much text</a:t>
          </a:r>
          <a:endParaRPr lang="en-US" dirty="0"/>
        </a:p>
      </dgm:t>
    </dgm:pt>
    <dgm:pt modelId="{441DDB1B-B1DA-1C4C-9EDB-BB577C83A0D4}" type="parTrans" cxnId="{9A75DAD8-4AE7-924C-8753-8E162E3B390C}">
      <dgm:prSet/>
      <dgm:spPr/>
      <dgm:t>
        <a:bodyPr/>
        <a:lstStyle/>
        <a:p>
          <a:endParaRPr lang="en-US"/>
        </a:p>
      </dgm:t>
    </dgm:pt>
    <dgm:pt modelId="{E7D171C3-C0AC-0141-8901-E5D9E589E4ED}" type="sibTrans" cxnId="{9A75DAD8-4AE7-924C-8753-8E162E3B390C}">
      <dgm:prSet/>
      <dgm:spPr/>
      <dgm:t>
        <a:bodyPr/>
        <a:lstStyle/>
        <a:p>
          <a:endParaRPr lang="en-US"/>
        </a:p>
      </dgm:t>
    </dgm:pt>
    <dgm:pt modelId="{3E416564-B1EE-9E45-B68C-6F8DE48A60AB}">
      <dgm:prSet phldrT="[Text]"/>
      <dgm:spPr/>
      <dgm:t>
        <a:bodyPr/>
        <a:lstStyle/>
        <a:p>
          <a:r>
            <a:rPr lang="en-US" altLang="zh-CN" dirty="0" smtClean="0"/>
            <a:t>Students didn’t use notebook</a:t>
          </a:r>
          <a:endParaRPr lang="en-US" dirty="0"/>
        </a:p>
      </dgm:t>
    </dgm:pt>
    <dgm:pt modelId="{00FC6687-13B9-A240-8376-BAA67EC537C8}" type="parTrans" cxnId="{18D16A14-8285-6148-A6DB-8C1F232A1BD4}">
      <dgm:prSet/>
      <dgm:spPr/>
      <dgm:t>
        <a:bodyPr/>
        <a:lstStyle/>
        <a:p>
          <a:endParaRPr lang="en-US"/>
        </a:p>
      </dgm:t>
    </dgm:pt>
    <dgm:pt modelId="{B268636A-C436-6249-A9B3-314F0D424475}" type="sibTrans" cxnId="{18D16A14-8285-6148-A6DB-8C1F232A1BD4}">
      <dgm:prSet/>
      <dgm:spPr/>
      <dgm:t>
        <a:bodyPr/>
        <a:lstStyle/>
        <a:p>
          <a:endParaRPr lang="en-US"/>
        </a:p>
      </dgm:t>
    </dgm:pt>
    <dgm:pt modelId="{701F371D-62FD-2043-9626-2320C5A71903}" type="pres">
      <dgm:prSet presAssocID="{30A907F8-5220-F74D-BFD5-8E7BFBBDBD89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4A2931D-8181-EE40-9AC6-9DDE7E76BF68}" type="pres">
      <dgm:prSet presAssocID="{B93BD9F3-A1C4-8B4F-A279-CCD9495D523B}" presName="posSpace" presStyleCnt="0"/>
      <dgm:spPr/>
    </dgm:pt>
    <dgm:pt modelId="{D9238869-A965-B24D-A50A-F3939A0E135F}" type="pres">
      <dgm:prSet presAssocID="{B93BD9F3-A1C4-8B4F-A279-CCD9495D523B}" presName="vertFlow" presStyleCnt="0"/>
      <dgm:spPr/>
    </dgm:pt>
    <dgm:pt modelId="{04150E24-3BC3-8E49-8299-0E0EAC03B9EB}" type="pres">
      <dgm:prSet presAssocID="{B93BD9F3-A1C4-8B4F-A279-CCD9495D523B}" presName="topSpace" presStyleCnt="0"/>
      <dgm:spPr/>
    </dgm:pt>
    <dgm:pt modelId="{2AEFC346-BFE6-AD4E-886D-5D31C2490CDF}" type="pres">
      <dgm:prSet presAssocID="{B93BD9F3-A1C4-8B4F-A279-CCD9495D523B}" presName="firstComp" presStyleCnt="0"/>
      <dgm:spPr/>
    </dgm:pt>
    <dgm:pt modelId="{8665614D-5293-E84F-A753-B03C6CBE592A}" type="pres">
      <dgm:prSet presAssocID="{B93BD9F3-A1C4-8B4F-A279-CCD9495D523B}" presName="firstChild" presStyleLbl="bgAccFollowNode1" presStyleIdx="0" presStyleCnt="8"/>
      <dgm:spPr/>
      <dgm:t>
        <a:bodyPr/>
        <a:lstStyle/>
        <a:p>
          <a:endParaRPr lang="en-US"/>
        </a:p>
      </dgm:t>
    </dgm:pt>
    <dgm:pt modelId="{338A8869-8FC2-F249-955C-076B1836EAA6}" type="pres">
      <dgm:prSet presAssocID="{B93BD9F3-A1C4-8B4F-A279-CCD9495D523B}" presName="firstChildTx" presStyleLbl="bg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7BA99A-4415-C546-B49C-E622D6C758CD}" type="pres">
      <dgm:prSet presAssocID="{4EC147F3-5518-9D4F-8678-05B4128E1039}" presName="comp" presStyleCnt="0"/>
      <dgm:spPr/>
    </dgm:pt>
    <dgm:pt modelId="{81DB365A-2CF1-A14A-93DB-8899AD94EF84}" type="pres">
      <dgm:prSet presAssocID="{4EC147F3-5518-9D4F-8678-05B4128E1039}" presName="child" presStyleLbl="bgAccFollowNode1" presStyleIdx="1" presStyleCnt="8"/>
      <dgm:spPr/>
      <dgm:t>
        <a:bodyPr/>
        <a:lstStyle/>
        <a:p>
          <a:endParaRPr lang="en-US"/>
        </a:p>
      </dgm:t>
    </dgm:pt>
    <dgm:pt modelId="{CAA475E4-30DF-E447-B964-C56F02FD794E}" type="pres">
      <dgm:prSet presAssocID="{4EC147F3-5518-9D4F-8678-05B4128E1039}" presName="childTx" presStyleLbl="bg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D7B9EB-FFE8-334E-8DFA-41FA332DE02E}" type="pres">
      <dgm:prSet presAssocID="{5A08D567-17EE-5F41-94B3-79F925BF6B23}" presName="comp" presStyleCnt="0"/>
      <dgm:spPr/>
    </dgm:pt>
    <dgm:pt modelId="{DAE3F938-9310-6447-8EDB-59B537CBE497}" type="pres">
      <dgm:prSet presAssocID="{5A08D567-17EE-5F41-94B3-79F925BF6B23}" presName="child" presStyleLbl="bgAccFollowNode1" presStyleIdx="2" presStyleCnt="8"/>
      <dgm:spPr/>
      <dgm:t>
        <a:bodyPr/>
        <a:lstStyle/>
        <a:p>
          <a:endParaRPr lang="en-US"/>
        </a:p>
      </dgm:t>
    </dgm:pt>
    <dgm:pt modelId="{D6FA7191-8222-874A-AE97-9531C6B97D52}" type="pres">
      <dgm:prSet presAssocID="{5A08D567-17EE-5F41-94B3-79F925BF6B23}" presName="childTx" presStyleLbl="bg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666907-784E-B345-AEC2-5227E33699BE}" type="pres">
      <dgm:prSet presAssocID="{A472192D-96AC-7542-8F4C-0FA3DA220A25}" presName="comp" presStyleCnt="0"/>
      <dgm:spPr/>
    </dgm:pt>
    <dgm:pt modelId="{68F48D14-962A-7D49-8D09-DE71BFEC61E0}" type="pres">
      <dgm:prSet presAssocID="{A472192D-96AC-7542-8F4C-0FA3DA220A25}" presName="child" presStyleLbl="bgAccFollowNode1" presStyleIdx="3" presStyleCnt="8"/>
      <dgm:spPr/>
      <dgm:t>
        <a:bodyPr/>
        <a:lstStyle/>
        <a:p>
          <a:endParaRPr lang="en-US"/>
        </a:p>
      </dgm:t>
    </dgm:pt>
    <dgm:pt modelId="{359684FB-D6D7-7943-BBC8-3E650DF400EA}" type="pres">
      <dgm:prSet presAssocID="{A472192D-96AC-7542-8F4C-0FA3DA220A25}" presName="childTx" presStyleLbl="bg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805F69-7AF3-5B4F-8484-642BDDE9CA92}" type="pres">
      <dgm:prSet presAssocID="{B93BD9F3-A1C4-8B4F-A279-CCD9495D523B}" presName="negSpace" presStyleCnt="0"/>
      <dgm:spPr/>
    </dgm:pt>
    <dgm:pt modelId="{2DC4B6C4-21A6-8546-9824-64412F131165}" type="pres">
      <dgm:prSet presAssocID="{B93BD9F3-A1C4-8B4F-A279-CCD9495D523B}" presName="circle" presStyleLbl="node1" presStyleIdx="0" presStyleCnt="2"/>
      <dgm:spPr/>
      <dgm:t>
        <a:bodyPr/>
        <a:lstStyle/>
        <a:p>
          <a:endParaRPr lang="en-US"/>
        </a:p>
      </dgm:t>
    </dgm:pt>
    <dgm:pt modelId="{9C53B545-B49A-EA43-9CC5-7634F741038C}" type="pres">
      <dgm:prSet presAssocID="{37FDD8F8-C59F-B741-9C3E-73385AF7E5EF}" presName="transSpace" presStyleCnt="0"/>
      <dgm:spPr/>
    </dgm:pt>
    <dgm:pt modelId="{FC77FDB5-14EC-E248-805A-C3DF531B3876}" type="pres">
      <dgm:prSet presAssocID="{5661FBAE-643A-6942-8BC8-D7776A5531A7}" presName="posSpace" presStyleCnt="0"/>
      <dgm:spPr/>
    </dgm:pt>
    <dgm:pt modelId="{EF2534E9-42F7-A545-9C6D-9210DBD1D8E6}" type="pres">
      <dgm:prSet presAssocID="{5661FBAE-643A-6942-8BC8-D7776A5531A7}" presName="vertFlow" presStyleCnt="0"/>
      <dgm:spPr/>
    </dgm:pt>
    <dgm:pt modelId="{A49819A6-9B0F-0344-BEBC-0467F6B8ED1E}" type="pres">
      <dgm:prSet presAssocID="{5661FBAE-643A-6942-8BC8-D7776A5531A7}" presName="topSpace" presStyleCnt="0"/>
      <dgm:spPr/>
    </dgm:pt>
    <dgm:pt modelId="{E4D3982B-CE95-804C-A5EB-D2DB1D3B33BC}" type="pres">
      <dgm:prSet presAssocID="{5661FBAE-643A-6942-8BC8-D7776A5531A7}" presName="firstComp" presStyleCnt="0"/>
      <dgm:spPr/>
    </dgm:pt>
    <dgm:pt modelId="{EC2D3687-80A3-3448-87E1-E13E7584C0A5}" type="pres">
      <dgm:prSet presAssocID="{5661FBAE-643A-6942-8BC8-D7776A5531A7}" presName="firstChild" presStyleLbl="bgAccFollowNode1" presStyleIdx="4" presStyleCnt="8"/>
      <dgm:spPr/>
      <dgm:t>
        <a:bodyPr/>
        <a:lstStyle/>
        <a:p>
          <a:endParaRPr lang="en-US"/>
        </a:p>
      </dgm:t>
    </dgm:pt>
    <dgm:pt modelId="{DC6B5D20-EE75-364F-88F2-1BADBD42D51F}" type="pres">
      <dgm:prSet presAssocID="{5661FBAE-643A-6942-8BC8-D7776A5531A7}" presName="firstChildTx" presStyleLbl="bg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EDD5A7-8858-5F42-A354-15622AB83283}" type="pres">
      <dgm:prSet presAssocID="{36B24B4D-3963-B645-B9EF-F028ECFC0648}" presName="comp" presStyleCnt="0"/>
      <dgm:spPr/>
    </dgm:pt>
    <dgm:pt modelId="{2DF48205-5D7C-EF4D-AF96-22CE31124AF7}" type="pres">
      <dgm:prSet presAssocID="{36B24B4D-3963-B645-B9EF-F028ECFC0648}" presName="child" presStyleLbl="bgAccFollowNode1" presStyleIdx="5" presStyleCnt="8"/>
      <dgm:spPr/>
      <dgm:t>
        <a:bodyPr/>
        <a:lstStyle/>
        <a:p>
          <a:endParaRPr lang="en-US"/>
        </a:p>
      </dgm:t>
    </dgm:pt>
    <dgm:pt modelId="{B0E92D1C-8907-014B-939E-43A1A72F8726}" type="pres">
      <dgm:prSet presAssocID="{36B24B4D-3963-B645-B9EF-F028ECFC0648}" presName="childTx" presStyleLbl="bg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906B39-688C-0E46-A7BC-62EE4F99B9E6}" type="pres">
      <dgm:prSet presAssocID="{89E65B4C-DF00-0044-9252-E4ABDCC8AFCF}" presName="comp" presStyleCnt="0"/>
      <dgm:spPr/>
    </dgm:pt>
    <dgm:pt modelId="{1CB184AF-63A9-514D-85C7-7A05949B6FBF}" type="pres">
      <dgm:prSet presAssocID="{89E65B4C-DF00-0044-9252-E4ABDCC8AFCF}" presName="child" presStyleLbl="bgAccFollowNode1" presStyleIdx="6" presStyleCnt="8"/>
      <dgm:spPr/>
      <dgm:t>
        <a:bodyPr/>
        <a:lstStyle/>
        <a:p>
          <a:endParaRPr lang="en-US"/>
        </a:p>
      </dgm:t>
    </dgm:pt>
    <dgm:pt modelId="{D9B9D344-E9A1-454F-9582-28261CC25CFB}" type="pres">
      <dgm:prSet presAssocID="{89E65B4C-DF00-0044-9252-E4ABDCC8AFCF}" presName="childTx" presStyleLbl="bg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DD67DD-BCD4-4247-AD0F-20DE31962F15}" type="pres">
      <dgm:prSet presAssocID="{3E416564-B1EE-9E45-B68C-6F8DE48A60AB}" presName="comp" presStyleCnt="0"/>
      <dgm:spPr/>
    </dgm:pt>
    <dgm:pt modelId="{E68D6A28-287C-6A46-9E1C-D5D1DEEED239}" type="pres">
      <dgm:prSet presAssocID="{3E416564-B1EE-9E45-B68C-6F8DE48A60AB}" presName="child" presStyleLbl="bgAccFollowNode1" presStyleIdx="7" presStyleCnt="8"/>
      <dgm:spPr/>
      <dgm:t>
        <a:bodyPr/>
        <a:lstStyle/>
        <a:p>
          <a:endParaRPr lang="en-US"/>
        </a:p>
      </dgm:t>
    </dgm:pt>
    <dgm:pt modelId="{24F04A70-5FF3-E447-9CB4-103F609CD191}" type="pres">
      <dgm:prSet presAssocID="{3E416564-B1EE-9E45-B68C-6F8DE48A60AB}" presName="childTx" presStyleLbl="bg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CEAF4A-B725-944A-BACE-85A615BDB816}" type="pres">
      <dgm:prSet presAssocID="{5661FBAE-643A-6942-8BC8-D7776A5531A7}" presName="negSpace" presStyleCnt="0"/>
      <dgm:spPr/>
    </dgm:pt>
    <dgm:pt modelId="{61882C3F-25ED-A946-B658-8A8E54272CA7}" type="pres">
      <dgm:prSet presAssocID="{5661FBAE-643A-6942-8BC8-D7776A5531A7}" presName="circle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9388FD7D-9AEF-2D4D-8548-AE8D626F3EED}" type="presOf" srcId="{5A08D567-17EE-5F41-94B3-79F925BF6B23}" destId="{DAE3F938-9310-6447-8EDB-59B537CBE497}" srcOrd="0" destOrd="0" presId="urn:microsoft.com/office/officeart/2005/8/layout/hList9"/>
    <dgm:cxn modelId="{9A8A5F26-DB64-F945-BFB7-4F384A6C2802}" type="presOf" srcId="{A472192D-96AC-7542-8F4C-0FA3DA220A25}" destId="{359684FB-D6D7-7943-BBC8-3E650DF400EA}" srcOrd="1" destOrd="0" presId="urn:microsoft.com/office/officeart/2005/8/layout/hList9"/>
    <dgm:cxn modelId="{B614E4D6-C4A1-A14F-B2E7-B427A445C931}" type="presOf" srcId="{3E416564-B1EE-9E45-B68C-6F8DE48A60AB}" destId="{24F04A70-5FF3-E447-9CB4-103F609CD191}" srcOrd="1" destOrd="0" presId="urn:microsoft.com/office/officeart/2005/8/layout/hList9"/>
    <dgm:cxn modelId="{DBD689EF-2262-C148-AE26-E1111B99B6F8}" srcId="{5661FBAE-643A-6942-8BC8-D7776A5531A7}" destId="{36B24B4D-3963-B645-B9EF-F028ECFC0648}" srcOrd="1" destOrd="0" parTransId="{EB628B94-3257-D74D-BDF8-F123DAC6E4EB}" sibTransId="{B46C5A3B-1A3D-9F49-ABED-CD6A7505E998}"/>
    <dgm:cxn modelId="{017F4346-088F-6943-81BF-945063A89EE1}" type="presOf" srcId="{4EC147F3-5518-9D4F-8678-05B4128E1039}" destId="{81DB365A-2CF1-A14A-93DB-8899AD94EF84}" srcOrd="0" destOrd="0" presId="urn:microsoft.com/office/officeart/2005/8/layout/hList9"/>
    <dgm:cxn modelId="{9A32CF91-2D88-FB49-8F05-8181797A4788}" type="presOf" srcId="{4EC147F3-5518-9D4F-8678-05B4128E1039}" destId="{CAA475E4-30DF-E447-B964-C56F02FD794E}" srcOrd="1" destOrd="0" presId="urn:microsoft.com/office/officeart/2005/8/layout/hList9"/>
    <dgm:cxn modelId="{18D16A14-8285-6148-A6DB-8C1F232A1BD4}" srcId="{5661FBAE-643A-6942-8BC8-D7776A5531A7}" destId="{3E416564-B1EE-9E45-B68C-6F8DE48A60AB}" srcOrd="3" destOrd="0" parTransId="{00FC6687-13B9-A240-8376-BAA67EC537C8}" sibTransId="{B268636A-C436-6249-A9B3-314F0D424475}"/>
    <dgm:cxn modelId="{935B9A79-2DD7-5349-9482-44C1CD259C93}" type="presOf" srcId="{A472192D-96AC-7542-8F4C-0FA3DA220A25}" destId="{68F48D14-962A-7D49-8D09-DE71BFEC61E0}" srcOrd="0" destOrd="0" presId="urn:microsoft.com/office/officeart/2005/8/layout/hList9"/>
    <dgm:cxn modelId="{7C0BD08D-16F9-FB4D-8B12-EB3EDA1E0DCC}" srcId="{30A907F8-5220-F74D-BFD5-8E7BFBBDBD89}" destId="{5661FBAE-643A-6942-8BC8-D7776A5531A7}" srcOrd="1" destOrd="0" parTransId="{1C2960EF-0D47-8943-B337-9D9E69D23BA2}" sibTransId="{22890D30-71E5-FF42-BC4F-8C0397AB2C78}"/>
    <dgm:cxn modelId="{2407ADEA-2C12-074C-B078-4936A9CB7C6E}" srcId="{B93BD9F3-A1C4-8B4F-A279-CCD9495D523B}" destId="{F1FD40E3-0A3B-3D4D-9E54-95BCAF3009CA}" srcOrd="0" destOrd="0" parTransId="{3C927D8A-3BC0-D647-8E90-4F2A9BAEB6CE}" sibTransId="{5D6BDE34-EB0B-A242-81C0-58C38089559B}"/>
    <dgm:cxn modelId="{964A7191-8583-EA4F-9B57-90A48B992C8F}" type="presOf" srcId="{3E416564-B1EE-9E45-B68C-6F8DE48A60AB}" destId="{E68D6A28-287C-6A46-9E1C-D5D1DEEED239}" srcOrd="0" destOrd="0" presId="urn:microsoft.com/office/officeart/2005/8/layout/hList9"/>
    <dgm:cxn modelId="{FE585697-ED2B-AA41-A2AF-62DF052ED458}" srcId="{B93BD9F3-A1C4-8B4F-A279-CCD9495D523B}" destId="{5A08D567-17EE-5F41-94B3-79F925BF6B23}" srcOrd="2" destOrd="0" parTransId="{0015F38A-A7CD-9049-A186-850B2E4A8964}" sibTransId="{CB8825F9-6391-7D41-AFD9-08D532CD072E}"/>
    <dgm:cxn modelId="{12346FE7-DFB1-0F48-A2B5-CA7A8D82F158}" type="presOf" srcId="{30A907F8-5220-F74D-BFD5-8E7BFBBDBD89}" destId="{701F371D-62FD-2043-9626-2320C5A71903}" srcOrd="0" destOrd="0" presId="urn:microsoft.com/office/officeart/2005/8/layout/hList9"/>
    <dgm:cxn modelId="{00AFC0D7-B538-1F49-9CF5-D06A53233992}" type="presOf" srcId="{89E65B4C-DF00-0044-9252-E4ABDCC8AFCF}" destId="{1CB184AF-63A9-514D-85C7-7A05949B6FBF}" srcOrd="0" destOrd="0" presId="urn:microsoft.com/office/officeart/2005/8/layout/hList9"/>
    <dgm:cxn modelId="{87CA3065-2D0C-6E41-BB23-0C5CC877DF1A}" type="presOf" srcId="{36B24B4D-3963-B645-B9EF-F028ECFC0648}" destId="{B0E92D1C-8907-014B-939E-43A1A72F8726}" srcOrd="1" destOrd="0" presId="urn:microsoft.com/office/officeart/2005/8/layout/hList9"/>
    <dgm:cxn modelId="{78DF348F-332E-D448-97BD-458BD07B60E2}" type="presOf" srcId="{36B24B4D-3963-B645-B9EF-F028ECFC0648}" destId="{2DF48205-5D7C-EF4D-AF96-22CE31124AF7}" srcOrd="0" destOrd="0" presId="urn:microsoft.com/office/officeart/2005/8/layout/hList9"/>
    <dgm:cxn modelId="{41022958-8BFE-F647-998F-CF4DFDD42EB3}" srcId="{30A907F8-5220-F74D-BFD5-8E7BFBBDBD89}" destId="{B93BD9F3-A1C4-8B4F-A279-CCD9495D523B}" srcOrd="0" destOrd="0" parTransId="{8D449CDE-886C-424F-BE73-AB39A1610053}" sibTransId="{37FDD8F8-C59F-B741-9C3E-73385AF7E5EF}"/>
    <dgm:cxn modelId="{9073B88C-451F-A34A-A0ED-182084605939}" srcId="{B93BD9F3-A1C4-8B4F-A279-CCD9495D523B}" destId="{4EC147F3-5518-9D4F-8678-05B4128E1039}" srcOrd="1" destOrd="0" parTransId="{3D823D1A-35D6-DA46-9CDE-05E9F8E90E62}" sibTransId="{61C62A50-F6A6-4047-8A80-BAF24A24FFB7}"/>
    <dgm:cxn modelId="{788D5F9F-0A2D-F84C-B855-D23A3DCA45C6}" type="presOf" srcId="{5661FBAE-643A-6942-8BC8-D7776A5531A7}" destId="{61882C3F-25ED-A946-B658-8A8E54272CA7}" srcOrd="0" destOrd="0" presId="urn:microsoft.com/office/officeart/2005/8/layout/hList9"/>
    <dgm:cxn modelId="{717531E6-B5CF-3246-9F19-7CB41ECB021E}" type="presOf" srcId="{B93BD9F3-A1C4-8B4F-A279-CCD9495D523B}" destId="{2DC4B6C4-21A6-8546-9824-64412F131165}" srcOrd="0" destOrd="0" presId="urn:microsoft.com/office/officeart/2005/8/layout/hList9"/>
    <dgm:cxn modelId="{83BEE619-878D-9C4C-90E6-4B0FD8C320E8}" srcId="{B93BD9F3-A1C4-8B4F-A279-CCD9495D523B}" destId="{A472192D-96AC-7542-8F4C-0FA3DA220A25}" srcOrd="3" destOrd="0" parTransId="{04490E7C-C4B0-CE49-BE20-169A3BA44838}" sibTransId="{F6BD42D1-7437-5C4A-8A18-B280F2A9E91B}"/>
    <dgm:cxn modelId="{0FCF8F58-ABEE-F241-A491-EFE6C43C4518}" type="presOf" srcId="{DA6DB0E2-BE91-9944-A7D1-564160C1483C}" destId="{DC6B5D20-EE75-364F-88F2-1BADBD42D51F}" srcOrd="1" destOrd="0" presId="urn:microsoft.com/office/officeart/2005/8/layout/hList9"/>
    <dgm:cxn modelId="{D356B436-19F0-F64F-A9DD-54BCD7717678}" type="presOf" srcId="{DA6DB0E2-BE91-9944-A7D1-564160C1483C}" destId="{EC2D3687-80A3-3448-87E1-E13E7584C0A5}" srcOrd="0" destOrd="0" presId="urn:microsoft.com/office/officeart/2005/8/layout/hList9"/>
    <dgm:cxn modelId="{9A75DAD8-4AE7-924C-8753-8E162E3B390C}" srcId="{5661FBAE-643A-6942-8BC8-D7776A5531A7}" destId="{89E65B4C-DF00-0044-9252-E4ABDCC8AFCF}" srcOrd="2" destOrd="0" parTransId="{441DDB1B-B1DA-1C4C-9EDB-BB577C83A0D4}" sibTransId="{E7D171C3-C0AC-0141-8901-E5D9E589E4ED}"/>
    <dgm:cxn modelId="{3767ED7B-2CBC-0B4C-AB7F-D8BEBB7B7DF0}" type="presOf" srcId="{5A08D567-17EE-5F41-94B3-79F925BF6B23}" destId="{D6FA7191-8222-874A-AE97-9531C6B97D52}" srcOrd="1" destOrd="0" presId="urn:microsoft.com/office/officeart/2005/8/layout/hList9"/>
    <dgm:cxn modelId="{6C59A746-F8AC-A24F-8269-8BEFE627EC78}" type="presOf" srcId="{F1FD40E3-0A3B-3D4D-9E54-95BCAF3009CA}" destId="{8665614D-5293-E84F-A753-B03C6CBE592A}" srcOrd="0" destOrd="0" presId="urn:microsoft.com/office/officeart/2005/8/layout/hList9"/>
    <dgm:cxn modelId="{7BAF97D7-017C-0A4E-89A5-0CEA70A3CACE}" srcId="{5661FBAE-643A-6942-8BC8-D7776A5531A7}" destId="{DA6DB0E2-BE91-9944-A7D1-564160C1483C}" srcOrd="0" destOrd="0" parTransId="{A1C593B9-6B0D-504B-ABB1-61F159BE98EF}" sibTransId="{6D1E12E6-F503-0846-8366-0ED2842FAC59}"/>
    <dgm:cxn modelId="{6D4F1385-1160-EB46-884B-11A4EF8165AD}" type="presOf" srcId="{89E65B4C-DF00-0044-9252-E4ABDCC8AFCF}" destId="{D9B9D344-E9A1-454F-9582-28261CC25CFB}" srcOrd="1" destOrd="0" presId="urn:microsoft.com/office/officeart/2005/8/layout/hList9"/>
    <dgm:cxn modelId="{8BBD8766-58B4-C048-8538-0CA7EA0B3FBA}" type="presOf" srcId="{F1FD40E3-0A3B-3D4D-9E54-95BCAF3009CA}" destId="{338A8869-8FC2-F249-955C-076B1836EAA6}" srcOrd="1" destOrd="0" presId="urn:microsoft.com/office/officeart/2005/8/layout/hList9"/>
    <dgm:cxn modelId="{DC6F5E58-ABD6-7049-AE63-44A4E786808C}" type="presParOf" srcId="{701F371D-62FD-2043-9626-2320C5A71903}" destId="{34A2931D-8181-EE40-9AC6-9DDE7E76BF68}" srcOrd="0" destOrd="0" presId="urn:microsoft.com/office/officeart/2005/8/layout/hList9"/>
    <dgm:cxn modelId="{1EF427F7-E6BE-6548-8E84-615F1AB47343}" type="presParOf" srcId="{701F371D-62FD-2043-9626-2320C5A71903}" destId="{D9238869-A965-B24D-A50A-F3939A0E135F}" srcOrd="1" destOrd="0" presId="urn:microsoft.com/office/officeart/2005/8/layout/hList9"/>
    <dgm:cxn modelId="{BEC2162E-6DB9-7F42-91B7-F543E18D16E3}" type="presParOf" srcId="{D9238869-A965-B24D-A50A-F3939A0E135F}" destId="{04150E24-3BC3-8E49-8299-0E0EAC03B9EB}" srcOrd="0" destOrd="0" presId="urn:microsoft.com/office/officeart/2005/8/layout/hList9"/>
    <dgm:cxn modelId="{D1C221AC-39EC-E94D-B33E-3CDE0B781219}" type="presParOf" srcId="{D9238869-A965-B24D-A50A-F3939A0E135F}" destId="{2AEFC346-BFE6-AD4E-886D-5D31C2490CDF}" srcOrd="1" destOrd="0" presId="urn:microsoft.com/office/officeart/2005/8/layout/hList9"/>
    <dgm:cxn modelId="{E947A8DF-C3D4-F043-A807-32C72BEB2969}" type="presParOf" srcId="{2AEFC346-BFE6-AD4E-886D-5D31C2490CDF}" destId="{8665614D-5293-E84F-A753-B03C6CBE592A}" srcOrd="0" destOrd="0" presId="urn:microsoft.com/office/officeart/2005/8/layout/hList9"/>
    <dgm:cxn modelId="{BDD60D78-842E-1B4B-A824-48D1C32B110E}" type="presParOf" srcId="{2AEFC346-BFE6-AD4E-886D-5D31C2490CDF}" destId="{338A8869-8FC2-F249-955C-076B1836EAA6}" srcOrd="1" destOrd="0" presId="urn:microsoft.com/office/officeart/2005/8/layout/hList9"/>
    <dgm:cxn modelId="{FC37D3F8-95B2-5D4C-8043-D9E0170A78B9}" type="presParOf" srcId="{D9238869-A965-B24D-A50A-F3939A0E135F}" destId="{D47BA99A-4415-C546-B49C-E622D6C758CD}" srcOrd="2" destOrd="0" presId="urn:microsoft.com/office/officeart/2005/8/layout/hList9"/>
    <dgm:cxn modelId="{856C3E65-3DB3-5B4C-9627-62164D50ACFA}" type="presParOf" srcId="{D47BA99A-4415-C546-B49C-E622D6C758CD}" destId="{81DB365A-2CF1-A14A-93DB-8899AD94EF84}" srcOrd="0" destOrd="0" presId="urn:microsoft.com/office/officeart/2005/8/layout/hList9"/>
    <dgm:cxn modelId="{9F185156-C4C9-BB40-9DA4-F8A47D931B36}" type="presParOf" srcId="{D47BA99A-4415-C546-B49C-E622D6C758CD}" destId="{CAA475E4-30DF-E447-B964-C56F02FD794E}" srcOrd="1" destOrd="0" presId="urn:microsoft.com/office/officeart/2005/8/layout/hList9"/>
    <dgm:cxn modelId="{4DD7EBF2-A648-2142-8FA6-5884D2EC3D30}" type="presParOf" srcId="{D9238869-A965-B24D-A50A-F3939A0E135F}" destId="{30D7B9EB-FFE8-334E-8DFA-41FA332DE02E}" srcOrd="3" destOrd="0" presId="urn:microsoft.com/office/officeart/2005/8/layout/hList9"/>
    <dgm:cxn modelId="{A6A5040D-8281-8D47-8F8F-CABF6F2C5B18}" type="presParOf" srcId="{30D7B9EB-FFE8-334E-8DFA-41FA332DE02E}" destId="{DAE3F938-9310-6447-8EDB-59B537CBE497}" srcOrd="0" destOrd="0" presId="urn:microsoft.com/office/officeart/2005/8/layout/hList9"/>
    <dgm:cxn modelId="{35BC70D3-D83E-964F-9949-449115B5AE11}" type="presParOf" srcId="{30D7B9EB-FFE8-334E-8DFA-41FA332DE02E}" destId="{D6FA7191-8222-874A-AE97-9531C6B97D52}" srcOrd="1" destOrd="0" presId="urn:microsoft.com/office/officeart/2005/8/layout/hList9"/>
    <dgm:cxn modelId="{6F69C057-8951-7D42-88EB-F10E8017BED8}" type="presParOf" srcId="{D9238869-A965-B24D-A50A-F3939A0E135F}" destId="{61666907-784E-B345-AEC2-5227E33699BE}" srcOrd="4" destOrd="0" presId="urn:microsoft.com/office/officeart/2005/8/layout/hList9"/>
    <dgm:cxn modelId="{13ADA5BD-9C79-4F41-9D2D-E119682855D0}" type="presParOf" srcId="{61666907-784E-B345-AEC2-5227E33699BE}" destId="{68F48D14-962A-7D49-8D09-DE71BFEC61E0}" srcOrd="0" destOrd="0" presId="urn:microsoft.com/office/officeart/2005/8/layout/hList9"/>
    <dgm:cxn modelId="{2DCAD714-09DD-814B-A653-1C24E4D89B09}" type="presParOf" srcId="{61666907-784E-B345-AEC2-5227E33699BE}" destId="{359684FB-D6D7-7943-BBC8-3E650DF400EA}" srcOrd="1" destOrd="0" presId="urn:microsoft.com/office/officeart/2005/8/layout/hList9"/>
    <dgm:cxn modelId="{EDE670CE-18D0-0E4E-BE6E-E6497928C8E1}" type="presParOf" srcId="{701F371D-62FD-2043-9626-2320C5A71903}" destId="{65805F69-7AF3-5B4F-8484-642BDDE9CA92}" srcOrd="2" destOrd="0" presId="urn:microsoft.com/office/officeart/2005/8/layout/hList9"/>
    <dgm:cxn modelId="{63E7600F-0010-F14B-9122-68C6A8DE645B}" type="presParOf" srcId="{701F371D-62FD-2043-9626-2320C5A71903}" destId="{2DC4B6C4-21A6-8546-9824-64412F131165}" srcOrd="3" destOrd="0" presId="urn:microsoft.com/office/officeart/2005/8/layout/hList9"/>
    <dgm:cxn modelId="{2D7BD6D9-76EC-2D4C-BA7B-4099615F35BB}" type="presParOf" srcId="{701F371D-62FD-2043-9626-2320C5A71903}" destId="{9C53B545-B49A-EA43-9CC5-7634F741038C}" srcOrd="4" destOrd="0" presId="urn:microsoft.com/office/officeart/2005/8/layout/hList9"/>
    <dgm:cxn modelId="{FEA21A02-A436-7345-8DDA-989DCC869C42}" type="presParOf" srcId="{701F371D-62FD-2043-9626-2320C5A71903}" destId="{FC77FDB5-14EC-E248-805A-C3DF531B3876}" srcOrd="5" destOrd="0" presId="urn:microsoft.com/office/officeart/2005/8/layout/hList9"/>
    <dgm:cxn modelId="{136D57DB-FB39-E947-A743-ED597543D49F}" type="presParOf" srcId="{701F371D-62FD-2043-9626-2320C5A71903}" destId="{EF2534E9-42F7-A545-9C6D-9210DBD1D8E6}" srcOrd="6" destOrd="0" presId="urn:microsoft.com/office/officeart/2005/8/layout/hList9"/>
    <dgm:cxn modelId="{AFC34BAD-28F7-5E4E-B695-E33A884A3649}" type="presParOf" srcId="{EF2534E9-42F7-A545-9C6D-9210DBD1D8E6}" destId="{A49819A6-9B0F-0344-BEBC-0467F6B8ED1E}" srcOrd="0" destOrd="0" presId="urn:microsoft.com/office/officeart/2005/8/layout/hList9"/>
    <dgm:cxn modelId="{BF118426-89F3-614A-935A-CBA1D673D033}" type="presParOf" srcId="{EF2534E9-42F7-A545-9C6D-9210DBD1D8E6}" destId="{E4D3982B-CE95-804C-A5EB-D2DB1D3B33BC}" srcOrd="1" destOrd="0" presId="urn:microsoft.com/office/officeart/2005/8/layout/hList9"/>
    <dgm:cxn modelId="{70D09C6D-EE3B-324A-B0A0-3ED295DF0F99}" type="presParOf" srcId="{E4D3982B-CE95-804C-A5EB-D2DB1D3B33BC}" destId="{EC2D3687-80A3-3448-87E1-E13E7584C0A5}" srcOrd="0" destOrd="0" presId="urn:microsoft.com/office/officeart/2005/8/layout/hList9"/>
    <dgm:cxn modelId="{AF2AFBE8-56CF-7344-B9C4-A2F48496FB8C}" type="presParOf" srcId="{E4D3982B-CE95-804C-A5EB-D2DB1D3B33BC}" destId="{DC6B5D20-EE75-364F-88F2-1BADBD42D51F}" srcOrd="1" destOrd="0" presId="urn:microsoft.com/office/officeart/2005/8/layout/hList9"/>
    <dgm:cxn modelId="{0FA103F8-1114-7A48-9EE9-B09AA57E2822}" type="presParOf" srcId="{EF2534E9-42F7-A545-9C6D-9210DBD1D8E6}" destId="{D5EDD5A7-8858-5F42-A354-15622AB83283}" srcOrd="2" destOrd="0" presId="urn:microsoft.com/office/officeart/2005/8/layout/hList9"/>
    <dgm:cxn modelId="{B74F6986-1DD7-D142-912E-6878F438579A}" type="presParOf" srcId="{D5EDD5A7-8858-5F42-A354-15622AB83283}" destId="{2DF48205-5D7C-EF4D-AF96-22CE31124AF7}" srcOrd="0" destOrd="0" presId="urn:microsoft.com/office/officeart/2005/8/layout/hList9"/>
    <dgm:cxn modelId="{43067A66-A954-AC46-80E2-95936D72F331}" type="presParOf" srcId="{D5EDD5A7-8858-5F42-A354-15622AB83283}" destId="{B0E92D1C-8907-014B-939E-43A1A72F8726}" srcOrd="1" destOrd="0" presId="urn:microsoft.com/office/officeart/2005/8/layout/hList9"/>
    <dgm:cxn modelId="{5F6204C1-23F6-F848-B9F8-7C26B52DA005}" type="presParOf" srcId="{EF2534E9-42F7-A545-9C6D-9210DBD1D8E6}" destId="{F9906B39-688C-0E46-A7BC-62EE4F99B9E6}" srcOrd="3" destOrd="0" presId="urn:microsoft.com/office/officeart/2005/8/layout/hList9"/>
    <dgm:cxn modelId="{82F34675-1700-574E-8777-EDA07A1EA83B}" type="presParOf" srcId="{F9906B39-688C-0E46-A7BC-62EE4F99B9E6}" destId="{1CB184AF-63A9-514D-85C7-7A05949B6FBF}" srcOrd="0" destOrd="0" presId="urn:microsoft.com/office/officeart/2005/8/layout/hList9"/>
    <dgm:cxn modelId="{29BB42AF-D959-B34D-8185-F602D5951129}" type="presParOf" srcId="{F9906B39-688C-0E46-A7BC-62EE4F99B9E6}" destId="{D9B9D344-E9A1-454F-9582-28261CC25CFB}" srcOrd="1" destOrd="0" presId="urn:microsoft.com/office/officeart/2005/8/layout/hList9"/>
    <dgm:cxn modelId="{EB3FB44C-8BE1-9F4F-9897-3439694E51D7}" type="presParOf" srcId="{EF2534E9-42F7-A545-9C6D-9210DBD1D8E6}" destId="{E7DD67DD-BCD4-4247-AD0F-20DE31962F15}" srcOrd="4" destOrd="0" presId="urn:microsoft.com/office/officeart/2005/8/layout/hList9"/>
    <dgm:cxn modelId="{94CEBC61-7143-D241-9F36-B6FAA17771F3}" type="presParOf" srcId="{E7DD67DD-BCD4-4247-AD0F-20DE31962F15}" destId="{E68D6A28-287C-6A46-9E1C-D5D1DEEED239}" srcOrd="0" destOrd="0" presId="urn:microsoft.com/office/officeart/2005/8/layout/hList9"/>
    <dgm:cxn modelId="{0F8ABF93-334A-DE48-A321-22E3FD129BD6}" type="presParOf" srcId="{E7DD67DD-BCD4-4247-AD0F-20DE31962F15}" destId="{24F04A70-5FF3-E447-9CB4-103F609CD191}" srcOrd="1" destOrd="0" presId="urn:microsoft.com/office/officeart/2005/8/layout/hList9"/>
    <dgm:cxn modelId="{3CC957F3-DBCA-BE41-B66E-C01AAD901FFD}" type="presParOf" srcId="{701F371D-62FD-2043-9626-2320C5A71903}" destId="{B6CEAF4A-B725-944A-BACE-85A615BDB816}" srcOrd="7" destOrd="0" presId="urn:microsoft.com/office/officeart/2005/8/layout/hList9"/>
    <dgm:cxn modelId="{430788BF-18CF-FB42-AC52-E46DD5396FE2}" type="presParOf" srcId="{701F371D-62FD-2043-9626-2320C5A71903}" destId="{61882C3F-25ED-A946-B658-8A8E54272CA7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B073F4-F576-6345-A697-BA4B92A65DE7}" type="doc">
      <dgm:prSet loTypeId="urn:microsoft.com/office/officeart/2005/8/layout/pyramid2" loCatId="" qsTypeId="urn:microsoft.com/office/officeart/2005/8/quickstyle/simple4" qsCatId="simple" csTypeId="urn:microsoft.com/office/officeart/2005/8/colors/accent1_2" csCatId="accent1" phldr="1"/>
      <dgm:spPr/>
    </dgm:pt>
    <dgm:pt modelId="{E2F5C2CE-F323-374A-A029-E8EF95967E78}">
      <dgm:prSet phldrT="[Text]"/>
      <dgm:spPr/>
      <dgm:t>
        <a:bodyPr/>
        <a:lstStyle/>
        <a:p>
          <a:r>
            <a:rPr lang="en-US" dirty="0" smtClean="0"/>
            <a:t>Reduce Audio</a:t>
          </a:r>
          <a:endParaRPr lang="en-US" dirty="0"/>
        </a:p>
      </dgm:t>
    </dgm:pt>
    <dgm:pt modelId="{85BBFD78-A7B9-404A-B650-8FADFF18A3B0}" type="parTrans" cxnId="{EBA931EF-B30C-2A42-8A3A-64BDABD541B8}">
      <dgm:prSet/>
      <dgm:spPr/>
      <dgm:t>
        <a:bodyPr/>
        <a:lstStyle/>
        <a:p>
          <a:endParaRPr lang="en-US"/>
        </a:p>
      </dgm:t>
    </dgm:pt>
    <dgm:pt modelId="{C44C85E3-829E-8340-889F-0351547A35AA}" type="sibTrans" cxnId="{EBA931EF-B30C-2A42-8A3A-64BDABD541B8}">
      <dgm:prSet/>
      <dgm:spPr/>
      <dgm:t>
        <a:bodyPr/>
        <a:lstStyle/>
        <a:p>
          <a:endParaRPr lang="en-US"/>
        </a:p>
      </dgm:t>
    </dgm:pt>
    <dgm:pt modelId="{57144CBB-5108-9944-90FD-12401482BDEC}">
      <dgm:prSet phldrT="[Text]"/>
      <dgm:spPr/>
      <dgm:t>
        <a:bodyPr/>
        <a:lstStyle/>
        <a:p>
          <a:r>
            <a:rPr lang="en-US" dirty="0" smtClean="0"/>
            <a:t>More Explicit Feedback</a:t>
          </a:r>
          <a:endParaRPr lang="en-US" dirty="0"/>
        </a:p>
      </dgm:t>
    </dgm:pt>
    <dgm:pt modelId="{6879E9AD-5FC6-4047-B7EB-B91CC2F12EFB}" type="parTrans" cxnId="{594E75E7-D68A-874D-AE50-ABB545749DF2}">
      <dgm:prSet/>
      <dgm:spPr/>
      <dgm:t>
        <a:bodyPr/>
        <a:lstStyle/>
        <a:p>
          <a:endParaRPr lang="en-US"/>
        </a:p>
      </dgm:t>
    </dgm:pt>
    <dgm:pt modelId="{2FEE159B-45BC-964F-8AFD-099698855F25}" type="sibTrans" cxnId="{594E75E7-D68A-874D-AE50-ABB545749DF2}">
      <dgm:prSet/>
      <dgm:spPr/>
      <dgm:t>
        <a:bodyPr/>
        <a:lstStyle/>
        <a:p>
          <a:endParaRPr lang="en-US"/>
        </a:p>
      </dgm:t>
    </dgm:pt>
    <dgm:pt modelId="{1AFF686C-6A1E-BF4A-9A48-62A7092633ED}">
      <dgm:prSet phldrT="[Text]"/>
      <dgm:spPr/>
      <dgm:t>
        <a:bodyPr/>
        <a:lstStyle/>
        <a:p>
          <a:r>
            <a:rPr lang="en-US" dirty="0" smtClean="0"/>
            <a:t>Create </a:t>
          </a:r>
          <a:r>
            <a:rPr lang="en-US" dirty="0" smtClean="0"/>
            <a:t>play space </a:t>
          </a:r>
          <a:r>
            <a:rPr lang="en-US" dirty="0" smtClean="0"/>
            <a:t>between texts</a:t>
          </a:r>
          <a:endParaRPr lang="en-US" dirty="0"/>
        </a:p>
      </dgm:t>
    </dgm:pt>
    <dgm:pt modelId="{B10FA167-8A25-EB47-8192-C1765E63F648}" type="parTrans" cxnId="{103ECC04-4634-7D45-B898-33E44FBDEC9D}">
      <dgm:prSet/>
      <dgm:spPr/>
      <dgm:t>
        <a:bodyPr/>
        <a:lstStyle/>
        <a:p>
          <a:endParaRPr lang="en-US"/>
        </a:p>
      </dgm:t>
    </dgm:pt>
    <dgm:pt modelId="{1394E39F-B546-804A-8E1E-3018B5EC2430}" type="sibTrans" cxnId="{103ECC04-4634-7D45-B898-33E44FBDEC9D}">
      <dgm:prSet/>
      <dgm:spPr/>
      <dgm:t>
        <a:bodyPr/>
        <a:lstStyle/>
        <a:p>
          <a:endParaRPr lang="en-US"/>
        </a:p>
      </dgm:t>
    </dgm:pt>
    <dgm:pt modelId="{30001890-5B58-2843-9C52-DD4A31119A23}">
      <dgm:prSet phldrT="[Text]"/>
      <dgm:spPr/>
      <dgm:t>
        <a:bodyPr/>
        <a:lstStyle/>
        <a:p>
          <a:r>
            <a:rPr lang="en-US" dirty="0" smtClean="0"/>
            <a:t>Simplify Notebook</a:t>
          </a:r>
          <a:endParaRPr lang="en-US" dirty="0"/>
        </a:p>
      </dgm:t>
    </dgm:pt>
    <dgm:pt modelId="{88311DCF-EA85-8449-9EDD-CC1F721AC86F}" type="parTrans" cxnId="{53160AB1-80D1-2540-83CC-3E49FB776968}">
      <dgm:prSet/>
      <dgm:spPr/>
      <dgm:t>
        <a:bodyPr/>
        <a:lstStyle/>
        <a:p>
          <a:endParaRPr lang="en-US"/>
        </a:p>
      </dgm:t>
    </dgm:pt>
    <dgm:pt modelId="{0243430E-4F48-6F48-B0B6-3F8365724020}" type="sibTrans" cxnId="{53160AB1-80D1-2540-83CC-3E49FB776968}">
      <dgm:prSet/>
      <dgm:spPr/>
      <dgm:t>
        <a:bodyPr/>
        <a:lstStyle/>
        <a:p>
          <a:endParaRPr lang="en-US"/>
        </a:p>
      </dgm:t>
    </dgm:pt>
    <dgm:pt modelId="{004F834A-E952-FA46-90A6-84232E3E868E}" type="pres">
      <dgm:prSet presAssocID="{91B073F4-F576-6345-A697-BA4B92A65DE7}" presName="compositeShape" presStyleCnt="0">
        <dgm:presLayoutVars>
          <dgm:dir/>
          <dgm:resizeHandles/>
        </dgm:presLayoutVars>
      </dgm:prSet>
      <dgm:spPr/>
    </dgm:pt>
    <dgm:pt modelId="{027CA4B4-BABA-2F4B-8C48-900EC8B55BB4}" type="pres">
      <dgm:prSet presAssocID="{91B073F4-F576-6345-A697-BA4B92A65DE7}" presName="pyramid" presStyleLbl="node1" presStyleIdx="0" presStyleCnt="1"/>
      <dgm:spPr/>
    </dgm:pt>
    <dgm:pt modelId="{4EF8BA74-DCF0-FB46-A7CD-7A42729E9B1E}" type="pres">
      <dgm:prSet presAssocID="{91B073F4-F576-6345-A697-BA4B92A65DE7}" presName="theList" presStyleCnt="0"/>
      <dgm:spPr/>
    </dgm:pt>
    <dgm:pt modelId="{89D6E703-9BEC-9743-AC07-8B7638CB7E50}" type="pres">
      <dgm:prSet presAssocID="{E2F5C2CE-F323-374A-A029-E8EF95967E78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B5FF95-4575-1543-9F1C-1491058E45B3}" type="pres">
      <dgm:prSet presAssocID="{E2F5C2CE-F323-374A-A029-E8EF95967E78}" presName="aSpace" presStyleCnt="0"/>
      <dgm:spPr/>
    </dgm:pt>
    <dgm:pt modelId="{3D14CB6C-DC0E-B54C-82EE-FD85B4CDD58B}" type="pres">
      <dgm:prSet presAssocID="{57144CBB-5108-9944-90FD-12401482BDEC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8D62F4-4923-9E4C-95A2-614269A81E23}" type="pres">
      <dgm:prSet presAssocID="{57144CBB-5108-9944-90FD-12401482BDEC}" presName="aSpace" presStyleCnt="0"/>
      <dgm:spPr/>
    </dgm:pt>
    <dgm:pt modelId="{19CFA3FE-5063-1740-8F3B-EEE29EA481AC}" type="pres">
      <dgm:prSet presAssocID="{1AFF686C-6A1E-BF4A-9A48-62A7092633ED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3022E4-D99E-544C-A3FA-4844B39FD69E}" type="pres">
      <dgm:prSet presAssocID="{1AFF686C-6A1E-BF4A-9A48-62A7092633ED}" presName="aSpace" presStyleCnt="0"/>
      <dgm:spPr/>
    </dgm:pt>
    <dgm:pt modelId="{F5836F64-367A-6C4A-B91E-5A98BFA39172}" type="pres">
      <dgm:prSet presAssocID="{30001890-5B58-2843-9C52-DD4A31119A23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DA1586-654D-F444-BDC6-50C9460689B3}" type="pres">
      <dgm:prSet presAssocID="{30001890-5B58-2843-9C52-DD4A31119A23}" presName="aSpace" presStyleCnt="0"/>
      <dgm:spPr/>
    </dgm:pt>
  </dgm:ptLst>
  <dgm:cxnLst>
    <dgm:cxn modelId="{23F17AA2-E5C9-914F-9D9F-126B0431635B}" type="presOf" srcId="{E2F5C2CE-F323-374A-A029-E8EF95967E78}" destId="{89D6E703-9BEC-9743-AC07-8B7638CB7E50}" srcOrd="0" destOrd="0" presId="urn:microsoft.com/office/officeart/2005/8/layout/pyramid2"/>
    <dgm:cxn modelId="{0D12C5D8-FF67-A74B-8BBA-E9F2723F4710}" type="presOf" srcId="{30001890-5B58-2843-9C52-DD4A31119A23}" destId="{F5836F64-367A-6C4A-B91E-5A98BFA39172}" srcOrd="0" destOrd="0" presId="urn:microsoft.com/office/officeart/2005/8/layout/pyramid2"/>
    <dgm:cxn modelId="{53160AB1-80D1-2540-83CC-3E49FB776968}" srcId="{91B073F4-F576-6345-A697-BA4B92A65DE7}" destId="{30001890-5B58-2843-9C52-DD4A31119A23}" srcOrd="3" destOrd="0" parTransId="{88311DCF-EA85-8449-9EDD-CC1F721AC86F}" sibTransId="{0243430E-4F48-6F48-B0B6-3F8365724020}"/>
    <dgm:cxn modelId="{EBA931EF-B30C-2A42-8A3A-64BDABD541B8}" srcId="{91B073F4-F576-6345-A697-BA4B92A65DE7}" destId="{E2F5C2CE-F323-374A-A029-E8EF95967E78}" srcOrd="0" destOrd="0" parTransId="{85BBFD78-A7B9-404A-B650-8FADFF18A3B0}" sibTransId="{C44C85E3-829E-8340-889F-0351547A35AA}"/>
    <dgm:cxn modelId="{103ECC04-4634-7D45-B898-33E44FBDEC9D}" srcId="{91B073F4-F576-6345-A697-BA4B92A65DE7}" destId="{1AFF686C-6A1E-BF4A-9A48-62A7092633ED}" srcOrd="2" destOrd="0" parTransId="{B10FA167-8A25-EB47-8192-C1765E63F648}" sibTransId="{1394E39F-B546-804A-8E1E-3018B5EC2430}"/>
    <dgm:cxn modelId="{594E75E7-D68A-874D-AE50-ABB545749DF2}" srcId="{91B073F4-F576-6345-A697-BA4B92A65DE7}" destId="{57144CBB-5108-9944-90FD-12401482BDEC}" srcOrd="1" destOrd="0" parTransId="{6879E9AD-5FC6-4047-B7EB-B91CC2F12EFB}" sibTransId="{2FEE159B-45BC-964F-8AFD-099698855F25}"/>
    <dgm:cxn modelId="{3C4969A8-DE0E-9948-B4E8-C6E7AD6A24B7}" type="presOf" srcId="{57144CBB-5108-9944-90FD-12401482BDEC}" destId="{3D14CB6C-DC0E-B54C-82EE-FD85B4CDD58B}" srcOrd="0" destOrd="0" presId="urn:microsoft.com/office/officeart/2005/8/layout/pyramid2"/>
    <dgm:cxn modelId="{8BD0CBF5-6765-2143-83D8-BFDFF3F93C14}" type="presOf" srcId="{1AFF686C-6A1E-BF4A-9A48-62A7092633ED}" destId="{19CFA3FE-5063-1740-8F3B-EEE29EA481AC}" srcOrd="0" destOrd="0" presId="urn:microsoft.com/office/officeart/2005/8/layout/pyramid2"/>
    <dgm:cxn modelId="{D99CE76B-4DA5-6646-BAB4-59D71618F410}" type="presOf" srcId="{91B073F4-F576-6345-A697-BA4B92A65DE7}" destId="{004F834A-E952-FA46-90A6-84232E3E868E}" srcOrd="0" destOrd="0" presId="urn:microsoft.com/office/officeart/2005/8/layout/pyramid2"/>
    <dgm:cxn modelId="{51CB2C8F-3A3E-5B49-8F33-4E1AADEAE891}" type="presParOf" srcId="{004F834A-E952-FA46-90A6-84232E3E868E}" destId="{027CA4B4-BABA-2F4B-8C48-900EC8B55BB4}" srcOrd="0" destOrd="0" presId="urn:microsoft.com/office/officeart/2005/8/layout/pyramid2"/>
    <dgm:cxn modelId="{4ED282F5-00D6-144F-ACEA-C2CB336D6B90}" type="presParOf" srcId="{004F834A-E952-FA46-90A6-84232E3E868E}" destId="{4EF8BA74-DCF0-FB46-A7CD-7A42729E9B1E}" srcOrd="1" destOrd="0" presId="urn:microsoft.com/office/officeart/2005/8/layout/pyramid2"/>
    <dgm:cxn modelId="{619B84E2-9E8A-8E4F-BF42-5743D098891B}" type="presParOf" srcId="{4EF8BA74-DCF0-FB46-A7CD-7A42729E9B1E}" destId="{89D6E703-9BEC-9743-AC07-8B7638CB7E50}" srcOrd="0" destOrd="0" presId="urn:microsoft.com/office/officeart/2005/8/layout/pyramid2"/>
    <dgm:cxn modelId="{837D9439-F4FB-744E-B3E1-7ADEDD0846A3}" type="presParOf" srcId="{4EF8BA74-DCF0-FB46-A7CD-7A42729E9B1E}" destId="{F7B5FF95-4575-1543-9F1C-1491058E45B3}" srcOrd="1" destOrd="0" presId="urn:microsoft.com/office/officeart/2005/8/layout/pyramid2"/>
    <dgm:cxn modelId="{7CC3A1DA-7223-4042-9E14-7F59672F6A6D}" type="presParOf" srcId="{4EF8BA74-DCF0-FB46-A7CD-7A42729E9B1E}" destId="{3D14CB6C-DC0E-B54C-82EE-FD85B4CDD58B}" srcOrd="2" destOrd="0" presId="urn:microsoft.com/office/officeart/2005/8/layout/pyramid2"/>
    <dgm:cxn modelId="{629CB5FD-366E-334A-A850-DF0E88099FAE}" type="presParOf" srcId="{4EF8BA74-DCF0-FB46-A7CD-7A42729E9B1E}" destId="{6C8D62F4-4923-9E4C-95A2-614269A81E23}" srcOrd="3" destOrd="0" presId="urn:microsoft.com/office/officeart/2005/8/layout/pyramid2"/>
    <dgm:cxn modelId="{6E96C328-BF9A-4D4F-B934-16E01828403C}" type="presParOf" srcId="{4EF8BA74-DCF0-FB46-A7CD-7A42729E9B1E}" destId="{19CFA3FE-5063-1740-8F3B-EEE29EA481AC}" srcOrd="4" destOrd="0" presId="urn:microsoft.com/office/officeart/2005/8/layout/pyramid2"/>
    <dgm:cxn modelId="{B22D3679-10C7-F543-ADF8-AFA1068929DB}" type="presParOf" srcId="{4EF8BA74-DCF0-FB46-A7CD-7A42729E9B1E}" destId="{273022E4-D99E-544C-A3FA-4844B39FD69E}" srcOrd="5" destOrd="0" presId="urn:microsoft.com/office/officeart/2005/8/layout/pyramid2"/>
    <dgm:cxn modelId="{0F34A7DB-ABEF-2049-B40C-DB0F2E374AB7}" type="presParOf" srcId="{4EF8BA74-DCF0-FB46-A7CD-7A42729E9B1E}" destId="{F5836F64-367A-6C4A-B91E-5A98BFA39172}" srcOrd="6" destOrd="0" presId="urn:microsoft.com/office/officeart/2005/8/layout/pyramid2"/>
    <dgm:cxn modelId="{476E7E0D-33C3-0144-A584-87882C5DA209}" type="presParOf" srcId="{4EF8BA74-DCF0-FB46-A7CD-7A42729E9B1E}" destId="{28DA1586-654D-F444-BDC6-50C9460689B3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692BD0-F582-F144-A0FC-14F0A54286A7}">
      <dsp:nvSpPr>
        <dsp:cNvPr id="0" name=""/>
        <dsp:cNvSpPr/>
      </dsp:nvSpPr>
      <dsp:spPr>
        <a:xfrm rot="16200000">
          <a:off x="-1587247" y="1589529"/>
          <a:ext cx="5418667" cy="223960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4533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Game Design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smtClean="0"/>
            <a:t>Goal.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smtClean="0"/>
            <a:t>Inspiration for the game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smtClean="0"/>
            <a:t>Demo Game</a:t>
          </a:r>
          <a:endParaRPr lang="en-US" sz="1900" kern="1200" dirty="0"/>
        </a:p>
      </dsp:txBody>
      <dsp:txXfrm rot="5400000">
        <a:off x="2283" y="1083732"/>
        <a:ext cx="2239607" cy="3251201"/>
      </dsp:txXfrm>
    </dsp:sp>
    <dsp:sp modelId="{768FC338-E326-4044-AD43-CDD406F6C90A}">
      <dsp:nvSpPr>
        <dsp:cNvPr id="0" name=""/>
        <dsp:cNvSpPr/>
      </dsp:nvSpPr>
      <dsp:spPr>
        <a:xfrm rot="16200000">
          <a:off x="820330" y="1589529"/>
          <a:ext cx="5418667" cy="223960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4533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Classroom Implementation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smtClean="0"/>
            <a:t>Successes.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baseline="0" dirty="0" smtClean="0"/>
            <a:t>Challenges.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smtClean="0"/>
            <a:t>Lessons learned</a:t>
          </a:r>
          <a:endParaRPr lang="en-US" sz="1900" kern="1200" dirty="0"/>
        </a:p>
      </dsp:txBody>
      <dsp:txXfrm rot="5400000">
        <a:off x="2409860" y="1083732"/>
        <a:ext cx="2239607" cy="3251201"/>
      </dsp:txXfrm>
    </dsp:sp>
    <dsp:sp modelId="{23D0D5E2-0B5C-B249-92BF-F71FFE307FB4}">
      <dsp:nvSpPr>
        <dsp:cNvPr id="0" name=""/>
        <dsp:cNvSpPr/>
      </dsp:nvSpPr>
      <dsp:spPr>
        <a:xfrm rot="16200000">
          <a:off x="3227907" y="1589529"/>
          <a:ext cx="5418667" cy="223960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4533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Future Changes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smtClean="0"/>
            <a:t>Game Adjustments</a:t>
          </a:r>
          <a:endParaRPr lang="en-US" sz="1900" kern="1200" dirty="0"/>
        </a:p>
      </dsp:txBody>
      <dsp:txXfrm rot="5400000">
        <a:off x="4817437" y="1083732"/>
        <a:ext cx="2239607" cy="3251201"/>
      </dsp:txXfrm>
    </dsp:sp>
    <dsp:sp modelId="{4E2FD557-3346-1440-8BE5-897402C51D67}">
      <dsp:nvSpPr>
        <dsp:cNvPr id="0" name=""/>
        <dsp:cNvSpPr/>
      </dsp:nvSpPr>
      <dsp:spPr>
        <a:xfrm rot="16200000">
          <a:off x="5635485" y="1589529"/>
          <a:ext cx="5418667" cy="223960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25725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Twine Tutorial</a:t>
          </a:r>
        </a:p>
      </dsp:txBody>
      <dsp:txXfrm rot="5400000">
        <a:off x="7225015" y="1083732"/>
        <a:ext cx="2239607" cy="32512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506DE-5E7E-8B4E-A0AB-BF5172AD3D30}">
      <dsp:nvSpPr>
        <dsp:cNvPr id="0" name=""/>
        <dsp:cNvSpPr/>
      </dsp:nvSpPr>
      <dsp:spPr>
        <a:xfrm>
          <a:off x="-5492970" y="-841024"/>
          <a:ext cx="6540329" cy="6540329"/>
        </a:xfrm>
        <a:prstGeom prst="blockArc">
          <a:avLst>
            <a:gd name="adj1" fmla="val 18900000"/>
            <a:gd name="adj2" fmla="val 2700000"/>
            <a:gd name="adj3" fmla="val 330"/>
          </a:avLst>
        </a:prstGeom>
        <a:noFill/>
        <a:ln w="635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6737CC-D088-D94E-9CB7-4BC439212238}">
      <dsp:nvSpPr>
        <dsp:cNvPr id="0" name=""/>
        <dsp:cNvSpPr/>
      </dsp:nvSpPr>
      <dsp:spPr>
        <a:xfrm>
          <a:off x="457934" y="303545"/>
          <a:ext cx="9653383" cy="6074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187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Engaging </a:t>
          </a:r>
          <a:endParaRPr lang="en-US" sz="3300" kern="1200" dirty="0"/>
        </a:p>
      </dsp:txBody>
      <dsp:txXfrm>
        <a:off x="457934" y="303545"/>
        <a:ext cx="9653383" cy="607479"/>
      </dsp:txXfrm>
    </dsp:sp>
    <dsp:sp modelId="{E2C00EA6-E37A-0F4A-9FA2-BB0C29F20929}">
      <dsp:nvSpPr>
        <dsp:cNvPr id="0" name=""/>
        <dsp:cNvSpPr/>
      </dsp:nvSpPr>
      <dsp:spPr>
        <a:xfrm>
          <a:off x="78259" y="227610"/>
          <a:ext cx="759349" cy="7593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4761D2-C960-3F48-AD20-9C30AB6F5574}">
      <dsp:nvSpPr>
        <dsp:cNvPr id="0" name=""/>
        <dsp:cNvSpPr/>
      </dsp:nvSpPr>
      <dsp:spPr>
        <a:xfrm>
          <a:off x="893236" y="1214473"/>
          <a:ext cx="9218082" cy="6074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187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Interactive</a:t>
          </a:r>
          <a:endParaRPr lang="en-US" sz="3300" kern="1200" dirty="0"/>
        </a:p>
      </dsp:txBody>
      <dsp:txXfrm>
        <a:off x="893236" y="1214473"/>
        <a:ext cx="9218082" cy="607479"/>
      </dsp:txXfrm>
    </dsp:sp>
    <dsp:sp modelId="{F72AA1FF-A8C5-FC4D-BF8D-3753EA2D3B6B}">
      <dsp:nvSpPr>
        <dsp:cNvPr id="0" name=""/>
        <dsp:cNvSpPr/>
      </dsp:nvSpPr>
      <dsp:spPr>
        <a:xfrm>
          <a:off x="513561" y="1138538"/>
          <a:ext cx="759349" cy="7593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6357E8-8EBD-784D-AE22-080222D9A8E1}">
      <dsp:nvSpPr>
        <dsp:cNvPr id="0" name=""/>
        <dsp:cNvSpPr/>
      </dsp:nvSpPr>
      <dsp:spPr>
        <a:xfrm>
          <a:off x="1026839" y="2125400"/>
          <a:ext cx="9084479" cy="6074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187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Meaningful</a:t>
          </a:r>
        </a:p>
      </dsp:txBody>
      <dsp:txXfrm>
        <a:off x="1026839" y="2125400"/>
        <a:ext cx="9084479" cy="607479"/>
      </dsp:txXfrm>
    </dsp:sp>
    <dsp:sp modelId="{A5EEB133-1DC7-C648-BF3E-1B8D4E0977F1}">
      <dsp:nvSpPr>
        <dsp:cNvPr id="0" name=""/>
        <dsp:cNvSpPr/>
      </dsp:nvSpPr>
      <dsp:spPr>
        <a:xfrm>
          <a:off x="647164" y="2049465"/>
          <a:ext cx="759349" cy="7593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8656FE-517B-1746-83B5-B65D51AB6CEF}">
      <dsp:nvSpPr>
        <dsp:cNvPr id="0" name=""/>
        <dsp:cNvSpPr/>
      </dsp:nvSpPr>
      <dsp:spPr>
        <a:xfrm>
          <a:off x="893236" y="3036328"/>
          <a:ext cx="9218082" cy="6074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187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Unique Stories</a:t>
          </a:r>
        </a:p>
      </dsp:txBody>
      <dsp:txXfrm>
        <a:off x="893236" y="3036328"/>
        <a:ext cx="9218082" cy="607479"/>
      </dsp:txXfrm>
    </dsp:sp>
    <dsp:sp modelId="{A708A695-51FE-7F47-9C7C-49850771AB16}">
      <dsp:nvSpPr>
        <dsp:cNvPr id="0" name=""/>
        <dsp:cNvSpPr/>
      </dsp:nvSpPr>
      <dsp:spPr>
        <a:xfrm>
          <a:off x="513561" y="2960393"/>
          <a:ext cx="759349" cy="7593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BF2CA-39DD-E44A-9F6D-748C90E720D0}">
      <dsp:nvSpPr>
        <dsp:cNvPr id="0" name=""/>
        <dsp:cNvSpPr/>
      </dsp:nvSpPr>
      <dsp:spPr>
        <a:xfrm>
          <a:off x="457934" y="3947256"/>
          <a:ext cx="9653383" cy="6074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187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Instant Feedback</a:t>
          </a:r>
        </a:p>
      </dsp:txBody>
      <dsp:txXfrm>
        <a:off x="457934" y="3947256"/>
        <a:ext cx="9653383" cy="607479"/>
      </dsp:txXfrm>
    </dsp:sp>
    <dsp:sp modelId="{0517D6F8-DD3E-A247-8B18-891979C2BEE6}">
      <dsp:nvSpPr>
        <dsp:cNvPr id="0" name=""/>
        <dsp:cNvSpPr/>
      </dsp:nvSpPr>
      <dsp:spPr>
        <a:xfrm>
          <a:off x="78259" y="3871321"/>
          <a:ext cx="759349" cy="7593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1A33D5-66CF-DA43-9FFB-B4EBCEF594EC}">
      <dsp:nvSpPr>
        <dsp:cNvPr id="0" name=""/>
        <dsp:cNvSpPr/>
      </dsp:nvSpPr>
      <dsp:spPr>
        <a:xfrm>
          <a:off x="3159143" y="2600044"/>
          <a:ext cx="1440433" cy="144043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SDG</a:t>
          </a:r>
          <a:endParaRPr lang="en-US" sz="3700" kern="1200" dirty="0"/>
        </a:p>
      </dsp:txBody>
      <dsp:txXfrm>
        <a:off x="3370090" y="2810991"/>
        <a:ext cx="1018539" cy="1018539"/>
      </dsp:txXfrm>
    </dsp:sp>
    <dsp:sp modelId="{AC6DD21B-2495-374F-9B24-DA78C4C9C4CA}">
      <dsp:nvSpPr>
        <dsp:cNvPr id="0" name=""/>
        <dsp:cNvSpPr/>
      </dsp:nvSpPr>
      <dsp:spPr>
        <a:xfrm rot="16200000">
          <a:off x="3653976" y="1890733"/>
          <a:ext cx="450767" cy="5936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3721591" y="2077075"/>
        <a:ext cx="315537" cy="356179"/>
      </dsp:txXfrm>
    </dsp:sp>
    <dsp:sp modelId="{64F931A8-6467-CD49-A5C8-D0C772A53AAA}">
      <dsp:nvSpPr>
        <dsp:cNvPr id="0" name=""/>
        <dsp:cNvSpPr/>
      </dsp:nvSpPr>
      <dsp:spPr>
        <a:xfrm>
          <a:off x="3006369" y="3561"/>
          <a:ext cx="1745979" cy="17459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The Banner Saga</a:t>
          </a:r>
          <a:endParaRPr lang="en-US" sz="2500" kern="1200" dirty="0"/>
        </a:p>
      </dsp:txBody>
      <dsp:txXfrm>
        <a:off x="3262062" y="259254"/>
        <a:ext cx="1234593" cy="1234593"/>
      </dsp:txXfrm>
    </dsp:sp>
    <dsp:sp modelId="{F5BA9F2E-869E-F744-BAB1-8F176CFC34D1}">
      <dsp:nvSpPr>
        <dsp:cNvPr id="0" name=""/>
        <dsp:cNvSpPr/>
      </dsp:nvSpPr>
      <dsp:spPr>
        <a:xfrm rot="1741680">
          <a:off x="4590024" y="3492635"/>
          <a:ext cx="269605" cy="5936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4595104" y="3591739"/>
        <a:ext cx="188724" cy="356179"/>
      </dsp:txXfrm>
    </dsp:sp>
    <dsp:sp modelId="{6AB81ABE-9F30-B341-98E6-9ABD9A6A2DC5}">
      <dsp:nvSpPr>
        <dsp:cNvPr id="0" name=""/>
        <dsp:cNvSpPr/>
      </dsp:nvSpPr>
      <dsp:spPr>
        <a:xfrm>
          <a:off x="4628882" y="3661656"/>
          <a:ext cx="2519046" cy="15470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Mount &amp; Blade </a:t>
          </a:r>
          <a:r>
            <a:rPr lang="en-US" sz="2500" kern="1200" dirty="0" err="1" smtClean="0"/>
            <a:t>Warband</a:t>
          </a:r>
          <a:endParaRPr lang="en-US" sz="2500" kern="1200" dirty="0"/>
        </a:p>
      </dsp:txBody>
      <dsp:txXfrm>
        <a:off x="4997788" y="3888215"/>
        <a:ext cx="1781234" cy="1093924"/>
      </dsp:txXfrm>
    </dsp:sp>
    <dsp:sp modelId="{C36E70C7-3C41-5E46-975A-FD8F25947766}">
      <dsp:nvSpPr>
        <dsp:cNvPr id="0" name=""/>
        <dsp:cNvSpPr/>
      </dsp:nvSpPr>
      <dsp:spPr>
        <a:xfrm rot="9000000">
          <a:off x="2673019" y="3589800"/>
          <a:ext cx="450767" cy="5936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 rot="10800000">
        <a:off x="2799190" y="3674720"/>
        <a:ext cx="315537" cy="356179"/>
      </dsp:txXfrm>
    </dsp:sp>
    <dsp:sp modelId="{B4BC9F9F-0BF6-B248-B057-D3E9DBE5BE92}">
      <dsp:nvSpPr>
        <dsp:cNvPr id="0" name=""/>
        <dsp:cNvSpPr/>
      </dsp:nvSpPr>
      <dsp:spPr>
        <a:xfrm>
          <a:off x="890054" y="3669126"/>
          <a:ext cx="1745979" cy="17459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To the moon</a:t>
          </a:r>
          <a:endParaRPr lang="en-US" sz="2500" kern="1200" dirty="0"/>
        </a:p>
      </dsp:txBody>
      <dsp:txXfrm>
        <a:off x="1145747" y="3924819"/>
        <a:ext cx="1234593" cy="12345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65614D-5293-E84F-A753-B03C6CBE592A}">
      <dsp:nvSpPr>
        <dsp:cNvPr id="0" name=""/>
        <dsp:cNvSpPr/>
      </dsp:nvSpPr>
      <dsp:spPr>
        <a:xfrm>
          <a:off x="3146930" y="487402"/>
          <a:ext cx="1820841" cy="12145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Students excited by game</a:t>
          </a:r>
          <a:endParaRPr lang="en-US" sz="1800" kern="1200" dirty="0"/>
        </a:p>
      </dsp:txBody>
      <dsp:txXfrm>
        <a:off x="3438265" y="487402"/>
        <a:ext cx="1529506" cy="1214501"/>
      </dsp:txXfrm>
    </dsp:sp>
    <dsp:sp modelId="{81DB365A-2CF1-A14A-93DB-8899AD94EF84}">
      <dsp:nvSpPr>
        <dsp:cNvPr id="0" name=""/>
        <dsp:cNvSpPr/>
      </dsp:nvSpPr>
      <dsp:spPr>
        <a:xfrm>
          <a:off x="3146930" y="1701903"/>
          <a:ext cx="1820841" cy="12145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Learned game mechanics rather quickly</a:t>
          </a:r>
          <a:endParaRPr lang="en-US" sz="1800" kern="1200" dirty="0"/>
        </a:p>
      </dsp:txBody>
      <dsp:txXfrm>
        <a:off x="3438265" y="1701903"/>
        <a:ext cx="1529506" cy="1214501"/>
      </dsp:txXfrm>
    </dsp:sp>
    <dsp:sp modelId="{DAE3F938-9310-6447-8EDB-59B537CBE497}">
      <dsp:nvSpPr>
        <dsp:cNvPr id="0" name=""/>
        <dsp:cNvSpPr/>
      </dsp:nvSpPr>
      <dsp:spPr>
        <a:xfrm>
          <a:off x="3146930" y="2916404"/>
          <a:ext cx="1820841" cy="12145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Wanted to read more</a:t>
          </a:r>
          <a:endParaRPr lang="en-US" sz="1800" kern="1200" dirty="0"/>
        </a:p>
      </dsp:txBody>
      <dsp:txXfrm>
        <a:off x="3438265" y="2916404"/>
        <a:ext cx="1529506" cy="1214501"/>
      </dsp:txXfrm>
    </dsp:sp>
    <dsp:sp modelId="{68F48D14-962A-7D49-8D09-DE71BFEC61E0}">
      <dsp:nvSpPr>
        <dsp:cNvPr id="0" name=""/>
        <dsp:cNvSpPr/>
      </dsp:nvSpPr>
      <dsp:spPr>
        <a:xfrm>
          <a:off x="3146930" y="4130905"/>
          <a:ext cx="1820841" cy="12145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Learned some vocabulary</a:t>
          </a:r>
          <a:endParaRPr lang="en-US" sz="1800" kern="1200" dirty="0"/>
        </a:p>
      </dsp:txBody>
      <dsp:txXfrm>
        <a:off x="3438265" y="4130905"/>
        <a:ext cx="1529506" cy="1214501"/>
      </dsp:txXfrm>
    </dsp:sp>
    <dsp:sp modelId="{2DC4B6C4-21A6-8546-9824-64412F131165}">
      <dsp:nvSpPr>
        <dsp:cNvPr id="0" name=""/>
        <dsp:cNvSpPr/>
      </dsp:nvSpPr>
      <dsp:spPr>
        <a:xfrm>
          <a:off x="2175815" y="1845"/>
          <a:ext cx="1213894" cy="12138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Pros</a:t>
          </a:r>
          <a:endParaRPr lang="en-US" sz="3100" kern="1200" dirty="0"/>
        </a:p>
      </dsp:txBody>
      <dsp:txXfrm>
        <a:off x="2353586" y="179616"/>
        <a:ext cx="858352" cy="858352"/>
      </dsp:txXfrm>
    </dsp:sp>
    <dsp:sp modelId="{EC2D3687-80A3-3448-87E1-E13E7584C0A5}">
      <dsp:nvSpPr>
        <dsp:cNvPr id="0" name=""/>
        <dsp:cNvSpPr/>
      </dsp:nvSpPr>
      <dsp:spPr>
        <a:xfrm>
          <a:off x="6181665" y="487402"/>
          <a:ext cx="1820841" cy="12145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Learning Curve Large for some students	</a:t>
          </a:r>
          <a:endParaRPr lang="en-US" sz="1800" kern="1200" dirty="0"/>
        </a:p>
      </dsp:txBody>
      <dsp:txXfrm>
        <a:off x="6473000" y="487402"/>
        <a:ext cx="1529506" cy="1214501"/>
      </dsp:txXfrm>
    </dsp:sp>
    <dsp:sp modelId="{2DF48205-5D7C-EF4D-AF96-22CE31124AF7}">
      <dsp:nvSpPr>
        <dsp:cNvPr id="0" name=""/>
        <dsp:cNvSpPr/>
      </dsp:nvSpPr>
      <dsp:spPr>
        <a:xfrm>
          <a:off x="6181665" y="1701903"/>
          <a:ext cx="1820841" cy="12145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Relied on Audio	</a:t>
          </a:r>
          <a:endParaRPr lang="en-US" sz="1800" kern="1200" dirty="0"/>
        </a:p>
      </dsp:txBody>
      <dsp:txXfrm>
        <a:off x="6473000" y="1701903"/>
        <a:ext cx="1529506" cy="1214501"/>
      </dsp:txXfrm>
    </dsp:sp>
    <dsp:sp modelId="{1CB184AF-63A9-514D-85C7-7A05949B6FBF}">
      <dsp:nvSpPr>
        <dsp:cNvPr id="0" name=""/>
        <dsp:cNvSpPr/>
      </dsp:nvSpPr>
      <dsp:spPr>
        <a:xfrm>
          <a:off x="6181665" y="2916404"/>
          <a:ext cx="1820841" cy="12145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Too much text</a:t>
          </a:r>
          <a:endParaRPr lang="en-US" sz="1800" kern="1200" dirty="0"/>
        </a:p>
      </dsp:txBody>
      <dsp:txXfrm>
        <a:off x="6473000" y="2916404"/>
        <a:ext cx="1529506" cy="1214501"/>
      </dsp:txXfrm>
    </dsp:sp>
    <dsp:sp modelId="{E68D6A28-287C-6A46-9E1C-D5D1DEEED239}">
      <dsp:nvSpPr>
        <dsp:cNvPr id="0" name=""/>
        <dsp:cNvSpPr/>
      </dsp:nvSpPr>
      <dsp:spPr>
        <a:xfrm>
          <a:off x="6181665" y="4130905"/>
          <a:ext cx="1820841" cy="12145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Students didn’t use notebook</a:t>
          </a:r>
          <a:endParaRPr lang="en-US" sz="1800" kern="1200" dirty="0"/>
        </a:p>
      </dsp:txBody>
      <dsp:txXfrm>
        <a:off x="6473000" y="4130905"/>
        <a:ext cx="1529506" cy="1214501"/>
      </dsp:txXfrm>
    </dsp:sp>
    <dsp:sp modelId="{61882C3F-25ED-A946-B658-8A8E54272CA7}">
      <dsp:nvSpPr>
        <dsp:cNvPr id="0" name=""/>
        <dsp:cNvSpPr/>
      </dsp:nvSpPr>
      <dsp:spPr>
        <a:xfrm>
          <a:off x="5210550" y="1845"/>
          <a:ext cx="1213894" cy="12138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Cons</a:t>
          </a:r>
          <a:endParaRPr lang="en-US" sz="3100" kern="1200" dirty="0"/>
        </a:p>
      </dsp:txBody>
      <dsp:txXfrm>
        <a:off x="5388321" y="179616"/>
        <a:ext cx="858352" cy="8583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CA4B4-BABA-2F4B-8C48-900EC8B55BB4}">
      <dsp:nvSpPr>
        <dsp:cNvPr id="0" name=""/>
        <dsp:cNvSpPr/>
      </dsp:nvSpPr>
      <dsp:spPr>
        <a:xfrm>
          <a:off x="1907055" y="0"/>
          <a:ext cx="5327304" cy="5327304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D6E703-9BEC-9743-AC07-8B7638CB7E50}">
      <dsp:nvSpPr>
        <dsp:cNvPr id="0" name=""/>
        <dsp:cNvSpPr/>
      </dsp:nvSpPr>
      <dsp:spPr>
        <a:xfrm>
          <a:off x="4570707" y="533250"/>
          <a:ext cx="3462747" cy="94684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Reduce Audio</a:t>
          </a:r>
          <a:endParaRPr lang="en-US" sz="2500" kern="1200" dirty="0"/>
        </a:p>
      </dsp:txBody>
      <dsp:txXfrm>
        <a:off x="4616928" y="579471"/>
        <a:ext cx="3370305" cy="854403"/>
      </dsp:txXfrm>
    </dsp:sp>
    <dsp:sp modelId="{3D14CB6C-DC0E-B54C-82EE-FD85B4CDD58B}">
      <dsp:nvSpPr>
        <dsp:cNvPr id="0" name=""/>
        <dsp:cNvSpPr/>
      </dsp:nvSpPr>
      <dsp:spPr>
        <a:xfrm>
          <a:off x="4570707" y="1598451"/>
          <a:ext cx="3462747" cy="94684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More Explicit Feedback</a:t>
          </a:r>
          <a:endParaRPr lang="en-US" sz="2500" kern="1200" dirty="0"/>
        </a:p>
      </dsp:txBody>
      <dsp:txXfrm>
        <a:off x="4616928" y="1644672"/>
        <a:ext cx="3370305" cy="854403"/>
      </dsp:txXfrm>
    </dsp:sp>
    <dsp:sp modelId="{19CFA3FE-5063-1740-8F3B-EEE29EA481AC}">
      <dsp:nvSpPr>
        <dsp:cNvPr id="0" name=""/>
        <dsp:cNvSpPr/>
      </dsp:nvSpPr>
      <dsp:spPr>
        <a:xfrm>
          <a:off x="4570707" y="2663652"/>
          <a:ext cx="3462747" cy="94684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Create </a:t>
          </a:r>
          <a:r>
            <a:rPr lang="en-US" sz="2500" kern="1200" dirty="0" smtClean="0"/>
            <a:t>play space </a:t>
          </a:r>
          <a:r>
            <a:rPr lang="en-US" sz="2500" kern="1200" dirty="0" smtClean="0"/>
            <a:t>between texts</a:t>
          </a:r>
          <a:endParaRPr lang="en-US" sz="2500" kern="1200" dirty="0"/>
        </a:p>
      </dsp:txBody>
      <dsp:txXfrm>
        <a:off x="4616928" y="2709873"/>
        <a:ext cx="3370305" cy="854403"/>
      </dsp:txXfrm>
    </dsp:sp>
    <dsp:sp modelId="{F5836F64-367A-6C4A-B91E-5A98BFA39172}">
      <dsp:nvSpPr>
        <dsp:cNvPr id="0" name=""/>
        <dsp:cNvSpPr/>
      </dsp:nvSpPr>
      <dsp:spPr>
        <a:xfrm>
          <a:off x="4570707" y="3728852"/>
          <a:ext cx="3462747" cy="94684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Simplify Notebook</a:t>
          </a:r>
          <a:endParaRPr lang="en-US" sz="2500" kern="1200" dirty="0"/>
        </a:p>
      </dsp:txBody>
      <dsp:txXfrm>
        <a:off x="4616928" y="3775073"/>
        <a:ext cx="3370305" cy="854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F1051-6A08-094D-8FF2-0AAC8F04C81E}" type="datetimeFigureOut">
              <a:rPr lang="en-US" smtClean="0"/>
              <a:t>2/8/17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5C7A6-15D0-E440-A567-C6D377FD6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4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5C7A6-15D0-E440-A567-C6D377FD64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34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5C7A6-15D0-E440-A567-C6D377FD64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70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Engaging </a:t>
            </a:r>
            <a:r>
              <a:rPr lang="mr-IN" baseline="0" dirty="0" smtClean="0"/>
              <a:t>–</a:t>
            </a:r>
            <a:r>
              <a:rPr lang="en-US" baseline="0" dirty="0" smtClean="0"/>
              <a:t> exciting to see what will happen next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Interactive </a:t>
            </a:r>
            <a:r>
              <a:rPr lang="mr-IN" baseline="0" dirty="0" smtClean="0"/>
              <a:t>–</a:t>
            </a:r>
            <a:r>
              <a:rPr lang="en-US" baseline="0" dirty="0" smtClean="0"/>
              <a:t> story changes based on your actions.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Meaningful </a:t>
            </a:r>
            <a:r>
              <a:rPr lang="mr-IN" baseline="0" dirty="0" smtClean="0"/>
              <a:t>–</a:t>
            </a:r>
            <a:r>
              <a:rPr lang="en-US" baseline="0" dirty="0" smtClean="0"/>
              <a:t> your actions matter</a:t>
            </a:r>
            <a:r>
              <a:rPr lang="mr-IN" baseline="0" dirty="0" smtClean="0"/>
              <a:t>…</a:t>
            </a:r>
            <a:r>
              <a:rPr lang="en-US" baseline="0" dirty="0" smtClean="0"/>
              <a:t> must read carefully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Unique Stories — unique stories for in-class discussion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Instant Feedback </a:t>
            </a:r>
            <a:r>
              <a:rPr lang="mr-IN" baseline="0" dirty="0" smtClean="0"/>
              <a:t>–</a:t>
            </a:r>
            <a:r>
              <a:rPr lang="en-US" baseline="0" dirty="0" smtClean="0"/>
              <a:t> choices will provide instant feedback on learner’s understanding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5C7A6-15D0-E440-A567-C6D377FD64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42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Banner Saga </a:t>
            </a:r>
            <a:r>
              <a:rPr lang="mr-IN" dirty="0" smtClean="0"/>
              <a:t>–</a:t>
            </a:r>
            <a:r>
              <a:rPr lang="en-US" dirty="0" smtClean="0"/>
              <a:t> Leader</a:t>
            </a:r>
            <a:r>
              <a:rPr lang="en-US" baseline="0" dirty="0" smtClean="0"/>
              <a:t> of a band of nomads fleeing an ominous black cloud mindless warriors.</a:t>
            </a:r>
            <a:endParaRPr lang="en-US" dirty="0" smtClean="0"/>
          </a:p>
          <a:p>
            <a:r>
              <a:rPr lang="en-US" dirty="0" smtClean="0"/>
              <a:t>To the</a:t>
            </a:r>
            <a:r>
              <a:rPr lang="en-US" baseline="0" dirty="0" smtClean="0"/>
              <a:t> Moon </a:t>
            </a:r>
            <a:r>
              <a:rPr lang="mr-IN" baseline="0" dirty="0" smtClean="0"/>
              <a:t>–</a:t>
            </a:r>
            <a:r>
              <a:rPr lang="en-US" baseline="0" dirty="0" smtClean="0"/>
              <a:t> Doctors who explore a patients memories to bring them peace before they die. </a:t>
            </a:r>
          </a:p>
          <a:p>
            <a:r>
              <a:rPr lang="en-US" baseline="0" dirty="0" smtClean="0"/>
              <a:t>Mount &amp; Blade </a:t>
            </a:r>
            <a:r>
              <a:rPr lang="en-US" baseline="0" dirty="0" err="1" smtClean="0"/>
              <a:t>Warband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A single warrior who can eventually be a king him/herself.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5C7A6-15D0-E440-A567-C6D377FD64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52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section I will explain how to play our game.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5C7A6-15D0-E440-A567-C6D377FD64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52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5C7A6-15D0-E440-A567-C6D377FD64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6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5C7A6-15D0-E440-A567-C6D377FD64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32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CF36519-1D86-7247-9875-F98799BB8826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13F5753-CA3E-F249-806C-DB4987897E0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12174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6519-1D86-7247-9875-F98799BB8826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5753-CA3E-F249-806C-DB4987897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7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6519-1D86-7247-9875-F98799BB8826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5753-CA3E-F249-806C-DB4987897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203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6519-1D86-7247-9875-F98799BB8826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5753-CA3E-F249-806C-DB4987897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5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CF36519-1D86-7247-9875-F98799BB8826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13F5753-CA3E-F249-806C-DB4987897E0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16391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6519-1D86-7247-9875-F98799BB8826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5753-CA3E-F249-806C-DB4987897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854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6519-1D86-7247-9875-F98799BB8826}" type="datetimeFigureOut">
              <a:rPr lang="en-US" smtClean="0"/>
              <a:t>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5753-CA3E-F249-806C-DB4987897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6012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6519-1D86-7247-9875-F98799BB8826}" type="datetimeFigureOut">
              <a:rPr lang="en-US" smtClean="0"/>
              <a:t>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5753-CA3E-F249-806C-DB4987897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62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6519-1D86-7247-9875-F98799BB8826}" type="datetimeFigureOut">
              <a:rPr lang="en-US" smtClean="0"/>
              <a:t>2/8/17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5753-CA3E-F249-806C-DB4987897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7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CF36519-1D86-7247-9875-F98799BB8826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13F5753-CA3E-F249-806C-DB4987897E0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31116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CF36519-1D86-7247-9875-F98799BB8826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13F5753-CA3E-F249-806C-DB4987897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4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CF36519-1D86-7247-9875-F98799BB8826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3F5753-CA3E-F249-806C-DB4987897E0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243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3" Type="http://schemas.openxmlformats.org/officeDocument/2006/relationships/image" Target="../media/image7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diagramData" Target="../diagrams/data3.xml"/><Relationship Id="rId5" Type="http://schemas.openxmlformats.org/officeDocument/2006/relationships/diagramLayout" Target="../diagrams/layout3.xml"/><Relationship Id="rId6" Type="http://schemas.openxmlformats.org/officeDocument/2006/relationships/diagramQuickStyle" Target="../diagrams/quickStyle3.xml"/><Relationship Id="rId7" Type="http://schemas.openxmlformats.org/officeDocument/2006/relationships/diagramColors" Target="../diagrams/colors3.xml"/><Relationship Id="rId8" Type="http://schemas.microsoft.com/office/2007/relationships/diagramDrawing" Target="../diagrams/drawing3.xml"/><Relationship Id="rId9" Type="http://schemas.openxmlformats.org/officeDocument/2006/relationships/image" Target="../media/image4.png"/><Relationship Id="rId10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9753600" cy="2387600"/>
          </a:xfrm>
        </p:spPr>
        <p:txBody>
          <a:bodyPr>
            <a:normAutofit/>
          </a:bodyPr>
          <a:lstStyle/>
          <a:p>
            <a:r>
              <a:rPr lang="en-US" sz="3600" b="1" i="1" dirty="0"/>
              <a:t>Using a </a:t>
            </a:r>
            <a:r>
              <a:rPr lang="en-US" sz="3600" b="1" i="1" dirty="0" smtClean="0"/>
              <a:t>Story-Driven Game </a:t>
            </a:r>
            <a:r>
              <a:rPr lang="en-US" sz="3600" b="1" i="1" dirty="0"/>
              <a:t>in the </a:t>
            </a:r>
            <a:r>
              <a:rPr lang="en-US" sz="3600" b="1" i="1" dirty="0" smtClean="0"/>
              <a:t>Chinese Dual Language Immersion Classroom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90800" y="3962401"/>
            <a:ext cx="8496300" cy="81914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Frederick J Poole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Doctoral Student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Instructional Technology and Learning Sciences</a:t>
            </a:r>
            <a:endParaRPr lang="en-US" sz="1400" dirty="0"/>
          </a:p>
        </p:txBody>
      </p:sp>
      <p:pic>
        <p:nvPicPr>
          <p:cNvPr id="7" name="Picture 6" descr="http://upload.wikimedia.org/wikipedia/en/thumb/1/19/Utah_State_University_Logo.svg/1280px-Utah_State_University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80314"/>
            <a:ext cx="5610156" cy="2500094"/>
          </a:xfrm>
          <a:prstGeom prst="rect">
            <a:avLst/>
          </a:prstGeom>
          <a:noFill/>
          <a:scene3d>
            <a:camera prst="orthographicFront">
              <a:rot lat="0" lon="19799991" rev="0"/>
            </a:camera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11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468" y="2679536"/>
            <a:ext cx="10178322" cy="770554"/>
          </a:xfrm>
        </p:spPr>
        <p:txBody>
          <a:bodyPr>
            <a:normAutofit fontScale="90000"/>
          </a:bodyPr>
          <a:lstStyle/>
          <a:p>
            <a:pPr algn="ctr"/>
            <a:r>
              <a:rPr lang="en-US" smtClean="0"/>
              <a:t>Twine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2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75537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Review stories</a:t>
            </a:r>
          </a:p>
          <a:p>
            <a:r>
              <a:rPr lang="en-US" sz="3200" dirty="0" smtClean="0"/>
              <a:t>Assessment</a:t>
            </a:r>
          </a:p>
          <a:p>
            <a:r>
              <a:rPr lang="en-US" sz="3200" dirty="0" smtClean="0"/>
              <a:t>Creative Student </a:t>
            </a:r>
            <a:r>
              <a:rPr lang="en-US" sz="3200" dirty="0" smtClean="0"/>
              <a:t>Projects</a:t>
            </a:r>
          </a:p>
          <a:p>
            <a:r>
              <a:rPr lang="en-US" sz="3200" dirty="0" smtClean="0"/>
              <a:t>Ongoing Projects</a:t>
            </a:r>
          </a:p>
          <a:p>
            <a:endParaRPr lang="en-US" sz="3200" dirty="0"/>
          </a:p>
          <a:p>
            <a:r>
              <a:rPr lang="en-US" sz="3200" dirty="0" smtClean="0"/>
              <a:t>Ideas??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15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22" y="0"/>
            <a:ext cx="5481017" cy="36341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708" y="2784425"/>
            <a:ext cx="4994030" cy="366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3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65968"/>
          </a:xfrm>
        </p:spPr>
        <p:txBody>
          <a:bodyPr/>
          <a:lstStyle/>
          <a:p>
            <a:r>
              <a:rPr lang="en-US" smtClean="0"/>
              <a:t>Today’s Agenda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91978286"/>
              </p:ext>
            </p:extLst>
          </p:nvPr>
        </p:nvGraphicFramePr>
        <p:xfrm>
          <a:off x="1753029" y="1246608"/>
          <a:ext cx="946690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720254" y="10928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61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D692BD0-F582-F144-A0FC-14F0A54286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5D692BD0-F582-F144-A0FC-14F0A54286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68FC338-E326-4044-AD43-CDD406F6C9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768FC338-E326-4044-AD43-CDD406F6C9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3D0D5E2-0B5C-B249-92BF-F71FFE307F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23D0D5E2-0B5C-B249-92BF-F71FFE307F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E2FD557-3346-1440-8BE5-897402C51D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4E2FD557-3346-1440-8BE5-897402C51D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97841"/>
          </a:xfrm>
        </p:spPr>
        <p:txBody>
          <a:bodyPr/>
          <a:lstStyle/>
          <a:p>
            <a:r>
              <a:rPr lang="en-US" dirty="0" smtClean="0"/>
              <a:t>Our Goal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26878"/>
            <a:ext cx="8901972" cy="235932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Bradley Hand" charset="0"/>
                <a:ea typeface="Bradley Hand" charset="0"/>
                <a:cs typeface="Bradley Hand" charset="0"/>
              </a:rPr>
              <a:t>Design a </a:t>
            </a:r>
            <a:r>
              <a:rPr lang="en-US" sz="3200" dirty="0" smtClean="0">
                <a:latin typeface="Bradley Hand" charset="0"/>
                <a:ea typeface="Bradley Hand" charset="0"/>
                <a:cs typeface="Bradley Hand" charset="0"/>
              </a:rPr>
              <a:t>fun and interactive digital game with meaningful choices to help </a:t>
            </a:r>
            <a:r>
              <a:rPr lang="en-US" sz="3200" dirty="0" smtClean="0">
                <a:latin typeface="Bradley Hand" charset="0"/>
                <a:ea typeface="Bradley Hand" charset="0"/>
                <a:cs typeface="Bradley Hand" charset="0"/>
              </a:rPr>
              <a:t>young DLI learners </a:t>
            </a:r>
            <a:r>
              <a:rPr lang="en-US" sz="3200" dirty="0" smtClean="0">
                <a:latin typeface="Bradley Hand" charset="0"/>
                <a:ea typeface="Bradley Hand" charset="0"/>
                <a:cs typeface="Bradley Hand" charset="0"/>
              </a:rPr>
              <a:t>develop </a:t>
            </a:r>
            <a:r>
              <a:rPr lang="en-US" sz="3200" dirty="0" smtClean="0">
                <a:latin typeface="Bradley Hand" charset="0"/>
                <a:ea typeface="Bradley Hand" charset="0"/>
                <a:cs typeface="Bradley Hand" charset="0"/>
              </a:rPr>
              <a:t>reading skills and increase vocabulary knowledge.</a:t>
            </a:r>
            <a:endParaRPr lang="en-US" sz="3200" dirty="0">
              <a:latin typeface="Bradley Hand" charset="0"/>
              <a:ea typeface="Bradley Hand" charset="0"/>
              <a:cs typeface="Bradley H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6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HyperText</a:t>
            </a:r>
            <a:r>
              <a:rPr lang="en-US" dirty="0" smtClean="0"/>
              <a:t> </a:t>
            </a:r>
            <a:r>
              <a:rPr lang="en-US" dirty="0"/>
              <a:t>Fiction </a:t>
            </a:r>
            <a:r>
              <a:rPr lang="en-US" dirty="0" smtClean="0"/>
              <a:t>/ Interactive </a:t>
            </a:r>
            <a:r>
              <a:rPr lang="en-US" dirty="0" smtClean="0"/>
              <a:t>Fiction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64" y="1874517"/>
            <a:ext cx="7937136" cy="415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7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HyperText</a:t>
            </a:r>
            <a:r>
              <a:rPr lang="en-US" sz="4000" dirty="0" smtClean="0"/>
              <a:t> </a:t>
            </a:r>
            <a:r>
              <a:rPr lang="en-US" sz="4000" dirty="0" smtClean="0"/>
              <a:t>Fiction</a:t>
            </a:r>
            <a:endParaRPr lang="en-US" sz="4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206574"/>
              </p:ext>
            </p:extLst>
          </p:nvPr>
        </p:nvGraphicFramePr>
        <p:xfrm>
          <a:off x="1388973" y="1128450"/>
          <a:ext cx="10179050" cy="4858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66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963" y="3992306"/>
            <a:ext cx="3797300" cy="213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08060"/>
          </a:xfrm>
        </p:spPr>
        <p:txBody>
          <a:bodyPr/>
          <a:lstStyle/>
          <a:p>
            <a:r>
              <a:rPr lang="en-US" dirty="0" smtClean="0"/>
              <a:t>Inspiration for the Game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03692413"/>
              </p:ext>
            </p:extLst>
          </p:nvPr>
        </p:nvGraphicFramePr>
        <p:xfrm>
          <a:off x="1597780" y="1370523"/>
          <a:ext cx="814525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507" y="1135935"/>
            <a:ext cx="4995746" cy="28101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" y="1476917"/>
            <a:ext cx="4277706" cy="320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7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141" y="2528048"/>
            <a:ext cx="10178322" cy="1084947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smtClean="0"/>
              <a:t>Chinese Adventure: DEMO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90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Reactions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010385"/>
              </p:ext>
            </p:extLst>
          </p:nvPr>
        </p:nvGraphicFramePr>
        <p:xfrm>
          <a:off x="1251678" y="1212574"/>
          <a:ext cx="10178322" cy="5347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498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DC4B6C4-21A6-8546-9824-64412F1311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2DC4B6C4-21A6-8546-9824-64412F1311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65614D-5293-E84F-A753-B03C6CBE59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8665614D-5293-E84F-A753-B03C6CBE59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1DB365A-2CF1-A14A-93DB-8899AD94EF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81DB365A-2CF1-A14A-93DB-8899AD94EF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E3F938-9310-6447-8EDB-59B537CBE4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DAE3F938-9310-6447-8EDB-59B537CBE4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8F48D14-962A-7D49-8D09-DE71BFEC61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68F48D14-962A-7D49-8D09-DE71BFEC61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882C3F-25ED-A946-B658-8A8E54272C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61882C3F-25ED-A946-B658-8A8E54272C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2D3687-80A3-3448-87E1-E13E7584C0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EC2D3687-80A3-3448-87E1-E13E7584C0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DF48205-5D7C-EF4D-AF96-22CE31124A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2DF48205-5D7C-EF4D-AF96-22CE31124A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CB184AF-63A9-514D-85C7-7A05949B6F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1CB184AF-63A9-514D-85C7-7A05949B6F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68D6A28-287C-6A46-9E1C-D5D1DEEED2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E68D6A28-287C-6A46-9E1C-D5D1DEEED2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49458"/>
          </a:xfrm>
        </p:spPr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355543"/>
              </p:ext>
            </p:extLst>
          </p:nvPr>
        </p:nvGraphicFramePr>
        <p:xfrm>
          <a:off x="1250949" y="1331913"/>
          <a:ext cx="9940511" cy="5327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84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7CA4B4-BABA-2F4B-8C48-900EC8B55B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027CA4B4-BABA-2F4B-8C48-900EC8B55B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9D6E703-9BEC-9743-AC07-8B7638CB7E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89D6E703-9BEC-9743-AC07-8B7638CB7E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14CB6C-DC0E-B54C-82EE-FD85B4CDD5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3D14CB6C-DC0E-B54C-82EE-FD85B4CDD5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CFA3FE-5063-1740-8F3B-EEE29EA481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19CFA3FE-5063-1740-8F3B-EEE29EA481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836F64-367A-6C4A-B91E-5A98BFA391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F5836F64-367A-6C4A-B91E-5A98BFA391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Badg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933</TotalTime>
  <Words>288</Words>
  <Application>Microsoft Macintosh PowerPoint</Application>
  <PresentationFormat>Widescreen</PresentationFormat>
  <Paragraphs>71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Bradley Hand</vt:lpstr>
      <vt:lpstr>Calibri</vt:lpstr>
      <vt:lpstr>Gill Sans MT</vt:lpstr>
      <vt:lpstr>Impact</vt:lpstr>
      <vt:lpstr>Mangal</vt:lpstr>
      <vt:lpstr>Arial</vt:lpstr>
      <vt:lpstr>Badge</vt:lpstr>
      <vt:lpstr>Using a Story-Driven Game in the Chinese Dual Language Immersion Classroom</vt:lpstr>
      <vt:lpstr>Today’s Agenda</vt:lpstr>
      <vt:lpstr>Our Goal </vt:lpstr>
      <vt:lpstr>HyperText Fiction / Interactive Fiction</vt:lpstr>
      <vt:lpstr>HyperText Fiction</vt:lpstr>
      <vt:lpstr>Inspiration for the Game</vt:lpstr>
      <vt:lpstr>A Chinese Adventure: DEMO Game</vt:lpstr>
      <vt:lpstr>Student Reactions</vt:lpstr>
      <vt:lpstr>Lessons Learned</vt:lpstr>
      <vt:lpstr>Twine Tutorial</vt:lpstr>
      <vt:lpstr>Practical Applications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the use of a smartphone social networking application on language learning</dc:title>
  <dc:creator>Frederick Poole</dc:creator>
  <cp:lastModifiedBy>Frederick Poole</cp:lastModifiedBy>
  <cp:revision>47</cp:revision>
  <dcterms:created xsi:type="dcterms:W3CDTF">2015-11-18T18:16:38Z</dcterms:created>
  <dcterms:modified xsi:type="dcterms:W3CDTF">2017-02-09T05:35:11Z</dcterms:modified>
</cp:coreProperties>
</file>