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0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990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520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56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878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75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1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8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93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506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54C3-868A-476E-A6B7-C0E4EC482BEC}" type="datetimeFigureOut">
              <a:rPr lang="en-ZA" smtClean="0"/>
              <a:t>2022/12/08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40C2-352A-4A45-A456-A063E2D0F3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13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3C6F-D8AC-911D-765C-A70F47E86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PiBot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0B6A3-D904-79BF-B7F5-DBDE7F12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Building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140784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EC38-BFFC-08A0-99FC-2BFDC697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A524-073E-A7DF-A5F9-6732B2BE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Unpack all components</a:t>
            </a:r>
          </a:p>
          <a:p>
            <a:r>
              <a:rPr lang="en-ZA" dirty="0"/>
              <a:t>Component check </a:t>
            </a:r>
          </a:p>
          <a:p>
            <a:r>
              <a:rPr lang="en-ZA" dirty="0"/>
              <a:t>Voltage Divider on PCB</a:t>
            </a:r>
          </a:p>
          <a:p>
            <a:r>
              <a:rPr lang="en-ZA" dirty="0"/>
              <a:t>Power rails</a:t>
            </a:r>
          </a:p>
          <a:p>
            <a:pPr lvl="1"/>
            <a:r>
              <a:rPr lang="en-ZA" dirty="0"/>
              <a:t>Positive +5V</a:t>
            </a:r>
          </a:p>
          <a:p>
            <a:pPr lvl="1"/>
            <a:r>
              <a:rPr lang="en-ZA" dirty="0"/>
              <a:t>Negative – common throughout</a:t>
            </a:r>
          </a:p>
          <a:p>
            <a:r>
              <a:rPr lang="en-ZA" dirty="0"/>
              <a:t>I2C rails</a:t>
            </a:r>
          </a:p>
          <a:p>
            <a:pPr lvl="1"/>
            <a:r>
              <a:rPr lang="en-ZA" dirty="0"/>
              <a:t>SDA</a:t>
            </a:r>
          </a:p>
          <a:p>
            <a:pPr lvl="1"/>
            <a:r>
              <a:rPr lang="en-ZA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17137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0D4D-73A7-D5E2-ED0D-1C4E79BF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Setup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CF34-6DC0-01ED-ACD6-82C1542C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raspi</a:t>
            </a:r>
            <a:r>
              <a:rPr lang="en-US" dirty="0"/>
              <a:t>-config</a:t>
            </a:r>
          </a:p>
          <a:p>
            <a:pPr lvl="1"/>
            <a:r>
              <a:rPr lang="en-ZA" dirty="0"/>
              <a:t>I2C enable</a:t>
            </a:r>
          </a:p>
          <a:p>
            <a:pPr lvl="1"/>
            <a:r>
              <a:rPr lang="en-ZA" dirty="0"/>
              <a:t>Reboot</a:t>
            </a:r>
          </a:p>
          <a:p>
            <a:r>
              <a:rPr lang="en-ZA" dirty="0" err="1"/>
              <a:t>lsmod</a:t>
            </a:r>
            <a:r>
              <a:rPr lang="en-ZA" dirty="0"/>
              <a:t> | grep i2c </a:t>
            </a:r>
          </a:p>
          <a:p>
            <a:pPr lvl="1"/>
            <a:r>
              <a:rPr lang="en-ZA" dirty="0"/>
              <a:t>Check if two files are listed</a:t>
            </a:r>
          </a:p>
          <a:p>
            <a:r>
              <a:rPr lang="en-ZA" dirty="0" err="1"/>
              <a:t>sudo</a:t>
            </a:r>
            <a:r>
              <a:rPr lang="en-ZA" dirty="0"/>
              <a:t> apt-get install i2c-tools</a:t>
            </a:r>
          </a:p>
          <a:p>
            <a:pPr lvl="1"/>
            <a:r>
              <a:rPr lang="en-ZA" dirty="0"/>
              <a:t>i2cdetect –y 1</a:t>
            </a:r>
          </a:p>
          <a:p>
            <a:pPr lvl="1"/>
            <a:r>
              <a:rPr lang="en-ZA" dirty="0"/>
              <a:t>Check for any I2c addresses and take note</a:t>
            </a:r>
          </a:p>
          <a:p>
            <a:r>
              <a:rPr lang="en-ZA" dirty="0" err="1"/>
              <a:t>sudo</a:t>
            </a:r>
            <a:r>
              <a:rPr lang="en-ZA" dirty="0"/>
              <a:t> apt-get install libi2c-dev</a:t>
            </a:r>
          </a:p>
          <a:p>
            <a:r>
              <a:rPr lang="en-ZA" dirty="0" err="1"/>
              <a:t>sudo</a:t>
            </a:r>
            <a:r>
              <a:rPr lang="en-ZA" dirty="0"/>
              <a:t> pip3 installsmbus2</a:t>
            </a:r>
          </a:p>
        </p:txBody>
      </p:sp>
    </p:spTree>
    <p:extLst>
      <p:ext uri="{BB962C8B-B14F-4D97-AF65-F5344CB8AC3E}">
        <p14:creationId xmlns:p14="http://schemas.microsoft.com/office/powerpoint/2010/main" val="78685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B06B-4F7D-B5B4-9605-9A0EB8A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LCD with i2c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7D7E-263E-DB5F-F2E2-E14691E7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9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D6F6-FD7C-B2E9-D5B6-D5751CAC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  <a:endParaRPr lang="en-Z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74F0E7-5353-3769-FF5A-1A1B8E8AA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CFCFE"/>
              </a:clrFrom>
              <a:clrTo>
                <a:srgbClr val="FC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994" y="687897"/>
            <a:ext cx="6081764" cy="60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D461-A261-F94E-CEA5-8002F038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184C-229F-0233-6603-0A14D85D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 = GPIO14 (8)</a:t>
            </a:r>
          </a:p>
          <a:p>
            <a:r>
              <a:rPr lang="en-US" dirty="0"/>
              <a:t>In 2 = GPIO15 (10)</a:t>
            </a:r>
          </a:p>
          <a:p>
            <a:r>
              <a:rPr lang="en-US" dirty="0" err="1"/>
              <a:t>EnA</a:t>
            </a:r>
            <a:r>
              <a:rPr lang="en-US" dirty="0"/>
              <a:t> = GPIO18 (12)</a:t>
            </a:r>
          </a:p>
          <a:p>
            <a:r>
              <a:rPr lang="en-US" dirty="0"/>
              <a:t>In3 = GPIO23 (16)</a:t>
            </a:r>
          </a:p>
          <a:p>
            <a:r>
              <a:rPr lang="en-US" dirty="0"/>
              <a:t>In 4 = GPIO24 (18)</a:t>
            </a:r>
          </a:p>
          <a:p>
            <a:r>
              <a:rPr lang="en-US" dirty="0" err="1"/>
              <a:t>EnB</a:t>
            </a:r>
            <a:r>
              <a:rPr lang="en-US" dirty="0"/>
              <a:t> = GPIO25 (22)</a:t>
            </a:r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FED478-CD44-6972-ACFE-7B336125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6" y="1964552"/>
            <a:ext cx="3951213" cy="39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22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5459-B810-1465-CD35-83091DA5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Motor Driver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67FC-D7C4-8C74-C561-2A3D1191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Make Motor A turn</a:t>
            </a:r>
          </a:p>
          <a:p>
            <a:pPr lvl="1"/>
            <a:r>
              <a:rPr lang="en-ZA" dirty="0" err="1"/>
              <a:t>Fwd</a:t>
            </a:r>
            <a:r>
              <a:rPr lang="en-ZA" dirty="0"/>
              <a:t>, Rev and change speed L, M, H.</a:t>
            </a:r>
          </a:p>
          <a:p>
            <a:r>
              <a:rPr lang="en-ZA" dirty="0"/>
              <a:t>Add second Motor B</a:t>
            </a:r>
          </a:p>
          <a:p>
            <a:pPr lvl="1"/>
            <a:r>
              <a:rPr lang="en-ZA" dirty="0"/>
              <a:t>Make both run: </a:t>
            </a:r>
            <a:r>
              <a:rPr lang="en-ZA" dirty="0" err="1"/>
              <a:t>Fwd</a:t>
            </a:r>
            <a:r>
              <a:rPr lang="en-ZA" dirty="0"/>
              <a:t>, Rev, speed, L, M, H</a:t>
            </a:r>
          </a:p>
          <a:p>
            <a:r>
              <a:rPr lang="en-ZA" dirty="0"/>
              <a:t>Make Motor A and Motor B turn in opposite directions.</a:t>
            </a:r>
          </a:p>
          <a:p>
            <a:pPr lvl="1"/>
            <a:r>
              <a:rPr lang="en-ZA" dirty="0"/>
              <a:t>i.e. Add two options turn robot left and turn robot right</a:t>
            </a:r>
          </a:p>
          <a:p>
            <a:r>
              <a:rPr lang="en-ZA" dirty="0"/>
              <a:t>On the LCD</a:t>
            </a:r>
          </a:p>
          <a:p>
            <a:pPr lvl="1"/>
            <a:r>
              <a:rPr lang="en-ZA" dirty="0"/>
              <a:t>Display the action of the motor</a:t>
            </a:r>
          </a:p>
          <a:p>
            <a:pPr lvl="1"/>
            <a:r>
              <a:rPr lang="en-ZA"/>
              <a:t>Display speed of motors.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631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6F38-8502-0418-79F3-4FB42E44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DB62B-C228-E886-A749-DE34488E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5" t="22204" r="15842" b="25330"/>
          <a:stretch/>
        </p:blipFill>
        <p:spPr>
          <a:xfrm>
            <a:off x="1478197" y="997416"/>
            <a:ext cx="6187605" cy="486316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5EAE3-9BF0-D78B-FBCE-4AEF1BA9206D}"/>
              </a:ext>
            </a:extLst>
          </p:cNvPr>
          <p:cNvCxnSpPr/>
          <p:nvPr/>
        </p:nvCxnSpPr>
        <p:spPr>
          <a:xfrm>
            <a:off x="2020186" y="3880884"/>
            <a:ext cx="0" cy="12546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7824BA-BBE3-F877-7EE9-11080446A475}"/>
              </a:ext>
            </a:extLst>
          </p:cNvPr>
          <p:cNvCxnSpPr/>
          <p:nvPr/>
        </p:nvCxnSpPr>
        <p:spPr>
          <a:xfrm>
            <a:off x="2640418" y="3880884"/>
            <a:ext cx="0" cy="12546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75590D-F5F3-CE81-6FF3-295F3E1DFC41}"/>
              </a:ext>
            </a:extLst>
          </p:cNvPr>
          <p:cNvGrpSpPr/>
          <p:nvPr/>
        </p:nvGrpSpPr>
        <p:grpSpPr>
          <a:xfrm>
            <a:off x="6967596" y="4172931"/>
            <a:ext cx="170121" cy="754911"/>
            <a:chOff x="8286033" y="4035055"/>
            <a:chExt cx="170121" cy="75491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883C5C-AD16-0B7D-DA7E-A1DBB105A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7550" y="4035055"/>
              <a:ext cx="3543" cy="7549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C0218E-E79E-D81C-D6BB-C159FE0F5316}"/>
                </a:ext>
              </a:extLst>
            </p:cNvPr>
            <p:cNvSpPr/>
            <p:nvPr/>
          </p:nvSpPr>
          <p:spPr>
            <a:xfrm>
              <a:off x="8286033" y="4189227"/>
              <a:ext cx="170121" cy="4465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1027BD-2F49-9490-43C2-74746EF84E04}"/>
              </a:ext>
            </a:extLst>
          </p:cNvPr>
          <p:cNvGrpSpPr/>
          <p:nvPr/>
        </p:nvGrpSpPr>
        <p:grpSpPr>
          <a:xfrm>
            <a:off x="6967596" y="2939901"/>
            <a:ext cx="170121" cy="754911"/>
            <a:chOff x="8286033" y="4035055"/>
            <a:chExt cx="170121" cy="75491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D90378-3BDF-F029-94CA-CAA675A9A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7550" y="4035055"/>
              <a:ext cx="3543" cy="7549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6127FA-7537-B8A4-EA48-0101567CC88E}"/>
                </a:ext>
              </a:extLst>
            </p:cNvPr>
            <p:cNvSpPr/>
            <p:nvPr/>
          </p:nvSpPr>
          <p:spPr>
            <a:xfrm>
              <a:off x="8286033" y="4189227"/>
              <a:ext cx="170121" cy="44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9B1867-FCC4-56CF-1306-4CECF10F30BE}"/>
              </a:ext>
            </a:extLst>
          </p:cNvPr>
          <p:cNvGrpSpPr/>
          <p:nvPr/>
        </p:nvGrpSpPr>
        <p:grpSpPr>
          <a:xfrm>
            <a:off x="6637987" y="4162298"/>
            <a:ext cx="170121" cy="754911"/>
            <a:chOff x="8286033" y="4035055"/>
            <a:chExt cx="170121" cy="75491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76034A-4E5A-B602-CD4A-442F51F8F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7550" y="4035055"/>
              <a:ext cx="3543" cy="7549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DDA691-922D-131D-EFFE-6EC0F9666E93}"/>
                </a:ext>
              </a:extLst>
            </p:cNvPr>
            <p:cNvSpPr/>
            <p:nvPr/>
          </p:nvSpPr>
          <p:spPr>
            <a:xfrm>
              <a:off x="8286033" y="4189227"/>
              <a:ext cx="170121" cy="4465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B9A376-EB30-0C78-3D06-B072E9E9E73B}"/>
              </a:ext>
            </a:extLst>
          </p:cNvPr>
          <p:cNvGrpSpPr/>
          <p:nvPr/>
        </p:nvGrpSpPr>
        <p:grpSpPr>
          <a:xfrm>
            <a:off x="6637987" y="2929268"/>
            <a:ext cx="170121" cy="754911"/>
            <a:chOff x="8286033" y="4035055"/>
            <a:chExt cx="170121" cy="75491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41EB95-8B68-2BAA-EA6F-4EF412713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7550" y="4035055"/>
              <a:ext cx="3543" cy="7549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32E361-46CF-2E3C-CBE2-762ED660EAB7}"/>
                </a:ext>
              </a:extLst>
            </p:cNvPr>
            <p:cNvSpPr/>
            <p:nvPr/>
          </p:nvSpPr>
          <p:spPr>
            <a:xfrm>
              <a:off x="8286033" y="4189227"/>
              <a:ext cx="170121" cy="44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DD509D-C723-B2FB-8CBE-0316B05F51FD}"/>
              </a:ext>
            </a:extLst>
          </p:cNvPr>
          <p:cNvGrpSpPr/>
          <p:nvPr/>
        </p:nvGrpSpPr>
        <p:grpSpPr>
          <a:xfrm>
            <a:off x="6322829" y="4172931"/>
            <a:ext cx="170121" cy="754911"/>
            <a:chOff x="8286033" y="4035055"/>
            <a:chExt cx="170121" cy="7549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06361B-4C41-9721-176D-8C36CDFE8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7550" y="4035055"/>
              <a:ext cx="3543" cy="7549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F03F0F-0C12-B45A-C76F-550BBDE2D893}"/>
                </a:ext>
              </a:extLst>
            </p:cNvPr>
            <p:cNvSpPr/>
            <p:nvPr/>
          </p:nvSpPr>
          <p:spPr>
            <a:xfrm>
              <a:off x="8286033" y="4189227"/>
              <a:ext cx="170121" cy="44656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99F6E2-D9AE-CCA7-A742-30455B9C3B8F}"/>
              </a:ext>
            </a:extLst>
          </p:cNvPr>
          <p:cNvGrpSpPr/>
          <p:nvPr/>
        </p:nvGrpSpPr>
        <p:grpSpPr>
          <a:xfrm>
            <a:off x="6322829" y="2939901"/>
            <a:ext cx="170121" cy="754911"/>
            <a:chOff x="8286033" y="4035055"/>
            <a:chExt cx="170121" cy="75491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4F6685-CEB8-512F-91B7-28B78BCD31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7550" y="4035055"/>
              <a:ext cx="3543" cy="7549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DD222C-0182-F39E-42A7-0838275A1785}"/>
                </a:ext>
              </a:extLst>
            </p:cNvPr>
            <p:cNvSpPr/>
            <p:nvPr/>
          </p:nvSpPr>
          <p:spPr>
            <a:xfrm>
              <a:off x="8286033" y="4189227"/>
              <a:ext cx="170121" cy="4465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160AE1-3D4B-64F1-1FD9-674D7A27A2E2}"/>
              </a:ext>
            </a:extLst>
          </p:cNvPr>
          <p:cNvCxnSpPr/>
          <p:nvPr/>
        </p:nvCxnSpPr>
        <p:spPr>
          <a:xfrm>
            <a:off x="3905693" y="3880884"/>
            <a:ext cx="0" cy="125464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97A3-6EB2-569B-111E-9D6733914346}"/>
              </a:ext>
            </a:extLst>
          </p:cNvPr>
          <p:cNvCxnSpPr/>
          <p:nvPr/>
        </p:nvCxnSpPr>
        <p:spPr>
          <a:xfrm>
            <a:off x="4192773" y="3880884"/>
            <a:ext cx="0" cy="125464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4F72CC-C64D-CD06-E95A-7C47F999F53E}"/>
              </a:ext>
            </a:extLst>
          </p:cNvPr>
          <p:cNvCxnSpPr/>
          <p:nvPr/>
        </p:nvCxnSpPr>
        <p:spPr>
          <a:xfrm>
            <a:off x="3285461" y="3880884"/>
            <a:ext cx="0" cy="12546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BDAC75-00A4-DFD8-DF0A-3728E96D16F3}"/>
              </a:ext>
            </a:extLst>
          </p:cNvPr>
          <p:cNvSpPr txBox="1"/>
          <p:nvPr/>
        </p:nvSpPr>
        <p:spPr>
          <a:xfrm>
            <a:off x="1817246" y="523121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5v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2BFC06-C5C4-7C54-B1CF-985C4A79A985}"/>
              </a:ext>
            </a:extLst>
          </p:cNvPr>
          <p:cNvSpPr txBox="1"/>
          <p:nvPr/>
        </p:nvSpPr>
        <p:spPr>
          <a:xfrm>
            <a:off x="2313245" y="523504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Gnd</a:t>
            </a:r>
            <a:endParaRPr lang="en-Z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6CD73-DAE7-3881-A436-2D7B251D6640}"/>
              </a:ext>
            </a:extLst>
          </p:cNvPr>
          <p:cNvSpPr txBox="1"/>
          <p:nvPr/>
        </p:nvSpPr>
        <p:spPr>
          <a:xfrm rot="16200000">
            <a:off x="3592402" y="5334654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16A1A-D457-8BFB-EA24-10EB532FD1AE}"/>
              </a:ext>
            </a:extLst>
          </p:cNvPr>
          <p:cNvSpPr txBox="1"/>
          <p:nvPr/>
        </p:nvSpPr>
        <p:spPr>
          <a:xfrm rot="16200000">
            <a:off x="3926583" y="533465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9484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193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PiBot</vt:lpstr>
      <vt:lpstr>Process</vt:lpstr>
      <vt:lpstr>I2C Setup</vt:lpstr>
      <vt:lpstr>Using LCD with i2c</vt:lpstr>
      <vt:lpstr>Motor Driver</vt:lpstr>
      <vt:lpstr>PowerPoint Presentation</vt:lpstr>
      <vt:lpstr>Motor Driver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PiBot</dc:title>
  <dc:creator>MCX-00</dc:creator>
  <cp:lastModifiedBy>MCX-00</cp:lastModifiedBy>
  <cp:revision>11</cp:revision>
  <dcterms:created xsi:type="dcterms:W3CDTF">2022-11-24T15:58:59Z</dcterms:created>
  <dcterms:modified xsi:type="dcterms:W3CDTF">2022-12-08T23:52:04Z</dcterms:modified>
</cp:coreProperties>
</file>