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2" r:id="rId9"/>
    <p:sldId id="265" r:id="rId10"/>
    <p:sldId id="261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0453DB1-6BD4-9140-B0D7-705E712482BA}">
          <p14:sldIdLst>
            <p14:sldId id="256"/>
            <p14:sldId id="257"/>
            <p14:sldId id="258"/>
            <p14:sldId id="259"/>
            <p14:sldId id="260"/>
            <p14:sldId id="267"/>
            <p14:sldId id="263"/>
            <p14:sldId id="262"/>
            <p14:sldId id="265"/>
            <p14:sldId id="261"/>
            <p14:sldId id="264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4630"/>
  </p:normalViewPr>
  <p:slideViewPr>
    <p:cSldViewPr snapToGrid="0" snapToObjects="1">
      <p:cViewPr>
        <p:scale>
          <a:sx n="76" d="100"/>
          <a:sy n="76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C7F00-49BE-0A4D-8B5A-70ADCCAAE0D1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434EC-5B7E-6A4B-B164-C35D16C12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434EC-5B7E-6A4B-B164-C35D16C12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Held accountable,</a:t>
            </a:r>
          </a:p>
          <a:p>
            <a:r>
              <a:rPr lang="en-US" dirty="0" smtClean="0"/>
              <a:t>electronic</a:t>
            </a:r>
            <a:r>
              <a:rPr lang="en-US" baseline="0" dirty="0" smtClean="0"/>
              <a:t> records,</a:t>
            </a:r>
          </a:p>
          <a:p>
            <a:r>
              <a:rPr lang="en-US" baseline="0" dirty="0" smtClean="0"/>
              <a:t>pharmacy and clinic can communicate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434EC-5B7E-6A4B-B164-C35D16C12A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that the application is hosted on the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434EC-5B7E-6A4B-B164-C35D16C12A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2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02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6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1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8731E3-189A-0447-9C63-E19E2D638BF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DA56-056B-C24C-A51F-31A1FC4A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499361"/>
            <a:ext cx="10168365" cy="1722120"/>
          </a:xfrm>
        </p:spPr>
        <p:txBody>
          <a:bodyPr/>
          <a:lstStyle/>
          <a:p>
            <a:r>
              <a:rPr lang="en-US" dirty="0" smtClean="0"/>
              <a:t>Health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8920" y="403500"/>
            <a:ext cx="731520" cy="541380"/>
          </a:xfrm>
        </p:spPr>
        <p:txBody>
          <a:bodyPr>
            <a:normAutofit/>
          </a:bodyPr>
          <a:lstStyle/>
          <a:p>
            <a:r>
              <a:rPr lang="en-US" dirty="0" smtClean="0"/>
              <a:t>hms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07355" y="4929780"/>
            <a:ext cx="8825658" cy="13338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Abayie Fredrick</a:t>
            </a:r>
          </a:p>
          <a:p>
            <a:r>
              <a:rPr lang="en-US" sz="2400" dirty="0" smtClean="0"/>
              <a:t>Supervisor: MR. Aelaf Dafla</a:t>
            </a:r>
          </a:p>
          <a:p>
            <a:r>
              <a:rPr lang="en-US" sz="2400" dirty="0" smtClean="0"/>
              <a:t>Applied project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9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51242"/>
          </a:xfrm>
        </p:spPr>
        <p:txBody>
          <a:bodyPr/>
          <a:lstStyle/>
          <a:p>
            <a:r>
              <a:rPr lang="en-US" sz="4800" dirty="0" smtClean="0"/>
              <a:t>Implementation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8667"/>
            <a:ext cx="8946541" cy="4639732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Framework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Laravel 5.2 (PHP)</a:t>
            </a:r>
          </a:p>
          <a:p>
            <a:pPr lvl="1">
              <a:buFont typeface="Arial" charset="0"/>
              <a:buChar char="•"/>
            </a:pPr>
            <a:endParaRPr lang="en-US" altLang="en-US" sz="2200" dirty="0"/>
          </a:p>
          <a:p>
            <a:pPr>
              <a:buFont typeface="Wingdings" charset="2"/>
              <a:buChar char="Ø"/>
            </a:pPr>
            <a:r>
              <a:rPr lang="en-US" altLang="en-US" sz="2400" dirty="0" smtClean="0"/>
              <a:t>Web Notification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err="1" smtClean="0"/>
              <a:t>Jquery</a:t>
            </a:r>
            <a:r>
              <a:rPr lang="en-US" altLang="en-US" sz="2200" dirty="0" smtClean="0"/>
              <a:t> (</a:t>
            </a:r>
            <a:r>
              <a:rPr lang="en-US" altLang="en-US" sz="2200" dirty="0" err="1" smtClean="0"/>
              <a:t>Notify.js</a:t>
            </a:r>
            <a:r>
              <a:rPr lang="en-US" altLang="en-US" sz="2200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altLang="en-US" sz="2200" dirty="0"/>
          </a:p>
          <a:p>
            <a:pPr>
              <a:buFont typeface="Wingdings" charset="2"/>
              <a:buChar char="Ø"/>
            </a:pPr>
            <a:r>
              <a:rPr lang="en-US" altLang="en-US" sz="2400" dirty="0" smtClean="0"/>
              <a:t>Mobile Notification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SMSGH </a:t>
            </a:r>
            <a:r>
              <a:rPr lang="en-US" altLang="en-US" sz="2200" dirty="0" err="1" smtClean="0"/>
              <a:t>Api</a:t>
            </a:r>
            <a:r>
              <a:rPr lang="en-US" altLang="en-US" sz="2200" dirty="0" smtClean="0"/>
              <a:t> (PHP)</a:t>
            </a:r>
          </a:p>
          <a:p>
            <a:pPr lvl="1">
              <a:buFont typeface="Arial" charset="0"/>
              <a:buChar char="•"/>
            </a:pPr>
            <a:endParaRPr lang="en-US" alt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354" y="2946400"/>
            <a:ext cx="8825660" cy="882714"/>
          </a:xfrm>
        </p:spPr>
        <p:txBody>
          <a:bodyPr/>
          <a:lstStyle/>
          <a:p>
            <a:pPr algn="ctr"/>
            <a:r>
              <a:rPr lang="en-US" sz="5400" dirty="0" smtClean="0"/>
              <a:t>DEMO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51242"/>
          </a:xfrm>
        </p:spPr>
        <p:txBody>
          <a:bodyPr/>
          <a:lstStyle/>
          <a:p>
            <a:r>
              <a:rPr lang="en-US" sz="4800" dirty="0" smtClean="0"/>
              <a:t>Work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8667"/>
            <a:ext cx="8946541" cy="4639732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 smtClean="0"/>
              <a:t>Mobile Side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Start implementation for HMS mobile</a:t>
            </a:r>
          </a:p>
          <a:p>
            <a:pPr lvl="1">
              <a:buFont typeface="Arial" charset="0"/>
              <a:buChar char="•"/>
            </a:pPr>
            <a:endParaRPr lang="en-US" altLang="en-US" sz="2200" dirty="0" smtClean="0"/>
          </a:p>
          <a:p>
            <a:pPr>
              <a:buFont typeface="Wingdings" charset="2"/>
              <a:buChar char="Ø"/>
            </a:pPr>
            <a:r>
              <a:rPr lang="en-US" altLang="en-US" sz="2400" dirty="0" smtClean="0"/>
              <a:t>Image Upload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Upload the picture of a patient for identification</a:t>
            </a:r>
          </a:p>
          <a:p>
            <a:pPr lvl="1">
              <a:buFont typeface="Arial" charset="0"/>
              <a:buChar char="•"/>
            </a:pPr>
            <a:endParaRPr lang="en-US" altLang="en-US" sz="2200" dirty="0"/>
          </a:p>
          <a:p>
            <a:pPr>
              <a:buFont typeface="Wingdings" charset="2"/>
              <a:buChar char="Ø"/>
            </a:pPr>
            <a:r>
              <a:rPr lang="en-US" altLang="en-US" sz="2400" dirty="0" smtClean="0"/>
              <a:t>Write-up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Dedicate more time to the 40 pages</a:t>
            </a:r>
          </a:p>
          <a:p>
            <a:pPr lvl="1">
              <a:buFont typeface="Arial" charset="0"/>
              <a:buChar char="•"/>
            </a:pPr>
            <a:endParaRPr lang="en-US" altLang="en-US" sz="2200" dirty="0" smtClean="0"/>
          </a:p>
          <a:p>
            <a:pPr>
              <a:buFont typeface="Wingdings" charset="2"/>
              <a:buChar char="Ø"/>
            </a:pPr>
            <a:r>
              <a:rPr lang="en-US" altLang="en-US" sz="2400" dirty="0" smtClean="0"/>
              <a:t>Involve users to the implementation process</a:t>
            </a:r>
          </a:p>
          <a:p>
            <a:pPr lvl="1">
              <a:buFont typeface="Arial" charset="0"/>
              <a:buChar char="•"/>
            </a:pPr>
            <a:endParaRPr lang="en-US" altLang="en-US" sz="2200" dirty="0" smtClean="0"/>
          </a:p>
          <a:p>
            <a:pPr lvl="1">
              <a:buFont typeface="Arial" charset="0"/>
              <a:buChar char="•"/>
            </a:pPr>
            <a:endParaRPr lang="en-US" altLang="en-US" sz="2200" dirty="0" smtClean="0"/>
          </a:p>
          <a:p>
            <a:pPr lvl="1">
              <a:buFont typeface="Arial" charset="0"/>
              <a:buChar char="•"/>
            </a:pPr>
            <a:endParaRPr lang="en-US" alt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354" y="2946400"/>
            <a:ext cx="8825660" cy="882714"/>
          </a:xfrm>
        </p:spPr>
        <p:txBody>
          <a:bodyPr/>
          <a:lstStyle/>
          <a:p>
            <a:pPr algn="ctr"/>
            <a:r>
              <a:rPr lang="en-US" sz="5400" dirty="0" smtClean="0">
                <a:sym typeface="Wingdings"/>
              </a:rPr>
              <a:t></a:t>
            </a:r>
            <a:r>
              <a:rPr lang="en-US" sz="5400" dirty="0" smtClean="0"/>
              <a:t> Thank You </a:t>
            </a:r>
            <a:r>
              <a:rPr lang="en-US" sz="5400" dirty="0" smtClean="0">
                <a:sym typeface="Wingdings"/>
              </a:rPr>
              <a:t>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690282"/>
          </a:xfrm>
        </p:spPr>
        <p:txBody>
          <a:bodyPr/>
          <a:lstStyle/>
          <a:p>
            <a:r>
              <a:rPr lang="en-US" sz="48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Project Description</a:t>
            </a:r>
          </a:p>
          <a:p>
            <a:r>
              <a:rPr lang="en-US" sz="2400" dirty="0" smtClean="0"/>
              <a:t>Motivation</a:t>
            </a:r>
          </a:p>
          <a:p>
            <a:r>
              <a:rPr lang="en-US" sz="2400" dirty="0" smtClean="0"/>
              <a:t>Background</a:t>
            </a:r>
          </a:p>
          <a:p>
            <a:r>
              <a:rPr lang="en-US" sz="2400" dirty="0" smtClean="0"/>
              <a:t>Requirement Analysis</a:t>
            </a:r>
          </a:p>
          <a:p>
            <a:r>
              <a:rPr lang="en-US" sz="2400" dirty="0" smtClean="0"/>
              <a:t>Implementation Technologies</a:t>
            </a:r>
          </a:p>
          <a:p>
            <a:r>
              <a:rPr lang="en-US" sz="2400" dirty="0" smtClean="0"/>
              <a:t>Demo</a:t>
            </a:r>
          </a:p>
          <a:p>
            <a:r>
              <a:rPr lang="en-US" sz="2400" dirty="0" smtClean="0"/>
              <a:t>Work done</a:t>
            </a:r>
          </a:p>
          <a:p>
            <a:r>
              <a:rPr lang="en-US" sz="2400" dirty="0" smtClean="0"/>
              <a:t>Challenges</a:t>
            </a:r>
          </a:p>
          <a:p>
            <a:r>
              <a:rPr lang="en-US" sz="2400" dirty="0" smtClean="0"/>
              <a:t>Work to be done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537" y="372956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51242"/>
          </a:xfrm>
        </p:spPr>
        <p:txBody>
          <a:bodyPr/>
          <a:lstStyle/>
          <a:p>
            <a:r>
              <a:rPr lang="en-US" sz="4800" dirty="0" smtClean="0"/>
              <a:t>Project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8667"/>
            <a:ext cx="8946541" cy="46397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Health Management System (HMS) is a system for managing the resources at a health center or a pharmacy.</a:t>
            </a:r>
          </a:p>
          <a:p>
            <a:r>
              <a:rPr lang="en-US" sz="2400" dirty="0" smtClean="0"/>
              <a:t>Development of an HMS to aid hospitals and pharmacies keep appropriate records of patient details and health records.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51242"/>
          </a:xfrm>
        </p:spPr>
        <p:txBody>
          <a:bodyPr/>
          <a:lstStyle/>
          <a:p>
            <a:r>
              <a:rPr lang="en-US" sz="4800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8667"/>
            <a:ext cx="8946541" cy="46397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Misdiagnosis of patients diseases</a:t>
            </a:r>
          </a:p>
          <a:p>
            <a:r>
              <a:rPr lang="en-US" sz="2400" dirty="0" smtClean="0"/>
              <a:t>History of patients diagnosis</a:t>
            </a:r>
          </a:p>
          <a:p>
            <a:r>
              <a:rPr lang="en-US" sz="2400" dirty="0" smtClean="0"/>
              <a:t>Hospitals and pharmacies having an updated record of a patient</a:t>
            </a:r>
          </a:p>
          <a:p>
            <a:r>
              <a:rPr lang="en-US" sz="2400" dirty="0" smtClean="0"/>
              <a:t>Eliminate pen and paper record keeping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8267" y="-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51242"/>
          </a:xfrm>
        </p:spPr>
        <p:txBody>
          <a:bodyPr/>
          <a:lstStyle/>
          <a:p>
            <a:r>
              <a:rPr lang="en-US" sz="4800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8667"/>
            <a:ext cx="8946541" cy="463973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Ohene-Bonsu, K. G. (2015). </a:t>
            </a:r>
            <a:r>
              <a:rPr lang="en-US" altLang="en-US" sz="2400" i="1" dirty="0"/>
              <a:t>CENTRALIZED HOSPITAL MANAGEMENT SYSTEM FOR HEALTH CENTERS IN GHANA.</a:t>
            </a:r>
            <a:r>
              <a:rPr lang="en-US" altLang="en-US" sz="2400" dirty="0"/>
              <a:t> Ashesi University </a:t>
            </a:r>
            <a:r>
              <a:rPr lang="en-US" altLang="en-US" sz="2400" dirty="0" smtClean="0"/>
              <a:t>College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51242"/>
          </a:xfrm>
        </p:spPr>
        <p:txBody>
          <a:bodyPr/>
          <a:lstStyle/>
          <a:p>
            <a:r>
              <a:rPr lang="en-US" sz="4800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8667"/>
            <a:ext cx="8946541" cy="46397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en-US" sz="2400" dirty="0" smtClean="0"/>
              <a:t>Database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HMS database created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Migrations and seeds</a:t>
            </a:r>
          </a:p>
          <a:p>
            <a:pPr lvl="1">
              <a:buFont typeface="Arial" charset="0"/>
              <a:buChar char="•"/>
            </a:pPr>
            <a:endParaRPr lang="en-US" altLang="en-US" sz="2200" dirty="0"/>
          </a:p>
          <a:p>
            <a:pPr>
              <a:buFont typeface="Wingdings" charset="2"/>
              <a:buChar char="Ø"/>
            </a:pPr>
            <a:r>
              <a:rPr lang="en-US" altLang="en-US" sz="2400" dirty="0" smtClean="0"/>
              <a:t>Objects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Models and Controllers created for objects</a:t>
            </a:r>
          </a:p>
          <a:p>
            <a:pPr lvl="1">
              <a:buFont typeface="Arial" charset="0"/>
              <a:buChar char="•"/>
            </a:pPr>
            <a:endParaRPr lang="en-US" altLang="en-US" sz="2200" dirty="0"/>
          </a:p>
          <a:p>
            <a:pPr>
              <a:buFont typeface="Wingdings" charset="2"/>
              <a:buChar char="Ø"/>
            </a:pPr>
            <a:r>
              <a:rPr lang="en-US" altLang="en-US" sz="2400" dirty="0" smtClean="0"/>
              <a:t>Views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Creating views (Still in development)</a:t>
            </a:r>
          </a:p>
          <a:p>
            <a:pPr lvl="1">
              <a:buFont typeface="Arial" charset="0"/>
              <a:buChar char="•"/>
            </a:pPr>
            <a:endParaRPr lang="en-US" altLang="en-US" sz="2200" dirty="0"/>
          </a:p>
          <a:p>
            <a:pPr>
              <a:buFont typeface="Wingdings" charset="2"/>
              <a:buChar char="Ø"/>
            </a:pPr>
            <a:endParaRPr lang="en-US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51242"/>
          </a:xfrm>
        </p:spPr>
        <p:txBody>
          <a:bodyPr/>
          <a:lstStyle/>
          <a:p>
            <a:r>
              <a:rPr lang="en-US" sz="4800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8667"/>
            <a:ext cx="8946541" cy="4639732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CHMS – Central Health Management System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Less documentation of source code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Design Pattern</a:t>
            </a:r>
          </a:p>
          <a:p>
            <a:pPr lvl="1">
              <a:buFont typeface="Arial" charset="0"/>
              <a:buChar char="•"/>
            </a:pPr>
            <a:endParaRPr lang="en-US" altLang="en-US" sz="2200" dirty="0" smtClean="0"/>
          </a:p>
          <a:p>
            <a:r>
              <a:rPr lang="en-US" altLang="en-US" sz="2400" dirty="0" smtClean="0"/>
              <a:t>Laravel Versions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smtClean="0"/>
              <a:t> Differences in the folder structures</a:t>
            </a:r>
          </a:p>
          <a:p>
            <a:pPr marL="457200" lvl="1" indent="0">
              <a:buNone/>
            </a:pPr>
            <a:endParaRPr lang="en-US" altLang="en-US" sz="2200" dirty="0"/>
          </a:p>
          <a:p>
            <a:pPr marL="457200" lvl="1" indent="0">
              <a:buNone/>
            </a:pPr>
            <a:endParaRPr lang="en-US" altLang="en-US" sz="2200" dirty="0" smtClean="0"/>
          </a:p>
          <a:p>
            <a:pPr marL="457200" lvl="1" indent="0">
              <a:buNone/>
            </a:pPr>
            <a:r>
              <a:rPr lang="en-US" altLang="en-US" sz="2200" dirty="0" smtClean="0"/>
              <a:t>But I Love Laravel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51242"/>
          </a:xfrm>
        </p:spPr>
        <p:txBody>
          <a:bodyPr/>
          <a:lstStyle/>
          <a:p>
            <a:r>
              <a:rPr lang="en-US" sz="4800" dirty="0" smtClean="0"/>
              <a:t>Requirement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>
            <a:off x="5211232" y="1435100"/>
            <a:ext cx="1341967" cy="151765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HMS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84036" y="1822541"/>
            <a:ext cx="2095500" cy="1581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50736" y="2041616"/>
            <a:ext cx="15621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2398" y="3403691"/>
            <a:ext cx="2929845" cy="911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HMS</a:t>
            </a:r>
          </a:p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66843" y="1822541"/>
            <a:ext cx="2095500" cy="1581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33543" y="2041616"/>
            <a:ext cx="15621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65205" y="3403691"/>
            <a:ext cx="2929845" cy="911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HMS</a:t>
            </a:r>
          </a:p>
          <a:p>
            <a:pPr algn="ctr"/>
            <a:r>
              <a:rPr lang="en-US" dirty="0" smtClean="0"/>
              <a:t>Hospital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885" y="4484912"/>
            <a:ext cx="1081314" cy="15385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HMS</a:t>
            </a:r>
          </a:p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02514" y="6139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Phone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84036" y="4300246"/>
            <a:ext cx="14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72170" y="4315369"/>
            <a:ext cx="61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PC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14474" y="1908539"/>
            <a:ext cx="1712006" cy="103332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694582" y="1908539"/>
            <a:ext cx="1890314" cy="127535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94582" y="2423886"/>
            <a:ext cx="1447932" cy="97980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94190" y="2423886"/>
            <a:ext cx="1332290" cy="76000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02400" y="3083380"/>
            <a:ext cx="70343" cy="129993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472867">
            <a:off x="3431546" y="1927524"/>
            <a:ext cx="15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Store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9472867">
            <a:off x="3495211" y="2803950"/>
            <a:ext cx="180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Retrieve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106006">
            <a:off x="7005850" y="2186677"/>
            <a:ext cx="15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Store data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2106006">
            <a:off x="6555025" y="3066504"/>
            <a:ext cx="177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Retrieve data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5178470">
            <a:off x="5480674" y="3594533"/>
            <a:ext cx="14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Drugs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51242"/>
          </a:xfrm>
        </p:spPr>
        <p:txBody>
          <a:bodyPr/>
          <a:lstStyle/>
          <a:p>
            <a:r>
              <a:rPr lang="en-US" sz="4800" dirty="0" smtClean="0"/>
              <a:t>Use Case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384986"/>
            <a:ext cx="850900" cy="5715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57" y="1203960"/>
            <a:ext cx="7824397" cy="5566186"/>
          </a:xfrm>
        </p:spPr>
      </p:pic>
    </p:spTree>
    <p:extLst>
      <p:ext uri="{BB962C8B-B14F-4D97-AF65-F5344CB8AC3E}">
        <p14:creationId xmlns:p14="http://schemas.microsoft.com/office/powerpoint/2010/main" val="1382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280</Words>
  <Application>Microsoft Macintosh PowerPoint</Application>
  <PresentationFormat>Widescreen</PresentationFormat>
  <Paragraphs>93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Wingdings</vt:lpstr>
      <vt:lpstr>Wingdings 3</vt:lpstr>
      <vt:lpstr>Arial</vt:lpstr>
      <vt:lpstr>Ion</vt:lpstr>
      <vt:lpstr>Health Management System</vt:lpstr>
      <vt:lpstr>Outline</vt:lpstr>
      <vt:lpstr>Project Description</vt:lpstr>
      <vt:lpstr>Motivation</vt:lpstr>
      <vt:lpstr>Background</vt:lpstr>
      <vt:lpstr>Work Done</vt:lpstr>
      <vt:lpstr>Challenges</vt:lpstr>
      <vt:lpstr>Requirement Analysis</vt:lpstr>
      <vt:lpstr>Use Case</vt:lpstr>
      <vt:lpstr>Implementation Technologies</vt:lpstr>
      <vt:lpstr>DEMO</vt:lpstr>
      <vt:lpstr>Work To Be Done</vt:lpstr>
      <vt:lpstr> 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Fredrick Abayie</dc:creator>
  <cp:lastModifiedBy>Fredrick Abayie</cp:lastModifiedBy>
  <cp:revision>50</cp:revision>
  <dcterms:created xsi:type="dcterms:W3CDTF">2016-02-24T07:16:37Z</dcterms:created>
  <dcterms:modified xsi:type="dcterms:W3CDTF">2016-02-24T12:43:32Z</dcterms:modified>
</cp:coreProperties>
</file>