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9144000" cx="5148075"/>
  <p:notesSz cx="6858000" cy="9144000"/>
  <p:embeddedFontLst>
    <p:embeddedFont>
      <p:font typeface="Amatic SC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16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162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AmaticS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64062" y="685800"/>
            <a:ext cx="193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25d7070d8_0_0:notes"/>
          <p:cNvSpPr/>
          <p:nvPr>
            <p:ph idx="2" type="sldImg"/>
          </p:nvPr>
        </p:nvSpPr>
        <p:spPr>
          <a:xfrm>
            <a:off x="2464036" y="685800"/>
            <a:ext cx="193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25d7070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2464062" y="685800"/>
            <a:ext cx="193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5492" y="1323689"/>
            <a:ext cx="4797000" cy="36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75487" y="5038444"/>
            <a:ext cx="47970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4769997" y="8290163"/>
            <a:ext cx="3090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75487" y="1966444"/>
            <a:ext cx="4797000" cy="34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75487" y="5603956"/>
            <a:ext cx="47970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4769997" y="8290163"/>
            <a:ext cx="3090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4769997" y="8290163"/>
            <a:ext cx="3090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75487" y="3823733"/>
            <a:ext cx="4797000" cy="14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4769997" y="8290163"/>
            <a:ext cx="3090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75487" y="791156"/>
            <a:ext cx="47970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487" y="2048844"/>
            <a:ext cx="47970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769997" y="8290163"/>
            <a:ext cx="3090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75487" y="791156"/>
            <a:ext cx="47970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75487" y="2048844"/>
            <a:ext cx="22518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2720643" y="2048844"/>
            <a:ext cx="22518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4769997" y="8290163"/>
            <a:ext cx="3090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75487" y="791156"/>
            <a:ext cx="47970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4769997" y="8290163"/>
            <a:ext cx="3090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75487" y="987733"/>
            <a:ext cx="1581000" cy="13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75487" y="2470400"/>
            <a:ext cx="1581000" cy="5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4769997" y="8290163"/>
            <a:ext cx="3090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76011" y="800267"/>
            <a:ext cx="3585000" cy="72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4769997" y="8290163"/>
            <a:ext cx="3090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574038" y="44"/>
            <a:ext cx="2574000" cy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49477" y="2192311"/>
            <a:ext cx="2277300" cy="26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49477" y="4983244"/>
            <a:ext cx="2277300" cy="21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2780940" y="1287467"/>
            <a:ext cx="2160300" cy="6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769997" y="8290163"/>
            <a:ext cx="3090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75487" y="7521022"/>
            <a:ext cx="3377400" cy="10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4769997" y="8290163"/>
            <a:ext cx="3090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5487" y="791156"/>
            <a:ext cx="47970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5487" y="2048844"/>
            <a:ext cx="47970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769997" y="8290163"/>
            <a:ext cx="3090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70425"/>
            <a:ext cx="5148075" cy="32735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title"/>
          </p:nvPr>
        </p:nvSpPr>
        <p:spPr>
          <a:xfrm>
            <a:off x="175487" y="791156"/>
            <a:ext cx="47970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4125"/>
                </a:solidFill>
              </a:rPr>
              <a:t>Midnight Blood</a:t>
            </a:r>
            <a:endParaRPr>
              <a:solidFill>
                <a:srgbClr val="CC4125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2661732" y="6155597"/>
            <a:ext cx="2070300" cy="25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99999"/>
                </a:solidFill>
                <a:latin typeface="Amatic SC"/>
                <a:ea typeface="Amatic SC"/>
                <a:cs typeface="Amatic SC"/>
                <a:sym typeface="Amatic SC"/>
              </a:rPr>
              <a:t>Stalk the streets</a:t>
            </a:r>
            <a:endParaRPr b="1" sz="2400">
              <a:solidFill>
                <a:srgbClr val="999999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99999"/>
                </a:solidFill>
                <a:latin typeface="Amatic SC"/>
                <a:ea typeface="Amatic SC"/>
                <a:cs typeface="Amatic SC"/>
                <a:sym typeface="Amatic SC"/>
              </a:rPr>
              <a:t> hunting unwitting villagers,</a:t>
            </a:r>
            <a:endParaRPr b="1" sz="2400">
              <a:solidFill>
                <a:srgbClr val="999999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99999"/>
                </a:solidFill>
                <a:latin typeface="Amatic SC"/>
                <a:ea typeface="Amatic SC"/>
                <a:cs typeface="Amatic SC"/>
                <a:sym typeface="Amatic SC"/>
              </a:rPr>
              <a:t>Before the rising sun</a:t>
            </a:r>
            <a:endParaRPr b="1" sz="2400">
              <a:solidFill>
                <a:srgbClr val="999999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99999"/>
                </a:solidFill>
                <a:latin typeface="Amatic SC"/>
                <a:ea typeface="Amatic SC"/>
                <a:cs typeface="Amatic SC"/>
                <a:sym typeface="Amatic SC"/>
              </a:rPr>
              <a:t> foils your reign of carnage!</a:t>
            </a:r>
            <a:endParaRPr sz="6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549" y="2664405"/>
            <a:ext cx="4797000" cy="3081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8672" y="6746600"/>
            <a:ext cx="2574049" cy="24846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175550" y="2569425"/>
            <a:ext cx="4762500" cy="14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Amatic SC"/>
                <a:ea typeface="Amatic SC"/>
                <a:cs typeface="Amatic SC"/>
                <a:sym typeface="Amatic SC"/>
              </a:rPr>
              <a:t>stalk</a:t>
            </a:r>
            <a:r>
              <a:rPr lang="en">
                <a:solidFill>
                  <a:srgbClr val="999999"/>
                </a:solidFill>
                <a:latin typeface="Amatic SC"/>
                <a:ea typeface="Amatic SC"/>
                <a:cs typeface="Amatic SC"/>
                <a:sym typeface="Amatic SC"/>
              </a:rPr>
              <a:t> the streets at night hunting your </a:t>
            </a:r>
            <a:r>
              <a:rPr lang="en">
                <a:solidFill>
                  <a:srgbClr val="999999"/>
                </a:solidFill>
                <a:latin typeface="Amatic SC"/>
                <a:ea typeface="Amatic SC"/>
                <a:cs typeface="Amatic SC"/>
                <a:sym typeface="Amatic SC"/>
              </a:rPr>
              <a:t>prey!</a:t>
            </a:r>
            <a:r>
              <a:rPr lang="en">
                <a:solidFill>
                  <a:srgbClr val="999999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endParaRPr>
              <a:solidFill>
                <a:srgbClr val="999999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Amatic SC"/>
                <a:ea typeface="Amatic SC"/>
                <a:cs typeface="Amatic SC"/>
                <a:sym typeface="Amatic SC"/>
              </a:rPr>
              <a:t>How many nights will you survive ?</a:t>
            </a:r>
            <a:endParaRPr>
              <a:solidFill>
                <a:srgbClr val="999999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109175" y="6526100"/>
            <a:ext cx="4762500" cy="22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Amatic SC"/>
                <a:ea typeface="Amatic SC"/>
                <a:cs typeface="Amatic SC"/>
                <a:sym typeface="Amatic SC"/>
              </a:rPr>
              <a:t>Beware!</a:t>
            </a:r>
            <a:endParaRPr>
              <a:solidFill>
                <a:srgbClr val="999999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Amatic SC"/>
                <a:ea typeface="Amatic SC"/>
                <a:cs typeface="Amatic SC"/>
                <a:sym typeface="Amatic SC"/>
              </a:rPr>
              <a:t> if someone </a:t>
            </a:r>
            <a:r>
              <a:rPr lang="en">
                <a:solidFill>
                  <a:srgbClr val="999999"/>
                </a:solidFill>
                <a:latin typeface="Amatic SC"/>
                <a:ea typeface="Amatic SC"/>
                <a:cs typeface="Amatic SC"/>
                <a:sym typeface="Amatic SC"/>
              </a:rPr>
              <a:t>sees</a:t>
            </a:r>
            <a:r>
              <a:rPr lang="en">
                <a:solidFill>
                  <a:srgbClr val="999999"/>
                </a:solidFill>
                <a:latin typeface="Amatic SC"/>
                <a:ea typeface="Amatic SC"/>
                <a:cs typeface="Amatic SC"/>
                <a:sym typeface="Amatic SC"/>
              </a:rPr>
              <a:t> you</a:t>
            </a:r>
            <a:endParaRPr>
              <a:solidFill>
                <a:srgbClr val="999999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Amatic SC"/>
                <a:ea typeface="Amatic SC"/>
                <a:cs typeface="Amatic SC"/>
                <a:sym typeface="Amatic SC"/>
              </a:rPr>
              <a:t>the </a:t>
            </a:r>
            <a:r>
              <a:rPr lang="en">
                <a:solidFill>
                  <a:srgbClr val="999999"/>
                </a:solidFill>
                <a:latin typeface="Amatic SC"/>
                <a:ea typeface="Amatic SC"/>
                <a:cs typeface="Amatic SC"/>
                <a:sym typeface="Amatic SC"/>
              </a:rPr>
              <a:t>authorities</a:t>
            </a:r>
            <a:r>
              <a:rPr lang="en">
                <a:solidFill>
                  <a:srgbClr val="999999"/>
                </a:solidFill>
                <a:latin typeface="Amatic SC"/>
                <a:ea typeface="Amatic SC"/>
                <a:cs typeface="Amatic SC"/>
                <a:sym typeface="Amatic SC"/>
              </a:rPr>
              <a:t> will come running! </a:t>
            </a:r>
            <a:endParaRPr>
              <a:solidFill>
                <a:srgbClr val="999999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838" y="382825"/>
            <a:ext cx="4629827" cy="21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323" y="4077475"/>
            <a:ext cx="1609575" cy="239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50160" y="4141415"/>
            <a:ext cx="2130586" cy="226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