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1"/>
  </p:notesMasterIdLst>
  <p:sldIdLst>
    <p:sldId id="256" r:id="rId5"/>
    <p:sldId id="284" r:id="rId6"/>
    <p:sldId id="285" r:id="rId7"/>
    <p:sldId id="286" r:id="rId8"/>
    <p:sldId id="287"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54A8"/>
    <a:srgbClr val="0066CC"/>
    <a:srgbClr val="003399"/>
    <a:srgbClr val="336600"/>
    <a:srgbClr val="669900"/>
    <a:srgbClr val="960000"/>
    <a:srgbClr val="CC0000"/>
    <a:srgbClr val="B7F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E0DD6-178B-3331-B90F-1D7C002F8864}" v="8" dt="2020-11-01T22:24:51.240"/>
    <p1510:client id="{C5893284-3911-4C90-9C8B-CBEAC606AD4B}" v="1016" dt="2020-10-21T05:14:05.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905"/>
  </p:normalViewPr>
  <p:slideViewPr>
    <p:cSldViewPr snapToGrid="0">
      <p:cViewPr varScale="1">
        <p:scale>
          <a:sx n="133" d="100"/>
          <a:sy n="133" d="100"/>
        </p:scale>
        <p:origin x="1338" y="12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AB04-D863-484C-868A-0750EDDBDAAB}" type="datetimeFigureOut">
              <a:rPr lang="en-AU" smtClean="0"/>
              <a:t>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2A4EE-5BE5-4F3A-8716-BA4D5A137167}" type="slidenum">
              <a:rPr lang="en-AU" smtClean="0"/>
              <a:t>‹#›</a:t>
            </a:fld>
            <a:endParaRPr lang="en-AU"/>
          </a:p>
        </p:txBody>
      </p:sp>
    </p:spTree>
    <p:extLst>
      <p:ext uri="{BB962C8B-B14F-4D97-AF65-F5344CB8AC3E}">
        <p14:creationId xmlns:p14="http://schemas.microsoft.com/office/powerpoint/2010/main" val="365493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cs typeface="Calibri"/>
            </a:endParaRPr>
          </a:p>
        </p:txBody>
      </p:sp>
      <p:sp>
        <p:nvSpPr>
          <p:cNvPr id="4" name="Slide Number Placeholder 3"/>
          <p:cNvSpPr>
            <a:spLocks noGrp="1"/>
          </p:cNvSpPr>
          <p:nvPr>
            <p:ph type="sldNum" sz="quarter" idx="10"/>
          </p:nvPr>
        </p:nvSpPr>
        <p:spPr/>
        <p:txBody>
          <a:bodyPr/>
          <a:lstStyle/>
          <a:p>
            <a:fld id="{9E92A4EE-5BE5-4F3A-8716-BA4D5A137167}" type="slidenum">
              <a:rPr lang="en-AU" smtClean="0"/>
              <a:t>1</a:t>
            </a:fld>
            <a:endParaRPr lang="en-AU"/>
          </a:p>
        </p:txBody>
      </p:sp>
    </p:spTree>
    <p:extLst>
      <p:ext uri="{BB962C8B-B14F-4D97-AF65-F5344CB8AC3E}">
        <p14:creationId xmlns:p14="http://schemas.microsoft.com/office/powerpoint/2010/main" val="11234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AU" dirty="0"/>
              <a:t>Stalking added during interview.</a:t>
            </a:r>
          </a:p>
        </p:txBody>
      </p:sp>
      <p:sp>
        <p:nvSpPr>
          <p:cNvPr id="182" name="Shape 1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89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AU" dirty="0"/>
              <a:t>Gameplay related image requested by </a:t>
            </a:r>
            <a:r>
              <a:rPr lang="en-AU" dirty="0" err="1"/>
              <a:t>jared</a:t>
            </a:r>
            <a:r>
              <a:rPr lang="en-AU" dirty="0"/>
              <a:t> in interview.</a:t>
            </a:r>
          </a:p>
        </p:txBody>
      </p:sp>
      <p:sp>
        <p:nvSpPr>
          <p:cNvPr id="182" name="Shape 1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1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AU" dirty="0"/>
              <a:t>Arcade feel corrected from arcade scores, less misleading. (from </a:t>
            </a:r>
            <a:r>
              <a:rPr lang="en-AU" dirty="0" err="1"/>
              <a:t>jared</a:t>
            </a:r>
            <a:r>
              <a:rPr lang="en-AU" dirty="0"/>
              <a:t> interview)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Arcade feel removed. Leaves more room for creativity. (from </a:t>
            </a:r>
            <a:r>
              <a:rPr lang="en-AU" dirty="0" err="1"/>
              <a:t>jared</a:t>
            </a:r>
            <a:r>
              <a:rPr lang="en-AU" dirty="0"/>
              <a:t> interview)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Stalking prey added during interview.</a:t>
            </a:r>
          </a:p>
          <a:p>
            <a:pPr lvl="0" rtl="0">
              <a:spcBef>
                <a:spcPts val="0"/>
              </a:spcBef>
              <a:buNone/>
            </a:pPr>
            <a:endParaRPr lang="en-AU" dirty="0"/>
          </a:p>
        </p:txBody>
      </p:sp>
      <p:sp>
        <p:nvSpPr>
          <p:cNvPr id="182" name="Shape 1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74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lang="en-AU" dirty="0"/>
          </a:p>
        </p:txBody>
      </p:sp>
      <p:sp>
        <p:nvSpPr>
          <p:cNvPr id="182" name="Shape 1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9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cs typeface="Calibri"/>
            </a:endParaRPr>
          </a:p>
        </p:txBody>
      </p:sp>
      <p:sp>
        <p:nvSpPr>
          <p:cNvPr id="4" name="Slide Number Placeholder 3"/>
          <p:cNvSpPr>
            <a:spLocks noGrp="1"/>
          </p:cNvSpPr>
          <p:nvPr>
            <p:ph type="sldNum" sz="quarter" idx="10"/>
          </p:nvPr>
        </p:nvSpPr>
        <p:spPr/>
        <p:txBody>
          <a:bodyPr/>
          <a:lstStyle/>
          <a:p>
            <a:fld id="{9E92A4EE-5BE5-4F3A-8716-BA4D5A137167}" type="slidenum">
              <a:rPr lang="en-AU" smtClean="0"/>
              <a:t>6</a:t>
            </a:fld>
            <a:endParaRPr lang="en-AU"/>
          </a:p>
        </p:txBody>
      </p:sp>
    </p:spTree>
    <p:extLst>
      <p:ext uri="{BB962C8B-B14F-4D97-AF65-F5344CB8AC3E}">
        <p14:creationId xmlns:p14="http://schemas.microsoft.com/office/powerpoint/2010/main" val="178828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0646C3-9157-4B24-BEFC-83E38344750A}" type="datetimeFigureOut">
              <a:rPr lang="en-AU" smtClean="0"/>
              <a:t>2/11/2020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108773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646C3-9157-4B24-BEFC-83E38344750A}" type="datetimeFigureOut">
              <a:rPr lang="en-AU" smtClean="0"/>
              <a:t>2/11/2020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358127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646C3-9157-4B24-BEFC-83E38344750A}" type="datetimeFigureOut">
              <a:rPr lang="en-AU" smtClean="0"/>
              <a:t>2/11/2020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2325630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Picture with Caption">
    <p:spTree>
      <p:nvGrpSpPr>
        <p:cNvPr id="1" name="Shape 24"/>
        <p:cNvGrpSpPr/>
        <p:nvPr/>
      </p:nvGrpSpPr>
      <p:grpSpPr>
        <a:xfrm>
          <a:off x="0" y="0"/>
          <a:ext cx="0" cy="0"/>
          <a:chOff x="0" y="0"/>
          <a:chExt cx="0" cy="0"/>
        </a:xfrm>
      </p:grpSpPr>
      <p:sp>
        <p:nvSpPr>
          <p:cNvPr id="25" name="Shape 25"/>
          <p:cNvSpPr>
            <a:spLocks noGrp="1"/>
          </p:cNvSpPr>
          <p:nvPr>
            <p:ph type="pic" idx="2"/>
          </p:nvPr>
        </p:nvSpPr>
        <p:spPr>
          <a:xfrm>
            <a:off x="431371" y="1604797"/>
            <a:ext cx="7315200" cy="4992400"/>
          </a:xfrm>
          <a:prstGeom prst="rect">
            <a:avLst/>
          </a:prstGeom>
          <a:noFill/>
          <a:ln>
            <a:noFill/>
          </a:ln>
        </p:spPr>
        <p:txBody>
          <a:bodyPr lIns="91425" tIns="91425" rIns="91425" bIns="91425" anchor="t" anchorCtr="0"/>
          <a:lstStyle>
            <a:lvl1pPr marL="0" marR="0" lvl="0" indent="0" algn="l" rtl="0">
              <a:spcBef>
                <a:spcPts val="853"/>
              </a:spcBef>
              <a:buClr>
                <a:srgbClr val="92D050"/>
              </a:buClr>
              <a:buFont typeface="Arial"/>
              <a:buNone/>
              <a:defRPr sz="4267" b="0" i="0" u="none" strike="noStrike" cap="none">
                <a:solidFill>
                  <a:schemeClr val="lt1"/>
                </a:solidFill>
                <a:latin typeface="Arial"/>
                <a:ea typeface="Arial"/>
                <a:cs typeface="Arial"/>
                <a:sym typeface="Arial"/>
              </a:defRPr>
            </a:lvl1pPr>
            <a:lvl2pPr marL="609585" marR="0" lvl="1" indent="0" algn="l" rtl="0">
              <a:spcBef>
                <a:spcPts val="747"/>
              </a:spcBef>
              <a:buClr>
                <a:srgbClr val="00B0F0"/>
              </a:buClr>
              <a:buFont typeface="Arial"/>
              <a:buNone/>
              <a:defRPr sz="3733" b="0" i="0" u="none" strike="noStrike" cap="none">
                <a:solidFill>
                  <a:schemeClr val="lt1"/>
                </a:solidFill>
                <a:latin typeface="Arial"/>
                <a:ea typeface="Arial"/>
                <a:cs typeface="Arial"/>
                <a:sym typeface="Arial"/>
              </a:defRPr>
            </a:lvl2pPr>
            <a:lvl3pPr marL="1219170" marR="0" lvl="2" indent="0" algn="l" rtl="0">
              <a:spcBef>
                <a:spcPts val="640"/>
              </a:spcBef>
              <a:buClr>
                <a:schemeClr val="lt1"/>
              </a:buClr>
              <a:buFont typeface="Arial"/>
              <a:buNone/>
              <a:defRPr sz="3200" b="0" i="0" u="none" strike="noStrike" cap="none">
                <a:solidFill>
                  <a:schemeClr val="lt1"/>
                </a:solidFill>
                <a:latin typeface="Arial"/>
                <a:ea typeface="Arial"/>
                <a:cs typeface="Arial"/>
                <a:sym typeface="Arial"/>
              </a:defRPr>
            </a:lvl3pPr>
            <a:lvl4pPr marL="1828754" marR="0" lvl="3" indent="0" algn="l" rtl="0">
              <a:spcBef>
                <a:spcPts val="533"/>
              </a:spcBef>
              <a:buClr>
                <a:schemeClr val="lt1"/>
              </a:buClr>
              <a:buFont typeface="Arial"/>
              <a:buNone/>
              <a:defRPr sz="2667" b="0" i="0" u="none" strike="noStrike" cap="none">
                <a:solidFill>
                  <a:schemeClr val="lt1"/>
                </a:solidFill>
                <a:latin typeface="Arial"/>
                <a:ea typeface="Arial"/>
                <a:cs typeface="Arial"/>
                <a:sym typeface="Arial"/>
              </a:defRPr>
            </a:lvl4pPr>
            <a:lvl5pPr marL="2438339" marR="0" lvl="4" indent="0" algn="l" rtl="0">
              <a:spcBef>
                <a:spcPts val="533"/>
              </a:spcBef>
              <a:buClr>
                <a:schemeClr val="lt1"/>
              </a:buClr>
              <a:buFont typeface="Arial"/>
              <a:buNone/>
              <a:defRPr sz="2667" b="0" i="0" u="none" strike="noStrike" cap="none">
                <a:solidFill>
                  <a:schemeClr val="lt1"/>
                </a:solidFill>
                <a:latin typeface="Arial"/>
                <a:ea typeface="Arial"/>
                <a:cs typeface="Arial"/>
                <a:sym typeface="Arial"/>
              </a:defRPr>
            </a:lvl5pPr>
            <a:lvl6pPr marL="3047924" marR="0" lvl="5" indent="0" algn="l" rtl="0">
              <a:spcBef>
                <a:spcPts val="533"/>
              </a:spcBef>
              <a:buClr>
                <a:schemeClr val="dk1"/>
              </a:buClr>
              <a:buFont typeface="Arial"/>
              <a:buNone/>
              <a:defRPr sz="2667" b="0" i="0" u="none" strike="noStrike" cap="none">
                <a:solidFill>
                  <a:schemeClr val="dk1"/>
                </a:solidFill>
                <a:latin typeface="Calibri"/>
                <a:ea typeface="Calibri"/>
                <a:cs typeface="Calibri"/>
                <a:sym typeface="Calibri"/>
              </a:defRPr>
            </a:lvl6pPr>
            <a:lvl7pPr marL="3657509" marR="0" lvl="6" indent="0" algn="l" rtl="0">
              <a:spcBef>
                <a:spcPts val="533"/>
              </a:spcBef>
              <a:buClr>
                <a:schemeClr val="dk1"/>
              </a:buClr>
              <a:buFont typeface="Arial"/>
              <a:buNone/>
              <a:defRPr sz="2667" b="0" i="0" u="none" strike="noStrike" cap="none">
                <a:solidFill>
                  <a:schemeClr val="dk1"/>
                </a:solidFill>
                <a:latin typeface="Calibri"/>
                <a:ea typeface="Calibri"/>
                <a:cs typeface="Calibri"/>
                <a:sym typeface="Calibri"/>
              </a:defRPr>
            </a:lvl7pPr>
            <a:lvl8pPr marL="4267093" marR="0" lvl="7" indent="0" algn="l" rtl="0">
              <a:spcBef>
                <a:spcPts val="533"/>
              </a:spcBef>
              <a:buClr>
                <a:schemeClr val="dk1"/>
              </a:buClr>
              <a:buFont typeface="Arial"/>
              <a:buNone/>
              <a:defRPr sz="2667" b="0" i="0" u="none" strike="noStrike" cap="none">
                <a:solidFill>
                  <a:schemeClr val="dk1"/>
                </a:solidFill>
                <a:latin typeface="Calibri"/>
                <a:ea typeface="Calibri"/>
                <a:cs typeface="Calibri"/>
                <a:sym typeface="Calibri"/>
              </a:defRPr>
            </a:lvl8pPr>
            <a:lvl9pPr marL="4876678" marR="0" lvl="8" indent="0" algn="l" rtl="0">
              <a:spcBef>
                <a:spcPts val="533"/>
              </a:spcBef>
              <a:buClr>
                <a:schemeClr val="dk1"/>
              </a:buClr>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1"/>
          </p:nvPr>
        </p:nvSpPr>
        <p:spPr>
          <a:xfrm>
            <a:off x="7933995" y="1604797"/>
            <a:ext cx="3648400" cy="3776800"/>
          </a:xfrm>
          <a:prstGeom prst="rect">
            <a:avLst/>
          </a:prstGeom>
          <a:noFill/>
          <a:ln>
            <a:noFill/>
          </a:ln>
        </p:spPr>
        <p:txBody>
          <a:bodyPr lIns="91425" tIns="91425" rIns="91425" bIns="91425" anchor="t" anchorCtr="0"/>
          <a:lstStyle>
            <a:lvl1pPr marL="0" marR="0" lvl="0" indent="0" algn="l" rtl="0">
              <a:spcBef>
                <a:spcPts val="480"/>
              </a:spcBef>
              <a:buClr>
                <a:srgbClr val="92D050"/>
              </a:buClr>
              <a:buFont typeface="Arial"/>
              <a:buNone/>
              <a:defRPr sz="2400" b="0" i="0" u="none" strike="noStrike" cap="none">
                <a:solidFill>
                  <a:schemeClr val="lt1"/>
                </a:solidFill>
                <a:latin typeface="Arial"/>
                <a:ea typeface="Arial"/>
                <a:cs typeface="Arial"/>
                <a:sym typeface="Arial"/>
              </a:defRPr>
            </a:lvl1pPr>
            <a:lvl2pPr marL="609585" marR="0" lvl="1" indent="0" algn="l" rtl="0">
              <a:spcBef>
                <a:spcPts val="320"/>
              </a:spcBef>
              <a:buClr>
                <a:srgbClr val="00B0F0"/>
              </a:buClr>
              <a:buFont typeface="Arial"/>
              <a:buNone/>
              <a:defRPr sz="1600" b="0" i="0" u="none" strike="noStrike" cap="none">
                <a:solidFill>
                  <a:schemeClr val="lt1"/>
                </a:solidFill>
                <a:latin typeface="Arial"/>
                <a:ea typeface="Arial"/>
                <a:cs typeface="Arial"/>
                <a:sym typeface="Arial"/>
              </a:defRPr>
            </a:lvl2pPr>
            <a:lvl3pPr marL="1219170" marR="0" lvl="2" indent="0" algn="l" rtl="0">
              <a:spcBef>
                <a:spcPts val="267"/>
              </a:spcBef>
              <a:buClr>
                <a:schemeClr val="lt1"/>
              </a:buClr>
              <a:buFont typeface="Arial"/>
              <a:buNone/>
              <a:defRPr sz="1333" b="0" i="0" u="none" strike="noStrike" cap="none">
                <a:solidFill>
                  <a:schemeClr val="lt1"/>
                </a:solidFill>
                <a:latin typeface="Arial"/>
                <a:ea typeface="Arial"/>
                <a:cs typeface="Arial"/>
                <a:sym typeface="Arial"/>
              </a:defRPr>
            </a:lvl3pPr>
            <a:lvl4pPr marL="1828754" marR="0" lvl="3" indent="0" algn="l" rtl="0">
              <a:spcBef>
                <a:spcPts val="240"/>
              </a:spcBef>
              <a:buClr>
                <a:schemeClr val="lt1"/>
              </a:buClr>
              <a:buFont typeface="Arial"/>
              <a:buNone/>
              <a:defRPr sz="1200" b="0" i="0" u="none" strike="noStrike" cap="none">
                <a:solidFill>
                  <a:schemeClr val="lt1"/>
                </a:solidFill>
                <a:latin typeface="Arial"/>
                <a:ea typeface="Arial"/>
                <a:cs typeface="Arial"/>
                <a:sym typeface="Arial"/>
              </a:defRPr>
            </a:lvl4pPr>
            <a:lvl5pPr marL="2438339" marR="0" lvl="4" indent="0" algn="l" rtl="0">
              <a:spcBef>
                <a:spcPts val="240"/>
              </a:spcBef>
              <a:buClr>
                <a:schemeClr val="lt1"/>
              </a:buClr>
              <a:buFont typeface="Arial"/>
              <a:buNone/>
              <a:defRPr sz="1200" b="0" i="0" u="none" strike="noStrike" cap="none">
                <a:solidFill>
                  <a:schemeClr val="lt1"/>
                </a:solidFill>
                <a:latin typeface="Arial"/>
                <a:ea typeface="Arial"/>
                <a:cs typeface="Arial"/>
                <a:sym typeface="Arial"/>
              </a:defRPr>
            </a:lvl5pPr>
            <a:lvl6pPr marL="3047924" marR="0" lvl="5"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6pPr>
            <a:lvl7pPr marL="3657509" marR="0" lvl="6"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7pPr>
            <a:lvl8pPr marL="4267093" marR="0" lvl="7"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8pPr>
            <a:lvl9pPr marL="4876678" marR="0" lvl="8"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title"/>
          </p:nvPr>
        </p:nvSpPr>
        <p:spPr>
          <a:xfrm>
            <a:off x="431371" y="274639"/>
            <a:ext cx="11151200" cy="1143200"/>
          </a:xfrm>
          <a:prstGeom prst="rect">
            <a:avLst/>
          </a:prstGeom>
          <a:noFill/>
          <a:ln>
            <a:noFill/>
          </a:ln>
        </p:spPr>
        <p:txBody>
          <a:bodyPr lIns="91425" tIns="91425" rIns="91425" bIns="91425" anchor="ctr" anchorCtr="0"/>
          <a:lstStyle>
            <a:lvl1pPr marL="0" marR="0" lvl="0" indent="0" algn="l" rtl="0">
              <a:spcBef>
                <a:spcPts val="0"/>
              </a:spcBef>
              <a:buClr>
                <a:srgbClr val="00B0F0"/>
              </a:buClr>
              <a:buFont typeface="Arial"/>
              <a:buNone/>
              <a:defRPr sz="4800" b="0" i="0" u="none" strike="noStrike" cap="none">
                <a:solidFill>
                  <a:srgbClr val="00B0F0"/>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spTree>
    <p:extLst>
      <p:ext uri="{BB962C8B-B14F-4D97-AF65-F5344CB8AC3E}">
        <p14:creationId xmlns:p14="http://schemas.microsoft.com/office/powerpoint/2010/main" val="267447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646C3-9157-4B24-BEFC-83E38344750A}" type="datetimeFigureOut">
              <a:rPr lang="en-AU" smtClean="0"/>
              <a:t>2/11/2020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239734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646C3-9157-4B24-BEFC-83E38344750A}" type="datetimeFigureOut">
              <a:rPr lang="en-AU" smtClean="0"/>
              <a:t>2/11/2020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15622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646C3-9157-4B24-BEFC-83E38344750A}" type="datetimeFigureOut">
              <a:rPr lang="en-AU" smtClean="0"/>
              <a:t>2/11/2020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39886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646C3-9157-4B24-BEFC-83E38344750A}" type="datetimeFigureOut">
              <a:rPr lang="en-AU" smtClean="0"/>
              <a:t>2/11/2020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71159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646C3-9157-4B24-BEFC-83E38344750A}" type="datetimeFigureOut">
              <a:rPr lang="en-AU" smtClean="0"/>
              <a:t>2/11/2020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100742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646C3-9157-4B24-BEFC-83E38344750A}" type="datetimeFigureOut">
              <a:rPr lang="en-AU" smtClean="0"/>
              <a:t>2/11/2020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209035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646C3-9157-4B24-BEFC-83E38344750A}" type="datetimeFigureOut">
              <a:rPr lang="en-AU" smtClean="0"/>
              <a:t>2/11/2020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2296288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646C3-9157-4B24-BEFC-83E38344750A}" type="datetimeFigureOut">
              <a:rPr lang="en-AU" smtClean="0"/>
              <a:t>2/11/2020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85DC265-50D9-49C9-A006-516F07AEBB54}" type="slidenum">
              <a:rPr lang="en-AU" smtClean="0"/>
              <a:t>‹#›</a:t>
            </a:fld>
            <a:endParaRPr lang="en-AU"/>
          </a:p>
        </p:txBody>
      </p:sp>
    </p:spTree>
    <p:extLst>
      <p:ext uri="{BB962C8B-B14F-4D97-AF65-F5344CB8AC3E}">
        <p14:creationId xmlns:p14="http://schemas.microsoft.com/office/powerpoint/2010/main" val="266853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646C3-9157-4B24-BEFC-83E38344750A}" type="datetimeFigureOut">
              <a:rPr lang="en-AU" smtClean="0"/>
              <a:t>2/11/2020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DC265-50D9-49C9-A006-516F07AEBB54}" type="slidenum">
              <a:rPr lang="en-AU" smtClean="0"/>
              <a:t>‹#›</a:t>
            </a:fld>
            <a:endParaRPr lang="en-AU"/>
          </a:p>
        </p:txBody>
      </p:sp>
    </p:spTree>
    <p:extLst>
      <p:ext uri="{BB962C8B-B14F-4D97-AF65-F5344CB8AC3E}">
        <p14:creationId xmlns:p14="http://schemas.microsoft.com/office/powerpoint/2010/main" val="427489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Ultra Slow Motion Ground Explosion Stock Footage Video (100% Royalty-free)  24452351 | Shutterstock">
            <a:extLst>
              <a:ext uri="{FF2B5EF4-FFF2-40B4-BE49-F238E27FC236}">
                <a16:creationId xmlns:a16="http://schemas.microsoft.com/office/drawing/2014/main" id="{0F343505-60BB-4421-B2F1-AEDFC480AB5F}"/>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6375" r="-1" b="8006"/>
          <a:stretch/>
        </p:blipFill>
        <p:spPr bwMode="auto">
          <a:xfrm>
            <a:off x="4547937" y="-5"/>
            <a:ext cx="7644062" cy="3681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lloween Jack O Lanterns | 3D Models and 3D Software by Daz 3D">
            <a:extLst>
              <a:ext uri="{FF2B5EF4-FFF2-40B4-BE49-F238E27FC236}">
                <a16:creationId xmlns:a16="http://schemas.microsoft.com/office/drawing/2014/main" id="{1DFC962E-34ED-49D6-A9DD-CD8F57CDD93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9542" r="-2" b="18460"/>
          <a:stretch/>
        </p:blipFill>
        <p:spPr bwMode="auto">
          <a:xfrm>
            <a:off x="4547938" y="3681409"/>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447B2-7999-4147-9723-2618ADEBCA1C}"/>
              </a:ext>
            </a:extLst>
          </p:cNvPr>
          <p:cNvSpPr txBox="1">
            <a:spLocks/>
          </p:cNvSpPr>
          <p:nvPr/>
        </p:nvSpPr>
        <p:spPr>
          <a:xfrm>
            <a:off x="838200" y="1115219"/>
            <a:ext cx="5395912" cy="2387600"/>
          </a:xfrm>
          <a:prstGeom prst="rect">
            <a:avLst/>
          </a:prstGeom>
        </p:spPr>
        <p:txBody>
          <a:bodyPr vert="horz" lIns="91440" tIns="45720" rIns="91440" bIns="45720" rtlCol="0" anchor="b">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lnSpc>
                <a:spcPct val="90000"/>
              </a:lnSpc>
              <a:spcBef>
                <a:spcPct val="0"/>
              </a:spcBef>
              <a:spcAft>
                <a:spcPts val="600"/>
              </a:spcAft>
            </a:pPr>
            <a:r>
              <a:rPr lang="en-US" sz="5000" b="1" kern="1200">
                <a:solidFill>
                  <a:schemeClr val="bg1"/>
                </a:solidFill>
                <a:latin typeface="+mj-lt"/>
                <a:ea typeface="+mj-ea"/>
                <a:cs typeface="+mj-cs"/>
              </a:rPr>
              <a:t>Game Proposal</a:t>
            </a:r>
          </a:p>
        </p:txBody>
      </p:sp>
      <p:cxnSp>
        <p:nvCxnSpPr>
          <p:cNvPr id="77" name="Straight Connector 7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7B816A5-E1F2-4384-A8CC-306FC07EAB3B}"/>
              </a:ext>
            </a:extLst>
          </p:cNvPr>
          <p:cNvSpPr/>
          <p:nvPr/>
        </p:nvSpPr>
        <p:spPr>
          <a:xfrm>
            <a:off x="937658" y="1216892"/>
            <a:ext cx="10116928" cy="646331"/>
          </a:xfrm>
          <a:prstGeom prst="rect">
            <a:avLst/>
          </a:prstGeom>
        </p:spPr>
        <p:txBody>
          <a:bodyPr wrap="square">
            <a:spAutoFit/>
          </a:bodyPr>
          <a:lstStyle/>
          <a:p>
            <a:pPr algn="ctr">
              <a:spcAft>
                <a:spcPts val="600"/>
              </a:spcAft>
            </a:pPr>
            <a:br>
              <a:rPr lang="en-AU" dirty="0"/>
            </a:br>
            <a:endParaRPr lang="en-US"/>
          </a:p>
        </p:txBody>
      </p:sp>
      <p:sp>
        <p:nvSpPr>
          <p:cNvPr id="5" name="Rectangle 4">
            <a:extLst>
              <a:ext uri="{FF2B5EF4-FFF2-40B4-BE49-F238E27FC236}">
                <a16:creationId xmlns:a16="http://schemas.microsoft.com/office/drawing/2014/main" id="{57E87048-E794-4FE2-867D-5FA7226B2D1A}"/>
              </a:ext>
            </a:extLst>
          </p:cNvPr>
          <p:cNvSpPr/>
          <p:nvPr/>
        </p:nvSpPr>
        <p:spPr>
          <a:xfrm>
            <a:off x="1140290" y="1803038"/>
            <a:ext cx="10116928" cy="646331"/>
          </a:xfrm>
          <a:prstGeom prst="rect">
            <a:avLst/>
          </a:prstGeom>
        </p:spPr>
        <p:txBody>
          <a:bodyPr wrap="square">
            <a:spAutoFit/>
          </a:bodyPr>
          <a:lstStyle/>
          <a:p>
            <a:pPr algn="ctr">
              <a:spcAft>
                <a:spcPts val="600"/>
              </a:spcAft>
            </a:pPr>
            <a:br>
              <a:rPr lang="en-AU" dirty="0"/>
            </a:br>
            <a:r>
              <a:rPr lang="en-AU" dirty="0">
                <a:solidFill>
                  <a:schemeClr val="bg1"/>
                </a:solidFill>
              </a:rPr>
              <a:t>Fred</a:t>
            </a:r>
            <a:endParaRPr lang="en-US">
              <a:solidFill>
                <a:schemeClr val="bg1"/>
              </a:solidFill>
            </a:endParaRPr>
          </a:p>
        </p:txBody>
      </p:sp>
      <p:sp>
        <p:nvSpPr>
          <p:cNvPr id="3" name="Rectangle 2">
            <a:extLst>
              <a:ext uri="{FF2B5EF4-FFF2-40B4-BE49-F238E27FC236}">
                <a16:creationId xmlns:a16="http://schemas.microsoft.com/office/drawing/2014/main" id="{90088EB2-71D7-4383-A3BE-8133339771FF}"/>
              </a:ext>
            </a:extLst>
          </p:cNvPr>
          <p:cNvSpPr/>
          <p:nvPr/>
        </p:nvSpPr>
        <p:spPr>
          <a:xfrm>
            <a:off x="4792250" y="1540057"/>
            <a:ext cx="2813014" cy="584775"/>
          </a:xfrm>
          <a:prstGeom prst="rect">
            <a:avLst/>
          </a:prstGeom>
        </p:spPr>
        <p:txBody>
          <a:bodyPr wrap="none">
            <a:spAutoFit/>
          </a:bodyPr>
          <a:lstStyle/>
          <a:p>
            <a:pPr algn="ctr">
              <a:spcAft>
                <a:spcPts val="600"/>
              </a:spcAft>
            </a:pPr>
            <a:r>
              <a:rPr lang="en-AU" sz="3200" b="1" dirty="0">
                <a:solidFill>
                  <a:schemeClr val="bg1"/>
                </a:solidFill>
                <a:cs typeface="Calibri"/>
              </a:rPr>
              <a:t>Midnight Blood</a:t>
            </a:r>
            <a:endParaRPr lang="en-US" sz="3200">
              <a:solidFill>
                <a:schemeClr val="bg1"/>
              </a:solidFill>
            </a:endParaRPr>
          </a:p>
        </p:txBody>
      </p:sp>
    </p:spTree>
    <p:extLst>
      <p:ext uri="{BB962C8B-B14F-4D97-AF65-F5344CB8AC3E}">
        <p14:creationId xmlns:p14="http://schemas.microsoft.com/office/powerpoint/2010/main" val="175458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8" name="Title 1">
            <a:extLst>
              <a:ext uri="{FF2B5EF4-FFF2-40B4-BE49-F238E27FC236}">
                <a16:creationId xmlns:a16="http://schemas.microsoft.com/office/drawing/2014/main" id="{A73E2CFA-51F6-8840-9669-BAFF2FF34881}"/>
              </a:ext>
            </a:extLst>
          </p:cNvPr>
          <p:cNvSpPr txBox="1">
            <a:spLocks/>
          </p:cNvSpPr>
          <p:nvPr/>
        </p:nvSpPr>
        <p:spPr>
          <a:xfrm>
            <a:off x="703470" y="109129"/>
            <a:ext cx="11110841" cy="1143000"/>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4800" kern="1200">
                <a:solidFill>
                  <a:srgbClr val="00B0F0"/>
                </a:solidFill>
                <a:latin typeface="+mj-lt"/>
                <a:ea typeface="+mj-ea"/>
                <a:cs typeface="+mj-cs"/>
              </a:defRPr>
            </a:lvl1pPr>
          </a:lstStyle>
          <a:p>
            <a:r>
              <a:rPr lang="en-AU" sz="3200" b="1" dirty="0">
                <a:solidFill>
                  <a:schemeClr val="bg1"/>
                </a:solidFill>
                <a:latin typeface="+mn-lt"/>
                <a:ea typeface="Kozuka Gothic Pr6N EL"/>
              </a:rPr>
              <a:t>Midnight Blood – </a:t>
            </a:r>
            <a:r>
              <a:rPr lang="en-AU" sz="3200" b="1" dirty="0">
                <a:solidFill>
                  <a:schemeClr val="accent1">
                    <a:lumMod val="60000"/>
                    <a:lumOff val="40000"/>
                  </a:schemeClr>
                </a:solidFill>
                <a:latin typeface="+mn-lt"/>
                <a:ea typeface="Kozuka Gothic Pr6N EL"/>
              </a:rPr>
              <a:t>Description</a:t>
            </a:r>
          </a:p>
        </p:txBody>
      </p:sp>
      <p:sp>
        <p:nvSpPr>
          <p:cNvPr id="5" name="Rectangle 4">
            <a:extLst>
              <a:ext uri="{FF2B5EF4-FFF2-40B4-BE49-F238E27FC236}">
                <a16:creationId xmlns:a16="http://schemas.microsoft.com/office/drawing/2014/main" id="{576B54C3-20C0-4187-AE67-B94009636AEA}"/>
              </a:ext>
            </a:extLst>
          </p:cNvPr>
          <p:cNvSpPr/>
          <p:nvPr/>
        </p:nvSpPr>
        <p:spPr>
          <a:xfrm>
            <a:off x="703470" y="953345"/>
            <a:ext cx="10710361" cy="1754326"/>
          </a:xfrm>
          <a:prstGeom prst="rect">
            <a:avLst/>
          </a:prstGeom>
        </p:spPr>
        <p:txBody>
          <a:bodyPr wrap="square">
            <a:spAutoFit/>
          </a:bodyPr>
          <a:lstStyle/>
          <a:p>
            <a:r>
              <a:rPr lang="en-US" dirty="0">
                <a:solidFill>
                  <a:schemeClr val="bg1"/>
                </a:solidFill>
              </a:rPr>
              <a:t>You play as a vampire who dwells within a small gothic town. At night, you must go out, stalk, and consume enough victims so you do not starve, however, you must return home before the sun rises. If you are seen killing a victim, or a victim sees you and gets away, authorities will be called on you. If they find you, they will shoot you with silver bullets and you will die and lose. If you are outside when the sun rises, you die and lose.</a:t>
            </a:r>
          </a:p>
          <a:p>
            <a:br>
              <a:rPr lang="en-AU" dirty="0"/>
            </a:br>
            <a:endParaRPr lang="en-US" dirty="0"/>
          </a:p>
        </p:txBody>
      </p:sp>
    </p:spTree>
    <p:extLst>
      <p:ext uri="{BB962C8B-B14F-4D97-AF65-F5344CB8AC3E}">
        <p14:creationId xmlns:p14="http://schemas.microsoft.com/office/powerpoint/2010/main" val="106353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8" name="Title 1">
            <a:extLst>
              <a:ext uri="{FF2B5EF4-FFF2-40B4-BE49-F238E27FC236}">
                <a16:creationId xmlns:a16="http://schemas.microsoft.com/office/drawing/2014/main" id="{A73E2CFA-51F6-8840-9669-BAFF2FF34881}"/>
              </a:ext>
            </a:extLst>
          </p:cNvPr>
          <p:cNvSpPr txBox="1">
            <a:spLocks/>
          </p:cNvSpPr>
          <p:nvPr/>
        </p:nvSpPr>
        <p:spPr>
          <a:xfrm>
            <a:off x="703470" y="109129"/>
            <a:ext cx="11110841" cy="1143000"/>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4800" kern="1200">
                <a:solidFill>
                  <a:srgbClr val="00B0F0"/>
                </a:solidFill>
                <a:latin typeface="+mj-lt"/>
                <a:ea typeface="+mj-ea"/>
                <a:cs typeface="+mj-cs"/>
              </a:defRPr>
            </a:lvl1pPr>
          </a:lstStyle>
          <a:p>
            <a:r>
              <a:rPr lang="en-AU" sz="3200" b="1" dirty="0">
                <a:solidFill>
                  <a:schemeClr val="bg1"/>
                </a:solidFill>
                <a:latin typeface="+mn-lt"/>
                <a:ea typeface="Kozuka Gothic Pr6N EL"/>
              </a:rPr>
              <a:t>Midnight Blood – </a:t>
            </a:r>
            <a:r>
              <a:rPr lang="en-AU" sz="3200" b="1" dirty="0">
                <a:solidFill>
                  <a:schemeClr val="accent1">
                    <a:lumMod val="60000"/>
                    <a:lumOff val="40000"/>
                  </a:schemeClr>
                </a:solidFill>
                <a:latin typeface="+mn-lt"/>
                <a:ea typeface="Kozuka Gothic Pr6N EL"/>
              </a:rPr>
              <a:t>Mood Board</a:t>
            </a:r>
          </a:p>
        </p:txBody>
      </p:sp>
      <p:pic>
        <p:nvPicPr>
          <p:cNvPr id="4" name="Picture 3" descr="A view of a city at night&#10;&#10;Description automatically generated">
            <a:extLst>
              <a:ext uri="{FF2B5EF4-FFF2-40B4-BE49-F238E27FC236}">
                <a16:creationId xmlns:a16="http://schemas.microsoft.com/office/drawing/2014/main" id="{F9D4C782-3CC2-4137-A701-6242FD8C6B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18" y="1252129"/>
            <a:ext cx="3840843" cy="1999778"/>
          </a:xfrm>
          <a:prstGeom prst="rect">
            <a:avLst/>
          </a:prstGeom>
        </p:spPr>
      </p:pic>
      <p:pic>
        <p:nvPicPr>
          <p:cNvPr id="7" name="Picture 6" descr="A building lit up at night&#10;&#10;Description automatically generated">
            <a:extLst>
              <a:ext uri="{FF2B5EF4-FFF2-40B4-BE49-F238E27FC236}">
                <a16:creationId xmlns:a16="http://schemas.microsoft.com/office/drawing/2014/main" id="{071AC456-43AF-4AF0-ABA0-5C133CF95F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8661" y="1252129"/>
            <a:ext cx="3555164" cy="1999779"/>
          </a:xfrm>
          <a:prstGeom prst="rect">
            <a:avLst/>
          </a:prstGeom>
        </p:spPr>
      </p:pic>
      <p:pic>
        <p:nvPicPr>
          <p:cNvPr id="10" name="Picture 9" descr="A picture containing outdoor, building, train, night&#10;&#10;Description automatically generated">
            <a:extLst>
              <a:ext uri="{FF2B5EF4-FFF2-40B4-BE49-F238E27FC236}">
                <a16:creationId xmlns:a16="http://schemas.microsoft.com/office/drawing/2014/main" id="{9E6B6D66-37E7-4274-AEAC-89D55A109E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661" y="3522966"/>
            <a:ext cx="6096000" cy="2908946"/>
          </a:xfrm>
          <a:prstGeom prst="rect">
            <a:avLst/>
          </a:prstGeom>
        </p:spPr>
      </p:pic>
    </p:spTree>
    <p:extLst>
      <p:ext uri="{BB962C8B-B14F-4D97-AF65-F5344CB8AC3E}">
        <p14:creationId xmlns:p14="http://schemas.microsoft.com/office/powerpoint/2010/main" val="62776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8" name="Title 1">
            <a:extLst>
              <a:ext uri="{FF2B5EF4-FFF2-40B4-BE49-F238E27FC236}">
                <a16:creationId xmlns:a16="http://schemas.microsoft.com/office/drawing/2014/main" id="{A73E2CFA-51F6-8840-9669-BAFF2FF34881}"/>
              </a:ext>
            </a:extLst>
          </p:cNvPr>
          <p:cNvSpPr txBox="1">
            <a:spLocks/>
          </p:cNvSpPr>
          <p:nvPr/>
        </p:nvSpPr>
        <p:spPr>
          <a:xfrm>
            <a:off x="703470" y="109129"/>
            <a:ext cx="11110841" cy="1143000"/>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4800" kern="1200">
                <a:solidFill>
                  <a:srgbClr val="00B0F0"/>
                </a:solidFill>
                <a:latin typeface="+mj-lt"/>
                <a:ea typeface="+mj-ea"/>
                <a:cs typeface="+mj-cs"/>
              </a:defRPr>
            </a:lvl1pPr>
          </a:lstStyle>
          <a:p>
            <a:r>
              <a:rPr lang="en-AU" sz="3200" b="1" dirty="0">
                <a:solidFill>
                  <a:schemeClr val="bg1"/>
                </a:solidFill>
                <a:latin typeface="+mn-lt"/>
                <a:ea typeface="Kozuka Gothic Pr6N EL"/>
              </a:rPr>
              <a:t>Midnight Blood – </a:t>
            </a:r>
            <a:r>
              <a:rPr lang="en-AU" sz="3200" b="1" dirty="0">
                <a:solidFill>
                  <a:schemeClr val="accent1">
                    <a:lumMod val="60000"/>
                    <a:lumOff val="40000"/>
                  </a:schemeClr>
                </a:solidFill>
                <a:latin typeface="+mn-lt"/>
                <a:ea typeface="Kozuka Gothic Pr6N EL"/>
              </a:rPr>
              <a:t>Core Pillars (Unique Selling Points)</a:t>
            </a:r>
          </a:p>
        </p:txBody>
      </p:sp>
      <p:sp>
        <p:nvSpPr>
          <p:cNvPr id="5" name="Rectangle 4">
            <a:extLst>
              <a:ext uri="{FF2B5EF4-FFF2-40B4-BE49-F238E27FC236}">
                <a16:creationId xmlns:a16="http://schemas.microsoft.com/office/drawing/2014/main" id="{576B54C3-20C0-4187-AE67-B94009636AEA}"/>
              </a:ext>
            </a:extLst>
          </p:cNvPr>
          <p:cNvSpPr/>
          <p:nvPr/>
        </p:nvSpPr>
        <p:spPr>
          <a:xfrm>
            <a:off x="715796" y="1740400"/>
            <a:ext cx="10710361" cy="1477328"/>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dirty="0">
                <a:solidFill>
                  <a:schemeClr val="bg1"/>
                </a:solidFill>
              </a:rPr>
              <a:t>Stealth action</a:t>
            </a:r>
          </a:p>
          <a:p>
            <a:pPr marL="285750" indent="-285750">
              <a:buFont typeface="Arial" panose="020B0604020202020204" pitchFamily="34" charset="0"/>
              <a:buChar char="•"/>
            </a:pPr>
            <a:r>
              <a:rPr lang="en-US" dirty="0">
                <a:solidFill>
                  <a:schemeClr val="bg1"/>
                </a:solidFill>
              </a:rPr>
              <a:t>Stalking prey, predator role.</a:t>
            </a:r>
          </a:p>
          <a:p>
            <a:pPr marL="285750" indent="-285750">
              <a:buFont typeface="Arial" panose="020B0604020202020204" pitchFamily="34" charset="0"/>
              <a:buChar char="•"/>
            </a:pPr>
            <a:r>
              <a:rPr lang="en-US" dirty="0">
                <a:solidFill>
                  <a:schemeClr val="bg1"/>
                </a:solidFill>
              </a:rPr>
              <a:t>Time limit pressure</a:t>
            </a:r>
          </a:p>
          <a:p>
            <a:pPr marL="285750" indent="-285750">
              <a:buFont typeface="Arial" panose="020B0604020202020204" pitchFamily="34" charset="0"/>
              <a:buChar char="•"/>
            </a:pPr>
            <a:r>
              <a:rPr lang="en-US" dirty="0">
                <a:solidFill>
                  <a:schemeClr val="bg1"/>
                </a:solidFill>
              </a:rPr>
              <a:t>Gothic / Fantasy theme  (suitable for Halloween) </a:t>
            </a:r>
          </a:p>
          <a:p>
            <a:pPr marL="285750" indent="-285750">
              <a:buFont typeface="Arial" panose="020B0604020202020204" pitchFamily="34" charset="0"/>
              <a:buChar char="•"/>
            </a:pPr>
            <a:r>
              <a:rPr lang="en-US" dirty="0">
                <a:solidFill>
                  <a:schemeClr val="bg1"/>
                </a:solidFill>
              </a:rPr>
              <a:t>Immersion as a vampire</a:t>
            </a:r>
            <a:endParaRPr lang="en-US" dirty="0"/>
          </a:p>
        </p:txBody>
      </p:sp>
    </p:spTree>
    <p:extLst>
      <p:ext uri="{BB962C8B-B14F-4D97-AF65-F5344CB8AC3E}">
        <p14:creationId xmlns:p14="http://schemas.microsoft.com/office/powerpoint/2010/main" val="354732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8" name="Title 1">
            <a:extLst>
              <a:ext uri="{FF2B5EF4-FFF2-40B4-BE49-F238E27FC236}">
                <a16:creationId xmlns:a16="http://schemas.microsoft.com/office/drawing/2014/main" id="{A73E2CFA-51F6-8840-9669-BAFF2FF34881}"/>
              </a:ext>
            </a:extLst>
          </p:cNvPr>
          <p:cNvSpPr txBox="1">
            <a:spLocks/>
          </p:cNvSpPr>
          <p:nvPr/>
        </p:nvSpPr>
        <p:spPr>
          <a:xfrm>
            <a:off x="703470" y="109129"/>
            <a:ext cx="11110841" cy="1143000"/>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4800" kern="1200">
                <a:solidFill>
                  <a:srgbClr val="00B0F0"/>
                </a:solidFill>
                <a:latin typeface="+mj-lt"/>
                <a:ea typeface="+mj-ea"/>
                <a:cs typeface="+mj-cs"/>
              </a:defRPr>
            </a:lvl1pPr>
          </a:lstStyle>
          <a:p>
            <a:r>
              <a:rPr lang="en-AU" sz="3200" b="1" dirty="0">
                <a:solidFill>
                  <a:schemeClr val="bg1"/>
                </a:solidFill>
                <a:latin typeface="+mn-lt"/>
                <a:ea typeface="Kozuka Gothic Pr6N EL"/>
              </a:rPr>
              <a:t>Midnight Blood – </a:t>
            </a:r>
            <a:r>
              <a:rPr lang="en-AU" sz="3200" b="1" dirty="0">
                <a:solidFill>
                  <a:schemeClr val="accent1">
                    <a:lumMod val="60000"/>
                    <a:lumOff val="40000"/>
                  </a:schemeClr>
                </a:solidFill>
                <a:latin typeface="+mn-lt"/>
                <a:ea typeface="Kozuka Gothic Pr6N EL"/>
              </a:rPr>
              <a:t>Anything Else</a:t>
            </a:r>
          </a:p>
        </p:txBody>
      </p:sp>
      <p:sp>
        <p:nvSpPr>
          <p:cNvPr id="5" name="Rectangle 4">
            <a:extLst>
              <a:ext uri="{FF2B5EF4-FFF2-40B4-BE49-F238E27FC236}">
                <a16:creationId xmlns:a16="http://schemas.microsoft.com/office/drawing/2014/main" id="{576B54C3-20C0-4187-AE67-B94009636AEA}"/>
              </a:ext>
            </a:extLst>
          </p:cNvPr>
          <p:cNvSpPr/>
          <p:nvPr/>
        </p:nvSpPr>
        <p:spPr>
          <a:xfrm>
            <a:off x="715796" y="1740400"/>
            <a:ext cx="10710361" cy="646331"/>
          </a:xfrm>
          <a:prstGeom prst="rect">
            <a:avLst/>
          </a:prstGeom>
        </p:spPr>
        <p:txBody>
          <a:bodyPr wrap="square" lIns="91440" tIns="45720" rIns="91440" bIns="45720" anchor="t">
            <a:spAutoFit/>
          </a:bodyPr>
          <a:lstStyle/>
          <a:p>
            <a:br>
              <a:rPr lang="en-AU" dirty="0"/>
            </a:br>
            <a:endParaRPr lang="en-US" dirty="0"/>
          </a:p>
        </p:txBody>
      </p:sp>
    </p:spTree>
    <p:extLst>
      <p:ext uri="{BB962C8B-B14F-4D97-AF65-F5344CB8AC3E}">
        <p14:creationId xmlns:p14="http://schemas.microsoft.com/office/powerpoint/2010/main" val="381366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E4B9DE-3803-4BA5-ACDB-FEEDEB6180C4}"/>
              </a:ext>
            </a:extLst>
          </p:cNvPr>
          <p:cNvSpPr txBox="1">
            <a:spLocks/>
          </p:cNvSpPr>
          <p:nvPr/>
        </p:nvSpPr>
        <p:spPr>
          <a:xfrm>
            <a:off x="736602" y="301888"/>
            <a:ext cx="8474653" cy="1143000"/>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4800" kern="1200">
                <a:solidFill>
                  <a:srgbClr val="00B0F0"/>
                </a:solidFill>
                <a:latin typeface="+mj-lt"/>
                <a:ea typeface="+mj-ea"/>
                <a:cs typeface="+mj-cs"/>
              </a:defRPr>
            </a:lvl1pPr>
          </a:lstStyle>
          <a:p>
            <a:r>
              <a:rPr lang="en-AU" sz="3700" b="1">
                <a:solidFill>
                  <a:schemeClr val="accent1">
                    <a:lumMod val="60000"/>
                    <a:lumOff val="40000"/>
                  </a:schemeClr>
                </a:solidFill>
                <a:latin typeface="+mn-lt"/>
                <a:ea typeface="Kozuka Gothic Pr6N EL"/>
              </a:rPr>
              <a:t>Questions?</a:t>
            </a:r>
          </a:p>
        </p:txBody>
      </p:sp>
      <p:pic>
        <p:nvPicPr>
          <p:cNvPr id="16" name="Picture 16" descr="A picture containing vector graphics, sushi&#10;&#10;Description generated with very high confidence">
            <a:extLst>
              <a:ext uri="{FF2B5EF4-FFF2-40B4-BE49-F238E27FC236}">
                <a16:creationId xmlns:a16="http://schemas.microsoft.com/office/drawing/2014/main" id="{C43B8362-23E6-4F6B-B098-CF9A1B620261}"/>
              </a:ext>
            </a:extLst>
          </p:cNvPr>
          <p:cNvPicPr>
            <a:picLocks noChangeAspect="1"/>
          </p:cNvPicPr>
          <p:nvPr/>
        </p:nvPicPr>
        <p:blipFill>
          <a:blip r:embed="rId3"/>
          <a:stretch>
            <a:fillRect/>
          </a:stretch>
        </p:blipFill>
        <p:spPr>
          <a:xfrm>
            <a:off x="3294185" y="1713914"/>
            <a:ext cx="5866326" cy="3325325"/>
          </a:xfrm>
          <a:prstGeom prst="rect">
            <a:avLst/>
          </a:prstGeom>
        </p:spPr>
      </p:pic>
    </p:spTree>
    <p:extLst>
      <p:ext uri="{BB962C8B-B14F-4D97-AF65-F5344CB8AC3E}">
        <p14:creationId xmlns:p14="http://schemas.microsoft.com/office/powerpoint/2010/main" val="598358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935F208014DD47AF0AFB58FF0A0332" ma:contentTypeVersion="8" ma:contentTypeDescription="Create a new document." ma:contentTypeScope="" ma:versionID="070a61a3db4caf8742428cf0a066c0de">
  <xsd:schema xmlns:xsd="http://www.w3.org/2001/XMLSchema" xmlns:xs="http://www.w3.org/2001/XMLSchema" xmlns:p="http://schemas.microsoft.com/office/2006/metadata/properties" xmlns:ns2="7b5bbadb-b0c0-4fc4-bd16-60f41dbf0c9b" xmlns:ns3="5935e0fa-aa69-48d0-b321-1affd2e22668" targetNamespace="http://schemas.microsoft.com/office/2006/metadata/properties" ma:root="true" ma:fieldsID="5ea92df051ae2bb1cc9f95cc50f70b51" ns2:_="" ns3:_="">
    <xsd:import namespace="7b5bbadb-b0c0-4fc4-bd16-60f41dbf0c9b"/>
    <xsd:import namespace="5935e0fa-aa69-48d0-b321-1affd2e2266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5bbadb-b0c0-4fc4-bd16-60f41dbf0c9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35e0fa-aa69-48d0-b321-1affd2e2266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86EAA4-9C14-45A6-B666-A598C93D429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27BF54-5311-44BD-B51E-F33843E49B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5bbadb-b0c0-4fc4-bd16-60f41dbf0c9b"/>
    <ds:schemaRef ds:uri="5935e0fa-aa69-48d0-b321-1affd2e226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01E96E-F94C-47C3-AFBC-370A408A7C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TotalTime>
  <Words>212</Words>
  <Application>Microsoft Office PowerPoint</Application>
  <PresentationFormat>Widescreen</PresentationFormat>
  <Paragraphs>24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dc:creator>
  <cp:lastModifiedBy>rab</cp:lastModifiedBy>
  <cp:revision>13</cp:revision>
  <dcterms:created xsi:type="dcterms:W3CDTF">2020-11-02T01:34:36Z</dcterms:created>
  <dcterms:modified xsi:type="dcterms:W3CDTF">2020-11-02T04:28:33Z</dcterms:modified>
</cp:coreProperties>
</file>