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118" y="3235126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FREDRICK SAM THOMAS A – au2021502011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Bose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https://chat.openai.com/c/43484333-d13e-4801-b8c3-01cd9e481a13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from transformers import GPT2LMHeadModel, GPT2Tokenizer</a:t>
            </a:r>
            <a:endParaRPr lang="en-IN" sz="1050" dirty="0"/>
          </a:p>
          <a:p>
            <a:pPr algn="l"/>
            <a:r>
              <a:rPr lang="en-US" sz="1050" dirty="0"/>
              <a:t># Load pre-trained model and tokenizer</a:t>
            </a:r>
            <a:endParaRPr lang="en-IN" sz="1050" dirty="0"/>
          </a:p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1034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Fredrick Sam</cp:lastModifiedBy>
  <cp:revision>83</cp:revision>
  <dcterms:created xsi:type="dcterms:W3CDTF">2021-04-26T07:43:48Z</dcterms:created>
  <dcterms:modified xsi:type="dcterms:W3CDTF">2024-04-11T15:51:21Z</dcterms:modified>
</cp:coreProperties>
</file>