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0"/>
    <p:restoredTop sz="94652"/>
  </p:normalViewPr>
  <p:slideViewPr>
    <p:cSldViewPr snapToGrid="0" snapToObjects="1">
      <p:cViewPr varScale="1">
        <p:scale>
          <a:sx n="108" d="100"/>
          <a:sy n="108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64150-D95E-4F4A-8DF5-671F05AC20EB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53EF6-877C-4141-86FE-2DC50EE3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3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53EF6-877C-4141-86FE-2DC50EE3AD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28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B272-21A8-A84C-B860-B2AEB4069A77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BD63-0028-6E40-B437-5F9CF65B6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9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B272-21A8-A84C-B860-B2AEB4069A77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BD63-0028-6E40-B437-5F9CF65B6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5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B272-21A8-A84C-B860-B2AEB4069A77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BD63-0028-6E40-B437-5F9CF65B6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7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B272-21A8-A84C-B860-B2AEB4069A77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BD63-0028-6E40-B437-5F9CF65B6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8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B272-21A8-A84C-B860-B2AEB4069A77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BD63-0028-6E40-B437-5F9CF65B6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0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B272-21A8-A84C-B860-B2AEB4069A77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BD63-0028-6E40-B437-5F9CF65B6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6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B272-21A8-A84C-B860-B2AEB4069A77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BD63-0028-6E40-B437-5F9CF65B6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B272-21A8-A84C-B860-B2AEB4069A77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BD63-0028-6E40-B437-5F9CF65B6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6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B272-21A8-A84C-B860-B2AEB4069A77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BD63-0028-6E40-B437-5F9CF65B6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1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B272-21A8-A84C-B860-B2AEB4069A77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BD63-0028-6E40-B437-5F9CF65B6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B272-21A8-A84C-B860-B2AEB4069A77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BD63-0028-6E40-B437-5F9CF65B6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5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CB272-21A8-A84C-B860-B2AEB4069A77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DBD63-0028-6E40-B437-5F9CF65B6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6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476946" y="5698109"/>
            <a:ext cx="969564" cy="1000274"/>
            <a:chOff x="4824413" y="2312256"/>
            <a:chExt cx="1559454" cy="1000274"/>
          </a:xfrm>
        </p:grpSpPr>
        <p:sp>
          <p:nvSpPr>
            <p:cNvPr id="4" name="TextBox 3"/>
            <p:cNvSpPr txBox="1"/>
            <p:nvPr/>
          </p:nvSpPr>
          <p:spPr>
            <a:xfrm>
              <a:off x="4824413" y="2312256"/>
              <a:ext cx="1559454" cy="26161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consoles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24413" y="2573866"/>
              <a:ext cx="1559454" cy="73866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/>
                <a:t>id</a:t>
              </a:r>
            </a:p>
            <a:p>
              <a:r>
                <a:rPr lang="en-US" sz="1050" dirty="0" smtClean="0"/>
                <a:t>name</a:t>
              </a:r>
            </a:p>
            <a:p>
              <a:r>
                <a:rPr lang="en-US" sz="1050" dirty="0" err="1" smtClean="0"/>
                <a:t>ip</a:t>
              </a:r>
              <a:endParaRPr lang="en-US" sz="1050" dirty="0" smtClean="0"/>
            </a:p>
            <a:p>
              <a:r>
                <a:rPr lang="en-US" sz="1050" dirty="0" smtClean="0"/>
                <a:t>(</a:t>
              </a:r>
              <a:r>
                <a:rPr lang="en-US" sz="1050" dirty="0" err="1" smtClean="0"/>
                <a:t>device_id</a:t>
              </a:r>
              <a:r>
                <a:rPr lang="en-US" sz="1050" dirty="0" smtClean="0"/>
                <a:t>)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009939" y="2435710"/>
            <a:ext cx="1061466" cy="3100849"/>
            <a:chOff x="4824413" y="2191807"/>
            <a:chExt cx="1568905" cy="3100849"/>
          </a:xfrm>
        </p:grpSpPr>
        <p:sp>
          <p:nvSpPr>
            <p:cNvPr id="9" name="TextBox 8"/>
            <p:cNvSpPr txBox="1"/>
            <p:nvPr/>
          </p:nvSpPr>
          <p:spPr>
            <a:xfrm>
              <a:off x="4824413" y="2191807"/>
              <a:ext cx="1559454" cy="26161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d</a:t>
              </a:r>
              <a:r>
                <a:rPr lang="en-US" sz="1050" dirty="0" smtClean="0"/>
                <a:t>evices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24414" y="2453417"/>
              <a:ext cx="1568904" cy="2839239"/>
            </a:xfrm>
            <a:custGeom>
              <a:avLst/>
              <a:gdLst>
                <a:gd name="connsiteX0" fmla="*/ 0 w 1559454"/>
                <a:gd name="connsiteY0" fmla="*/ 0 h 3000821"/>
                <a:gd name="connsiteX1" fmla="*/ 1559454 w 1559454"/>
                <a:gd name="connsiteY1" fmla="*/ 0 h 3000821"/>
                <a:gd name="connsiteX2" fmla="*/ 1559454 w 1559454"/>
                <a:gd name="connsiteY2" fmla="*/ 3000821 h 3000821"/>
                <a:gd name="connsiteX3" fmla="*/ 0 w 1559454"/>
                <a:gd name="connsiteY3" fmla="*/ 3000821 h 3000821"/>
                <a:gd name="connsiteX4" fmla="*/ 0 w 1559454"/>
                <a:gd name="connsiteY4" fmla="*/ 0 h 3000821"/>
                <a:gd name="connsiteX0" fmla="*/ 0 w 1564179"/>
                <a:gd name="connsiteY0" fmla="*/ 0 h 3000821"/>
                <a:gd name="connsiteX1" fmla="*/ 1559454 w 1564179"/>
                <a:gd name="connsiteY1" fmla="*/ 0 h 3000821"/>
                <a:gd name="connsiteX2" fmla="*/ 1559454 w 1564179"/>
                <a:gd name="connsiteY2" fmla="*/ 3000821 h 3000821"/>
                <a:gd name="connsiteX3" fmla="*/ 0 w 1564179"/>
                <a:gd name="connsiteY3" fmla="*/ 3000821 h 3000821"/>
                <a:gd name="connsiteX4" fmla="*/ 0 w 1564179"/>
                <a:gd name="connsiteY4" fmla="*/ 0 h 3000821"/>
                <a:gd name="connsiteX0" fmla="*/ 0 w 1564179"/>
                <a:gd name="connsiteY0" fmla="*/ 0 h 3000821"/>
                <a:gd name="connsiteX1" fmla="*/ 1559454 w 1564179"/>
                <a:gd name="connsiteY1" fmla="*/ 0 h 3000821"/>
                <a:gd name="connsiteX2" fmla="*/ 1559454 w 1564179"/>
                <a:gd name="connsiteY2" fmla="*/ 3000821 h 3000821"/>
                <a:gd name="connsiteX3" fmla="*/ 0 w 1564179"/>
                <a:gd name="connsiteY3" fmla="*/ 3000821 h 3000821"/>
                <a:gd name="connsiteX4" fmla="*/ 0 w 1564179"/>
                <a:gd name="connsiteY4" fmla="*/ 0 h 3000821"/>
                <a:gd name="connsiteX0" fmla="*/ 0 w 1564179"/>
                <a:gd name="connsiteY0" fmla="*/ 0 h 3000821"/>
                <a:gd name="connsiteX1" fmla="*/ 1559454 w 1564179"/>
                <a:gd name="connsiteY1" fmla="*/ 0 h 3000821"/>
                <a:gd name="connsiteX2" fmla="*/ 1559454 w 1564179"/>
                <a:gd name="connsiteY2" fmla="*/ 3000821 h 3000821"/>
                <a:gd name="connsiteX3" fmla="*/ 0 w 1564179"/>
                <a:gd name="connsiteY3" fmla="*/ 3000821 h 3000821"/>
                <a:gd name="connsiteX4" fmla="*/ 0 w 1564179"/>
                <a:gd name="connsiteY4" fmla="*/ 0 h 3000821"/>
                <a:gd name="connsiteX0" fmla="*/ 0 w 1568904"/>
                <a:gd name="connsiteY0" fmla="*/ 0 h 3000821"/>
                <a:gd name="connsiteX1" fmla="*/ 1559454 w 1568904"/>
                <a:gd name="connsiteY1" fmla="*/ 0 h 3000821"/>
                <a:gd name="connsiteX2" fmla="*/ 1559454 w 1568904"/>
                <a:gd name="connsiteY2" fmla="*/ 3000821 h 3000821"/>
                <a:gd name="connsiteX3" fmla="*/ 0 w 1568904"/>
                <a:gd name="connsiteY3" fmla="*/ 3000821 h 3000821"/>
                <a:gd name="connsiteX4" fmla="*/ 0 w 1568904"/>
                <a:gd name="connsiteY4" fmla="*/ 0 h 300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8904" h="3000821">
                  <a:moveTo>
                    <a:pt x="0" y="0"/>
                  </a:moveTo>
                  <a:cubicBezTo>
                    <a:pt x="519818" y="0"/>
                    <a:pt x="805720" y="10633"/>
                    <a:pt x="1559454" y="0"/>
                  </a:cubicBezTo>
                  <a:cubicBezTo>
                    <a:pt x="1580718" y="1383046"/>
                    <a:pt x="1559454" y="2000547"/>
                    <a:pt x="1559454" y="3000821"/>
                  </a:cubicBezTo>
                  <a:lnTo>
                    <a:pt x="0" y="30008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/>
                <a:t>id</a:t>
              </a:r>
            </a:p>
            <a:p>
              <a:r>
                <a:rPr lang="en-US" sz="1050" dirty="0" err="1" smtClean="0"/>
                <a:t>ip</a:t>
              </a:r>
              <a:endParaRPr lang="en-US" sz="1050" dirty="0" smtClean="0"/>
            </a:p>
            <a:p>
              <a:r>
                <a:rPr lang="en-US" sz="1050" dirty="0" smtClean="0"/>
                <a:t>hostname</a:t>
              </a:r>
            </a:p>
            <a:p>
              <a:r>
                <a:rPr lang="en-US" sz="1050" dirty="0" err="1" smtClean="0"/>
                <a:t>a_id</a:t>
              </a:r>
              <a:endParaRPr lang="en-US" sz="1050" dirty="0" smtClean="0"/>
            </a:p>
            <a:p>
              <a:r>
                <a:rPr lang="en-US" sz="1050" b="1" dirty="0" err="1" smtClean="0">
                  <a:solidFill>
                    <a:schemeClr val="accent6"/>
                  </a:solidFill>
                </a:rPr>
                <a:t>a_dom_id</a:t>
              </a:r>
              <a:endParaRPr lang="en-US" sz="1050" b="1" dirty="0" smtClean="0">
                <a:solidFill>
                  <a:schemeClr val="accent6"/>
                </a:solidFill>
              </a:endParaRPr>
            </a:p>
            <a:p>
              <a:r>
                <a:rPr lang="en-US" sz="1050" dirty="0" err="1" smtClean="0"/>
                <a:t>ptr_id</a:t>
              </a:r>
              <a:endParaRPr lang="en-US" sz="1050" dirty="0" smtClean="0"/>
            </a:p>
            <a:p>
              <a:r>
                <a:rPr lang="en-US" sz="1050" b="1" dirty="0" err="1" smtClean="0">
                  <a:solidFill>
                    <a:schemeClr val="accent6"/>
                  </a:solidFill>
                </a:rPr>
                <a:t>ptr_dom_id</a:t>
              </a:r>
              <a:endParaRPr lang="en-US" sz="1050" b="1" dirty="0" smtClean="0">
                <a:solidFill>
                  <a:schemeClr val="accent6"/>
                </a:solidFill>
              </a:endParaRPr>
            </a:p>
            <a:p>
              <a:r>
                <a:rPr lang="en-US" sz="1050" dirty="0" err="1" smtClean="0"/>
                <a:t>ipam_id</a:t>
              </a:r>
              <a:endParaRPr lang="en-US" sz="1050" dirty="0" smtClean="0"/>
            </a:p>
            <a:p>
              <a:r>
                <a:rPr lang="en-US" sz="1050" b="1" dirty="0" err="1" smtClean="0">
                  <a:solidFill>
                    <a:schemeClr val="accent6"/>
                  </a:solidFill>
                </a:rPr>
                <a:t>ipam_sub_id</a:t>
              </a:r>
              <a:endParaRPr lang="en-US" sz="1050" b="1" dirty="0" smtClean="0">
                <a:solidFill>
                  <a:schemeClr val="accent6"/>
                </a:solidFill>
              </a:endParaRPr>
            </a:p>
            <a:p>
              <a:r>
                <a:rPr lang="en-US" sz="1050" dirty="0" err="1" smtClean="0"/>
                <a:t>fqdn</a:t>
              </a:r>
              <a:endParaRPr lang="en-US" sz="1050" dirty="0" smtClean="0"/>
            </a:p>
            <a:p>
              <a:r>
                <a:rPr lang="en-US" sz="1050" dirty="0" smtClean="0"/>
                <a:t>model</a:t>
              </a:r>
            </a:p>
            <a:p>
              <a:r>
                <a:rPr lang="en-US" sz="1050" dirty="0" smtClean="0"/>
                <a:t>type</a:t>
              </a:r>
            </a:p>
            <a:p>
              <a:r>
                <a:rPr lang="en-US" sz="1050" dirty="0" err="1" smtClean="0"/>
                <a:t>snmp</a:t>
              </a:r>
              <a:endParaRPr lang="en-US" sz="1050" dirty="0" smtClean="0"/>
            </a:p>
            <a:p>
              <a:r>
                <a:rPr lang="en-US" sz="1050" dirty="0" smtClean="0"/>
                <a:t>mac</a:t>
              </a:r>
            </a:p>
            <a:p>
              <a:r>
                <a:rPr lang="en-US" sz="1050" dirty="0" err="1" smtClean="0"/>
                <a:t>vm</a:t>
              </a:r>
              <a:endParaRPr lang="en-US" sz="1050" dirty="0" smtClean="0"/>
            </a:p>
            <a:p>
              <a:r>
                <a:rPr lang="en-US" sz="1050" dirty="0" err="1" smtClean="0"/>
                <a:t>graph_update</a:t>
              </a:r>
              <a:endParaRPr lang="en-US" sz="1050" dirty="0" smtClean="0"/>
            </a:p>
            <a:p>
              <a:r>
                <a:rPr lang="en-US" sz="1050" dirty="0" err="1" smtClean="0"/>
                <a:t>graph_proxy</a:t>
              </a:r>
              <a:endParaRPr lang="en-US" sz="1050" dirty="0" smtClean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4876" y="5959719"/>
            <a:ext cx="1271588" cy="680145"/>
            <a:chOff x="4824413" y="2191807"/>
            <a:chExt cx="1559454" cy="680145"/>
          </a:xfrm>
        </p:grpSpPr>
        <p:sp>
          <p:nvSpPr>
            <p:cNvPr id="12" name="TextBox 11"/>
            <p:cNvSpPr txBox="1"/>
            <p:nvPr/>
          </p:nvSpPr>
          <p:spPr>
            <a:xfrm>
              <a:off x="4824413" y="2191807"/>
              <a:ext cx="1559454" cy="26161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domains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24413" y="2456454"/>
              <a:ext cx="1559454" cy="41549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/>
                <a:t>id</a:t>
              </a:r>
            </a:p>
            <a:p>
              <a:r>
                <a:rPr lang="en-US" sz="1050" dirty="0" smtClean="0"/>
                <a:t>name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45286" y="2121881"/>
            <a:ext cx="1559454" cy="2448801"/>
            <a:chOff x="4824413" y="2191807"/>
            <a:chExt cx="1559454" cy="2448801"/>
          </a:xfrm>
        </p:grpSpPr>
        <p:sp>
          <p:nvSpPr>
            <p:cNvPr id="15" name="TextBox 14"/>
            <p:cNvSpPr txBox="1"/>
            <p:nvPr/>
          </p:nvSpPr>
          <p:spPr>
            <a:xfrm>
              <a:off x="4824413" y="2191807"/>
              <a:ext cx="1559454" cy="26161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err="1" smtClean="0"/>
                <a:t>rackinfo</a:t>
              </a:r>
              <a:endParaRPr lang="en-US" sz="105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24413" y="2447700"/>
              <a:ext cx="1559454" cy="219290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b="1" dirty="0" err="1" smtClean="0">
                  <a:solidFill>
                    <a:schemeClr val="accent6"/>
                  </a:solidFill>
                </a:rPr>
                <a:t>device_id</a:t>
              </a:r>
              <a:endParaRPr lang="en-US" sz="1050" b="1" dirty="0" smtClean="0">
                <a:solidFill>
                  <a:schemeClr val="accent6"/>
                </a:solidFill>
              </a:endParaRPr>
            </a:p>
            <a:p>
              <a:r>
                <a:rPr lang="en-US" sz="1050" dirty="0" err="1" smtClean="0"/>
                <a:t>backup_ip</a:t>
              </a:r>
              <a:endParaRPr lang="en-US" sz="1050" dirty="0" smtClean="0"/>
            </a:p>
            <a:p>
              <a:r>
                <a:rPr lang="en-US" sz="1050" b="1" dirty="0" err="1" smtClean="0">
                  <a:solidFill>
                    <a:schemeClr val="accent6"/>
                  </a:solidFill>
                </a:rPr>
                <a:t>rack_id</a:t>
              </a:r>
              <a:endParaRPr lang="en-US" sz="1050" b="1" dirty="0" smtClean="0">
                <a:solidFill>
                  <a:schemeClr val="accent6"/>
                </a:solidFill>
              </a:endParaRPr>
            </a:p>
            <a:p>
              <a:r>
                <a:rPr lang="en-US" sz="1050" dirty="0" err="1" smtClean="0"/>
                <a:t>rack_unit</a:t>
              </a:r>
              <a:endParaRPr lang="en-US" sz="1050" dirty="0" smtClean="0"/>
            </a:p>
            <a:p>
              <a:r>
                <a:rPr lang="en-US" sz="1050" dirty="0" err="1" smtClean="0"/>
                <a:t>rack_size</a:t>
              </a:r>
              <a:endParaRPr lang="en-US" sz="1050" dirty="0" smtClean="0"/>
            </a:p>
            <a:p>
              <a:r>
                <a:rPr lang="en-US" sz="1050" b="1" dirty="0" err="1" smtClean="0">
                  <a:solidFill>
                    <a:schemeClr val="accent6"/>
                  </a:solidFill>
                </a:rPr>
                <a:t>console_id</a:t>
              </a:r>
              <a:endParaRPr lang="en-US" sz="1050" b="1" dirty="0" smtClean="0">
                <a:solidFill>
                  <a:schemeClr val="accent6"/>
                </a:solidFill>
              </a:endParaRPr>
            </a:p>
            <a:p>
              <a:r>
                <a:rPr lang="en-US" sz="1050" dirty="0" err="1" smtClean="0"/>
                <a:t>console_port</a:t>
              </a:r>
              <a:endParaRPr lang="en-US" sz="1050" dirty="0" smtClean="0"/>
            </a:p>
            <a:p>
              <a:r>
                <a:rPr lang="en-US" sz="1050" b="1" dirty="0" smtClean="0">
                  <a:solidFill>
                    <a:schemeClr val="accent6"/>
                  </a:solidFill>
                </a:rPr>
                <a:t>pem0_pdu_id</a:t>
              </a:r>
            </a:p>
            <a:p>
              <a:r>
                <a:rPr lang="en-US" sz="1050" dirty="0" smtClean="0"/>
                <a:t>pem0_pdu_unit</a:t>
              </a:r>
            </a:p>
            <a:p>
              <a:r>
                <a:rPr lang="en-US" sz="1050" dirty="0" smtClean="0"/>
                <a:t>pem0_pdu_slot</a:t>
              </a:r>
            </a:p>
            <a:p>
              <a:r>
                <a:rPr lang="en-US" sz="1050" b="1" dirty="0" smtClean="0">
                  <a:solidFill>
                    <a:schemeClr val="accent6"/>
                  </a:solidFill>
                </a:rPr>
                <a:t>pem1_pdu_id</a:t>
              </a:r>
            </a:p>
            <a:p>
              <a:r>
                <a:rPr lang="en-US" sz="1050" dirty="0" smtClean="0"/>
                <a:t>pem1_pdu_unit</a:t>
              </a:r>
            </a:p>
            <a:p>
              <a:r>
                <a:rPr lang="en-US" sz="1050" dirty="0" smtClean="0"/>
                <a:t>pem1_pdu_slot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895064" y="4944326"/>
            <a:ext cx="987264" cy="1800494"/>
            <a:chOff x="4824413" y="2191807"/>
            <a:chExt cx="1559454" cy="2212065"/>
          </a:xfrm>
        </p:grpSpPr>
        <p:sp>
          <p:nvSpPr>
            <p:cNvPr id="18" name="TextBox 17"/>
            <p:cNvSpPr txBox="1"/>
            <p:nvPr/>
          </p:nvSpPr>
          <p:spPr>
            <a:xfrm>
              <a:off x="4824413" y="2191807"/>
              <a:ext cx="1559454" cy="31195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err="1" smtClean="0"/>
                <a:t>pdus</a:t>
              </a:r>
              <a:endParaRPr lang="en-US" sz="1050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24413" y="2503765"/>
              <a:ext cx="1559454" cy="19001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/>
                <a:t>id</a:t>
              </a:r>
            </a:p>
            <a:p>
              <a:r>
                <a:rPr lang="en-US" sz="1050" dirty="0" smtClean="0"/>
                <a:t>name</a:t>
              </a:r>
            </a:p>
            <a:p>
              <a:r>
                <a:rPr lang="en-US" sz="1050" dirty="0" err="1" smtClean="0"/>
                <a:t>ip</a:t>
              </a:r>
              <a:endParaRPr lang="en-US" sz="1050" dirty="0" smtClean="0"/>
            </a:p>
            <a:p>
              <a:r>
                <a:rPr lang="en-US" sz="1050" dirty="0" smtClean="0"/>
                <a:t>0_slot_name</a:t>
              </a:r>
              <a:endParaRPr lang="en-US" sz="1050" dirty="0"/>
            </a:p>
            <a:p>
              <a:r>
                <a:rPr lang="en-US" sz="1050" dirty="0" smtClean="0"/>
                <a:t>1_slot_name</a:t>
              </a:r>
            </a:p>
            <a:p>
              <a:r>
                <a:rPr lang="en-US" sz="1050" dirty="0" smtClean="0"/>
                <a:t>0_slot_id</a:t>
              </a:r>
            </a:p>
            <a:p>
              <a:r>
                <a:rPr lang="en-US" sz="1050" dirty="0" smtClean="0"/>
                <a:t>1_slot_id</a:t>
              </a:r>
            </a:p>
            <a:p>
              <a:r>
                <a:rPr lang="en-US" sz="1050" dirty="0" smtClean="0"/>
                <a:t>slots</a:t>
              </a:r>
            </a:p>
            <a:p>
              <a:r>
                <a:rPr lang="en-US" sz="1050" dirty="0" smtClean="0"/>
                <a:t>(</a:t>
              </a:r>
              <a:r>
                <a:rPr lang="en-US" sz="1050" dirty="0" err="1" smtClean="0"/>
                <a:t>device_id</a:t>
              </a:r>
              <a:r>
                <a:rPr lang="en-US" sz="1050" dirty="0" smtClean="0"/>
                <a:t>)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009939" y="511744"/>
            <a:ext cx="1061466" cy="828335"/>
            <a:chOff x="4824413" y="2322612"/>
            <a:chExt cx="1559454" cy="828335"/>
          </a:xfrm>
        </p:grpSpPr>
        <p:sp>
          <p:nvSpPr>
            <p:cNvPr id="21" name="TextBox 20"/>
            <p:cNvSpPr txBox="1"/>
            <p:nvPr/>
          </p:nvSpPr>
          <p:spPr>
            <a:xfrm>
              <a:off x="4824413" y="2322612"/>
              <a:ext cx="1559454" cy="26161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bookings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24413" y="2573866"/>
              <a:ext cx="1559454" cy="577081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b="1" dirty="0" err="1" smtClean="0">
                  <a:solidFill>
                    <a:srgbClr val="92D050"/>
                  </a:solidFill>
                </a:rPr>
                <a:t>device_id</a:t>
              </a:r>
              <a:endParaRPr lang="en-US" sz="1050" b="1" dirty="0" smtClean="0">
                <a:solidFill>
                  <a:srgbClr val="92D050"/>
                </a:solidFill>
              </a:endParaRPr>
            </a:p>
            <a:p>
              <a:r>
                <a:rPr lang="en-US" sz="1050" b="1" dirty="0" err="1" smtClean="0">
                  <a:solidFill>
                    <a:schemeClr val="accent6"/>
                  </a:solidFill>
                </a:rPr>
                <a:t>user_id</a:t>
              </a:r>
              <a:endParaRPr lang="en-US" sz="1050" b="1" dirty="0" smtClean="0">
                <a:solidFill>
                  <a:schemeClr val="accent6"/>
                </a:solidFill>
              </a:endParaRPr>
            </a:p>
            <a:p>
              <a:r>
                <a:rPr lang="en-US" sz="1050" dirty="0" err="1" smtClean="0"/>
                <a:t>time_start</a:t>
              </a:r>
              <a:endParaRPr lang="en-US" sz="1050" dirty="0" smtClean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445287" y="4954959"/>
            <a:ext cx="1559454" cy="1485022"/>
            <a:chOff x="4824413" y="2191807"/>
            <a:chExt cx="1559454" cy="1485022"/>
          </a:xfrm>
        </p:grpSpPr>
        <p:sp>
          <p:nvSpPr>
            <p:cNvPr id="24" name="TextBox 23"/>
            <p:cNvSpPr txBox="1"/>
            <p:nvPr/>
          </p:nvSpPr>
          <p:spPr>
            <a:xfrm>
              <a:off x="4824413" y="2191807"/>
              <a:ext cx="1559454" cy="26161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racks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24413" y="2453417"/>
              <a:ext cx="1559454" cy="122341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/>
                <a:t>id</a:t>
              </a:r>
            </a:p>
            <a:p>
              <a:r>
                <a:rPr lang="en-US" sz="1050" dirty="0" smtClean="0"/>
                <a:t>name</a:t>
              </a:r>
            </a:p>
            <a:p>
              <a:r>
                <a:rPr lang="en-US" sz="1050" dirty="0" smtClean="0"/>
                <a:t>size</a:t>
              </a:r>
            </a:p>
            <a:p>
              <a:r>
                <a:rPr lang="en-US" sz="1050" dirty="0" err="1" smtClean="0"/>
                <a:t>image_url</a:t>
              </a:r>
              <a:endParaRPr lang="en-US" sz="1050" dirty="0" smtClean="0"/>
            </a:p>
            <a:p>
              <a:r>
                <a:rPr lang="en-US" sz="1050" b="1" dirty="0" err="1" smtClean="0">
                  <a:solidFill>
                    <a:schemeClr val="accent6"/>
                  </a:solidFill>
                </a:rPr>
                <a:t>fk_console</a:t>
              </a:r>
              <a:endParaRPr lang="en-US" sz="1050" b="1" dirty="0" smtClean="0">
                <a:solidFill>
                  <a:schemeClr val="accent6"/>
                </a:solidFill>
              </a:endParaRPr>
            </a:p>
            <a:p>
              <a:r>
                <a:rPr lang="en-US" sz="1050" b="1" dirty="0" smtClean="0">
                  <a:solidFill>
                    <a:schemeClr val="accent6"/>
                  </a:solidFill>
                </a:rPr>
                <a:t>fk_pdu_0</a:t>
              </a:r>
            </a:p>
            <a:p>
              <a:r>
                <a:rPr lang="en-US" sz="1050" b="1" dirty="0" smtClean="0">
                  <a:solidFill>
                    <a:schemeClr val="accent6"/>
                  </a:solidFill>
                </a:rPr>
                <a:t>fk_pdu_1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438893" y="185309"/>
            <a:ext cx="1559454" cy="1646605"/>
            <a:chOff x="4824413" y="2191807"/>
            <a:chExt cx="1559454" cy="1646605"/>
          </a:xfrm>
        </p:grpSpPr>
        <p:sp>
          <p:nvSpPr>
            <p:cNvPr id="27" name="TextBox 26"/>
            <p:cNvSpPr txBox="1"/>
            <p:nvPr/>
          </p:nvSpPr>
          <p:spPr>
            <a:xfrm>
              <a:off x="4824413" y="2191807"/>
              <a:ext cx="1559454" cy="26161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resources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24413" y="2453417"/>
              <a:ext cx="1559454" cy="138499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/>
                <a:t>id</a:t>
              </a:r>
            </a:p>
            <a:p>
              <a:r>
                <a:rPr lang="en-US" sz="1050" dirty="0" smtClean="0"/>
                <a:t>title</a:t>
              </a:r>
            </a:p>
            <a:p>
              <a:r>
                <a:rPr lang="en-US" sz="1050" dirty="0" err="1" smtClean="0"/>
                <a:t>href</a:t>
              </a:r>
              <a:endParaRPr lang="en-US" sz="1050" dirty="0" smtClean="0"/>
            </a:p>
            <a:p>
              <a:r>
                <a:rPr lang="en-US" sz="1050" dirty="0" smtClean="0"/>
                <a:t>icon</a:t>
              </a:r>
            </a:p>
            <a:p>
              <a:r>
                <a:rPr lang="en-US" sz="1050" b="1" dirty="0" err="1" smtClean="0">
                  <a:solidFill>
                    <a:schemeClr val="accent6"/>
                  </a:solidFill>
                </a:rPr>
                <a:t>user_id</a:t>
              </a:r>
              <a:endParaRPr lang="en-US" sz="1050" b="1" dirty="0" smtClean="0">
                <a:solidFill>
                  <a:schemeClr val="accent6"/>
                </a:solidFill>
              </a:endParaRPr>
            </a:p>
            <a:p>
              <a:r>
                <a:rPr lang="en-US" sz="1050" dirty="0" smtClean="0"/>
                <a:t>type</a:t>
              </a:r>
            </a:p>
            <a:p>
              <a:r>
                <a:rPr lang="en-US" sz="1050" dirty="0" smtClean="0"/>
                <a:t>private</a:t>
              </a:r>
            </a:p>
            <a:p>
              <a:r>
                <a:rPr lang="en-US" sz="1050" dirty="0" smtClean="0"/>
                <a:t>inline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4876" y="510598"/>
            <a:ext cx="1271588" cy="1323439"/>
            <a:chOff x="4789752" y="673805"/>
            <a:chExt cx="2051315" cy="1323439"/>
          </a:xfrm>
        </p:grpSpPr>
        <p:sp>
          <p:nvSpPr>
            <p:cNvPr id="30" name="TextBox 29"/>
            <p:cNvSpPr txBox="1"/>
            <p:nvPr/>
          </p:nvSpPr>
          <p:spPr>
            <a:xfrm>
              <a:off x="4789752" y="673805"/>
              <a:ext cx="2051315" cy="26161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subnets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89752" y="935415"/>
              <a:ext cx="2051315" cy="106182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/>
                <a:t>id</a:t>
              </a:r>
            </a:p>
            <a:p>
              <a:r>
                <a:rPr lang="en-US" sz="1050" dirty="0" smtClean="0"/>
                <a:t>subnet</a:t>
              </a:r>
            </a:p>
            <a:p>
              <a:r>
                <a:rPr lang="en-US" sz="1050" dirty="0" smtClean="0"/>
                <a:t>mask</a:t>
              </a:r>
            </a:p>
            <a:p>
              <a:r>
                <a:rPr lang="en-US" sz="1050" dirty="0" err="1" smtClean="0"/>
                <a:t>subnet_description</a:t>
              </a:r>
              <a:endParaRPr lang="en-US" sz="1050" dirty="0" smtClean="0"/>
            </a:p>
            <a:p>
              <a:r>
                <a:rPr lang="en-US" sz="1050" dirty="0" err="1" smtClean="0"/>
                <a:t>section_id</a:t>
              </a:r>
              <a:endParaRPr lang="en-US" sz="1050" dirty="0" smtClean="0"/>
            </a:p>
            <a:p>
              <a:r>
                <a:rPr lang="en-US" sz="1050" dirty="0" err="1" smtClean="0"/>
                <a:t>section_name</a:t>
              </a:r>
              <a:endParaRPr lang="en-US" sz="1050" dirty="0" smtClean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55149" y="256387"/>
            <a:ext cx="1120150" cy="1323439"/>
            <a:chOff x="4824413" y="2191807"/>
            <a:chExt cx="1559454" cy="1323439"/>
          </a:xfrm>
        </p:grpSpPr>
        <p:sp>
          <p:nvSpPr>
            <p:cNvPr id="33" name="TextBox 32"/>
            <p:cNvSpPr txBox="1"/>
            <p:nvPr/>
          </p:nvSpPr>
          <p:spPr>
            <a:xfrm>
              <a:off x="4824413" y="2191807"/>
              <a:ext cx="1559454" cy="26161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users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24413" y="2453417"/>
              <a:ext cx="1559454" cy="106182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/>
                <a:t>id</a:t>
              </a:r>
            </a:p>
            <a:p>
              <a:r>
                <a:rPr lang="en-US" sz="1050" dirty="0" smtClean="0"/>
                <a:t>name</a:t>
              </a:r>
            </a:p>
            <a:p>
              <a:r>
                <a:rPr lang="en-US" sz="1050" dirty="0" smtClean="0"/>
                <a:t>email</a:t>
              </a:r>
            </a:p>
            <a:p>
              <a:r>
                <a:rPr lang="en-US" sz="1050" dirty="0" smtClean="0"/>
                <a:t>alias</a:t>
              </a:r>
            </a:p>
            <a:p>
              <a:r>
                <a:rPr lang="en-US" sz="1050" dirty="0" err="1" smtClean="0"/>
                <a:t>view_public</a:t>
              </a:r>
              <a:r>
                <a:rPr lang="en-US" sz="1050" dirty="0" smtClean="0"/>
                <a:t>(1)</a:t>
              </a:r>
            </a:p>
            <a:p>
              <a:r>
                <a:rPr lang="en-US" sz="1050" b="1" dirty="0" err="1" smtClean="0">
                  <a:solidFill>
                    <a:srgbClr val="FF0000"/>
                  </a:solidFill>
                </a:rPr>
                <a:t>frontpage</a:t>
              </a:r>
              <a:endParaRPr lang="en-US" sz="1050" b="1" dirty="0" smtClean="0">
                <a:solidFill>
                  <a:srgbClr val="FF0000"/>
                </a:solidFill>
              </a:endParaRPr>
            </a:p>
          </p:txBody>
        </p:sp>
      </p:grpSp>
      <p:cxnSp>
        <p:nvCxnSpPr>
          <p:cNvPr id="46" name="Elbow Connector 45"/>
          <p:cNvCxnSpPr>
            <a:stCxn id="22" idx="3"/>
            <a:endCxn id="34" idx="1"/>
          </p:cNvCxnSpPr>
          <p:nvPr/>
        </p:nvCxnSpPr>
        <p:spPr>
          <a:xfrm flipV="1">
            <a:off x="3071405" y="1048912"/>
            <a:ext cx="2183744" cy="2627"/>
          </a:xfrm>
          <a:prstGeom prst="bentConnector3">
            <a:avLst>
              <a:gd name="adj1" fmla="val 50000"/>
            </a:avLst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2" idx="2"/>
            <a:endCxn id="9" idx="0"/>
          </p:cNvCxnSpPr>
          <p:nvPr/>
        </p:nvCxnSpPr>
        <p:spPr>
          <a:xfrm rot="5400000">
            <a:off x="1991259" y="1886296"/>
            <a:ext cx="1095631" cy="3197"/>
          </a:xfrm>
          <a:prstGeom prst="bentConnector3">
            <a:avLst>
              <a:gd name="adj1" fmla="val 50000"/>
            </a:avLst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1"/>
            <a:endCxn id="24" idx="1"/>
          </p:cNvCxnSpPr>
          <p:nvPr/>
        </p:nvCxnSpPr>
        <p:spPr>
          <a:xfrm rot="10800000" flipH="1" flipV="1">
            <a:off x="7445285" y="3474228"/>
            <a:ext cx="1" cy="1611536"/>
          </a:xfrm>
          <a:prstGeom prst="bentConnector3">
            <a:avLst>
              <a:gd name="adj1" fmla="val -22860000000"/>
            </a:avLst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9" idx="1"/>
            <a:endCxn id="31" idx="2"/>
          </p:cNvCxnSpPr>
          <p:nvPr/>
        </p:nvCxnSpPr>
        <p:spPr>
          <a:xfrm rot="10800000">
            <a:off x="830671" y="1834037"/>
            <a:ext cx="1179269" cy="732478"/>
          </a:xfrm>
          <a:prstGeom prst="bentConnector2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9" idx="1"/>
            <a:endCxn id="12" idx="0"/>
          </p:cNvCxnSpPr>
          <p:nvPr/>
        </p:nvCxnSpPr>
        <p:spPr>
          <a:xfrm rot="10800000" flipV="1">
            <a:off x="830671" y="2566515"/>
            <a:ext cx="1179269" cy="3393204"/>
          </a:xfrm>
          <a:prstGeom prst="bentConnector2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16" idx="1"/>
            <a:endCxn id="9" idx="3"/>
          </p:cNvCxnSpPr>
          <p:nvPr/>
        </p:nvCxnSpPr>
        <p:spPr>
          <a:xfrm rot="10800000">
            <a:off x="3065012" y="2566516"/>
            <a:ext cx="4380275" cy="907713"/>
          </a:xfrm>
          <a:prstGeom prst="bentConnector3">
            <a:avLst>
              <a:gd name="adj1" fmla="val 50000"/>
            </a:avLst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6" idx="1"/>
            <a:endCxn id="4" idx="0"/>
          </p:cNvCxnSpPr>
          <p:nvPr/>
        </p:nvCxnSpPr>
        <p:spPr>
          <a:xfrm rot="10800000" flipV="1">
            <a:off x="4961728" y="3474227"/>
            <a:ext cx="2483558" cy="2223881"/>
          </a:xfrm>
          <a:prstGeom prst="bentConnector2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16" idx="3"/>
            <a:endCxn id="18" idx="0"/>
          </p:cNvCxnSpPr>
          <p:nvPr/>
        </p:nvCxnSpPr>
        <p:spPr>
          <a:xfrm>
            <a:off x="9004740" y="3474228"/>
            <a:ext cx="2383956" cy="1470098"/>
          </a:xfrm>
          <a:prstGeom prst="bentConnector2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28" idx="1"/>
            <a:endCxn id="34" idx="3"/>
          </p:cNvCxnSpPr>
          <p:nvPr/>
        </p:nvCxnSpPr>
        <p:spPr>
          <a:xfrm rot="10800000">
            <a:off x="6375299" y="1048913"/>
            <a:ext cx="1063594" cy="90505"/>
          </a:xfrm>
          <a:prstGeom prst="bentConnector3">
            <a:avLst>
              <a:gd name="adj1" fmla="val 50000"/>
            </a:avLst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34" idx="3"/>
            <a:endCxn id="27" idx="1"/>
          </p:cNvCxnSpPr>
          <p:nvPr/>
        </p:nvCxnSpPr>
        <p:spPr>
          <a:xfrm flipV="1">
            <a:off x="6375299" y="316114"/>
            <a:ext cx="1063594" cy="73279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25" idx="1"/>
            <a:endCxn id="4" idx="3"/>
          </p:cNvCxnSpPr>
          <p:nvPr/>
        </p:nvCxnSpPr>
        <p:spPr>
          <a:xfrm rot="10800000" flipV="1">
            <a:off x="5446511" y="5828274"/>
            <a:ext cx="1998777" cy="639"/>
          </a:xfrm>
          <a:prstGeom prst="bentConnector3">
            <a:avLst>
              <a:gd name="adj1" fmla="val 50000"/>
            </a:avLst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25" idx="3"/>
            <a:endCxn id="18" idx="1"/>
          </p:cNvCxnSpPr>
          <p:nvPr/>
        </p:nvCxnSpPr>
        <p:spPr>
          <a:xfrm flipV="1">
            <a:off x="9004741" y="5071284"/>
            <a:ext cx="1890323" cy="756991"/>
          </a:xfrm>
          <a:prstGeom prst="bentConnector3">
            <a:avLst>
              <a:gd name="adj1" fmla="val 50000"/>
            </a:avLst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09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91</Words>
  <Application>Microsoft Macintosh PowerPoint</Application>
  <PresentationFormat>Widescreen</PresentationFormat>
  <Paragraphs>86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SDCP Database</dc:title>
  <dc:creator>Zacharias El Banna</dc:creator>
  <cp:lastModifiedBy>Zacharias El Banna</cp:lastModifiedBy>
  <cp:revision>11</cp:revision>
  <dcterms:created xsi:type="dcterms:W3CDTF">2017-10-18T08:20:17Z</dcterms:created>
  <dcterms:modified xsi:type="dcterms:W3CDTF">2017-10-18T12:31:16Z</dcterms:modified>
</cp:coreProperties>
</file>