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3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FB5D-BC81-4368-A756-C14B3E59CBF6}" type="datetimeFigureOut">
              <a:rPr lang="sv-SE" smtClean="0"/>
              <a:pPr/>
              <a:t>2022-11-27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A0DD-DB74-4D6D-B97E-4B1F231CDCD3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43808" y="1268760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Transform (rotate and translate) each object from object internal coordinate system to world coordinate system </a:t>
            </a:r>
            <a:endParaRPr lang="en-US" sz="1200" dirty="0"/>
          </a:p>
        </p:txBody>
      </p:sp>
      <p:sp>
        <p:nvSpPr>
          <p:cNvPr id="14" name="textruta 13"/>
          <p:cNvSpPr txBox="1"/>
          <p:nvPr/>
        </p:nvSpPr>
        <p:spPr>
          <a:xfrm>
            <a:off x="3779912" y="332656"/>
            <a:ext cx="13587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v-SE" sz="1200" dirty="0" smtClean="0"/>
              <a:t>Camera </a:t>
            </a:r>
            <a:r>
              <a:rPr lang="en-US" sz="1200" dirty="0" smtClean="0"/>
              <a:t>calibration</a:t>
            </a:r>
            <a:endParaRPr lang="en-US" sz="1200" dirty="0"/>
          </a:p>
        </p:txBody>
      </p:sp>
      <p:cxnSp>
        <p:nvCxnSpPr>
          <p:cNvPr id="28" name="Rak pil 27"/>
          <p:cNvCxnSpPr/>
          <p:nvPr/>
        </p:nvCxnSpPr>
        <p:spPr>
          <a:xfrm>
            <a:off x="4499992" y="580526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/>
          <p:nvPr/>
        </p:nvCxnSpPr>
        <p:spPr>
          <a:xfrm>
            <a:off x="4499992" y="62068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k pil 64"/>
          <p:cNvCxnSpPr/>
          <p:nvPr/>
        </p:nvCxnSpPr>
        <p:spPr>
          <a:xfrm flipH="1">
            <a:off x="5004048" y="620688"/>
            <a:ext cx="72008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ak pil 123"/>
          <p:cNvCxnSpPr/>
          <p:nvPr/>
        </p:nvCxnSpPr>
        <p:spPr>
          <a:xfrm>
            <a:off x="3131840" y="836712"/>
            <a:ext cx="72008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ktangel 41"/>
          <p:cNvSpPr/>
          <p:nvPr/>
        </p:nvSpPr>
        <p:spPr>
          <a:xfrm>
            <a:off x="2843808" y="2060848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Illuminate each object based the light source</a:t>
            </a:r>
            <a:endParaRPr lang="en-US" sz="1200" dirty="0"/>
          </a:p>
        </p:txBody>
      </p:sp>
      <p:sp>
        <p:nvSpPr>
          <p:cNvPr id="44" name="Rektangel 43"/>
          <p:cNvSpPr/>
          <p:nvPr/>
        </p:nvSpPr>
        <p:spPr>
          <a:xfrm>
            <a:off x="2843808" y="2852936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 each </a:t>
            </a:r>
            <a:r>
              <a:rPr lang="en-US" sz="1200" dirty="0" smtClean="0"/>
              <a:t>object to </a:t>
            </a:r>
            <a:r>
              <a:rPr lang="en-US" sz="1200" dirty="0" smtClean="0"/>
              <a:t>the image </a:t>
            </a:r>
            <a:r>
              <a:rPr lang="en-US" sz="1200" dirty="0" smtClean="0"/>
              <a:t>plane, according to the camera calibration</a:t>
            </a:r>
            <a:endParaRPr lang="en-US" sz="1200" dirty="0"/>
          </a:p>
        </p:txBody>
      </p:sp>
      <p:sp>
        <p:nvSpPr>
          <p:cNvPr id="45" name="Rektangel 44"/>
          <p:cNvSpPr/>
          <p:nvPr/>
        </p:nvSpPr>
        <p:spPr>
          <a:xfrm>
            <a:off x="2843808" y="3645024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Handle occlusion between object, using a z-buffer</a:t>
            </a:r>
            <a:endParaRPr lang="en-US" sz="1200" dirty="0"/>
          </a:p>
        </p:txBody>
      </p:sp>
      <p:sp>
        <p:nvSpPr>
          <p:cNvPr id="48" name="Rektangel 47"/>
          <p:cNvSpPr/>
          <p:nvPr/>
        </p:nvSpPr>
        <p:spPr>
          <a:xfrm>
            <a:off x="2843808" y="4437112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Clip objects that are outside the image frame or behind the camera</a:t>
            </a:r>
            <a:endParaRPr lang="en-US" sz="1200" dirty="0"/>
          </a:p>
        </p:txBody>
      </p:sp>
      <p:sp>
        <p:nvSpPr>
          <p:cNvPr id="49" name="Rektangel 48"/>
          <p:cNvSpPr/>
          <p:nvPr/>
        </p:nvSpPr>
        <p:spPr>
          <a:xfrm>
            <a:off x="2843808" y="5229200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Synchronize </a:t>
            </a:r>
            <a:r>
              <a:rPr lang="en-US" sz="1200" dirty="0" smtClean="0"/>
              <a:t>frame to keep a certain frame rate</a:t>
            </a:r>
            <a:endParaRPr lang="en-US" sz="1200" dirty="0"/>
          </a:p>
        </p:txBody>
      </p:sp>
      <p:sp>
        <p:nvSpPr>
          <p:cNvPr id="51" name="Rektangel 50"/>
          <p:cNvSpPr/>
          <p:nvPr/>
        </p:nvSpPr>
        <p:spPr>
          <a:xfrm>
            <a:off x="2843808" y="6021288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</a:t>
            </a:r>
            <a:r>
              <a:rPr lang="en-US" sz="1200" dirty="0" smtClean="0"/>
              <a:t>frame</a:t>
            </a:r>
            <a:r>
              <a:rPr lang="en-US" sz="1200" dirty="0"/>
              <a:t> </a:t>
            </a:r>
            <a:r>
              <a:rPr lang="en-US" sz="1200" dirty="0" smtClean="0"/>
              <a:t>(output the frame buffer)</a:t>
            </a:r>
            <a:endParaRPr lang="en-US" sz="1200" dirty="0" smtClean="0"/>
          </a:p>
        </p:txBody>
      </p:sp>
      <p:sp>
        <p:nvSpPr>
          <p:cNvPr id="55" name="textruta 54"/>
          <p:cNvSpPr txBox="1"/>
          <p:nvPr/>
        </p:nvSpPr>
        <p:spPr>
          <a:xfrm>
            <a:off x="5292080" y="332656"/>
            <a:ext cx="937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Light source</a:t>
            </a:r>
            <a:endParaRPr lang="en-US" sz="1200" dirty="0"/>
          </a:p>
        </p:txBody>
      </p:sp>
      <p:sp>
        <p:nvSpPr>
          <p:cNvPr id="56" name="textruta 55"/>
          <p:cNvSpPr txBox="1"/>
          <p:nvPr/>
        </p:nvSpPr>
        <p:spPr>
          <a:xfrm>
            <a:off x="2339752" y="188640"/>
            <a:ext cx="13681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(3D objects and corresponding world positions)</a:t>
            </a:r>
            <a:endParaRPr lang="en-US" sz="1200" dirty="0"/>
          </a:p>
        </p:txBody>
      </p:sp>
      <p:cxnSp>
        <p:nvCxnSpPr>
          <p:cNvPr id="62" name="Rak pil 61"/>
          <p:cNvCxnSpPr/>
          <p:nvPr/>
        </p:nvCxnSpPr>
        <p:spPr>
          <a:xfrm>
            <a:off x="4499992" y="501317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k pil 62"/>
          <p:cNvCxnSpPr/>
          <p:nvPr/>
        </p:nvCxnSpPr>
        <p:spPr>
          <a:xfrm>
            <a:off x="4499992" y="4221088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pil 65"/>
          <p:cNvCxnSpPr/>
          <p:nvPr/>
        </p:nvCxnSpPr>
        <p:spPr>
          <a:xfrm>
            <a:off x="4499992" y="3429000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pil 66"/>
          <p:cNvCxnSpPr/>
          <p:nvPr/>
        </p:nvCxnSpPr>
        <p:spPr>
          <a:xfrm>
            <a:off x="4499992" y="2636912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k pil 67"/>
          <p:cNvCxnSpPr/>
          <p:nvPr/>
        </p:nvCxnSpPr>
        <p:spPr>
          <a:xfrm>
            <a:off x="4499992" y="184482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86</Words>
  <Application>Microsoft Office PowerPoint</Application>
  <PresentationFormat>Bildspel på skärmen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Fredrik</dc:creator>
  <cp:lastModifiedBy>Fredrik</cp:lastModifiedBy>
  <cp:revision>12</cp:revision>
  <dcterms:created xsi:type="dcterms:W3CDTF">2021-11-05T21:00:22Z</dcterms:created>
  <dcterms:modified xsi:type="dcterms:W3CDTF">2022-11-27T22:05:22Z</dcterms:modified>
</cp:coreProperties>
</file>