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3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FB5D-BC81-4368-A756-C14B3E59CBF6}" type="datetimeFigureOut">
              <a:rPr lang="sv-SE" smtClean="0"/>
              <a:pPr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059832" y="980728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Lexer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3059832" y="1844824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Parser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3059832" y="2708920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Semantic</a:t>
            </a:r>
            <a:r>
              <a:rPr lang="sv-SE" dirty="0" smtClean="0"/>
              <a:t> </a:t>
            </a:r>
            <a:r>
              <a:rPr lang="sv-SE" dirty="0" err="1" smtClean="0"/>
              <a:t>Analyzer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3059832" y="3573016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Optimizer</a:t>
            </a:r>
            <a:endParaRPr lang="sv-SE" dirty="0"/>
          </a:p>
        </p:txBody>
      </p:sp>
      <p:sp>
        <p:nvSpPr>
          <p:cNvPr id="14" name="textruta 13"/>
          <p:cNvSpPr txBox="1"/>
          <p:nvPr/>
        </p:nvSpPr>
        <p:spPr>
          <a:xfrm>
            <a:off x="3491880" y="260648"/>
            <a:ext cx="1331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/>
              <a:t>Source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15" name="textruta 14"/>
          <p:cNvSpPr txBox="1"/>
          <p:nvPr/>
        </p:nvSpPr>
        <p:spPr>
          <a:xfrm>
            <a:off x="4139952" y="1484784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Token </a:t>
            </a:r>
            <a:r>
              <a:rPr lang="sv-SE" dirty="0" err="1" smtClean="0"/>
              <a:t>stream</a:t>
            </a:r>
            <a:endParaRPr lang="sv-SE" dirty="0"/>
          </a:p>
        </p:txBody>
      </p:sp>
      <p:sp>
        <p:nvSpPr>
          <p:cNvPr id="16" name="textruta 15"/>
          <p:cNvSpPr txBox="1"/>
          <p:nvPr/>
        </p:nvSpPr>
        <p:spPr>
          <a:xfrm>
            <a:off x="4139952" y="2348880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Abstract syntax </a:t>
            </a:r>
            <a:r>
              <a:rPr lang="sv-SE" dirty="0" err="1" smtClean="0"/>
              <a:t>tree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4139952" y="3212976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Abstract syntax </a:t>
            </a:r>
            <a:r>
              <a:rPr lang="sv-SE" dirty="0" err="1" smtClean="0"/>
              <a:t>tree</a:t>
            </a:r>
            <a:endParaRPr lang="sv-SE" dirty="0"/>
          </a:p>
        </p:txBody>
      </p:sp>
      <p:sp>
        <p:nvSpPr>
          <p:cNvPr id="18" name="textruta 17"/>
          <p:cNvSpPr txBox="1"/>
          <p:nvPr/>
        </p:nvSpPr>
        <p:spPr>
          <a:xfrm>
            <a:off x="3203848" y="5301208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Intermediate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/>
          </a:p>
        </p:txBody>
      </p:sp>
      <p:cxnSp>
        <p:nvCxnSpPr>
          <p:cNvPr id="25" name="Rak pil 24"/>
          <p:cNvCxnSpPr/>
          <p:nvPr/>
        </p:nvCxnSpPr>
        <p:spPr>
          <a:xfrm>
            <a:off x="4139952" y="148478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>
          <a:xfrm>
            <a:off x="4139952" y="234888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4139952" y="321297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 29"/>
          <p:cNvCxnSpPr/>
          <p:nvPr/>
        </p:nvCxnSpPr>
        <p:spPr>
          <a:xfrm>
            <a:off x="4139952" y="494116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>
          <a:xfrm>
            <a:off x="107504" y="2708920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Symbol Table</a:t>
            </a:r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6300192" y="2708920"/>
            <a:ext cx="223224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Handler</a:t>
            </a:r>
            <a:endParaRPr lang="sv-SE" dirty="0"/>
          </a:p>
        </p:txBody>
      </p:sp>
      <p:cxnSp>
        <p:nvCxnSpPr>
          <p:cNvPr id="34" name="Rak 33"/>
          <p:cNvCxnSpPr>
            <a:stCxn id="4" idx="1"/>
            <a:endCxn id="31" idx="0"/>
          </p:cNvCxnSpPr>
          <p:nvPr/>
        </p:nvCxnSpPr>
        <p:spPr>
          <a:xfrm flipH="1">
            <a:off x="1223628" y="1232756"/>
            <a:ext cx="1836204" cy="14761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ak 34"/>
          <p:cNvCxnSpPr>
            <a:stCxn id="5" idx="1"/>
            <a:endCxn id="31" idx="0"/>
          </p:cNvCxnSpPr>
          <p:nvPr/>
        </p:nvCxnSpPr>
        <p:spPr>
          <a:xfrm flipH="1">
            <a:off x="1223628" y="2096852"/>
            <a:ext cx="1836204" cy="61206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6" idx="1"/>
            <a:endCxn id="31" idx="3"/>
          </p:cNvCxnSpPr>
          <p:nvPr/>
        </p:nvCxnSpPr>
        <p:spPr>
          <a:xfrm flipH="1">
            <a:off x="2339752" y="2960948"/>
            <a:ext cx="72008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ak 40"/>
          <p:cNvCxnSpPr>
            <a:stCxn id="7" idx="1"/>
            <a:endCxn id="31" idx="2"/>
          </p:cNvCxnSpPr>
          <p:nvPr/>
        </p:nvCxnSpPr>
        <p:spPr>
          <a:xfrm flipH="1" flipV="1">
            <a:off x="1223628" y="3212976"/>
            <a:ext cx="1836204" cy="61206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32" idx="0"/>
            <a:endCxn id="4" idx="3"/>
          </p:cNvCxnSpPr>
          <p:nvPr/>
        </p:nvCxnSpPr>
        <p:spPr>
          <a:xfrm flipH="1" flipV="1">
            <a:off x="5292080" y="1232756"/>
            <a:ext cx="2124236" cy="14761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ak 45"/>
          <p:cNvCxnSpPr>
            <a:stCxn id="32" idx="0"/>
            <a:endCxn id="5" idx="3"/>
          </p:cNvCxnSpPr>
          <p:nvPr/>
        </p:nvCxnSpPr>
        <p:spPr>
          <a:xfrm flipH="1" flipV="1">
            <a:off x="5292080" y="2096852"/>
            <a:ext cx="2124236" cy="61206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ak 49"/>
          <p:cNvCxnSpPr>
            <a:stCxn id="32" idx="1"/>
            <a:endCxn id="6" idx="3"/>
          </p:cNvCxnSpPr>
          <p:nvPr/>
        </p:nvCxnSpPr>
        <p:spPr>
          <a:xfrm flipH="1">
            <a:off x="5292080" y="2960948"/>
            <a:ext cx="10081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ak 52"/>
          <p:cNvCxnSpPr>
            <a:stCxn id="32" idx="2"/>
            <a:endCxn id="7" idx="3"/>
          </p:cNvCxnSpPr>
          <p:nvPr/>
        </p:nvCxnSpPr>
        <p:spPr>
          <a:xfrm flipH="1">
            <a:off x="5292080" y="3212976"/>
            <a:ext cx="2124236" cy="61206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3059832" y="443711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Intermediate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Generator</a:t>
            </a:r>
            <a:endParaRPr lang="sv-SE" dirty="0"/>
          </a:p>
        </p:txBody>
      </p:sp>
      <p:sp>
        <p:nvSpPr>
          <p:cNvPr id="64" name="textruta 63"/>
          <p:cNvSpPr txBox="1"/>
          <p:nvPr/>
        </p:nvSpPr>
        <p:spPr>
          <a:xfrm>
            <a:off x="4139952" y="4077072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Abstract syntax </a:t>
            </a:r>
            <a:r>
              <a:rPr lang="sv-SE" dirty="0" err="1" smtClean="0"/>
              <a:t>tree</a:t>
            </a:r>
            <a:endParaRPr lang="sv-SE" dirty="0"/>
          </a:p>
        </p:txBody>
      </p:sp>
      <p:cxnSp>
        <p:nvCxnSpPr>
          <p:cNvPr id="65" name="Rak pil 64"/>
          <p:cNvCxnSpPr/>
          <p:nvPr/>
        </p:nvCxnSpPr>
        <p:spPr>
          <a:xfrm>
            <a:off x="4139952" y="407707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ak 107"/>
          <p:cNvCxnSpPr>
            <a:stCxn id="26" idx="1"/>
            <a:endCxn id="31" idx="2"/>
          </p:cNvCxnSpPr>
          <p:nvPr/>
        </p:nvCxnSpPr>
        <p:spPr>
          <a:xfrm flipH="1" flipV="1">
            <a:off x="1223628" y="3212976"/>
            <a:ext cx="1836204" cy="14761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Rak 110"/>
          <p:cNvCxnSpPr>
            <a:stCxn id="32" idx="2"/>
            <a:endCxn id="26" idx="3"/>
          </p:cNvCxnSpPr>
          <p:nvPr/>
        </p:nvCxnSpPr>
        <p:spPr>
          <a:xfrm flipH="1">
            <a:off x="5292080" y="3212976"/>
            <a:ext cx="2124236" cy="14761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Rak pil 123"/>
          <p:cNvCxnSpPr/>
          <p:nvPr/>
        </p:nvCxnSpPr>
        <p:spPr>
          <a:xfrm>
            <a:off x="4139952" y="62068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Bildspel på skärmen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</dc:creator>
  <cp:lastModifiedBy>Fredrik</cp:lastModifiedBy>
  <cp:revision>6</cp:revision>
  <dcterms:created xsi:type="dcterms:W3CDTF">2021-11-05T21:00:22Z</dcterms:created>
  <dcterms:modified xsi:type="dcterms:W3CDTF">2021-11-08T16:44:53Z</dcterms:modified>
</cp:coreProperties>
</file>