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2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E5C5-A235-470A-AD68-7FDD4DFC96CB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A98D-181C-4A8D-9879-9DBF1F3C5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50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E5C5-A235-470A-AD68-7FDD4DFC96CB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A98D-181C-4A8D-9879-9DBF1F3C5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84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E5C5-A235-470A-AD68-7FDD4DFC96CB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A98D-181C-4A8D-9879-9DBF1F3C5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3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E5C5-A235-470A-AD68-7FDD4DFC96CB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A98D-181C-4A8D-9879-9DBF1F3C5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91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E5C5-A235-470A-AD68-7FDD4DFC96CB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A98D-181C-4A8D-9879-9DBF1F3C5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15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E5C5-A235-470A-AD68-7FDD4DFC96CB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A98D-181C-4A8D-9879-9DBF1F3C5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98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E5C5-A235-470A-AD68-7FDD4DFC96CB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A98D-181C-4A8D-9879-9DBF1F3C5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79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E5C5-A235-470A-AD68-7FDD4DFC96CB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A98D-181C-4A8D-9879-9DBF1F3C5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59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E5C5-A235-470A-AD68-7FDD4DFC96CB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A98D-181C-4A8D-9879-9DBF1F3C5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76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E5C5-A235-470A-AD68-7FDD4DFC96CB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A98D-181C-4A8D-9879-9DBF1F3C5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42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E5C5-A235-470A-AD68-7FDD4DFC96CB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BA98D-181C-4A8D-9879-9DBF1F3C5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99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8E5C5-A235-470A-AD68-7FDD4DFC96CB}" type="datetimeFigureOut">
              <a:rPr lang="en-GB" smtClean="0"/>
              <a:t>30/09/2020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BA98D-181C-4A8D-9879-9DBF1F3C5C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24544" y="188641"/>
            <a:ext cx="8782744" cy="3411810"/>
          </a:xfrm>
        </p:spPr>
        <p:txBody>
          <a:bodyPr/>
          <a:lstStyle/>
          <a:p>
            <a:pPr algn="l"/>
            <a:r>
              <a:rPr lang="en-GB" b="1" dirty="0" smtClean="0"/>
              <a:t>        </a:t>
            </a:r>
            <a:r>
              <a:rPr lang="en-GB" b="1" dirty="0" err="1" smtClean="0"/>
              <a:t>Robotspel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> </a:t>
            </a:r>
            <a:r>
              <a:rPr lang="en-GB" b="1" dirty="0" smtClean="0"/>
              <a:t>       </a:t>
            </a:r>
            <a:r>
              <a:rPr lang="en-GB" sz="2800" b="1" dirty="0" err="1" smtClean="0"/>
              <a:t>Grupp</a:t>
            </a:r>
            <a:r>
              <a:rPr lang="en-GB" sz="2800" b="1" dirty="0" smtClean="0"/>
              <a:t> 6</a:t>
            </a:r>
            <a:endParaRPr lang="en-GB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996952"/>
            <a:ext cx="676084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Fredrik Granath</a:t>
            </a:r>
          </a:p>
          <a:p>
            <a:pPr algn="l"/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Mustafa Arezoo </a:t>
            </a:r>
          </a:p>
          <a:p>
            <a:pPr algn="l"/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Adam Johnson</a:t>
            </a:r>
            <a:endParaRPr lang="sv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Jonas Holmkvist</a:t>
            </a:r>
          </a:p>
          <a:p>
            <a:pPr algn="l"/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Abdulhadi kikar 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1" name="Picture 3" descr="C:\Users\hadi-\AppData\Local\Microsoft\Windows\INetCache\IE\P2BGDE8H\robot_PNG9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08720"/>
            <a:ext cx="6044199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adi-\AppData\Local\Microsoft\Windows\INetCache\IE\P2BGDE8H\Zebra-PNG-Image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09120"/>
            <a:ext cx="2157806" cy="230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hadi-\AppData\Local\Microsoft\Windows\INetCache\IE\P2BGDE8H\leopard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965" y="4221088"/>
            <a:ext cx="2414353" cy="241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89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5045"/>
            <a:ext cx="9036496" cy="64129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265045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klassdiagram  (</a:t>
            </a:r>
            <a:r>
              <a:rPr lang="sv-SE" dirty="0" smtClean="0"/>
              <a:t>Första version </a:t>
            </a:r>
            <a:r>
              <a:rPr lang="sv-SE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956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" y="260648"/>
            <a:ext cx="9001000" cy="64335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185" y="335124"/>
            <a:ext cx="403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Klassdiagram (Sista version)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956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di-\AppData\Local\Microsoft\Windows\INetCache\IE\FBXGTU6C\smile-clipart-Smile-Clip-Art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365125"/>
            <a:ext cx="7251700" cy="612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di-\AppData\Local\Microsoft\Windows\INetCache\IE\FBXGTU6C\smile-clipart-Smile-Clip-Art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365125"/>
            <a:ext cx="7251700" cy="612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56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        Robotspel         Grupp 6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Hadi K</dc:creator>
  <cp:lastModifiedBy>Hadi K</cp:lastModifiedBy>
  <cp:revision>2</cp:revision>
  <dcterms:created xsi:type="dcterms:W3CDTF">2020-09-30T09:04:41Z</dcterms:created>
  <dcterms:modified xsi:type="dcterms:W3CDTF">2020-09-30T09:21:31Z</dcterms:modified>
</cp:coreProperties>
</file>