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Mata Kuliah Bahasa Indonesia (2 SKS)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Silabus dan Kontrak Perkuliahan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0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7892" y="1521535"/>
            <a:ext cx="9247031" cy="4344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Tujuan	: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2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Mahasiswa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memahami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mendalam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pengertian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Logika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Filsafat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Etika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Ilmu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tiang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pemikiran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ilmiah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berbahasa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sarana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alat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memperoleh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ilmu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pengetahuan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meliputi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membaca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menyimak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menulis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mempresentasikan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makalah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khusus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menulis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jurnal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skripsi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8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47135"/>
              </p:ext>
            </p:extLst>
          </p:nvPr>
        </p:nvGraphicFramePr>
        <p:xfrm>
          <a:off x="368134" y="59383"/>
          <a:ext cx="11483439" cy="5993871"/>
        </p:xfrm>
        <a:graphic>
          <a:graphicData uri="http://schemas.openxmlformats.org/drawingml/2006/table">
            <a:tbl>
              <a:tblPr firstRow="1" firstCol="1" bandRow="1"/>
              <a:tblGrid>
                <a:gridCol w="593767"/>
                <a:gridCol w="10889672"/>
              </a:tblGrid>
              <a:tr h="4156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5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endParaRPr lang="id-ID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9" marR="544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5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Materi </a:t>
                      </a:r>
                      <a:endParaRPr lang="id-ID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9" marR="544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2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5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9" marR="544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Penjelasan materi, silabus, penilaian dan </a:t>
                      </a:r>
                      <a:r>
                        <a:rPr lang="id-ID" sz="15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150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ontrak</a:t>
                      </a:r>
                      <a:r>
                        <a:rPr lang="en-US" sz="150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perkuliahan</a:t>
                      </a:r>
                      <a:endParaRPr lang="id-ID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9" marR="544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</a:t>
                      </a:r>
                      <a:endParaRPr lang="id-ID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9" marR="544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5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SEJARAH, FUNGSI N KEDUDUKAN</a:t>
                      </a:r>
                      <a:endParaRPr lang="id-ID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9" marR="544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6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5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9" marR="544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id-ID" sz="15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agam-bahasa-indonesia</a:t>
                      </a:r>
                      <a:endParaRPr lang="id-ID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9" marR="544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6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5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9" marR="544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v-SE" sz="15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RAGAM ILMIAH DALAM PENULISAN AKADEMIK</a:t>
                      </a:r>
                      <a:endParaRPr lang="id-ID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9" marR="544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2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5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9" marR="544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5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MEMBACA KRITIS UNTUK MENULIS</a:t>
                      </a:r>
                      <a:endParaRPr lang="id-ID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9" marR="544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2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5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9" marR="544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d-ID" sz="15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kimming dan scanning</a:t>
                      </a:r>
                      <a:endParaRPr lang="id-ID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9" marR="544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5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9" marR="544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Synthesizing Texts</a:t>
                      </a:r>
                      <a:endParaRPr lang="id-ID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9" marR="544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2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5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9" marR="544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5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Bentuk dan Kriteria Penulisan/Tata tulis Karya ilmiah: Bentuk karya ilmiah dan perbedaannya</a:t>
                      </a:r>
                      <a:endParaRPr lang="id-ID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9" marR="544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2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5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9" marR="544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5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Bentuk dan Kriteria Penulisan/Tata tulis Karya ilmiah: Bahasa baku, Pengutipan, Daftar pustaka </a:t>
                      </a:r>
                      <a:endParaRPr lang="id-ID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9" marR="544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6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5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9" marR="544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5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Bentuk dan Kriteria Penulisan/Tata tulis Karya ilmiah: </a:t>
                      </a:r>
                      <a:r>
                        <a:rPr lang="en-US" sz="150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Tahap</a:t>
                      </a:r>
                      <a:r>
                        <a:rPr lang="en-US" sz="15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Penyusunan</a:t>
                      </a:r>
                      <a:r>
                        <a:rPr lang="en-US" sz="150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50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tata</a:t>
                      </a:r>
                      <a:r>
                        <a:rPr lang="en-US" sz="150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tulis</a:t>
                      </a:r>
                      <a:r>
                        <a:rPr lang="en-US" sz="150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dalam</a:t>
                      </a:r>
                      <a:r>
                        <a:rPr lang="en-US" sz="150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Karya</a:t>
                      </a:r>
                      <a:r>
                        <a:rPr lang="en-US" sz="150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aseline="0" dirty="0" err="1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Ilmiah</a:t>
                      </a:r>
                      <a:endParaRPr lang="id-ID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9" marR="544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2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9" marR="544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b="1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Pertemuan</a:t>
                      </a:r>
                      <a:r>
                        <a:rPr lang="en-US" sz="15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yang lain </a:t>
                      </a:r>
                      <a:r>
                        <a:rPr lang="en-US" sz="1500" b="1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merupakan</a:t>
                      </a:r>
                      <a:r>
                        <a:rPr lang="en-US" sz="15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proyek</a:t>
                      </a:r>
                      <a:r>
                        <a:rPr lang="en-US" sz="15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500" b="1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Tugas</a:t>
                      </a:r>
                      <a:r>
                        <a:rPr lang="en-US" sz="15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akhir</a:t>
                      </a:r>
                      <a:r>
                        <a:rPr lang="en-US" sz="15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yang </a:t>
                      </a:r>
                      <a:r>
                        <a:rPr lang="en-US" sz="1500" b="1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bobotnya</a:t>
                      </a:r>
                      <a:r>
                        <a:rPr lang="en-US" sz="15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dapat</a:t>
                      </a:r>
                      <a:r>
                        <a:rPr lang="en-US" sz="15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dilihat</a:t>
                      </a:r>
                      <a:r>
                        <a:rPr lang="en-US" sz="15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dislide</a:t>
                      </a:r>
                      <a:r>
                        <a:rPr lang="en-US" sz="15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berikutnya</a:t>
                      </a:r>
                      <a:endParaRPr lang="id-ID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9" marR="544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6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9" marR="544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9" marR="544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6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9" marR="544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9" marR="544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6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9" marR="544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9" marR="544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6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9" marR="544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9" marR="544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6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9" marR="544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id-ID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9" marR="544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62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849722"/>
            <a:ext cx="6096000" cy="187628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Bobot Penilaian 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 smtClean="0"/>
              <a:t>Proyek</a:t>
            </a:r>
            <a:r>
              <a:rPr lang="en-US" dirty="0" smtClean="0"/>
              <a:t> 1 s/d</a:t>
            </a:r>
            <a:r>
              <a:rPr lang="en-US" dirty="0" smtClean="0"/>
              <a:t>					</a:t>
            </a:r>
            <a:r>
              <a:rPr lang="en-US" dirty="0" smtClean="0"/>
              <a:t>60% (@10%)</a:t>
            </a:r>
            <a:endParaRPr lang="en-US" dirty="0" smtClean="0"/>
          </a:p>
          <a:p>
            <a:r>
              <a:rPr lang="en-US" dirty="0" err="1" smtClean="0"/>
              <a:t>Tugas</a:t>
            </a:r>
            <a:r>
              <a:rPr lang="en-US" dirty="0" smtClean="0"/>
              <a:t> Tengah				20%</a:t>
            </a:r>
            <a:endParaRPr lang="en-US" dirty="0" smtClean="0"/>
          </a:p>
          <a:p>
            <a:r>
              <a:rPr lang="en-US" dirty="0" err="1" smtClean="0"/>
              <a:t>Tes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/>
              <a:t>			</a:t>
            </a:r>
            <a:r>
              <a:rPr lang="en-US" dirty="0" smtClean="0"/>
              <a:t>20</a:t>
            </a:r>
            <a:r>
              <a:rPr lang="en-US" dirty="0" smtClean="0"/>
              <a:t>%</a:t>
            </a:r>
            <a:r>
              <a:rPr lang="id-ID" dirty="0"/>
              <a:t>	</a:t>
            </a:r>
          </a:p>
          <a:p>
            <a:r>
              <a:rPr lang="id-ID" dirty="0"/>
              <a:t>Kehadiran </a:t>
            </a:r>
            <a:r>
              <a:rPr lang="en-US" smtClean="0"/>
              <a:t>					&lt; </a:t>
            </a:r>
            <a:r>
              <a:rPr lang="en-US" dirty="0" smtClean="0"/>
              <a:t>3x =E</a:t>
            </a:r>
            <a:r>
              <a:rPr lang="id-ID" dirty="0" smtClean="0"/>
              <a:t>  </a:t>
            </a:r>
            <a:r>
              <a:rPr lang="id-ID" dirty="0"/>
              <a:t>	</a:t>
            </a:r>
            <a:endParaRPr lang="en-US" dirty="0" smtClean="0"/>
          </a:p>
          <a:p>
            <a:r>
              <a:rPr lang="id-ID" dirty="0" smtClean="0"/>
              <a:t>Total</a:t>
            </a:r>
            <a:r>
              <a:rPr lang="id-ID" dirty="0"/>
              <a:t>						100%</a:t>
            </a:r>
          </a:p>
        </p:txBody>
      </p:sp>
    </p:spTree>
    <p:extLst>
      <p:ext uri="{BB962C8B-B14F-4D97-AF65-F5344CB8AC3E}">
        <p14:creationId xmlns:p14="http://schemas.microsoft.com/office/powerpoint/2010/main" val="379193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			= ≥ 80</a:t>
            </a:r>
          </a:p>
          <a:p>
            <a:r>
              <a:rPr lang="en-US" b="1" dirty="0" smtClean="0"/>
              <a:t>AB			= 75 – 79.99</a:t>
            </a:r>
          </a:p>
          <a:p>
            <a:r>
              <a:rPr lang="en-US" b="1" dirty="0" smtClean="0"/>
              <a:t>B			= 70 – 74.99</a:t>
            </a:r>
          </a:p>
          <a:p>
            <a:r>
              <a:rPr lang="en-US" b="1" dirty="0" smtClean="0"/>
              <a:t>BC			= 65 – 69.99</a:t>
            </a:r>
          </a:p>
          <a:p>
            <a:r>
              <a:rPr lang="en-US" b="1" dirty="0" smtClean="0"/>
              <a:t>C			= 58 – 64.99</a:t>
            </a:r>
          </a:p>
          <a:p>
            <a:r>
              <a:rPr lang="en-US" b="1" dirty="0" smtClean="0"/>
              <a:t>CD			= 53 – 57.99</a:t>
            </a:r>
          </a:p>
          <a:p>
            <a:r>
              <a:rPr lang="en-US" b="1" dirty="0" smtClean="0"/>
              <a:t>D			= 48 – 52.99</a:t>
            </a:r>
          </a:p>
          <a:p>
            <a:r>
              <a:rPr lang="en-US" b="1" dirty="0" smtClean="0"/>
              <a:t>E			= ≤ 47.99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379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7893" y="990556"/>
            <a:ext cx="8100811" cy="381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Referensi Utama 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id-ID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Widiarto</a:t>
            </a: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id-ID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dkk</a:t>
            </a:r>
            <a:r>
              <a:rPr lang="id-ID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id-ID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Etika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Berbahasa</a:t>
            </a:r>
            <a:r>
              <a:rPr lang="id-ID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Salatiga: Widya Sari Press</a:t>
            </a:r>
            <a:r>
              <a:rPr lang="id-ID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Baker Anton, 1987. </a:t>
            </a:r>
            <a:r>
              <a:rPr lang="en-US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Metoda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Filsafat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Jakarta: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Gramedia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---------------, 1995. </a:t>
            </a:r>
            <a:r>
              <a:rPr lang="en-US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Ontologi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Jogjakarta: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Kanisius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Goeler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Carl. 1992. 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Writing to Communicate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London: Mentor Book.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Hasan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Alwi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2003. 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Tata Bahasa Baku Bahasa Indonesia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Jakarta: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Balai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Pustaka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Suparno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2007. </a:t>
            </a:r>
            <a:r>
              <a:rPr lang="en-US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Keterampilan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Dasar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Menulis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Jakarta: UT.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Waluyo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Herman. 2002. </a:t>
            </a:r>
            <a:r>
              <a:rPr lang="en-US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Pengantar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Filsafat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Ilmu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Salatiga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Widya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Sari Press.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31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2971801"/>
            <a:ext cx="10972800" cy="31543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Dosen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/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asisten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wajib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memberikan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rencana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pokok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bahasan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perkuliahan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termasuk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sistem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penilaian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dan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bobot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tugas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/test.</a:t>
            </a:r>
          </a:p>
          <a:p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Mahasiswa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wajib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menunggu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kehadiran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dosen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/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asisten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di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kelas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.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Apabila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sampai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15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menit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dosen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/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asisten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belum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hadir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mahasiswa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dapat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meninggalkan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ruang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kecuali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jika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ada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pemberitahuan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sebelumnya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Mahasiswa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datang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lebih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dari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15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menit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tidak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diperkenankan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mengikuti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n-lt"/>
              </a:rPr>
              <a:t>kuliah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2762" y="1748135"/>
            <a:ext cx="633744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Peraturan</a:t>
            </a:r>
            <a:r>
              <a:rPr lang="en-US" sz="2400" dirty="0" smtClean="0"/>
              <a:t> </a:t>
            </a:r>
            <a:r>
              <a:rPr lang="en-US" sz="2400" dirty="0" err="1" smtClean="0"/>
              <a:t>Akademik</a:t>
            </a:r>
            <a:r>
              <a:rPr lang="en-US" sz="2400" dirty="0" smtClean="0"/>
              <a:t> </a:t>
            </a:r>
            <a:r>
              <a:rPr lang="en-US" sz="2400" dirty="0" err="1" smtClean="0"/>
              <a:t>UKSW</a:t>
            </a:r>
            <a:endParaRPr lang="en-US" sz="2400" dirty="0" smtClean="0"/>
          </a:p>
          <a:p>
            <a:pPr algn="ctr"/>
            <a:r>
              <a:rPr lang="en-US" sz="2800" b="1" dirty="0" err="1" smtClean="0"/>
              <a:t>Pasal</a:t>
            </a:r>
            <a:r>
              <a:rPr lang="en-US" sz="2800" b="1" dirty="0" smtClean="0"/>
              <a:t> 38 : </a:t>
            </a:r>
            <a:r>
              <a:rPr lang="en-US" sz="2800" b="1" dirty="0" err="1" smtClean="0"/>
              <a:t>Kuliah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Asistensi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Praktikum</a:t>
            </a:r>
            <a:endParaRPr lang="en-US" sz="3200" b="1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KODE ETIK PERKULIAHAN</a:t>
            </a:r>
            <a:endParaRPr lang="en-AU" sz="6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29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2971801"/>
            <a:ext cx="10972800" cy="3154363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+mn-lt"/>
              </a:rPr>
              <a:t>Dosen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/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asisten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mahasiswa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wajib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membubuhkan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tanda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tangan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dalam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daftar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presensi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mahasiswa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+mn-lt"/>
              </a:rPr>
              <a:t>Mahasiswa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wajib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mengikuti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minimal 80%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dari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jumlah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perkuliahan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. 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+mn-lt"/>
              </a:rPr>
              <a:t>Apabila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mahasiswa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mengikuti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perkuliahan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kurang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dari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80%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dinyatakan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gagal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. </a:t>
            </a: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7089" y="1748135"/>
            <a:ext cx="516878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Peraturan</a:t>
            </a:r>
            <a:r>
              <a:rPr lang="en-US" sz="2400" dirty="0" smtClean="0"/>
              <a:t> </a:t>
            </a:r>
            <a:r>
              <a:rPr lang="en-US" sz="2400" dirty="0" err="1" smtClean="0"/>
              <a:t>Akademik</a:t>
            </a:r>
            <a:r>
              <a:rPr lang="en-US" sz="2400" dirty="0" smtClean="0"/>
              <a:t> </a:t>
            </a:r>
            <a:r>
              <a:rPr lang="en-US" sz="2400" dirty="0" err="1" smtClean="0"/>
              <a:t>UKSW</a:t>
            </a:r>
            <a:endParaRPr lang="en-US" sz="2400" dirty="0" smtClean="0"/>
          </a:p>
          <a:p>
            <a:pPr algn="ctr"/>
            <a:r>
              <a:rPr lang="en-US" sz="2800" b="1" dirty="0" err="1" smtClean="0"/>
              <a:t>Pasal</a:t>
            </a:r>
            <a:r>
              <a:rPr lang="en-US" sz="2800" b="1" dirty="0" smtClean="0"/>
              <a:t> 39 : </a:t>
            </a:r>
            <a:r>
              <a:rPr lang="en-US" sz="2800" b="1" dirty="0" err="1" smtClean="0"/>
              <a:t>Presensi</a:t>
            </a:r>
            <a:endParaRPr lang="en-US" sz="3200" b="1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KODE ETIK PERKULIAHAN</a:t>
            </a:r>
            <a:endParaRPr lang="en-AU" sz="6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88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Tata </a:t>
            </a:r>
            <a:r>
              <a:rPr lang="en-US" dirty="0" err="1" smtClean="0"/>
              <a:t>Tertib</a:t>
            </a:r>
            <a:r>
              <a:rPr lang="en-US" dirty="0" smtClean="0"/>
              <a:t> </a:t>
            </a:r>
            <a:r>
              <a:rPr lang="en-US" dirty="0" err="1" smtClean="0"/>
              <a:t>Perkuliahan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Batas </a:t>
            </a:r>
            <a:r>
              <a:rPr lang="en-US" dirty="0" err="1" smtClean="0"/>
              <a:t>keterlambatan</a:t>
            </a:r>
            <a:r>
              <a:rPr lang="en-US" dirty="0" smtClean="0"/>
              <a:t> </a:t>
            </a:r>
            <a:r>
              <a:rPr lang="en-US" dirty="0" err="1" smtClean="0"/>
              <a:t>maksimal</a:t>
            </a:r>
            <a:r>
              <a:rPr lang="en-US" dirty="0" smtClean="0"/>
              <a:t> 15 </a:t>
            </a:r>
            <a:r>
              <a:rPr lang="en-US" dirty="0" err="1" smtClean="0"/>
              <a:t>menit</a:t>
            </a:r>
            <a:r>
              <a:rPr lang="en-US" dirty="0" smtClean="0"/>
              <a:t>. </a:t>
            </a:r>
            <a:r>
              <a:rPr lang="en-US" dirty="0" err="1" smtClean="0"/>
              <a:t>Bagi</a:t>
            </a:r>
            <a:r>
              <a:rPr lang="en-US" dirty="0" smtClean="0"/>
              <a:t> yang </a:t>
            </a:r>
            <a:r>
              <a:rPr lang="en-US" dirty="0" err="1" smtClean="0"/>
              <a:t>terlambat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15 </a:t>
            </a:r>
            <a:r>
              <a:rPr lang="en-US" dirty="0" err="1" smtClean="0"/>
              <a:t>menit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perkuliahan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diperkenankan</a:t>
            </a:r>
            <a:r>
              <a:rPr lang="en-US" dirty="0" smtClean="0"/>
              <a:t> </a:t>
            </a:r>
            <a:r>
              <a:rPr lang="en-US" dirty="0" err="1" smtClean="0"/>
              <a:t>memakai</a:t>
            </a:r>
            <a:r>
              <a:rPr lang="en-US" dirty="0" smtClean="0"/>
              <a:t> sandal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celana</a:t>
            </a:r>
            <a:r>
              <a:rPr lang="en-US" dirty="0" smtClean="0"/>
              <a:t> </a:t>
            </a:r>
            <a:r>
              <a:rPr lang="en-US" dirty="0" err="1" smtClean="0"/>
              <a:t>pendek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menyertakan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ijin</a:t>
            </a:r>
            <a:r>
              <a:rPr lang="en-US" dirty="0" smtClean="0"/>
              <a:t> </a:t>
            </a:r>
            <a:r>
              <a:rPr lang="en-US" dirty="0" err="1" smtClean="0"/>
              <a:t>dokter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sakit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pemberitahuan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keperluan</a:t>
            </a:r>
            <a:r>
              <a:rPr lang="en-US" dirty="0" smtClean="0"/>
              <a:t>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alasan</a:t>
            </a:r>
            <a:r>
              <a:rPr lang="en-US" dirty="0" smtClean="0"/>
              <a:t> </a:t>
            </a:r>
            <a:r>
              <a:rPr lang="en-US" dirty="0" err="1" smtClean="0"/>
              <a:t>sakit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Akan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pengurangan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keterlambatan</a:t>
            </a:r>
            <a:r>
              <a:rPr lang="en-US" dirty="0" smtClean="0"/>
              <a:t> </a:t>
            </a:r>
            <a:r>
              <a:rPr lang="en-US" smtClean="0"/>
              <a:t>tugas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51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233</TotalTime>
  <Words>396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 3</vt:lpstr>
      <vt:lpstr>Wisp</vt:lpstr>
      <vt:lpstr>Mata Kuliah Bahasa Indonesia (2 SKS)</vt:lpstr>
      <vt:lpstr>PowerPoint Presentation</vt:lpstr>
      <vt:lpstr>PowerPoint Presentation</vt:lpstr>
      <vt:lpstr>PowerPoint Presentation</vt:lpstr>
      <vt:lpstr>Sistem Penilaian</vt:lpstr>
      <vt:lpstr>PowerPoint Presentation</vt:lpstr>
      <vt:lpstr>KODE ETIK PERKULIAHAN</vt:lpstr>
      <vt:lpstr>KODE ETIK PERKULIAHAN</vt:lpstr>
      <vt:lpstr>Tata Tertib Perkuliahan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Silabus dan Ta-tib</dc:title>
  <dc:creator>user</dc:creator>
  <cp:lastModifiedBy>anton</cp:lastModifiedBy>
  <cp:revision>20</cp:revision>
  <dcterms:created xsi:type="dcterms:W3CDTF">2017-01-06T10:14:25Z</dcterms:created>
  <dcterms:modified xsi:type="dcterms:W3CDTF">2020-09-06T12:42:27Z</dcterms:modified>
</cp:coreProperties>
</file>