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D3DF-6994-4D0E-B105-D8146297BC5C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DD5D-93A7-47B6-B3AD-D2D80197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Kurs</a:t>
            </a:r>
            <a:r>
              <a:rPr lang="en-US" dirty="0" smtClean="0"/>
              <a:t> Outlook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2010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Off365 </a:t>
            </a:r>
            <a:r>
              <a:rPr lang="en-US" dirty="0" err="1" smtClean="0"/>
              <a:t>løsning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postboks</a:t>
            </a:r>
            <a:r>
              <a:rPr lang="en-US" dirty="0" smtClean="0"/>
              <a:t> </a:t>
            </a:r>
            <a:r>
              <a:rPr lang="en-US" dirty="0" err="1" smtClean="0"/>
              <a:t>størrelse</a:t>
            </a:r>
            <a:r>
              <a:rPr lang="en-US" dirty="0" smtClean="0"/>
              <a:t> max 25GB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Epost Alias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Logg på Microsoft Online Service</a:t>
            </a:r>
          </a:p>
          <a:p>
            <a:r>
              <a:rPr lang="nb-NO" dirty="0" smtClean="0"/>
              <a:t>Administrasjonsoversikt -&gt; Brukere -&gt; Mer -&gt; </a:t>
            </a:r>
            <a:br>
              <a:rPr lang="nb-NO" dirty="0" smtClean="0"/>
            </a:br>
            <a:r>
              <a:rPr lang="nb-NO" dirty="0" smtClean="0"/>
              <a:t>Endre postboksinnstillinger -&gt; Epostalternativ</a:t>
            </a:r>
          </a:p>
          <a:p>
            <a:r>
              <a:rPr lang="nb-NO" dirty="0" smtClean="0"/>
              <a:t>Husk å trykke Lagre </a:t>
            </a:r>
            <a:r>
              <a:rPr lang="nb-NO" smtClean="0"/>
              <a:t>etter endringer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3535139"/>
      </p:ext>
    </p:extLst>
  </p:cSld>
  <p:clrMapOvr>
    <a:masterClrMapping/>
  </p:clrMapOvr>
</p:sld>
</file>

<file path=ppt/theme/theme1.xml><?xml version="1.0" encoding="utf-8"?>
<a:theme xmlns:a="http://schemas.openxmlformats.org/drawingml/2006/main" name="IKA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IKATemplate 1</Template>
  <TotalTime>55</TotalTime>
  <Words>25</Words>
  <Application>Microsoft Office PowerPoint</Application>
  <PresentationFormat>Skjermfremvisning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IKATemplate 1</vt:lpstr>
      <vt:lpstr>Kurs Outlook 2010</vt:lpstr>
      <vt:lpstr>Outlook 2010 </vt:lpstr>
      <vt:lpstr>Epost Alias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 Outlook 2010</dc:title>
  <dc:creator>Jan Børre Solvik</dc:creator>
  <cp:lastModifiedBy>Jan Børre Solvik</cp:lastModifiedBy>
  <cp:revision>4</cp:revision>
  <dcterms:created xsi:type="dcterms:W3CDTF">2012-11-15T13:55:38Z</dcterms:created>
  <dcterms:modified xsi:type="dcterms:W3CDTF">2012-11-15T14:50:59Z</dcterms:modified>
</cp:coreProperties>
</file>