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60" r:id="rId5"/>
    <p:sldId id="261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60" autoAdjust="0"/>
    <p:restoredTop sz="51296"/>
  </p:normalViewPr>
  <p:slideViewPr>
    <p:cSldViewPr snapToGrid="0">
      <p:cViewPr varScale="1">
        <p:scale>
          <a:sx n="36" d="100"/>
          <a:sy n="36" d="100"/>
        </p:scale>
        <p:origin x="2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040AD-4781-2743-B94D-AD33957AD33B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90B54-B718-D447-B06E-0B9143AB6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722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ser vi?</a:t>
            </a:r>
          </a:p>
          <a:p>
            <a:r>
              <a:rPr lang="nb-NO" dirty="0" smtClean="0"/>
              <a:t>Kontrakten,</a:t>
            </a:r>
            <a:r>
              <a:rPr lang="nb-NO" baseline="0" dirty="0" smtClean="0"/>
              <a:t> ideskisse, utførelsen av prosjektet. Korreksjoner. Sluttrapporten.</a:t>
            </a:r>
          </a:p>
          <a:p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Valgte</a:t>
            </a:r>
            <a:r>
              <a:rPr lang="nb-NO" baseline="0" dirty="0" smtClean="0"/>
              <a:t> å bruke god tid på Designet av websiden. Når vi legger til nye funksjoner må vi oppdatere dette med resten av designet. Slik at dette ser bra ut sammen.</a:t>
            </a:r>
          </a:p>
          <a:p>
            <a:endParaRPr lang="nb-NO" baseline="0" dirty="0" smtClean="0"/>
          </a:p>
          <a:p>
            <a:r>
              <a:rPr lang="nb-NO" dirty="0" smtClean="0"/>
              <a:t>Her</a:t>
            </a:r>
            <a:r>
              <a:rPr lang="nb-NO" baseline="0" dirty="0" smtClean="0"/>
              <a:t> delte vi opp hvordan vi lagde nettsiden vår i flere biter. Fordi vi ikke hadde en klar ledelse </a:t>
            </a:r>
            <a:r>
              <a:rPr lang="nb-NO" baseline="0" dirty="0" smtClean="0"/>
              <a:t>da, </a:t>
            </a:r>
            <a:r>
              <a:rPr lang="nb-NO" baseline="0" dirty="0" smtClean="0"/>
              <a:t>så ble det litt frem og tilbake på noen av delene. </a:t>
            </a:r>
          </a:p>
          <a:p>
            <a:r>
              <a:rPr lang="nb-NO" baseline="0" dirty="0" smtClean="0"/>
              <a:t>Etterhvert fant vi ut at vi måtte fordele oppgaver og da ble det klarere hva vi skulle gjøre.(Utvikling av </a:t>
            </a:r>
            <a:r>
              <a:rPr lang="nb-NO" baseline="0" smtClean="0"/>
              <a:t>ide</a:t>
            </a:r>
            <a:r>
              <a:rPr lang="nb-NO" baseline="0" smtClean="0"/>
              <a:t>) Simen</a:t>
            </a:r>
            <a:endParaRPr lang="nb-NO" baseline="0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0B54-B718-D447-B06E-0B9143AB684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938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Hvorfor</a:t>
            </a:r>
            <a:r>
              <a:rPr lang="nb-NO" baseline="0" dirty="0" smtClean="0"/>
              <a:t> er denne planen bra? </a:t>
            </a:r>
          </a:p>
          <a:p>
            <a:endParaRPr lang="nb-NO" baseline="0" dirty="0" smtClean="0"/>
          </a:p>
          <a:p>
            <a:r>
              <a:rPr lang="nb-NO" baseline="0" dirty="0" smtClean="0"/>
              <a:t>Ved kontrakt så får vi oversikt over hvordan vi skal jobbe sammen og kommer i gang. </a:t>
            </a:r>
          </a:p>
          <a:p>
            <a:r>
              <a:rPr lang="nb-NO" baseline="0" dirty="0" err="1" smtClean="0"/>
              <a:t>Gantt</a:t>
            </a:r>
            <a:r>
              <a:rPr lang="nb-NO" baseline="0" dirty="0" smtClean="0"/>
              <a:t>-skjema fordeler vi oppgaver og gir oss selv tidsfrister for å effektivisere arbeidet. </a:t>
            </a:r>
          </a:p>
          <a:p>
            <a:r>
              <a:rPr lang="nb-NO" baseline="0" dirty="0" smtClean="0"/>
              <a:t>Ideskissen bruker god tid på for å komme på en god ide. </a:t>
            </a:r>
          </a:p>
          <a:p>
            <a:r>
              <a:rPr lang="nb-NO" baseline="0" dirty="0" smtClean="0"/>
              <a:t>Utførelsen finner vi ut om kontrakten, </a:t>
            </a:r>
            <a:r>
              <a:rPr lang="nb-NO" baseline="0" dirty="0" err="1" smtClean="0"/>
              <a:t>Gantt</a:t>
            </a:r>
            <a:r>
              <a:rPr lang="nb-NO" baseline="0" dirty="0" smtClean="0"/>
              <a:t>-skjema og ideskissen fungerer. </a:t>
            </a:r>
          </a:p>
          <a:p>
            <a:endParaRPr lang="nb-NO" baseline="0" dirty="0" smtClean="0"/>
          </a:p>
          <a:p>
            <a:r>
              <a:rPr lang="nb-NO" baseline="0" dirty="0" smtClean="0"/>
              <a:t>Hvis ikke forbedrer vi på dette til det blir et godt produkt. Til slutt analyserer prosjektarbeidet for å finne ut hva vi gjorde bra og hva vi gjorde dårlig slik at vi kan bruke dette til fremtidig prosjektet.</a:t>
            </a:r>
          </a:p>
          <a:p>
            <a:endParaRPr lang="nb-NO" dirty="0" smtClean="0"/>
          </a:p>
          <a:p>
            <a:r>
              <a:rPr lang="nb-NO" dirty="0" smtClean="0"/>
              <a:t>Vi fant ut at</a:t>
            </a:r>
            <a:r>
              <a:rPr lang="nb-NO" baseline="0" dirty="0" smtClean="0"/>
              <a:t> oppgavene som ble gjort ble ikke nøye nok kontrollert og vi fant nokså sent ut i prosjektet at vi faktisk trengte en ledelse og flere roller.</a:t>
            </a:r>
          </a:p>
          <a:p>
            <a:endParaRPr lang="nb-NO" baseline="0" dirty="0" smtClean="0"/>
          </a:p>
          <a:p>
            <a:r>
              <a:rPr lang="nb-NO" baseline="0" dirty="0" smtClean="0"/>
              <a:t>Et prosjekt blir ikke ordentlig gjennomført uten en ledelse og klare roller i gruppen.</a:t>
            </a:r>
          </a:p>
          <a:p>
            <a:r>
              <a:rPr lang="nb-NO" baseline="0" dirty="0" smtClean="0"/>
              <a:t>Kommunikasjon er også et viktig moment i samarbeidet for å få et sammenhengende resultat der vi vet hva alle har gjort.</a:t>
            </a:r>
          </a:p>
          <a:p>
            <a:endParaRPr lang="nb-NO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smtClean="0"/>
              <a:t>Uten en ordentlig plan så vet man</a:t>
            </a:r>
            <a:r>
              <a:rPr lang="nb-NO" baseline="0" dirty="0" smtClean="0"/>
              <a:t> ikke helt hva man skal gjøre og det blir vanskeligere å sette i gang arbeid, og bruker tiden mindre effektivt.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90B54-B718-D447-B06E-0B9143AB684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561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8114220D-B6B1-4475-8324-2B46F6E21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xmlns="" id="{D70A83E2-7A23-42A4-B891-CECF154F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89D45295-84D4-433D-972F-5098731D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DA8466FD-BEB6-4C9A-AC05-DFA67CBE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022CCB96-2A5A-40D0-8E23-B6693653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143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606BAFBA-BD77-42BE-A935-65D722A4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xmlns="" id="{DE25859B-7FA6-4FF9-AEB7-D8281D4C9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D4BA50B8-1430-42D8-A944-E1268434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DFD7DE5F-BE5C-4FFF-8444-AFB81E94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63C76077-448A-434E-9C3E-C0813B8B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474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xmlns="" id="{5D976544-C3E5-43D7-8B7B-E55F41B8D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xmlns="" id="{AF08FC19-6F7D-4AD2-8A4D-D31FB02B4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D70835A7-7981-4E9E-9E49-703D3C48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B817BE5E-F19E-445F-B268-DC351B9D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2ABBA593-B2B4-4C02-A0D6-736110B1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8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BC47589A-6D8B-494A-938E-CB464C22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661DE073-7D4F-4EEC-851E-17B8EBD8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B6113154-B68F-4E2B-9CAE-6080135C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CE0560F5-863E-404C-B3F1-00779B83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4B165E30-9CED-4DA6-8743-87B1F1BD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919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109BE11E-BF71-431D-A9AF-1C1183CE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xmlns="" id="{8752184A-6ABF-4C73-B40E-42CEA331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6113CE49-E7E2-4308-AFA7-959B6648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D4AFD092-6C68-413A-BE2C-8F1FDB9F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4657F0EE-6CD9-4665-8450-C357904E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25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412494D2-BD8A-4B70-99B7-B5BDC5D6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D5464F74-2146-4D53-8BC3-2D913EBB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xmlns="" id="{B763DC25-A9AF-42A3-98CC-E022FED7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xmlns="" id="{2CDDF6F5-E131-419C-9BDC-B25A304A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xmlns="" id="{5F4FD423-A049-4A51-AEA8-2F8C6289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xmlns="" id="{6BC00EE3-59F9-42E0-8AED-66843BB4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96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4C69835D-D28E-4ECA-9E16-D3EC4B33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xmlns="" id="{B6701D89-16A3-4537-8689-C7DF5AB7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xmlns="" id="{4B9ED896-5FDA-4DB2-919E-E534119D0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xmlns="" id="{F255A112-7DDF-4967-B502-08F35BA4B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xmlns="" id="{5CCC14C0-2400-47F1-86AB-E4E5C2C54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xmlns="" id="{46EF6E29-8F5E-4174-9639-075E0260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xmlns="" id="{C9EE1428-3486-455F-A0A4-55F0CE38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xmlns="" id="{B1288DA2-AFBF-4DE0-9F3C-B09DF8E0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212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B07047CC-6C37-4A99-9BAD-08557E5A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xmlns="" id="{D2DDBE91-AD76-425E-B48E-B851634D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xmlns="" id="{CB43CF3C-4875-4E3F-BA04-61174138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xmlns="" id="{73F2B77B-C2D2-4ED9-872E-270C8024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61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xmlns="" id="{82BC499D-DEB0-49CF-83C1-820A7571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xmlns="" id="{38E7B8C1-924B-422A-89EA-8E7E693B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xmlns="" id="{A9D866C7-CEF3-4198-8AFD-76AD696E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069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355D713B-CDDD-40F2-ACD7-25014823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08E7C136-A680-4863-9ECD-424AECBE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xmlns="" id="{E29B713B-CDFF-449C-BDC5-74787567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xmlns="" id="{E70CEB7C-5108-4002-B216-DC59753E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xmlns="" id="{A7145461-A8FC-4347-B17A-EA41F08A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xmlns="" id="{87C3BD17-ECC1-46A2-9A28-22C849B1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73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FDAB6AF3-730D-4B58-8E58-C8155B97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xmlns="" id="{B58829A8-FD12-4417-A8E5-B7F9C6C90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xmlns="" id="{71DD5E81-AF77-4783-A7CC-17A85F4B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xmlns="" id="{E97CACBC-32BD-4A93-91D9-A3E0F1D0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xmlns="" id="{9043EFCA-DA48-4FF1-B9F6-C0E5FD02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xmlns="" id="{B7665308-315F-4C66-BAA5-75FCED6A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53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xmlns="" id="{B843C84D-59C3-4037-B9A7-87C14394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xmlns="" id="{8259C098-87F0-4FBF-9AC3-2A41436C1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xmlns="" id="{CE2F4550-DABE-4408-92B4-15B46FA8D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AF2C-66A4-473D-8591-CE0C1C9D27B3}" type="datetimeFigureOut">
              <a:rPr lang="nb-NO" smtClean="0"/>
              <a:t>16.11.2017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xmlns="" id="{49524FAE-6F79-4D00-845E-4D79E953B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xmlns="" id="{318EA803-F8F1-4F61-978D-D02B91213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A4E3-72F6-4557-90E2-2519AEE548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79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microsoft.com/office/2007/relationships/hdphoto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2" title="Gruppe 19">
            <a:extLst>
              <a:ext uri="{FF2B5EF4-FFF2-40B4-BE49-F238E27FC236}">
                <a16:creationId xmlns:a16="http://schemas.microsoft.com/office/drawing/2014/main" xmlns="" id="{16A8065A-69FF-4C0A-957E-74F775EA5791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xmlns="" id="{67E89076-B059-4A05-9E48-3E70C288E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Gruppe 19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xmlns="" id="{F94AAB3A-04C4-48C0-A1B5-EA7CF1C6E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FinnMinNøkkel.no</a:t>
            </a:r>
          </a:p>
        </p:txBody>
      </p:sp>
    </p:spTree>
    <p:extLst>
      <p:ext uri="{BB962C8B-B14F-4D97-AF65-F5344CB8AC3E}">
        <p14:creationId xmlns:p14="http://schemas.microsoft.com/office/powerpoint/2010/main" val="242196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C4F6CF18-A494-4852-B0E4-94C035DA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Problemstilling og Ideskisse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1D5C76E9-AEDA-4307-A693-B96BB3FA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53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41D955FF-0D4C-457B-AD9B-8A5F941B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Prosjekttype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B359EAF4-6357-46E0-BB11-4E7036E3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1140">
            <a:extLst>
              <a:ext uri="{FF2B5EF4-FFF2-40B4-BE49-F238E27FC236}">
                <a16:creationId xmlns:a16="http://schemas.microsoft.com/office/drawing/2014/main" xmlns="" id="{CBB2BDF0-FDF7-45AB-AE07-282F140059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05243"/>
            <a:ext cx="10683239" cy="53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9345B7BD-E729-47B3-A44B-35F976AC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Prosjektplan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54029819-3A39-4FA9-8282-5C2588FB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617">
            <a:extLst>
              <a:ext uri="{FF2B5EF4-FFF2-40B4-BE49-F238E27FC236}">
                <a16:creationId xmlns:a16="http://schemas.microsoft.com/office/drawing/2014/main" xmlns="" id="{87910073-B3D5-4EFB-8737-C7F90B52AE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002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5A354A6B-FC09-4722-8031-FB7BC67F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Prosjektstrategi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2767AAD0-4E79-454E-89C8-F6E2D37C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Kontrakt, </a:t>
            </a:r>
            <a:r>
              <a:rPr lang="nb-NO" dirty="0" err="1"/>
              <a:t>G</a:t>
            </a:r>
            <a:r>
              <a:rPr lang="nb-NO" dirty="0" err="1" smtClean="0"/>
              <a:t>antt</a:t>
            </a:r>
            <a:r>
              <a:rPr lang="nb-NO" dirty="0" smtClean="0"/>
              <a:t>-skjema, ideskisse, utførelsen, sluttrapport</a:t>
            </a:r>
          </a:p>
          <a:p>
            <a:r>
              <a:rPr lang="nb-NO" dirty="0" smtClean="0"/>
              <a:t>Fordele oppgaver</a:t>
            </a:r>
          </a:p>
          <a:p>
            <a:r>
              <a:rPr lang="nb-NO" dirty="0" smtClean="0"/>
              <a:t>Hva har vi lært?</a:t>
            </a:r>
          </a:p>
          <a:p>
            <a:r>
              <a:rPr lang="nb-NO" dirty="0" smtClean="0"/>
              <a:t>Kommunikasjon</a:t>
            </a:r>
          </a:p>
          <a:p>
            <a:r>
              <a:rPr lang="nb-NO" smtClean="0"/>
              <a:t>Effektivisering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1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Budsjett</a:t>
            </a:r>
            <a:endParaRPr lang="nb-NO" dirty="0"/>
          </a:p>
        </p:txBody>
      </p:sp>
      <p:pic>
        <p:nvPicPr>
          <p:cNvPr id="4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650" y="3105944"/>
            <a:ext cx="814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D446BF8D-2373-4F74-A5AB-B35F4B68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Styrings-sløyfe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799AF760-A4E1-408B-8621-4EB10BA6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26" name="Picture 2" descr="https://scontent-arn2-1.xx.fbcdn.net/v/t34.0-12/23316235_1669004976495059_873521990_n.jpg?oh=98c1cc09e9169a35355d6d1c48b6937c&amp;oe=5A0D43E0">
            <a:extLst>
              <a:ext uri="{FF2B5EF4-FFF2-40B4-BE49-F238E27FC236}">
                <a16:creationId xmlns:a16="http://schemas.microsoft.com/office/drawing/2014/main" xmlns="" id="{CDFAC842-1A8A-402D-B9CC-761E1F045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 r="16684"/>
          <a:stretch/>
        </p:blipFill>
        <p:spPr bwMode="auto">
          <a:xfrm rot="16200000">
            <a:off x="2655258" y="-2678743"/>
            <a:ext cx="6881483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275E3E3A-0B2B-4ADE-AA94-EB63EEFD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Konklusjon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25B8DCAD-1871-4040-8264-713C728C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7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247</Words>
  <Application>Microsoft Macintosh PowerPoint</Application>
  <PresentationFormat>Widescreen</PresentationFormat>
  <Paragraphs>37</Paragraphs>
  <Slides>8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Gruppe 19</vt:lpstr>
      <vt:lpstr>Problemstilling og Ideskisse</vt:lpstr>
      <vt:lpstr>Prosjekttype</vt:lpstr>
      <vt:lpstr>Prosjektplan</vt:lpstr>
      <vt:lpstr>Prosjektstrategi</vt:lpstr>
      <vt:lpstr>Budsjett</vt:lpstr>
      <vt:lpstr>Styrings-sløyfe</vt:lpstr>
      <vt:lpstr>Konklusjon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19</dc:title>
  <dc:creator>Sondre Gjesdal</dc:creator>
  <cp:lastModifiedBy>Fredrik Garseg Mørk</cp:lastModifiedBy>
  <cp:revision>23</cp:revision>
  <dcterms:created xsi:type="dcterms:W3CDTF">2017-11-14T11:24:27Z</dcterms:created>
  <dcterms:modified xsi:type="dcterms:W3CDTF">2017-11-16T12:11:32Z</dcterms:modified>
</cp:coreProperties>
</file>