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notes 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comment will recognize as presenter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Demo Project showing how to use Marp</dc:subject>
  <dc:creator>Created by Marp</dc:creator>
  <cp:lastModifiedBy>Created by Marp</cp:lastModifiedBy>
  <cp:revision>1</cp:revision>
  <dcterms:created xsi:type="dcterms:W3CDTF">2023-03-06T06:49:58Z</dcterms:created>
  <dcterms:modified xsi:type="dcterms:W3CDTF">2023-03-06T06:49:58Z</dcterms:modified>
</cp:coreProperties>
</file>