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07C3C8-256A-4A5F-99BF-7E2AA3F54C64}" v="1" dt="2023-04-24T18:31:06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11" Type="http://schemas.openxmlformats.org/officeDocument/2006/relationships/customXml" Target="../customXml/item3.xml"/><Relationship Id="rId5" Type="http://schemas.openxmlformats.org/officeDocument/2006/relationships/theme" Target="theme/theme1.xml"/><Relationship Id="rId10" Type="http://schemas.openxmlformats.org/officeDocument/2006/relationships/customXml" Target="../customXml/item2.xml"/><Relationship Id="rId4" Type="http://schemas.openxmlformats.org/officeDocument/2006/relationships/viewProps" Target="viewProps.xml"/><Relationship Id="rId9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Aasen" userId="a66d55b7-37a1-46b4-8c2c-af068980434c" providerId="ADAL" clId="{9E07C3C8-256A-4A5F-99BF-7E2AA3F54C64}"/>
    <pc:docChg chg="custSel modSld">
      <pc:chgData name="Andreas Aasen" userId="a66d55b7-37a1-46b4-8c2c-af068980434c" providerId="ADAL" clId="{9E07C3C8-256A-4A5F-99BF-7E2AA3F54C64}" dt="2023-04-24T18:34:50.439" v="88" actId="14100"/>
      <pc:docMkLst>
        <pc:docMk/>
      </pc:docMkLst>
      <pc:sldChg chg="addSp delSp modSp mod">
        <pc:chgData name="Andreas Aasen" userId="a66d55b7-37a1-46b4-8c2c-af068980434c" providerId="ADAL" clId="{9E07C3C8-256A-4A5F-99BF-7E2AA3F54C64}" dt="2023-04-24T18:34:50.439" v="88" actId="14100"/>
        <pc:sldMkLst>
          <pc:docMk/>
          <pc:sldMk cId="961415360" sldId="256"/>
        </pc:sldMkLst>
        <pc:spChg chg="add mod">
          <ac:chgData name="Andreas Aasen" userId="a66d55b7-37a1-46b4-8c2c-af068980434c" providerId="ADAL" clId="{9E07C3C8-256A-4A5F-99BF-7E2AA3F54C64}" dt="2023-04-24T18:33:55.972" v="67" actId="1076"/>
          <ac:spMkLst>
            <pc:docMk/>
            <pc:sldMk cId="961415360" sldId="256"/>
            <ac:spMk id="30" creationId="{F767E63F-25F9-0343-0C01-C343AE939721}"/>
          </ac:spMkLst>
        </pc:spChg>
        <pc:spChg chg="add mod">
          <ac:chgData name="Andreas Aasen" userId="a66d55b7-37a1-46b4-8c2c-af068980434c" providerId="ADAL" clId="{9E07C3C8-256A-4A5F-99BF-7E2AA3F54C64}" dt="2023-04-24T18:34:34.892" v="86" actId="14100"/>
          <ac:spMkLst>
            <pc:docMk/>
            <pc:sldMk cId="961415360" sldId="256"/>
            <ac:spMk id="40" creationId="{84BC742B-2CC3-4D4B-E5E9-DEA6F4585D79}"/>
          </ac:spMkLst>
        </pc:spChg>
        <pc:cxnChg chg="add del mod">
          <ac:chgData name="Andreas Aasen" userId="a66d55b7-37a1-46b4-8c2c-af068980434c" providerId="ADAL" clId="{9E07C3C8-256A-4A5F-99BF-7E2AA3F54C64}" dt="2023-04-24T18:33:40.350" v="66" actId="478"/>
          <ac:cxnSpMkLst>
            <pc:docMk/>
            <pc:sldMk cId="961415360" sldId="256"/>
            <ac:cxnSpMk id="32" creationId="{0F3C5004-61AD-739C-7CB8-5BCF2D986593}"/>
          </ac:cxnSpMkLst>
        </pc:cxnChg>
        <pc:cxnChg chg="add del mod">
          <ac:chgData name="Andreas Aasen" userId="a66d55b7-37a1-46b4-8c2c-af068980434c" providerId="ADAL" clId="{9E07C3C8-256A-4A5F-99BF-7E2AA3F54C64}" dt="2023-04-24T18:32:52.524" v="42" actId="478"/>
          <ac:cxnSpMkLst>
            <pc:docMk/>
            <pc:sldMk cId="961415360" sldId="256"/>
            <ac:cxnSpMk id="37" creationId="{058A92B3-72B6-18F7-D767-A34D03FFE883}"/>
          </ac:cxnSpMkLst>
        </pc:cxnChg>
        <pc:cxnChg chg="add mod">
          <ac:chgData name="Andreas Aasen" userId="a66d55b7-37a1-46b4-8c2c-af068980434c" providerId="ADAL" clId="{9E07C3C8-256A-4A5F-99BF-7E2AA3F54C64}" dt="2023-04-24T18:34:50.439" v="88" actId="14100"/>
          <ac:cxnSpMkLst>
            <pc:docMk/>
            <pc:sldMk cId="961415360" sldId="256"/>
            <ac:cxnSpMk id="42" creationId="{3F595F09-5972-708D-CCBF-54B683281B2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096C87-3D0C-0CB5-2E1C-4516A01A6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C0A51E5-EA37-4489-11C1-8833C6916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B8A6EFE-D8D7-8BDD-6ADC-BDF62648C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3B57-E413-4A92-B1AD-ABE5AB3E5DFE}" type="datetimeFigureOut">
              <a:rPr lang="nb-NO" smtClean="0"/>
              <a:t>24.04.2023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F2757A3-CBC0-AD51-509C-B2A2678A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2BA2824-7378-E3E5-2DAC-88C546AF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9B46-A88C-4A6D-8072-D996B47E1D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3898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453D05-B65D-B3A5-0D4C-97AE3F7F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DADAAF8-4665-9A56-750F-3F862C1A7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58A16E1-F729-1757-7DB5-1A74C3AFC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3B57-E413-4A92-B1AD-ABE5AB3E5DFE}" type="datetimeFigureOut">
              <a:rPr lang="nb-NO" smtClean="0"/>
              <a:t>24.04.2023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2E6C18D-5635-B311-6177-F3AC2E28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A06EF77-E1F0-291D-6439-CF1F472E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9B46-A88C-4A6D-8072-D996B47E1D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7362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E02B76D0-CEE5-F841-9566-C26286F60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CB24F87A-E6F7-5F50-85A1-C2455ADED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8FE0256-5AF1-8D67-CBF5-47FC5C3D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3B57-E413-4A92-B1AD-ABE5AB3E5DFE}" type="datetimeFigureOut">
              <a:rPr lang="nb-NO" smtClean="0"/>
              <a:t>24.04.2023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06A5DC6-AE78-8650-DE9E-0173A01D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9D3C7D8-0256-05FD-143E-E7A640CA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9B46-A88C-4A6D-8072-D996B47E1D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996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2A2487D-1477-2848-7AD1-89556095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F5D5E28-16E0-55D8-65AF-A67643183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46A0C83-59C8-F8D4-48B1-FABBA0AC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3B57-E413-4A92-B1AD-ABE5AB3E5DFE}" type="datetimeFigureOut">
              <a:rPr lang="nb-NO" smtClean="0"/>
              <a:t>24.04.2023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01E0EE3-EE26-596A-CFD7-C508BFFF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0E94A90-37F5-F4F7-FBE7-0716E0FC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9B46-A88C-4A6D-8072-D996B47E1D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1052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E44EA84-91C5-6D80-7F9E-8249233D7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318C371-141D-297E-DB62-9C722A784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39A9025-DBB3-81A4-2A73-DF9700AC2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3B57-E413-4A92-B1AD-ABE5AB3E5DFE}" type="datetimeFigureOut">
              <a:rPr lang="nb-NO" smtClean="0"/>
              <a:t>24.04.2023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EC1A3B3-A290-2BB3-7CA6-49B8D344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F2772FF-C6C0-5672-B0A8-DF6855E8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9B46-A88C-4A6D-8072-D996B47E1D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268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A414DE8-3BA5-1FFB-4B3E-226C4908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D0F6D51-4382-1B4D-BEEA-E535291B0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266FD33-DD38-2EBD-45AF-EC7F2CF16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6575C29-8E40-AB88-D9DA-767AEA9AD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3B57-E413-4A92-B1AD-ABE5AB3E5DFE}" type="datetimeFigureOut">
              <a:rPr lang="nb-NO" smtClean="0"/>
              <a:t>24.04.2023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1BA3F96-0446-2C9C-0A00-69A3726D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88FBC0B-FA2E-CC19-B662-4F4E3579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9B46-A88C-4A6D-8072-D996B47E1D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777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12DC079-84A4-AC76-BDC8-E24667C14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ED243B9-2ADA-4D01-EAED-8C905821A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BBAA7A2-DA00-4BAE-2875-2177B1C92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4A6DE8DB-4239-9C46-955E-F472FD195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43186C9-BC80-07C6-5906-B038368DF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80EF7B71-32F3-1DE0-4378-55C70D30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3B57-E413-4A92-B1AD-ABE5AB3E5DFE}" type="datetimeFigureOut">
              <a:rPr lang="nb-NO" smtClean="0"/>
              <a:t>24.04.2023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A1AF8DE6-15BF-50F4-55B5-A04EEDF3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DB75EA66-F8D8-A310-3BB1-737562C6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9B46-A88C-4A6D-8072-D996B47E1D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808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33C2817-493A-CB96-6BAF-370B7764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0630997F-DD95-6E70-53BA-3D8667138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3B57-E413-4A92-B1AD-ABE5AB3E5DFE}" type="datetimeFigureOut">
              <a:rPr lang="nb-NO" smtClean="0"/>
              <a:t>24.04.2023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D4076145-F16D-2557-EC23-34F6708B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9C597AEA-2B58-A295-A921-38EDBA2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9B46-A88C-4A6D-8072-D996B47E1D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7559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0C1AAEC7-00AE-EE4E-3D6C-42105EB6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3B57-E413-4A92-B1AD-ABE5AB3E5DFE}" type="datetimeFigureOut">
              <a:rPr lang="nb-NO" smtClean="0"/>
              <a:t>24.04.2023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FA455BF2-D286-5597-0A24-46BD9A23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D747F619-2BD7-81C2-6FFF-36FC01CA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9B46-A88C-4A6D-8072-D996B47E1D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95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8984E4F-18CA-8511-DFF6-8399813E0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52DDF92-300E-70A8-C111-9BCCE788B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AC46EBB-20F4-CA71-93B2-522A2E3C6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25A9800-1558-461C-FE0D-07AC100C3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3B57-E413-4A92-B1AD-ABE5AB3E5DFE}" type="datetimeFigureOut">
              <a:rPr lang="nb-NO" smtClean="0"/>
              <a:t>24.04.2023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F232DDB-4C18-F6A1-0882-83F83706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1BEB240-9938-C9E6-7B51-0AFEC4A7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9B46-A88C-4A6D-8072-D996B47E1D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0309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1DE0072-7CB8-770C-972D-C05F3D3DB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2E19EB00-5AD8-BB69-6E33-C920340D5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7A9EBEF-722B-1155-4D5A-36B87DBE5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D4F3B92-CD88-AEAC-9286-501171D97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3B57-E413-4A92-B1AD-ABE5AB3E5DFE}" type="datetimeFigureOut">
              <a:rPr lang="nb-NO" smtClean="0"/>
              <a:t>24.04.2023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A76EA0E-24B1-787A-077A-3B97F795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0327254-57ED-E66F-7581-FA7844C10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9B46-A88C-4A6D-8072-D996B47E1D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235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8DB03D61-7255-F797-17DF-9A5FEB8D4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BB7BB0A-CFA8-18C2-9582-C0E53EB36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FA526F8-59CE-B2D0-4B8E-A4C91854B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E3B57-E413-4A92-B1AD-ABE5AB3E5DFE}" type="datetimeFigureOut">
              <a:rPr lang="nb-NO" smtClean="0"/>
              <a:t>24.04.2023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AF9CEB1-D71C-5C26-9268-DCBDCFF79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09FC778-EAE6-B0C2-2081-A1B1CB8B1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29B46-A88C-4A6D-8072-D996B47E1D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744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iv prosess 3">
            <a:extLst>
              <a:ext uri="{FF2B5EF4-FFF2-40B4-BE49-F238E27FC236}">
                <a16:creationId xmlns:a16="http://schemas.microsoft.com/office/drawing/2014/main" id="{9BE8CB11-AD3D-6DAC-D8A7-4021D76322BA}"/>
              </a:ext>
            </a:extLst>
          </p:cNvPr>
          <p:cNvSpPr/>
          <p:nvPr/>
        </p:nvSpPr>
        <p:spPr>
          <a:xfrm>
            <a:off x="2258291" y="1635034"/>
            <a:ext cx="1075509" cy="5181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Low</a:t>
            </a:r>
            <a:r>
              <a:rPr lang="nb-NO" dirty="0"/>
              <a:t> pass filter 1</a:t>
            </a:r>
          </a:p>
        </p:txBody>
      </p:sp>
      <p:sp>
        <p:nvSpPr>
          <p:cNvPr id="5" name="Prosess 4">
            <a:extLst>
              <a:ext uri="{FF2B5EF4-FFF2-40B4-BE49-F238E27FC236}">
                <a16:creationId xmlns:a16="http://schemas.microsoft.com/office/drawing/2014/main" id="{19AF4FB9-A1F0-6EB3-0D55-FD27E8D14A60}"/>
              </a:ext>
            </a:extLst>
          </p:cNvPr>
          <p:cNvSpPr/>
          <p:nvPr/>
        </p:nvSpPr>
        <p:spPr>
          <a:xfrm>
            <a:off x="3852750" y="1345870"/>
            <a:ext cx="1400102" cy="10964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PD- </a:t>
            </a:r>
            <a:r>
              <a:rPr lang="nb-NO" dirty="0" err="1"/>
              <a:t>control</a:t>
            </a:r>
            <a:r>
              <a:rPr lang="nb-NO" dirty="0"/>
              <a:t> </a:t>
            </a:r>
            <a:r>
              <a:rPr lang="nb-NO" dirty="0" err="1"/>
              <a:t>Position</a:t>
            </a:r>
            <a:r>
              <a:rPr lang="nb-NO" dirty="0"/>
              <a:t> loop</a:t>
            </a:r>
          </a:p>
        </p:txBody>
      </p:sp>
      <p:sp>
        <p:nvSpPr>
          <p:cNvPr id="8" name="Alternativ prosess 7">
            <a:extLst>
              <a:ext uri="{FF2B5EF4-FFF2-40B4-BE49-F238E27FC236}">
                <a16:creationId xmlns:a16="http://schemas.microsoft.com/office/drawing/2014/main" id="{09E29507-7838-4E3A-F891-7BA73C9124F6}"/>
              </a:ext>
            </a:extLst>
          </p:cNvPr>
          <p:cNvSpPr/>
          <p:nvPr/>
        </p:nvSpPr>
        <p:spPr>
          <a:xfrm>
            <a:off x="5645924" y="1635034"/>
            <a:ext cx="1075509" cy="5181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Low</a:t>
            </a:r>
            <a:r>
              <a:rPr lang="nb-NO" dirty="0"/>
              <a:t> pass filter 2</a:t>
            </a:r>
          </a:p>
        </p:txBody>
      </p:sp>
      <p:sp>
        <p:nvSpPr>
          <p:cNvPr id="9" name="Prosess 8">
            <a:extLst>
              <a:ext uri="{FF2B5EF4-FFF2-40B4-BE49-F238E27FC236}">
                <a16:creationId xmlns:a16="http://schemas.microsoft.com/office/drawing/2014/main" id="{80ED7744-DDA5-3C99-7C85-229193D4AED3}"/>
              </a:ext>
            </a:extLst>
          </p:cNvPr>
          <p:cNvSpPr/>
          <p:nvPr/>
        </p:nvSpPr>
        <p:spPr>
          <a:xfrm>
            <a:off x="7204363" y="1345870"/>
            <a:ext cx="1310244" cy="10964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P- </a:t>
            </a:r>
            <a:r>
              <a:rPr lang="nb-NO" dirty="0" err="1"/>
              <a:t>control</a:t>
            </a:r>
            <a:r>
              <a:rPr lang="nb-NO" dirty="0"/>
              <a:t> </a:t>
            </a:r>
            <a:r>
              <a:rPr lang="nb-NO" dirty="0" err="1"/>
              <a:t>Velocity</a:t>
            </a:r>
            <a:r>
              <a:rPr lang="nb-NO" dirty="0"/>
              <a:t> loop</a:t>
            </a:r>
          </a:p>
        </p:txBody>
      </p:sp>
      <p:sp>
        <p:nvSpPr>
          <p:cNvPr id="10" name="Terminator 9">
            <a:extLst>
              <a:ext uri="{FF2B5EF4-FFF2-40B4-BE49-F238E27FC236}">
                <a16:creationId xmlns:a16="http://schemas.microsoft.com/office/drawing/2014/main" id="{D874BD6C-98D2-1C92-E9F0-BEE95146E81E}"/>
              </a:ext>
            </a:extLst>
          </p:cNvPr>
          <p:cNvSpPr/>
          <p:nvPr/>
        </p:nvSpPr>
        <p:spPr>
          <a:xfrm>
            <a:off x="9059685" y="1573579"/>
            <a:ext cx="1524000" cy="64106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Beam angle input</a:t>
            </a:r>
          </a:p>
        </p:txBody>
      </p:sp>
      <p:sp>
        <p:nvSpPr>
          <p:cNvPr id="11" name="Klargjøring 10">
            <a:extLst>
              <a:ext uri="{FF2B5EF4-FFF2-40B4-BE49-F238E27FC236}">
                <a16:creationId xmlns:a16="http://schemas.microsoft.com/office/drawing/2014/main" id="{C8033CFB-2290-F64D-B77A-9361C103CDE3}"/>
              </a:ext>
            </a:extLst>
          </p:cNvPr>
          <p:cNvSpPr/>
          <p:nvPr/>
        </p:nvSpPr>
        <p:spPr>
          <a:xfrm>
            <a:off x="70262" y="1484414"/>
            <a:ext cx="1755569" cy="819397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Position</a:t>
            </a:r>
            <a:r>
              <a:rPr lang="nb-NO" dirty="0"/>
              <a:t> feedback</a:t>
            </a:r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E3211677-61A9-6A13-F9E4-CF0FAD6C7FCA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1825831" y="1894113"/>
            <a:ext cx="4324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02C0A6A6-2086-F14C-AD19-E95337A4E5D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333800" y="1894114"/>
            <a:ext cx="518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3E190E8A-017B-6D19-D7DC-7B8F3B9EAA22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252852" y="1894114"/>
            <a:ext cx="393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tt pilkobling 21">
            <a:extLst>
              <a:ext uri="{FF2B5EF4-FFF2-40B4-BE49-F238E27FC236}">
                <a16:creationId xmlns:a16="http://schemas.microsoft.com/office/drawing/2014/main" id="{7E396771-DE65-A0AB-8F64-BF09A98EAE9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721433" y="1894114"/>
            <a:ext cx="482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pilkobling 24">
            <a:extLst>
              <a:ext uri="{FF2B5EF4-FFF2-40B4-BE49-F238E27FC236}">
                <a16:creationId xmlns:a16="http://schemas.microsoft.com/office/drawing/2014/main" id="{6BE994E4-5B13-15D5-71D4-F1637128984D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514607" y="1894114"/>
            <a:ext cx="545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Sylinder 29">
            <a:extLst>
              <a:ext uri="{FF2B5EF4-FFF2-40B4-BE49-F238E27FC236}">
                <a16:creationId xmlns:a16="http://schemas.microsoft.com/office/drawing/2014/main" id="{F767E63F-25F9-0343-0C01-C343AE939721}"/>
              </a:ext>
            </a:extLst>
          </p:cNvPr>
          <p:cNvSpPr txBox="1"/>
          <p:nvPr/>
        </p:nvSpPr>
        <p:spPr>
          <a:xfrm>
            <a:off x="3593275" y="558140"/>
            <a:ext cx="653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Filtering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function</a:t>
            </a:r>
            <a:r>
              <a:rPr lang="nb-NO" dirty="0"/>
              <a:t> </a:t>
            </a:r>
            <a:r>
              <a:rPr lang="nb-NO" dirty="0" err="1"/>
              <a:t>block</a:t>
            </a:r>
            <a:r>
              <a:rPr lang="nb-NO" dirty="0"/>
              <a:t> </a:t>
            </a:r>
            <a:r>
              <a:rPr lang="nb-NO" dirty="0" err="1"/>
              <a:t>command</a:t>
            </a:r>
            <a:r>
              <a:rPr lang="nb-NO" dirty="0"/>
              <a:t> signals</a:t>
            </a:r>
          </a:p>
        </p:txBody>
      </p:sp>
      <p:sp>
        <p:nvSpPr>
          <p:cNvPr id="40" name="Terminator 39">
            <a:extLst>
              <a:ext uri="{FF2B5EF4-FFF2-40B4-BE49-F238E27FC236}">
                <a16:creationId xmlns:a16="http://schemas.microsoft.com/office/drawing/2014/main" id="{84BC742B-2CC3-4D4B-E5E9-DEA6F4585D79}"/>
              </a:ext>
            </a:extLst>
          </p:cNvPr>
          <p:cNvSpPr/>
          <p:nvPr/>
        </p:nvSpPr>
        <p:spPr>
          <a:xfrm>
            <a:off x="510639" y="3150919"/>
            <a:ext cx="1524000" cy="51459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Position</a:t>
            </a:r>
            <a:r>
              <a:rPr lang="nb-NO" dirty="0"/>
              <a:t> </a:t>
            </a:r>
            <a:r>
              <a:rPr lang="nb-NO" dirty="0" err="1"/>
              <a:t>command</a:t>
            </a:r>
            <a:endParaRPr lang="nb-NO" dirty="0"/>
          </a:p>
        </p:txBody>
      </p:sp>
      <p:cxnSp>
        <p:nvCxnSpPr>
          <p:cNvPr id="42" name="Kobling: vinkel 41">
            <a:extLst>
              <a:ext uri="{FF2B5EF4-FFF2-40B4-BE49-F238E27FC236}">
                <a16:creationId xmlns:a16="http://schemas.microsoft.com/office/drawing/2014/main" id="{3F595F09-5972-708D-CCBF-54B683281B2F}"/>
              </a:ext>
            </a:extLst>
          </p:cNvPr>
          <p:cNvCxnSpPr>
            <a:cxnSpLocks/>
            <a:stCxn id="40" idx="3"/>
            <a:endCxn id="5" idx="2"/>
          </p:cNvCxnSpPr>
          <p:nvPr/>
        </p:nvCxnSpPr>
        <p:spPr>
          <a:xfrm flipV="1">
            <a:off x="2034639" y="2442358"/>
            <a:ext cx="2518162" cy="9658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415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18A4A9D55BAE4FBDB042672E6D216F" ma:contentTypeVersion="12" ma:contentTypeDescription="Opprett et nytt dokument." ma:contentTypeScope="" ma:versionID="f3a989e0628c033c2e4db8bd770e7c52">
  <xsd:schema xmlns:xsd="http://www.w3.org/2001/XMLSchema" xmlns:xs="http://www.w3.org/2001/XMLSchema" xmlns:p="http://schemas.microsoft.com/office/2006/metadata/properties" xmlns:ns2="8f9fa528-6e85-4e4a-99e9-f60c2dea62b9" xmlns:ns3="19fd11bc-256d-4647-a062-288196eafcb0" targetNamespace="http://schemas.microsoft.com/office/2006/metadata/properties" ma:root="true" ma:fieldsID="013ebc64d9419e8601f52b0e871f0cb3" ns2:_="" ns3:_="">
    <xsd:import namespace="8f9fa528-6e85-4e4a-99e9-f60c2dea62b9"/>
    <xsd:import namespace="19fd11bc-256d-4647-a062-288196eafc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9fa528-6e85-4e4a-99e9-f60c2dea62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Bildemerkelapper" ma:readOnly="false" ma:fieldId="{5cf76f15-5ced-4ddc-b409-7134ff3c332f}" ma:taxonomyMulti="true" ma:sspId="5da9934d-bfb1-4def-aef0-a37b7e29cbd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fd11bc-256d-4647-a062-288196eafcb0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f4c9feaf-74f7-4a5b-aad7-f220b3a21cb4}" ma:internalName="TaxCatchAll" ma:showField="CatchAllData" ma:web="19fd11bc-256d-4647-a062-288196eafc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9fd11bc-256d-4647-a062-288196eafcb0" xsi:nil="true"/>
    <lcf76f155ced4ddcb4097134ff3c332f xmlns="8f9fa528-6e85-4e4a-99e9-f60c2dea62b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E201E46-9F32-487E-9C6C-18D368E3AB3F}"/>
</file>

<file path=customXml/itemProps2.xml><?xml version="1.0" encoding="utf-8"?>
<ds:datastoreItem xmlns:ds="http://schemas.openxmlformats.org/officeDocument/2006/customXml" ds:itemID="{3159DAFD-83EF-459A-A068-45ECD60E0D9B}"/>
</file>

<file path=customXml/itemProps3.xml><?xml version="1.0" encoding="utf-8"?>
<ds:datastoreItem xmlns:ds="http://schemas.openxmlformats.org/officeDocument/2006/customXml" ds:itemID="{D831B493-C84E-404B-9934-8DCB7D658E21}"/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Andreas Aasen</dc:creator>
  <cp:lastModifiedBy>Andreas Aasen</cp:lastModifiedBy>
  <cp:revision>1</cp:revision>
  <dcterms:created xsi:type="dcterms:W3CDTF">2023-04-24T18:07:05Z</dcterms:created>
  <dcterms:modified xsi:type="dcterms:W3CDTF">2023-04-24T18:34:57Z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4114459-e220-4ae9-b339-4ebe6008cdd4_Enabled">
    <vt:lpwstr>true</vt:lpwstr>
  </property>
  <property fmtid="{D5CDD505-2E9C-101B-9397-08002B2CF9AE}" pid="3" name="MSIP_Label_b4114459-e220-4ae9-b339-4ebe6008cdd4_SetDate">
    <vt:lpwstr>2023-04-24T18:29:50Z</vt:lpwstr>
  </property>
  <property fmtid="{D5CDD505-2E9C-101B-9397-08002B2CF9AE}" pid="4" name="MSIP_Label_b4114459-e220-4ae9-b339-4ebe6008cdd4_Method">
    <vt:lpwstr>Standard</vt:lpwstr>
  </property>
  <property fmtid="{D5CDD505-2E9C-101B-9397-08002B2CF9AE}" pid="5" name="MSIP_Label_b4114459-e220-4ae9-b339-4ebe6008cdd4_Name">
    <vt:lpwstr>b4114459-e220-4ae9-b339-4ebe6008cdd4</vt:lpwstr>
  </property>
  <property fmtid="{D5CDD505-2E9C-101B-9397-08002B2CF9AE}" pid="6" name="MSIP_Label_b4114459-e220-4ae9-b339-4ebe6008cdd4_SiteId">
    <vt:lpwstr>8482881e-3699-4b3f-b135-cf4800bc1efb</vt:lpwstr>
  </property>
  <property fmtid="{D5CDD505-2E9C-101B-9397-08002B2CF9AE}" pid="7" name="MSIP_Label_b4114459-e220-4ae9-b339-4ebe6008cdd4_ActionId">
    <vt:lpwstr>ede32703-8ae9-4b14-8c2a-bd97d9944b53</vt:lpwstr>
  </property>
  <property fmtid="{D5CDD505-2E9C-101B-9397-08002B2CF9AE}" pid="8" name="MSIP_Label_b4114459-e220-4ae9-b339-4ebe6008cdd4_ContentBits">
    <vt:lpwstr>0</vt:lpwstr>
  </property>
  <property fmtid="{D5CDD505-2E9C-101B-9397-08002B2CF9AE}" pid="9" name="ContentTypeId">
    <vt:lpwstr>0x010100D918A4A9D55BAE4FBDB042672E6D216F</vt:lpwstr>
  </property>
  <property fmtid="{D5CDD505-2E9C-101B-9397-08002B2CF9AE}" pid="10" name="MediaServiceImageTags">
    <vt:lpwstr/>
  </property>
</Properties>
</file>