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5e064dbfb_6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5e064dbfb_6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5b0ffbc35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5b0ffbc3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limbaj low level dar greoi de scris si invatat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este mai usor si ofera suport nativ de securitate precum SSL sau TSL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5e064dbfb_6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5e064dbfb_6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5e064dbfb_6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5e064dbfb_6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5e064dbfb_6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5e064dbfb_6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5b0ffbc3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5b0ffbc3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5e064dbfb_6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5e064dbfb_6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601fd52e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601fd52e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601fd52e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601fd52e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5e064dbfb_6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5e064dbfb_6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5e064dbf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5e064dbf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5e064dbfb_6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5e064dbfb_6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5e064dbf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5e064dbf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5e064dbfb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5e064dbfb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5e064dbfb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5e064dbf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5e064dbf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5e064dbf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e064dbf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e064dbf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5e064dbf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5e064dbf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5e064dbfb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5e064dbfb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5e064dbf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5e064dbf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5e064dbfb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5e064dbf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e064dbf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5e064dbf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5e064dbfb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5e064dbf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5e064dbfb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5e064dbfb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5e064dbfb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5e064dbfb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5e064dbfb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5e064dbfb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5e064dbfb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5e064dbfb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5e064dbfb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5e064dbfb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5e064dbfb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5e064dbfb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5e064dbfb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5e064dbfb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5e064dbf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5e064dbf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5e064dbfb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5e064dbfb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5e064dbf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5e064dbf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5e064dbfb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5e064dbfb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5e064dbf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5e064dbf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5e064dbfb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5e064dbfb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5e064dbf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5e064dbf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5e064dbf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5e064dbf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5e064dbfb_6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5e064dbfb_6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5b0ffbc3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5b0ffbc3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e064dbfb_6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5e064dbfb_6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5e064dbfb_6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5e064dbfb_6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hub.docker.com/layers/library/maven/3.8.3-eclipse-temurin-17/images/sha256-af8068725ab22efc4f46dee1740684a7108dca39824aeaf8dd97b2176016d175" TargetMode="External"/><Relationship Id="rId4" Type="http://schemas.openxmlformats.org/officeDocument/2006/relationships/hyperlink" Target="https://www.geeksforgeeks.org/socket-programming-cc/" TargetMode="External"/><Relationship Id="rId5" Type="http://schemas.openxmlformats.org/officeDocument/2006/relationships/hyperlink" Target="https://www.geeksforgeeks.org/socket-programming-cc/" TargetMode="External"/><Relationship Id="rId6" Type="http://schemas.openxmlformats.org/officeDocument/2006/relationships/hyperlink" Target="https://learn.microsoft.com/en-us/windows/win32/winsock/sockaddr-2" TargetMode="External"/><Relationship Id="rId7" Type="http://schemas.openxmlformats.org/officeDocument/2006/relationships/hyperlink" Target="https://docs.oracle.com/en/java/javase/11/docs/api/java.base/java/lang/ProcessBuilder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jpg"/><Relationship Id="rId4" Type="http://schemas.openxmlformats.org/officeDocument/2006/relationships/hyperlink" Target="https://www.mimuw.edu.pl/~mrp/se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Retelistica in Java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Sockets, TCP, UDP, etc.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832900" y="3578950"/>
            <a:ext cx="3987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Dinu Florin - Silviu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Tindeche Alexandru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Tudose Stefan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grupa 231 -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(User Datagram Protocol)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Acest protocol nu asigura o conexiune directa intre cele 2 procese inainte de a transmite date (without prior arrangement) si fara a se asigura </a:t>
            </a:r>
            <a:r>
              <a:rPr lang="en"/>
              <a:t>ca celalt proces este gata sa primeasca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 pentru ca este mai simplu si mai rapid, nu avem atat de mult “overhead”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Socket-uri in C 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Creearea socket-ului: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sock = socket(domain, type, protocol);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Setarea unor parametrii specifici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sockport (socket_descriptor, level, option_name,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*option_value, option_lenght);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- la creare nu avem o adresa alocata socketului,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i</a:t>
            </a:r>
            <a:r>
              <a:rPr lang="en"/>
              <a:t>ar functia bind fix asta face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- asociaza un socket descriptor cu o adresa de endpoint (sockaddr_inpt TCP/IP, contine adresa IP si port)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bind(socket_descriptor, struct sockaddr *address,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ddress_lenght);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Socket-uri C - server (TCP)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Listen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- </a:t>
            </a:r>
            <a:r>
              <a:rPr lang="en"/>
              <a:t>La crearea unui socket, acesta nu corespunde niciunui tip, adica nu este nici activ (transmisie de date), nici activ (“asculta”)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- Serverele TCP apeleaza listen pentru a face un socket pasiv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- In general, noi avem un loop infinit in care tratam requesturile, iar daca in timp ce se proceseaza un request vine altul, acesta din urma este pus intr-o coada, denumita backlog, a carui dimensiune o setam in functie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listen(socket_descriptor, back_log_size);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Accept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- Dupa ce am setat socket-ul pentru a “asculta”, trebuie sa il facem sa si accepte requesturi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- Creeaza un socket temporar pentru fiecare cerere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accept(socket_descriptor,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 sockaddr *restrict address,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address_length);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Serverul C - server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Pentru a trimite un raspuns catre client, folosim functiile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/>
              <a:t> si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ead(socket, buffer, 65536); // citire din buffer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send(socket, string, strlen(string), 0); // trimiterea pachetului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Socket-uri C - client (TCP)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Connect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- Trimite un request catre socket-ul care asculta si se conecteaza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connect(socket_descriptor, struct sockaddr *address, address_length);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Socket-uri in Java (UDP) - server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Crearea socket-ului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ew DatagramSocket(int port);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Crearea packet-ului pentru primirea datelor de la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packet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ew DatagramPacket(byte[ ] buffer, int buffer_length);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Primirea pachetului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socket.receive(packet);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Trimiterea unui raspuns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- Trebuie sa facem rost de portul si adresa clientului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address = packet.getAddress();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ort = packet.getPort();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/>
              <a:t>Creem un packet de trimitere si il trimitem folosind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packet = new DatagramPacket(byte[ ] buffer,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int buffer_length, InetAdress address, int port);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socket.send(packet);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Socket-uri in Java (TCP) - server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Crearea socket-ului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socket = new ServerSocket(int port);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Crearea socket-ului pentru primirea datelor de la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clientSocket = socket.accept()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Creeare de stream-uri de input si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PrintWriter out = new PrintWriter(clientSocket.getOutputStream(), true);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BufferedReader in = new BufferedReader(new    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InputStreamReader(clientSocket.getInputStream()));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Nota: stream-urile folosesc aceleasi metode ca cele uzuale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 java (ex. println)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Socket-uri in Java (UDP) - client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Crearea socket-ului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socket = new DatagramSocket();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Crearea packet-ului pentru trimiterea datelor la 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packet = new DatagramPacket(byte[ ] buffer, int buffer_length,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InetAddress serverAdress, int serverPort);  (unde buffer e mesajul trimis)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Trimiterea datelor la 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socket.send(packet);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Primirea</a:t>
            </a:r>
            <a:r>
              <a:rPr lang="en"/>
              <a:t> unui raspuns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lphaLcPeriod"/>
            </a:pPr>
            <a:r>
              <a:rPr lang="en"/>
              <a:t>- Trebuie sa cream un nou packet udp pentru primire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packet = new DatagramPacket(buf, buf.length);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(in buf va fi stocat raspunsul)</a:t>
            </a:r>
            <a:endParaRPr sz="1350"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/>
              <a:t>Primim pachetul de la server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socket.receive(packet);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Socket-uri in Java (TCP) - client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Crearea socket-ului ce va reprezenta conexiunea cu serverul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socket = new Socket(String hostName, int port);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Creeare de stream-uri de input si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PrintWriter out = new PrintWriter(socket.getOutputStream(), true);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/>
              <a:t>BufferedReader in = new BufferedReader(new    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 sz="1400"/>
              <a:t>InputStreamReader(socket.getInputStream()));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Severe multiprotocol in Java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 tip de server care poate primi mai multe tipuri de request-uri (HTTP, FTP, SHH, DNS) si da un raspuns corespunzator in functie de tipul primit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Java lucreaza cu thread-uri (de exemplu cate unul pentru fiecare protocol, respectiv cate o clasa pentru fiecare protocol) si ofera un raspuns corespunzator, folosind implementarea specifica protocolului respectiv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Implementarea time, daytime si a unui server DNS in Java folosind sockets de UDP sau TCP in interiorul unei infrastructuri Docker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Descrierea temei de laborator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Concepte teoretice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Structura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UDP -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TCP - DayTime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Exemple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Concluzii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Bibliografie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Daemonizarea in Java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Putem daemoniza un proces folosing clasa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ProcessBuilder()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Structura Docker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Reteaua finala Docker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950" y="1135200"/>
            <a:ext cx="4167626" cy="34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Containere Docker (1)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dummy</a:t>
            </a:r>
            <a:r>
              <a:rPr lang="en"/>
              <a:t> (client)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/>
              <a:t>Este bazat pe </a:t>
            </a:r>
            <a:r>
              <a:rPr i="1" lang="en"/>
              <a:t>ubuntu:22.04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/>
              <a:t>Contine utilitarele de retea si Oracle Java JDK 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Are </a:t>
            </a:r>
            <a:r>
              <a:rPr i="1" lang="en"/>
              <a:t>nameserver 172.16.0.1</a:t>
            </a:r>
            <a:r>
              <a:rPr lang="en"/>
              <a:t> adaugat in </a:t>
            </a:r>
            <a:r>
              <a:rPr i="1" lang="en"/>
              <a:t>/etc/resolv.conf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Are IP-ul: </a:t>
            </a:r>
            <a:r>
              <a:rPr i="1" lang="en"/>
              <a:t>172.16.0.2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Depinde de pornirea dns-server, time-server si daytime-server si de completarea cu succes a time-client si daytime-client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dns-server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Este bazat pe </a:t>
            </a:r>
            <a:r>
              <a:rPr i="1" lang="en"/>
              <a:t>maven:3-eclipse-temurin-17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Compileaza, impacheteaza si ruleaza aplicatia Java de DNS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Are IP-ul: </a:t>
            </a:r>
            <a:r>
              <a:rPr i="1" lang="en"/>
              <a:t>172.16.0.1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Mapeaza portul </a:t>
            </a:r>
            <a:r>
              <a:rPr i="1" lang="en"/>
              <a:t>53</a:t>
            </a:r>
            <a:r>
              <a:rPr lang="en"/>
              <a:t> catre host pe </a:t>
            </a:r>
            <a:r>
              <a:rPr i="1" lang="en"/>
              <a:t>5300</a:t>
            </a:r>
            <a:endParaRPr i="1"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150" y="507899"/>
            <a:ext cx="2834150" cy="1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375" y="3140850"/>
            <a:ext cx="1978925" cy="1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Containere Docker</a:t>
            </a:r>
            <a:r>
              <a:rPr lang="en"/>
              <a:t> (2)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229875"/>
            <a:ext cx="665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b="1" lang="en"/>
              <a:t>time-server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Este bazat pe </a:t>
            </a:r>
            <a:r>
              <a:rPr i="1" lang="en"/>
              <a:t>maven:3-eclipse-temurin-17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Compileaza, impacheteaza si ruleaza serverul de time pe UDP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Are IP-ul: </a:t>
            </a:r>
            <a:r>
              <a:rPr i="1" lang="en"/>
              <a:t>172.16.0.3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Mapeaza portul local </a:t>
            </a:r>
            <a:r>
              <a:rPr i="1" lang="en"/>
              <a:t>7070</a:t>
            </a:r>
            <a:r>
              <a:rPr lang="en"/>
              <a:t> pe host </a:t>
            </a:r>
            <a:r>
              <a:rPr i="1" lang="en"/>
              <a:t>7070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b="1" lang="en"/>
              <a:t>time-client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Este bazat pe </a:t>
            </a:r>
            <a:r>
              <a:rPr i="1" lang="en"/>
              <a:t>maven:3-eclipse-temurin-17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Compileaza si impacheteaza clientul de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Copiaza pachetul JAR in volumul /app/compiled_jars mapat pe host in ./compiled_jars (relativ fata de docker-compose.yml)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 are entrypoint, pur si simplu compileaza si atat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550" y="1017800"/>
            <a:ext cx="1952750" cy="20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Containere Docker</a:t>
            </a:r>
            <a:r>
              <a:rPr lang="en"/>
              <a:t> (3)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229875"/>
            <a:ext cx="628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en"/>
              <a:t>day</a:t>
            </a:r>
            <a:r>
              <a:rPr b="1" lang="en"/>
              <a:t>time-server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Este bazat pe </a:t>
            </a:r>
            <a:r>
              <a:rPr i="1" lang="en"/>
              <a:t>maven:3-eclipse-temurin-17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Compileaza, impacheteaza si ruleaza serverul de daytime pe TCP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Are IP-ul: </a:t>
            </a:r>
            <a:r>
              <a:rPr i="1" lang="en"/>
              <a:t>172.16.0.4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Mapeaza portul local </a:t>
            </a:r>
            <a:r>
              <a:rPr i="1" lang="en"/>
              <a:t>4040</a:t>
            </a:r>
            <a:r>
              <a:rPr lang="en"/>
              <a:t> pe host </a:t>
            </a:r>
            <a:r>
              <a:rPr i="1" lang="en"/>
              <a:t>4040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b="1" lang="en"/>
              <a:t>day</a:t>
            </a:r>
            <a:r>
              <a:rPr b="1" lang="en"/>
              <a:t>time-client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Este bazat pe </a:t>
            </a:r>
            <a:r>
              <a:rPr i="1" lang="en"/>
              <a:t>maven:3-eclipse-temurin-17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Compileaza si impacheteaza clientul de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Copiaza pachetul JAR in volumul /app/compiled_jars mapat pe host in ./compiled_jars (relativ fata de docker-compose.yml)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 are entrypoint, pur si simplu compileaza si atat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350" y="1229875"/>
            <a:ext cx="2511950" cy="2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UDP - time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TCP - daytime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Server DNS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DNS - configurare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229875"/>
            <a:ext cx="517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Citeste zone fileul si il mapeaza pe un obiect de tip ArrayList&lt;Object&gt; ale carui elemente pot fi mai departe downcastate ca obiecte de tip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Deschide un socket de UDP pe </a:t>
            </a:r>
            <a:r>
              <a:rPr i="1" lang="en"/>
              <a:t>0.0.0.0:53</a:t>
            </a:r>
            <a:r>
              <a:rPr lang="en"/>
              <a:t> cu un buffer de </a:t>
            </a:r>
            <a:r>
              <a:rPr i="1" lang="en"/>
              <a:t>65536 bytes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un loop infinit in care primeste un request, apoi creeaza un thread nou in care il proceseaza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800" y="1597512"/>
            <a:ext cx="3344949" cy="19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Descrierea temei de laborator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DNS - Zone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29875"/>
            <a:ext cx="7019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Contine informatii despre origine, ttl, start of authority, nameserver si A record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 are ca parametri principali </a:t>
            </a:r>
            <a:r>
              <a:rPr i="1" lang="en"/>
              <a:t>mname </a:t>
            </a:r>
            <a:r>
              <a:rPr lang="en"/>
              <a:t>care este serverul DNS primar, timpul de refresh, expirare si ttl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Nameserver are o lista de hosturi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record are numele (@ reprezinta domeniul root), ttl si value cu adresa efectiva de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Contine 3 domenii hardcodate: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example.org - folosit ca exemplu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timeserver.org - folosit pentru time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daytimeserver.org - folosit pentru daytime server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925" y="410000"/>
            <a:ext cx="1135375" cy="445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DNS - procesarea requestului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229875"/>
            <a:ext cx="56694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Creaza un obiect de tip DNSRequest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Daca nu e marcat ca fiind negasit, atunci il cauta in zone si returneaza un pachet bazat pe zona respectiva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Daca e marcat ca fiind negasit, atunci face un pachet cu zona nula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Crearea pachetului se bazeaza pe popularea campurilor necesare din zona si convertirea lor intr-un </a:t>
            </a:r>
            <a:r>
              <a:rPr i="1" lang="en"/>
              <a:t>byte[]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DNSRequest</a:t>
            </a:r>
            <a:r>
              <a:rPr lang="en"/>
              <a:t> doar gaseste numele domeniului din pachetul de request pentru a-l trimite ca sa fie folosit mai tarziu</a:t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800" y="858576"/>
            <a:ext cx="2635901" cy="14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925" y="2267587"/>
            <a:ext cx="2883374" cy="115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950" y="3419850"/>
            <a:ext cx="2011601" cy="148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Exemple practice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 (completari la slideurile anterioare)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Pentru aplicatiile de java am folosit </a:t>
            </a:r>
            <a:r>
              <a:rPr i="1" lang="en"/>
              <a:t>maven:3-eclipse-temurin-17</a:t>
            </a:r>
            <a:r>
              <a:rPr lang="en"/>
              <a:t> bazat pe Ubuntu 20.04 cu OpenJDK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Pentru dummy (client) am folosit </a:t>
            </a:r>
            <a:r>
              <a:rPr i="1" lang="en"/>
              <a:t>ubuntu:22.04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 expus toate porturile necesare ca sa poata fi accesate si de pe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 creat o retea de tip </a:t>
            </a:r>
            <a:r>
              <a:rPr i="1" lang="en"/>
              <a:t>bridge</a:t>
            </a:r>
            <a:r>
              <a:rPr lang="en"/>
              <a:t> pe </a:t>
            </a:r>
            <a:r>
              <a:rPr i="1" lang="en"/>
              <a:t>172.16.0.0/16</a:t>
            </a:r>
            <a:r>
              <a:rPr lang="en"/>
              <a:t> si gateway </a:t>
            </a:r>
            <a:r>
              <a:rPr i="1" lang="en"/>
              <a:t>172.16.1.1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fost testat pe Ubuntu 22.04 ca host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 - host</a:t>
            </a:r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75" y="1080225"/>
            <a:ext cx="452847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 - dummy</a:t>
            </a:r>
            <a:endParaRPr/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825" y="1073175"/>
            <a:ext cx="452847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Daytime</a:t>
            </a:r>
            <a:endParaRPr/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00" y="1073300"/>
            <a:ext cx="452847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375" y="1073275"/>
            <a:ext cx="452847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Concluzii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contine foarte multe </a:t>
            </a:r>
            <a:r>
              <a:rPr b="1" lang="en"/>
              <a:t>librarii</a:t>
            </a:r>
            <a:r>
              <a:rPr lang="en"/>
              <a:t> care usureaza destul de mult dezvoltarea de aplicatii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ajuta la </a:t>
            </a:r>
            <a:r>
              <a:rPr b="1" lang="en"/>
              <a:t>portabilitatea</a:t>
            </a:r>
            <a:r>
              <a:rPr lang="en"/>
              <a:t> proiectului indiferent de sistemul de operare de pe host sau orice alte programe instalate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nu are suport nativ pentru fork() decat prin SNI (Simple Native Interface), dar poate lucra foarte usor cu </a:t>
            </a:r>
            <a:r>
              <a:rPr b="1" lang="en"/>
              <a:t>threaduri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Descrierea temei de laborator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661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 cere implementarea in Java a unui server si a unui client de </a:t>
            </a:r>
            <a:r>
              <a:rPr b="1" lang="en"/>
              <a:t>time</a:t>
            </a:r>
            <a:r>
              <a:rPr lang="en"/>
              <a:t> prin UDP si de </a:t>
            </a:r>
            <a:r>
              <a:rPr b="1" lang="en"/>
              <a:t>daytime</a:t>
            </a:r>
            <a:r>
              <a:rPr lang="en"/>
              <a:t> prin TCP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Am adaugat si un server de </a:t>
            </a:r>
            <a:r>
              <a:rPr b="1" lang="en"/>
              <a:t>DNS</a:t>
            </a:r>
            <a:r>
              <a:rPr lang="en"/>
              <a:t>, evident ca prin UDP, care sa ajute la adresarea serverelor din retea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Implementarea clientilor si serverelor a fost facuta cu </a:t>
            </a:r>
            <a:r>
              <a:rPr b="1" lang="en"/>
              <a:t>Java 17</a:t>
            </a:r>
            <a:r>
              <a:rPr lang="en"/>
              <a:t> si </a:t>
            </a:r>
            <a:r>
              <a:rPr b="1" lang="en"/>
              <a:t>Maven</a:t>
            </a:r>
            <a:r>
              <a:rPr lang="en"/>
              <a:t>, iar compilarea are loc in containere Docker bazate pe maven:3-eclipse-temurin-17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Implementarea retelei a fost facuta cu </a:t>
            </a:r>
            <a:r>
              <a:rPr b="1" lang="en"/>
              <a:t>Docker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Compilarea si impachetarea intr-un JAR a programelor de Java s-a facut in interiorul </a:t>
            </a:r>
            <a:r>
              <a:rPr b="1" lang="en"/>
              <a:t>containerelor</a:t>
            </a:r>
            <a:r>
              <a:rPr lang="en"/>
              <a:t> de Docker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. Bibliografie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 slideuri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311700" y="1229875"/>
            <a:ext cx="879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Curs “Retele de Calculatoare”, 2023, FMI, UNIBUC - Sergiu Nisioi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Laborator “Retele de Calculatoare”, 2023, FMI, UNIBUC - Vlad Olaru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“Docker,” n.d.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https://hub.docker.com/layers/library/maven/3.8.3-eclipse-temurin-17/images/sha256-af8068725ab22efc4f46dee1740684a7108dca39824aeaf8dd97b2176016d175</a:t>
            </a:r>
            <a:r>
              <a:rPr lang="en"/>
              <a:t>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GeeksforGeeks. “Socket Programming in C C.” GeeksforGeeks, February 20, 2023. </a:t>
            </a:r>
            <a:r>
              <a:rPr lang="en" u="sng">
                <a:solidFill>
                  <a:schemeClr val="hlink"/>
                </a:solidFill>
                <a:hlinkClick r:id="rId4"/>
              </a:rPr>
              <a:t>h</a:t>
            </a:r>
            <a:r>
              <a:rPr lang="en" u="sng">
                <a:solidFill>
                  <a:schemeClr val="hlink"/>
                </a:solidFill>
                <a:hlinkClick r:id="rId5"/>
              </a:rPr>
              <a:t>ttps://www.geeksforgeeks.org/socket-programming-cc/</a:t>
            </a:r>
            <a:r>
              <a:rPr lang="en"/>
              <a:t>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Stevewhims. “Sockaddr - Win32 Apps.” Microsoft Learn, January 7, 2021.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https://learn.microsoft.com/en-us/windows/win32/winsock/sockaddr-2</a:t>
            </a:r>
            <a:r>
              <a:rPr lang="en"/>
              <a:t>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“ProcessBuilder (Java SE 11 &amp; JDK 11 ),” April 11, 2023.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https://docs.oracle.com/en/java/javase/11/docs/api/java.base/java/lang/ProcessBuilder.html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 cod</a:t>
            </a:r>
            <a:endParaRPr/>
          </a:p>
        </p:txBody>
      </p:sp>
      <p:sp>
        <p:nvSpPr>
          <p:cNvPr id="337" name="Google Shape;337;p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Toata bibliografia folosita in interiorul programelor de Java sau a containerelor de Docker este inclusa in fisierele respective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423863"/>
            <a:ext cx="578167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5"/>
          <p:cNvSpPr txBox="1"/>
          <p:nvPr/>
        </p:nvSpPr>
        <p:spPr>
          <a:xfrm>
            <a:off x="2578363" y="4719650"/>
            <a:ext cx="398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Sursa: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https://www.mimuw.edu.pl/~mrp/sen.html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Concepte teoretice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 vrem sa ajungem?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Dorim comunicarea intre 2 procese care ruleaza pe doua calculatoare diferite </a:t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1738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reusim sa facem asta?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317500"/>
            <a:ext cx="85206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 folosim de socket-uri: deschidem cate un socket in fiecare dintre programe, fiecarui socket fiindu-i atribuit un port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11700" y="500925"/>
            <a:ext cx="86205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un socket?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0" y="1304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 socket este un mod de comunicare 2-way intre doua porturi diferite (pot fi intre doua calculatoare diferite sau pe acelasi device)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Faciliteaza comunicarea interproces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 sa putem trimite date intre porturi, fiecare trebuie sa aiba deschis cate un astfel de socket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650" y="2764950"/>
            <a:ext cx="3646350" cy="21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 server-client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 obicei, in comunicarea dintre socket-uri, unul dintre ele “</a:t>
            </a:r>
            <a:r>
              <a:rPr lang="en"/>
              <a:t>asculta” </a:t>
            </a:r>
            <a:r>
              <a:rPr lang="en"/>
              <a:t>iar celalt creeaza o conexiune si transmite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Cel care “asculta” se numeste server, iar celalt client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(Transmission Control Protocol)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Protocol de comunicare care asigura transmiterea in intregime a mesajelor intre doua porturi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TCP inainte de a transmite datele creeaza o conexiune intre cele 2 porturi prin 3-way handshake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