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57" r:id="rId4"/>
    <p:sldId id="266" r:id="rId5"/>
    <p:sldId id="264" r:id="rId6"/>
    <p:sldId id="265" r:id="rId7"/>
    <p:sldId id="269" r:id="rId8"/>
    <p:sldId id="278" r:id="rId9"/>
    <p:sldId id="279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836" y="912"/>
      </p:cViewPr>
      <p:guideLst>
        <p:guide orient="horz" pos="2175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F9F3B-C9AC-4C3C-A060-E50A53440F6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707F8-306B-4673-A9CF-FB65CE4F16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0981" y="257970"/>
            <a:ext cx="596687" cy="538666"/>
            <a:chOff x="1378454" y="64005"/>
            <a:chExt cx="4385522" cy="3959081"/>
          </a:xfrm>
        </p:grpSpPr>
        <p:sp>
          <p:nvSpPr>
            <p:cNvPr id="8" name="Freeform 5"/>
            <p:cNvSpPr/>
            <p:nvPr/>
          </p:nvSpPr>
          <p:spPr bwMode="auto">
            <a:xfrm>
              <a:off x="1378455" y="64005"/>
              <a:ext cx="4385521" cy="3290941"/>
            </a:xfrm>
            <a:custGeom>
              <a:avLst/>
              <a:gdLst>
                <a:gd name="T0" fmla="*/ 423 w 780"/>
                <a:gd name="T1" fmla="*/ 14 h 586"/>
                <a:gd name="T2" fmla="*/ 606 w 780"/>
                <a:gd name="T3" fmla="*/ 142 h 586"/>
                <a:gd name="T4" fmla="*/ 756 w 780"/>
                <a:gd name="T5" fmla="*/ 246 h 586"/>
                <a:gd name="T6" fmla="*/ 780 w 780"/>
                <a:gd name="T7" fmla="*/ 293 h 586"/>
                <a:gd name="T8" fmla="*/ 756 w 780"/>
                <a:gd name="T9" fmla="*/ 339 h 586"/>
                <a:gd name="T10" fmla="*/ 606 w 780"/>
                <a:gd name="T11" fmla="*/ 444 h 586"/>
                <a:gd name="T12" fmla="*/ 423 w 780"/>
                <a:gd name="T13" fmla="*/ 572 h 586"/>
                <a:gd name="T14" fmla="*/ 358 w 780"/>
                <a:gd name="T15" fmla="*/ 572 h 586"/>
                <a:gd name="T16" fmla="*/ 174 w 780"/>
                <a:gd name="T17" fmla="*/ 444 h 586"/>
                <a:gd name="T18" fmla="*/ 25 w 780"/>
                <a:gd name="T19" fmla="*/ 339 h 586"/>
                <a:gd name="T20" fmla="*/ 0 w 780"/>
                <a:gd name="T21" fmla="*/ 293 h 586"/>
                <a:gd name="T22" fmla="*/ 25 w 780"/>
                <a:gd name="T23" fmla="*/ 246 h 586"/>
                <a:gd name="T24" fmla="*/ 174 w 780"/>
                <a:gd name="T25" fmla="*/ 142 h 586"/>
                <a:gd name="T26" fmla="*/ 358 w 780"/>
                <a:gd name="T27" fmla="*/ 14 h 586"/>
                <a:gd name="T28" fmla="*/ 423 w 780"/>
                <a:gd name="T29" fmla="*/ 1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0" h="586">
                  <a:moveTo>
                    <a:pt x="423" y="14"/>
                  </a:moveTo>
                  <a:cubicBezTo>
                    <a:pt x="606" y="142"/>
                    <a:pt x="606" y="142"/>
                    <a:pt x="606" y="142"/>
                  </a:cubicBezTo>
                  <a:cubicBezTo>
                    <a:pt x="756" y="246"/>
                    <a:pt x="756" y="246"/>
                    <a:pt x="756" y="246"/>
                  </a:cubicBezTo>
                  <a:cubicBezTo>
                    <a:pt x="771" y="257"/>
                    <a:pt x="780" y="274"/>
                    <a:pt x="780" y="293"/>
                  </a:cubicBezTo>
                  <a:cubicBezTo>
                    <a:pt x="780" y="312"/>
                    <a:pt x="771" y="328"/>
                    <a:pt x="756" y="339"/>
                  </a:cubicBezTo>
                  <a:cubicBezTo>
                    <a:pt x="606" y="444"/>
                    <a:pt x="606" y="444"/>
                    <a:pt x="606" y="444"/>
                  </a:cubicBezTo>
                  <a:cubicBezTo>
                    <a:pt x="423" y="572"/>
                    <a:pt x="423" y="572"/>
                    <a:pt x="423" y="572"/>
                  </a:cubicBezTo>
                  <a:cubicBezTo>
                    <a:pt x="403" y="586"/>
                    <a:pt x="377" y="586"/>
                    <a:pt x="358" y="572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9" y="328"/>
                    <a:pt x="0" y="312"/>
                    <a:pt x="0" y="293"/>
                  </a:cubicBezTo>
                  <a:cubicBezTo>
                    <a:pt x="0" y="274"/>
                    <a:pt x="9" y="257"/>
                    <a:pt x="25" y="246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358" y="14"/>
                    <a:pt x="358" y="14"/>
                    <a:pt x="358" y="14"/>
                  </a:cubicBezTo>
                  <a:cubicBezTo>
                    <a:pt x="377" y="0"/>
                    <a:pt x="403" y="0"/>
                    <a:pt x="423" y="14"/>
                  </a:cubicBezTo>
                  <a:close/>
                </a:path>
              </a:pathLst>
            </a:custGeom>
            <a:solidFill>
              <a:srgbClr val="C00000"/>
            </a:solidFill>
            <a:ln w="476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1378454" y="732145"/>
              <a:ext cx="4385521" cy="3290941"/>
            </a:xfrm>
            <a:custGeom>
              <a:avLst/>
              <a:gdLst>
                <a:gd name="T0" fmla="*/ 423 w 780"/>
                <a:gd name="T1" fmla="*/ 14 h 586"/>
                <a:gd name="T2" fmla="*/ 606 w 780"/>
                <a:gd name="T3" fmla="*/ 142 h 586"/>
                <a:gd name="T4" fmla="*/ 756 w 780"/>
                <a:gd name="T5" fmla="*/ 246 h 586"/>
                <a:gd name="T6" fmla="*/ 780 w 780"/>
                <a:gd name="T7" fmla="*/ 293 h 586"/>
                <a:gd name="T8" fmla="*/ 756 w 780"/>
                <a:gd name="T9" fmla="*/ 339 h 586"/>
                <a:gd name="T10" fmla="*/ 606 w 780"/>
                <a:gd name="T11" fmla="*/ 444 h 586"/>
                <a:gd name="T12" fmla="*/ 423 w 780"/>
                <a:gd name="T13" fmla="*/ 572 h 586"/>
                <a:gd name="T14" fmla="*/ 358 w 780"/>
                <a:gd name="T15" fmla="*/ 572 h 586"/>
                <a:gd name="T16" fmla="*/ 174 w 780"/>
                <a:gd name="T17" fmla="*/ 444 h 586"/>
                <a:gd name="T18" fmla="*/ 25 w 780"/>
                <a:gd name="T19" fmla="*/ 339 h 586"/>
                <a:gd name="T20" fmla="*/ 0 w 780"/>
                <a:gd name="T21" fmla="*/ 293 h 586"/>
                <a:gd name="T22" fmla="*/ 25 w 780"/>
                <a:gd name="T23" fmla="*/ 246 h 586"/>
                <a:gd name="T24" fmla="*/ 174 w 780"/>
                <a:gd name="T25" fmla="*/ 142 h 586"/>
                <a:gd name="T26" fmla="*/ 358 w 780"/>
                <a:gd name="T27" fmla="*/ 14 h 586"/>
                <a:gd name="T28" fmla="*/ 423 w 780"/>
                <a:gd name="T29" fmla="*/ 1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0" h="586">
                  <a:moveTo>
                    <a:pt x="423" y="14"/>
                  </a:moveTo>
                  <a:cubicBezTo>
                    <a:pt x="606" y="142"/>
                    <a:pt x="606" y="142"/>
                    <a:pt x="606" y="142"/>
                  </a:cubicBezTo>
                  <a:cubicBezTo>
                    <a:pt x="756" y="246"/>
                    <a:pt x="756" y="246"/>
                    <a:pt x="756" y="246"/>
                  </a:cubicBezTo>
                  <a:cubicBezTo>
                    <a:pt x="771" y="257"/>
                    <a:pt x="780" y="274"/>
                    <a:pt x="780" y="293"/>
                  </a:cubicBezTo>
                  <a:cubicBezTo>
                    <a:pt x="780" y="312"/>
                    <a:pt x="771" y="328"/>
                    <a:pt x="756" y="339"/>
                  </a:cubicBezTo>
                  <a:cubicBezTo>
                    <a:pt x="606" y="444"/>
                    <a:pt x="606" y="444"/>
                    <a:pt x="606" y="444"/>
                  </a:cubicBezTo>
                  <a:cubicBezTo>
                    <a:pt x="423" y="572"/>
                    <a:pt x="423" y="572"/>
                    <a:pt x="423" y="572"/>
                  </a:cubicBezTo>
                  <a:cubicBezTo>
                    <a:pt x="403" y="586"/>
                    <a:pt x="377" y="586"/>
                    <a:pt x="358" y="572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9" y="328"/>
                    <a:pt x="0" y="312"/>
                    <a:pt x="0" y="293"/>
                  </a:cubicBezTo>
                  <a:cubicBezTo>
                    <a:pt x="0" y="274"/>
                    <a:pt x="9" y="257"/>
                    <a:pt x="25" y="246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358" y="14"/>
                    <a:pt x="358" y="14"/>
                    <a:pt x="358" y="14"/>
                  </a:cubicBezTo>
                  <a:cubicBezTo>
                    <a:pt x="377" y="0"/>
                    <a:pt x="403" y="0"/>
                    <a:pt x="423" y="14"/>
                  </a:cubicBezTo>
                  <a:close/>
                </a:path>
              </a:pathLst>
            </a:custGeom>
            <a:solidFill>
              <a:srgbClr val="C00000">
                <a:alpha val="12000"/>
              </a:srgbClr>
            </a:solidFill>
            <a:ln w="476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1059873" y="803564"/>
            <a:ext cx="1064721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7DEB-D958-41FE-92F6-383E25C97EAA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7DEB-D958-41FE-92F6-383E25C97EAA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E6C0-7066-480B-8942-DE3FDCE3E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.jpeg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>
            <p:custDataLst>
              <p:tags r:id="rId1"/>
            </p:custDataLst>
          </p:nvPr>
        </p:nvSpPr>
        <p:spPr>
          <a:xfrm>
            <a:off x="1307492" y="3322568"/>
            <a:ext cx="4111562" cy="2393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 algn="di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Work Summary Report</a:t>
            </a:r>
          </a:p>
        </p:txBody>
      </p:sp>
      <p:sp>
        <p:nvSpPr>
          <p:cNvPr id="8" name="Freeform 5"/>
          <p:cNvSpPr/>
          <p:nvPr/>
        </p:nvSpPr>
        <p:spPr bwMode="auto">
          <a:xfrm>
            <a:off x="6663964" y="1495237"/>
            <a:ext cx="4385521" cy="3290941"/>
          </a:xfrm>
          <a:custGeom>
            <a:avLst/>
            <a:gdLst>
              <a:gd name="T0" fmla="*/ 423 w 780"/>
              <a:gd name="T1" fmla="*/ 14 h 586"/>
              <a:gd name="T2" fmla="*/ 606 w 780"/>
              <a:gd name="T3" fmla="*/ 142 h 586"/>
              <a:gd name="T4" fmla="*/ 756 w 780"/>
              <a:gd name="T5" fmla="*/ 246 h 586"/>
              <a:gd name="T6" fmla="*/ 780 w 780"/>
              <a:gd name="T7" fmla="*/ 293 h 586"/>
              <a:gd name="T8" fmla="*/ 756 w 780"/>
              <a:gd name="T9" fmla="*/ 339 h 586"/>
              <a:gd name="T10" fmla="*/ 606 w 780"/>
              <a:gd name="T11" fmla="*/ 444 h 586"/>
              <a:gd name="T12" fmla="*/ 423 w 780"/>
              <a:gd name="T13" fmla="*/ 572 h 586"/>
              <a:gd name="T14" fmla="*/ 358 w 780"/>
              <a:gd name="T15" fmla="*/ 572 h 586"/>
              <a:gd name="T16" fmla="*/ 174 w 780"/>
              <a:gd name="T17" fmla="*/ 444 h 586"/>
              <a:gd name="T18" fmla="*/ 25 w 780"/>
              <a:gd name="T19" fmla="*/ 339 h 586"/>
              <a:gd name="T20" fmla="*/ 0 w 780"/>
              <a:gd name="T21" fmla="*/ 293 h 586"/>
              <a:gd name="T22" fmla="*/ 25 w 780"/>
              <a:gd name="T23" fmla="*/ 246 h 586"/>
              <a:gd name="T24" fmla="*/ 174 w 780"/>
              <a:gd name="T25" fmla="*/ 142 h 586"/>
              <a:gd name="T26" fmla="*/ 358 w 780"/>
              <a:gd name="T27" fmla="*/ 14 h 586"/>
              <a:gd name="T28" fmla="*/ 423 w 780"/>
              <a:gd name="T29" fmla="*/ 1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80" h="586">
                <a:moveTo>
                  <a:pt x="423" y="14"/>
                </a:moveTo>
                <a:cubicBezTo>
                  <a:pt x="606" y="142"/>
                  <a:pt x="606" y="142"/>
                  <a:pt x="606" y="142"/>
                </a:cubicBezTo>
                <a:cubicBezTo>
                  <a:pt x="756" y="246"/>
                  <a:pt x="756" y="246"/>
                  <a:pt x="756" y="246"/>
                </a:cubicBezTo>
                <a:cubicBezTo>
                  <a:pt x="771" y="257"/>
                  <a:pt x="780" y="274"/>
                  <a:pt x="780" y="293"/>
                </a:cubicBezTo>
                <a:cubicBezTo>
                  <a:pt x="780" y="312"/>
                  <a:pt x="771" y="328"/>
                  <a:pt x="756" y="339"/>
                </a:cubicBezTo>
                <a:cubicBezTo>
                  <a:pt x="606" y="444"/>
                  <a:pt x="606" y="444"/>
                  <a:pt x="606" y="444"/>
                </a:cubicBezTo>
                <a:cubicBezTo>
                  <a:pt x="423" y="572"/>
                  <a:pt x="423" y="572"/>
                  <a:pt x="423" y="572"/>
                </a:cubicBezTo>
                <a:cubicBezTo>
                  <a:pt x="403" y="586"/>
                  <a:pt x="377" y="586"/>
                  <a:pt x="358" y="572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5" y="339"/>
                  <a:pt x="25" y="339"/>
                  <a:pt x="25" y="339"/>
                </a:cubicBezTo>
                <a:cubicBezTo>
                  <a:pt x="9" y="328"/>
                  <a:pt x="0" y="312"/>
                  <a:pt x="0" y="293"/>
                </a:cubicBezTo>
                <a:cubicBezTo>
                  <a:pt x="0" y="274"/>
                  <a:pt x="9" y="257"/>
                  <a:pt x="25" y="246"/>
                </a:cubicBezTo>
                <a:cubicBezTo>
                  <a:pt x="174" y="142"/>
                  <a:pt x="174" y="142"/>
                  <a:pt x="174" y="142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77" y="0"/>
                  <a:pt x="403" y="0"/>
                  <a:pt x="423" y="14"/>
                </a:cubicBezTo>
                <a:close/>
              </a:path>
            </a:pathLst>
          </a:custGeom>
          <a:solidFill>
            <a:srgbClr val="C00000"/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6663964" y="1998275"/>
            <a:ext cx="4385521" cy="3290941"/>
          </a:xfrm>
          <a:custGeom>
            <a:avLst/>
            <a:gdLst>
              <a:gd name="T0" fmla="*/ 423 w 780"/>
              <a:gd name="T1" fmla="*/ 14 h 586"/>
              <a:gd name="T2" fmla="*/ 606 w 780"/>
              <a:gd name="T3" fmla="*/ 142 h 586"/>
              <a:gd name="T4" fmla="*/ 756 w 780"/>
              <a:gd name="T5" fmla="*/ 246 h 586"/>
              <a:gd name="T6" fmla="*/ 780 w 780"/>
              <a:gd name="T7" fmla="*/ 293 h 586"/>
              <a:gd name="T8" fmla="*/ 756 w 780"/>
              <a:gd name="T9" fmla="*/ 339 h 586"/>
              <a:gd name="T10" fmla="*/ 606 w 780"/>
              <a:gd name="T11" fmla="*/ 444 h 586"/>
              <a:gd name="T12" fmla="*/ 423 w 780"/>
              <a:gd name="T13" fmla="*/ 572 h 586"/>
              <a:gd name="T14" fmla="*/ 358 w 780"/>
              <a:gd name="T15" fmla="*/ 572 h 586"/>
              <a:gd name="T16" fmla="*/ 174 w 780"/>
              <a:gd name="T17" fmla="*/ 444 h 586"/>
              <a:gd name="T18" fmla="*/ 25 w 780"/>
              <a:gd name="T19" fmla="*/ 339 h 586"/>
              <a:gd name="T20" fmla="*/ 0 w 780"/>
              <a:gd name="T21" fmla="*/ 293 h 586"/>
              <a:gd name="T22" fmla="*/ 25 w 780"/>
              <a:gd name="T23" fmla="*/ 246 h 586"/>
              <a:gd name="T24" fmla="*/ 174 w 780"/>
              <a:gd name="T25" fmla="*/ 142 h 586"/>
              <a:gd name="T26" fmla="*/ 358 w 780"/>
              <a:gd name="T27" fmla="*/ 14 h 586"/>
              <a:gd name="T28" fmla="*/ 423 w 780"/>
              <a:gd name="T29" fmla="*/ 1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80" h="586">
                <a:moveTo>
                  <a:pt x="423" y="14"/>
                </a:moveTo>
                <a:cubicBezTo>
                  <a:pt x="606" y="142"/>
                  <a:pt x="606" y="142"/>
                  <a:pt x="606" y="142"/>
                </a:cubicBezTo>
                <a:cubicBezTo>
                  <a:pt x="756" y="246"/>
                  <a:pt x="756" y="246"/>
                  <a:pt x="756" y="246"/>
                </a:cubicBezTo>
                <a:cubicBezTo>
                  <a:pt x="771" y="257"/>
                  <a:pt x="780" y="274"/>
                  <a:pt x="780" y="293"/>
                </a:cubicBezTo>
                <a:cubicBezTo>
                  <a:pt x="780" y="312"/>
                  <a:pt x="771" y="328"/>
                  <a:pt x="756" y="339"/>
                </a:cubicBezTo>
                <a:cubicBezTo>
                  <a:pt x="606" y="444"/>
                  <a:pt x="606" y="444"/>
                  <a:pt x="606" y="444"/>
                </a:cubicBezTo>
                <a:cubicBezTo>
                  <a:pt x="423" y="572"/>
                  <a:pt x="423" y="572"/>
                  <a:pt x="423" y="572"/>
                </a:cubicBezTo>
                <a:cubicBezTo>
                  <a:pt x="403" y="586"/>
                  <a:pt x="377" y="586"/>
                  <a:pt x="358" y="572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5" y="339"/>
                  <a:pt x="25" y="339"/>
                  <a:pt x="25" y="339"/>
                </a:cubicBezTo>
                <a:cubicBezTo>
                  <a:pt x="9" y="328"/>
                  <a:pt x="0" y="312"/>
                  <a:pt x="0" y="293"/>
                </a:cubicBezTo>
                <a:cubicBezTo>
                  <a:pt x="0" y="274"/>
                  <a:pt x="9" y="257"/>
                  <a:pt x="25" y="246"/>
                </a:cubicBezTo>
                <a:cubicBezTo>
                  <a:pt x="174" y="142"/>
                  <a:pt x="174" y="142"/>
                  <a:pt x="174" y="142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77" y="0"/>
                  <a:pt x="403" y="0"/>
                  <a:pt x="423" y="14"/>
                </a:cubicBezTo>
                <a:close/>
              </a:path>
            </a:pathLst>
          </a:custGeom>
          <a:solidFill>
            <a:srgbClr val="C00000">
              <a:alpha val="22000"/>
            </a:srgb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6663964" y="2706418"/>
            <a:ext cx="4385521" cy="3290941"/>
          </a:xfrm>
          <a:custGeom>
            <a:avLst/>
            <a:gdLst>
              <a:gd name="T0" fmla="*/ 423 w 780"/>
              <a:gd name="T1" fmla="*/ 14 h 586"/>
              <a:gd name="T2" fmla="*/ 606 w 780"/>
              <a:gd name="T3" fmla="*/ 142 h 586"/>
              <a:gd name="T4" fmla="*/ 756 w 780"/>
              <a:gd name="T5" fmla="*/ 246 h 586"/>
              <a:gd name="T6" fmla="*/ 780 w 780"/>
              <a:gd name="T7" fmla="*/ 293 h 586"/>
              <a:gd name="T8" fmla="*/ 756 w 780"/>
              <a:gd name="T9" fmla="*/ 339 h 586"/>
              <a:gd name="T10" fmla="*/ 606 w 780"/>
              <a:gd name="T11" fmla="*/ 444 h 586"/>
              <a:gd name="T12" fmla="*/ 423 w 780"/>
              <a:gd name="T13" fmla="*/ 572 h 586"/>
              <a:gd name="T14" fmla="*/ 358 w 780"/>
              <a:gd name="T15" fmla="*/ 572 h 586"/>
              <a:gd name="T16" fmla="*/ 174 w 780"/>
              <a:gd name="T17" fmla="*/ 444 h 586"/>
              <a:gd name="T18" fmla="*/ 25 w 780"/>
              <a:gd name="T19" fmla="*/ 339 h 586"/>
              <a:gd name="T20" fmla="*/ 0 w 780"/>
              <a:gd name="T21" fmla="*/ 293 h 586"/>
              <a:gd name="T22" fmla="*/ 25 w 780"/>
              <a:gd name="T23" fmla="*/ 246 h 586"/>
              <a:gd name="T24" fmla="*/ 174 w 780"/>
              <a:gd name="T25" fmla="*/ 142 h 586"/>
              <a:gd name="T26" fmla="*/ 358 w 780"/>
              <a:gd name="T27" fmla="*/ 14 h 586"/>
              <a:gd name="T28" fmla="*/ 423 w 780"/>
              <a:gd name="T29" fmla="*/ 1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80" h="586">
                <a:moveTo>
                  <a:pt x="423" y="14"/>
                </a:moveTo>
                <a:cubicBezTo>
                  <a:pt x="606" y="142"/>
                  <a:pt x="606" y="142"/>
                  <a:pt x="606" y="142"/>
                </a:cubicBezTo>
                <a:cubicBezTo>
                  <a:pt x="756" y="246"/>
                  <a:pt x="756" y="246"/>
                  <a:pt x="756" y="246"/>
                </a:cubicBezTo>
                <a:cubicBezTo>
                  <a:pt x="771" y="257"/>
                  <a:pt x="780" y="274"/>
                  <a:pt x="780" y="293"/>
                </a:cubicBezTo>
                <a:cubicBezTo>
                  <a:pt x="780" y="312"/>
                  <a:pt x="771" y="328"/>
                  <a:pt x="756" y="339"/>
                </a:cubicBezTo>
                <a:cubicBezTo>
                  <a:pt x="606" y="444"/>
                  <a:pt x="606" y="444"/>
                  <a:pt x="606" y="444"/>
                </a:cubicBezTo>
                <a:cubicBezTo>
                  <a:pt x="423" y="572"/>
                  <a:pt x="423" y="572"/>
                  <a:pt x="423" y="572"/>
                </a:cubicBezTo>
                <a:cubicBezTo>
                  <a:pt x="403" y="586"/>
                  <a:pt x="377" y="586"/>
                  <a:pt x="358" y="572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5" y="339"/>
                  <a:pt x="25" y="339"/>
                  <a:pt x="25" y="339"/>
                </a:cubicBezTo>
                <a:cubicBezTo>
                  <a:pt x="9" y="328"/>
                  <a:pt x="0" y="312"/>
                  <a:pt x="0" y="293"/>
                </a:cubicBezTo>
                <a:cubicBezTo>
                  <a:pt x="0" y="274"/>
                  <a:pt x="9" y="257"/>
                  <a:pt x="25" y="246"/>
                </a:cubicBezTo>
                <a:cubicBezTo>
                  <a:pt x="174" y="142"/>
                  <a:pt x="174" y="142"/>
                  <a:pt x="174" y="142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77" y="0"/>
                  <a:pt x="403" y="0"/>
                  <a:pt x="423" y="14"/>
                </a:cubicBezTo>
                <a:close/>
              </a:path>
            </a:pathLst>
          </a:custGeom>
          <a:solidFill>
            <a:srgbClr val="C00000">
              <a:alpha val="12000"/>
            </a:srgb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Title 6"/>
          <p:cNvSpPr txBox="1"/>
          <p:nvPr>
            <p:custDataLst>
              <p:tags r:id="rId2"/>
            </p:custDataLst>
          </p:nvPr>
        </p:nvSpPr>
        <p:spPr>
          <a:xfrm>
            <a:off x="1189986" y="2404049"/>
            <a:ext cx="4345940" cy="84137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5000" b="1" spc="518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工作总结汇报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226448" y="2257249"/>
            <a:ext cx="678180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25" name="组合 24"/>
          <p:cNvGrpSpPr/>
          <p:nvPr/>
        </p:nvGrpSpPr>
        <p:grpSpPr>
          <a:xfrm>
            <a:off x="2076901" y="3926856"/>
            <a:ext cx="2258952" cy="509156"/>
            <a:chOff x="286836" y="4508830"/>
            <a:chExt cx="2258952" cy="509156"/>
          </a:xfrm>
        </p:grpSpPr>
        <p:sp>
          <p:nvSpPr>
            <p:cNvPr id="26" name="矩形: 圆角 25"/>
            <p:cNvSpPr/>
            <p:nvPr/>
          </p:nvSpPr>
          <p:spPr>
            <a:xfrm>
              <a:off x="286836" y="4508830"/>
              <a:ext cx="2258952" cy="509156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3683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09653" y="4594131"/>
              <a:ext cx="1605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汇报人：刘晓敏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814316" y="2273882"/>
            <a:ext cx="2196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2019</a:t>
            </a:r>
            <a:endParaRPr lang="zh-CN" altLang="en-US" sz="80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511975" y="2831888"/>
            <a:ext cx="5315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prstClr val="black"/>
                </a:solidFill>
                <a:cs typeface="+mn-ea"/>
                <a:sym typeface="+mn-lt"/>
              </a:rPr>
              <a:t>THANKS</a:t>
            </a:r>
            <a:endParaRPr lang="zh-CN" altLang="en-US" sz="96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617313" y="2685088"/>
            <a:ext cx="5109873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3" name="直接连接符 12"/>
          <p:cNvCxnSpPr/>
          <p:nvPr/>
        </p:nvCxnSpPr>
        <p:spPr>
          <a:xfrm>
            <a:off x="3617313" y="4401548"/>
            <a:ext cx="5109873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自我介绍</a:t>
            </a:r>
          </a:p>
        </p:txBody>
      </p:sp>
      <p:sp>
        <p:nvSpPr>
          <p:cNvPr id="48" name="MH_SubTitle_1"/>
          <p:cNvSpPr/>
          <p:nvPr>
            <p:custDataLst>
              <p:tags r:id="rId1"/>
            </p:custDataLst>
          </p:nvPr>
        </p:nvSpPr>
        <p:spPr>
          <a:xfrm>
            <a:off x="1292314" y="5296983"/>
            <a:ext cx="3748636" cy="77964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65" b="1" dirty="0">
                <a:solidFill>
                  <a:schemeClr val="tx1"/>
                </a:solidFill>
              </a:rPr>
              <a:t>刘晓敏</a:t>
            </a:r>
            <a:endParaRPr lang="en-US" altLang="zh-CN" sz="1865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335" dirty="0">
                <a:solidFill>
                  <a:schemeClr val="tx1"/>
                </a:solidFill>
              </a:rPr>
              <a:t>电话客服储备</a:t>
            </a:r>
          </a:p>
        </p:txBody>
      </p:sp>
      <p:sp>
        <p:nvSpPr>
          <p:cNvPr id="50" name="TextBox 28"/>
          <p:cNvSpPr txBox="1"/>
          <p:nvPr/>
        </p:nvSpPr>
        <p:spPr>
          <a:xfrm>
            <a:off x="5902325" y="4607403"/>
            <a:ext cx="3564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毕业院校：</a:t>
            </a:r>
            <a:r>
              <a:rPr lang="zh-CN" altLang="en-US" sz="2000" dirty="0"/>
              <a:t>济宁学院</a:t>
            </a:r>
          </a:p>
        </p:txBody>
      </p:sp>
      <p:sp>
        <p:nvSpPr>
          <p:cNvPr id="51" name="TextBox 37"/>
          <p:cNvSpPr txBox="1"/>
          <p:nvPr/>
        </p:nvSpPr>
        <p:spPr>
          <a:xfrm>
            <a:off x="5902325" y="4926808"/>
            <a:ext cx="3960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专       业：</a:t>
            </a:r>
            <a:r>
              <a:rPr lang="zh-CN" altLang="en-US" sz="2000" dirty="0"/>
              <a:t>药品生物技术</a:t>
            </a:r>
          </a:p>
        </p:txBody>
      </p:sp>
      <p:sp>
        <p:nvSpPr>
          <p:cNvPr id="53" name="TextBox 39"/>
          <p:cNvSpPr txBox="1"/>
          <p:nvPr/>
        </p:nvSpPr>
        <p:spPr>
          <a:xfrm>
            <a:off x="5902325" y="5297170"/>
            <a:ext cx="4464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dirty="0"/>
              <a:t>现任职务：</a:t>
            </a:r>
            <a:r>
              <a:rPr lang="zh-CN" altLang="en-US" sz="2000" dirty="0"/>
              <a:t>厚普七车间生产人员</a:t>
            </a:r>
            <a:endParaRPr lang="zh-CN" sz="2000" dirty="0"/>
          </a:p>
        </p:txBody>
      </p:sp>
      <p:sp>
        <p:nvSpPr>
          <p:cNvPr id="54" name="MH_Other_3"/>
          <p:cNvSpPr/>
          <p:nvPr>
            <p:custDataLst>
              <p:tags r:id="rId2"/>
            </p:custDataLst>
          </p:nvPr>
        </p:nvSpPr>
        <p:spPr>
          <a:xfrm>
            <a:off x="5902439" y="2141827"/>
            <a:ext cx="3743441" cy="26025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55" name="MH_Other_5"/>
          <p:cNvSpPr/>
          <p:nvPr>
            <p:custDataLst>
              <p:tags r:id="rId3"/>
            </p:custDataLst>
          </p:nvPr>
        </p:nvSpPr>
        <p:spPr>
          <a:xfrm>
            <a:off x="5902446" y="2141827"/>
            <a:ext cx="2872437" cy="2602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MH_Other_2"/>
          <p:cNvSpPr/>
          <p:nvPr>
            <p:custDataLst>
              <p:tags r:id="rId4"/>
            </p:custDataLst>
          </p:nvPr>
        </p:nvSpPr>
        <p:spPr>
          <a:xfrm>
            <a:off x="5902441" y="2722288"/>
            <a:ext cx="3743441" cy="25835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57" name="MH_Other_6"/>
          <p:cNvSpPr/>
          <p:nvPr>
            <p:custDataLst>
              <p:tags r:id="rId5"/>
            </p:custDataLst>
          </p:nvPr>
        </p:nvSpPr>
        <p:spPr>
          <a:xfrm>
            <a:off x="5902589" y="2722288"/>
            <a:ext cx="3123966" cy="25835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MH_Other_1"/>
          <p:cNvSpPr/>
          <p:nvPr>
            <p:custDataLst>
              <p:tags r:id="rId6"/>
            </p:custDataLst>
          </p:nvPr>
        </p:nvSpPr>
        <p:spPr>
          <a:xfrm>
            <a:off x="5902439" y="3300851"/>
            <a:ext cx="3743441" cy="25835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59" name="MH_Other_7"/>
          <p:cNvSpPr/>
          <p:nvPr>
            <p:custDataLst>
              <p:tags r:id="rId7"/>
            </p:custDataLst>
          </p:nvPr>
        </p:nvSpPr>
        <p:spPr>
          <a:xfrm>
            <a:off x="5902498" y="3300851"/>
            <a:ext cx="1865708" cy="2583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MH_Other_4"/>
          <p:cNvSpPr/>
          <p:nvPr>
            <p:custDataLst>
              <p:tags r:id="rId8"/>
            </p:custDataLst>
          </p:nvPr>
        </p:nvSpPr>
        <p:spPr>
          <a:xfrm>
            <a:off x="5902441" y="1563265"/>
            <a:ext cx="3743441" cy="25835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61" name="MH_Other_8"/>
          <p:cNvSpPr/>
          <p:nvPr>
            <p:custDataLst>
              <p:tags r:id="rId9"/>
            </p:custDataLst>
          </p:nvPr>
        </p:nvSpPr>
        <p:spPr>
          <a:xfrm>
            <a:off x="5902439" y="1563265"/>
            <a:ext cx="3400952" cy="2583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62" name="TextBox 35"/>
          <p:cNvSpPr txBox="1">
            <a:spLocks noChangeArrowheads="1"/>
          </p:cNvSpPr>
          <p:nvPr/>
        </p:nvSpPr>
        <p:spPr bwMode="auto">
          <a:xfrm flipH="1">
            <a:off x="9862681" y="1509287"/>
            <a:ext cx="1535600" cy="3168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执行能力</a:t>
            </a:r>
            <a:endParaRPr lang="en-US" altLang="zh-CN" sz="1465" b="1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TextBox 36"/>
          <p:cNvSpPr txBox="1">
            <a:spLocks noChangeArrowheads="1"/>
          </p:cNvSpPr>
          <p:nvPr/>
        </p:nvSpPr>
        <p:spPr bwMode="auto">
          <a:xfrm flipH="1">
            <a:off x="9862681" y="2103543"/>
            <a:ext cx="1535600" cy="31790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策划能力</a:t>
            </a:r>
            <a:endParaRPr lang="en-US" altLang="zh-CN" sz="1465" b="1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TextBox 42"/>
          <p:cNvSpPr txBox="1">
            <a:spLocks noChangeArrowheads="1"/>
          </p:cNvSpPr>
          <p:nvPr/>
        </p:nvSpPr>
        <p:spPr bwMode="auto">
          <a:xfrm flipH="1">
            <a:off x="9862681" y="2697798"/>
            <a:ext cx="1535600" cy="3168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交际能力</a:t>
            </a:r>
            <a:endParaRPr lang="en-US" altLang="zh-CN" sz="1465" b="1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TextBox 43"/>
          <p:cNvSpPr txBox="1">
            <a:spLocks noChangeArrowheads="1"/>
          </p:cNvSpPr>
          <p:nvPr/>
        </p:nvSpPr>
        <p:spPr bwMode="auto">
          <a:xfrm flipH="1">
            <a:off x="9862681" y="3292054"/>
            <a:ext cx="1535600" cy="3168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工作经验</a:t>
            </a:r>
            <a:endParaRPr lang="en-US" altLang="zh-CN" sz="1465" b="1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44" y="1821624"/>
            <a:ext cx="2350576" cy="3292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6740164" y="2268439"/>
            <a:ext cx="4385521" cy="3290941"/>
          </a:xfrm>
          <a:custGeom>
            <a:avLst/>
            <a:gdLst>
              <a:gd name="T0" fmla="*/ 423 w 780"/>
              <a:gd name="T1" fmla="*/ 14 h 586"/>
              <a:gd name="T2" fmla="*/ 606 w 780"/>
              <a:gd name="T3" fmla="*/ 142 h 586"/>
              <a:gd name="T4" fmla="*/ 756 w 780"/>
              <a:gd name="T5" fmla="*/ 246 h 586"/>
              <a:gd name="T6" fmla="*/ 780 w 780"/>
              <a:gd name="T7" fmla="*/ 293 h 586"/>
              <a:gd name="T8" fmla="*/ 756 w 780"/>
              <a:gd name="T9" fmla="*/ 339 h 586"/>
              <a:gd name="T10" fmla="*/ 606 w 780"/>
              <a:gd name="T11" fmla="*/ 444 h 586"/>
              <a:gd name="T12" fmla="*/ 423 w 780"/>
              <a:gd name="T13" fmla="*/ 572 h 586"/>
              <a:gd name="T14" fmla="*/ 358 w 780"/>
              <a:gd name="T15" fmla="*/ 572 h 586"/>
              <a:gd name="T16" fmla="*/ 174 w 780"/>
              <a:gd name="T17" fmla="*/ 444 h 586"/>
              <a:gd name="T18" fmla="*/ 25 w 780"/>
              <a:gd name="T19" fmla="*/ 339 h 586"/>
              <a:gd name="T20" fmla="*/ 0 w 780"/>
              <a:gd name="T21" fmla="*/ 293 h 586"/>
              <a:gd name="T22" fmla="*/ 25 w 780"/>
              <a:gd name="T23" fmla="*/ 246 h 586"/>
              <a:gd name="T24" fmla="*/ 174 w 780"/>
              <a:gd name="T25" fmla="*/ 142 h 586"/>
              <a:gd name="T26" fmla="*/ 358 w 780"/>
              <a:gd name="T27" fmla="*/ 14 h 586"/>
              <a:gd name="T28" fmla="*/ 423 w 780"/>
              <a:gd name="T29" fmla="*/ 1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80" h="586">
                <a:moveTo>
                  <a:pt x="423" y="14"/>
                </a:moveTo>
                <a:cubicBezTo>
                  <a:pt x="606" y="142"/>
                  <a:pt x="606" y="142"/>
                  <a:pt x="606" y="142"/>
                </a:cubicBezTo>
                <a:cubicBezTo>
                  <a:pt x="756" y="246"/>
                  <a:pt x="756" y="246"/>
                  <a:pt x="756" y="246"/>
                </a:cubicBezTo>
                <a:cubicBezTo>
                  <a:pt x="771" y="257"/>
                  <a:pt x="780" y="274"/>
                  <a:pt x="780" y="293"/>
                </a:cubicBezTo>
                <a:cubicBezTo>
                  <a:pt x="780" y="312"/>
                  <a:pt x="771" y="328"/>
                  <a:pt x="756" y="339"/>
                </a:cubicBezTo>
                <a:cubicBezTo>
                  <a:pt x="606" y="444"/>
                  <a:pt x="606" y="444"/>
                  <a:pt x="606" y="444"/>
                </a:cubicBezTo>
                <a:cubicBezTo>
                  <a:pt x="423" y="572"/>
                  <a:pt x="423" y="572"/>
                  <a:pt x="423" y="572"/>
                </a:cubicBezTo>
                <a:cubicBezTo>
                  <a:pt x="403" y="586"/>
                  <a:pt x="377" y="586"/>
                  <a:pt x="358" y="572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5" y="339"/>
                  <a:pt x="25" y="339"/>
                  <a:pt x="25" y="339"/>
                </a:cubicBezTo>
                <a:cubicBezTo>
                  <a:pt x="9" y="328"/>
                  <a:pt x="0" y="312"/>
                  <a:pt x="0" y="293"/>
                </a:cubicBezTo>
                <a:cubicBezTo>
                  <a:pt x="0" y="274"/>
                  <a:pt x="9" y="257"/>
                  <a:pt x="25" y="246"/>
                </a:cubicBezTo>
                <a:cubicBezTo>
                  <a:pt x="174" y="142"/>
                  <a:pt x="174" y="142"/>
                  <a:pt x="174" y="142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77" y="0"/>
                  <a:pt x="403" y="0"/>
                  <a:pt x="423" y="14"/>
                </a:cubicBezTo>
                <a:close/>
              </a:path>
            </a:pathLst>
          </a:custGeom>
          <a:solidFill>
            <a:srgbClr val="C00000">
              <a:alpha val="19000"/>
            </a:srgb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6763107" y="2647033"/>
            <a:ext cx="4385521" cy="3290941"/>
          </a:xfrm>
          <a:custGeom>
            <a:avLst/>
            <a:gdLst>
              <a:gd name="T0" fmla="*/ 423 w 780"/>
              <a:gd name="T1" fmla="*/ 14 h 586"/>
              <a:gd name="T2" fmla="*/ 606 w 780"/>
              <a:gd name="T3" fmla="*/ 142 h 586"/>
              <a:gd name="T4" fmla="*/ 756 w 780"/>
              <a:gd name="T5" fmla="*/ 246 h 586"/>
              <a:gd name="T6" fmla="*/ 780 w 780"/>
              <a:gd name="T7" fmla="*/ 293 h 586"/>
              <a:gd name="T8" fmla="*/ 756 w 780"/>
              <a:gd name="T9" fmla="*/ 339 h 586"/>
              <a:gd name="T10" fmla="*/ 606 w 780"/>
              <a:gd name="T11" fmla="*/ 444 h 586"/>
              <a:gd name="T12" fmla="*/ 423 w 780"/>
              <a:gd name="T13" fmla="*/ 572 h 586"/>
              <a:gd name="T14" fmla="*/ 358 w 780"/>
              <a:gd name="T15" fmla="*/ 572 h 586"/>
              <a:gd name="T16" fmla="*/ 174 w 780"/>
              <a:gd name="T17" fmla="*/ 444 h 586"/>
              <a:gd name="T18" fmla="*/ 25 w 780"/>
              <a:gd name="T19" fmla="*/ 339 h 586"/>
              <a:gd name="T20" fmla="*/ 0 w 780"/>
              <a:gd name="T21" fmla="*/ 293 h 586"/>
              <a:gd name="T22" fmla="*/ 25 w 780"/>
              <a:gd name="T23" fmla="*/ 246 h 586"/>
              <a:gd name="T24" fmla="*/ 174 w 780"/>
              <a:gd name="T25" fmla="*/ 142 h 586"/>
              <a:gd name="T26" fmla="*/ 358 w 780"/>
              <a:gd name="T27" fmla="*/ 14 h 586"/>
              <a:gd name="T28" fmla="*/ 423 w 780"/>
              <a:gd name="T29" fmla="*/ 1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80" h="586">
                <a:moveTo>
                  <a:pt x="423" y="14"/>
                </a:moveTo>
                <a:cubicBezTo>
                  <a:pt x="606" y="142"/>
                  <a:pt x="606" y="142"/>
                  <a:pt x="606" y="142"/>
                </a:cubicBezTo>
                <a:cubicBezTo>
                  <a:pt x="756" y="246"/>
                  <a:pt x="756" y="246"/>
                  <a:pt x="756" y="246"/>
                </a:cubicBezTo>
                <a:cubicBezTo>
                  <a:pt x="771" y="257"/>
                  <a:pt x="780" y="274"/>
                  <a:pt x="780" y="293"/>
                </a:cubicBezTo>
                <a:cubicBezTo>
                  <a:pt x="780" y="312"/>
                  <a:pt x="771" y="328"/>
                  <a:pt x="756" y="339"/>
                </a:cubicBezTo>
                <a:cubicBezTo>
                  <a:pt x="606" y="444"/>
                  <a:pt x="606" y="444"/>
                  <a:pt x="606" y="444"/>
                </a:cubicBezTo>
                <a:cubicBezTo>
                  <a:pt x="423" y="572"/>
                  <a:pt x="423" y="572"/>
                  <a:pt x="423" y="572"/>
                </a:cubicBezTo>
                <a:cubicBezTo>
                  <a:pt x="403" y="586"/>
                  <a:pt x="377" y="586"/>
                  <a:pt x="358" y="572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5" y="339"/>
                  <a:pt x="25" y="339"/>
                  <a:pt x="25" y="339"/>
                </a:cubicBezTo>
                <a:cubicBezTo>
                  <a:pt x="9" y="328"/>
                  <a:pt x="0" y="312"/>
                  <a:pt x="0" y="293"/>
                </a:cubicBezTo>
                <a:cubicBezTo>
                  <a:pt x="0" y="274"/>
                  <a:pt x="9" y="257"/>
                  <a:pt x="25" y="246"/>
                </a:cubicBezTo>
                <a:cubicBezTo>
                  <a:pt x="174" y="142"/>
                  <a:pt x="174" y="142"/>
                  <a:pt x="174" y="142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77" y="0"/>
                  <a:pt x="403" y="0"/>
                  <a:pt x="423" y="14"/>
                </a:cubicBezTo>
                <a:close/>
              </a:path>
            </a:pathLst>
          </a:custGeom>
          <a:solidFill>
            <a:srgbClr val="C00000">
              <a:alpha val="12000"/>
            </a:srgb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87601" y="1908465"/>
            <a:ext cx="2872410" cy="586404"/>
            <a:chOff x="1329689" y="1638301"/>
            <a:chExt cx="2872410" cy="586404"/>
          </a:xfrm>
        </p:grpSpPr>
        <p:sp>
          <p:nvSpPr>
            <p:cNvPr id="19" name="文本框 18"/>
            <p:cNvSpPr txBox="1"/>
            <p:nvPr/>
          </p:nvSpPr>
          <p:spPr>
            <a:xfrm>
              <a:off x="2190419" y="1729034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主要工作内容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329689" y="1638301"/>
              <a:ext cx="781445" cy="586404"/>
              <a:chOff x="1329690" y="1752459"/>
              <a:chExt cx="629316" cy="472245"/>
            </a:xfrm>
          </p:grpSpPr>
          <p:sp>
            <p:nvSpPr>
              <p:cNvPr id="24" name="Freeform 5"/>
              <p:cNvSpPr/>
              <p:nvPr/>
            </p:nvSpPr>
            <p:spPr bwMode="auto">
              <a:xfrm>
                <a:off x="1329690" y="1752459"/>
                <a:ext cx="629316" cy="472245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489306" y="1771914"/>
                <a:ext cx="310083" cy="421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387601" y="2939702"/>
            <a:ext cx="2276502" cy="586404"/>
            <a:chOff x="1329689" y="1638301"/>
            <a:chExt cx="2276502" cy="586404"/>
          </a:xfrm>
        </p:grpSpPr>
        <p:sp>
          <p:nvSpPr>
            <p:cNvPr id="27" name="文本框 26"/>
            <p:cNvSpPr txBox="1"/>
            <p:nvPr/>
          </p:nvSpPr>
          <p:spPr>
            <a:xfrm>
              <a:off x="2190419" y="172903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工作感悟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329689" y="1638301"/>
              <a:ext cx="781445" cy="586404"/>
              <a:chOff x="1329690" y="1752459"/>
              <a:chExt cx="629316" cy="472245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1329690" y="1752459"/>
                <a:ext cx="629316" cy="472245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489306" y="1771914"/>
                <a:ext cx="310083" cy="421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1387601" y="3970939"/>
            <a:ext cx="2481687" cy="586404"/>
            <a:chOff x="1329689" y="1638301"/>
            <a:chExt cx="2481687" cy="586404"/>
          </a:xfrm>
        </p:grpSpPr>
        <p:sp>
          <p:nvSpPr>
            <p:cNvPr id="32" name="文本框 31"/>
            <p:cNvSpPr txBox="1"/>
            <p:nvPr/>
          </p:nvSpPr>
          <p:spPr>
            <a:xfrm>
              <a:off x="2190419" y="1729034"/>
              <a:ext cx="1620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成就</a:t>
              </a:r>
              <a:r>
                <a:rPr lang="en-US" altLang="zh-CN" sz="2400" dirty="0">
                  <a:cs typeface="+mn-ea"/>
                  <a:sym typeface="+mn-lt"/>
                </a:rPr>
                <a:t>&amp;</a:t>
              </a:r>
              <a:r>
                <a:rPr lang="zh-CN" altLang="en-US" sz="2400" dirty="0">
                  <a:cs typeface="+mn-ea"/>
                  <a:sym typeface="+mn-lt"/>
                </a:rPr>
                <a:t>不足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329689" y="1638301"/>
              <a:ext cx="781445" cy="586404"/>
              <a:chOff x="1329690" y="1752459"/>
              <a:chExt cx="629316" cy="472245"/>
            </a:xfrm>
          </p:grpSpPr>
          <p:sp>
            <p:nvSpPr>
              <p:cNvPr id="34" name="Freeform 5"/>
              <p:cNvSpPr/>
              <p:nvPr/>
            </p:nvSpPr>
            <p:spPr bwMode="auto">
              <a:xfrm>
                <a:off x="1329690" y="1752459"/>
                <a:ext cx="629316" cy="472245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489306" y="1771914"/>
                <a:ext cx="310083" cy="421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387601" y="5002175"/>
            <a:ext cx="2276502" cy="586404"/>
            <a:chOff x="1329689" y="1638301"/>
            <a:chExt cx="2276502" cy="586404"/>
          </a:xfrm>
        </p:grpSpPr>
        <p:sp>
          <p:nvSpPr>
            <p:cNvPr id="37" name="文本框 36"/>
            <p:cNvSpPr txBox="1"/>
            <p:nvPr/>
          </p:nvSpPr>
          <p:spPr>
            <a:xfrm>
              <a:off x="2190419" y="172903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发展规划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329689" y="1638301"/>
              <a:ext cx="781445" cy="586404"/>
              <a:chOff x="1329690" y="1752459"/>
              <a:chExt cx="629316" cy="472245"/>
            </a:xfrm>
          </p:grpSpPr>
          <p:sp>
            <p:nvSpPr>
              <p:cNvPr id="39" name="Freeform 5"/>
              <p:cNvSpPr/>
              <p:nvPr/>
            </p:nvSpPr>
            <p:spPr bwMode="auto">
              <a:xfrm>
                <a:off x="1329690" y="1752459"/>
                <a:ext cx="629316" cy="472245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489306" y="1771914"/>
                <a:ext cx="310083" cy="421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1" name="图片 40" descr="图片包含 室内, 餐桌, 就坐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6040" r="15667" b="2720"/>
          <a:stretch>
            <a:fillRect/>
          </a:stretch>
        </p:blipFill>
        <p:spPr>
          <a:xfrm>
            <a:off x="6763594" y="1932934"/>
            <a:ext cx="4385521" cy="3251629"/>
          </a:xfrm>
          <a:custGeom>
            <a:avLst/>
            <a:gdLst>
              <a:gd name="connsiteX0" fmla="*/ 2193463 w 4385521"/>
              <a:gd name="connsiteY0" fmla="*/ 0 h 3251629"/>
              <a:gd name="connsiteX1" fmla="*/ 2378302 w 4385521"/>
              <a:gd name="connsiteY1" fmla="*/ 58967 h 3251629"/>
              <a:gd name="connsiteX2" fmla="*/ 3407212 w 4385521"/>
              <a:gd name="connsiteY2" fmla="*/ 777808 h 3251629"/>
              <a:gd name="connsiteX3" fmla="*/ 4250582 w 4385521"/>
              <a:gd name="connsiteY3" fmla="*/ 1361865 h 3251629"/>
              <a:gd name="connsiteX4" fmla="*/ 4385521 w 4385521"/>
              <a:gd name="connsiteY4" fmla="*/ 1625815 h 3251629"/>
              <a:gd name="connsiteX5" fmla="*/ 4250582 w 4385521"/>
              <a:gd name="connsiteY5" fmla="*/ 1884148 h 3251629"/>
              <a:gd name="connsiteX6" fmla="*/ 3407212 w 4385521"/>
              <a:gd name="connsiteY6" fmla="*/ 2473822 h 3251629"/>
              <a:gd name="connsiteX7" fmla="*/ 2378302 w 4385521"/>
              <a:gd name="connsiteY7" fmla="*/ 3192662 h 3251629"/>
              <a:gd name="connsiteX8" fmla="*/ 2012842 w 4385521"/>
              <a:gd name="connsiteY8" fmla="*/ 3192662 h 3251629"/>
              <a:gd name="connsiteX9" fmla="*/ 978309 w 4385521"/>
              <a:gd name="connsiteY9" fmla="*/ 2473822 h 3251629"/>
              <a:gd name="connsiteX10" fmla="*/ 140562 w 4385521"/>
              <a:gd name="connsiteY10" fmla="*/ 1884148 h 3251629"/>
              <a:gd name="connsiteX11" fmla="*/ 0 w 4385521"/>
              <a:gd name="connsiteY11" fmla="*/ 1625815 h 3251629"/>
              <a:gd name="connsiteX12" fmla="*/ 140562 w 4385521"/>
              <a:gd name="connsiteY12" fmla="*/ 1361865 h 3251629"/>
              <a:gd name="connsiteX13" fmla="*/ 978309 w 4385521"/>
              <a:gd name="connsiteY13" fmla="*/ 777808 h 3251629"/>
              <a:gd name="connsiteX14" fmla="*/ 2012842 w 4385521"/>
              <a:gd name="connsiteY14" fmla="*/ 58967 h 3251629"/>
              <a:gd name="connsiteX15" fmla="*/ 2193463 w 4385521"/>
              <a:gd name="connsiteY15" fmla="*/ 0 h 32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85521" h="3251629">
                <a:moveTo>
                  <a:pt x="2193463" y="0"/>
                </a:moveTo>
                <a:cubicBezTo>
                  <a:pt x="2257419" y="0"/>
                  <a:pt x="2322077" y="19656"/>
                  <a:pt x="2378302" y="58967"/>
                </a:cubicBezTo>
                <a:cubicBezTo>
                  <a:pt x="3407212" y="777808"/>
                  <a:pt x="3407212" y="777808"/>
                  <a:pt x="3407212" y="777808"/>
                </a:cubicBezTo>
                <a:cubicBezTo>
                  <a:pt x="4250582" y="1361865"/>
                  <a:pt x="4250582" y="1361865"/>
                  <a:pt x="4250582" y="1361865"/>
                </a:cubicBezTo>
                <a:cubicBezTo>
                  <a:pt x="4334919" y="1423641"/>
                  <a:pt x="4385521" y="1519112"/>
                  <a:pt x="4385521" y="1625815"/>
                </a:cubicBezTo>
                <a:cubicBezTo>
                  <a:pt x="4385521" y="1732518"/>
                  <a:pt x="4334919" y="1822373"/>
                  <a:pt x="4250582" y="1884148"/>
                </a:cubicBezTo>
                <a:cubicBezTo>
                  <a:pt x="3407212" y="2473822"/>
                  <a:pt x="3407212" y="2473822"/>
                  <a:pt x="3407212" y="2473822"/>
                </a:cubicBezTo>
                <a:cubicBezTo>
                  <a:pt x="2378302" y="3192662"/>
                  <a:pt x="2378302" y="3192662"/>
                  <a:pt x="2378302" y="3192662"/>
                </a:cubicBezTo>
                <a:cubicBezTo>
                  <a:pt x="2265852" y="3271285"/>
                  <a:pt x="2119668" y="3271285"/>
                  <a:pt x="2012842" y="3192662"/>
                </a:cubicBezTo>
                <a:cubicBezTo>
                  <a:pt x="978309" y="2473822"/>
                  <a:pt x="978309" y="2473822"/>
                  <a:pt x="978309" y="2473822"/>
                </a:cubicBezTo>
                <a:cubicBezTo>
                  <a:pt x="140562" y="1884148"/>
                  <a:pt x="140562" y="1884148"/>
                  <a:pt x="140562" y="1884148"/>
                </a:cubicBezTo>
                <a:cubicBezTo>
                  <a:pt x="50602" y="1822373"/>
                  <a:pt x="0" y="1732518"/>
                  <a:pt x="0" y="1625815"/>
                </a:cubicBezTo>
                <a:cubicBezTo>
                  <a:pt x="0" y="1519112"/>
                  <a:pt x="50602" y="1423641"/>
                  <a:pt x="140562" y="1361865"/>
                </a:cubicBezTo>
                <a:cubicBezTo>
                  <a:pt x="978309" y="777808"/>
                  <a:pt x="978309" y="777808"/>
                  <a:pt x="978309" y="777808"/>
                </a:cubicBezTo>
                <a:cubicBezTo>
                  <a:pt x="2012842" y="58967"/>
                  <a:pt x="2012842" y="58967"/>
                  <a:pt x="2012842" y="58967"/>
                </a:cubicBezTo>
                <a:cubicBezTo>
                  <a:pt x="2066255" y="19656"/>
                  <a:pt x="2129508" y="0"/>
                  <a:pt x="2193463" y="0"/>
                </a:cubicBezTo>
                <a:close/>
              </a:path>
            </a:pathLst>
          </a:custGeom>
        </p:spPr>
      </p:pic>
      <p:sp>
        <p:nvSpPr>
          <p:cNvPr id="42" name="文本框 41"/>
          <p:cNvSpPr txBox="1"/>
          <p:nvPr/>
        </p:nvSpPr>
        <p:spPr>
          <a:xfrm>
            <a:off x="5202986" y="453871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-150" dirty="0">
                <a:solidFill>
                  <a:srgbClr val="CE252B"/>
                </a:solidFill>
                <a:cs typeface="+mn-ea"/>
                <a:sym typeface="+mn-lt"/>
              </a:rPr>
              <a:t>Contents</a:t>
            </a:r>
            <a:endParaRPr lang="zh-CN" altLang="en-US" sz="3200" b="1" spc="-150" dirty="0">
              <a:solidFill>
                <a:srgbClr val="CE252B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89497" y="95438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-15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目    录 </a:t>
            </a: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1173419" y="1158399"/>
            <a:ext cx="4433454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6625668" y="1139055"/>
            <a:ext cx="4433454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工作回顾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459803" y="3179618"/>
            <a:ext cx="1259799" cy="1092119"/>
            <a:chOff x="1298507" y="2798618"/>
            <a:chExt cx="1883084" cy="1632445"/>
          </a:xfrm>
        </p:grpSpPr>
        <p:grpSp>
          <p:nvGrpSpPr>
            <p:cNvPr id="2" name="组合 1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16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7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717518" y="3201301"/>
              <a:ext cx="1119452" cy="55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5-6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84663" y="3179618"/>
            <a:ext cx="1259799" cy="1092119"/>
            <a:chOff x="1298507" y="2798618"/>
            <a:chExt cx="1883084" cy="1632445"/>
          </a:xfrm>
        </p:grpSpPr>
        <p:grpSp>
          <p:nvGrpSpPr>
            <p:cNvPr id="28" name="组合 27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30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31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742597" y="3201301"/>
              <a:ext cx="1119452" cy="55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7-8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09523" y="3179618"/>
            <a:ext cx="1259799" cy="1092119"/>
            <a:chOff x="1298507" y="2798618"/>
            <a:chExt cx="1883084" cy="1632445"/>
          </a:xfrm>
        </p:grpSpPr>
        <p:grpSp>
          <p:nvGrpSpPr>
            <p:cNvPr id="33" name="组合 32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35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1867992" y="3201301"/>
              <a:ext cx="812754" cy="55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9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34383" y="3179618"/>
            <a:ext cx="1259799" cy="1092119"/>
            <a:chOff x="1298507" y="2798618"/>
            <a:chExt cx="1883084" cy="1632445"/>
          </a:xfrm>
        </p:grpSpPr>
        <p:grpSp>
          <p:nvGrpSpPr>
            <p:cNvPr id="38" name="组合 37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40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41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737827" y="3201301"/>
              <a:ext cx="1004440" cy="55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59243" y="3179618"/>
            <a:ext cx="1259799" cy="1092119"/>
            <a:chOff x="1298507" y="2798618"/>
            <a:chExt cx="1883084" cy="1632445"/>
          </a:xfrm>
        </p:grpSpPr>
        <p:grpSp>
          <p:nvGrpSpPr>
            <p:cNvPr id="43" name="组合 42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45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46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1747364" y="3172295"/>
              <a:ext cx="985367" cy="55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11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584105" y="3179618"/>
            <a:ext cx="1259799" cy="1092119"/>
            <a:chOff x="1298507" y="2798618"/>
            <a:chExt cx="1883084" cy="1632445"/>
          </a:xfrm>
        </p:grpSpPr>
        <p:grpSp>
          <p:nvGrpSpPr>
            <p:cNvPr id="48" name="组合 47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50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51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840212" y="3201301"/>
              <a:ext cx="1004440" cy="55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12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580873" y="2019299"/>
            <a:ext cx="2117496" cy="1198880"/>
            <a:chOff x="1555706" y="1717931"/>
            <a:chExt cx="2117496" cy="1572763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2092896" y="2563091"/>
              <a:ext cx="0" cy="4225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555706" y="1717931"/>
              <a:ext cx="2117496" cy="1572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人事部入职培训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包装工序学习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780510" y="1937857"/>
            <a:ext cx="2117496" cy="1081878"/>
            <a:chOff x="1505372" y="1727061"/>
            <a:chExt cx="2117496" cy="1258594"/>
          </a:xfrm>
        </p:grpSpPr>
        <p:cxnSp>
          <p:nvCxnSpPr>
            <p:cNvPr id="60" name="直接箭头连接符 59"/>
            <p:cNvCxnSpPr/>
            <p:nvPr/>
          </p:nvCxnSpPr>
          <p:spPr>
            <a:xfrm flipV="1">
              <a:off x="2092896" y="2563091"/>
              <a:ext cx="0" cy="4225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505372" y="1727061"/>
              <a:ext cx="2117496" cy="613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新员工车间培训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内包工序学习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963369" y="1974972"/>
            <a:ext cx="2117496" cy="1078843"/>
            <a:chOff x="1396315" y="1906812"/>
            <a:chExt cx="2117496" cy="1078843"/>
          </a:xfrm>
        </p:grpSpPr>
        <p:cxnSp>
          <p:nvCxnSpPr>
            <p:cNvPr id="63" name="直接箭头连接符 62"/>
            <p:cNvCxnSpPr/>
            <p:nvPr/>
          </p:nvCxnSpPr>
          <p:spPr>
            <a:xfrm flipV="1">
              <a:off x="2092896" y="2563091"/>
              <a:ext cx="0" cy="4225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1396315" y="1906812"/>
              <a:ext cx="2117496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仓库管包材理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159885" y="4394382"/>
            <a:ext cx="2117496" cy="1907328"/>
            <a:chOff x="1538928" y="1031242"/>
            <a:chExt cx="2117496" cy="1907328"/>
          </a:xfrm>
        </p:grpSpPr>
        <p:cxnSp>
          <p:nvCxnSpPr>
            <p:cNvPr id="66" name="直接箭头连接符 65"/>
            <p:cNvCxnSpPr/>
            <p:nvPr/>
          </p:nvCxnSpPr>
          <p:spPr>
            <a:xfrm>
              <a:off x="2080585" y="1031242"/>
              <a:ext cx="0" cy="4225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538928" y="1462195"/>
              <a:ext cx="2117496" cy="1476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内包工序学习、生产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新员工军训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公司机入职培训</a:t>
              </a:r>
            </a:p>
            <a:p>
              <a:pPr>
                <a:lnSpc>
                  <a:spcPct val="150000"/>
                </a:lnSpc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433586" y="4360635"/>
            <a:ext cx="2117496" cy="1361362"/>
            <a:chOff x="1522150" y="1014464"/>
            <a:chExt cx="2117496" cy="1361362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2072196" y="1014464"/>
              <a:ext cx="0" cy="4225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1522150" y="1453806"/>
              <a:ext cx="211749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内包工序生产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集体婚礼节目排练表演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厂庆节目排练表演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9782788" y="4360444"/>
            <a:ext cx="2117496" cy="759259"/>
            <a:chOff x="1580873" y="1031242"/>
            <a:chExt cx="2117496" cy="759259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2080585" y="1031242"/>
              <a:ext cx="0" cy="4225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1580873" y="1453806"/>
              <a:ext cx="2117496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混合工序学习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工作内容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699164" y="1865515"/>
            <a:ext cx="4752109" cy="3735070"/>
            <a:chOff x="3699164" y="1837179"/>
            <a:chExt cx="4752109" cy="3709077"/>
          </a:xfrm>
        </p:grpSpPr>
        <p:sp>
          <p:nvSpPr>
            <p:cNvPr id="12" name="Freeform 5"/>
            <p:cNvSpPr/>
            <p:nvPr/>
          </p:nvSpPr>
          <p:spPr bwMode="auto">
            <a:xfrm>
              <a:off x="3916563" y="1991390"/>
              <a:ext cx="4358874" cy="3270945"/>
            </a:xfrm>
            <a:custGeom>
              <a:avLst/>
              <a:gdLst>
                <a:gd name="T0" fmla="*/ 423 w 780"/>
                <a:gd name="T1" fmla="*/ 14 h 586"/>
                <a:gd name="T2" fmla="*/ 606 w 780"/>
                <a:gd name="T3" fmla="*/ 142 h 586"/>
                <a:gd name="T4" fmla="*/ 756 w 780"/>
                <a:gd name="T5" fmla="*/ 246 h 586"/>
                <a:gd name="T6" fmla="*/ 780 w 780"/>
                <a:gd name="T7" fmla="*/ 293 h 586"/>
                <a:gd name="T8" fmla="*/ 756 w 780"/>
                <a:gd name="T9" fmla="*/ 339 h 586"/>
                <a:gd name="T10" fmla="*/ 606 w 780"/>
                <a:gd name="T11" fmla="*/ 444 h 586"/>
                <a:gd name="T12" fmla="*/ 423 w 780"/>
                <a:gd name="T13" fmla="*/ 572 h 586"/>
                <a:gd name="T14" fmla="*/ 358 w 780"/>
                <a:gd name="T15" fmla="*/ 572 h 586"/>
                <a:gd name="T16" fmla="*/ 174 w 780"/>
                <a:gd name="T17" fmla="*/ 444 h 586"/>
                <a:gd name="T18" fmla="*/ 25 w 780"/>
                <a:gd name="T19" fmla="*/ 339 h 586"/>
                <a:gd name="T20" fmla="*/ 0 w 780"/>
                <a:gd name="T21" fmla="*/ 293 h 586"/>
                <a:gd name="T22" fmla="*/ 25 w 780"/>
                <a:gd name="T23" fmla="*/ 246 h 586"/>
                <a:gd name="T24" fmla="*/ 174 w 780"/>
                <a:gd name="T25" fmla="*/ 142 h 586"/>
                <a:gd name="T26" fmla="*/ 358 w 780"/>
                <a:gd name="T27" fmla="*/ 14 h 586"/>
                <a:gd name="T28" fmla="*/ 423 w 780"/>
                <a:gd name="T29" fmla="*/ 1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0" h="586">
                  <a:moveTo>
                    <a:pt x="423" y="14"/>
                  </a:moveTo>
                  <a:cubicBezTo>
                    <a:pt x="606" y="142"/>
                    <a:pt x="606" y="142"/>
                    <a:pt x="606" y="142"/>
                  </a:cubicBezTo>
                  <a:cubicBezTo>
                    <a:pt x="756" y="246"/>
                    <a:pt x="756" y="246"/>
                    <a:pt x="756" y="246"/>
                  </a:cubicBezTo>
                  <a:cubicBezTo>
                    <a:pt x="771" y="257"/>
                    <a:pt x="780" y="274"/>
                    <a:pt x="780" y="293"/>
                  </a:cubicBezTo>
                  <a:cubicBezTo>
                    <a:pt x="780" y="312"/>
                    <a:pt x="771" y="328"/>
                    <a:pt x="756" y="339"/>
                  </a:cubicBezTo>
                  <a:cubicBezTo>
                    <a:pt x="606" y="444"/>
                    <a:pt x="606" y="444"/>
                    <a:pt x="606" y="444"/>
                  </a:cubicBezTo>
                  <a:cubicBezTo>
                    <a:pt x="423" y="572"/>
                    <a:pt x="423" y="572"/>
                    <a:pt x="423" y="572"/>
                  </a:cubicBezTo>
                  <a:cubicBezTo>
                    <a:pt x="403" y="586"/>
                    <a:pt x="377" y="586"/>
                    <a:pt x="358" y="572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9" y="328"/>
                    <a:pt x="0" y="312"/>
                    <a:pt x="0" y="293"/>
                  </a:cubicBezTo>
                  <a:cubicBezTo>
                    <a:pt x="0" y="274"/>
                    <a:pt x="9" y="257"/>
                    <a:pt x="25" y="246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358" y="14"/>
                    <a:pt x="358" y="14"/>
                    <a:pt x="358" y="14"/>
                  </a:cubicBezTo>
                  <a:cubicBezTo>
                    <a:pt x="377" y="0"/>
                    <a:pt x="403" y="0"/>
                    <a:pt x="423" y="14"/>
                  </a:cubicBezTo>
                  <a:close/>
                </a:path>
              </a:pathLst>
            </a:custGeom>
            <a:solidFill>
              <a:srgbClr val="C00000"/>
            </a:solidFill>
            <a:ln w="476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699164" y="3626863"/>
              <a:ext cx="4752109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096001" y="1837179"/>
              <a:ext cx="0" cy="370907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5060681" y="2869872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包装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65244" y="2878916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内包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078203" y="4005236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仓管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393239" y="4023111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总混</a:t>
            </a:r>
          </a:p>
        </p:txBody>
      </p:sp>
      <p:sp>
        <p:nvSpPr>
          <p:cNvPr id="22" name="矩形 21"/>
          <p:cNvSpPr/>
          <p:nvPr/>
        </p:nvSpPr>
        <p:spPr>
          <a:xfrm>
            <a:off x="2211959" y="1983340"/>
            <a:ext cx="3863259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纸盒纸箱刻印外观检查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包装规格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药监赋码系统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11958" y="3843337"/>
            <a:ext cx="3863259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内外包材管理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日志记录发放 归档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文件流转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车间消息通知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写记录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25721" y="2020846"/>
            <a:ext cx="3863259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全自动包装机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外观 密封性检查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装量差异控制</a:t>
            </a:r>
          </a:p>
        </p:txBody>
      </p:sp>
      <p:sp>
        <p:nvSpPr>
          <p:cNvPr id="25" name="矩形 24"/>
          <p:cNvSpPr/>
          <p:nvPr/>
        </p:nvSpPr>
        <p:spPr>
          <a:xfrm>
            <a:off x="7426965" y="4499672"/>
            <a:ext cx="386325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三维运动混合机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真空上料机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工作感悟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3788695" y="2895465"/>
            <a:ext cx="1883084" cy="1632445"/>
            <a:chOff x="1298507" y="2798618"/>
            <a:chExt cx="1883084" cy="1632445"/>
          </a:xfrm>
        </p:grpSpPr>
        <p:grpSp>
          <p:nvGrpSpPr>
            <p:cNvPr id="84" name="组合 83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86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1722728" y="3260689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责任感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004015" y="1567526"/>
            <a:ext cx="1883084" cy="1632445"/>
            <a:chOff x="1298507" y="2798618"/>
            <a:chExt cx="1883084" cy="1632445"/>
          </a:xfrm>
        </p:grpSpPr>
        <p:grpSp>
          <p:nvGrpSpPr>
            <p:cNvPr id="89" name="组合 88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91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1756284" y="32523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执行力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004015" y="4299543"/>
            <a:ext cx="1883084" cy="1632445"/>
            <a:chOff x="1298507" y="2798618"/>
            <a:chExt cx="1883084" cy="1632445"/>
          </a:xfrm>
        </p:grpSpPr>
        <p:grpSp>
          <p:nvGrpSpPr>
            <p:cNvPr id="99" name="组合 98"/>
            <p:cNvGrpSpPr/>
            <p:nvPr/>
          </p:nvGrpSpPr>
          <p:grpSpPr>
            <a:xfrm>
              <a:off x="1298507" y="2798618"/>
              <a:ext cx="1883084" cy="1632445"/>
              <a:chOff x="1085962" y="-48106"/>
              <a:chExt cx="7747930" cy="6716679"/>
            </a:xfrm>
          </p:grpSpPr>
          <p:sp>
            <p:nvSpPr>
              <p:cNvPr id="101" name="Freeform 5"/>
              <p:cNvSpPr/>
              <p:nvPr/>
            </p:nvSpPr>
            <p:spPr bwMode="auto">
              <a:xfrm>
                <a:off x="1085962" y="854445"/>
                <a:ext cx="7747930" cy="5814128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>
                  <a:alpha val="8000"/>
                </a:srgbClr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" name="Freeform 5"/>
              <p:cNvSpPr/>
              <p:nvPr/>
            </p:nvSpPr>
            <p:spPr bwMode="auto">
              <a:xfrm>
                <a:off x="1085962" y="-48106"/>
                <a:ext cx="7747930" cy="5814129"/>
              </a:xfrm>
              <a:custGeom>
                <a:avLst/>
                <a:gdLst>
                  <a:gd name="T0" fmla="*/ 423 w 780"/>
                  <a:gd name="T1" fmla="*/ 14 h 586"/>
                  <a:gd name="T2" fmla="*/ 606 w 780"/>
                  <a:gd name="T3" fmla="*/ 142 h 586"/>
                  <a:gd name="T4" fmla="*/ 756 w 780"/>
                  <a:gd name="T5" fmla="*/ 246 h 586"/>
                  <a:gd name="T6" fmla="*/ 780 w 780"/>
                  <a:gd name="T7" fmla="*/ 293 h 586"/>
                  <a:gd name="T8" fmla="*/ 756 w 780"/>
                  <a:gd name="T9" fmla="*/ 339 h 586"/>
                  <a:gd name="T10" fmla="*/ 606 w 780"/>
                  <a:gd name="T11" fmla="*/ 444 h 586"/>
                  <a:gd name="T12" fmla="*/ 423 w 780"/>
                  <a:gd name="T13" fmla="*/ 572 h 586"/>
                  <a:gd name="T14" fmla="*/ 358 w 780"/>
                  <a:gd name="T15" fmla="*/ 572 h 586"/>
                  <a:gd name="T16" fmla="*/ 174 w 780"/>
                  <a:gd name="T17" fmla="*/ 444 h 586"/>
                  <a:gd name="T18" fmla="*/ 25 w 780"/>
                  <a:gd name="T19" fmla="*/ 339 h 586"/>
                  <a:gd name="T20" fmla="*/ 0 w 780"/>
                  <a:gd name="T21" fmla="*/ 293 h 586"/>
                  <a:gd name="T22" fmla="*/ 25 w 780"/>
                  <a:gd name="T23" fmla="*/ 246 h 586"/>
                  <a:gd name="T24" fmla="*/ 174 w 780"/>
                  <a:gd name="T25" fmla="*/ 142 h 586"/>
                  <a:gd name="T26" fmla="*/ 358 w 780"/>
                  <a:gd name="T27" fmla="*/ 14 h 586"/>
                  <a:gd name="T28" fmla="*/ 423 w 780"/>
                  <a:gd name="T29" fmla="*/ 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0" h="586">
                    <a:moveTo>
                      <a:pt x="423" y="14"/>
                    </a:moveTo>
                    <a:cubicBezTo>
                      <a:pt x="606" y="142"/>
                      <a:pt x="606" y="142"/>
                      <a:pt x="606" y="142"/>
                    </a:cubicBezTo>
                    <a:cubicBezTo>
                      <a:pt x="756" y="246"/>
                      <a:pt x="756" y="246"/>
                      <a:pt x="756" y="246"/>
                    </a:cubicBezTo>
                    <a:cubicBezTo>
                      <a:pt x="771" y="257"/>
                      <a:pt x="780" y="274"/>
                      <a:pt x="780" y="293"/>
                    </a:cubicBezTo>
                    <a:cubicBezTo>
                      <a:pt x="780" y="312"/>
                      <a:pt x="771" y="328"/>
                      <a:pt x="756" y="339"/>
                    </a:cubicBezTo>
                    <a:cubicBezTo>
                      <a:pt x="606" y="444"/>
                      <a:pt x="606" y="444"/>
                      <a:pt x="606" y="444"/>
                    </a:cubicBezTo>
                    <a:cubicBezTo>
                      <a:pt x="423" y="572"/>
                      <a:pt x="423" y="572"/>
                      <a:pt x="423" y="572"/>
                    </a:cubicBezTo>
                    <a:cubicBezTo>
                      <a:pt x="403" y="586"/>
                      <a:pt x="377" y="586"/>
                      <a:pt x="358" y="572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5" y="339"/>
                      <a:pt x="25" y="339"/>
                      <a:pt x="25" y="339"/>
                    </a:cubicBezTo>
                    <a:cubicBezTo>
                      <a:pt x="9" y="328"/>
                      <a:pt x="0" y="312"/>
                      <a:pt x="0" y="293"/>
                    </a:cubicBezTo>
                    <a:cubicBezTo>
                      <a:pt x="0" y="274"/>
                      <a:pt x="9" y="257"/>
                      <a:pt x="25" y="246"/>
                    </a:cubicBezTo>
                    <a:cubicBezTo>
                      <a:pt x="174" y="142"/>
                      <a:pt x="174" y="142"/>
                      <a:pt x="174" y="142"/>
                    </a:cubicBezTo>
                    <a:cubicBezTo>
                      <a:pt x="358" y="14"/>
                      <a:pt x="358" y="14"/>
                      <a:pt x="358" y="14"/>
                    </a:cubicBezTo>
                    <a:cubicBezTo>
                      <a:pt x="377" y="0"/>
                      <a:pt x="403" y="0"/>
                      <a:pt x="423" y="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47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1619655" y="327746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服务意识</a:t>
              </a:r>
            </a:p>
          </p:txBody>
        </p:sp>
      </p:grpSp>
      <p:pic>
        <p:nvPicPr>
          <p:cNvPr id="106" name="图片 105" descr="图片包含 餐桌, 室内, 笔记本电脑, 墙壁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216" r="10572" b="2482"/>
          <a:stretch>
            <a:fillRect/>
          </a:stretch>
        </p:blipFill>
        <p:spPr>
          <a:xfrm>
            <a:off x="6096000" y="1626474"/>
            <a:ext cx="5590561" cy="4145103"/>
          </a:xfrm>
          <a:custGeom>
            <a:avLst/>
            <a:gdLst>
              <a:gd name="connsiteX0" fmla="*/ 2124293 w 4247224"/>
              <a:gd name="connsiteY0" fmla="*/ 0 h 3149090"/>
              <a:gd name="connsiteX1" fmla="*/ 2303302 w 4247224"/>
              <a:gd name="connsiteY1" fmla="*/ 57108 h 3149090"/>
              <a:gd name="connsiteX2" fmla="*/ 3299766 w 4247224"/>
              <a:gd name="connsiteY2" fmla="*/ 753280 h 3149090"/>
              <a:gd name="connsiteX3" fmla="*/ 4116540 w 4247224"/>
              <a:gd name="connsiteY3" fmla="*/ 1318920 h 3149090"/>
              <a:gd name="connsiteX4" fmla="*/ 4247224 w 4247224"/>
              <a:gd name="connsiteY4" fmla="*/ 1574545 h 3149090"/>
              <a:gd name="connsiteX5" fmla="*/ 4116540 w 4247224"/>
              <a:gd name="connsiteY5" fmla="*/ 1824732 h 3149090"/>
              <a:gd name="connsiteX6" fmla="*/ 3299766 w 4247224"/>
              <a:gd name="connsiteY6" fmla="*/ 2395810 h 3149090"/>
              <a:gd name="connsiteX7" fmla="*/ 2303302 w 4247224"/>
              <a:gd name="connsiteY7" fmla="*/ 3091982 h 3149090"/>
              <a:gd name="connsiteX8" fmla="*/ 1949367 w 4247224"/>
              <a:gd name="connsiteY8" fmla="*/ 3091982 h 3149090"/>
              <a:gd name="connsiteX9" fmla="*/ 947458 w 4247224"/>
              <a:gd name="connsiteY9" fmla="*/ 2395810 h 3149090"/>
              <a:gd name="connsiteX10" fmla="*/ 136129 w 4247224"/>
              <a:gd name="connsiteY10" fmla="*/ 1824732 h 3149090"/>
              <a:gd name="connsiteX11" fmla="*/ 0 w 4247224"/>
              <a:gd name="connsiteY11" fmla="*/ 1574545 h 3149090"/>
              <a:gd name="connsiteX12" fmla="*/ 136129 w 4247224"/>
              <a:gd name="connsiteY12" fmla="*/ 1318920 h 3149090"/>
              <a:gd name="connsiteX13" fmla="*/ 947458 w 4247224"/>
              <a:gd name="connsiteY13" fmla="*/ 753280 h 3149090"/>
              <a:gd name="connsiteX14" fmla="*/ 1949367 w 4247224"/>
              <a:gd name="connsiteY14" fmla="*/ 57108 h 3149090"/>
              <a:gd name="connsiteX15" fmla="*/ 2124293 w 4247224"/>
              <a:gd name="connsiteY15" fmla="*/ 0 h 314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47224" h="3149090">
                <a:moveTo>
                  <a:pt x="2124293" y="0"/>
                </a:moveTo>
                <a:cubicBezTo>
                  <a:pt x="2186231" y="0"/>
                  <a:pt x="2248851" y="19036"/>
                  <a:pt x="2303302" y="57108"/>
                </a:cubicBezTo>
                <a:cubicBezTo>
                  <a:pt x="3299766" y="753280"/>
                  <a:pt x="3299766" y="753280"/>
                  <a:pt x="3299766" y="753280"/>
                </a:cubicBezTo>
                <a:cubicBezTo>
                  <a:pt x="4116540" y="1318920"/>
                  <a:pt x="4116540" y="1318920"/>
                  <a:pt x="4116540" y="1318920"/>
                </a:cubicBezTo>
                <a:cubicBezTo>
                  <a:pt x="4198218" y="1378747"/>
                  <a:pt x="4247224" y="1471207"/>
                  <a:pt x="4247224" y="1574545"/>
                </a:cubicBezTo>
                <a:cubicBezTo>
                  <a:pt x="4247224" y="1677883"/>
                  <a:pt x="4198218" y="1764905"/>
                  <a:pt x="4116540" y="1824732"/>
                </a:cubicBezTo>
                <a:cubicBezTo>
                  <a:pt x="3299766" y="2395810"/>
                  <a:pt x="3299766" y="2395810"/>
                  <a:pt x="3299766" y="2395810"/>
                </a:cubicBezTo>
                <a:cubicBezTo>
                  <a:pt x="2303302" y="3091982"/>
                  <a:pt x="2303302" y="3091982"/>
                  <a:pt x="2303302" y="3091982"/>
                </a:cubicBezTo>
                <a:cubicBezTo>
                  <a:pt x="2194399" y="3168126"/>
                  <a:pt x="2052825" y="3168126"/>
                  <a:pt x="1949367" y="3091982"/>
                </a:cubicBezTo>
                <a:cubicBezTo>
                  <a:pt x="947458" y="2395810"/>
                  <a:pt x="947458" y="2395810"/>
                  <a:pt x="947458" y="2395810"/>
                </a:cubicBezTo>
                <a:cubicBezTo>
                  <a:pt x="136129" y="1824732"/>
                  <a:pt x="136129" y="1824732"/>
                  <a:pt x="136129" y="1824732"/>
                </a:cubicBezTo>
                <a:cubicBezTo>
                  <a:pt x="49007" y="1764905"/>
                  <a:pt x="0" y="1677883"/>
                  <a:pt x="0" y="1574545"/>
                </a:cubicBezTo>
                <a:cubicBezTo>
                  <a:pt x="0" y="1471207"/>
                  <a:pt x="49007" y="1378747"/>
                  <a:pt x="136129" y="1318920"/>
                </a:cubicBezTo>
                <a:cubicBezTo>
                  <a:pt x="947458" y="753280"/>
                  <a:pt x="947458" y="753280"/>
                  <a:pt x="947458" y="753280"/>
                </a:cubicBezTo>
                <a:cubicBezTo>
                  <a:pt x="1949367" y="57108"/>
                  <a:pt x="1949367" y="57108"/>
                  <a:pt x="1949367" y="57108"/>
                </a:cubicBezTo>
                <a:cubicBezTo>
                  <a:pt x="2001096" y="19036"/>
                  <a:pt x="2062354" y="0"/>
                  <a:pt x="2124293" y="0"/>
                </a:cubicBezTo>
                <a:close/>
              </a:path>
            </a:pathLst>
          </a:custGeom>
        </p:spPr>
      </p:pic>
      <p:sp>
        <p:nvSpPr>
          <p:cNvPr id="107" name="矩形 106"/>
          <p:cNvSpPr/>
          <p:nvPr/>
        </p:nvSpPr>
        <p:spPr>
          <a:xfrm>
            <a:off x="1017905" y="1810149"/>
            <a:ext cx="398611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保证完成任务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服从领导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89626" y="3052622"/>
            <a:ext cx="2661047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车间生产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保证质量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仓库管理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保证准确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客服中心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保证满意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89625" y="4703510"/>
            <a:ext cx="3863259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用户思维：“想用户所想，解用户所难”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基本素质：主动 真诚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诚心、贴心、耐心、细心、舒心、爱心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不足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765134" y="1901228"/>
            <a:ext cx="5348726" cy="4307842"/>
            <a:chOff x="5693783" y="1536161"/>
            <a:chExt cx="5348726" cy="4307842"/>
          </a:xfrm>
        </p:grpSpPr>
        <p:grpSp>
          <p:nvGrpSpPr>
            <p:cNvPr id="29" name="组合 28"/>
            <p:cNvGrpSpPr/>
            <p:nvPr/>
          </p:nvGrpSpPr>
          <p:grpSpPr>
            <a:xfrm>
              <a:off x="5693783" y="1536161"/>
              <a:ext cx="5348726" cy="4307842"/>
              <a:chOff x="5693783" y="1536161"/>
              <a:chExt cx="5348726" cy="4307842"/>
            </a:xfrm>
          </p:grpSpPr>
          <p:grpSp>
            <p:nvGrpSpPr>
              <p:cNvPr id="31" name="Group 14"/>
              <p:cNvGrpSpPr/>
              <p:nvPr/>
            </p:nvGrpSpPr>
            <p:grpSpPr>
              <a:xfrm>
                <a:off x="5693783" y="1536161"/>
                <a:ext cx="5348726" cy="4307842"/>
                <a:chOff x="4300539" y="1984376"/>
                <a:chExt cx="3589338" cy="2890838"/>
              </a:xfrm>
            </p:grpSpPr>
            <p:sp>
              <p:nvSpPr>
                <p:cNvPr id="33" name="Freeform 5"/>
                <p:cNvSpPr/>
                <p:nvPr/>
              </p:nvSpPr>
              <p:spPr bwMode="auto">
                <a:xfrm>
                  <a:off x="4300539" y="1984376"/>
                  <a:ext cx="3589338" cy="2170113"/>
                </a:xfrm>
                <a:custGeom>
                  <a:avLst/>
                  <a:gdLst>
                    <a:gd name="T0" fmla="*/ 2537 w 2537"/>
                    <a:gd name="T1" fmla="*/ 1533 h 1533"/>
                    <a:gd name="T2" fmla="*/ 2537 w 2537"/>
                    <a:gd name="T3" fmla="*/ 71 h 1533"/>
                    <a:gd name="T4" fmla="*/ 2467 w 2537"/>
                    <a:gd name="T5" fmla="*/ 0 h 1533"/>
                    <a:gd name="T6" fmla="*/ 71 w 2537"/>
                    <a:gd name="T7" fmla="*/ 0 h 1533"/>
                    <a:gd name="T8" fmla="*/ 0 w 2537"/>
                    <a:gd name="T9" fmla="*/ 71 h 1533"/>
                    <a:gd name="T10" fmla="*/ 0 w 2537"/>
                    <a:gd name="T11" fmla="*/ 1533 h 1533"/>
                    <a:gd name="T12" fmla="*/ 2537 w 2537"/>
                    <a:gd name="T13" fmla="*/ 1533 h 1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37" h="1533">
                      <a:moveTo>
                        <a:pt x="2537" y="1533"/>
                      </a:moveTo>
                      <a:cubicBezTo>
                        <a:pt x="2537" y="71"/>
                        <a:pt x="2537" y="71"/>
                        <a:pt x="2537" y="71"/>
                      </a:cubicBezTo>
                      <a:cubicBezTo>
                        <a:pt x="2537" y="32"/>
                        <a:pt x="2506" y="0"/>
                        <a:pt x="2467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533"/>
                        <a:pt x="0" y="1533"/>
                        <a:pt x="0" y="1533"/>
                      </a:cubicBezTo>
                      <a:lnTo>
                        <a:pt x="2537" y="1533"/>
                      </a:lnTo>
                      <a:close/>
                    </a:path>
                  </a:pathLst>
                </a:custGeom>
                <a:solidFill>
                  <a:srgbClr val="1818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" name="Freeform 6"/>
                <p:cNvSpPr>
                  <a:spLocks noEditPoints="1"/>
                </p:cNvSpPr>
                <p:nvPr/>
              </p:nvSpPr>
              <p:spPr bwMode="auto">
                <a:xfrm>
                  <a:off x="4440239" y="2132014"/>
                  <a:ext cx="3309938" cy="1873250"/>
                </a:xfrm>
                <a:custGeom>
                  <a:avLst/>
                  <a:gdLst>
                    <a:gd name="T0" fmla="*/ 2075 w 2085"/>
                    <a:gd name="T1" fmla="*/ 10 h 1180"/>
                    <a:gd name="T2" fmla="*/ 2075 w 2085"/>
                    <a:gd name="T3" fmla="*/ 1170 h 1180"/>
                    <a:gd name="T4" fmla="*/ 10 w 2085"/>
                    <a:gd name="T5" fmla="*/ 1170 h 1180"/>
                    <a:gd name="T6" fmla="*/ 10 w 2085"/>
                    <a:gd name="T7" fmla="*/ 10 h 1180"/>
                    <a:gd name="T8" fmla="*/ 2075 w 2085"/>
                    <a:gd name="T9" fmla="*/ 10 h 1180"/>
                    <a:gd name="T10" fmla="*/ 2085 w 2085"/>
                    <a:gd name="T11" fmla="*/ 0 h 1180"/>
                    <a:gd name="T12" fmla="*/ 2075 w 2085"/>
                    <a:gd name="T13" fmla="*/ 0 h 1180"/>
                    <a:gd name="T14" fmla="*/ 10 w 2085"/>
                    <a:gd name="T15" fmla="*/ 0 h 1180"/>
                    <a:gd name="T16" fmla="*/ 0 w 2085"/>
                    <a:gd name="T17" fmla="*/ 0 h 1180"/>
                    <a:gd name="T18" fmla="*/ 0 w 2085"/>
                    <a:gd name="T19" fmla="*/ 10 h 1180"/>
                    <a:gd name="T20" fmla="*/ 0 w 2085"/>
                    <a:gd name="T21" fmla="*/ 1170 h 1180"/>
                    <a:gd name="T22" fmla="*/ 0 w 2085"/>
                    <a:gd name="T23" fmla="*/ 1180 h 1180"/>
                    <a:gd name="T24" fmla="*/ 10 w 2085"/>
                    <a:gd name="T25" fmla="*/ 1180 h 1180"/>
                    <a:gd name="T26" fmla="*/ 2075 w 2085"/>
                    <a:gd name="T27" fmla="*/ 1180 h 1180"/>
                    <a:gd name="T28" fmla="*/ 2085 w 2085"/>
                    <a:gd name="T29" fmla="*/ 1180 h 1180"/>
                    <a:gd name="T30" fmla="*/ 2085 w 2085"/>
                    <a:gd name="T31" fmla="*/ 1170 h 1180"/>
                    <a:gd name="T32" fmla="*/ 2085 w 2085"/>
                    <a:gd name="T33" fmla="*/ 10 h 1180"/>
                    <a:gd name="T34" fmla="*/ 2085 w 2085"/>
                    <a:gd name="T35" fmla="*/ 0 h 1180"/>
                    <a:gd name="T36" fmla="*/ 2085 w 2085"/>
                    <a:gd name="T37" fmla="*/ 0 h 1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85" h="1180">
                      <a:moveTo>
                        <a:pt x="2075" y="10"/>
                      </a:moveTo>
                      <a:lnTo>
                        <a:pt x="2075" y="1170"/>
                      </a:lnTo>
                      <a:lnTo>
                        <a:pt x="10" y="1170"/>
                      </a:lnTo>
                      <a:lnTo>
                        <a:pt x="10" y="10"/>
                      </a:lnTo>
                      <a:lnTo>
                        <a:pt x="2075" y="10"/>
                      </a:lnTo>
                      <a:close/>
                      <a:moveTo>
                        <a:pt x="2085" y="0"/>
                      </a:moveTo>
                      <a:lnTo>
                        <a:pt x="2075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170"/>
                      </a:lnTo>
                      <a:lnTo>
                        <a:pt x="0" y="1180"/>
                      </a:lnTo>
                      <a:lnTo>
                        <a:pt x="10" y="1180"/>
                      </a:lnTo>
                      <a:lnTo>
                        <a:pt x="2075" y="1180"/>
                      </a:lnTo>
                      <a:lnTo>
                        <a:pt x="2085" y="1180"/>
                      </a:lnTo>
                      <a:lnTo>
                        <a:pt x="2085" y="1170"/>
                      </a:lnTo>
                      <a:lnTo>
                        <a:pt x="2085" y="10"/>
                      </a:lnTo>
                      <a:lnTo>
                        <a:pt x="2085" y="0"/>
                      </a:lnTo>
                      <a:lnTo>
                        <a:pt x="2085" y="0"/>
                      </a:lnTo>
                      <a:close/>
                    </a:path>
                  </a:pathLst>
                </a:custGeom>
                <a:solidFill>
                  <a:srgbClr val="0C0D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Freeform 7"/>
                <p:cNvSpPr>
                  <a:spLocks noEditPoints="1"/>
                </p:cNvSpPr>
                <p:nvPr/>
              </p:nvSpPr>
              <p:spPr bwMode="auto">
                <a:xfrm>
                  <a:off x="4440239" y="2132014"/>
                  <a:ext cx="3309938" cy="1873250"/>
                </a:xfrm>
                <a:custGeom>
                  <a:avLst/>
                  <a:gdLst>
                    <a:gd name="T0" fmla="*/ 2075 w 2085"/>
                    <a:gd name="T1" fmla="*/ 10 h 1180"/>
                    <a:gd name="T2" fmla="*/ 2075 w 2085"/>
                    <a:gd name="T3" fmla="*/ 1170 h 1180"/>
                    <a:gd name="T4" fmla="*/ 10 w 2085"/>
                    <a:gd name="T5" fmla="*/ 1170 h 1180"/>
                    <a:gd name="T6" fmla="*/ 10 w 2085"/>
                    <a:gd name="T7" fmla="*/ 10 h 1180"/>
                    <a:gd name="T8" fmla="*/ 2075 w 2085"/>
                    <a:gd name="T9" fmla="*/ 10 h 1180"/>
                    <a:gd name="T10" fmla="*/ 2085 w 2085"/>
                    <a:gd name="T11" fmla="*/ 0 h 1180"/>
                    <a:gd name="T12" fmla="*/ 2075 w 2085"/>
                    <a:gd name="T13" fmla="*/ 0 h 1180"/>
                    <a:gd name="T14" fmla="*/ 10 w 2085"/>
                    <a:gd name="T15" fmla="*/ 0 h 1180"/>
                    <a:gd name="T16" fmla="*/ 0 w 2085"/>
                    <a:gd name="T17" fmla="*/ 0 h 1180"/>
                    <a:gd name="T18" fmla="*/ 0 w 2085"/>
                    <a:gd name="T19" fmla="*/ 10 h 1180"/>
                    <a:gd name="T20" fmla="*/ 0 w 2085"/>
                    <a:gd name="T21" fmla="*/ 1170 h 1180"/>
                    <a:gd name="T22" fmla="*/ 0 w 2085"/>
                    <a:gd name="T23" fmla="*/ 1180 h 1180"/>
                    <a:gd name="T24" fmla="*/ 10 w 2085"/>
                    <a:gd name="T25" fmla="*/ 1180 h 1180"/>
                    <a:gd name="T26" fmla="*/ 2075 w 2085"/>
                    <a:gd name="T27" fmla="*/ 1180 h 1180"/>
                    <a:gd name="T28" fmla="*/ 2085 w 2085"/>
                    <a:gd name="T29" fmla="*/ 1180 h 1180"/>
                    <a:gd name="T30" fmla="*/ 2085 w 2085"/>
                    <a:gd name="T31" fmla="*/ 1170 h 1180"/>
                    <a:gd name="T32" fmla="*/ 2085 w 2085"/>
                    <a:gd name="T33" fmla="*/ 10 h 1180"/>
                    <a:gd name="T34" fmla="*/ 2085 w 2085"/>
                    <a:gd name="T35" fmla="*/ 0 h 1180"/>
                    <a:gd name="T36" fmla="*/ 2085 w 2085"/>
                    <a:gd name="T37" fmla="*/ 0 h 1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85" h="1180">
                      <a:moveTo>
                        <a:pt x="2075" y="10"/>
                      </a:moveTo>
                      <a:lnTo>
                        <a:pt x="2075" y="1170"/>
                      </a:lnTo>
                      <a:lnTo>
                        <a:pt x="10" y="1170"/>
                      </a:lnTo>
                      <a:lnTo>
                        <a:pt x="10" y="10"/>
                      </a:lnTo>
                      <a:lnTo>
                        <a:pt x="2075" y="10"/>
                      </a:lnTo>
                      <a:moveTo>
                        <a:pt x="2085" y="0"/>
                      </a:moveTo>
                      <a:lnTo>
                        <a:pt x="2075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170"/>
                      </a:lnTo>
                      <a:lnTo>
                        <a:pt x="0" y="1180"/>
                      </a:lnTo>
                      <a:lnTo>
                        <a:pt x="10" y="1180"/>
                      </a:lnTo>
                      <a:lnTo>
                        <a:pt x="2075" y="1180"/>
                      </a:lnTo>
                      <a:lnTo>
                        <a:pt x="2085" y="1180"/>
                      </a:lnTo>
                      <a:lnTo>
                        <a:pt x="2085" y="1170"/>
                      </a:lnTo>
                      <a:lnTo>
                        <a:pt x="2085" y="10"/>
                      </a:lnTo>
                      <a:lnTo>
                        <a:pt x="2085" y="0"/>
                      </a:lnTo>
                      <a:lnTo>
                        <a:pt x="208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Rectangle 8"/>
                <p:cNvSpPr>
                  <a:spLocks noChangeArrowheads="1"/>
                </p:cNvSpPr>
                <p:nvPr/>
              </p:nvSpPr>
              <p:spPr bwMode="auto">
                <a:xfrm>
                  <a:off x="4456114" y="2147889"/>
                  <a:ext cx="3278188" cy="18415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" name="Freeform 9"/>
                <p:cNvSpPr/>
                <p:nvPr/>
              </p:nvSpPr>
              <p:spPr bwMode="auto">
                <a:xfrm>
                  <a:off x="5484814" y="4826001"/>
                  <a:ext cx="1208088" cy="49213"/>
                </a:xfrm>
                <a:custGeom>
                  <a:avLst/>
                  <a:gdLst>
                    <a:gd name="T0" fmla="*/ 852 w 854"/>
                    <a:gd name="T1" fmla="*/ 24 h 35"/>
                    <a:gd name="T2" fmla="*/ 478 w 854"/>
                    <a:gd name="T3" fmla="*/ 5 h 35"/>
                    <a:gd name="T4" fmla="*/ 478 w 854"/>
                    <a:gd name="T5" fmla="*/ 0 h 35"/>
                    <a:gd name="T6" fmla="*/ 427 w 854"/>
                    <a:gd name="T7" fmla="*/ 3 h 35"/>
                    <a:gd name="T8" fmla="*/ 375 w 854"/>
                    <a:gd name="T9" fmla="*/ 0 h 35"/>
                    <a:gd name="T10" fmla="*/ 375 w 854"/>
                    <a:gd name="T11" fmla="*/ 5 h 35"/>
                    <a:gd name="T12" fmla="*/ 1 w 854"/>
                    <a:gd name="T13" fmla="*/ 24 h 35"/>
                    <a:gd name="T14" fmla="*/ 24 w 854"/>
                    <a:gd name="T15" fmla="*/ 35 h 35"/>
                    <a:gd name="T16" fmla="*/ 375 w 854"/>
                    <a:gd name="T17" fmla="*/ 35 h 35"/>
                    <a:gd name="T18" fmla="*/ 478 w 854"/>
                    <a:gd name="T19" fmla="*/ 35 h 35"/>
                    <a:gd name="T20" fmla="*/ 829 w 854"/>
                    <a:gd name="T21" fmla="*/ 35 h 35"/>
                    <a:gd name="T22" fmla="*/ 852 w 854"/>
                    <a:gd name="T23" fmla="*/ 2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4" h="35">
                      <a:moveTo>
                        <a:pt x="852" y="24"/>
                      </a:moveTo>
                      <a:cubicBezTo>
                        <a:pt x="478" y="5"/>
                        <a:pt x="478" y="5"/>
                        <a:pt x="478" y="5"/>
                      </a:cubicBezTo>
                      <a:cubicBezTo>
                        <a:pt x="478" y="0"/>
                        <a:pt x="478" y="0"/>
                        <a:pt x="478" y="0"/>
                      </a:cubicBezTo>
                      <a:cubicBezTo>
                        <a:pt x="427" y="3"/>
                        <a:pt x="427" y="3"/>
                        <a:pt x="427" y="3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5"/>
                        <a:pt x="375" y="5"/>
                        <a:pt x="375" y="5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4"/>
                        <a:pt x="0" y="35"/>
                        <a:pt x="24" y="35"/>
                      </a:cubicBezTo>
                      <a:cubicBezTo>
                        <a:pt x="41" y="35"/>
                        <a:pt x="247" y="35"/>
                        <a:pt x="375" y="35"/>
                      </a:cubicBezTo>
                      <a:cubicBezTo>
                        <a:pt x="435" y="35"/>
                        <a:pt x="478" y="35"/>
                        <a:pt x="478" y="35"/>
                      </a:cubicBezTo>
                      <a:cubicBezTo>
                        <a:pt x="606" y="35"/>
                        <a:pt x="812" y="35"/>
                        <a:pt x="829" y="35"/>
                      </a:cubicBezTo>
                      <a:cubicBezTo>
                        <a:pt x="854" y="35"/>
                        <a:pt x="852" y="24"/>
                        <a:pt x="852" y="24"/>
                      </a:cubicBezTo>
                      <a:close/>
                    </a:path>
                  </a:pathLst>
                </a:custGeom>
                <a:solidFill>
                  <a:srgbClr val="1818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" name="Freeform 10"/>
                <p:cNvSpPr/>
                <p:nvPr/>
              </p:nvSpPr>
              <p:spPr bwMode="auto">
                <a:xfrm>
                  <a:off x="5478464" y="4446589"/>
                  <a:ext cx="1219200" cy="417513"/>
                </a:xfrm>
                <a:custGeom>
                  <a:avLst/>
                  <a:gdLst>
                    <a:gd name="T0" fmla="*/ 790 w 861"/>
                    <a:gd name="T1" fmla="*/ 274 h 295"/>
                    <a:gd name="T2" fmla="*/ 738 w 861"/>
                    <a:gd name="T3" fmla="*/ 224 h 295"/>
                    <a:gd name="T4" fmla="*/ 714 w 861"/>
                    <a:gd name="T5" fmla="*/ 0 h 295"/>
                    <a:gd name="T6" fmla="*/ 431 w 861"/>
                    <a:gd name="T7" fmla="*/ 4 h 295"/>
                    <a:gd name="T8" fmla="*/ 147 w 861"/>
                    <a:gd name="T9" fmla="*/ 0 h 295"/>
                    <a:gd name="T10" fmla="*/ 124 w 861"/>
                    <a:gd name="T11" fmla="*/ 224 h 295"/>
                    <a:gd name="T12" fmla="*/ 72 w 861"/>
                    <a:gd name="T13" fmla="*/ 274 h 295"/>
                    <a:gd name="T14" fmla="*/ 0 w 861"/>
                    <a:gd name="T15" fmla="*/ 291 h 295"/>
                    <a:gd name="T16" fmla="*/ 0 w 861"/>
                    <a:gd name="T17" fmla="*/ 295 h 295"/>
                    <a:gd name="T18" fmla="*/ 379 w 861"/>
                    <a:gd name="T19" fmla="*/ 295 h 295"/>
                    <a:gd name="T20" fmla="*/ 482 w 861"/>
                    <a:gd name="T21" fmla="*/ 295 h 295"/>
                    <a:gd name="T22" fmla="*/ 861 w 861"/>
                    <a:gd name="T23" fmla="*/ 295 h 295"/>
                    <a:gd name="T24" fmla="*/ 861 w 861"/>
                    <a:gd name="T25" fmla="*/ 291 h 295"/>
                    <a:gd name="T26" fmla="*/ 790 w 861"/>
                    <a:gd name="T27" fmla="*/ 274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61" h="295">
                      <a:moveTo>
                        <a:pt x="790" y="274"/>
                      </a:moveTo>
                      <a:cubicBezTo>
                        <a:pt x="760" y="268"/>
                        <a:pt x="744" y="271"/>
                        <a:pt x="738" y="224"/>
                      </a:cubicBezTo>
                      <a:cubicBezTo>
                        <a:pt x="731" y="177"/>
                        <a:pt x="714" y="0"/>
                        <a:pt x="714" y="0"/>
                      </a:cubicBezTo>
                      <a:cubicBezTo>
                        <a:pt x="431" y="4"/>
                        <a:pt x="431" y="4"/>
                        <a:pt x="431" y="4"/>
                      </a:cubicBezTo>
                      <a:cubicBezTo>
                        <a:pt x="147" y="0"/>
                        <a:pt x="147" y="0"/>
                        <a:pt x="147" y="0"/>
                      </a:cubicBezTo>
                      <a:cubicBezTo>
                        <a:pt x="147" y="0"/>
                        <a:pt x="130" y="177"/>
                        <a:pt x="124" y="224"/>
                      </a:cubicBezTo>
                      <a:cubicBezTo>
                        <a:pt x="117" y="271"/>
                        <a:pt x="102" y="268"/>
                        <a:pt x="72" y="274"/>
                      </a:cubicBezTo>
                      <a:cubicBezTo>
                        <a:pt x="42" y="280"/>
                        <a:pt x="0" y="287"/>
                        <a:pt x="0" y="291"/>
                      </a:cubicBezTo>
                      <a:cubicBezTo>
                        <a:pt x="0" y="295"/>
                        <a:pt x="0" y="295"/>
                        <a:pt x="0" y="295"/>
                      </a:cubicBezTo>
                      <a:cubicBezTo>
                        <a:pt x="379" y="295"/>
                        <a:pt x="379" y="295"/>
                        <a:pt x="379" y="295"/>
                      </a:cubicBezTo>
                      <a:cubicBezTo>
                        <a:pt x="482" y="295"/>
                        <a:pt x="482" y="295"/>
                        <a:pt x="482" y="295"/>
                      </a:cubicBezTo>
                      <a:cubicBezTo>
                        <a:pt x="861" y="295"/>
                        <a:pt x="861" y="295"/>
                        <a:pt x="861" y="295"/>
                      </a:cubicBezTo>
                      <a:cubicBezTo>
                        <a:pt x="861" y="295"/>
                        <a:pt x="861" y="295"/>
                        <a:pt x="861" y="291"/>
                      </a:cubicBezTo>
                      <a:cubicBezTo>
                        <a:pt x="861" y="287"/>
                        <a:pt x="820" y="280"/>
                        <a:pt x="790" y="274"/>
                      </a:cubicBezTo>
                      <a:close/>
                    </a:path>
                  </a:pathLst>
                </a:custGeom>
                <a:solidFill>
                  <a:srgbClr val="D2D3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Oval 11"/>
                <p:cNvSpPr>
                  <a:spLocks noChangeArrowheads="1"/>
                </p:cNvSpPr>
                <p:nvPr/>
              </p:nvSpPr>
              <p:spPr bwMode="auto">
                <a:xfrm>
                  <a:off x="6070602" y="2044701"/>
                  <a:ext cx="49213" cy="49213"/>
                </a:xfrm>
                <a:prstGeom prst="ellipse">
                  <a:avLst/>
                </a:prstGeom>
                <a:solidFill>
                  <a:srgbClr val="2C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" name="Oval 12"/>
                <p:cNvSpPr>
                  <a:spLocks noChangeArrowheads="1"/>
                </p:cNvSpPr>
                <p:nvPr/>
              </p:nvSpPr>
              <p:spPr bwMode="auto">
                <a:xfrm>
                  <a:off x="6070602" y="2041526"/>
                  <a:ext cx="49213" cy="49213"/>
                </a:xfrm>
                <a:prstGeom prst="ellipse">
                  <a:avLst/>
                </a:prstGeom>
                <a:solidFill>
                  <a:srgbClr val="0A0A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" name="Oval 13"/>
                <p:cNvSpPr>
                  <a:spLocks noChangeArrowheads="1"/>
                </p:cNvSpPr>
                <p:nvPr/>
              </p:nvSpPr>
              <p:spPr bwMode="auto">
                <a:xfrm>
                  <a:off x="6078539" y="2049464"/>
                  <a:ext cx="33338" cy="3175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2" name="Oval 14"/>
                <p:cNvSpPr>
                  <a:spLocks noChangeArrowheads="1"/>
                </p:cNvSpPr>
                <p:nvPr/>
              </p:nvSpPr>
              <p:spPr bwMode="auto">
                <a:xfrm>
                  <a:off x="6088064" y="2055814"/>
                  <a:ext cx="15875" cy="19050"/>
                </a:xfrm>
                <a:prstGeom prst="ellipse">
                  <a:avLst/>
                </a:prstGeom>
                <a:solidFill>
                  <a:srgbClr val="2C99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3" name="Oval 15"/>
                <p:cNvSpPr>
                  <a:spLocks noChangeArrowheads="1"/>
                </p:cNvSpPr>
                <p:nvPr/>
              </p:nvSpPr>
              <p:spPr bwMode="auto">
                <a:xfrm>
                  <a:off x="6092827" y="2063751"/>
                  <a:ext cx="4763" cy="476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5478464" y="4446589"/>
                  <a:ext cx="985838" cy="417513"/>
                </a:xfrm>
                <a:custGeom>
                  <a:avLst/>
                  <a:gdLst>
                    <a:gd name="T0" fmla="*/ 696 w 696"/>
                    <a:gd name="T1" fmla="*/ 10 h 295"/>
                    <a:gd name="T2" fmla="*/ 573 w 696"/>
                    <a:gd name="T3" fmla="*/ 2 h 295"/>
                    <a:gd name="T4" fmla="*/ 431 w 696"/>
                    <a:gd name="T5" fmla="*/ 4 h 295"/>
                    <a:gd name="T6" fmla="*/ 147 w 696"/>
                    <a:gd name="T7" fmla="*/ 0 h 295"/>
                    <a:gd name="T8" fmla="*/ 124 w 696"/>
                    <a:gd name="T9" fmla="*/ 224 h 295"/>
                    <a:gd name="T10" fmla="*/ 72 w 696"/>
                    <a:gd name="T11" fmla="*/ 274 h 295"/>
                    <a:gd name="T12" fmla="*/ 0 w 696"/>
                    <a:gd name="T13" fmla="*/ 291 h 295"/>
                    <a:gd name="T14" fmla="*/ 0 w 696"/>
                    <a:gd name="T15" fmla="*/ 295 h 295"/>
                    <a:gd name="T16" fmla="*/ 379 w 696"/>
                    <a:gd name="T17" fmla="*/ 295 h 295"/>
                    <a:gd name="T18" fmla="*/ 432 w 696"/>
                    <a:gd name="T19" fmla="*/ 295 h 295"/>
                    <a:gd name="T20" fmla="*/ 696 w 696"/>
                    <a:gd name="T21" fmla="*/ 10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6" h="295">
                      <a:moveTo>
                        <a:pt x="696" y="10"/>
                      </a:moveTo>
                      <a:cubicBezTo>
                        <a:pt x="573" y="2"/>
                        <a:pt x="573" y="2"/>
                        <a:pt x="573" y="2"/>
                      </a:cubicBezTo>
                      <a:cubicBezTo>
                        <a:pt x="431" y="4"/>
                        <a:pt x="431" y="4"/>
                        <a:pt x="431" y="4"/>
                      </a:cubicBezTo>
                      <a:cubicBezTo>
                        <a:pt x="147" y="0"/>
                        <a:pt x="147" y="0"/>
                        <a:pt x="147" y="0"/>
                      </a:cubicBezTo>
                      <a:cubicBezTo>
                        <a:pt x="147" y="0"/>
                        <a:pt x="130" y="177"/>
                        <a:pt x="124" y="224"/>
                      </a:cubicBezTo>
                      <a:cubicBezTo>
                        <a:pt x="117" y="271"/>
                        <a:pt x="102" y="268"/>
                        <a:pt x="72" y="274"/>
                      </a:cubicBezTo>
                      <a:cubicBezTo>
                        <a:pt x="42" y="280"/>
                        <a:pt x="0" y="287"/>
                        <a:pt x="0" y="291"/>
                      </a:cubicBezTo>
                      <a:cubicBezTo>
                        <a:pt x="0" y="295"/>
                        <a:pt x="0" y="295"/>
                        <a:pt x="0" y="295"/>
                      </a:cubicBezTo>
                      <a:cubicBezTo>
                        <a:pt x="379" y="295"/>
                        <a:pt x="379" y="295"/>
                        <a:pt x="379" y="295"/>
                      </a:cubicBezTo>
                      <a:cubicBezTo>
                        <a:pt x="432" y="295"/>
                        <a:pt x="432" y="295"/>
                        <a:pt x="432" y="295"/>
                      </a:cubicBezTo>
                      <a:lnTo>
                        <a:pt x="696" y="10"/>
                      </a:lnTo>
                      <a:close/>
                    </a:path>
                  </a:pathLst>
                </a:custGeom>
                <a:solidFill>
                  <a:srgbClr val="A8A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4300539" y="4154489"/>
                  <a:ext cx="3589338" cy="341313"/>
                </a:xfrm>
                <a:custGeom>
                  <a:avLst/>
                  <a:gdLst>
                    <a:gd name="T0" fmla="*/ 0 w 2537"/>
                    <a:gd name="T1" fmla="*/ 0 h 241"/>
                    <a:gd name="T2" fmla="*/ 0 w 2537"/>
                    <a:gd name="T3" fmla="*/ 170 h 241"/>
                    <a:gd name="T4" fmla="*/ 71 w 2537"/>
                    <a:gd name="T5" fmla="*/ 241 h 241"/>
                    <a:gd name="T6" fmla="*/ 2467 w 2537"/>
                    <a:gd name="T7" fmla="*/ 241 h 241"/>
                    <a:gd name="T8" fmla="*/ 2537 w 2537"/>
                    <a:gd name="T9" fmla="*/ 170 h 241"/>
                    <a:gd name="T10" fmla="*/ 2537 w 2537"/>
                    <a:gd name="T11" fmla="*/ 0 h 241"/>
                    <a:gd name="T12" fmla="*/ 0 w 2537"/>
                    <a:gd name="T13" fmla="*/ 0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37" h="241">
                      <a:moveTo>
                        <a:pt x="0" y="0"/>
                      </a:move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209"/>
                        <a:pt x="32" y="241"/>
                        <a:pt x="71" y="241"/>
                      </a:cubicBezTo>
                      <a:cubicBezTo>
                        <a:pt x="2467" y="241"/>
                        <a:pt x="2467" y="241"/>
                        <a:pt x="2467" y="241"/>
                      </a:cubicBezTo>
                      <a:cubicBezTo>
                        <a:pt x="2506" y="241"/>
                        <a:pt x="2537" y="209"/>
                        <a:pt x="2537" y="170"/>
                      </a:cubicBezTo>
                      <a:cubicBezTo>
                        <a:pt x="2537" y="0"/>
                        <a:pt x="2537" y="0"/>
                        <a:pt x="253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2D3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id-ID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  <p:pic>
            <p:nvPicPr>
              <p:cNvPr id="32" name="图片 31" descr="图片包含 男士, 人员, 户外&#10;&#10;描述已自动生成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1960" y="1779823"/>
                <a:ext cx="2567338" cy="3021195"/>
              </a:xfrm>
              <a:prstGeom prst="rect">
                <a:avLst/>
              </a:prstGeom>
            </p:spPr>
          </p:pic>
        </p:grpSp>
        <p:sp>
          <p:nvSpPr>
            <p:cNvPr id="30" name="文本框 29"/>
            <p:cNvSpPr txBox="1"/>
            <p:nvPr/>
          </p:nvSpPr>
          <p:spPr>
            <a:xfrm>
              <a:off x="8031680" y="2751811"/>
              <a:ext cx="262283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勇攀高峰</a:t>
              </a:r>
              <a:endParaRPr lang="en-US" altLang="zh-CN" sz="3200" b="1" dirty="0">
                <a:solidFill>
                  <a:prstClr val="white"/>
                </a:solidFill>
                <a:cs typeface="+mn-ea"/>
                <a:sym typeface="+mn-lt"/>
              </a:endParaRPr>
            </a:p>
            <a:p>
              <a:r>
                <a:rPr lang="zh-CN" altLang="en-US" sz="3200" b="1" dirty="0">
                  <a:solidFill>
                    <a:prstClr val="white"/>
                  </a:solidFill>
                  <a:cs typeface="+mn-ea"/>
                  <a:sym typeface="+mn-lt"/>
                </a:rPr>
                <a:t>       不惧艰险</a:t>
              </a:r>
            </a:p>
          </p:txBody>
        </p:sp>
      </p:grpSp>
      <p:sp>
        <p:nvSpPr>
          <p:cNvPr id="59" name="椭圆 58"/>
          <p:cNvSpPr/>
          <p:nvPr/>
        </p:nvSpPr>
        <p:spPr>
          <a:xfrm>
            <a:off x="1042395" y="2628499"/>
            <a:ext cx="738148" cy="738148"/>
          </a:xfrm>
          <a:prstGeom prst="ellipse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  <a:defRPr/>
            </a:pPr>
            <a:endParaRPr lang="zh-CN" altLang="en-US" sz="1400" kern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29377" y="2839243"/>
            <a:ext cx="319455" cy="345774"/>
            <a:chOff x="2362526" y="1881614"/>
            <a:chExt cx="486104" cy="526152"/>
          </a:xfrm>
          <a:solidFill>
            <a:srgbClr val="C00000"/>
          </a:solidFill>
        </p:grpSpPr>
        <p:sp>
          <p:nvSpPr>
            <p:cNvPr id="61" name="Oval 92"/>
            <p:cNvSpPr>
              <a:spLocks noChangeArrowheads="1"/>
            </p:cNvSpPr>
            <p:nvPr/>
          </p:nvSpPr>
          <p:spPr bwMode="auto">
            <a:xfrm>
              <a:off x="2676008" y="1923043"/>
              <a:ext cx="75954" cy="9252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2" name="Freeform 93"/>
            <p:cNvSpPr>
              <a:spLocks noEditPoints="1"/>
            </p:cNvSpPr>
            <p:nvPr/>
          </p:nvSpPr>
          <p:spPr bwMode="auto">
            <a:xfrm>
              <a:off x="2618007" y="1987949"/>
              <a:ext cx="230623" cy="419817"/>
            </a:xfrm>
            <a:custGeom>
              <a:avLst/>
              <a:gdLst>
                <a:gd name="T0" fmla="*/ 83 w 84"/>
                <a:gd name="T1" fmla="*/ 42 h 153"/>
                <a:gd name="T2" fmla="*/ 83 w 84"/>
                <a:gd name="T3" fmla="*/ 42 h 153"/>
                <a:gd name="T4" fmla="*/ 83 w 84"/>
                <a:gd name="T5" fmla="*/ 42 h 153"/>
                <a:gd name="T6" fmla="*/ 60 w 84"/>
                <a:gd name="T7" fmla="*/ 17 h 153"/>
                <a:gd name="T8" fmla="*/ 54 w 84"/>
                <a:gd name="T9" fmla="*/ 14 h 153"/>
                <a:gd name="T10" fmla="*/ 47 w 84"/>
                <a:gd name="T11" fmla="*/ 14 h 153"/>
                <a:gd name="T12" fmla="*/ 52 w 84"/>
                <a:gd name="T13" fmla="*/ 18 h 153"/>
                <a:gd name="T14" fmla="*/ 45 w 84"/>
                <a:gd name="T15" fmla="*/ 21 h 153"/>
                <a:gd name="T16" fmla="*/ 48 w 84"/>
                <a:gd name="T17" fmla="*/ 27 h 153"/>
                <a:gd name="T18" fmla="*/ 39 w 84"/>
                <a:gd name="T19" fmla="*/ 47 h 153"/>
                <a:gd name="T20" fmla="*/ 38 w 84"/>
                <a:gd name="T21" fmla="*/ 19 h 153"/>
                <a:gd name="T22" fmla="*/ 39 w 84"/>
                <a:gd name="T23" fmla="*/ 18 h 153"/>
                <a:gd name="T24" fmla="*/ 37 w 84"/>
                <a:gd name="T25" fmla="*/ 11 h 153"/>
                <a:gd name="T26" fmla="*/ 32 w 84"/>
                <a:gd name="T27" fmla="*/ 11 h 153"/>
                <a:gd name="T28" fmla="*/ 30 w 84"/>
                <a:gd name="T29" fmla="*/ 18 h 153"/>
                <a:gd name="T30" fmla="*/ 31 w 84"/>
                <a:gd name="T31" fmla="*/ 19 h 153"/>
                <a:gd name="T32" fmla="*/ 30 w 84"/>
                <a:gd name="T33" fmla="*/ 47 h 153"/>
                <a:gd name="T34" fmla="*/ 20 w 84"/>
                <a:gd name="T35" fmla="*/ 27 h 153"/>
                <a:gd name="T36" fmla="*/ 24 w 84"/>
                <a:gd name="T37" fmla="*/ 21 h 153"/>
                <a:gd name="T38" fmla="*/ 17 w 84"/>
                <a:gd name="T39" fmla="*/ 18 h 153"/>
                <a:gd name="T40" fmla="*/ 23 w 84"/>
                <a:gd name="T41" fmla="*/ 13 h 153"/>
                <a:gd name="T42" fmla="*/ 22 w 84"/>
                <a:gd name="T43" fmla="*/ 12 h 153"/>
                <a:gd name="T44" fmla="*/ 6 w 84"/>
                <a:gd name="T45" fmla="*/ 5 h 153"/>
                <a:gd name="T46" fmla="*/ 0 w 84"/>
                <a:gd name="T47" fmla="*/ 0 h 153"/>
                <a:gd name="T48" fmla="*/ 0 w 84"/>
                <a:gd name="T49" fmla="*/ 21 h 153"/>
                <a:gd name="T50" fmla="*/ 13 w 84"/>
                <a:gd name="T51" fmla="*/ 26 h 153"/>
                <a:gd name="T52" fmla="*/ 11 w 84"/>
                <a:gd name="T53" fmla="*/ 87 h 153"/>
                <a:gd name="T54" fmla="*/ 11 w 84"/>
                <a:gd name="T55" fmla="*/ 87 h 153"/>
                <a:gd name="T56" fmla="*/ 13 w 84"/>
                <a:gd name="T57" fmla="*/ 87 h 153"/>
                <a:gd name="T58" fmla="*/ 15 w 84"/>
                <a:gd name="T59" fmla="*/ 153 h 153"/>
                <a:gd name="T60" fmla="*/ 34 w 84"/>
                <a:gd name="T61" fmla="*/ 153 h 153"/>
                <a:gd name="T62" fmla="*/ 34 w 84"/>
                <a:gd name="T63" fmla="*/ 87 h 153"/>
                <a:gd name="T64" fmla="*/ 36 w 84"/>
                <a:gd name="T65" fmla="*/ 87 h 153"/>
                <a:gd name="T66" fmla="*/ 38 w 84"/>
                <a:gd name="T67" fmla="*/ 153 h 153"/>
                <a:gd name="T68" fmla="*/ 57 w 84"/>
                <a:gd name="T69" fmla="*/ 153 h 153"/>
                <a:gd name="T70" fmla="*/ 57 w 84"/>
                <a:gd name="T71" fmla="*/ 87 h 153"/>
                <a:gd name="T72" fmla="*/ 59 w 84"/>
                <a:gd name="T73" fmla="*/ 87 h 153"/>
                <a:gd name="T74" fmla="*/ 59 w 84"/>
                <a:gd name="T75" fmla="*/ 87 h 153"/>
                <a:gd name="T76" fmla="*/ 58 w 84"/>
                <a:gd name="T77" fmla="*/ 77 h 153"/>
                <a:gd name="T78" fmla="*/ 69 w 84"/>
                <a:gd name="T79" fmla="*/ 82 h 153"/>
                <a:gd name="T80" fmla="*/ 77 w 84"/>
                <a:gd name="T81" fmla="*/ 67 h 153"/>
                <a:gd name="T82" fmla="*/ 80 w 84"/>
                <a:gd name="T83" fmla="*/ 60 h 153"/>
                <a:gd name="T84" fmla="*/ 82 w 84"/>
                <a:gd name="T85" fmla="*/ 56 h 153"/>
                <a:gd name="T86" fmla="*/ 83 w 84"/>
                <a:gd name="T87" fmla="*/ 54 h 153"/>
                <a:gd name="T88" fmla="*/ 84 w 84"/>
                <a:gd name="T89" fmla="*/ 53 h 153"/>
                <a:gd name="T90" fmla="*/ 84 w 84"/>
                <a:gd name="T91" fmla="*/ 52 h 153"/>
                <a:gd name="T92" fmla="*/ 83 w 84"/>
                <a:gd name="T93" fmla="*/ 42 h 153"/>
                <a:gd name="T94" fmla="*/ 65 w 84"/>
                <a:gd name="T95" fmla="*/ 51 h 153"/>
                <a:gd name="T96" fmla="*/ 60 w 84"/>
                <a:gd name="T97" fmla="*/ 58 h 153"/>
                <a:gd name="T98" fmla="*/ 58 w 84"/>
                <a:gd name="T99" fmla="*/ 62 h 153"/>
                <a:gd name="T100" fmla="*/ 57 w 84"/>
                <a:gd name="T101" fmla="*/ 39 h 153"/>
                <a:gd name="T102" fmla="*/ 66 w 84"/>
                <a:gd name="T103" fmla="*/ 49 h 153"/>
                <a:gd name="T104" fmla="*/ 65 w 84"/>
                <a:gd name="T105" fmla="*/ 5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" h="153"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8" y="15"/>
                    <a:pt x="56" y="14"/>
                    <a:pt x="54" y="14"/>
                  </a:cubicBezTo>
                  <a:cubicBezTo>
                    <a:pt x="54" y="14"/>
                    <a:pt x="49" y="14"/>
                    <a:pt x="47" y="14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6" y="9"/>
                    <a:pt x="8" y="6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3"/>
                    <a:pt x="9" y="24"/>
                    <a:pt x="13" y="26"/>
                  </a:cubicBezTo>
                  <a:cubicBezTo>
                    <a:pt x="12" y="46"/>
                    <a:pt x="11" y="66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2" y="87"/>
                    <a:pt x="12" y="87"/>
                    <a:pt x="13" y="87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34"/>
                    <a:pt x="34" y="100"/>
                    <a:pt x="34" y="87"/>
                  </a:cubicBezTo>
                  <a:cubicBezTo>
                    <a:pt x="34" y="87"/>
                    <a:pt x="35" y="87"/>
                    <a:pt x="36" y="87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7" y="134"/>
                    <a:pt x="57" y="100"/>
                    <a:pt x="57" y="87"/>
                  </a:cubicBezTo>
                  <a:cubicBezTo>
                    <a:pt x="57" y="87"/>
                    <a:pt x="58" y="87"/>
                    <a:pt x="59" y="87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9" y="83"/>
                    <a:pt x="58" y="80"/>
                    <a:pt x="58" y="77"/>
                  </a:cubicBezTo>
                  <a:cubicBezTo>
                    <a:pt x="62" y="79"/>
                    <a:pt x="65" y="81"/>
                    <a:pt x="69" y="82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lnTo>
                    <a:pt x="83" y="42"/>
                  </a:lnTo>
                  <a:close/>
                  <a:moveTo>
                    <a:pt x="65" y="51"/>
                  </a:moveTo>
                  <a:cubicBezTo>
                    <a:pt x="60" y="58"/>
                    <a:pt x="60" y="58"/>
                    <a:pt x="60" y="58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54"/>
                    <a:pt x="58" y="47"/>
                    <a:pt x="57" y="39"/>
                  </a:cubicBezTo>
                  <a:cubicBezTo>
                    <a:pt x="66" y="49"/>
                    <a:pt x="66" y="49"/>
                    <a:pt x="66" y="49"/>
                  </a:cubicBezTo>
                  <a:lnTo>
                    <a:pt x="65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reeform 94"/>
            <p:cNvSpPr/>
            <p:nvPr/>
          </p:nvSpPr>
          <p:spPr bwMode="auto">
            <a:xfrm>
              <a:off x="2406717" y="1996235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4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4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2"/>
                    <a:pt x="62" y="4"/>
                  </a:cubicBezTo>
                  <a:cubicBezTo>
                    <a:pt x="62" y="6"/>
                    <a:pt x="61" y="7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Freeform 95"/>
            <p:cNvSpPr/>
            <p:nvPr/>
          </p:nvSpPr>
          <p:spPr bwMode="auto">
            <a:xfrm>
              <a:off x="2406717" y="2040427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4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4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4"/>
                  </a:cubicBezTo>
                  <a:cubicBezTo>
                    <a:pt x="62" y="6"/>
                    <a:pt x="61" y="7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Freeform 96"/>
            <p:cNvSpPr/>
            <p:nvPr/>
          </p:nvSpPr>
          <p:spPr bwMode="auto">
            <a:xfrm>
              <a:off x="2406717" y="2084618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3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3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3"/>
                  </a:cubicBezTo>
                  <a:cubicBezTo>
                    <a:pt x="62" y="5"/>
                    <a:pt x="61" y="7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Freeform 97"/>
            <p:cNvSpPr/>
            <p:nvPr/>
          </p:nvSpPr>
          <p:spPr bwMode="auto">
            <a:xfrm>
              <a:off x="2406717" y="2128809"/>
              <a:ext cx="169860" cy="17953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3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3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3"/>
                  </a:cubicBezTo>
                  <a:cubicBezTo>
                    <a:pt x="62" y="5"/>
                    <a:pt x="61" y="7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Freeform 98"/>
            <p:cNvSpPr>
              <a:spLocks noEditPoints="1"/>
            </p:cNvSpPr>
            <p:nvPr/>
          </p:nvSpPr>
          <p:spPr bwMode="auto">
            <a:xfrm>
              <a:off x="2362526" y="1881614"/>
              <a:ext cx="269291" cy="336959"/>
            </a:xfrm>
            <a:custGeom>
              <a:avLst/>
              <a:gdLst>
                <a:gd name="T0" fmla="*/ 93 w 98"/>
                <a:gd name="T1" fmla="*/ 0 h 123"/>
                <a:gd name="T2" fmla="*/ 27 w 98"/>
                <a:gd name="T3" fmla="*/ 0 h 123"/>
                <a:gd name="T4" fmla="*/ 24 w 98"/>
                <a:gd name="T5" fmla="*/ 2 h 123"/>
                <a:gd name="T6" fmla="*/ 1 w 98"/>
                <a:gd name="T7" fmla="*/ 24 h 123"/>
                <a:gd name="T8" fmla="*/ 0 w 98"/>
                <a:gd name="T9" fmla="*/ 27 h 123"/>
                <a:gd name="T10" fmla="*/ 0 w 98"/>
                <a:gd name="T11" fmla="*/ 118 h 123"/>
                <a:gd name="T12" fmla="*/ 5 w 98"/>
                <a:gd name="T13" fmla="*/ 123 h 123"/>
                <a:gd name="T14" fmla="*/ 93 w 98"/>
                <a:gd name="T15" fmla="*/ 123 h 123"/>
                <a:gd name="T16" fmla="*/ 98 w 98"/>
                <a:gd name="T17" fmla="*/ 118 h 123"/>
                <a:gd name="T18" fmla="*/ 98 w 98"/>
                <a:gd name="T19" fmla="*/ 5 h 123"/>
                <a:gd name="T20" fmla="*/ 93 w 98"/>
                <a:gd name="T21" fmla="*/ 0 h 123"/>
                <a:gd name="T22" fmla="*/ 24 w 98"/>
                <a:gd name="T23" fmla="*/ 15 h 123"/>
                <a:gd name="T24" fmla="*/ 24 w 98"/>
                <a:gd name="T25" fmla="*/ 23 h 123"/>
                <a:gd name="T26" fmla="*/ 16 w 98"/>
                <a:gd name="T27" fmla="*/ 23 h 123"/>
                <a:gd name="T28" fmla="*/ 24 w 98"/>
                <a:gd name="T29" fmla="*/ 15 h 123"/>
                <a:gd name="T30" fmla="*/ 88 w 98"/>
                <a:gd name="T31" fmla="*/ 113 h 123"/>
                <a:gd name="T32" fmla="*/ 10 w 98"/>
                <a:gd name="T33" fmla="*/ 113 h 123"/>
                <a:gd name="T34" fmla="*/ 10 w 98"/>
                <a:gd name="T35" fmla="*/ 31 h 123"/>
                <a:gd name="T36" fmla="*/ 28 w 98"/>
                <a:gd name="T37" fmla="*/ 31 h 123"/>
                <a:gd name="T38" fmla="*/ 32 w 98"/>
                <a:gd name="T39" fmla="*/ 27 h 123"/>
                <a:gd name="T40" fmla="*/ 32 w 98"/>
                <a:gd name="T41" fmla="*/ 10 h 123"/>
                <a:gd name="T42" fmla="*/ 88 w 98"/>
                <a:gd name="T43" fmla="*/ 10 h 123"/>
                <a:gd name="T44" fmla="*/ 88 w 98"/>
                <a:gd name="T45" fmla="*/ 11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23">
                  <a:moveTo>
                    <a:pt x="93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5" y="1"/>
                    <a:pt x="24" y="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5" y="123"/>
                    <a:pt x="98" y="121"/>
                    <a:pt x="98" y="118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5" y="0"/>
                    <a:pt x="93" y="0"/>
                  </a:cubicBezTo>
                  <a:close/>
                  <a:moveTo>
                    <a:pt x="24" y="15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16" y="23"/>
                    <a:pt x="16" y="23"/>
                    <a:pt x="16" y="23"/>
                  </a:cubicBezTo>
                  <a:lnTo>
                    <a:pt x="24" y="15"/>
                  </a:lnTo>
                  <a:close/>
                  <a:moveTo>
                    <a:pt x="88" y="113"/>
                  </a:moveTo>
                  <a:cubicBezTo>
                    <a:pt x="10" y="113"/>
                    <a:pt x="10" y="113"/>
                    <a:pt x="10" y="11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0" y="31"/>
                    <a:pt x="32" y="29"/>
                    <a:pt x="32" y="2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88" y="10"/>
                    <a:pt x="88" y="10"/>
                    <a:pt x="88" y="10"/>
                  </a:cubicBezTo>
                  <a:lnTo>
                    <a:pt x="88" y="1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1832410" y="2737318"/>
            <a:ext cx="3637485" cy="2010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工作经验不足</a:t>
            </a:r>
          </a:p>
          <a:p>
            <a:pPr>
              <a:lnSpc>
                <a:spcPct val="130000"/>
              </a:lnSpc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处理突发问题能力有提高但与前辈比还是比较低</a:t>
            </a:r>
          </a:p>
          <a:p>
            <a:pPr>
              <a:lnSpc>
                <a:spcPct val="130000"/>
              </a:lnSpc>
              <a:defRPr/>
            </a:pPr>
            <a:endParaRPr lang="zh-CN" altLang="en-US" sz="1600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成就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193110" y="2224245"/>
            <a:ext cx="4051124" cy="3385230"/>
            <a:chOff x="4802833" y="2715429"/>
            <a:chExt cx="3162396" cy="2642584"/>
          </a:xfrm>
        </p:grpSpPr>
        <p:sp>
          <p:nvSpPr>
            <p:cNvPr id="14" name="Freeform 9"/>
            <p:cNvSpPr/>
            <p:nvPr/>
          </p:nvSpPr>
          <p:spPr bwMode="auto">
            <a:xfrm rot="20700949">
              <a:off x="4802833" y="3844466"/>
              <a:ext cx="1515158" cy="1513547"/>
            </a:xfrm>
            <a:custGeom>
              <a:avLst/>
              <a:gdLst>
                <a:gd name="T0" fmla="*/ 844 w 854"/>
                <a:gd name="T1" fmla="*/ 542 h 853"/>
                <a:gd name="T2" fmla="*/ 766 w 854"/>
                <a:gd name="T3" fmla="*/ 492 h 853"/>
                <a:gd name="T4" fmla="*/ 767 w 854"/>
                <a:gd name="T5" fmla="*/ 361 h 853"/>
                <a:gd name="T6" fmla="*/ 843 w 854"/>
                <a:gd name="T7" fmla="*/ 312 h 853"/>
                <a:gd name="T8" fmla="*/ 848 w 854"/>
                <a:gd name="T9" fmla="*/ 288 h 853"/>
                <a:gd name="T10" fmla="*/ 823 w 854"/>
                <a:gd name="T11" fmla="*/ 227 h 853"/>
                <a:gd name="T12" fmla="*/ 802 w 854"/>
                <a:gd name="T13" fmla="*/ 214 h 853"/>
                <a:gd name="T14" fmla="*/ 714 w 854"/>
                <a:gd name="T15" fmla="*/ 234 h 853"/>
                <a:gd name="T16" fmla="*/ 621 w 854"/>
                <a:gd name="T17" fmla="*/ 139 h 853"/>
                <a:gd name="T18" fmla="*/ 641 w 854"/>
                <a:gd name="T19" fmla="*/ 51 h 853"/>
                <a:gd name="T20" fmla="*/ 628 w 854"/>
                <a:gd name="T21" fmla="*/ 30 h 853"/>
                <a:gd name="T22" fmla="*/ 567 w 854"/>
                <a:gd name="T23" fmla="*/ 4 h 853"/>
                <a:gd name="T24" fmla="*/ 542 w 854"/>
                <a:gd name="T25" fmla="*/ 10 h 853"/>
                <a:gd name="T26" fmla="*/ 494 w 854"/>
                <a:gd name="T27" fmla="*/ 87 h 853"/>
                <a:gd name="T28" fmla="*/ 361 w 854"/>
                <a:gd name="T29" fmla="*/ 87 h 853"/>
                <a:gd name="T30" fmla="*/ 312 w 854"/>
                <a:gd name="T31" fmla="*/ 10 h 853"/>
                <a:gd name="T32" fmla="*/ 288 w 854"/>
                <a:gd name="T33" fmla="*/ 4 h 853"/>
                <a:gd name="T34" fmla="*/ 227 w 854"/>
                <a:gd name="T35" fmla="*/ 29 h 853"/>
                <a:gd name="T36" fmla="*/ 214 w 854"/>
                <a:gd name="T37" fmla="*/ 51 h 853"/>
                <a:gd name="T38" fmla="*/ 234 w 854"/>
                <a:gd name="T39" fmla="*/ 141 h 853"/>
                <a:gd name="T40" fmla="*/ 142 w 854"/>
                <a:gd name="T41" fmla="*/ 234 h 853"/>
                <a:gd name="T42" fmla="*/ 51 w 854"/>
                <a:gd name="T43" fmla="*/ 214 h 853"/>
                <a:gd name="T44" fmla="*/ 30 w 854"/>
                <a:gd name="T45" fmla="*/ 227 h 853"/>
                <a:gd name="T46" fmla="*/ 5 w 854"/>
                <a:gd name="T47" fmla="*/ 288 h 853"/>
                <a:gd name="T48" fmla="*/ 11 w 854"/>
                <a:gd name="T49" fmla="*/ 312 h 853"/>
                <a:gd name="T50" fmla="*/ 90 w 854"/>
                <a:gd name="T51" fmla="*/ 362 h 853"/>
                <a:gd name="T52" fmla="*/ 91 w 854"/>
                <a:gd name="T53" fmla="*/ 363 h 853"/>
                <a:gd name="T54" fmla="*/ 92 w 854"/>
                <a:gd name="T55" fmla="*/ 491 h 853"/>
                <a:gd name="T56" fmla="*/ 90 w 854"/>
                <a:gd name="T57" fmla="*/ 492 h 853"/>
                <a:gd name="T58" fmla="*/ 10 w 854"/>
                <a:gd name="T59" fmla="*/ 542 h 853"/>
                <a:gd name="T60" fmla="*/ 4 w 854"/>
                <a:gd name="T61" fmla="*/ 567 h 853"/>
                <a:gd name="T62" fmla="*/ 29 w 854"/>
                <a:gd name="T63" fmla="*/ 628 h 853"/>
                <a:gd name="T64" fmla="*/ 51 w 854"/>
                <a:gd name="T65" fmla="*/ 641 h 853"/>
                <a:gd name="T66" fmla="*/ 143 w 854"/>
                <a:gd name="T67" fmla="*/ 620 h 853"/>
                <a:gd name="T68" fmla="*/ 146 w 854"/>
                <a:gd name="T69" fmla="*/ 619 h 853"/>
                <a:gd name="T70" fmla="*/ 236 w 854"/>
                <a:gd name="T71" fmla="*/ 708 h 853"/>
                <a:gd name="T72" fmla="*/ 235 w 854"/>
                <a:gd name="T73" fmla="*/ 711 h 853"/>
                <a:gd name="T74" fmla="*/ 214 w 854"/>
                <a:gd name="T75" fmla="*/ 803 h 853"/>
                <a:gd name="T76" fmla="*/ 227 w 854"/>
                <a:gd name="T77" fmla="*/ 824 h 853"/>
                <a:gd name="T78" fmla="*/ 289 w 854"/>
                <a:gd name="T79" fmla="*/ 849 h 853"/>
                <a:gd name="T80" fmla="*/ 313 w 854"/>
                <a:gd name="T81" fmla="*/ 844 h 853"/>
                <a:gd name="T82" fmla="*/ 363 w 854"/>
                <a:gd name="T83" fmla="*/ 764 h 853"/>
                <a:gd name="T84" fmla="*/ 364 w 854"/>
                <a:gd name="T85" fmla="*/ 762 h 853"/>
                <a:gd name="T86" fmla="*/ 491 w 854"/>
                <a:gd name="T87" fmla="*/ 762 h 853"/>
                <a:gd name="T88" fmla="*/ 492 w 854"/>
                <a:gd name="T89" fmla="*/ 764 h 853"/>
                <a:gd name="T90" fmla="*/ 542 w 854"/>
                <a:gd name="T91" fmla="*/ 843 h 853"/>
                <a:gd name="T92" fmla="*/ 566 w 854"/>
                <a:gd name="T93" fmla="*/ 848 h 853"/>
                <a:gd name="T94" fmla="*/ 627 w 854"/>
                <a:gd name="T95" fmla="*/ 823 h 853"/>
                <a:gd name="T96" fmla="*/ 641 w 854"/>
                <a:gd name="T97" fmla="*/ 802 h 853"/>
                <a:gd name="T98" fmla="*/ 620 w 854"/>
                <a:gd name="T99" fmla="*/ 711 h 853"/>
                <a:gd name="T100" fmla="*/ 620 w 854"/>
                <a:gd name="T101" fmla="*/ 709 h 853"/>
                <a:gd name="T102" fmla="*/ 711 w 854"/>
                <a:gd name="T103" fmla="*/ 619 h 853"/>
                <a:gd name="T104" fmla="*/ 712 w 854"/>
                <a:gd name="T105" fmla="*/ 620 h 853"/>
                <a:gd name="T106" fmla="*/ 804 w 854"/>
                <a:gd name="T107" fmla="*/ 640 h 853"/>
                <a:gd name="T108" fmla="*/ 825 w 854"/>
                <a:gd name="T109" fmla="*/ 627 h 853"/>
                <a:gd name="T110" fmla="*/ 850 w 854"/>
                <a:gd name="T111" fmla="*/ 566 h 853"/>
                <a:gd name="T112" fmla="*/ 844 w 854"/>
                <a:gd name="T113" fmla="*/ 542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54" h="853">
                  <a:moveTo>
                    <a:pt x="844" y="542"/>
                  </a:moveTo>
                  <a:cubicBezTo>
                    <a:pt x="766" y="492"/>
                    <a:pt x="766" y="492"/>
                    <a:pt x="766" y="492"/>
                  </a:cubicBezTo>
                  <a:cubicBezTo>
                    <a:pt x="774" y="449"/>
                    <a:pt x="775" y="405"/>
                    <a:pt x="767" y="361"/>
                  </a:cubicBezTo>
                  <a:cubicBezTo>
                    <a:pt x="843" y="312"/>
                    <a:pt x="843" y="312"/>
                    <a:pt x="843" y="312"/>
                  </a:cubicBezTo>
                  <a:cubicBezTo>
                    <a:pt x="850" y="308"/>
                    <a:pt x="852" y="297"/>
                    <a:pt x="848" y="288"/>
                  </a:cubicBezTo>
                  <a:cubicBezTo>
                    <a:pt x="823" y="227"/>
                    <a:pt x="823" y="227"/>
                    <a:pt x="823" y="227"/>
                  </a:cubicBezTo>
                  <a:cubicBezTo>
                    <a:pt x="819" y="218"/>
                    <a:pt x="810" y="212"/>
                    <a:pt x="802" y="214"/>
                  </a:cubicBezTo>
                  <a:cubicBezTo>
                    <a:pt x="714" y="234"/>
                    <a:pt x="714" y="234"/>
                    <a:pt x="714" y="234"/>
                  </a:cubicBezTo>
                  <a:cubicBezTo>
                    <a:pt x="689" y="196"/>
                    <a:pt x="657" y="164"/>
                    <a:pt x="621" y="139"/>
                  </a:cubicBezTo>
                  <a:cubicBezTo>
                    <a:pt x="641" y="51"/>
                    <a:pt x="641" y="51"/>
                    <a:pt x="641" y="51"/>
                  </a:cubicBezTo>
                  <a:cubicBezTo>
                    <a:pt x="642" y="43"/>
                    <a:pt x="637" y="33"/>
                    <a:pt x="628" y="30"/>
                  </a:cubicBezTo>
                  <a:cubicBezTo>
                    <a:pt x="567" y="4"/>
                    <a:pt x="567" y="4"/>
                    <a:pt x="567" y="4"/>
                  </a:cubicBezTo>
                  <a:cubicBezTo>
                    <a:pt x="558" y="0"/>
                    <a:pt x="547" y="3"/>
                    <a:pt x="542" y="10"/>
                  </a:cubicBezTo>
                  <a:cubicBezTo>
                    <a:pt x="494" y="87"/>
                    <a:pt x="494" y="87"/>
                    <a:pt x="494" y="87"/>
                  </a:cubicBezTo>
                  <a:cubicBezTo>
                    <a:pt x="451" y="78"/>
                    <a:pt x="406" y="78"/>
                    <a:pt x="361" y="87"/>
                  </a:cubicBezTo>
                  <a:cubicBezTo>
                    <a:pt x="312" y="10"/>
                    <a:pt x="312" y="10"/>
                    <a:pt x="312" y="10"/>
                  </a:cubicBezTo>
                  <a:cubicBezTo>
                    <a:pt x="308" y="3"/>
                    <a:pt x="297" y="0"/>
                    <a:pt x="288" y="4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18" y="33"/>
                    <a:pt x="212" y="43"/>
                    <a:pt x="214" y="51"/>
                  </a:cubicBezTo>
                  <a:cubicBezTo>
                    <a:pt x="234" y="141"/>
                    <a:pt x="234" y="141"/>
                    <a:pt x="234" y="141"/>
                  </a:cubicBezTo>
                  <a:cubicBezTo>
                    <a:pt x="197" y="166"/>
                    <a:pt x="166" y="198"/>
                    <a:pt x="142" y="234"/>
                  </a:cubicBezTo>
                  <a:cubicBezTo>
                    <a:pt x="51" y="214"/>
                    <a:pt x="51" y="214"/>
                    <a:pt x="51" y="214"/>
                  </a:cubicBezTo>
                  <a:cubicBezTo>
                    <a:pt x="43" y="212"/>
                    <a:pt x="34" y="218"/>
                    <a:pt x="30" y="227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" y="297"/>
                    <a:pt x="4" y="308"/>
                    <a:pt x="11" y="312"/>
                  </a:cubicBezTo>
                  <a:cubicBezTo>
                    <a:pt x="90" y="362"/>
                    <a:pt x="90" y="362"/>
                    <a:pt x="90" y="362"/>
                  </a:cubicBezTo>
                  <a:cubicBezTo>
                    <a:pt x="90" y="363"/>
                    <a:pt x="91" y="363"/>
                    <a:pt x="91" y="363"/>
                  </a:cubicBezTo>
                  <a:cubicBezTo>
                    <a:pt x="83" y="404"/>
                    <a:pt x="83" y="448"/>
                    <a:pt x="92" y="491"/>
                  </a:cubicBezTo>
                  <a:cubicBezTo>
                    <a:pt x="91" y="491"/>
                    <a:pt x="91" y="491"/>
                    <a:pt x="90" y="492"/>
                  </a:cubicBezTo>
                  <a:cubicBezTo>
                    <a:pt x="10" y="542"/>
                    <a:pt x="10" y="542"/>
                    <a:pt x="10" y="542"/>
                  </a:cubicBezTo>
                  <a:cubicBezTo>
                    <a:pt x="3" y="547"/>
                    <a:pt x="0" y="558"/>
                    <a:pt x="4" y="567"/>
                  </a:cubicBezTo>
                  <a:cubicBezTo>
                    <a:pt x="29" y="628"/>
                    <a:pt x="29" y="628"/>
                    <a:pt x="29" y="628"/>
                  </a:cubicBezTo>
                  <a:cubicBezTo>
                    <a:pt x="33" y="637"/>
                    <a:pt x="43" y="643"/>
                    <a:pt x="51" y="641"/>
                  </a:cubicBezTo>
                  <a:cubicBezTo>
                    <a:pt x="143" y="620"/>
                    <a:pt x="143" y="620"/>
                    <a:pt x="143" y="620"/>
                  </a:cubicBezTo>
                  <a:cubicBezTo>
                    <a:pt x="144" y="620"/>
                    <a:pt x="145" y="619"/>
                    <a:pt x="146" y="619"/>
                  </a:cubicBezTo>
                  <a:cubicBezTo>
                    <a:pt x="170" y="655"/>
                    <a:pt x="201" y="685"/>
                    <a:pt x="236" y="708"/>
                  </a:cubicBezTo>
                  <a:cubicBezTo>
                    <a:pt x="235" y="709"/>
                    <a:pt x="235" y="710"/>
                    <a:pt x="235" y="711"/>
                  </a:cubicBezTo>
                  <a:cubicBezTo>
                    <a:pt x="214" y="803"/>
                    <a:pt x="214" y="803"/>
                    <a:pt x="214" y="803"/>
                  </a:cubicBezTo>
                  <a:cubicBezTo>
                    <a:pt x="213" y="811"/>
                    <a:pt x="218" y="820"/>
                    <a:pt x="227" y="824"/>
                  </a:cubicBezTo>
                  <a:cubicBezTo>
                    <a:pt x="289" y="849"/>
                    <a:pt x="289" y="849"/>
                    <a:pt x="289" y="849"/>
                  </a:cubicBezTo>
                  <a:cubicBezTo>
                    <a:pt x="298" y="853"/>
                    <a:pt x="308" y="851"/>
                    <a:pt x="313" y="844"/>
                  </a:cubicBezTo>
                  <a:cubicBezTo>
                    <a:pt x="363" y="764"/>
                    <a:pt x="363" y="764"/>
                    <a:pt x="363" y="764"/>
                  </a:cubicBezTo>
                  <a:cubicBezTo>
                    <a:pt x="364" y="763"/>
                    <a:pt x="364" y="762"/>
                    <a:pt x="364" y="762"/>
                  </a:cubicBezTo>
                  <a:cubicBezTo>
                    <a:pt x="406" y="769"/>
                    <a:pt x="448" y="770"/>
                    <a:pt x="491" y="762"/>
                  </a:cubicBezTo>
                  <a:cubicBezTo>
                    <a:pt x="491" y="763"/>
                    <a:pt x="492" y="763"/>
                    <a:pt x="492" y="764"/>
                  </a:cubicBezTo>
                  <a:cubicBezTo>
                    <a:pt x="542" y="843"/>
                    <a:pt x="542" y="843"/>
                    <a:pt x="542" y="843"/>
                  </a:cubicBezTo>
                  <a:cubicBezTo>
                    <a:pt x="547" y="850"/>
                    <a:pt x="557" y="852"/>
                    <a:pt x="566" y="848"/>
                  </a:cubicBezTo>
                  <a:cubicBezTo>
                    <a:pt x="627" y="823"/>
                    <a:pt x="627" y="823"/>
                    <a:pt x="627" y="823"/>
                  </a:cubicBezTo>
                  <a:cubicBezTo>
                    <a:pt x="636" y="819"/>
                    <a:pt x="642" y="810"/>
                    <a:pt x="641" y="802"/>
                  </a:cubicBezTo>
                  <a:cubicBezTo>
                    <a:pt x="620" y="711"/>
                    <a:pt x="620" y="711"/>
                    <a:pt x="620" y="711"/>
                  </a:cubicBezTo>
                  <a:cubicBezTo>
                    <a:pt x="620" y="710"/>
                    <a:pt x="620" y="710"/>
                    <a:pt x="620" y="709"/>
                  </a:cubicBezTo>
                  <a:cubicBezTo>
                    <a:pt x="656" y="685"/>
                    <a:pt x="687" y="654"/>
                    <a:pt x="711" y="619"/>
                  </a:cubicBezTo>
                  <a:cubicBezTo>
                    <a:pt x="711" y="619"/>
                    <a:pt x="712" y="620"/>
                    <a:pt x="712" y="620"/>
                  </a:cubicBezTo>
                  <a:cubicBezTo>
                    <a:pt x="804" y="640"/>
                    <a:pt x="804" y="640"/>
                    <a:pt x="804" y="640"/>
                  </a:cubicBezTo>
                  <a:cubicBezTo>
                    <a:pt x="812" y="642"/>
                    <a:pt x="821" y="636"/>
                    <a:pt x="825" y="627"/>
                  </a:cubicBezTo>
                  <a:cubicBezTo>
                    <a:pt x="850" y="566"/>
                    <a:pt x="850" y="566"/>
                    <a:pt x="850" y="566"/>
                  </a:cubicBezTo>
                  <a:cubicBezTo>
                    <a:pt x="854" y="557"/>
                    <a:pt x="851" y="546"/>
                    <a:pt x="844" y="54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 rot="20700949">
              <a:off x="5931601" y="2715429"/>
              <a:ext cx="2033628" cy="2036848"/>
            </a:xfrm>
            <a:custGeom>
              <a:avLst/>
              <a:gdLst>
                <a:gd name="T0" fmla="*/ 1130 w 1146"/>
                <a:gd name="T1" fmla="*/ 598 h 1147"/>
                <a:gd name="T2" fmla="*/ 1017 w 1146"/>
                <a:gd name="T3" fmla="*/ 558 h 1147"/>
                <a:gd name="T4" fmla="*/ 980 w 1146"/>
                <a:gd name="T5" fmla="*/ 393 h 1147"/>
                <a:gd name="T6" fmla="*/ 1062 w 1146"/>
                <a:gd name="T7" fmla="*/ 310 h 1147"/>
                <a:gd name="T8" fmla="*/ 1062 w 1146"/>
                <a:gd name="T9" fmla="*/ 278 h 1147"/>
                <a:gd name="T10" fmla="*/ 1012 w 1146"/>
                <a:gd name="T11" fmla="*/ 209 h 1147"/>
                <a:gd name="T12" fmla="*/ 983 w 1146"/>
                <a:gd name="T13" fmla="*/ 198 h 1147"/>
                <a:gd name="T14" fmla="*/ 877 w 1146"/>
                <a:gd name="T15" fmla="*/ 248 h 1147"/>
                <a:gd name="T16" fmla="*/ 733 w 1146"/>
                <a:gd name="T17" fmla="*/ 156 h 1147"/>
                <a:gd name="T18" fmla="*/ 732 w 1146"/>
                <a:gd name="T19" fmla="*/ 40 h 1147"/>
                <a:gd name="T20" fmla="*/ 710 w 1146"/>
                <a:gd name="T21" fmla="*/ 16 h 1147"/>
                <a:gd name="T22" fmla="*/ 626 w 1146"/>
                <a:gd name="T23" fmla="*/ 2 h 1147"/>
                <a:gd name="T24" fmla="*/ 597 w 1146"/>
                <a:gd name="T25" fmla="*/ 17 h 1147"/>
                <a:gd name="T26" fmla="*/ 558 w 1146"/>
                <a:gd name="T27" fmla="*/ 127 h 1147"/>
                <a:gd name="T28" fmla="*/ 391 w 1146"/>
                <a:gd name="T29" fmla="*/ 166 h 1147"/>
                <a:gd name="T30" fmla="*/ 308 w 1146"/>
                <a:gd name="T31" fmla="*/ 83 h 1147"/>
                <a:gd name="T32" fmla="*/ 275 w 1146"/>
                <a:gd name="T33" fmla="*/ 82 h 1147"/>
                <a:gd name="T34" fmla="*/ 206 w 1146"/>
                <a:gd name="T35" fmla="*/ 132 h 1147"/>
                <a:gd name="T36" fmla="*/ 196 w 1146"/>
                <a:gd name="T37" fmla="*/ 163 h 1147"/>
                <a:gd name="T38" fmla="*/ 247 w 1146"/>
                <a:gd name="T39" fmla="*/ 270 h 1147"/>
                <a:gd name="T40" fmla="*/ 159 w 1146"/>
                <a:gd name="T41" fmla="*/ 414 h 1147"/>
                <a:gd name="T42" fmla="*/ 39 w 1146"/>
                <a:gd name="T43" fmla="*/ 414 h 1147"/>
                <a:gd name="T44" fmla="*/ 16 w 1146"/>
                <a:gd name="T45" fmla="*/ 437 h 1147"/>
                <a:gd name="T46" fmla="*/ 2 w 1146"/>
                <a:gd name="T47" fmla="*/ 521 h 1147"/>
                <a:gd name="T48" fmla="*/ 16 w 1146"/>
                <a:gd name="T49" fmla="*/ 550 h 1147"/>
                <a:gd name="T50" fmla="*/ 130 w 1146"/>
                <a:gd name="T51" fmla="*/ 590 h 1147"/>
                <a:gd name="T52" fmla="*/ 131 w 1146"/>
                <a:gd name="T53" fmla="*/ 590 h 1147"/>
                <a:gd name="T54" fmla="*/ 169 w 1146"/>
                <a:gd name="T55" fmla="*/ 751 h 1147"/>
                <a:gd name="T56" fmla="*/ 168 w 1146"/>
                <a:gd name="T57" fmla="*/ 753 h 1147"/>
                <a:gd name="T58" fmla="*/ 82 w 1146"/>
                <a:gd name="T59" fmla="*/ 839 h 1147"/>
                <a:gd name="T60" fmla="*/ 81 w 1146"/>
                <a:gd name="T61" fmla="*/ 872 h 1147"/>
                <a:gd name="T62" fmla="*/ 131 w 1146"/>
                <a:gd name="T63" fmla="*/ 941 h 1147"/>
                <a:gd name="T64" fmla="*/ 161 w 1146"/>
                <a:gd name="T65" fmla="*/ 951 h 1147"/>
                <a:gd name="T66" fmla="*/ 271 w 1146"/>
                <a:gd name="T67" fmla="*/ 898 h 1147"/>
                <a:gd name="T68" fmla="*/ 274 w 1146"/>
                <a:gd name="T69" fmla="*/ 897 h 1147"/>
                <a:gd name="T70" fmla="*/ 413 w 1146"/>
                <a:gd name="T71" fmla="*/ 983 h 1147"/>
                <a:gd name="T72" fmla="*/ 413 w 1146"/>
                <a:gd name="T73" fmla="*/ 987 h 1147"/>
                <a:gd name="T74" fmla="*/ 414 w 1146"/>
                <a:gd name="T75" fmla="*/ 1108 h 1147"/>
                <a:gd name="T76" fmla="*/ 436 w 1146"/>
                <a:gd name="T77" fmla="*/ 1131 h 1147"/>
                <a:gd name="T78" fmla="*/ 520 w 1146"/>
                <a:gd name="T79" fmla="*/ 1145 h 1147"/>
                <a:gd name="T80" fmla="*/ 549 w 1146"/>
                <a:gd name="T81" fmla="*/ 1131 h 1147"/>
                <a:gd name="T82" fmla="*/ 589 w 1146"/>
                <a:gd name="T83" fmla="*/ 1016 h 1147"/>
                <a:gd name="T84" fmla="*/ 590 w 1146"/>
                <a:gd name="T85" fmla="*/ 1013 h 1147"/>
                <a:gd name="T86" fmla="*/ 749 w 1146"/>
                <a:gd name="T87" fmla="*/ 977 h 1147"/>
                <a:gd name="T88" fmla="*/ 752 w 1146"/>
                <a:gd name="T89" fmla="*/ 979 h 1147"/>
                <a:gd name="T90" fmla="*/ 837 w 1146"/>
                <a:gd name="T91" fmla="*/ 1064 h 1147"/>
                <a:gd name="T92" fmla="*/ 869 w 1146"/>
                <a:gd name="T93" fmla="*/ 1063 h 1147"/>
                <a:gd name="T94" fmla="*/ 938 w 1146"/>
                <a:gd name="T95" fmla="*/ 1014 h 1147"/>
                <a:gd name="T96" fmla="*/ 949 w 1146"/>
                <a:gd name="T97" fmla="*/ 984 h 1147"/>
                <a:gd name="T98" fmla="*/ 897 w 1146"/>
                <a:gd name="T99" fmla="*/ 875 h 1147"/>
                <a:gd name="T100" fmla="*/ 896 w 1146"/>
                <a:gd name="T101" fmla="*/ 873 h 1147"/>
                <a:gd name="T102" fmla="*/ 985 w 1146"/>
                <a:gd name="T103" fmla="*/ 734 h 1147"/>
                <a:gd name="T104" fmla="*/ 986 w 1146"/>
                <a:gd name="T105" fmla="*/ 734 h 1147"/>
                <a:gd name="T106" fmla="*/ 1107 w 1146"/>
                <a:gd name="T107" fmla="*/ 733 h 1147"/>
                <a:gd name="T108" fmla="*/ 1130 w 1146"/>
                <a:gd name="T109" fmla="*/ 711 h 1147"/>
                <a:gd name="T110" fmla="*/ 1144 w 1146"/>
                <a:gd name="T111" fmla="*/ 626 h 1147"/>
                <a:gd name="T112" fmla="*/ 1130 w 1146"/>
                <a:gd name="T113" fmla="*/ 59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46" h="1147">
                  <a:moveTo>
                    <a:pt x="1130" y="598"/>
                  </a:moveTo>
                  <a:cubicBezTo>
                    <a:pt x="1017" y="558"/>
                    <a:pt x="1017" y="558"/>
                    <a:pt x="1017" y="558"/>
                  </a:cubicBezTo>
                  <a:cubicBezTo>
                    <a:pt x="1015" y="502"/>
                    <a:pt x="1003" y="446"/>
                    <a:pt x="980" y="393"/>
                  </a:cubicBezTo>
                  <a:cubicBezTo>
                    <a:pt x="1062" y="310"/>
                    <a:pt x="1062" y="310"/>
                    <a:pt x="1062" y="310"/>
                  </a:cubicBezTo>
                  <a:cubicBezTo>
                    <a:pt x="1070" y="302"/>
                    <a:pt x="1069" y="288"/>
                    <a:pt x="1062" y="278"/>
                  </a:cubicBezTo>
                  <a:cubicBezTo>
                    <a:pt x="1012" y="209"/>
                    <a:pt x="1012" y="209"/>
                    <a:pt x="1012" y="209"/>
                  </a:cubicBezTo>
                  <a:cubicBezTo>
                    <a:pt x="1005" y="198"/>
                    <a:pt x="992" y="193"/>
                    <a:pt x="983" y="198"/>
                  </a:cubicBezTo>
                  <a:cubicBezTo>
                    <a:pt x="877" y="248"/>
                    <a:pt x="877" y="248"/>
                    <a:pt x="877" y="248"/>
                  </a:cubicBezTo>
                  <a:cubicBezTo>
                    <a:pt x="835" y="208"/>
                    <a:pt x="786" y="177"/>
                    <a:pt x="733" y="156"/>
                  </a:cubicBezTo>
                  <a:cubicBezTo>
                    <a:pt x="732" y="40"/>
                    <a:pt x="732" y="40"/>
                    <a:pt x="732" y="40"/>
                  </a:cubicBezTo>
                  <a:cubicBezTo>
                    <a:pt x="732" y="29"/>
                    <a:pt x="722" y="19"/>
                    <a:pt x="710" y="16"/>
                  </a:cubicBezTo>
                  <a:cubicBezTo>
                    <a:pt x="626" y="2"/>
                    <a:pt x="626" y="2"/>
                    <a:pt x="626" y="2"/>
                  </a:cubicBezTo>
                  <a:cubicBezTo>
                    <a:pt x="613" y="0"/>
                    <a:pt x="601" y="7"/>
                    <a:pt x="597" y="17"/>
                  </a:cubicBezTo>
                  <a:cubicBezTo>
                    <a:pt x="558" y="127"/>
                    <a:pt x="558" y="127"/>
                    <a:pt x="558" y="127"/>
                  </a:cubicBezTo>
                  <a:cubicBezTo>
                    <a:pt x="502" y="129"/>
                    <a:pt x="445" y="142"/>
                    <a:pt x="391" y="166"/>
                  </a:cubicBezTo>
                  <a:cubicBezTo>
                    <a:pt x="308" y="83"/>
                    <a:pt x="308" y="83"/>
                    <a:pt x="308" y="83"/>
                  </a:cubicBezTo>
                  <a:cubicBezTo>
                    <a:pt x="300" y="76"/>
                    <a:pt x="286" y="75"/>
                    <a:pt x="275" y="8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96" y="139"/>
                    <a:pt x="191" y="153"/>
                    <a:pt x="196" y="163"/>
                  </a:cubicBezTo>
                  <a:cubicBezTo>
                    <a:pt x="247" y="270"/>
                    <a:pt x="247" y="270"/>
                    <a:pt x="247" y="270"/>
                  </a:cubicBezTo>
                  <a:cubicBezTo>
                    <a:pt x="208" y="312"/>
                    <a:pt x="179" y="361"/>
                    <a:pt x="159" y="414"/>
                  </a:cubicBezTo>
                  <a:cubicBezTo>
                    <a:pt x="39" y="414"/>
                    <a:pt x="39" y="414"/>
                    <a:pt x="39" y="414"/>
                  </a:cubicBezTo>
                  <a:cubicBezTo>
                    <a:pt x="28" y="414"/>
                    <a:pt x="18" y="424"/>
                    <a:pt x="16" y="437"/>
                  </a:cubicBezTo>
                  <a:cubicBezTo>
                    <a:pt x="2" y="521"/>
                    <a:pt x="2" y="521"/>
                    <a:pt x="2" y="521"/>
                  </a:cubicBezTo>
                  <a:cubicBezTo>
                    <a:pt x="0" y="533"/>
                    <a:pt x="6" y="546"/>
                    <a:pt x="16" y="550"/>
                  </a:cubicBezTo>
                  <a:cubicBezTo>
                    <a:pt x="130" y="590"/>
                    <a:pt x="130" y="590"/>
                    <a:pt x="130" y="590"/>
                  </a:cubicBezTo>
                  <a:cubicBezTo>
                    <a:pt x="131" y="590"/>
                    <a:pt x="131" y="590"/>
                    <a:pt x="131" y="590"/>
                  </a:cubicBezTo>
                  <a:cubicBezTo>
                    <a:pt x="133" y="645"/>
                    <a:pt x="146" y="699"/>
                    <a:pt x="169" y="751"/>
                  </a:cubicBezTo>
                  <a:cubicBezTo>
                    <a:pt x="169" y="752"/>
                    <a:pt x="168" y="752"/>
                    <a:pt x="168" y="753"/>
                  </a:cubicBezTo>
                  <a:cubicBezTo>
                    <a:pt x="82" y="839"/>
                    <a:pt x="82" y="839"/>
                    <a:pt x="82" y="839"/>
                  </a:cubicBezTo>
                  <a:cubicBezTo>
                    <a:pt x="74" y="847"/>
                    <a:pt x="74" y="861"/>
                    <a:pt x="81" y="872"/>
                  </a:cubicBezTo>
                  <a:cubicBezTo>
                    <a:pt x="131" y="941"/>
                    <a:pt x="131" y="941"/>
                    <a:pt x="131" y="941"/>
                  </a:cubicBezTo>
                  <a:cubicBezTo>
                    <a:pt x="138" y="951"/>
                    <a:pt x="152" y="956"/>
                    <a:pt x="161" y="951"/>
                  </a:cubicBezTo>
                  <a:cubicBezTo>
                    <a:pt x="271" y="898"/>
                    <a:pt x="271" y="898"/>
                    <a:pt x="271" y="898"/>
                  </a:cubicBezTo>
                  <a:cubicBezTo>
                    <a:pt x="272" y="898"/>
                    <a:pt x="273" y="897"/>
                    <a:pt x="274" y="897"/>
                  </a:cubicBezTo>
                  <a:cubicBezTo>
                    <a:pt x="315" y="934"/>
                    <a:pt x="363" y="963"/>
                    <a:pt x="413" y="983"/>
                  </a:cubicBezTo>
                  <a:cubicBezTo>
                    <a:pt x="413" y="984"/>
                    <a:pt x="413" y="985"/>
                    <a:pt x="413" y="987"/>
                  </a:cubicBezTo>
                  <a:cubicBezTo>
                    <a:pt x="414" y="1108"/>
                    <a:pt x="414" y="1108"/>
                    <a:pt x="414" y="1108"/>
                  </a:cubicBezTo>
                  <a:cubicBezTo>
                    <a:pt x="414" y="1119"/>
                    <a:pt x="424" y="1129"/>
                    <a:pt x="436" y="1131"/>
                  </a:cubicBezTo>
                  <a:cubicBezTo>
                    <a:pt x="520" y="1145"/>
                    <a:pt x="520" y="1145"/>
                    <a:pt x="520" y="1145"/>
                  </a:cubicBezTo>
                  <a:cubicBezTo>
                    <a:pt x="533" y="1147"/>
                    <a:pt x="545" y="1141"/>
                    <a:pt x="549" y="1131"/>
                  </a:cubicBezTo>
                  <a:cubicBezTo>
                    <a:pt x="589" y="1016"/>
                    <a:pt x="589" y="1016"/>
                    <a:pt x="589" y="1016"/>
                  </a:cubicBezTo>
                  <a:cubicBezTo>
                    <a:pt x="590" y="1015"/>
                    <a:pt x="590" y="1014"/>
                    <a:pt x="590" y="1013"/>
                  </a:cubicBezTo>
                  <a:cubicBezTo>
                    <a:pt x="644" y="1011"/>
                    <a:pt x="698" y="999"/>
                    <a:pt x="749" y="977"/>
                  </a:cubicBezTo>
                  <a:cubicBezTo>
                    <a:pt x="750" y="977"/>
                    <a:pt x="751" y="978"/>
                    <a:pt x="752" y="979"/>
                  </a:cubicBezTo>
                  <a:cubicBezTo>
                    <a:pt x="837" y="1064"/>
                    <a:pt x="837" y="1064"/>
                    <a:pt x="837" y="1064"/>
                  </a:cubicBezTo>
                  <a:cubicBezTo>
                    <a:pt x="845" y="1071"/>
                    <a:pt x="859" y="1070"/>
                    <a:pt x="869" y="1063"/>
                  </a:cubicBezTo>
                  <a:cubicBezTo>
                    <a:pt x="938" y="1014"/>
                    <a:pt x="938" y="1014"/>
                    <a:pt x="938" y="1014"/>
                  </a:cubicBezTo>
                  <a:cubicBezTo>
                    <a:pt x="949" y="1006"/>
                    <a:pt x="954" y="994"/>
                    <a:pt x="949" y="984"/>
                  </a:cubicBezTo>
                  <a:cubicBezTo>
                    <a:pt x="897" y="875"/>
                    <a:pt x="897" y="875"/>
                    <a:pt x="897" y="875"/>
                  </a:cubicBezTo>
                  <a:cubicBezTo>
                    <a:pt x="897" y="874"/>
                    <a:pt x="897" y="874"/>
                    <a:pt x="896" y="873"/>
                  </a:cubicBezTo>
                  <a:cubicBezTo>
                    <a:pt x="935" y="832"/>
                    <a:pt x="965" y="785"/>
                    <a:pt x="985" y="734"/>
                  </a:cubicBezTo>
                  <a:cubicBezTo>
                    <a:pt x="985" y="734"/>
                    <a:pt x="986" y="734"/>
                    <a:pt x="986" y="734"/>
                  </a:cubicBezTo>
                  <a:cubicBezTo>
                    <a:pt x="1107" y="733"/>
                    <a:pt x="1107" y="733"/>
                    <a:pt x="1107" y="733"/>
                  </a:cubicBezTo>
                  <a:cubicBezTo>
                    <a:pt x="1118" y="733"/>
                    <a:pt x="1128" y="723"/>
                    <a:pt x="1130" y="711"/>
                  </a:cubicBezTo>
                  <a:cubicBezTo>
                    <a:pt x="1144" y="626"/>
                    <a:pt x="1144" y="626"/>
                    <a:pt x="1144" y="626"/>
                  </a:cubicBezTo>
                  <a:cubicBezTo>
                    <a:pt x="1146" y="614"/>
                    <a:pt x="1140" y="601"/>
                    <a:pt x="1130" y="5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8731779" y="3075420"/>
            <a:ext cx="2709428" cy="12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学生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-&gt;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工作人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从学生向社会人转变、有责任有担当 想要干出个成绩</a:t>
            </a:r>
          </a:p>
        </p:txBody>
      </p:sp>
      <p:sp>
        <p:nvSpPr>
          <p:cNvPr id="20" name="矩形 19"/>
          <p:cNvSpPr/>
          <p:nvPr/>
        </p:nvSpPr>
        <p:spPr>
          <a:xfrm>
            <a:off x="1258006" y="4708573"/>
            <a:ext cx="3195918" cy="89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制药萌新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-&gt;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制药人</a:t>
            </a: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学会熟练操作设备 得到前辈认可</a:t>
            </a:r>
          </a:p>
        </p:txBody>
      </p:sp>
      <p:sp>
        <p:nvSpPr>
          <p:cNvPr id="3" name="矩形 2"/>
          <p:cNvSpPr/>
          <p:nvPr/>
        </p:nvSpPr>
        <p:spPr>
          <a:xfrm>
            <a:off x="4453924" y="254571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工作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展望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86584" y="4218407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工作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技能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36371" y="325359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心态成长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53034" y="2487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cs typeface="+mn-ea"/>
                <a:sym typeface="+mn-lt"/>
              </a:rPr>
              <a:t>发展规划</a:t>
            </a: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4157681" y="1846284"/>
            <a:ext cx="3602488" cy="3613247"/>
            <a:chOff x="3177540" y="1529081"/>
            <a:chExt cx="4588776" cy="4602481"/>
          </a:xfrm>
        </p:grpSpPr>
        <p:sp>
          <p:nvSpPr>
            <p:cNvPr id="56" name="Freeform 5"/>
            <p:cNvSpPr/>
            <p:nvPr/>
          </p:nvSpPr>
          <p:spPr bwMode="auto">
            <a:xfrm rot="5400000">
              <a:off x="4232218" y="2692037"/>
              <a:ext cx="2384847" cy="4494204"/>
            </a:xfrm>
            <a:custGeom>
              <a:avLst/>
              <a:gdLst>
                <a:gd name="T0" fmla="*/ 370 w 1064"/>
                <a:gd name="T1" fmla="*/ 30 h 2005"/>
                <a:gd name="T2" fmla="*/ 182 w 1064"/>
                <a:gd name="T3" fmla="*/ 111 h 2005"/>
                <a:gd name="T4" fmla="*/ 263 w 1064"/>
                <a:gd name="T5" fmla="*/ 300 h 2005"/>
                <a:gd name="T6" fmla="*/ 756 w 1064"/>
                <a:gd name="T7" fmla="*/ 1014 h 2005"/>
                <a:gd name="T8" fmla="*/ 489 w 1064"/>
                <a:gd name="T9" fmla="*/ 1541 h 2005"/>
                <a:gd name="T10" fmla="*/ 448 w 1064"/>
                <a:gd name="T11" fmla="*/ 1391 h 2005"/>
                <a:gd name="T12" fmla="*/ 0 w 1064"/>
                <a:gd name="T13" fmla="*/ 1844 h 2005"/>
                <a:gd name="T14" fmla="*/ 616 w 1064"/>
                <a:gd name="T15" fmla="*/ 2005 h 2005"/>
                <a:gd name="T16" fmla="*/ 570 w 1064"/>
                <a:gd name="T17" fmla="*/ 1838 h 2005"/>
                <a:gd name="T18" fmla="*/ 1046 w 1064"/>
                <a:gd name="T19" fmla="*/ 1027 h 2005"/>
                <a:gd name="T20" fmla="*/ 370 w 1064"/>
                <a:gd name="T21" fmla="*/ 30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4" h="2005">
                  <a:moveTo>
                    <a:pt x="370" y="30"/>
                  </a:moveTo>
                  <a:cubicBezTo>
                    <a:pt x="296" y="0"/>
                    <a:pt x="212" y="36"/>
                    <a:pt x="182" y="111"/>
                  </a:cubicBezTo>
                  <a:cubicBezTo>
                    <a:pt x="152" y="185"/>
                    <a:pt x="188" y="270"/>
                    <a:pt x="263" y="300"/>
                  </a:cubicBezTo>
                  <a:cubicBezTo>
                    <a:pt x="519" y="402"/>
                    <a:pt x="771" y="680"/>
                    <a:pt x="756" y="1014"/>
                  </a:cubicBezTo>
                  <a:cubicBezTo>
                    <a:pt x="746" y="1224"/>
                    <a:pt x="648" y="1413"/>
                    <a:pt x="489" y="1541"/>
                  </a:cubicBezTo>
                  <a:cubicBezTo>
                    <a:pt x="448" y="1391"/>
                    <a:pt x="448" y="1391"/>
                    <a:pt x="448" y="1391"/>
                  </a:cubicBezTo>
                  <a:cubicBezTo>
                    <a:pt x="0" y="1844"/>
                    <a:pt x="0" y="1844"/>
                    <a:pt x="0" y="1844"/>
                  </a:cubicBezTo>
                  <a:cubicBezTo>
                    <a:pt x="616" y="2005"/>
                    <a:pt x="616" y="2005"/>
                    <a:pt x="616" y="2005"/>
                  </a:cubicBezTo>
                  <a:cubicBezTo>
                    <a:pt x="570" y="1838"/>
                    <a:pt x="570" y="1838"/>
                    <a:pt x="570" y="1838"/>
                  </a:cubicBezTo>
                  <a:cubicBezTo>
                    <a:pt x="850" y="1664"/>
                    <a:pt x="1031" y="1359"/>
                    <a:pt x="1046" y="1027"/>
                  </a:cubicBezTo>
                  <a:cubicBezTo>
                    <a:pt x="1064" y="613"/>
                    <a:pt x="780" y="194"/>
                    <a:pt x="370" y="3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7" name="Freeform 6"/>
            <p:cNvSpPr/>
            <p:nvPr/>
          </p:nvSpPr>
          <p:spPr bwMode="auto">
            <a:xfrm rot="5400000">
              <a:off x="4350776" y="506612"/>
              <a:ext cx="2393071" cy="4438009"/>
            </a:xfrm>
            <a:custGeom>
              <a:avLst/>
              <a:gdLst>
                <a:gd name="T0" fmla="*/ 783 w 1067"/>
                <a:gd name="T1" fmla="*/ 1699 h 1980"/>
                <a:gd name="T2" fmla="*/ 310 w 1067"/>
                <a:gd name="T3" fmla="*/ 991 h 1980"/>
                <a:gd name="T4" fmla="*/ 578 w 1067"/>
                <a:gd name="T5" fmla="*/ 464 h 1980"/>
                <a:gd name="T6" fmla="*/ 619 w 1067"/>
                <a:gd name="T7" fmla="*/ 614 h 1980"/>
                <a:gd name="T8" fmla="*/ 1067 w 1067"/>
                <a:gd name="T9" fmla="*/ 161 h 1980"/>
                <a:gd name="T10" fmla="*/ 451 w 1067"/>
                <a:gd name="T11" fmla="*/ 0 h 1980"/>
                <a:gd name="T12" fmla="*/ 496 w 1067"/>
                <a:gd name="T13" fmla="*/ 167 h 1980"/>
                <a:gd name="T14" fmla="*/ 20 w 1067"/>
                <a:gd name="T15" fmla="*/ 978 h 1980"/>
                <a:gd name="T16" fmla="*/ 685 w 1067"/>
                <a:gd name="T17" fmla="*/ 1972 h 1980"/>
                <a:gd name="T18" fmla="*/ 734 w 1067"/>
                <a:gd name="T19" fmla="*/ 1980 h 1980"/>
                <a:gd name="T20" fmla="*/ 871 w 1067"/>
                <a:gd name="T21" fmla="*/ 1885 h 1980"/>
                <a:gd name="T22" fmla="*/ 783 w 1067"/>
                <a:gd name="T23" fmla="*/ 1699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7" h="1980">
                  <a:moveTo>
                    <a:pt x="783" y="1699"/>
                  </a:moveTo>
                  <a:cubicBezTo>
                    <a:pt x="486" y="1591"/>
                    <a:pt x="296" y="1307"/>
                    <a:pt x="310" y="991"/>
                  </a:cubicBezTo>
                  <a:cubicBezTo>
                    <a:pt x="320" y="781"/>
                    <a:pt x="418" y="592"/>
                    <a:pt x="578" y="464"/>
                  </a:cubicBezTo>
                  <a:cubicBezTo>
                    <a:pt x="619" y="614"/>
                    <a:pt x="619" y="614"/>
                    <a:pt x="619" y="614"/>
                  </a:cubicBezTo>
                  <a:cubicBezTo>
                    <a:pt x="1067" y="161"/>
                    <a:pt x="1067" y="161"/>
                    <a:pt x="1067" y="161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96" y="167"/>
                    <a:pt x="496" y="167"/>
                    <a:pt x="496" y="167"/>
                  </a:cubicBezTo>
                  <a:cubicBezTo>
                    <a:pt x="216" y="341"/>
                    <a:pt x="36" y="646"/>
                    <a:pt x="20" y="978"/>
                  </a:cubicBezTo>
                  <a:cubicBezTo>
                    <a:pt x="0" y="1422"/>
                    <a:pt x="267" y="1821"/>
                    <a:pt x="685" y="1972"/>
                  </a:cubicBezTo>
                  <a:cubicBezTo>
                    <a:pt x="701" y="1978"/>
                    <a:pt x="718" y="1980"/>
                    <a:pt x="734" y="1980"/>
                  </a:cubicBezTo>
                  <a:cubicBezTo>
                    <a:pt x="794" y="1980"/>
                    <a:pt x="849" y="1944"/>
                    <a:pt x="871" y="1885"/>
                  </a:cubicBezTo>
                  <a:cubicBezTo>
                    <a:pt x="898" y="1809"/>
                    <a:pt x="859" y="1726"/>
                    <a:pt x="783" y="169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1024324" y="2279758"/>
            <a:ext cx="2999266" cy="1850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zh-CN" sz="2400" dirty="0"/>
              <a:t>发现不足、及时弥补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工作当中发现自己的不足，就可以直接来弥补，我想在岗位上能够尽快适应，并且真的把他做好，做精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387752" y="2369820"/>
            <a:ext cx="384810" cy="384810"/>
            <a:chOff x="4387752" y="2369820"/>
            <a:chExt cx="384810" cy="384810"/>
          </a:xfrm>
        </p:grpSpPr>
        <p:sp>
          <p:nvSpPr>
            <p:cNvPr id="3" name="椭圆 2"/>
            <p:cNvSpPr/>
            <p:nvPr/>
          </p:nvSpPr>
          <p:spPr>
            <a:xfrm>
              <a:off x="4387752" y="2369820"/>
              <a:ext cx="384810" cy="38481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十字形 3"/>
            <p:cNvSpPr/>
            <p:nvPr/>
          </p:nvSpPr>
          <p:spPr>
            <a:xfrm>
              <a:off x="4471572" y="2453640"/>
              <a:ext cx="222348" cy="222348"/>
            </a:xfrm>
            <a:prstGeom prst="plus">
              <a:avLst>
                <a:gd name="adj" fmla="val 41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576849" y="4604483"/>
            <a:ext cx="3894723" cy="89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zh-CN" sz="2400" dirty="0"/>
              <a:t>做好当前的工作</a:t>
            </a:r>
            <a:r>
              <a:rPr lang="zh-CN" altLang="en-US" sz="2400" dirty="0"/>
              <a:t>，</a:t>
            </a:r>
            <a:r>
              <a:rPr lang="zh-CN" altLang="zh-CN" sz="2400" dirty="0"/>
              <a:t>积累经验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勤奋努力，活做的多了解的就多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4387752" y="4468783"/>
            <a:ext cx="384810" cy="384810"/>
            <a:chOff x="4387752" y="2369820"/>
            <a:chExt cx="384810" cy="384810"/>
          </a:xfrm>
        </p:grpSpPr>
        <p:sp>
          <p:nvSpPr>
            <p:cNvPr id="79" name="椭圆 78"/>
            <p:cNvSpPr/>
            <p:nvPr/>
          </p:nvSpPr>
          <p:spPr>
            <a:xfrm>
              <a:off x="4387752" y="2369820"/>
              <a:ext cx="384810" cy="38481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十字形 90"/>
            <p:cNvSpPr/>
            <p:nvPr/>
          </p:nvSpPr>
          <p:spPr>
            <a:xfrm>
              <a:off x="4471572" y="2453640"/>
              <a:ext cx="222348" cy="222348"/>
            </a:xfrm>
            <a:prstGeom prst="plus">
              <a:avLst>
                <a:gd name="adj" fmla="val 41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7848306" y="2149690"/>
            <a:ext cx="4054179" cy="232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结合实践与书本，深入学习产品知识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/>
              <a:t>具备更全面的药品知识为客服工作储备</a:t>
            </a:r>
          </a:p>
          <a:p>
            <a:pPr>
              <a:lnSpc>
                <a:spcPct val="130000"/>
              </a:lnSpc>
              <a:defRPr/>
            </a:pPr>
            <a:endParaRPr lang="zh-CN" altLang="en-US" sz="2400" dirty="0"/>
          </a:p>
          <a:p>
            <a:pPr>
              <a:lnSpc>
                <a:spcPct val="130000"/>
              </a:lnSpc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7138830" y="2369820"/>
            <a:ext cx="384810" cy="384810"/>
            <a:chOff x="4387752" y="2369820"/>
            <a:chExt cx="384810" cy="384810"/>
          </a:xfrm>
        </p:grpSpPr>
        <p:sp>
          <p:nvSpPr>
            <p:cNvPr id="94" name="椭圆 93"/>
            <p:cNvSpPr/>
            <p:nvPr/>
          </p:nvSpPr>
          <p:spPr>
            <a:xfrm>
              <a:off x="4387752" y="2369820"/>
              <a:ext cx="384810" cy="38481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十字形 94"/>
            <p:cNvSpPr/>
            <p:nvPr/>
          </p:nvSpPr>
          <p:spPr>
            <a:xfrm>
              <a:off x="4471572" y="2453640"/>
              <a:ext cx="222348" cy="222348"/>
            </a:xfrm>
            <a:prstGeom prst="plus">
              <a:avLst>
                <a:gd name="adj" fmla="val 41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矩形 95"/>
          <p:cNvSpPr/>
          <p:nvPr/>
        </p:nvSpPr>
        <p:spPr>
          <a:xfrm>
            <a:off x="7849368" y="4422239"/>
            <a:ext cx="299926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endParaRPr lang="zh-CN" altLang="en-US" sz="1400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7222650" y="4382523"/>
            <a:ext cx="384810" cy="384810"/>
            <a:chOff x="4387752" y="2369820"/>
            <a:chExt cx="384810" cy="384810"/>
          </a:xfrm>
        </p:grpSpPr>
        <p:sp>
          <p:nvSpPr>
            <p:cNvPr id="98" name="椭圆 97"/>
            <p:cNvSpPr/>
            <p:nvPr/>
          </p:nvSpPr>
          <p:spPr>
            <a:xfrm>
              <a:off x="4387752" y="2369820"/>
              <a:ext cx="384810" cy="38481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十字形 98"/>
            <p:cNvSpPr/>
            <p:nvPr/>
          </p:nvSpPr>
          <p:spPr>
            <a:xfrm>
              <a:off x="4471572" y="2453640"/>
              <a:ext cx="222348" cy="222348"/>
            </a:xfrm>
            <a:prstGeom prst="plus">
              <a:avLst>
                <a:gd name="adj" fmla="val 41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7849367" y="4382523"/>
            <a:ext cx="4054179" cy="137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继续提高全身素质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与领导沟通能力 处理突发问题的做法   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   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工作能力 学习能力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92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9.252441"/>
  <p:tag name="KSO_WM_UNIT_TEXTBOXSTYLE_ADJUSTTOP" val="100_6.074329"/>
  <p:tag name="KSO_WM_UNIT_TEXTBOXSTYLE_ADJUSTWIDTH" val="100_-18.45496"/>
  <p:tag name="KSO_WM_UNIT_TEXTBOXSTYLE_DECORATEINDEX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0_151*i*1"/>
  <p:tag name="KSO_WM_TEMPLATE_CATEGORY" val="mixed"/>
  <p:tag name="KSO_WM_TEMPLATE_INDEX" val="20201880"/>
  <p:tag name="KSO_WM_UNIT_LAYERLEVEL" val="1"/>
  <p:tag name="KSO_WM_TAG_VERSION" val="1.0"/>
  <p:tag name="KSO_WM_BEAUTIFY_FLAG" val="#wm#"/>
  <p:tag name="KSO_WM_UNIT_TEXTBOXSTYLE_GUID" val="{d38aee95-904a-489f-a807-13fcb203d19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NOTE" val="true"/>
  <p:tag name="NOTESHAPEID" val="4"/>
  <p:tag name="KSO_WM_UNIT_TEXTBOXSTYLE_SHAPETYPE" val="0"/>
  <p:tag name="KSO_WM_UNIT_TEXTBOXSTYLE_TEMPLATETYPE" val="4"/>
  <p:tag name="KSO_WM_UNIT_ISCONTENTSTITLE" val="0"/>
  <p:tag name="KSO_WM_UNIT_PRESET_TEXT" val="单击此处输入其他标题"/>
  <p:tag name="KSO_WM_UNIT_NOCLEAR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0_151*a*1"/>
  <p:tag name="KSO_WM_TEMPLATE_CATEGORY" val="mixed"/>
  <p:tag name="KSO_WM_TEMPLATE_INDEX" val="20201880"/>
  <p:tag name="KSO_WM_UNIT_LAYERLEVEL" val="1"/>
  <p:tag name="KSO_WM_TAG_VERSION" val="1.0"/>
  <p:tag name="KSO_WM_BEAUTIFY_FLAG" val="#wm#"/>
  <p:tag name="KSO_WM_UNIT_TEXTBOXSTYLE_GUID" val="{d38aee95-904a-489f-a807-13fcb203d19c}"/>
  <p:tag name="KSO_WM_UNIT_TEXTBOXSTYLE_TEMPLATEID" val="3133664"/>
  <p:tag name="KSO_WM_UNIT_TEXTBOXSTYLE_TYP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95634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jzwkpmk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395</Words>
  <Application>Microsoft Office PowerPoint</Application>
  <PresentationFormat>宽屏</PresentationFormat>
  <Paragraphs>100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Lato Light</vt:lpstr>
      <vt:lpstr>等线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WIN10</dc:creator>
  <cp:lastModifiedBy>WU PENG</cp:lastModifiedBy>
  <cp:revision>71</cp:revision>
  <dcterms:created xsi:type="dcterms:W3CDTF">2019-06-05T08:10:00Z</dcterms:created>
  <dcterms:modified xsi:type="dcterms:W3CDTF">2021-04-04T14:01:47Z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