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78" r:id="rId11"/>
    <p:sldId id="265" r:id="rId12"/>
    <p:sldId id="266" r:id="rId13"/>
    <p:sldId id="267" r:id="rId14"/>
    <p:sldId id="268" r:id="rId15"/>
    <p:sldId id="262" r:id="rId16"/>
    <p:sldId id="279" r:id="rId17"/>
    <p:sldId id="269" r:id="rId18"/>
    <p:sldId id="270" r:id="rId19"/>
    <p:sldId id="271" r:id="rId20"/>
    <p:sldId id="272" r:id="rId21"/>
    <p:sldId id="276" r:id="rId22"/>
    <p:sldId id="280" r:id="rId23"/>
    <p:sldId id="273" r:id="rId24"/>
    <p:sldId id="274" r:id="rId25"/>
    <p:sldId id="275" r:id="rId26"/>
    <p:sldId id="277" r:id="rId27"/>
    <p:sldId id="281" r:id="rId28"/>
    <p:sldId id="282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0023"/>
    <a:srgbClr val="25313D"/>
    <a:srgbClr val="202A34"/>
    <a:srgbClr val="B00019"/>
    <a:srgbClr val="BFBFBF"/>
    <a:srgbClr val="FFFFFF"/>
    <a:srgbClr val="171F27"/>
    <a:srgbClr val="E1E1E3"/>
    <a:srgbClr val="DACEC2"/>
    <a:srgbClr val="141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E6B9-FE48-4B6B-975C-FB54F643CFEB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C4B92-8CE3-425D-85BA-49EB15688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47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77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35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39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429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966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151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01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85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08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9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76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602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762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950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68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24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7748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8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2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36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77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1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7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06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61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4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1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06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0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47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89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68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587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91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19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7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00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24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745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4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34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82883" y="359726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4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3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01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7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011632" y="15767"/>
            <a:ext cx="7848599" cy="64638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25253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3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3DDF-7AA9-4E9C-9FEA-75EC9CA270B3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51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4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058026" y="302895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37415" y="2688608"/>
            <a:ext cx="6365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个人转正述职报告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633202" y="4119623"/>
            <a:ext cx="4557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cs typeface="+mn-ea"/>
                <a:sym typeface="+mn-lt"/>
              </a:rPr>
              <a:t>单位部门：市场部    汇报人：第一</a:t>
            </a:r>
            <a:r>
              <a:rPr lang="en-US" altLang="zh-CN" sz="2000" dirty="0">
                <a:solidFill>
                  <a:srgbClr val="FFFFFF"/>
                </a:solidFill>
                <a:cs typeface="+mn-ea"/>
                <a:sym typeface="+mn-lt"/>
              </a:rPr>
              <a:t>PPT</a:t>
            </a:r>
          </a:p>
          <a:p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6920848" y="1074168"/>
            <a:ext cx="0" cy="576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9"/>
          <p:cNvSpPr>
            <a:spLocks noEditPoints="1"/>
          </p:cNvSpPr>
          <p:nvPr/>
        </p:nvSpPr>
        <p:spPr>
          <a:xfrm>
            <a:off x="1790730" y="476476"/>
            <a:ext cx="1721198" cy="1726344"/>
          </a:xfrm>
          <a:custGeom>
            <a:avLst/>
            <a:gdLst/>
            <a:ahLst/>
            <a:cxnLst>
              <a:cxn ang="0">
                <a:pos x="630224561" y="544596101"/>
              </a:cxn>
              <a:cxn ang="0">
                <a:pos x="648231565" y="424223649"/>
              </a:cxn>
              <a:cxn ang="0">
                <a:pos x="574462829" y="617637497"/>
              </a:cxn>
              <a:cxn ang="0">
                <a:pos x="991514704" y="671979770"/>
              </a:cxn>
              <a:cxn ang="0">
                <a:pos x="574462829" y="617637497"/>
              </a:cxn>
              <a:cxn ang="0">
                <a:pos x="991514704" y="733918800"/>
              </a:cxn>
              <a:cxn ang="0">
                <a:pos x="574462829" y="788261836"/>
              </a:cxn>
              <a:cxn ang="0">
                <a:pos x="574462829" y="858965651"/>
              </a:cxn>
              <a:cxn ang="0">
                <a:pos x="711543785" y="913308687"/>
              </a:cxn>
              <a:cxn ang="0">
                <a:pos x="574462829" y="858965651"/>
              </a:cxn>
              <a:cxn ang="0">
                <a:pos x="991514704" y="497265045"/>
              </a:cxn>
              <a:cxn ang="0">
                <a:pos x="756850526" y="552192095"/>
              </a:cxn>
              <a:cxn ang="0">
                <a:pos x="1089097926" y="1197877512"/>
              </a:cxn>
              <a:cxn ang="0">
                <a:pos x="926459477" y="1103800176"/>
              </a:cxn>
              <a:cxn ang="0">
                <a:pos x="1089097926" y="1197877512"/>
              </a:cxn>
              <a:cxn ang="0">
                <a:pos x="1199459894" y="1037770761"/>
              </a:cxn>
              <a:cxn ang="0">
                <a:pos x="1028689446" y="1121330509"/>
              </a:cxn>
              <a:cxn ang="0">
                <a:pos x="1008359450" y="927332648"/>
              </a:cxn>
              <a:cxn ang="0">
                <a:pos x="1227341141" y="766641883"/>
              </a:cxn>
              <a:cxn ang="0">
                <a:pos x="1290073375" y="657371796"/>
              </a:cxn>
              <a:cxn ang="0">
                <a:pos x="1391141086" y="760213916"/>
              </a:cxn>
              <a:cxn ang="0">
                <a:pos x="1272647882" y="1048873126"/>
              </a:cxn>
              <a:cxn ang="0">
                <a:pos x="1341188360" y="828580913"/>
              </a:cxn>
              <a:cxn ang="0">
                <a:pos x="1315050119" y="766641883"/>
              </a:cxn>
              <a:cxn ang="0">
                <a:pos x="1183777407" y="689510102"/>
              </a:cxn>
              <a:cxn ang="0">
                <a:pos x="612218319" y="309695151"/>
              </a:cxn>
              <a:cxn ang="0">
                <a:pos x="1164028158" y="451687556"/>
              </a:cxn>
              <a:cxn ang="0">
                <a:pos x="1057151442" y="757876335"/>
              </a:cxn>
              <a:cxn ang="0">
                <a:pos x="1022881202" y="416627656"/>
              </a:cxn>
              <a:cxn ang="0">
                <a:pos x="697022795" y="566800833"/>
              </a:cxn>
              <a:cxn ang="0">
                <a:pos x="496048107" y="593679962"/>
              </a:cxn>
              <a:cxn ang="0">
                <a:pos x="530318346" y="1152300024"/>
              </a:cxn>
              <a:cxn ang="0">
                <a:pos x="829457004" y="1259816542"/>
              </a:cxn>
              <a:cxn ang="0">
                <a:pos x="389171391" y="1117824137"/>
              </a:cxn>
              <a:cxn ang="0">
                <a:pos x="612218319" y="309695151"/>
              </a:cxn>
              <a:cxn ang="0">
                <a:pos x="1618835524" y="814556953"/>
              </a:cxn>
              <a:cxn ang="0">
                <a:pos x="0" y="814556953"/>
              </a:cxn>
              <a:cxn ang="0">
                <a:pos x="809127007" y="119787675"/>
              </a:cxn>
              <a:cxn ang="0">
                <a:pos x="809127007" y="1508741454"/>
              </a:cxn>
              <a:cxn ang="0">
                <a:pos x="809127007" y="119787675"/>
              </a:cxn>
            </a:cxnLst>
            <a:rect l="0" t="0" r="0" b="0"/>
            <a:pathLst>
              <a:path w="2787" h="2787">
                <a:moveTo>
                  <a:pt x="909" y="932"/>
                </a:moveTo>
                <a:lnTo>
                  <a:pt x="1085" y="932"/>
                </a:lnTo>
                <a:cubicBezTo>
                  <a:pt x="1102" y="932"/>
                  <a:pt x="1116" y="918"/>
                  <a:pt x="1116" y="901"/>
                </a:cubicBezTo>
                <a:lnTo>
                  <a:pt x="1116" y="726"/>
                </a:lnTo>
                <a:lnTo>
                  <a:pt x="909" y="932"/>
                </a:lnTo>
                <a:close/>
                <a:moveTo>
                  <a:pt x="989" y="1057"/>
                </a:moveTo>
                <a:lnTo>
                  <a:pt x="1707" y="1057"/>
                </a:lnTo>
                <a:lnTo>
                  <a:pt x="1707" y="1150"/>
                </a:lnTo>
                <a:lnTo>
                  <a:pt x="989" y="1150"/>
                </a:lnTo>
                <a:lnTo>
                  <a:pt x="989" y="1057"/>
                </a:lnTo>
                <a:close/>
                <a:moveTo>
                  <a:pt x="989" y="1256"/>
                </a:moveTo>
                <a:lnTo>
                  <a:pt x="1707" y="1256"/>
                </a:lnTo>
                <a:lnTo>
                  <a:pt x="1707" y="1349"/>
                </a:lnTo>
                <a:lnTo>
                  <a:pt x="989" y="1349"/>
                </a:lnTo>
                <a:lnTo>
                  <a:pt x="989" y="1256"/>
                </a:lnTo>
                <a:close/>
                <a:moveTo>
                  <a:pt x="989" y="1470"/>
                </a:moveTo>
                <a:lnTo>
                  <a:pt x="1225" y="1470"/>
                </a:lnTo>
                <a:lnTo>
                  <a:pt x="1225" y="1563"/>
                </a:lnTo>
                <a:lnTo>
                  <a:pt x="989" y="1563"/>
                </a:lnTo>
                <a:lnTo>
                  <a:pt x="989" y="1470"/>
                </a:lnTo>
                <a:close/>
                <a:moveTo>
                  <a:pt x="1303" y="851"/>
                </a:moveTo>
                <a:lnTo>
                  <a:pt x="1707" y="851"/>
                </a:lnTo>
                <a:lnTo>
                  <a:pt x="1707" y="945"/>
                </a:lnTo>
                <a:lnTo>
                  <a:pt x="1303" y="945"/>
                </a:lnTo>
                <a:lnTo>
                  <a:pt x="1303" y="851"/>
                </a:lnTo>
                <a:close/>
                <a:moveTo>
                  <a:pt x="1875" y="2050"/>
                </a:moveTo>
                <a:cubicBezTo>
                  <a:pt x="1715" y="2246"/>
                  <a:pt x="1551" y="2376"/>
                  <a:pt x="1514" y="2354"/>
                </a:cubicBezTo>
                <a:cubicBezTo>
                  <a:pt x="1476" y="2332"/>
                  <a:pt x="1507" y="2126"/>
                  <a:pt x="1595" y="1889"/>
                </a:cubicBezTo>
                <a:cubicBezTo>
                  <a:pt x="1640" y="1918"/>
                  <a:pt x="1685" y="1948"/>
                  <a:pt x="1733" y="1976"/>
                </a:cubicBezTo>
                <a:cubicBezTo>
                  <a:pt x="1780" y="2003"/>
                  <a:pt x="1827" y="2026"/>
                  <a:pt x="1875" y="2050"/>
                </a:cubicBezTo>
                <a:close/>
                <a:moveTo>
                  <a:pt x="2248" y="1379"/>
                </a:moveTo>
                <a:cubicBezTo>
                  <a:pt x="2216" y="1488"/>
                  <a:pt x="2153" y="1624"/>
                  <a:pt x="2065" y="1776"/>
                </a:cubicBezTo>
                <a:cubicBezTo>
                  <a:pt x="2021" y="1854"/>
                  <a:pt x="1970" y="1928"/>
                  <a:pt x="1918" y="1996"/>
                </a:cubicBezTo>
                <a:cubicBezTo>
                  <a:pt x="1869" y="1972"/>
                  <a:pt x="1821" y="1946"/>
                  <a:pt x="1771" y="1919"/>
                </a:cubicBezTo>
                <a:cubicBezTo>
                  <a:pt x="1719" y="1891"/>
                  <a:pt x="1670" y="1857"/>
                  <a:pt x="1621" y="1824"/>
                </a:cubicBezTo>
                <a:cubicBezTo>
                  <a:pt x="1653" y="1745"/>
                  <a:pt x="1691" y="1664"/>
                  <a:pt x="1736" y="1587"/>
                </a:cubicBezTo>
                <a:cubicBezTo>
                  <a:pt x="1823" y="1434"/>
                  <a:pt x="1909" y="1312"/>
                  <a:pt x="1987" y="1230"/>
                </a:cubicBezTo>
                <a:cubicBezTo>
                  <a:pt x="2028" y="1257"/>
                  <a:pt x="2069" y="1286"/>
                  <a:pt x="2113" y="1312"/>
                </a:cubicBezTo>
                <a:cubicBezTo>
                  <a:pt x="2157" y="1337"/>
                  <a:pt x="2202" y="1356"/>
                  <a:pt x="2248" y="1379"/>
                </a:cubicBezTo>
                <a:close/>
                <a:moveTo>
                  <a:pt x="2221" y="1125"/>
                </a:moveTo>
                <a:cubicBezTo>
                  <a:pt x="2246" y="1139"/>
                  <a:pt x="2261" y="1164"/>
                  <a:pt x="2268" y="1197"/>
                </a:cubicBezTo>
                <a:cubicBezTo>
                  <a:pt x="2315" y="1210"/>
                  <a:pt x="2362" y="1241"/>
                  <a:pt x="2395" y="1301"/>
                </a:cubicBezTo>
                <a:cubicBezTo>
                  <a:pt x="2417" y="1353"/>
                  <a:pt x="2409" y="1426"/>
                  <a:pt x="2378" y="1482"/>
                </a:cubicBezTo>
                <a:cubicBezTo>
                  <a:pt x="2325" y="1579"/>
                  <a:pt x="2254" y="1698"/>
                  <a:pt x="2191" y="1795"/>
                </a:cubicBezTo>
                <a:cubicBezTo>
                  <a:pt x="2150" y="1811"/>
                  <a:pt x="2158" y="1726"/>
                  <a:pt x="2173" y="1705"/>
                </a:cubicBezTo>
                <a:cubicBezTo>
                  <a:pt x="2224" y="1628"/>
                  <a:pt x="2267" y="1556"/>
                  <a:pt x="2309" y="1418"/>
                </a:cubicBezTo>
                <a:cubicBezTo>
                  <a:pt x="2318" y="1353"/>
                  <a:pt x="2287" y="1323"/>
                  <a:pt x="2268" y="1293"/>
                </a:cubicBezTo>
                <a:cubicBezTo>
                  <a:pt x="2267" y="1299"/>
                  <a:pt x="2266" y="1306"/>
                  <a:pt x="2264" y="1312"/>
                </a:cubicBezTo>
                <a:cubicBezTo>
                  <a:pt x="2226" y="1294"/>
                  <a:pt x="2188" y="1275"/>
                  <a:pt x="2150" y="1255"/>
                </a:cubicBezTo>
                <a:cubicBezTo>
                  <a:pt x="2111" y="1234"/>
                  <a:pt x="2074" y="1206"/>
                  <a:pt x="2038" y="1180"/>
                </a:cubicBezTo>
                <a:cubicBezTo>
                  <a:pt x="2109" y="1119"/>
                  <a:pt x="2172" y="1097"/>
                  <a:pt x="2221" y="1125"/>
                </a:cubicBezTo>
                <a:close/>
                <a:moveTo>
                  <a:pt x="1054" y="530"/>
                </a:moveTo>
                <a:lnTo>
                  <a:pt x="1761" y="530"/>
                </a:lnTo>
                <a:cubicBezTo>
                  <a:pt x="1895" y="530"/>
                  <a:pt x="2004" y="639"/>
                  <a:pt x="2004" y="773"/>
                </a:cubicBezTo>
                <a:lnTo>
                  <a:pt x="2004" y="1097"/>
                </a:lnTo>
                <a:cubicBezTo>
                  <a:pt x="1926" y="1158"/>
                  <a:pt x="1881" y="1215"/>
                  <a:pt x="1820" y="1297"/>
                </a:cubicBezTo>
                <a:lnTo>
                  <a:pt x="1820" y="773"/>
                </a:lnTo>
                <a:cubicBezTo>
                  <a:pt x="1820" y="740"/>
                  <a:pt x="1794" y="713"/>
                  <a:pt x="1761" y="713"/>
                </a:cubicBezTo>
                <a:lnTo>
                  <a:pt x="1200" y="713"/>
                </a:lnTo>
                <a:lnTo>
                  <a:pt x="1200" y="970"/>
                </a:lnTo>
                <a:cubicBezTo>
                  <a:pt x="1200" y="995"/>
                  <a:pt x="1179" y="1016"/>
                  <a:pt x="1154" y="1016"/>
                </a:cubicBezTo>
                <a:lnTo>
                  <a:pt x="854" y="1016"/>
                </a:lnTo>
                <a:lnTo>
                  <a:pt x="854" y="1913"/>
                </a:lnTo>
                <a:cubicBezTo>
                  <a:pt x="854" y="1946"/>
                  <a:pt x="881" y="1972"/>
                  <a:pt x="913" y="1972"/>
                </a:cubicBezTo>
                <a:lnTo>
                  <a:pt x="1476" y="1972"/>
                </a:lnTo>
                <a:cubicBezTo>
                  <a:pt x="1457" y="2033"/>
                  <a:pt x="1440" y="2095"/>
                  <a:pt x="1428" y="2156"/>
                </a:cubicBezTo>
                <a:lnTo>
                  <a:pt x="913" y="2156"/>
                </a:lnTo>
                <a:cubicBezTo>
                  <a:pt x="780" y="2156"/>
                  <a:pt x="670" y="2047"/>
                  <a:pt x="670" y="1913"/>
                </a:cubicBezTo>
                <a:lnTo>
                  <a:pt x="670" y="913"/>
                </a:lnTo>
                <a:lnTo>
                  <a:pt x="1054" y="530"/>
                </a:lnTo>
                <a:close/>
                <a:moveTo>
                  <a:pt x="1393" y="0"/>
                </a:moveTo>
                <a:cubicBezTo>
                  <a:pt x="2163" y="0"/>
                  <a:pt x="2787" y="624"/>
                  <a:pt x="2787" y="1394"/>
                </a:cubicBezTo>
                <a:cubicBezTo>
                  <a:pt x="2787" y="2163"/>
                  <a:pt x="2163" y="2787"/>
                  <a:pt x="1393" y="2787"/>
                </a:cubicBezTo>
                <a:cubicBezTo>
                  <a:pt x="624" y="2787"/>
                  <a:pt x="0" y="2163"/>
                  <a:pt x="0" y="1394"/>
                </a:cubicBezTo>
                <a:cubicBezTo>
                  <a:pt x="0" y="624"/>
                  <a:pt x="624" y="0"/>
                  <a:pt x="1393" y="0"/>
                </a:cubicBezTo>
                <a:close/>
                <a:moveTo>
                  <a:pt x="1393" y="205"/>
                </a:moveTo>
                <a:cubicBezTo>
                  <a:pt x="2050" y="205"/>
                  <a:pt x="2582" y="737"/>
                  <a:pt x="2582" y="1394"/>
                </a:cubicBezTo>
                <a:cubicBezTo>
                  <a:pt x="2582" y="2050"/>
                  <a:pt x="2050" y="2582"/>
                  <a:pt x="1393" y="2582"/>
                </a:cubicBezTo>
                <a:cubicBezTo>
                  <a:pt x="737" y="2582"/>
                  <a:pt x="205" y="2050"/>
                  <a:pt x="205" y="1394"/>
                </a:cubicBezTo>
                <a:cubicBezTo>
                  <a:pt x="205" y="737"/>
                  <a:pt x="737" y="205"/>
                  <a:pt x="1393" y="20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700699" y="588628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BUINESS    PLAN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709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1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1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13" grpId="0" animBg="1"/>
      <p:bldP spid="16" grpId="0" animBg="1"/>
      <p:bldP spid="22" grpId="0"/>
      <p:bldP spid="23" grpId="0"/>
      <p:bldP spid="25" grpId="0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819688" y="4085402"/>
            <a:ext cx="4654320" cy="923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缺点是短期内不能立刻消除客户对本地综合修理厂不放心的顾虑，需要一定时间从服务和技术上消除客户的顾虑</a:t>
            </a:r>
          </a:p>
        </p:txBody>
      </p:sp>
      <p:sp>
        <p:nvSpPr>
          <p:cNvPr id="30" name="Freeform 5"/>
          <p:cNvSpPr>
            <a:spLocks noEditPoints="1"/>
          </p:cNvSpPr>
          <p:nvPr/>
        </p:nvSpPr>
        <p:spPr>
          <a:xfrm>
            <a:off x="1523895" y="2090752"/>
            <a:ext cx="1185962" cy="1363100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724221" y="549141"/>
              </a:cxn>
              <a:cxn ang="0">
                <a:pos x="675100" y="542741"/>
              </a:cxn>
              <a:cxn ang="0">
                <a:pos x="478615" y="742428"/>
              </a:cxn>
              <a:cxn ang="0">
                <a:pos x="633536" y="938276"/>
              </a:cxn>
              <a:cxn ang="0">
                <a:pos x="675100" y="942116"/>
              </a:cxn>
              <a:cxn ang="0">
                <a:pos x="871584" y="742428"/>
              </a:cxn>
              <a:cxn ang="0">
                <a:pos x="724221" y="549141"/>
              </a:cxn>
              <a:cxn ang="0">
                <a:pos x="785937" y="714267"/>
              </a:cxn>
              <a:cxn ang="0">
                <a:pos x="785937" y="714267"/>
              </a:cxn>
              <a:cxn ang="0">
                <a:pos x="724221" y="776989"/>
              </a:cxn>
              <a:cxn ang="0">
                <a:pos x="675100" y="826911"/>
              </a:cxn>
              <a:cxn ang="0">
                <a:pos x="619681" y="826911"/>
              </a:cxn>
              <a:cxn ang="0">
                <a:pos x="563003" y="770589"/>
              </a:cxn>
              <a:cxn ang="0">
                <a:pos x="563003" y="714267"/>
              </a:cxn>
              <a:cxn ang="0">
                <a:pos x="619681" y="714267"/>
              </a:cxn>
              <a:cxn ang="0">
                <a:pos x="647390" y="742428"/>
              </a:cxn>
              <a:cxn ang="0">
                <a:pos x="724221" y="664345"/>
              </a:cxn>
              <a:cxn ang="0">
                <a:pos x="730518" y="657945"/>
              </a:cxn>
              <a:cxn ang="0">
                <a:pos x="785937" y="657945"/>
              </a:cxn>
              <a:cxn ang="0">
                <a:pos x="785937" y="714267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2242" y="311052"/>
              </a:cxn>
              <a:cxn ang="0">
                <a:pos x="27709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4262" y="1000998"/>
              </a:cxn>
              <a:cxn ang="0">
                <a:pos x="396747" y="742428"/>
              </a:cxn>
              <a:cxn ang="0">
                <a:pos x="672581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6366" y="627224"/>
              </a:cxn>
              <a:cxn ang="0">
                <a:pos x="34636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6366" y="564501"/>
              </a:cxn>
              <a:cxn ang="0">
                <a:pos x="377854" y="596503"/>
              </a:cxn>
              <a:cxn ang="0">
                <a:pos x="346366" y="627224"/>
              </a:cxn>
              <a:cxn ang="0">
                <a:pos x="408083" y="501779"/>
              </a:cxn>
              <a:cxn ang="0">
                <a:pos x="408083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8083" y="439057"/>
              </a:cxn>
              <a:cxn ang="0">
                <a:pos x="439571" y="471058"/>
              </a:cxn>
              <a:cxn ang="0">
                <a:pos x="408083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575" y="429"/>
                </a:moveTo>
                <a:cubicBezTo>
                  <a:pt x="562" y="425"/>
                  <a:pt x="549" y="424"/>
                  <a:pt x="536" y="424"/>
                </a:cubicBezTo>
                <a:cubicBezTo>
                  <a:pt x="450" y="424"/>
                  <a:pt x="380" y="494"/>
                  <a:pt x="380" y="580"/>
                </a:cubicBezTo>
                <a:cubicBezTo>
                  <a:pt x="380" y="655"/>
                  <a:pt x="432" y="717"/>
                  <a:pt x="503" y="733"/>
                </a:cubicBezTo>
                <a:cubicBezTo>
                  <a:pt x="513" y="735"/>
                  <a:pt x="524" y="736"/>
                  <a:pt x="536" y="736"/>
                </a:cubicBezTo>
                <a:cubicBezTo>
                  <a:pt x="622" y="736"/>
                  <a:pt x="692" y="666"/>
                  <a:pt x="692" y="580"/>
                </a:cubicBezTo>
                <a:cubicBezTo>
                  <a:pt x="692" y="507"/>
                  <a:pt x="642" y="446"/>
                  <a:pt x="575" y="429"/>
                </a:cubicBezTo>
                <a:close/>
                <a:moveTo>
                  <a:pt x="624" y="558"/>
                </a:moveTo>
                <a:lnTo>
                  <a:pt x="624" y="558"/>
                </a:lnTo>
                <a:lnTo>
                  <a:pt x="575" y="607"/>
                </a:lnTo>
                <a:lnTo>
                  <a:pt x="536" y="646"/>
                </a:lnTo>
                <a:cubicBezTo>
                  <a:pt x="524" y="658"/>
                  <a:pt x="504" y="658"/>
                  <a:pt x="492" y="646"/>
                </a:cubicBezTo>
                <a:lnTo>
                  <a:pt x="447" y="602"/>
                </a:lnTo>
                <a:cubicBezTo>
                  <a:pt x="435" y="590"/>
                  <a:pt x="435" y="570"/>
                  <a:pt x="447" y="558"/>
                </a:cubicBezTo>
                <a:cubicBezTo>
                  <a:pt x="460" y="546"/>
                  <a:pt x="479" y="546"/>
                  <a:pt x="492" y="558"/>
                </a:cubicBezTo>
                <a:lnTo>
                  <a:pt x="514" y="580"/>
                </a:lnTo>
                <a:lnTo>
                  <a:pt x="575" y="519"/>
                </a:lnTo>
                <a:lnTo>
                  <a:pt x="580" y="514"/>
                </a:lnTo>
                <a:cubicBezTo>
                  <a:pt x="592" y="501"/>
                  <a:pt x="612" y="501"/>
                  <a:pt x="624" y="514"/>
                </a:cubicBezTo>
                <a:cubicBezTo>
                  <a:pt x="636" y="526"/>
                  <a:pt x="636" y="546"/>
                  <a:pt x="624" y="558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7" y="243"/>
                </a:cubicBezTo>
                <a:lnTo>
                  <a:pt x="220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8" y="782"/>
                </a:lnTo>
                <a:cubicBezTo>
                  <a:pt x="370" y="749"/>
                  <a:pt x="315" y="671"/>
                  <a:pt x="315" y="580"/>
                </a:cubicBezTo>
                <a:cubicBezTo>
                  <a:pt x="315" y="459"/>
                  <a:pt x="413" y="361"/>
                  <a:pt x="534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5" y="490"/>
                </a:moveTo>
                <a:lnTo>
                  <a:pt x="275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5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5" y="490"/>
                </a:cubicBezTo>
                <a:close/>
                <a:moveTo>
                  <a:pt x="324" y="392"/>
                </a:moveTo>
                <a:lnTo>
                  <a:pt x="324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4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4" y="392"/>
                </a:cubicBezTo>
                <a:close/>
              </a:path>
            </a:pathLst>
          </a:custGeom>
          <a:solidFill>
            <a:srgbClr val="EF0023"/>
          </a:solidFill>
          <a:ln w="9525">
            <a:noFill/>
          </a:ln>
        </p:spPr>
        <p:txBody>
          <a:bodyPr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>
          <a:xfrm>
            <a:off x="7573002" y="2090754"/>
            <a:ext cx="1185962" cy="1363098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483654" y="692506"/>
              </a:cxn>
              <a:cxn ang="0">
                <a:pos x="477356" y="742428"/>
              </a:cxn>
              <a:cxn ang="0">
                <a:pos x="675100" y="942116"/>
              </a:cxn>
              <a:cxn ang="0">
                <a:pos x="866546" y="784670"/>
              </a:cxn>
              <a:cxn ang="0">
                <a:pos x="871584" y="742428"/>
              </a:cxn>
              <a:cxn ang="0">
                <a:pos x="675100" y="541461"/>
              </a:cxn>
              <a:cxn ang="0">
                <a:pos x="483654" y="692506"/>
              </a:cxn>
              <a:cxn ang="0">
                <a:pos x="765785" y="648985"/>
              </a:cxn>
              <a:cxn ang="0">
                <a:pos x="765785" y="648985"/>
              </a:cxn>
              <a:cxn ang="0">
                <a:pos x="765785" y="710427"/>
              </a:cxn>
              <a:cxn ang="0">
                <a:pos x="734297" y="742428"/>
              </a:cxn>
              <a:cxn ang="0">
                <a:pos x="765785" y="773149"/>
              </a:cxn>
              <a:cxn ang="0">
                <a:pos x="765785" y="834592"/>
              </a:cxn>
              <a:cxn ang="0">
                <a:pos x="705328" y="834592"/>
              </a:cxn>
              <a:cxn ang="0">
                <a:pos x="675100" y="802590"/>
              </a:cxn>
              <a:cxn ang="0">
                <a:pos x="643612" y="834592"/>
              </a:cxn>
              <a:cxn ang="0">
                <a:pos x="583155" y="834592"/>
              </a:cxn>
              <a:cxn ang="0">
                <a:pos x="583155" y="773149"/>
              </a:cxn>
              <a:cxn ang="0">
                <a:pos x="614643" y="742428"/>
              </a:cxn>
              <a:cxn ang="0">
                <a:pos x="583155" y="710427"/>
              </a:cxn>
              <a:cxn ang="0">
                <a:pos x="583155" y="648985"/>
              </a:cxn>
              <a:cxn ang="0">
                <a:pos x="643612" y="648985"/>
              </a:cxn>
              <a:cxn ang="0">
                <a:pos x="675100" y="680986"/>
              </a:cxn>
              <a:cxn ang="0">
                <a:pos x="705328" y="648985"/>
              </a:cxn>
              <a:cxn ang="0">
                <a:pos x="765785" y="648985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3501" y="311052"/>
              </a:cxn>
              <a:cxn ang="0">
                <a:pos x="27835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5522" y="1000998"/>
              </a:cxn>
              <a:cxn ang="0">
                <a:pos x="398007" y="742428"/>
              </a:cxn>
              <a:cxn ang="0">
                <a:pos x="673840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7626" y="627224"/>
              </a:cxn>
              <a:cxn ang="0">
                <a:pos x="34762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7626" y="564501"/>
              </a:cxn>
              <a:cxn ang="0">
                <a:pos x="377854" y="596503"/>
              </a:cxn>
              <a:cxn ang="0">
                <a:pos x="347626" y="627224"/>
              </a:cxn>
              <a:cxn ang="0">
                <a:pos x="409342" y="501779"/>
              </a:cxn>
              <a:cxn ang="0">
                <a:pos x="409342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9342" y="439057"/>
              </a:cxn>
              <a:cxn ang="0">
                <a:pos x="439571" y="471058"/>
              </a:cxn>
              <a:cxn ang="0">
                <a:pos x="409342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384" y="541"/>
                </a:moveTo>
                <a:cubicBezTo>
                  <a:pt x="381" y="553"/>
                  <a:pt x="379" y="566"/>
                  <a:pt x="379" y="580"/>
                </a:cubicBezTo>
                <a:cubicBezTo>
                  <a:pt x="379" y="666"/>
                  <a:pt x="449" y="736"/>
                  <a:pt x="536" y="736"/>
                </a:cubicBezTo>
                <a:cubicBezTo>
                  <a:pt x="610" y="736"/>
                  <a:pt x="673" y="683"/>
                  <a:pt x="688" y="613"/>
                </a:cubicBezTo>
                <a:cubicBezTo>
                  <a:pt x="690" y="602"/>
                  <a:pt x="692" y="591"/>
                  <a:pt x="692" y="580"/>
                </a:cubicBezTo>
                <a:cubicBezTo>
                  <a:pt x="692" y="493"/>
                  <a:pt x="622" y="423"/>
                  <a:pt x="536" y="423"/>
                </a:cubicBezTo>
                <a:cubicBezTo>
                  <a:pt x="463" y="423"/>
                  <a:pt x="402" y="473"/>
                  <a:pt x="384" y="541"/>
                </a:cubicBezTo>
                <a:close/>
                <a:moveTo>
                  <a:pt x="608" y="507"/>
                </a:moveTo>
                <a:lnTo>
                  <a:pt x="608" y="507"/>
                </a:lnTo>
                <a:cubicBezTo>
                  <a:pt x="621" y="521"/>
                  <a:pt x="621" y="542"/>
                  <a:pt x="608" y="555"/>
                </a:cubicBezTo>
                <a:lnTo>
                  <a:pt x="583" y="580"/>
                </a:lnTo>
                <a:lnTo>
                  <a:pt x="608" y="604"/>
                </a:lnTo>
                <a:cubicBezTo>
                  <a:pt x="621" y="617"/>
                  <a:pt x="621" y="639"/>
                  <a:pt x="608" y="652"/>
                </a:cubicBezTo>
                <a:cubicBezTo>
                  <a:pt x="595" y="665"/>
                  <a:pt x="573" y="665"/>
                  <a:pt x="560" y="652"/>
                </a:cubicBezTo>
                <a:lnTo>
                  <a:pt x="536" y="627"/>
                </a:lnTo>
                <a:lnTo>
                  <a:pt x="511" y="652"/>
                </a:lnTo>
                <a:cubicBezTo>
                  <a:pt x="498" y="665"/>
                  <a:pt x="476" y="665"/>
                  <a:pt x="463" y="652"/>
                </a:cubicBezTo>
                <a:cubicBezTo>
                  <a:pt x="450" y="639"/>
                  <a:pt x="450" y="617"/>
                  <a:pt x="463" y="604"/>
                </a:cubicBezTo>
                <a:lnTo>
                  <a:pt x="488" y="580"/>
                </a:lnTo>
                <a:lnTo>
                  <a:pt x="463" y="555"/>
                </a:lnTo>
                <a:cubicBezTo>
                  <a:pt x="450" y="542"/>
                  <a:pt x="450" y="521"/>
                  <a:pt x="463" y="507"/>
                </a:cubicBezTo>
                <a:cubicBezTo>
                  <a:pt x="476" y="494"/>
                  <a:pt x="498" y="494"/>
                  <a:pt x="511" y="507"/>
                </a:cubicBezTo>
                <a:lnTo>
                  <a:pt x="536" y="532"/>
                </a:lnTo>
                <a:lnTo>
                  <a:pt x="560" y="507"/>
                </a:lnTo>
                <a:cubicBezTo>
                  <a:pt x="573" y="494"/>
                  <a:pt x="595" y="494"/>
                  <a:pt x="608" y="507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8" y="243"/>
                </a:cubicBezTo>
                <a:lnTo>
                  <a:pt x="221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9" y="782"/>
                </a:lnTo>
                <a:cubicBezTo>
                  <a:pt x="370" y="749"/>
                  <a:pt x="316" y="671"/>
                  <a:pt x="316" y="580"/>
                </a:cubicBezTo>
                <a:cubicBezTo>
                  <a:pt x="316" y="459"/>
                  <a:pt x="414" y="361"/>
                  <a:pt x="535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6" y="490"/>
                </a:moveTo>
                <a:lnTo>
                  <a:pt x="276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6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6" y="490"/>
                </a:cubicBezTo>
                <a:close/>
                <a:moveTo>
                  <a:pt x="325" y="392"/>
                </a:moveTo>
                <a:lnTo>
                  <a:pt x="325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5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5" y="392"/>
                </a:cubicBezTo>
                <a:close/>
              </a:path>
            </a:pathLst>
          </a:custGeom>
          <a:solidFill>
            <a:srgbClr val="25313D"/>
          </a:solidFill>
          <a:ln w="9525">
            <a:noFill/>
          </a:ln>
        </p:spPr>
        <p:txBody>
          <a:bodyPr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23655" y="3930279"/>
            <a:ext cx="4655906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rgbClr val="1F3240"/>
                </a:solidFill>
                <a:cs typeface="+mn-ea"/>
                <a:sym typeface="+mn-lt"/>
              </a:rPr>
              <a:t>从费用上看可以节省一笔加盟费；</a:t>
            </a:r>
          </a:p>
        </p:txBody>
      </p:sp>
      <p:sp>
        <p:nvSpPr>
          <p:cNvPr id="33" name="矩形 32"/>
          <p:cNvSpPr/>
          <p:nvPr/>
        </p:nvSpPr>
        <p:spPr>
          <a:xfrm>
            <a:off x="1123655" y="4346042"/>
            <a:ext cx="4655906" cy="645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rgbClr val="1F3240"/>
                </a:solidFill>
                <a:cs typeface="+mn-ea"/>
                <a:sym typeface="+mn-lt"/>
              </a:rPr>
              <a:t>从经营角度看，经营更灵活，不受加盟政策的拘束；</a:t>
            </a:r>
            <a:endParaRPr lang="en-US" altLang="zh-CN" sz="1799" dirty="0">
              <a:solidFill>
                <a:srgbClr val="1F3240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23655" y="4993489"/>
            <a:ext cx="4655906" cy="923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rgbClr val="1F3240"/>
                </a:solidFill>
                <a:cs typeface="+mn-ea"/>
                <a:sym typeface="+mn-lt"/>
              </a:rPr>
              <a:t>从长远发展看，自主品牌的发展空间更大，用心经营自己的品牌，后期不排除开分店甚至连锁店的可能。</a:t>
            </a:r>
          </a:p>
        </p:txBody>
      </p:sp>
      <p:sp>
        <p:nvSpPr>
          <p:cNvPr id="35" name="TextBox 10"/>
          <p:cNvSpPr txBox="1"/>
          <p:nvPr/>
        </p:nvSpPr>
        <p:spPr>
          <a:xfrm>
            <a:off x="3097741" y="2584139"/>
            <a:ext cx="1797287" cy="646331"/>
          </a:xfrm>
          <a:prstGeom prst="rect">
            <a:avLst/>
          </a:prstGeom>
          <a:solidFill>
            <a:srgbClr val="EF0023"/>
          </a:solidFill>
        </p:spPr>
        <p:txBody>
          <a:bodyPr wrap="none" rtlCol="0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优     势</a:t>
            </a:r>
          </a:p>
        </p:txBody>
      </p:sp>
      <p:sp>
        <p:nvSpPr>
          <p:cNvPr id="36" name="TextBox 11"/>
          <p:cNvSpPr txBox="1"/>
          <p:nvPr/>
        </p:nvSpPr>
        <p:spPr>
          <a:xfrm>
            <a:off x="9146848" y="2465762"/>
            <a:ext cx="1659429" cy="646331"/>
          </a:xfrm>
          <a:prstGeom prst="rect">
            <a:avLst/>
          </a:prstGeom>
          <a:solidFill>
            <a:srgbClr val="25313D"/>
          </a:solidFill>
        </p:spPr>
        <p:txBody>
          <a:bodyPr wrap="none" rtlCol="0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缺    点</a:t>
            </a:r>
          </a:p>
        </p:txBody>
      </p:sp>
      <p:sp>
        <p:nvSpPr>
          <p:cNvPr id="37" name="矩形 36"/>
          <p:cNvSpPr/>
          <p:nvPr/>
        </p:nvSpPr>
        <p:spPr>
          <a:xfrm>
            <a:off x="6819688" y="5120047"/>
            <a:ext cx="4654320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开业初期的发展速度上会受到一定影响。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6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4" grpId="0"/>
      <p:bldP spid="35" grpId="0" animBg="1"/>
      <p:bldP spid="36" grpId="0" animBg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3295650" y="2133600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V="1">
            <a:off x="3871469" y="4695823"/>
            <a:ext cx="1329745" cy="1238252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flipH="1">
            <a:off x="7154884" y="1737842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flipH="1" flipV="1">
            <a:off x="6202944" y="4918221"/>
            <a:ext cx="2074280" cy="1015854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上箭头 9"/>
          <p:cNvSpPr/>
          <p:nvPr/>
        </p:nvSpPr>
        <p:spPr>
          <a:xfrm rot="5400000">
            <a:off x="5507716" y="-239693"/>
            <a:ext cx="1724027" cy="7943853"/>
          </a:xfrm>
          <a:prstGeom prst="upArrow">
            <a:avLst>
              <a:gd name="adj1" fmla="val 50000"/>
              <a:gd name="adj2" fmla="val 80909"/>
            </a:avLst>
          </a:prstGeom>
          <a:gradFill>
            <a:gsLst>
              <a:gs pos="0">
                <a:srgbClr val="E2DDE1"/>
              </a:gs>
              <a:gs pos="76000">
                <a:schemeClr val="bg1">
                  <a:lumMod val="95000"/>
                </a:schemeClr>
              </a:gs>
            </a:gsLst>
            <a:lin ang="7800000" scaled="0"/>
          </a:gradFill>
          <a:ln w="158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8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05064" y="3531579"/>
            <a:ext cx="5428554" cy="404247"/>
            <a:chOff x="3205064" y="3531579"/>
            <a:chExt cx="5428554" cy="40424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V="1">
              <a:off x="3205065" y="3822723"/>
              <a:ext cx="5428553" cy="113103"/>
            </a:xfrm>
            <a:prstGeom prst="rect">
              <a:avLst/>
            </a:prstGeom>
            <a:effectLst/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V="1">
              <a:off x="3205064" y="3531579"/>
              <a:ext cx="5428553" cy="113103"/>
            </a:xfrm>
            <a:prstGeom prst="rect">
              <a:avLst/>
            </a:prstGeom>
            <a:effectLst/>
          </p:spPr>
        </p:pic>
      </p:grpSp>
      <p:grpSp>
        <p:nvGrpSpPr>
          <p:cNvPr id="14" name="组合 13"/>
          <p:cNvGrpSpPr/>
          <p:nvPr/>
        </p:nvGrpSpPr>
        <p:grpSpPr>
          <a:xfrm>
            <a:off x="3607477" y="2943223"/>
            <a:ext cx="1219201" cy="704851"/>
            <a:chOff x="3607477" y="2943223"/>
            <a:chExt cx="1219201" cy="704851"/>
          </a:xfrm>
        </p:grpSpPr>
        <p:sp>
          <p:nvSpPr>
            <p:cNvPr id="17" name="平行四边形 16"/>
            <p:cNvSpPr/>
            <p:nvPr/>
          </p:nvSpPr>
          <p:spPr>
            <a:xfrm flipH="1">
              <a:off x="3607477" y="29432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88433" y="313492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26654" y="2705099"/>
            <a:ext cx="1292688" cy="942975"/>
            <a:chOff x="4626654" y="2705099"/>
            <a:chExt cx="1292688" cy="942975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4626654" y="2705099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874284" y="3145860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55354" y="2457449"/>
            <a:ext cx="1375705" cy="1190625"/>
            <a:chOff x="5655354" y="2457449"/>
            <a:chExt cx="1375705" cy="1190625"/>
          </a:xfrm>
        </p:grpSpPr>
        <p:sp>
          <p:nvSpPr>
            <p:cNvPr id="24" name="平行四边形 23"/>
            <p:cNvSpPr/>
            <p:nvPr/>
          </p:nvSpPr>
          <p:spPr>
            <a:xfrm flipH="1">
              <a:off x="5655354" y="2457449"/>
              <a:ext cx="1375705" cy="1190625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23957" y="3126564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674527" y="2219325"/>
            <a:ext cx="1495426" cy="1427182"/>
            <a:chOff x="6674527" y="2219325"/>
            <a:chExt cx="1495426" cy="1427182"/>
          </a:xfrm>
        </p:grpSpPr>
        <p:sp>
          <p:nvSpPr>
            <p:cNvPr id="27" name="平行四边形 26"/>
            <p:cNvSpPr/>
            <p:nvPr/>
          </p:nvSpPr>
          <p:spPr>
            <a:xfrm flipH="1">
              <a:off x="6674527" y="2219325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066011" y="310617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88427" y="3819523"/>
            <a:ext cx="1219201" cy="704851"/>
            <a:chOff x="3588427" y="3819523"/>
            <a:chExt cx="1219201" cy="704851"/>
          </a:xfrm>
        </p:grpSpPr>
        <p:sp>
          <p:nvSpPr>
            <p:cNvPr id="30" name="平行四边形 29"/>
            <p:cNvSpPr/>
            <p:nvPr/>
          </p:nvSpPr>
          <p:spPr>
            <a:xfrm flipH="1" flipV="1">
              <a:off x="3588427" y="38195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4"/>
            <p:cNvSpPr>
              <a:spLocks noChangeAspect="1" noEditPoints="1"/>
            </p:cNvSpPr>
            <p:nvPr/>
          </p:nvSpPr>
          <p:spPr bwMode="auto">
            <a:xfrm>
              <a:off x="4048428" y="3996444"/>
              <a:ext cx="303347" cy="302125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26654" y="3819523"/>
            <a:ext cx="1292688" cy="942975"/>
            <a:chOff x="4626654" y="3819523"/>
            <a:chExt cx="1292688" cy="942975"/>
          </a:xfrm>
        </p:grpSpPr>
        <p:sp>
          <p:nvSpPr>
            <p:cNvPr id="33" name="平行四边形 32"/>
            <p:cNvSpPr/>
            <p:nvPr/>
          </p:nvSpPr>
          <p:spPr>
            <a:xfrm flipH="1" flipV="1">
              <a:off x="4626654" y="3819523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auto">
            <a:xfrm>
              <a:off x="5208108" y="4029221"/>
              <a:ext cx="256825" cy="26982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74527" y="3819523"/>
            <a:ext cx="1495426" cy="1427182"/>
            <a:chOff x="6674527" y="3819523"/>
            <a:chExt cx="1495426" cy="1427182"/>
          </a:xfrm>
        </p:grpSpPr>
        <p:sp>
          <p:nvSpPr>
            <p:cNvPr id="36" name="平行四边形 35"/>
            <p:cNvSpPr/>
            <p:nvPr/>
          </p:nvSpPr>
          <p:spPr>
            <a:xfrm flipH="1" flipV="1">
              <a:off x="6674527" y="3819523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/>
          </p:nvSpPr>
          <p:spPr bwMode="auto">
            <a:xfrm>
              <a:off x="7438400" y="4016820"/>
              <a:ext cx="300510" cy="282230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64879" y="3821091"/>
            <a:ext cx="1366180" cy="1179531"/>
            <a:chOff x="5664879" y="3821091"/>
            <a:chExt cx="1366180" cy="1179531"/>
          </a:xfrm>
        </p:grpSpPr>
        <p:sp>
          <p:nvSpPr>
            <p:cNvPr id="39" name="平行四边形 38"/>
            <p:cNvSpPr/>
            <p:nvPr/>
          </p:nvSpPr>
          <p:spPr>
            <a:xfrm flipH="1" flipV="1">
              <a:off x="5664879" y="3821091"/>
              <a:ext cx="1366180" cy="117953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2"/>
            <p:cNvSpPr>
              <a:spLocks noChangeAspect="1" noEditPoints="1"/>
            </p:cNvSpPr>
            <p:nvPr/>
          </p:nvSpPr>
          <p:spPr bwMode="auto">
            <a:xfrm>
              <a:off x="6279680" y="3990217"/>
              <a:ext cx="275770" cy="323849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8633617" y="5577527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59459" y="1709916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263335" y="5546750"/>
            <a:ext cx="2339102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485888" y="1358864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9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41" grpId="0"/>
      <p:bldP spid="42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TextBox 29"/>
          <p:cNvSpPr txBox="1"/>
          <p:nvPr/>
        </p:nvSpPr>
        <p:spPr>
          <a:xfrm>
            <a:off x="1049470" y="2233455"/>
            <a:ext cx="223474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467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点击输入简要文字内容，文字内容需概括精炼，言简意赅的说明分项内容言简意赅的说明分项内容</a:t>
            </a:r>
            <a:endParaRPr lang="en-US" altLang="zh-CN" sz="1467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TextBox 29"/>
          <p:cNvSpPr txBox="1"/>
          <p:nvPr/>
        </p:nvSpPr>
        <p:spPr>
          <a:xfrm>
            <a:off x="9638979" y="3264537"/>
            <a:ext cx="2247125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467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点击输入简要文字内容，文字内容需概括精炼，言简意赅的说明分项内容言简意赅的说明分项内容</a:t>
            </a:r>
            <a:endParaRPr lang="en-US" altLang="zh-CN" sz="1467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29"/>
          <p:cNvSpPr txBox="1"/>
          <p:nvPr/>
        </p:nvSpPr>
        <p:spPr>
          <a:xfrm>
            <a:off x="1049470" y="4294030"/>
            <a:ext cx="223474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467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点击输入简要文字内容，文字内容需概括精炼，言简意赅的说明分项内容言简意赅的说明分项内容</a:t>
            </a:r>
            <a:endParaRPr lang="en-US" altLang="zh-CN" sz="1467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9638979" y="5325111"/>
            <a:ext cx="2247125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sz="1467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点击输入简要文字内容，文字内容需概括精炼，言简意赅的说明分项内容言简意赅的说明分项内容</a:t>
            </a:r>
            <a:endParaRPr lang="en-US" altLang="zh-CN" sz="1467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0"/>
          <p:cNvSpPr>
            <a:spLocks/>
          </p:cNvSpPr>
          <p:nvPr/>
        </p:nvSpPr>
        <p:spPr bwMode="auto">
          <a:xfrm>
            <a:off x="6157591" y="4895893"/>
            <a:ext cx="3205163" cy="1882775"/>
          </a:xfrm>
          <a:custGeom>
            <a:avLst/>
            <a:gdLst>
              <a:gd name="T0" fmla="*/ 819 w 1161"/>
              <a:gd name="T1" fmla="*/ 0 h 682"/>
              <a:gd name="T2" fmla="*/ 556 w 1161"/>
              <a:gd name="T3" fmla="*/ 124 h 682"/>
              <a:gd name="T4" fmla="*/ 556 w 1161"/>
              <a:gd name="T5" fmla="*/ 124 h 682"/>
              <a:gd name="T6" fmla="*/ 313 w 1161"/>
              <a:gd name="T7" fmla="*/ 302 h 682"/>
              <a:gd name="T8" fmla="*/ 154 w 1161"/>
              <a:gd name="T9" fmla="*/ 257 h 682"/>
              <a:gd name="T10" fmla="*/ 154 w 1161"/>
              <a:gd name="T11" fmla="*/ 257 h 682"/>
              <a:gd name="T12" fmla="*/ 100 w 1161"/>
              <a:gd name="T13" fmla="*/ 241 h 682"/>
              <a:gd name="T14" fmla="*/ 0 w 1161"/>
              <a:gd name="T15" fmla="*/ 341 h 682"/>
              <a:gd name="T16" fmla="*/ 100 w 1161"/>
              <a:gd name="T17" fmla="*/ 441 h 682"/>
              <a:gd name="T18" fmla="*/ 154 w 1161"/>
              <a:gd name="T19" fmla="*/ 425 h 682"/>
              <a:gd name="T20" fmla="*/ 154 w 1161"/>
              <a:gd name="T21" fmla="*/ 425 h 682"/>
              <a:gd name="T22" fmla="*/ 313 w 1161"/>
              <a:gd name="T23" fmla="*/ 380 h 682"/>
              <a:gd name="T24" fmla="*/ 556 w 1161"/>
              <a:gd name="T25" fmla="*/ 558 h 682"/>
              <a:gd name="T26" fmla="*/ 556 w 1161"/>
              <a:gd name="T27" fmla="*/ 558 h 682"/>
              <a:gd name="T28" fmla="*/ 819 w 1161"/>
              <a:gd name="T29" fmla="*/ 682 h 682"/>
              <a:gd name="T30" fmla="*/ 1161 w 1161"/>
              <a:gd name="T31" fmla="*/ 341 h 682"/>
              <a:gd name="T32" fmla="*/ 819 w 1161"/>
              <a:gd name="T33" fmla="*/ 0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1" h="682">
                <a:moveTo>
                  <a:pt x="819" y="0"/>
                </a:moveTo>
                <a:cubicBezTo>
                  <a:pt x="714" y="0"/>
                  <a:pt x="619" y="48"/>
                  <a:pt x="556" y="124"/>
                </a:cubicBezTo>
                <a:cubicBezTo>
                  <a:pt x="556" y="124"/>
                  <a:pt x="556" y="124"/>
                  <a:pt x="556" y="124"/>
                </a:cubicBezTo>
                <a:cubicBezTo>
                  <a:pt x="462" y="235"/>
                  <a:pt x="461" y="302"/>
                  <a:pt x="313" y="302"/>
                </a:cubicBezTo>
                <a:cubicBezTo>
                  <a:pt x="187" y="302"/>
                  <a:pt x="197" y="284"/>
                  <a:pt x="154" y="257"/>
                </a:cubicBezTo>
                <a:cubicBezTo>
                  <a:pt x="154" y="257"/>
                  <a:pt x="154" y="257"/>
                  <a:pt x="154" y="257"/>
                </a:cubicBezTo>
                <a:cubicBezTo>
                  <a:pt x="138" y="247"/>
                  <a:pt x="120" y="241"/>
                  <a:pt x="100" y="241"/>
                </a:cubicBezTo>
                <a:cubicBezTo>
                  <a:pt x="45" y="241"/>
                  <a:pt x="0" y="286"/>
                  <a:pt x="0" y="341"/>
                </a:cubicBezTo>
                <a:cubicBezTo>
                  <a:pt x="0" y="396"/>
                  <a:pt x="45" y="441"/>
                  <a:pt x="100" y="441"/>
                </a:cubicBezTo>
                <a:cubicBezTo>
                  <a:pt x="120" y="441"/>
                  <a:pt x="138" y="435"/>
                  <a:pt x="154" y="425"/>
                </a:cubicBezTo>
                <a:cubicBezTo>
                  <a:pt x="154" y="425"/>
                  <a:pt x="154" y="425"/>
                  <a:pt x="154" y="425"/>
                </a:cubicBezTo>
                <a:cubicBezTo>
                  <a:pt x="197" y="398"/>
                  <a:pt x="187" y="380"/>
                  <a:pt x="313" y="380"/>
                </a:cubicBezTo>
                <a:cubicBezTo>
                  <a:pt x="461" y="380"/>
                  <a:pt x="462" y="447"/>
                  <a:pt x="556" y="558"/>
                </a:cubicBezTo>
                <a:cubicBezTo>
                  <a:pt x="556" y="558"/>
                  <a:pt x="556" y="558"/>
                  <a:pt x="556" y="558"/>
                </a:cubicBezTo>
                <a:cubicBezTo>
                  <a:pt x="619" y="634"/>
                  <a:pt x="714" y="682"/>
                  <a:pt x="819" y="682"/>
                </a:cubicBezTo>
                <a:cubicBezTo>
                  <a:pt x="1008" y="682"/>
                  <a:pt x="1161" y="529"/>
                  <a:pt x="1161" y="341"/>
                </a:cubicBezTo>
                <a:cubicBezTo>
                  <a:pt x="1161" y="153"/>
                  <a:pt x="1008" y="0"/>
                  <a:pt x="819" y="0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Freeform 41"/>
          <p:cNvSpPr>
            <a:spLocks/>
          </p:cNvSpPr>
          <p:nvPr/>
        </p:nvSpPr>
        <p:spPr bwMode="auto">
          <a:xfrm>
            <a:off x="3504878" y="1805030"/>
            <a:ext cx="3205163" cy="1882775"/>
          </a:xfrm>
          <a:custGeom>
            <a:avLst/>
            <a:gdLst>
              <a:gd name="T0" fmla="*/ 1061 w 1161"/>
              <a:gd name="T1" fmla="*/ 241 h 682"/>
              <a:gd name="T2" fmla="*/ 1007 w 1161"/>
              <a:gd name="T3" fmla="*/ 257 h 682"/>
              <a:gd name="T4" fmla="*/ 1007 w 1161"/>
              <a:gd name="T5" fmla="*/ 257 h 682"/>
              <a:gd name="T6" fmla="*/ 848 w 1161"/>
              <a:gd name="T7" fmla="*/ 302 h 682"/>
              <a:gd name="T8" fmla="*/ 605 w 1161"/>
              <a:gd name="T9" fmla="*/ 124 h 682"/>
              <a:gd name="T10" fmla="*/ 605 w 1161"/>
              <a:gd name="T11" fmla="*/ 124 h 682"/>
              <a:gd name="T12" fmla="*/ 342 w 1161"/>
              <a:gd name="T13" fmla="*/ 0 h 682"/>
              <a:gd name="T14" fmla="*/ 0 w 1161"/>
              <a:gd name="T15" fmla="*/ 341 h 682"/>
              <a:gd name="T16" fmla="*/ 342 w 1161"/>
              <a:gd name="T17" fmla="*/ 682 h 682"/>
              <a:gd name="T18" fmla="*/ 605 w 1161"/>
              <a:gd name="T19" fmla="*/ 558 h 682"/>
              <a:gd name="T20" fmla="*/ 605 w 1161"/>
              <a:gd name="T21" fmla="*/ 558 h 682"/>
              <a:gd name="T22" fmla="*/ 605 w 1161"/>
              <a:gd name="T23" fmla="*/ 558 h 682"/>
              <a:gd name="T24" fmla="*/ 605 w 1161"/>
              <a:gd name="T25" fmla="*/ 558 h 682"/>
              <a:gd name="T26" fmla="*/ 848 w 1161"/>
              <a:gd name="T27" fmla="*/ 380 h 682"/>
              <a:gd name="T28" fmla="*/ 1007 w 1161"/>
              <a:gd name="T29" fmla="*/ 425 h 682"/>
              <a:gd name="T30" fmla="*/ 1007 w 1161"/>
              <a:gd name="T31" fmla="*/ 425 h 682"/>
              <a:gd name="T32" fmla="*/ 1061 w 1161"/>
              <a:gd name="T33" fmla="*/ 441 h 682"/>
              <a:gd name="T34" fmla="*/ 1161 w 1161"/>
              <a:gd name="T35" fmla="*/ 341 h 682"/>
              <a:gd name="T36" fmla="*/ 1061 w 1161"/>
              <a:gd name="T37" fmla="*/ 241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61" h="682">
                <a:moveTo>
                  <a:pt x="1061" y="241"/>
                </a:moveTo>
                <a:cubicBezTo>
                  <a:pt x="1041" y="241"/>
                  <a:pt x="1023" y="247"/>
                  <a:pt x="1007" y="257"/>
                </a:cubicBezTo>
                <a:cubicBezTo>
                  <a:pt x="1007" y="257"/>
                  <a:pt x="1007" y="257"/>
                  <a:pt x="1007" y="257"/>
                </a:cubicBezTo>
                <a:cubicBezTo>
                  <a:pt x="964" y="284"/>
                  <a:pt x="974" y="302"/>
                  <a:pt x="848" y="302"/>
                </a:cubicBezTo>
                <a:cubicBezTo>
                  <a:pt x="700" y="302"/>
                  <a:pt x="699" y="235"/>
                  <a:pt x="605" y="124"/>
                </a:cubicBezTo>
                <a:cubicBezTo>
                  <a:pt x="605" y="124"/>
                  <a:pt x="605" y="124"/>
                  <a:pt x="605" y="124"/>
                </a:cubicBezTo>
                <a:cubicBezTo>
                  <a:pt x="542" y="48"/>
                  <a:pt x="448" y="0"/>
                  <a:pt x="342" y="0"/>
                </a:cubicBezTo>
                <a:cubicBezTo>
                  <a:pt x="153" y="0"/>
                  <a:pt x="0" y="153"/>
                  <a:pt x="0" y="341"/>
                </a:cubicBezTo>
                <a:cubicBezTo>
                  <a:pt x="0" y="529"/>
                  <a:pt x="153" y="682"/>
                  <a:pt x="342" y="682"/>
                </a:cubicBezTo>
                <a:cubicBezTo>
                  <a:pt x="448" y="682"/>
                  <a:pt x="542" y="634"/>
                  <a:pt x="605" y="558"/>
                </a:cubicBezTo>
                <a:cubicBezTo>
                  <a:pt x="605" y="558"/>
                  <a:pt x="605" y="558"/>
                  <a:pt x="605" y="558"/>
                </a:cubicBezTo>
                <a:cubicBezTo>
                  <a:pt x="605" y="558"/>
                  <a:pt x="605" y="558"/>
                  <a:pt x="605" y="558"/>
                </a:cubicBezTo>
                <a:cubicBezTo>
                  <a:pt x="605" y="558"/>
                  <a:pt x="605" y="558"/>
                  <a:pt x="605" y="558"/>
                </a:cubicBezTo>
                <a:cubicBezTo>
                  <a:pt x="699" y="447"/>
                  <a:pt x="700" y="380"/>
                  <a:pt x="848" y="380"/>
                </a:cubicBezTo>
                <a:cubicBezTo>
                  <a:pt x="974" y="380"/>
                  <a:pt x="964" y="398"/>
                  <a:pt x="1007" y="425"/>
                </a:cubicBezTo>
                <a:cubicBezTo>
                  <a:pt x="1007" y="425"/>
                  <a:pt x="1007" y="425"/>
                  <a:pt x="1007" y="425"/>
                </a:cubicBezTo>
                <a:cubicBezTo>
                  <a:pt x="1023" y="435"/>
                  <a:pt x="1041" y="441"/>
                  <a:pt x="1061" y="441"/>
                </a:cubicBezTo>
                <a:cubicBezTo>
                  <a:pt x="1116" y="441"/>
                  <a:pt x="1161" y="396"/>
                  <a:pt x="1161" y="341"/>
                </a:cubicBezTo>
                <a:cubicBezTo>
                  <a:pt x="1161" y="286"/>
                  <a:pt x="1116" y="241"/>
                  <a:pt x="1061" y="241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348090" y="2133642"/>
            <a:ext cx="171451" cy="4267200"/>
            <a:chOff x="6010275" y="1583258"/>
            <a:chExt cx="171450" cy="4267200"/>
          </a:xfrm>
        </p:grpSpPr>
        <p:cxnSp>
          <p:nvCxnSpPr>
            <p:cNvPr id="13" name="直接连接符 12"/>
            <p:cNvCxnSpPr>
              <a:stCxn id="14" idx="3"/>
              <a:endCxn id="21" idx="0"/>
            </p:cNvCxnSpPr>
            <p:nvPr/>
          </p:nvCxnSpPr>
          <p:spPr>
            <a:xfrm>
              <a:off x="6096000" y="1713433"/>
              <a:ext cx="0" cy="40767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42"/>
            <p:cNvSpPr>
              <a:spLocks/>
            </p:cNvSpPr>
            <p:nvPr/>
          </p:nvSpPr>
          <p:spPr bwMode="auto">
            <a:xfrm>
              <a:off x="6010275" y="1583258"/>
              <a:ext cx="171450" cy="130175"/>
            </a:xfrm>
            <a:custGeom>
              <a:avLst/>
              <a:gdLst>
                <a:gd name="T0" fmla="*/ 54 w 108"/>
                <a:gd name="T1" fmla="*/ 45 h 82"/>
                <a:gd name="T2" fmla="*/ 0 w 108"/>
                <a:gd name="T3" fmla="*/ 0 h 82"/>
                <a:gd name="T4" fmla="*/ 0 w 108"/>
                <a:gd name="T5" fmla="*/ 38 h 82"/>
                <a:gd name="T6" fmla="*/ 54 w 108"/>
                <a:gd name="T7" fmla="*/ 82 h 82"/>
                <a:gd name="T8" fmla="*/ 108 w 108"/>
                <a:gd name="T9" fmla="*/ 38 h 82"/>
                <a:gd name="T10" fmla="*/ 108 w 108"/>
                <a:gd name="T11" fmla="*/ 0 h 82"/>
                <a:gd name="T12" fmla="*/ 54 w 108"/>
                <a:gd name="T13" fmla="*/ 4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2">
                  <a:moveTo>
                    <a:pt x="54" y="45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54" y="82"/>
                  </a:lnTo>
                  <a:lnTo>
                    <a:pt x="108" y="38"/>
                  </a:lnTo>
                  <a:lnTo>
                    <a:pt x="108" y="0"/>
                  </a:lnTo>
                  <a:lnTo>
                    <a:pt x="54" y="4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6010275" y="2615133"/>
              <a:ext cx="171450" cy="133350"/>
            </a:xfrm>
            <a:custGeom>
              <a:avLst/>
              <a:gdLst>
                <a:gd name="T0" fmla="*/ 54 w 108"/>
                <a:gd name="T1" fmla="*/ 45 h 84"/>
                <a:gd name="T2" fmla="*/ 0 w 108"/>
                <a:gd name="T3" fmla="*/ 0 h 84"/>
                <a:gd name="T4" fmla="*/ 0 w 108"/>
                <a:gd name="T5" fmla="*/ 39 h 84"/>
                <a:gd name="T6" fmla="*/ 54 w 108"/>
                <a:gd name="T7" fmla="*/ 84 h 84"/>
                <a:gd name="T8" fmla="*/ 108 w 108"/>
                <a:gd name="T9" fmla="*/ 39 h 84"/>
                <a:gd name="T10" fmla="*/ 108 w 108"/>
                <a:gd name="T11" fmla="*/ 0 h 84"/>
                <a:gd name="T12" fmla="*/ 54 w 108"/>
                <a:gd name="T13" fmla="*/ 4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4">
                  <a:moveTo>
                    <a:pt x="54" y="45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54" y="84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54" y="4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8" name="Freeform 44"/>
            <p:cNvSpPr>
              <a:spLocks/>
            </p:cNvSpPr>
            <p:nvPr/>
          </p:nvSpPr>
          <p:spPr bwMode="auto">
            <a:xfrm>
              <a:off x="6010275" y="3650183"/>
              <a:ext cx="171450" cy="133350"/>
            </a:xfrm>
            <a:custGeom>
              <a:avLst/>
              <a:gdLst>
                <a:gd name="T0" fmla="*/ 54 w 108"/>
                <a:gd name="T1" fmla="*/ 46 h 84"/>
                <a:gd name="T2" fmla="*/ 0 w 108"/>
                <a:gd name="T3" fmla="*/ 0 h 84"/>
                <a:gd name="T4" fmla="*/ 0 w 108"/>
                <a:gd name="T5" fmla="*/ 39 h 84"/>
                <a:gd name="T6" fmla="*/ 54 w 108"/>
                <a:gd name="T7" fmla="*/ 84 h 84"/>
                <a:gd name="T8" fmla="*/ 108 w 108"/>
                <a:gd name="T9" fmla="*/ 39 h 84"/>
                <a:gd name="T10" fmla="*/ 108 w 108"/>
                <a:gd name="T11" fmla="*/ 0 h 84"/>
                <a:gd name="T12" fmla="*/ 54 w 108"/>
                <a:gd name="T13" fmla="*/ 4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4">
                  <a:moveTo>
                    <a:pt x="54" y="46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54" y="84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54" y="4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0" name="Freeform 45"/>
            <p:cNvSpPr>
              <a:spLocks/>
            </p:cNvSpPr>
            <p:nvPr/>
          </p:nvSpPr>
          <p:spPr bwMode="auto">
            <a:xfrm>
              <a:off x="6010275" y="4685233"/>
              <a:ext cx="171450" cy="130175"/>
            </a:xfrm>
            <a:custGeom>
              <a:avLst/>
              <a:gdLst>
                <a:gd name="T0" fmla="*/ 54 w 108"/>
                <a:gd name="T1" fmla="*/ 46 h 82"/>
                <a:gd name="T2" fmla="*/ 0 w 108"/>
                <a:gd name="T3" fmla="*/ 0 h 82"/>
                <a:gd name="T4" fmla="*/ 0 w 108"/>
                <a:gd name="T5" fmla="*/ 39 h 82"/>
                <a:gd name="T6" fmla="*/ 54 w 108"/>
                <a:gd name="T7" fmla="*/ 82 h 82"/>
                <a:gd name="T8" fmla="*/ 108 w 108"/>
                <a:gd name="T9" fmla="*/ 39 h 82"/>
                <a:gd name="T10" fmla="*/ 108 w 108"/>
                <a:gd name="T11" fmla="*/ 0 h 82"/>
                <a:gd name="T12" fmla="*/ 54 w 108"/>
                <a:gd name="T13" fmla="*/ 4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2">
                  <a:moveTo>
                    <a:pt x="54" y="46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54" y="82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54" y="4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1" name="Freeform 46"/>
            <p:cNvSpPr>
              <a:spLocks/>
            </p:cNvSpPr>
            <p:nvPr/>
          </p:nvSpPr>
          <p:spPr bwMode="auto">
            <a:xfrm>
              <a:off x="6010275" y="5718696"/>
              <a:ext cx="171450" cy="131762"/>
            </a:xfrm>
            <a:custGeom>
              <a:avLst/>
              <a:gdLst>
                <a:gd name="T0" fmla="*/ 54 w 108"/>
                <a:gd name="T1" fmla="*/ 45 h 83"/>
                <a:gd name="T2" fmla="*/ 0 w 108"/>
                <a:gd name="T3" fmla="*/ 0 h 83"/>
                <a:gd name="T4" fmla="*/ 0 w 108"/>
                <a:gd name="T5" fmla="*/ 38 h 83"/>
                <a:gd name="T6" fmla="*/ 54 w 108"/>
                <a:gd name="T7" fmla="*/ 83 h 83"/>
                <a:gd name="T8" fmla="*/ 108 w 108"/>
                <a:gd name="T9" fmla="*/ 38 h 83"/>
                <a:gd name="T10" fmla="*/ 108 w 108"/>
                <a:gd name="T11" fmla="*/ 0 h 83"/>
                <a:gd name="T12" fmla="*/ 54 w 108"/>
                <a:gd name="T13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3">
                  <a:moveTo>
                    <a:pt x="54" y="45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54" y="83"/>
                  </a:lnTo>
                  <a:lnTo>
                    <a:pt x="108" y="38"/>
                  </a:lnTo>
                  <a:lnTo>
                    <a:pt x="108" y="0"/>
                  </a:lnTo>
                  <a:lnTo>
                    <a:pt x="54" y="4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22" name="Oval 47"/>
          <p:cNvSpPr>
            <a:spLocks noChangeArrowheads="1"/>
          </p:cNvSpPr>
          <p:nvPr/>
        </p:nvSpPr>
        <p:spPr bwMode="auto">
          <a:xfrm>
            <a:off x="3620766" y="1920916"/>
            <a:ext cx="1654175" cy="1651000"/>
          </a:xfrm>
          <a:prstGeom prst="ellipse">
            <a:avLst/>
          </a:pr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3" name="Oval 48"/>
          <p:cNvSpPr>
            <a:spLocks noChangeArrowheads="1"/>
          </p:cNvSpPr>
          <p:nvPr/>
        </p:nvSpPr>
        <p:spPr bwMode="auto">
          <a:xfrm>
            <a:off x="6213153" y="2525755"/>
            <a:ext cx="441325" cy="441325"/>
          </a:xfrm>
          <a:prstGeom prst="ellipse">
            <a:avLst/>
          </a:prstGeom>
          <a:solidFill>
            <a:srgbClr val="EF0023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Freeform 49"/>
          <p:cNvSpPr>
            <a:spLocks/>
          </p:cNvSpPr>
          <p:nvPr/>
        </p:nvSpPr>
        <p:spPr bwMode="auto">
          <a:xfrm>
            <a:off x="3504878" y="3864017"/>
            <a:ext cx="3205163" cy="1885951"/>
          </a:xfrm>
          <a:custGeom>
            <a:avLst/>
            <a:gdLst>
              <a:gd name="T0" fmla="*/ 1061 w 1161"/>
              <a:gd name="T1" fmla="*/ 242 h 683"/>
              <a:gd name="T2" fmla="*/ 1007 w 1161"/>
              <a:gd name="T3" fmla="*/ 257 h 683"/>
              <a:gd name="T4" fmla="*/ 1007 w 1161"/>
              <a:gd name="T5" fmla="*/ 257 h 683"/>
              <a:gd name="T6" fmla="*/ 848 w 1161"/>
              <a:gd name="T7" fmla="*/ 303 h 683"/>
              <a:gd name="T8" fmla="*/ 605 w 1161"/>
              <a:gd name="T9" fmla="*/ 125 h 683"/>
              <a:gd name="T10" fmla="*/ 605 w 1161"/>
              <a:gd name="T11" fmla="*/ 125 h 683"/>
              <a:gd name="T12" fmla="*/ 605 w 1161"/>
              <a:gd name="T13" fmla="*/ 124 h 683"/>
              <a:gd name="T14" fmla="*/ 605 w 1161"/>
              <a:gd name="T15" fmla="*/ 124 h 683"/>
              <a:gd name="T16" fmla="*/ 342 w 1161"/>
              <a:gd name="T17" fmla="*/ 0 h 683"/>
              <a:gd name="T18" fmla="*/ 0 w 1161"/>
              <a:gd name="T19" fmla="*/ 342 h 683"/>
              <a:gd name="T20" fmla="*/ 342 w 1161"/>
              <a:gd name="T21" fmla="*/ 683 h 683"/>
              <a:gd name="T22" fmla="*/ 605 w 1161"/>
              <a:gd name="T23" fmla="*/ 559 h 683"/>
              <a:gd name="T24" fmla="*/ 605 w 1161"/>
              <a:gd name="T25" fmla="*/ 559 h 683"/>
              <a:gd name="T26" fmla="*/ 848 w 1161"/>
              <a:gd name="T27" fmla="*/ 380 h 683"/>
              <a:gd name="T28" fmla="*/ 1007 w 1161"/>
              <a:gd name="T29" fmla="*/ 426 h 683"/>
              <a:gd name="T30" fmla="*/ 1007 w 1161"/>
              <a:gd name="T31" fmla="*/ 426 h 683"/>
              <a:gd name="T32" fmla="*/ 1061 w 1161"/>
              <a:gd name="T33" fmla="*/ 441 h 683"/>
              <a:gd name="T34" fmla="*/ 1161 w 1161"/>
              <a:gd name="T35" fmla="*/ 342 h 683"/>
              <a:gd name="T36" fmla="*/ 1061 w 1161"/>
              <a:gd name="T37" fmla="*/ 24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61" h="683">
                <a:moveTo>
                  <a:pt x="1061" y="242"/>
                </a:moveTo>
                <a:cubicBezTo>
                  <a:pt x="1041" y="242"/>
                  <a:pt x="1023" y="248"/>
                  <a:pt x="1007" y="257"/>
                </a:cubicBezTo>
                <a:cubicBezTo>
                  <a:pt x="1007" y="257"/>
                  <a:pt x="1007" y="257"/>
                  <a:pt x="1007" y="257"/>
                </a:cubicBezTo>
                <a:cubicBezTo>
                  <a:pt x="964" y="285"/>
                  <a:pt x="974" y="303"/>
                  <a:pt x="848" y="303"/>
                </a:cubicBezTo>
                <a:cubicBezTo>
                  <a:pt x="700" y="303"/>
                  <a:pt x="699" y="236"/>
                  <a:pt x="605" y="125"/>
                </a:cubicBezTo>
                <a:cubicBezTo>
                  <a:pt x="605" y="125"/>
                  <a:pt x="605" y="125"/>
                  <a:pt x="605" y="125"/>
                </a:cubicBezTo>
                <a:cubicBezTo>
                  <a:pt x="605" y="125"/>
                  <a:pt x="605" y="124"/>
                  <a:pt x="605" y="124"/>
                </a:cubicBezTo>
                <a:cubicBezTo>
                  <a:pt x="605" y="124"/>
                  <a:pt x="605" y="124"/>
                  <a:pt x="605" y="124"/>
                </a:cubicBezTo>
                <a:cubicBezTo>
                  <a:pt x="542" y="49"/>
                  <a:pt x="448" y="0"/>
                  <a:pt x="342" y="0"/>
                </a:cubicBezTo>
                <a:cubicBezTo>
                  <a:pt x="153" y="0"/>
                  <a:pt x="0" y="153"/>
                  <a:pt x="0" y="342"/>
                </a:cubicBezTo>
                <a:cubicBezTo>
                  <a:pt x="0" y="530"/>
                  <a:pt x="153" y="683"/>
                  <a:pt x="342" y="683"/>
                </a:cubicBezTo>
                <a:cubicBezTo>
                  <a:pt x="448" y="683"/>
                  <a:pt x="542" y="634"/>
                  <a:pt x="605" y="559"/>
                </a:cubicBezTo>
                <a:cubicBezTo>
                  <a:pt x="605" y="559"/>
                  <a:pt x="605" y="559"/>
                  <a:pt x="605" y="559"/>
                </a:cubicBezTo>
                <a:cubicBezTo>
                  <a:pt x="699" y="448"/>
                  <a:pt x="700" y="380"/>
                  <a:pt x="848" y="380"/>
                </a:cubicBezTo>
                <a:cubicBezTo>
                  <a:pt x="974" y="380"/>
                  <a:pt x="964" y="398"/>
                  <a:pt x="1007" y="426"/>
                </a:cubicBezTo>
                <a:cubicBezTo>
                  <a:pt x="1007" y="426"/>
                  <a:pt x="1007" y="426"/>
                  <a:pt x="1007" y="426"/>
                </a:cubicBezTo>
                <a:cubicBezTo>
                  <a:pt x="1023" y="436"/>
                  <a:pt x="1041" y="441"/>
                  <a:pt x="1061" y="441"/>
                </a:cubicBezTo>
                <a:cubicBezTo>
                  <a:pt x="1116" y="441"/>
                  <a:pt x="1161" y="397"/>
                  <a:pt x="1161" y="342"/>
                </a:cubicBezTo>
                <a:cubicBezTo>
                  <a:pt x="1161" y="286"/>
                  <a:pt x="1116" y="242"/>
                  <a:pt x="1061" y="242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5" name="Oval 50"/>
          <p:cNvSpPr>
            <a:spLocks noChangeArrowheads="1"/>
          </p:cNvSpPr>
          <p:nvPr/>
        </p:nvSpPr>
        <p:spPr bwMode="auto">
          <a:xfrm>
            <a:off x="3620766" y="3979905"/>
            <a:ext cx="1654175" cy="1654175"/>
          </a:xfrm>
          <a:prstGeom prst="ellipse">
            <a:avLst/>
          </a:pr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6" name="Oval 51"/>
          <p:cNvSpPr>
            <a:spLocks noChangeArrowheads="1"/>
          </p:cNvSpPr>
          <p:nvPr/>
        </p:nvSpPr>
        <p:spPr bwMode="auto">
          <a:xfrm>
            <a:off x="6213153" y="4584742"/>
            <a:ext cx="441325" cy="444500"/>
          </a:xfrm>
          <a:prstGeom prst="ellipse">
            <a:avLst/>
          </a:prstGeom>
          <a:solidFill>
            <a:srgbClr val="EF0023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C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Freeform 54"/>
          <p:cNvSpPr>
            <a:spLocks/>
          </p:cNvSpPr>
          <p:nvPr/>
        </p:nvSpPr>
        <p:spPr bwMode="auto">
          <a:xfrm>
            <a:off x="6157591" y="2835316"/>
            <a:ext cx="3205163" cy="1881187"/>
          </a:xfrm>
          <a:custGeom>
            <a:avLst/>
            <a:gdLst>
              <a:gd name="T0" fmla="*/ 819 w 1161"/>
              <a:gd name="T1" fmla="*/ 0 h 682"/>
              <a:gd name="T2" fmla="*/ 556 w 1161"/>
              <a:gd name="T3" fmla="*/ 124 h 682"/>
              <a:gd name="T4" fmla="*/ 556 w 1161"/>
              <a:gd name="T5" fmla="*/ 124 h 682"/>
              <a:gd name="T6" fmla="*/ 556 w 1161"/>
              <a:gd name="T7" fmla="*/ 124 h 682"/>
              <a:gd name="T8" fmla="*/ 556 w 1161"/>
              <a:gd name="T9" fmla="*/ 124 h 682"/>
              <a:gd name="T10" fmla="*/ 313 w 1161"/>
              <a:gd name="T11" fmla="*/ 303 h 682"/>
              <a:gd name="T12" fmla="*/ 154 w 1161"/>
              <a:gd name="T13" fmla="*/ 257 h 682"/>
              <a:gd name="T14" fmla="*/ 154 w 1161"/>
              <a:gd name="T15" fmla="*/ 257 h 682"/>
              <a:gd name="T16" fmla="*/ 100 w 1161"/>
              <a:gd name="T17" fmla="*/ 241 h 682"/>
              <a:gd name="T18" fmla="*/ 0 w 1161"/>
              <a:gd name="T19" fmla="*/ 341 h 682"/>
              <a:gd name="T20" fmla="*/ 100 w 1161"/>
              <a:gd name="T21" fmla="*/ 441 h 682"/>
              <a:gd name="T22" fmla="*/ 154 w 1161"/>
              <a:gd name="T23" fmla="*/ 425 h 682"/>
              <a:gd name="T24" fmla="*/ 154 w 1161"/>
              <a:gd name="T25" fmla="*/ 425 h 682"/>
              <a:gd name="T26" fmla="*/ 313 w 1161"/>
              <a:gd name="T27" fmla="*/ 380 h 682"/>
              <a:gd name="T28" fmla="*/ 556 w 1161"/>
              <a:gd name="T29" fmla="*/ 558 h 682"/>
              <a:gd name="T30" fmla="*/ 556 w 1161"/>
              <a:gd name="T31" fmla="*/ 558 h 682"/>
              <a:gd name="T32" fmla="*/ 819 w 1161"/>
              <a:gd name="T33" fmla="*/ 682 h 682"/>
              <a:gd name="T34" fmla="*/ 1161 w 1161"/>
              <a:gd name="T35" fmla="*/ 341 h 682"/>
              <a:gd name="T36" fmla="*/ 819 w 1161"/>
              <a:gd name="T37" fmla="*/ 0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61" h="682">
                <a:moveTo>
                  <a:pt x="819" y="0"/>
                </a:moveTo>
                <a:cubicBezTo>
                  <a:pt x="714" y="0"/>
                  <a:pt x="619" y="48"/>
                  <a:pt x="556" y="124"/>
                </a:cubicBezTo>
                <a:cubicBezTo>
                  <a:pt x="556" y="124"/>
                  <a:pt x="556" y="124"/>
                  <a:pt x="556" y="124"/>
                </a:cubicBezTo>
                <a:cubicBezTo>
                  <a:pt x="556" y="124"/>
                  <a:pt x="556" y="124"/>
                  <a:pt x="556" y="124"/>
                </a:cubicBezTo>
                <a:cubicBezTo>
                  <a:pt x="556" y="124"/>
                  <a:pt x="556" y="124"/>
                  <a:pt x="556" y="124"/>
                </a:cubicBezTo>
                <a:cubicBezTo>
                  <a:pt x="462" y="235"/>
                  <a:pt x="461" y="303"/>
                  <a:pt x="313" y="303"/>
                </a:cubicBezTo>
                <a:cubicBezTo>
                  <a:pt x="187" y="303"/>
                  <a:pt x="197" y="284"/>
                  <a:pt x="154" y="257"/>
                </a:cubicBezTo>
                <a:cubicBezTo>
                  <a:pt x="154" y="257"/>
                  <a:pt x="154" y="257"/>
                  <a:pt x="154" y="257"/>
                </a:cubicBezTo>
                <a:cubicBezTo>
                  <a:pt x="138" y="247"/>
                  <a:pt x="120" y="241"/>
                  <a:pt x="100" y="241"/>
                </a:cubicBezTo>
                <a:cubicBezTo>
                  <a:pt x="45" y="241"/>
                  <a:pt x="0" y="286"/>
                  <a:pt x="0" y="341"/>
                </a:cubicBezTo>
                <a:cubicBezTo>
                  <a:pt x="0" y="396"/>
                  <a:pt x="45" y="441"/>
                  <a:pt x="100" y="441"/>
                </a:cubicBezTo>
                <a:cubicBezTo>
                  <a:pt x="120" y="441"/>
                  <a:pt x="138" y="435"/>
                  <a:pt x="154" y="425"/>
                </a:cubicBezTo>
                <a:cubicBezTo>
                  <a:pt x="154" y="425"/>
                  <a:pt x="154" y="425"/>
                  <a:pt x="154" y="425"/>
                </a:cubicBezTo>
                <a:cubicBezTo>
                  <a:pt x="197" y="398"/>
                  <a:pt x="187" y="380"/>
                  <a:pt x="313" y="380"/>
                </a:cubicBezTo>
                <a:cubicBezTo>
                  <a:pt x="461" y="380"/>
                  <a:pt x="462" y="447"/>
                  <a:pt x="556" y="558"/>
                </a:cubicBezTo>
                <a:cubicBezTo>
                  <a:pt x="556" y="558"/>
                  <a:pt x="556" y="558"/>
                  <a:pt x="556" y="558"/>
                </a:cubicBezTo>
                <a:cubicBezTo>
                  <a:pt x="619" y="634"/>
                  <a:pt x="714" y="682"/>
                  <a:pt x="819" y="682"/>
                </a:cubicBezTo>
                <a:cubicBezTo>
                  <a:pt x="1008" y="682"/>
                  <a:pt x="1161" y="530"/>
                  <a:pt x="1161" y="341"/>
                </a:cubicBezTo>
                <a:cubicBezTo>
                  <a:pt x="1161" y="153"/>
                  <a:pt x="1008" y="0"/>
                  <a:pt x="819" y="0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8" name="Oval 55"/>
          <p:cNvSpPr>
            <a:spLocks noChangeArrowheads="1"/>
          </p:cNvSpPr>
          <p:nvPr/>
        </p:nvSpPr>
        <p:spPr bwMode="auto">
          <a:xfrm>
            <a:off x="7592692" y="2951204"/>
            <a:ext cx="1654175" cy="1652587"/>
          </a:xfrm>
          <a:prstGeom prst="ellipse">
            <a:avLst/>
          </a:pr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Oval 56"/>
          <p:cNvSpPr>
            <a:spLocks noChangeArrowheads="1"/>
          </p:cNvSpPr>
          <p:nvPr/>
        </p:nvSpPr>
        <p:spPr bwMode="auto">
          <a:xfrm>
            <a:off x="6213153" y="3554454"/>
            <a:ext cx="441325" cy="444500"/>
          </a:xfrm>
          <a:prstGeom prst="ellipse">
            <a:avLst/>
          </a:prstGeom>
          <a:solidFill>
            <a:srgbClr val="EF0023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Oval 57"/>
          <p:cNvSpPr>
            <a:spLocks noChangeArrowheads="1"/>
          </p:cNvSpPr>
          <p:nvPr/>
        </p:nvSpPr>
        <p:spPr bwMode="auto">
          <a:xfrm>
            <a:off x="7592692" y="5013366"/>
            <a:ext cx="1654175" cy="1649412"/>
          </a:xfrm>
          <a:prstGeom prst="ellipse">
            <a:avLst/>
          </a:pr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Oval 59"/>
          <p:cNvSpPr>
            <a:spLocks noChangeArrowheads="1"/>
          </p:cNvSpPr>
          <p:nvPr/>
        </p:nvSpPr>
        <p:spPr bwMode="auto">
          <a:xfrm>
            <a:off x="6213153" y="5616616"/>
            <a:ext cx="441325" cy="442912"/>
          </a:xfrm>
          <a:prstGeom prst="ellipse">
            <a:avLst/>
          </a:prstGeom>
          <a:solidFill>
            <a:srgbClr val="EF0023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D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TextBox 30"/>
          <p:cNvSpPr txBox="1"/>
          <p:nvPr/>
        </p:nvSpPr>
        <p:spPr>
          <a:xfrm>
            <a:off x="4087176" y="2274526"/>
            <a:ext cx="91154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TextBox 30"/>
          <p:cNvSpPr txBox="1"/>
          <p:nvPr/>
        </p:nvSpPr>
        <p:spPr>
          <a:xfrm>
            <a:off x="8066628" y="3367486"/>
            <a:ext cx="85076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4071476" y="4399363"/>
            <a:ext cx="86581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8078922" y="5428062"/>
            <a:ext cx="88446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en-US" altLang="zh-CN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55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1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6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1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6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1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6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1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24386" y="1806384"/>
            <a:ext cx="9337775" cy="4323334"/>
            <a:chOff x="1424386" y="1956512"/>
            <a:chExt cx="9337775" cy="4323334"/>
          </a:xfrm>
        </p:grpSpPr>
        <p:sp>
          <p:nvSpPr>
            <p:cNvPr id="7" name="Freeform 29"/>
            <p:cNvSpPr>
              <a:spLocks/>
            </p:cNvSpPr>
            <p:nvPr/>
          </p:nvSpPr>
          <p:spPr bwMode="auto">
            <a:xfrm>
              <a:off x="5968175" y="6111882"/>
              <a:ext cx="4793986" cy="167964"/>
            </a:xfrm>
            <a:custGeom>
              <a:avLst/>
              <a:gdLst>
                <a:gd name="T0" fmla="*/ 1928 w 1928"/>
                <a:gd name="T1" fmla="*/ 0 h 67"/>
                <a:gd name="T2" fmla="*/ 1860 w 1928"/>
                <a:gd name="T3" fmla="*/ 67 h 67"/>
                <a:gd name="T4" fmla="*/ 0 w 1928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8" h="67">
                  <a:moveTo>
                    <a:pt x="1928" y="0"/>
                  </a:moveTo>
                  <a:cubicBezTo>
                    <a:pt x="1928" y="37"/>
                    <a:pt x="1898" y="67"/>
                    <a:pt x="1860" y="67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8" name="Freeform 30"/>
            <p:cNvSpPr>
              <a:spLocks/>
            </p:cNvSpPr>
            <p:nvPr/>
          </p:nvSpPr>
          <p:spPr bwMode="auto">
            <a:xfrm>
              <a:off x="8258440" y="4838152"/>
              <a:ext cx="2503720" cy="167964"/>
            </a:xfrm>
            <a:custGeom>
              <a:avLst/>
              <a:gdLst>
                <a:gd name="T0" fmla="*/ 0 w 1007"/>
                <a:gd name="T1" fmla="*/ 0 h 67"/>
                <a:gd name="T2" fmla="*/ 939 w 1007"/>
                <a:gd name="T3" fmla="*/ 0 h 67"/>
                <a:gd name="T4" fmla="*/ 1007 w 1007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7" h="67">
                  <a:moveTo>
                    <a:pt x="0" y="0"/>
                  </a:moveTo>
                  <a:cubicBezTo>
                    <a:pt x="939" y="0"/>
                    <a:pt x="939" y="0"/>
                    <a:pt x="939" y="0"/>
                  </a:cubicBezTo>
                  <a:cubicBezTo>
                    <a:pt x="977" y="0"/>
                    <a:pt x="1007" y="30"/>
                    <a:pt x="1007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9" name="Freeform 31"/>
            <p:cNvSpPr>
              <a:spLocks/>
            </p:cNvSpPr>
            <p:nvPr/>
          </p:nvSpPr>
          <p:spPr bwMode="auto">
            <a:xfrm>
              <a:off x="5913936" y="3231991"/>
              <a:ext cx="4848224" cy="166214"/>
            </a:xfrm>
            <a:custGeom>
              <a:avLst/>
              <a:gdLst>
                <a:gd name="T0" fmla="*/ 1950 w 1950"/>
                <a:gd name="T1" fmla="*/ 0 h 67"/>
                <a:gd name="T2" fmla="*/ 1882 w 1950"/>
                <a:gd name="T3" fmla="*/ 67 h 67"/>
                <a:gd name="T4" fmla="*/ 0 w 1950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0" h="67">
                  <a:moveTo>
                    <a:pt x="1950" y="0"/>
                  </a:moveTo>
                  <a:cubicBezTo>
                    <a:pt x="1950" y="37"/>
                    <a:pt x="1920" y="67"/>
                    <a:pt x="1882" y="67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6377589" y="1956512"/>
              <a:ext cx="4384572" cy="167964"/>
            </a:xfrm>
            <a:custGeom>
              <a:avLst/>
              <a:gdLst>
                <a:gd name="T0" fmla="*/ 0 w 1763"/>
                <a:gd name="T1" fmla="*/ 0 h 67"/>
                <a:gd name="T2" fmla="*/ 1695 w 1763"/>
                <a:gd name="T3" fmla="*/ 0 h 67"/>
                <a:gd name="T4" fmla="*/ 1763 w 1763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3" h="67">
                  <a:moveTo>
                    <a:pt x="0" y="0"/>
                  </a:moveTo>
                  <a:cubicBezTo>
                    <a:pt x="1695" y="0"/>
                    <a:pt x="1695" y="0"/>
                    <a:pt x="1695" y="0"/>
                  </a:cubicBezTo>
                  <a:cubicBezTo>
                    <a:pt x="1733" y="0"/>
                    <a:pt x="1763" y="30"/>
                    <a:pt x="1763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1" name="Freeform 33"/>
            <p:cNvSpPr>
              <a:spLocks/>
            </p:cNvSpPr>
            <p:nvPr/>
          </p:nvSpPr>
          <p:spPr bwMode="auto">
            <a:xfrm>
              <a:off x="1424386" y="4671937"/>
              <a:ext cx="8630924" cy="166214"/>
            </a:xfrm>
            <a:custGeom>
              <a:avLst/>
              <a:gdLst>
                <a:gd name="T0" fmla="*/ 0 w 3471"/>
                <a:gd name="T1" fmla="*/ 0 h 67"/>
                <a:gd name="T2" fmla="*/ 67 w 3471"/>
                <a:gd name="T3" fmla="*/ 67 h 67"/>
                <a:gd name="T4" fmla="*/ 3471 w 3471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71" h="67">
                  <a:moveTo>
                    <a:pt x="0" y="0"/>
                  </a:moveTo>
                  <a:cubicBezTo>
                    <a:pt x="0" y="37"/>
                    <a:pt x="30" y="67"/>
                    <a:pt x="67" y="67"/>
                  </a:cubicBezTo>
                  <a:cubicBezTo>
                    <a:pt x="3471" y="67"/>
                    <a:pt x="3471" y="67"/>
                    <a:pt x="3471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auto">
            <a:xfrm>
              <a:off x="1424386" y="3398207"/>
              <a:ext cx="4543788" cy="166214"/>
            </a:xfrm>
            <a:custGeom>
              <a:avLst/>
              <a:gdLst>
                <a:gd name="T0" fmla="*/ 1827 w 1827"/>
                <a:gd name="T1" fmla="*/ 0 h 67"/>
                <a:gd name="T2" fmla="*/ 67 w 1827"/>
                <a:gd name="T3" fmla="*/ 0 h 67"/>
                <a:gd name="T4" fmla="*/ 0 w 1827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7" h="67">
                  <a:moveTo>
                    <a:pt x="182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" name="Freeform 41"/>
            <p:cNvSpPr>
              <a:spLocks/>
            </p:cNvSpPr>
            <p:nvPr/>
          </p:nvSpPr>
          <p:spPr bwMode="auto">
            <a:xfrm>
              <a:off x="10762161" y="2124476"/>
              <a:ext cx="0" cy="1107515"/>
            </a:xfrm>
            <a:custGeom>
              <a:avLst/>
              <a:gdLst>
                <a:gd name="T0" fmla="*/ 0 h 633"/>
                <a:gd name="T1" fmla="*/ 325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5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" name="Freeform 42"/>
            <p:cNvSpPr>
              <a:spLocks/>
            </p:cNvSpPr>
            <p:nvPr/>
          </p:nvSpPr>
          <p:spPr bwMode="auto">
            <a:xfrm>
              <a:off x="1424386" y="3564421"/>
              <a:ext cx="0" cy="1107515"/>
            </a:xfrm>
            <a:custGeom>
              <a:avLst/>
              <a:gdLst>
                <a:gd name="T0" fmla="*/ 0 h 633"/>
                <a:gd name="T1" fmla="*/ 329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9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10762161" y="5006116"/>
              <a:ext cx="0" cy="1105766"/>
            </a:xfrm>
            <a:custGeom>
              <a:avLst/>
              <a:gdLst>
                <a:gd name="T0" fmla="*/ 0 h 632"/>
                <a:gd name="T1" fmla="*/ 312 h 632"/>
                <a:gd name="T2" fmla="*/ 632 h 63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2">
                  <a:moveTo>
                    <a:pt x="0" y="0"/>
                  </a:moveTo>
                  <a:lnTo>
                    <a:pt x="0" y="312"/>
                  </a:lnTo>
                  <a:lnTo>
                    <a:pt x="0" y="632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36762" y="1636197"/>
            <a:ext cx="9709683" cy="4659737"/>
            <a:chOff x="1236762" y="1786325"/>
            <a:chExt cx="9709683" cy="4659737"/>
          </a:xfrm>
          <a:solidFill>
            <a:srgbClr val="BFBFBF"/>
          </a:solidFill>
        </p:grpSpPr>
        <p:sp>
          <p:nvSpPr>
            <p:cNvPr id="20" name="Chevron 35"/>
            <p:cNvSpPr/>
            <p:nvPr/>
          </p:nvSpPr>
          <p:spPr>
            <a:xfrm>
              <a:off x="8759966" y="178632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21" name="Chevron 36"/>
            <p:cNvSpPr/>
            <p:nvPr/>
          </p:nvSpPr>
          <p:spPr>
            <a:xfrm rot="5400000">
              <a:off x="10562964" y="250095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22" name="Chevron 37"/>
            <p:cNvSpPr/>
            <p:nvPr/>
          </p:nvSpPr>
          <p:spPr>
            <a:xfrm rot="10800000">
              <a:off x="5913935" y="322153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23" name="Chevron 38"/>
            <p:cNvSpPr/>
            <p:nvPr/>
          </p:nvSpPr>
          <p:spPr>
            <a:xfrm rot="5400000">
              <a:off x="1221851" y="394913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24" name="Chevron 39"/>
            <p:cNvSpPr/>
            <p:nvPr/>
          </p:nvSpPr>
          <p:spPr>
            <a:xfrm rot="5400000">
              <a:off x="10562964" y="5374714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25" name="Chevron 40"/>
            <p:cNvSpPr/>
            <p:nvPr/>
          </p:nvSpPr>
          <p:spPr>
            <a:xfrm rot="10800000" flipH="1">
              <a:off x="5913935" y="4647523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26" name="Chevron 41"/>
            <p:cNvSpPr/>
            <p:nvPr/>
          </p:nvSpPr>
          <p:spPr>
            <a:xfrm rot="10800000">
              <a:off x="8759966" y="6077492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898340" y="2814171"/>
            <a:ext cx="2848593" cy="923380"/>
            <a:chOff x="1898340" y="2964299"/>
            <a:chExt cx="2848593" cy="923380"/>
          </a:xfrm>
        </p:grpSpPr>
        <p:sp>
          <p:nvSpPr>
            <p:cNvPr id="28" name="Freeform 36"/>
            <p:cNvSpPr>
              <a:spLocks/>
            </p:cNvSpPr>
            <p:nvPr/>
          </p:nvSpPr>
          <p:spPr bwMode="auto">
            <a:xfrm>
              <a:off x="1898340" y="303910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9" name="Freeform 37"/>
            <p:cNvSpPr>
              <a:spLocks/>
            </p:cNvSpPr>
            <p:nvPr/>
          </p:nvSpPr>
          <p:spPr bwMode="auto">
            <a:xfrm>
              <a:off x="189853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0" name="TextBox 21"/>
            <p:cNvSpPr txBox="1"/>
            <p:nvPr/>
          </p:nvSpPr>
          <p:spPr>
            <a:xfrm>
              <a:off x="1986373" y="3117233"/>
              <a:ext cx="7154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8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795883" y="3108601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20689" y="1405718"/>
            <a:ext cx="2701778" cy="870267"/>
            <a:chOff x="4720689" y="1555846"/>
            <a:chExt cx="2701778" cy="870267"/>
          </a:xfrm>
        </p:grpSpPr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722789" y="1621283"/>
              <a:ext cx="2699678" cy="804830"/>
            </a:xfrm>
            <a:custGeom>
              <a:avLst/>
              <a:gdLst>
                <a:gd name="T0" fmla="*/ 1086 w 1086"/>
                <a:gd name="T1" fmla="*/ 256 h 323"/>
                <a:gd name="T2" fmla="*/ 1019 w 1086"/>
                <a:gd name="T3" fmla="*/ 323 h 323"/>
                <a:gd name="T4" fmla="*/ 68 w 1086"/>
                <a:gd name="T5" fmla="*/ 323 h 323"/>
                <a:gd name="T6" fmla="*/ 0 w 1086"/>
                <a:gd name="T7" fmla="*/ 256 h 323"/>
                <a:gd name="T8" fmla="*/ 0 w 1086"/>
                <a:gd name="T9" fmla="*/ 67 h 323"/>
                <a:gd name="T10" fmla="*/ 68 w 1086"/>
                <a:gd name="T11" fmla="*/ 0 h 323"/>
                <a:gd name="T12" fmla="*/ 1019 w 1086"/>
                <a:gd name="T13" fmla="*/ 0 h 323"/>
                <a:gd name="T14" fmla="*/ 1086 w 1086"/>
                <a:gd name="T15" fmla="*/ 67 h 323"/>
                <a:gd name="T16" fmla="*/ 1086 w 1086"/>
                <a:gd name="T17" fmla="*/ 25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6" h="323">
                  <a:moveTo>
                    <a:pt x="1086" y="256"/>
                  </a:moveTo>
                  <a:cubicBezTo>
                    <a:pt x="1086" y="293"/>
                    <a:pt x="1056" y="323"/>
                    <a:pt x="1019" y="323"/>
                  </a:cubicBezTo>
                  <a:cubicBezTo>
                    <a:pt x="68" y="323"/>
                    <a:pt x="68" y="323"/>
                    <a:pt x="68" y="323"/>
                  </a:cubicBezTo>
                  <a:cubicBezTo>
                    <a:pt x="30" y="323"/>
                    <a:pt x="0" y="293"/>
                    <a:pt x="0" y="25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1019" y="0"/>
                    <a:pt x="1019" y="0"/>
                    <a:pt x="1019" y="0"/>
                  </a:cubicBezTo>
                  <a:cubicBezTo>
                    <a:pt x="1056" y="0"/>
                    <a:pt x="1086" y="30"/>
                    <a:pt x="1086" y="67"/>
                  </a:cubicBezTo>
                  <a:lnTo>
                    <a:pt x="1086" y="256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4720689" y="1555846"/>
              <a:ext cx="2699678" cy="804830"/>
            </a:xfrm>
            <a:custGeom>
              <a:avLst/>
              <a:gdLst>
                <a:gd name="T0" fmla="*/ 1086 w 1086"/>
                <a:gd name="T1" fmla="*/ 256 h 323"/>
                <a:gd name="T2" fmla="*/ 1019 w 1086"/>
                <a:gd name="T3" fmla="*/ 323 h 323"/>
                <a:gd name="T4" fmla="*/ 68 w 1086"/>
                <a:gd name="T5" fmla="*/ 323 h 323"/>
                <a:gd name="T6" fmla="*/ 0 w 1086"/>
                <a:gd name="T7" fmla="*/ 256 h 323"/>
                <a:gd name="T8" fmla="*/ 0 w 1086"/>
                <a:gd name="T9" fmla="*/ 67 h 323"/>
                <a:gd name="T10" fmla="*/ 68 w 1086"/>
                <a:gd name="T11" fmla="*/ 0 h 323"/>
                <a:gd name="T12" fmla="*/ 1019 w 1086"/>
                <a:gd name="T13" fmla="*/ 0 h 323"/>
                <a:gd name="T14" fmla="*/ 1086 w 1086"/>
                <a:gd name="T15" fmla="*/ 67 h 323"/>
                <a:gd name="T16" fmla="*/ 1086 w 1086"/>
                <a:gd name="T17" fmla="*/ 25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6" h="323">
                  <a:moveTo>
                    <a:pt x="1086" y="256"/>
                  </a:moveTo>
                  <a:cubicBezTo>
                    <a:pt x="1086" y="293"/>
                    <a:pt x="1056" y="323"/>
                    <a:pt x="1019" y="323"/>
                  </a:cubicBezTo>
                  <a:cubicBezTo>
                    <a:pt x="68" y="323"/>
                    <a:pt x="68" y="323"/>
                    <a:pt x="68" y="323"/>
                  </a:cubicBezTo>
                  <a:cubicBezTo>
                    <a:pt x="30" y="323"/>
                    <a:pt x="0" y="293"/>
                    <a:pt x="0" y="25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1019" y="0"/>
                    <a:pt x="1019" y="0"/>
                    <a:pt x="1019" y="0"/>
                  </a:cubicBezTo>
                  <a:cubicBezTo>
                    <a:pt x="1056" y="0"/>
                    <a:pt x="1086" y="30"/>
                    <a:pt x="1086" y="67"/>
                  </a:cubicBezTo>
                  <a:lnTo>
                    <a:pt x="1086" y="256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5" name="TextBox 13"/>
            <p:cNvSpPr txBox="1"/>
            <p:nvPr/>
          </p:nvSpPr>
          <p:spPr>
            <a:xfrm>
              <a:off x="4729973" y="1717864"/>
              <a:ext cx="7154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517011" y="1679299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430866" y="2814171"/>
            <a:ext cx="2848748" cy="922774"/>
            <a:chOff x="7430866" y="2964299"/>
            <a:chExt cx="2848748" cy="922774"/>
          </a:xfrm>
        </p:grpSpPr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7431217" y="3038503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743086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0" name="TextBox 17"/>
            <p:cNvSpPr txBox="1"/>
            <p:nvPr/>
          </p:nvSpPr>
          <p:spPr>
            <a:xfrm>
              <a:off x="7479937" y="3096003"/>
              <a:ext cx="7154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258440" y="3073396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429718" y="4261114"/>
            <a:ext cx="2849545" cy="936284"/>
            <a:chOff x="7429718" y="4411242"/>
            <a:chExt cx="2849545" cy="936284"/>
          </a:xfrm>
        </p:grpSpPr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7429718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743086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5" name="TextBox 25"/>
            <p:cNvSpPr txBox="1"/>
            <p:nvPr/>
          </p:nvSpPr>
          <p:spPr>
            <a:xfrm>
              <a:off x="7509806" y="4588988"/>
              <a:ext cx="7154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800" b="1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258440" y="4493537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714533" y="5729054"/>
            <a:ext cx="2705834" cy="864015"/>
            <a:chOff x="4714533" y="5879182"/>
            <a:chExt cx="2705834" cy="864015"/>
          </a:xfrm>
        </p:grpSpPr>
        <p:sp>
          <p:nvSpPr>
            <p:cNvPr id="48" name="Freeform 35"/>
            <p:cNvSpPr>
              <a:spLocks/>
            </p:cNvSpPr>
            <p:nvPr/>
          </p:nvSpPr>
          <p:spPr bwMode="auto">
            <a:xfrm>
              <a:off x="4719473" y="5938367"/>
              <a:ext cx="2699678" cy="804830"/>
            </a:xfrm>
            <a:custGeom>
              <a:avLst/>
              <a:gdLst>
                <a:gd name="T0" fmla="*/ 1086 w 1086"/>
                <a:gd name="T1" fmla="*/ 256 h 323"/>
                <a:gd name="T2" fmla="*/ 1019 w 1086"/>
                <a:gd name="T3" fmla="*/ 323 h 323"/>
                <a:gd name="T4" fmla="*/ 68 w 1086"/>
                <a:gd name="T5" fmla="*/ 323 h 323"/>
                <a:gd name="T6" fmla="*/ 0 w 1086"/>
                <a:gd name="T7" fmla="*/ 256 h 323"/>
                <a:gd name="T8" fmla="*/ 0 w 1086"/>
                <a:gd name="T9" fmla="*/ 67 h 323"/>
                <a:gd name="T10" fmla="*/ 68 w 1086"/>
                <a:gd name="T11" fmla="*/ 0 h 323"/>
                <a:gd name="T12" fmla="*/ 1019 w 1086"/>
                <a:gd name="T13" fmla="*/ 0 h 323"/>
                <a:gd name="T14" fmla="*/ 1086 w 1086"/>
                <a:gd name="T15" fmla="*/ 67 h 323"/>
                <a:gd name="T16" fmla="*/ 1086 w 1086"/>
                <a:gd name="T17" fmla="*/ 25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6" h="323">
                  <a:moveTo>
                    <a:pt x="1086" y="256"/>
                  </a:moveTo>
                  <a:cubicBezTo>
                    <a:pt x="1086" y="293"/>
                    <a:pt x="1056" y="323"/>
                    <a:pt x="1019" y="323"/>
                  </a:cubicBezTo>
                  <a:cubicBezTo>
                    <a:pt x="68" y="323"/>
                    <a:pt x="68" y="323"/>
                    <a:pt x="68" y="323"/>
                  </a:cubicBezTo>
                  <a:cubicBezTo>
                    <a:pt x="30" y="323"/>
                    <a:pt x="0" y="293"/>
                    <a:pt x="0" y="25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1019" y="0"/>
                    <a:pt x="1019" y="0"/>
                    <a:pt x="1019" y="0"/>
                  </a:cubicBezTo>
                  <a:cubicBezTo>
                    <a:pt x="1056" y="0"/>
                    <a:pt x="1086" y="30"/>
                    <a:pt x="1086" y="67"/>
                  </a:cubicBezTo>
                  <a:lnTo>
                    <a:pt x="1086" y="256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>
              <a:spLocks/>
            </p:cNvSpPr>
            <p:nvPr/>
          </p:nvSpPr>
          <p:spPr bwMode="auto">
            <a:xfrm>
              <a:off x="4720689" y="5879182"/>
              <a:ext cx="2699678" cy="803080"/>
            </a:xfrm>
            <a:custGeom>
              <a:avLst/>
              <a:gdLst>
                <a:gd name="T0" fmla="*/ 1086 w 1086"/>
                <a:gd name="T1" fmla="*/ 256 h 323"/>
                <a:gd name="T2" fmla="*/ 1019 w 1086"/>
                <a:gd name="T3" fmla="*/ 323 h 323"/>
                <a:gd name="T4" fmla="*/ 68 w 1086"/>
                <a:gd name="T5" fmla="*/ 323 h 323"/>
                <a:gd name="T6" fmla="*/ 0 w 1086"/>
                <a:gd name="T7" fmla="*/ 256 h 323"/>
                <a:gd name="T8" fmla="*/ 0 w 1086"/>
                <a:gd name="T9" fmla="*/ 67 h 323"/>
                <a:gd name="T10" fmla="*/ 68 w 1086"/>
                <a:gd name="T11" fmla="*/ 0 h 323"/>
                <a:gd name="T12" fmla="*/ 1019 w 1086"/>
                <a:gd name="T13" fmla="*/ 0 h 323"/>
                <a:gd name="T14" fmla="*/ 1086 w 1086"/>
                <a:gd name="T15" fmla="*/ 67 h 323"/>
                <a:gd name="T16" fmla="*/ 1086 w 1086"/>
                <a:gd name="T17" fmla="*/ 25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6" h="323">
                  <a:moveTo>
                    <a:pt x="1086" y="256"/>
                  </a:moveTo>
                  <a:cubicBezTo>
                    <a:pt x="1086" y="293"/>
                    <a:pt x="1056" y="323"/>
                    <a:pt x="1019" y="323"/>
                  </a:cubicBezTo>
                  <a:cubicBezTo>
                    <a:pt x="68" y="323"/>
                    <a:pt x="68" y="323"/>
                    <a:pt x="68" y="323"/>
                  </a:cubicBezTo>
                  <a:cubicBezTo>
                    <a:pt x="30" y="323"/>
                    <a:pt x="0" y="293"/>
                    <a:pt x="0" y="25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1019" y="0"/>
                    <a:pt x="1019" y="0"/>
                    <a:pt x="1019" y="0"/>
                  </a:cubicBezTo>
                  <a:cubicBezTo>
                    <a:pt x="1056" y="0"/>
                    <a:pt x="1086" y="30"/>
                    <a:pt x="1086" y="67"/>
                  </a:cubicBezTo>
                  <a:lnTo>
                    <a:pt x="1086" y="256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50" name="TextBox 33"/>
            <p:cNvSpPr txBox="1"/>
            <p:nvPr/>
          </p:nvSpPr>
          <p:spPr>
            <a:xfrm>
              <a:off x="4714533" y="6031176"/>
              <a:ext cx="7154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800" b="1" dirty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445469" y="5982471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893463" y="4261114"/>
            <a:ext cx="2853470" cy="936284"/>
            <a:chOff x="1893463" y="4411242"/>
            <a:chExt cx="2853470" cy="936284"/>
          </a:xfrm>
        </p:grpSpPr>
        <p:sp>
          <p:nvSpPr>
            <p:cNvPr id="53" name="Freeform 36"/>
            <p:cNvSpPr>
              <a:spLocks/>
            </p:cNvSpPr>
            <p:nvPr/>
          </p:nvSpPr>
          <p:spPr bwMode="auto">
            <a:xfrm>
              <a:off x="1893463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>
              <a:off x="189853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55" name="TextBox 29"/>
            <p:cNvSpPr txBox="1"/>
            <p:nvPr/>
          </p:nvSpPr>
          <p:spPr>
            <a:xfrm>
              <a:off x="1986373" y="4575340"/>
              <a:ext cx="7154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8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80809" y="4523353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rPr>
                <a:t>输入标题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08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30260" y="3303268"/>
            <a:ext cx="4637417" cy="4637417"/>
          </a:xfrm>
          <a:prstGeom prst="arc">
            <a:avLst>
              <a:gd name="adj1" fmla="val 11329642"/>
              <a:gd name="adj2" fmla="val 2100234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3636512" y="4561307"/>
            <a:ext cx="5017598" cy="2226398"/>
          </a:xfrm>
          <a:custGeom>
            <a:avLst/>
            <a:gdLst>
              <a:gd name="connsiteX0" fmla="*/ 3025157 w 6067310"/>
              <a:gd name="connsiteY0" fmla="*/ 1055951 h 2705986"/>
              <a:gd name="connsiteX1" fmla="*/ 3064024 w 6067310"/>
              <a:gd name="connsiteY1" fmla="*/ 1059484 h 2705986"/>
              <a:gd name="connsiteX2" fmla="*/ 3063946 w 6067310"/>
              <a:gd name="connsiteY2" fmla="*/ 1056391 h 2705986"/>
              <a:gd name="connsiteX3" fmla="*/ 3120244 w 6067310"/>
              <a:gd name="connsiteY3" fmla="*/ 1153633 h 2705986"/>
              <a:gd name="connsiteX4" fmla="*/ 3067081 w 6067310"/>
              <a:gd name="connsiteY4" fmla="*/ 1254642 h 2705986"/>
              <a:gd name="connsiteX5" fmla="*/ 3157458 w 6067310"/>
              <a:gd name="connsiteY5" fmla="*/ 2232837 h 2705986"/>
              <a:gd name="connsiteX6" fmla="*/ 3032614 w 6067310"/>
              <a:gd name="connsiteY6" fmla="*/ 2325464 h 2705986"/>
              <a:gd name="connsiteX7" fmla="*/ 2909852 w 6067310"/>
              <a:gd name="connsiteY7" fmla="*/ 2234382 h 2705986"/>
              <a:gd name="connsiteX8" fmla="*/ 3000229 w 6067310"/>
              <a:gd name="connsiteY8" fmla="*/ 1256187 h 2705986"/>
              <a:gd name="connsiteX9" fmla="*/ 2947066 w 6067310"/>
              <a:gd name="connsiteY9" fmla="*/ 1155178 h 2705986"/>
              <a:gd name="connsiteX10" fmla="*/ 3003366 w 6067310"/>
              <a:gd name="connsiteY10" fmla="*/ 1057932 h 2705986"/>
              <a:gd name="connsiteX11" fmla="*/ 3029867 w 6067310"/>
              <a:gd name="connsiteY11" fmla="*/ 0 h 2705986"/>
              <a:gd name="connsiteX12" fmla="*/ 3029807 w 6067310"/>
              <a:gd name="connsiteY12" fmla="*/ 2381 h 2705986"/>
              <a:gd name="connsiteX13" fmla="*/ 2964451 w 6067310"/>
              <a:gd name="connsiteY13" fmla="*/ 9531 h 2705986"/>
              <a:gd name="connsiteX14" fmla="*/ 2862005 w 6067310"/>
              <a:gd name="connsiteY14" fmla="*/ 894680 h 2705986"/>
              <a:gd name="connsiteX15" fmla="*/ 2808843 w 6067310"/>
              <a:gd name="connsiteY15" fmla="*/ 894680 h 2705986"/>
              <a:gd name="connsiteX16" fmla="*/ 2372908 w 6067310"/>
              <a:gd name="connsiteY16" fmla="*/ 1059484 h 2705986"/>
              <a:gd name="connsiteX17" fmla="*/ 1570150 w 6067310"/>
              <a:gd name="connsiteY17" fmla="*/ 1442257 h 2705986"/>
              <a:gd name="connsiteX18" fmla="*/ 634485 w 6067310"/>
              <a:gd name="connsiteY18" fmla="*/ 1197708 h 2705986"/>
              <a:gd name="connsiteX19" fmla="*/ 623852 w 6067310"/>
              <a:gd name="connsiteY19" fmla="*/ 1229605 h 2705986"/>
              <a:gd name="connsiteX20" fmla="*/ 437782 w 6067310"/>
              <a:gd name="connsiteY20" fmla="*/ 942526 h 2705986"/>
              <a:gd name="connsiteX21" fmla="*/ 437782 w 6067310"/>
              <a:gd name="connsiteY21" fmla="*/ 1176443 h 2705986"/>
              <a:gd name="connsiteX22" fmla="*/ 267661 w 6067310"/>
              <a:gd name="connsiteY22" fmla="*/ 1144545 h 2705986"/>
              <a:gd name="connsiteX23" fmla="*/ 272978 w 6067310"/>
              <a:gd name="connsiteY23" fmla="*/ 1086066 h 2705986"/>
              <a:gd name="connsiteX24" fmla="*/ 246396 w 6067310"/>
              <a:gd name="connsiteY24" fmla="*/ 1080750 h 2705986"/>
              <a:gd name="connsiteX25" fmla="*/ 235764 w 6067310"/>
              <a:gd name="connsiteY25" fmla="*/ 1128596 h 2705986"/>
              <a:gd name="connsiteX26" fmla="*/ 44378 w 6067310"/>
              <a:gd name="connsiteY26" fmla="*/ 1022271 h 2705986"/>
              <a:gd name="connsiteX27" fmla="*/ 76275 w 6067310"/>
              <a:gd name="connsiteY27" fmla="*/ 1160494 h 2705986"/>
              <a:gd name="connsiteX28" fmla="*/ 549424 w 6067310"/>
              <a:gd name="connsiteY28" fmla="*/ 1420991 h 2705986"/>
              <a:gd name="connsiteX29" fmla="*/ 544108 w 6067310"/>
              <a:gd name="connsiteY29" fmla="*/ 1442257 h 2705986"/>
              <a:gd name="connsiteX30" fmla="*/ 1203326 w 6067310"/>
              <a:gd name="connsiteY30" fmla="*/ 1692122 h 2705986"/>
              <a:gd name="connsiteX31" fmla="*/ 1804066 w 6067310"/>
              <a:gd name="connsiteY31" fmla="*/ 1835661 h 2705986"/>
              <a:gd name="connsiteX32" fmla="*/ 2356959 w 6067310"/>
              <a:gd name="connsiteY32" fmla="*/ 1670857 h 2705986"/>
              <a:gd name="connsiteX33" fmla="*/ 2457968 w 6067310"/>
              <a:gd name="connsiteY33" fmla="*/ 2011098 h 2705986"/>
              <a:gd name="connsiteX34" fmla="*/ 2468601 w 6067310"/>
              <a:gd name="connsiteY34" fmla="*/ 2622471 h 2705986"/>
              <a:gd name="connsiteX35" fmla="*/ 2532396 w 6067310"/>
              <a:gd name="connsiteY35" fmla="*/ 2702215 h 2705986"/>
              <a:gd name="connsiteX36" fmla="*/ 3079973 w 6067310"/>
              <a:gd name="connsiteY36" fmla="*/ 2702215 h 2705986"/>
              <a:gd name="connsiteX37" fmla="*/ 3079949 w 6067310"/>
              <a:gd name="connsiteY37" fmla="*/ 2700670 h 2705986"/>
              <a:gd name="connsiteX38" fmla="*/ 3534914 w 6067310"/>
              <a:gd name="connsiteY38" fmla="*/ 2700670 h 2705986"/>
              <a:gd name="connsiteX39" fmla="*/ 3598709 w 6067310"/>
              <a:gd name="connsiteY39" fmla="*/ 2620926 h 2705986"/>
              <a:gd name="connsiteX40" fmla="*/ 3609342 w 6067310"/>
              <a:gd name="connsiteY40" fmla="*/ 2009553 h 2705986"/>
              <a:gd name="connsiteX41" fmla="*/ 3710351 w 6067310"/>
              <a:gd name="connsiteY41" fmla="*/ 1669312 h 2705986"/>
              <a:gd name="connsiteX42" fmla="*/ 4263244 w 6067310"/>
              <a:gd name="connsiteY42" fmla="*/ 1834116 h 2705986"/>
              <a:gd name="connsiteX43" fmla="*/ 4863984 w 6067310"/>
              <a:gd name="connsiteY43" fmla="*/ 1690577 h 2705986"/>
              <a:gd name="connsiteX44" fmla="*/ 5523202 w 6067310"/>
              <a:gd name="connsiteY44" fmla="*/ 1440712 h 2705986"/>
              <a:gd name="connsiteX45" fmla="*/ 5517886 w 6067310"/>
              <a:gd name="connsiteY45" fmla="*/ 1419446 h 2705986"/>
              <a:gd name="connsiteX46" fmla="*/ 5991035 w 6067310"/>
              <a:gd name="connsiteY46" fmla="*/ 1158949 h 2705986"/>
              <a:gd name="connsiteX47" fmla="*/ 6022932 w 6067310"/>
              <a:gd name="connsiteY47" fmla="*/ 1020726 h 2705986"/>
              <a:gd name="connsiteX48" fmla="*/ 5831546 w 6067310"/>
              <a:gd name="connsiteY48" fmla="*/ 1127051 h 2705986"/>
              <a:gd name="connsiteX49" fmla="*/ 5820914 w 6067310"/>
              <a:gd name="connsiteY49" fmla="*/ 1079205 h 2705986"/>
              <a:gd name="connsiteX50" fmla="*/ 5794332 w 6067310"/>
              <a:gd name="connsiteY50" fmla="*/ 1084521 h 2705986"/>
              <a:gd name="connsiteX51" fmla="*/ 5799649 w 6067310"/>
              <a:gd name="connsiteY51" fmla="*/ 1143000 h 2705986"/>
              <a:gd name="connsiteX52" fmla="*/ 5629528 w 6067310"/>
              <a:gd name="connsiteY52" fmla="*/ 1174898 h 2705986"/>
              <a:gd name="connsiteX53" fmla="*/ 5629528 w 6067310"/>
              <a:gd name="connsiteY53" fmla="*/ 940981 h 2705986"/>
              <a:gd name="connsiteX54" fmla="*/ 5443458 w 6067310"/>
              <a:gd name="connsiteY54" fmla="*/ 1228060 h 2705986"/>
              <a:gd name="connsiteX55" fmla="*/ 5432825 w 6067310"/>
              <a:gd name="connsiteY55" fmla="*/ 1196163 h 2705986"/>
              <a:gd name="connsiteX56" fmla="*/ 4497160 w 6067310"/>
              <a:gd name="connsiteY56" fmla="*/ 1440712 h 2705986"/>
              <a:gd name="connsiteX57" fmla="*/ 3694402 w 6067310"/>
              <a:gd name="connsiteY57" fmla="*/ 1057939 h 2705986"/>
              <a:gd name="connsiteX58" fmla="*/ 3258467 w 6067310"/>
              <a:gd name="connsiteY58" fmla="*/ 893135 h 2705986"/>
              <a:gd name="connsiteX59" fmla="*/ 3205305 w 6067310"/>
              <a:gd name="connsiteY59" fmla="*/ 893135 h 2705986"/>
              <a:gd name="connsiteX60" fmla="*/ 3029867 w 6067310"/>
              <a:gd name="connsiteY60" fmla="*/ 0 h 270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7310" h="2705986">
                <a:moveTo>
                  <a:pt x="3025157" y="1055951"/>
                </a:moveTo>
                <a:lnTo>
                  <a:pt x="3064024" y="1059484"/>
                </a:lnTo>
                <a:lnTo>
                  <a:pt x="3063946" y="1056391"/>
                </a:lnTo>
                <a:lnTo>
                  <a:pt x="3120244" y="1153633"/>
                </a:lnTo>
                <a:lnTo>
                  <a:pt x="3067081" y="1254642"/>
                </a:lnTo>
                <a:lnTo>
                  <a:pt x="3157458" y="2232837"/>
                </a:lnTo>
                <a:lnTo>
                  <a:pt x="3032614" y="2325464"/>
                </a:lnTo>
                <a:lnTo>
                  <a:pt x="2909852" y="2234382"/>
                </a:lnTo>
                <a:lnTo>
                  <a:pt x="3000229" y="1256187"/>
                </a:lnTo>
                <a:lnTo>
                  <a:pt x="2947066" y="1155178"/>
                </a:lnTo>
                <a:lnTo>
                  <a:pt x="3003366" y="1057932"/>
                </a:lnTo>
                <a:close/>
                <a:moveTo>
                  <a:pt x="3029867" y="0"/>
                </a:moveTo>
                <a:lnTo>
                  <a:pt x="3029807" y="2381"/>
                </a:lnTo>
                <a:lnTo>
                  <a:pt x="2964451" y="9531"/>
                </a:lnTo>
                <a:cubicBezTo>
                  <a:pt x="2632430" y="73877"/>
                  <a:pt x="2782261" y="495959"/>
                  <a:pt x="2862005" y="894680"/>
                </a:cubicBezTo>
                <a:lnTo>
                  <a:pt x="2808843" y="894680"/>
                </a:lnTo>
                <a:cubicBezTo>
                  <a:pt x="2727326" y="1013411"/>
                  <a:pt x="2550117" y="1068345"/>
                  <a:pt x="2372908" y="1059484"/>
                </a:cubicBezTo>
                <a:cubicBezTo>
                  <a:pt x="2105322" y="1187075"/>
                  <a:pt x="1837736" y="1341247"/>
                  <a:pt x="1570150" y="1442257"/>
                </a:cubicBezTo>
                <a:cubicBezTo>
                  <a:pt x="1252946" y="1387323"/>
                  <a:pt x="887894" y="1289856"/>
                  <a:pt x="634485" y="1197708"/>
                </a:cubicBezTo>
                <a:lnTo>
                  <a:pt x="623852" y="1229605"/>
                </a:lnTo>
                <a:lnTo>
                  <a:pt x="437782" y="942526"/>
                </a:lnTo>
                <a:cubicBezTo>
                  <a:pt x="299559" y="956702"/>
                  <a:pt x="437782" y="1098471"/>
                  <a:pt x="437782" y="1176443"/>
                </a:cubicBezTo>
                <a:lnTo>
                  <a:pt x="267661" y="1144545"/>
                </a:lnTo>
                <a:lnTo>
                  <a:pt x="272978" y="1086066"/>
                </a:lnTo>
                <a:lnTo>
                  <a:pt x="246396" y="1080750"/>
                </a:lnTo>
                <a:lnTo>
                  <a:pt x="235764" y="1128596"/>
                </a:lnTo>
                <a:cubicBezTo>
                  <a:pt x="171969" y="1093154"/>
                  <a:pt x="108173" y="988602"/>
                  <a:pt x="44378" y="1022271"/>
                </a:cubicBezTo>
                <a:cubicBezTo>
                  <a:pt x="-67265" y="1031131"/>
                  <a:pt x="65643" y="1114420"/>
                  <a:pt x="76275" y="1160494"/>
                </a:cubicBezTo>
                <a:cubicBezTo>
                  <a:pt x="196777" y="1358968"/>
                  <a:pt x="397024" y="1382006"/>
                  <a:pt x="549424" y="1420991"/>
                </a:cubicBezTo>
                <a:lnTo>
                  <a:pt x="544108" y="1442257"/>
                </a:lnTo>
                <a:lnTo>
                  <a:pt x="1203326" y="1692122"/>
                </a:lnTo>
                <a:cubicBezTo>
                  <a:pt x="1398256" y="1793130"/>
                  <a:pt x="1699512" y="1878192"/>
                  <a:pt x="1804066" y="1835661"/>
                </a:cubicBezTo>
                <a:cubicBezTo>
                  <a:pt x="2014945" y="1732880"/>
                  <a:pt x="2172661" y="1725792"/>
                  <a:pt x="2356959" y="1670857"/>
                </a:cubicBezTo>
                <a:cubicBezTo>
                  <a:pt x="2417211" y="1757689"/>
                  <a:pt x="2450879" y="1881735"/>
                  <a:pt x="2457968" y="2011098"/>
                </a:cubicBezTo>
                <a:lnTo>
                  <a:pt x="2468601" y="2622471"/>
                </a:lnTo>
                <a:cubicBezTo>
                  <a:pt x="2489866" y="2649052"/>
                  <a:pt x="2479233" y="2723481"/>
                  <a:pt x="2532396" y="2702215"/>
                </a:cubicBezTo>
                <a:lnTo>
                  <a:pt x="3079973" y="2702215"/>
                </a:lnTo>
                <a:lnTo>
                  <a:pt x="3079949" y="2700670"/>
                </a:lnTo>
                <a:lnTo>
                  <a:pt x="3534914" y="2700670"/>
                </a:lnTo>
                <a:cubicBezTo>
                  <a:pt x="3588077" y="2721936"/>
                  <a:pt x="3577444" y="2647507"/>
                  <a:pt x="3598709" y="2620926"/>
                </a:cubicBezTo>
                <a:lnTo>
                  <a:pt x="3609342" y="2009553"/>
                </a:lnTo>
                <a:cubicBezTo>
                  <a:pt x="3616431" y="1880190"/>
                  <a:pt x="3650099" y="1756144"/>
                  <a:pt x="3710351" y="1669312"/>
                </a:cubicBezTo>
                <a:cubicBezTo>
                  <a:pt x="3894649" y="1724247"/>
                  <a:pt x="4052365" y="1731335"/>
                  <a:pt x="4263244" y="1834116"/>
                </a:cubicBezTo>
                <a:cubicBezTo>
                  <a:pt x="4367798" y="1876647"/>
                  <a:pt x="4669054" y="1791585"/>
                  <a:pt x="4863984" y="1690577"/>
                </a:cubicBezTo>
                <a:lnTo>
                  <a:pt x="5523202" y="1440712"/>
                </a:lnTo>
                <a:lnTo>
                  <a:pt x="5517886" y="1419446"/>
                </a:lnTo>
                <a:cubicBezTo>
                  <a:pt x="5670286" y="1380461"/>
                  <a:pt x="5870533" y="1357423"/>
                  <a:pt x="5991035" y="1158949"/>
                </a:cubicBezTo>
                <a:cubicBezTo>
                  <a:pt x="6001667" y="1112875"/>
                  <a:pt x="6134575" y="1029586"/>
                  <a:pt x="6022932" y="1020726"/>
                </a:cubicBezTo>
                <a:cubicBezTo>
                  <a:pt x="5959137" y="987057"/>
                  <a:pt x="5895341" y="1091609"/>
                  <a:pt x="5831546" y="1127051"/>
                </a:cubicBezTo>
                <a:lnTo>
                  <a:pt x="5820914" y="1079205"/>
                </a:lnTo>
                <a:lnTo>
                  <a:pt x="5794332" y="1084521"/>
                </a:lnTo>
                <a:lnTo>
                  <a:pt x="5799649" y="1143000"/>
                </a:lnTo>
                <a:lnTo>
                  <a:pt x="5629528" y="1174898"/>
                </a:lnTo>
                <a:cubicBezTo>
                  <a:pt x="5629528" y="1096926"/>
                  <a:pt x="5767751" y="955157"/>
                  <a:pt x="5629528" y="940981"/>
                </a:cubicBezTo>
                <a:lnTo>
                  <a:pt x="5443458" y="1228060"/>
                </a:lnTo>
                <a:lnTo>
                  <a:pt x="5432825" y="1196163"/>
                </a:lnTo>
                <a:cubicBezTo>
                  <a:pt x="5179416" y="1288311"/>
                  <a:pt x="4814364" y="1385778"/>
                  <a:pt x="4497160" y="1440712"/>
                </a:cubicBezTo>
                <a:cubicBezTo>
                  <a:pt x="4229574" y="1339702"/>
                  <a:pt x="3961988" y="1185530"/>
                  <a:pt x="3694402" y="1057939"/>
                </a:cubicBezTo>
                <a:cubicBezTo>
                  <a:pt x="3517193" y="1066800"/>
                  <a:pt x="3339984" y="1011866"/>
                  <a:pt x="3258467" y="893135"/>
                </a:cubicBezTo>
                <a:lnTo>
                  <a:pt x="3205305" y="893135"/>
                </a:lnTo>
                <a:cubicBezTo>
                  <a:pt x="3290366" y="467832"/>
                  <a:pt x="3455169" y="15950"/>
                  <a:pt x="302986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59833" y="2713220"/>
            <a:ext cx="1278621" cy="1278621"/>
            <a:chOff x="4359833" y="2713220"/>
            <a:chExt cx="1278621" cy="1278621"/>
          </a:xfrm>
        </p:grpSpPr>
        <p:sp>
          <p:nvSpPr>
            <p:cNvPr id="9" name="椭圆 8"/>
            <p:cNvSpPr/>
            <p:nvPr/>
          </p:nvSpPr>
          <p:spPr>
            <a:xfrm>
              <a:off x="4359833" y="2713220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69663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10770" y="4083237"/>
            <a:ext cx="1278621" cy="1278621"/>
            <a:chOff x="3310770" y="4083237"/>
            <a:chExt cx="1278621" cy="1278621"/>
          </a:xfrm>
        </p:grpSpPr>
        <p:sp>
          <p:nvSpPr>
            <p:cNvPr id="12" name="椭圆 11"/>
            <p:cNvSpPr/>
            <p:nvPr/>
          </p:nvSpPr>
          <p:spPr>
            <a:xfrm>
              <a:off x="3310770" y="4083237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90799" y="4281516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42502" y="2713220"/>
            <a:ext cx="1278621" cy="1278621"/>
            <a:chOff x="6542502" y="2713220"/>
            <a:chExt cx="1278621" cy="1278621"/>
          </a:xfrm>
        </p:grpSpPr>
        <p:sp>
          <p:nvSpPr>
            <p:cNvPr id="17" name="椭圆 16"/>
            <p:cNvSpPr/>
            <p:nvPr/>
          </p:nvSpPr>
          <p:spPr>
            <a:xfrm>
              <a:off x="6542502" y="2713220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34068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70891" y="4083237"/>
            <a:ext cx="1278621" cy="1278621"/>
            <a:chOff x="7670891" y="4083237"/>
            <a:chExt cx="1278621" cy="1278621"/>
          </a:xfrm>
        </p:grpSpPr>
        <p:sp>
          <p:nvSpPr>
            <p:cNvPr id="21" name="椭圆 20"/>
            <p:cNvSpPr/>
            <p:nvPr/>
          </p:nvSpPr>
          <p:spPr>
            <a:xfrm>
              <a:off x="7670891" y="4083237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80721" y="4281515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26727" y="4300897"/>
            <a:ext cx="2684043" cy="8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730619" y="2562702"/>
            <a:ext cx="2684043" cy="8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8139297" y="2562702"/>
            <a:ext cx="2684043" cy="8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9253507" y="4302163"/>
            <a:ext cx="2684043" cy="8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2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3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236881" y="1891391"/>
            <a:ext cx="59999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cs typeface="+mn-ea"/>
                <a:sym typeface="+mn-lt"/>
              </a:rPr>
              <a:t>PART     03</a:t>
            </a:r>
            <a:endParaRPr lang="en-US" altLang="zh-CN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 flipH="1">
            <a:off x="4844618" y="3093944"/>
            <a:ext cx="3890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rgbClr val="4C4B50"/>
                </a:solidFill>
                <a:cs typeface="+mn-ea"/>
                <a:sym typeface="+mn-lt"/>
              </a:rPr>
              <a:t>工作体会</a:t>
            </a:r>
          </a:p>
        </p:txBody>
      </p:sp>
    </p:spTree>
    <p:extLst>
      <p:ext uri="{BB962C8B-B14F-4D97-AF65-F5344CB8AC3E}">
        <p14:creationId xmlns:p14="http://schemas.microsoft.com/office/powerpoint/2010/main" val="15359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5"/>
          <p:cNvSpPr>
            <a:spLocks/>
          </p:cNvSpPr>
          <p:nvPr/>
        </p:nvSpPr>
        <p:spPr bwMode="auto">
          <a:xfrm>
            <a:off x="3822700" y="4480141"/>
            <a:ext cx="1543050" cy="1084263"/>
          </a:xfrm>
          <a:custGeom>
            <a:avLst/>
            <a:gdLst>
              <a:gd name="T0" fmla="*/ 174 w 205"/>
              <a:gd name="T1" fmla="*/ 75 h 144"/>
              <a:gd name="T2" fmla="*/ 0 w 205"/>
              <a:gd name="T3" fmla="*/ 0 h 144"/>
              <a:gd name="T4" fmla="*/ 10 w 205"/>
              <a:gd name="T5" fmla="*/ 76 h 144"/>
              <a:gd name="T6" fmla="*/ 205 w 205"/>
              <a:gd name="T7" fmla="*/ 144 h 144"/>
              <a:gd name="T8" fmla="*/ 174 w 205"/>
              <a:gd name="T9" fmla="*/ 75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144">
                <a:moveTo>
                  <a:pt x="174" y="75"/>
                </a:moveTo>
                <a:cubicBezTo>
                  <a:pt x="7" y="59"/>
                  <a:pt x="2" y="12"/>
                  <a:pt x="0" y="0"/>
                </a:cubicBezTo>
                <a:cubicBezTo>
                  <a:pt x="4" y="35"/>
                  <a:pt x="5" y="40"/>
                  <a:pt x="10" y="76"/>
                </a:cubicBezTo>
                <a:cubicBezTo>
                  <a:pt x="13" y="106"/>
                  <a:pt x="57" y="136"/>
                  <a:pt x="205" y="144"/>
                </a:cubicBezTo>
                <a:cubicBezTo>
                  <a:pt x="174" y="75"/>
                  <a:pt x="174" y="75"/>
                  <a:pt x="174" y="75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496050" y="4789704"/>
            <a:ext cx="1084262" cy="1543050"/>
          </a:xfrm>
          <a:custGeom>
            <a:avLst/>
            <a:gdLst>
              <a:gd name="T0" fmla="*/ 74 w 144"/>
              <a:gd name="T1" fmla="*/ 31 h 205"/>
              <a:gd name="T2" fmla="*/ 0 w 144"/>
              <a:gd name="T3" fmla="*/ 205 h 205"/>
              <a:gd name="T4" fmla="*/ 75 w 144"/>
              <a:gd name="T5" fmla="*/ 195 h 205"/>
              <a:gd name="T6" fmla="*/ 144 w 144"/>
              <a:gd name="T7" fmla="*/ 0 h 205"/>
              <a:gd name="T8" fmla="*/ 74 w 144"/>
              <a:gd name="T9" fmla="*/ 31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205">
                <a:moveTo>
                  <a:pt x="74" y="31"/>
                </a:moveTo>
                <a:cubicBezTo>
                  <a:pt x="59" y="198"/>
                  <a:pt x="12" y="203"/>
                  <a:pt x="0" y="205"/>
                </a:cubicBezTo>
                <a:cubicBezTo>
                  <a:pt x="35" y="201"/>
                  <a:pt x="40" y="200"/>
                  <a:pt x="75" y="195"/>
                </a:cubicBezTo>
                <a:cubicBezTo>
                  <a:pt x="105" y="192"/>
                  <a:pt x="136" y="148"/>
                  <a:pt x="144" y="0"/>
                </a:cubicBezTo>
                <a:cubicBezTo>
                  <a:pt x="74" y="31"/>
                  <a:pt x="74" y="31"/>
                  <a:pt x="74" y="31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804025" y="2575141"/>
            <a:ext cx="1544637" cy="1084263"/>
          </a:xfrm>
          <a:custGeom>
            <a:avLst/>
            <a:gdLst>
              <a:gd name="T0" fmla="*/ 31 w 205"/>
              <a:gd name="T1" fmla="*/ 70 h 144"/>
              <a:gd name="T2" fmla="*/ 205 w 205"/>
              <a:gd name="T3" fmla="*/ 144 h 144"/>
              <a:gd name="T4" fmla="*/ 195 w 205"/>
              <a:gd name="T5" fmla="*/ 69 h 144"/>
              <a:gd name="T6" fmla="*/ 0 w 205"/>
              <a:gd name="T7" fmla="*/ 0 h 144"/>
              <a:gd name="T8" fmla="*/ 31 w 205"/>
              <a:gd name="T9" fmla="*/ 7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144">
                <a:moveTo>
                  <a:pt x="31" y="70"/>
                </a:moveTo>
                <a:cubicBezTo>
                  <a:pt x="198" y="85"/>
                  <a:pt x="203" y="132"/>
                  <a:pt x="205" y="144"/>
                </a:cubicBezTo>
                <a:cubicBezTo>
                  <a:pt x="200" y="109"/>
                  <a:pt x="199" y="104"/>
                  <a:pt x="195" y="69"/>
                </a:cubicBezTo>
                <a:cubicBezTo>
                  <a:pt x="191" y="39"/>
                  <a:pt x="148" y="8"/>
                  <a:pt x="0" y="0"/>
                </a:cubicBezTo>
                <a:cubicBezTo>
                  <a:pt x="31" y="70"/>
                  <a:pt x="31" y="70"/>
                  <a:pt x="31" y="7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591050" y="1806791"/>
            <a:ext cx="1084262" cy="1544638"/>
          </a:xfrm>
          <a:custGeom>
            <a:avLst/>
            <a:gdLst>
              <a:gd name="T0" fmla="*/ 69 w 144"/>
              <a:gd name="T1" fmla="*/ 174 h 205"/>
              <a:gd name="T2" fmla="*/ 144 w 144"/>
              <a:gd name="T3" fmla="*/ 0 h 205"/>
              <a:gd name="T4" fmla="*/ 68 w 144"/>
              <a:gd name="T5" fmla="*/ 10 h 205"/>
              <a:gd name="T6" fmla="*/ 0 w 144"/>
              <a:gd name="T7" fmla="*/ 205 h 205"/>
              <a:gd name="T8" fmla="*/ 69 w 144"/>
              <a:gd name="T9" fmla="*/ 17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205">
                <a:moveTo>
                  <a:pt x="69" y="174"/>
                </a:moveTo>
                <a:cubicBezTo>
                  <a:pt x="85" y="7"/>
                  <a:pt x="132" y="2"/>
                  <a:pt x="144" y="0"/>
                </a:cubicBezTo>
                <a:cubicBezTo>
                  <a:pt x="109" y="5"/>
                  <a:pt x="104" y="6"/>
                  <a:pt x="68" y="10"/>
                </a:cubicBezTo>
                <a:cubicBezTo>
                  <a:pt x="38" y="14"/>
                  <a:pt x="8" y="57"/>
                  <a:pt x="0" y="205"/>
                </a:cubicBezTo>
                <a:cubicBezTo>
                  <a:pt x="69" y="174"/>
                  <a:pt x="69" y="174"/>
                  <a:pt x="69" y="174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Freeform 14"/>
          <p:cNvSpPr>
            <a:spLocks/>
          </p:cNvSpPr>
          <p:nvPr/>
        </p:nvSpPr>
        <p:spPr bwMode="auto">
          <a:xfrm>
            <a:off x="6081713" y="4073741"/>
            <a:ext cx="2154237" cy="2154238"/>
          </a:xfrm>
          <a:custGeom>
            <a:avLst/>
            <a:gdLst>
              <a:gd name="T0" fmla="*/ 157 w 286"/>
              <a:gd name="T1" fmla="*/ 0 h 286"/>
              <a:gd name="T2" fmla="*/ 111 w 286"/>
              <a:gd name="T3" fmla="*/ 111 h 286"/>
              <a:gd name="T4" fmla="*/ 0 w 286"/>
              <a:gd name="T5" fmla="*/ 157 h 286"/>
              <a:gd name="T6" fmla="*/ 0 w 286"/>
              <a:gd name="T7" fmla="*/ 286 h 286"/>
              <a:gd name="T8" fmla="*/ 202 w 286"/>
              <a:gd name="T9" fmla="*/ 202 h 286"/>
              <a:gd name="T10" fmla="*/ 286 w 286"/>
              <a:gd name="T11" fmla="*/ 0 h 286"/>
              <a:gd name="T12" fmla="*/ 157 w 286"/>
              <a:gd name="T13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" h="286">
                <a:moveTo>
                  <a:pt x="157" y="0"/>
                </a:moveTo>
                <a:cubicBezTo>
                  <a:pt x="157" y="43"/>
                  <a:pt x="140" y="83"/>
                  <a:pt x="111" y="111"/>
                </a:cubicBezTo>
                <a:cubicBezTo>
                  <a:pt x="83" y="139"/>
                  <a:pt x="44" y="157"/>
                  <a:pt x="0" y="157"/>
                </a:cubicBezTo>
                <a:cubicBezTo>
                  <a:pt x="0" y="286"/>
                  <a:pt x="0" y="286"/>
                  <a:pt x="0" y="286"/>
                </a:cubicBezTo>
                <a:cubicBezTo>
                  <a:pt x="79" y="286"/>
                  <a:pt x="150" y="254"/>
                  <a:pt x="202" y="202"/>
                </a:cubicBezTo>
                <a:cubicBezTo>
                  <a:pt x="254" y="150"/>
                  <a:pt x="286" y="79"/>
                  <a:pt x="286" y="0"/>
                </a:cubicBezTo>
                <a:lnTo>
                  <a:pt x="157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15"/>
          <p:cNvSpPr>
            <a:spLocks/>
          </p:cNvSpPr>
          <p:nvPr/>
        </p:nvSpPr>
        <p:spPr bwMode="auto">
          <a:xfrm>
            <a:off x="3935413" y="1919504"/>
            <a:ext cx="2146300" cy="2154238"/>
          </a:xfrm>
          <a:custGeom>
            <a:avLst/>
            <a:gdLst>
              <a:gd name="T0" fmla="*/ 83 w 285"/>
              <a:gd name="T1" fmla="*/ 84 h 286"/>
              <a:gd name="T2" fmla="*/ 0 w 285"/>
              <a:gd name="T3" fmla="*/ 286 h 286"/>
              <a:gd name="T4" fmla="*/ 128 w 285"/>
              <a:gd name="T5" fmla="*/ 286 h 286"/>
              <a:gd name="T6" fmla="*/ 174 w 285"/>
              <a:gd name="T7" fmla="*/ 175 h 286"/>
              <a:gd name="T8" fmla="*/ 285 w 285"/>
              <a:gd name="T9" fmla="*/ 129 h 286"/>
              <a:gd name="T10" fmla="*/ 285 w 285"/>
              <a:gd name="T11" fmla="*/ 0 h 286"/>
              <a:gd name="T12" fmla="*/ 83 w 285"/>
              <a:gd name="T13" fmla="*/ 84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5" h="286">
                <a:moveTo>
                  <a:pt x="83" y="84"/>
                </a:moveTo>
                <a:cubicBezTo>
                  <a:pt x="32" y="136"/>
                  <a:pt x="0" y="207"/>
                  <a:pt x="0" y="286"/>
                </a:cubicBezTo>
                <a:cubicBezTo>
                  <a:pt x="128" y="286"/>
                  <a:pt x="128" y="286"/>
                  <a:pt x="128" y="286"/>
                </a:cubicBezTo>
                <a:cubicBezTo>
                  <a:pt x="128" y="243"/>
                  <a:pt x="146" y="203"/>
                  <a:pt x="174" y="175"/>
                </a:cubicBezTo>
                <a:cubicBezTo>
                  <a:pt x="203" y="146"/>
                  <a:pt x="242" y="129"/>
                  <a:pt x="285" y="129"/>
                </a:cubicBezTo>
                <a:cubicBezTo>
                  <a:pt x="285" y="0"/>
                  <a:pt x="285" y="0"/>
                  <a:pt x="285" y="0"/>
                </a:cubicBezTo>
                <a:cubicBezTo>
                  <a:pt x="206" y="0"/>
                  <a:pt x="135" y="32"/>
                  <a:pt x="83" y="84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16"/>
          <p:cNvSpPr>
            <a:spLocks/>
          </p:cNvSpPr>
          <p:nvPr/>
        </p:nvSpPr>
        <p:spPr bwMode="auto">
          <a:xfrm>
            <a:off x="3935413" y="4073741"/>
            <a:ext cx="2146300" cy="2154238"/>
          </a:xfrm>
          <a:custGeom>
            <a:avLst/>
            <a:gdLst>
              <a:gd name="T0" fmla="*/ 174 w 285"/>
              <a:gd name="T1" fmla="*/ 111 h 286"/>
              <a:gd name="T2" fmla="*/ 128 w 285"/>
              <a:gd name="T3" fmla="*/ 0 h 286"/>
              <a:gd name="T4" fmla="*/ 0 w 285"/>
              <a:gd name="T5" fmla="*/ 0 h 286"/>
              <a:gd name="T6" fmla="*/ 83 w 285"/>
              <a:gd name="T7" fmla="*/ 202 h 286"/>
              <a:gd name="T8" fmla="*/ 285 w 285"/>
              <a:gd name="T9" fmla="*/ 286 h 286"/>
              <a:gd name="T10" fmla="*/ 285 w 285"/>
              <a:gd name="T11" fmla="*/ 157 h 286"/>
              <a:gd name="T12" fmla="*/ 174 w 285"/>
              <a:gd name="T13" fmla="*/ 111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5" h="286">
                <a:moveTo>
                  <a:pt x="174" y="111"/>
                </a:moveTo>
                <a:cubicBezTo>
                  <a:pt x="146" y="83"/>
                  <a:pt x="128" y="43"/>
                  <a:pt x="12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9"/>
                  <a:pt x="32" y="150"/>
                  <a:pt x="83" y="202"/>
                </a:cubicBezTo>
                <a:cubicBezTo>
                  <a:pt x="135" y="254"/>
                  <a:pt x="206" y="286"/>
                  <a:pt x="285" y="286"/>
                </a:cubicBezTo>
                <a:cubicBezTo>
                  <a:pt x="285" y="157"/>
                  <a:pt x="285" y="157"/>
                  <a:pt x="285" y="157"/>
                </a:cubicBezTo>
                <a:cubicBezTo>
                  <a:pt x="242" y="157"/>
                  <a:pt x="203" y="139"/>
                  <a:pt x="174" y="111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Freeform 17"/>
          <p:cNvSpPr>
            <a:spLocks/>
          </p:cNvSpPr>
          <p:nvPr/>
        </p:nvSpPr>
        <p:spPr bwMode="auto">
          <a:xfrm>
            <a:off x="6081713" y="1919504"/>
            <a:ext cx="2154237" cy="2154238"/>
          </a:xfrm>
          <a:custGeom>
            <a:avLst/>
            <a:gdLst>
              <a:gd name="T0" fmla="*/ 202 w 286"/>
              <a:gd name="T1" fmla="*/ 84 h 286"/>
              <a:gd name="T2" fmla="*/ 0 w 286"/>
              <a:gd name="T3" fmla="*/ 0 h 286"/>
              <a:gd name="T4" fmla="*/ 0 w 286"/>
              <a:gd name="T5" fmla="*/ 129 h 286"/>
              <a:gd name="T6" fmla="*/ 111 w 286"/>
              <a:gd name="T7" fmla="*/ 175 h 286"/>
              <a:gd name="T8" fmla="*/ 157 w 286"/>
              <a:gd name="T9" fmla="*/ 286 h 286"/>
              <a:gd name="T10" fmla="*/ 286 w 286"/>
              <a:gd name="T11" fmla="*/ 286 h 286"/>
              <a:gd name="T12" fmla="*/ 202 w 286"/>
              <a:gd name="T13" fmla="*/ 84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" h="286">
                <a:moveTo>
                  <a:pt x="202" y="84"/>
                </a:moveTo>
                <a:cubicBezTo>
                  <a:pt x="150" y="32"/>
                  <a:pt x="79" y="0"/>
                  <a:pt x="0" y="0"/>
                </a:cubicBezTo>
                <a:cubicBezTo>
                  <a:pt x="0" y="129"/>
                  <a:pt x="0" y="129"/>
                  <a:pt x="0" y="129"/>
                </a:cubicBezTo>
                <a:cubicBezTo>
                  <a:pt x="44" y="129"/>
                  <a:pt x="83" y="146"/>
                  <a:pt x="111" y="175"/>
                </a:cubicBezTo>
                <a:cubicBezTo>
                  <a:pt x="140" y="203"/>
                  <a:pt x="157" y="243"/>
                  <a:pt x="157" y="286"/>
                </a:cubicBezTo>
                <a:cubicBezTo>
                  <a:pt x="286" y="286"/>
                  <a:pt x="286" y="286"/>
                  <a:pt x="286" y="286"/>
                </a:cubicBezTo>
                <a:cubicBezTo>
                  <a:pt x="286" y="207"/>
                  <a:pt x="254" y="136"/>
                  <a:pt x="202" y="84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Freeform 19"/>
          <p:cNvSpPr>
            <a:spLocks/>
          </p:cNvSpPr>
          <p:nvPr/>
        </p:nvSpPr>
        <p:spPr bwMode="auto">
          <a:xfrm>
            <a:off x="5102225" y="1762341"/>
            <a:ext cx="1830387" cy="933450"/>
          </a:xfrm>
          <a:custGeom>
            <a:avLst/>
            <a:gdLst>
              <a:gd name="T0" fmla="*/ 243 w 243"/>
              <a:gd name="T1" fmla="*/ 124 h 124"/>
              <a:gd name="T2" fmla="*/ 171 w 243"/>
              <a:gd name="T3" fmla="*/ 9 h 124"/>
              <a:gd name="T4" fmla="*/ 162 w 243"/>
              <a:gd name="T5" fmla="*/ 21 h 124"/>
              <a:gd name="T6" fmla="*/ 106 w 243"/>
              <a:gd name="T7" fmla="*/ 3 h 124"/>
              <a:gd name="T8" fmla="*/ 0 w 243"/>
              <a:gd name="T9" fmla="*/ 16 h 124"/>
              <a:gd name="T10" fmla="*/ 124 w 243"/>
              <a:gd name="T11" fmla="*/ 71 h 124"/>
              <a:gd name="T12" fmla="*/ 113 w 243"/>
              <a:gd name="T13" fmla="*/ 86 h 124"/>
              <a:gd name="T14" fmla="*/ 243 w 243"/>
              <a:gd name="T15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3" h="124">
                <a:moveTo>
                  <a:pt x="243" y="124"/>
                </a:moveTo>
                <a:cubicBezTo>
                  <a:pt x="171" y="9"/>
                  <a:pt x="171" y="9"/>
                  <a:pt x="171" y="9"/>
                </a:cubicBezTo>
                <a:cubicBezTo>
                  <a:pt x="162" y="21"/>
                  <a:pt x="162" y="21"/>
                  <a:pt x="162" y="21"/>
                </a:cubicBezTo>
                <a:cubicBezTo>
                  <a:pt x="143" y="8"/>
                  <a:pt x="126" y="0"/>
                  <a:pt x="106" y="3"/>
                </a:cubicBezTo>
                <a:cubicBezTo>
                  <a:pt x="71" y="7"/>
                  <a:pt x="36" y="12"/>
                  <a:pt x="0" y="16"/>
                </a:cubicBezTo>
                <a:cubicBezTo>
                  <a:pt x="31" y="14"/>
                  <a:pt x="74" y="32"/>
                  <a:pt x="124" y="71"/>
                </a:cubicBezTo>
                <a:cubicBezTo>
                  <a:pt x="113" y="86"/>
                  <a:pt x="113" y="86"/>
                  <a:pt x="113" y="86"/>
                </a:cubicBezTo>
                <a:lnTo>
                  <a:pt x="243" y="12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>
            <a:off x="3776663" y="3222841"/>
            <a:ext cx="927100" cy="1830388"/>
          </a:xfrm>
          <a:custGeom>
            <a:avLst/>
            <a:gdLst>
              <a:gd name="T0" fmla="*/ 123 w 123"/>
              <a:gd name="T1" fmla="*/ 0 h 243"/>
              <a:gd name="T2" fmla="*/ 9 w 123"/>
              <a:gd name="T3" fmla="*/ 72 h 243"/>
              <a:gd name="T4" fmla="*/ 21 w 123"/>
              <a:gd name="T5" fmla="*/ 81 h 243"/>
              <a:gd name="T6" fmla="*/ 2 w 123"/>
              <a:gd name="T7" fmla="*/ 137 h 243"/>
              <a:gd name="T8" fmla="*/ 16 w 123"/>
              <a:gd name="T9" fmla="*/ 243 h 243"/>
              <a:gd name="T10" fmla="*/ 71 w 123"/>
              <a:gd name="T11" fmla="*/ 119 h 243"/>
              <a:gd name="T12" fmla="*/ 85 w 123"/>
              <a:gd name="T13" fmla="*/ 130 h 243"/>
              <a:gd name="T14" fmla="*/ 123 w 123"/>
              <a:gd name="T15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" h="243">
                <a:moveTo>
                  <a:pt x="123" y="0"/>
                </a:moveTo>
                <a:cubicBezTo>
                  <a:pt x="9" y="72"/>
                  <a:pt x="9" y="72"/>
                  <a:pt x="9" y="72"/>
                </a:cubicBezTo>
                <a:cubicBezTo>
                  <a:pt x="21" y="81"/>
                  <a:pt x="21" y="81"/>
                  <a:pt x="21" y="81"/>
                </a:cubicBezTo>
                <a:cubicBezTo>
                  <a:pt x="8" y="100"/>
                  <a:pt x="0" y="117"/>
                  <a:pt x="2" y="137"/>
                </a:cubicBezTo>
                <a:cubicBezTo>
                  <a:pt x="7" y="172"/>
                  <a:pt x="11" y="207"/>
                  <a:pt x="16" y="243"/>
                </a:cubicBezTo>
                <a:cubicBezTo>
                  <a:pt x="13" y="212"/>
                  <a:pt x="31" y="169"/>
                  <a:pt x="71" y="119"/>
                </a:cubicBezTo>
                <a:cubicBezTo>
                  <a:pt x="85" y="130"/>
                  <a:pt x="85" y="130"/>
                  <a:pt x="85" y="130"/>
                </a:cubicBezTo>
                <a:lnTo>
                  <a:pt x="12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8" name="Freeform 21"/>
          <p:cNvSpPr>
            <a:spLocks/>
          </p:cNvSpPr>
          <p:nvPr/>
        </p:nvSpPr>
        <p:spPr bwMode="auto">
          <a:xfrm>
            <a:off x="5238750" y="5451691"/>
            <a:ext cx="1822450" cy="925513"/>
          </a:xfrm>
          <a:custGeom>
            <a:avLst/>
            <a:gdLst>
              <a:gd name="T0" fmla="*/ 0 w 242"/>
              <a:gd name="T1" fmla="*/ 0 h 123"/>
              <a:gd name="T2" fmla="*/ 72 w 242"/>
              <a:gd name="T3" fmla="*/ 114 h 123"/>
              <a:gd name="T4" fmla="*/ 81 w 242"/>
              <a:gd name="T5" fmla="*/ 102 h 123"/>
              <a:gd name="T6" fmla="*/ 137 w 242"/>
              <a:gd name="T7" fmla="*/ 121 h 123"/>
              <a:gd name="T8" fmla="*/ 242 w 242"/>
              <a:gd name="T9" fmla="*/ 107 h 123"/>
              <a:gd name="T10" fmla="*/ 119 w 242"/>
              <a:gd name="T11" fmla="*/ 52 h 123"/>
              <a:gd name="T12" fmla="*/ 130 w 242"/>
              <a:gd name="T13" fmla="*/ 38 h 123"/>
              <a:gd name="T14" fmla="*/ 0 w 242"/>
              <a:gd name="T15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" h="123">
                <a:moveTo>
                  <a:pt x="0" y="0"/>
                </a:moveTo>
                <a:cubicBezTo>
                  <a:pt x="72" y="114"/>
                  <a:pt x="72" y="114"/>
                  <a:pt x="72" y="114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100" y="115"/>
                  <a:pt x="117" y="123"/>
                  <a:pt x="137" y="121"/>
                </a:cubicBezTo>
                <a:cubicBezTo>
                  <a:pt x="172" y="116"/>
                  <a:pt x="207" y="112"/>
                  <a:pt x="242" y="107"/>
                </a:cubicBezTo>
                <a:cubicBezTo>
                  <a:pt x="212" y="110"/>
                  <a:pt x="169" y="92"/>
                  <a:pt x="119" y="52"/>
                </a:cubicBezTo>
                <a:cubicBezTo>
                  <a:pt x="130" y="38"/>
                  <a:pt x="130" y="38"/>
                  <a:pt x="130" y="3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7459662" y="3094254"/>
            <a:ext cx="933450" cy="1822450"/>
          </a:xfrm>
          <a:custGeom>
            <a:avLst/>
            <a:gdLst>
              <a:gd name="T0" fmla="*/ 0 w 124"/>
              <a:gd name="T1" fmla="*/ 242 h 242"/>
              <a:gd name="T2" fmla="*/ 115 w 124"/>
              <a:gd name="T3" fmla="*/ 170 h 242"/>
              <a:gd name="T4" fmla="*/ 103 w 124"/>
              <a:gd name="T5" fmla="*/ 161 h 242"/>
              <a:gd name="T6" fmla="*/ 121 w 124"/>
              <a:gd name="T7" fmla="*/ 105 h 242"/>
              <a:gd name="T8" fmla="*/ 108 w 124"/>
              <a:gd name="T9" fmla="*/ 0 h 242"/>
              <a:gd name="T10" fmla="*/ 53 w 124"/>
              <a:gd name="T11" fmla="*/ 123 h 242"/>
              <a:gd name="T12" fmla="*/ 38 w 124"/>
              <a:gd name="T13" fmla="*/ 112 h 242"/>
              <a:gd name="T14" fmla="*/ 0 w 124"/>
              <a:gd name="T15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242">
                <a:moveTo>
                  <a:pt x="0" y="242"/>
                </a:moveTo>
                <a:cubicBezTo>
                  <a:pt x="115" y="170"/>
                  <a:pt x="115" y="170"/>
                  <a:pt x="115" y="170"/>
                </a:cubicBezTo>
                <a:cubicBezTo>
                  <a:pt x="103" y="161"/>
                  <a:pt x="103" y="161"/>
                  <a:pt x="103" y="161"/>
                </a:cubicBezTo>
                <a:cubicBezTo>
                  <a:pt x="116" y="142"/>
                  <a:pt x="124" y="125"/>
                  <a:pt x="121" y="105"/>
                </a:cubicBezTo>
                <a:cubicBezTo>
                  <a:pt x="117" y="70"/>
                  <a:pt x="112" y="35"/>
                  <a:pt x="108" y="0"/>
                </a:cubicBezTo>
                <a:cubicBezTo>
                  <a:pt x="110" y="30"/>
                  <a:pt x="92" y="73"/>
                  <a:pt x="53" y="123"/>
                </a:cubicBezTo>
                <a:cubicBezTo>
                  <a:pt x="38" y="112"/>
                  <a:pt x="38" y="112"/>
                  <a:pt x="38" y="112"/>
                </a:cubicBezTo>
                <a:lnTo>
                  <a:pt x="0" y="24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78375" y="2480929"/>
            <a:ext cx="5821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91497" y="2820079"/>
            <a:ext cx="6370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32710" y="5007775"/>
            <a:ext cx="6370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41232" y="4615766"/>
            <a:ext cx="6370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15844" y="2065336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1122" y="4930287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891587" y="2065336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891587" y="4930287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7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MH_Picture_1"/>
          <p:cNvSpPr/>
          <p:nvPr>
            <p:custDataLst>
              <p:tags r:id="rId1"/>
            </p:custDataLst>
          </p:nvPr>
        </p:nvSpPr>
        <p:spPr>
          <a:xfrm>
            <a:off x="1289492" y="2198355"/>
            <a:ext cx="6249332" cy="32160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7" name="MH_SubTitle_1"/>
          <p:cNvSpPr/>
          <p:nvPr>
            <p:custDataLst>
              <p:tags r:id="rId2"/>
            </p:custDataLst>
          </p:nvPr>
        </p:nvSpPr>
        <p:spPr>
          <a:xfrm>
            <a:off x="7673201" y="2198355"/>
            <a:ext cx="1536000" cy="1536000"/>
          </a:xfrm>
          <a:prstGeom prst="rect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2000" rIns="192000"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733" b="1" dirty="0">
                <a:solidFill>
                  <a:srgbClr val="FFFFFF"/>
                </a:solidFill>
                <a:cs typeface="+mn-ea"/>
                <a:sym typeface="+mn-lt"/>
              </a:rPr>
              <a:t>专业</a:t>
            </a:r>
          </a:p>
        </p:txBody>
      </p:sp>
      <p:sp>
        <p:nvSpPr>
          <p:cNvPr id="8" name="MH_Text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03729" y="5724571"/>
            <a:ext cx="9493015" cy="9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我们来自五湖四海、但共同的目标孕育着同一个理想，出发点不同但目的地一样，年轻的心在这一刻相聚、团结一致、不理不弃，斩破风浪，勇敢起航。</a:t>
            </a:r>
          </a:p>
        </p:txBody>
      </p:sp>
      <p:sp>
        <p:nvSpPr>
          <p:cNvPr id="9" name="MH_SubTitle_1"/>
          <p:cNvSpPr/>
          <p:nvPr>
            <p:custDataLst>
              <p:tags r:id="rId4"/>
            </p:custDataLst>
          </p:nvPr>
        </p:nvSpPr>
        <p:spPr>
          <a:xfrm>
            <a:off x="9356663" y="2198355"/>
            <a:ext cx="1536000" cy="1536000"/>
          </a:xfrm>
          <a:prstGeom prst="rect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2000" rIns="192000"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733" b="1" dirty="0">
                <a:solidFill>
                  <a:srgbClr val="FFFFFF"/>
                </a:solidFill>
                <a:cs typeface="+mn-ea"/>
                <a:sym typeface="+mn-lt"/>
              </a:rPr>
              <a:t>年轻</a:t>
            </a:r>
          </a:p>
        </p:txBody>
      </p:sp>
      <p:sp>
        <p:nvSpPr>
          <p:cNvPr id="10" name="MH_SubTitle_1"/>
          <p:cNvSpPr/>
          <p:nvPr>
            <p:custDataLst>
              <p:tags r:id="rId5"/>
            </p:custDataLst>
          </p:nvPr>
        </p:nvSpPr>
        <p:spPr>
          <a:xfrm>
            <a:off x="7673201" y="3895051"/>
            <a:ext cx="1536000" cy="1536000"/>
          </a:xfrm>
          <a:prstGeom prst="rect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2000" rIns="192000" anchor="ctr"/>
          <a:lstStyle/>
          <a:p>
            <a:pPr algn="ctr">
              <a:lnSpc>
                <a:spcPct val="150000"/>
              </a:lnSpc>
            </a:pPr>
            <a:r>
              <a:rPr lang="zh-CN" altLang="en-US" sz="3733" b="1" dirty="0">
                <a:solidFill>
                  <a:srgbClr val="FFFFFF"/>
                </a:solidFill>
                <a:cs typeface="+mn-ea"/>
                <a:sym typeface="+mn-lt"/>
              </a:rPr>
              <a:t>创新</a:t>
            </a:r>
          </a:p>
        </p:txBody>
      </p:sp>
      <p:sp>
        <p:nvSpPr>
          <p:cNvPr id="11" name="MH_SubTitle_1"/>
          <p:cNvSpPr/>
          <p:nvPr>
            <p:custDataLst>
              <p:tags r:id="rId6"/>
            </p:custDataLst>
          </p:nvPr>
        </p:nvSpPr>
        <p:spPr>
          <a:xfrm>
            <a:off x="9356663" y="3895051"/>
            <a:ext cx="1536000" cy="1536000"/>
          </a:xfrm>
          <a:prstGeom prst="rect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2000" rIns="192000" anchor="ctr"/>
          <a:lstStyle/>
          <a:p>
            <a:pPr algn="ctr">
              <a:lnSpc>
                <a:spcPct val="150000"/>
              </a:lnSpc>
            </a:pPr>
            <a:r>
              <a:rPr lang="zh-CN" altLang="en-US" sz="3733" b="1" dirty="0">
                <a:solidFill>
                  <a:srgbClr val="FFFFFF"/>
                </a:solidFill>
                <a:cs typeface="+mn-ea"/>
                <a:sym typeface="+mn-lt"/>
              </a:rPr>
              <a:t>团结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6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800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等腰三角形 5"/>
          <p:cNvSpPr/>
          <p:nvPr/>
        </p:nvSpPr>
        <p:spPr>
          <a:xfrm rot="16200000">
            <a:off x="1339342" y="3512198"/>
            <a:ext cx="763553" cy="1341172"/>
          </a:xfrm>
          <a:prstGeom prst="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338870" y="3782790"/>
            <a:ext cx="1824999" cy="794965"/>
            <a:chOff x="9338870" y="3782790"/>
            <a:chExt cx="1824999" cy="794965"/>
          </a:xfrm>
          <a:solidFill>
            <a:srgbClr val="BFBFBF"/>
          </a:solidFill>
        </p:grpSpPr>
        <p:sp>
          <p:nvSpPr>
            <p:cNvPr id="8" name="矩形 7"/>
            <p:cNvSpPr/>
            <p:nvPr/>
          </p:nvSpPr>
          <p:spPr>
            <a:xfrm>
              <a:off x="10097106" y="3826826"/>
              <a:ext cx="1066763" cy="7045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338870" y="3782790"/>
              <a:ext cx="1229456" cy="7949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09255" y="2199098"/>
            <a:ext cx="7149618" cy="4162362"/>
            <a:chOff x="2209255" y="2199098"/>
            <a:chExt cx="7149618" cy="4162362"/>
          </a:xfrm>
        </p:grpSpPr>
        <p:grpSp>
          <p:nvGrpSpPr>
            <p:cNvPr id="11" name="组合 10"/>
            <p:cNvGrpSpPr/>
            <p:nvPr/>
          </p:nvGrpSpPr>
          <p:grpSpPr>
            <a:xfrm flipV="1">
              <a:off x="2209255" y="4337769"/>
              <a:ext cx="7149618" cy="1808700"/>
              <a:chOff x="3688556" y="1835744"/>
              <a:chExt cx="3477141" cy="879642"/>
            </a:xfrm>
            <a:solidFill>
              <a:srgbClr val="F25560"/>
            </a:solidFill>
          </p:grpSpPr>
          <p:sp>
            <p:nvSpPr>
              <p:cNvPr id="32" name="任意多边形 31"/>
              <p:cNvSpPr/>
              <p:nvPr/>
            </p:nvSpPr>
            <p:spPr>
              <a:xfrm>
                <a:off x="3723850" y="1835744"/>
                <a:ext cx="3441847" cy="879642"/>
              </a:xfrm>
              <a:custGeom>
                <a:avLst/>
                <a:gdLst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903 h 879638"/>
                  <a:gd name="connsiteX1" fmla="*/ 3139556 w 3448991"/>
                  <a:gd name="connsiteY1" fmla="*/ 764903 h 879638"/>
                  <a:gd name="connsiteX2" fmla="*/ 2729292 w 3448991"/>
                  <a:gd name="connsiteY2" fmla="*/ 184276 h 879638"/>
                  <a:gd name="connsiteX3" fmla="*/ 2517207 w 3448991"/>
                  <a:gd name="connsiteY3" fmla="*/ 6 h 879638"/>
                  <a:gd name="connsiteX4" fmla="*/ 1081286 w 3448991"/>
                  <a:gd name="connsiteY4" fmla="*/ 6 h 879638"/>
                  <a:gd name="connsiteX5" fmla="*/ 803142 w 3448991"/>
                  <a:gd name="connsiteY5" fmla="*/ 215568 h 879638"/>
                  <a:gd name="connsiteX6" fmla="*/ 445031 w 3448991"/>
                  <a:gd name="connsiteY6" fmla="*/ 771857 h 879638"/>
                  <a:gd name="connsiteX7" fmla="*/ 0 w 3448991"/>
                  <a:gd name="connsiteY7" fmla="*/ 771857 h 879638"/>
                  <a:gd name="connsiteX8" fmla="*/ 0 w 3448991"/>
                  <a:gd name="connsiteY8" fmla="*/ 879638 h 879638"/>
                  <a:gd name="connsiteX9" fmla="*/ 3448991 w 3448991"/>
                  <a:gd name="connsiteY9" fmla="*/ 879638 h 879638"/>
                  <a:gd name="connsiteX10" fmla="*/ 3445515 w 3448991"/>
                  <a:gd name="connsiteY10" fmla="*/ 764903 h 879638"/>
                  <a:gd name="connsiteX0" fmla="*/ 3445515 w 3448991"/>
                  <a:gd name="connsiteY0" fmla="*/ 764903 h 879638"/>
                  <a:gd name="connsiteX1" fmla="*/ 3139556 w 3448991"/>
                  <a:gd name="connsiteY1" fmla="*/ 764903 h 879638"/>
                  <a:gd name="connsiteX2" fmla="*/ 2729292 w 3448991"/>
                  <a:gd name="connsiteY2" fmla="*/ 184276 h 879638"/>
                  <a:gd name="connsiteX3" fmla="*/ 2517207 w 3448991"/>
                  <a:gd name="connsiteY3" fmla="*/ 6 h 879638"/>
                  <a:gd name="connsiteX4" fmla="*/ 1081286 w 3448991"/>
                  <a:gd name="connsiteY4" fmla="*/ 6 h 879638"/>
                  <a:gd name="connsiteX5" fmla="*/ 803142 w 3448991"/>
                  <a:gd name="connsiteY5" fmla="*/ 215568 h 879638"/>
                  <a:gd name="connsiteX6" fmla="*/ 445031 w 3448991"/>
                  <a:gd name="connsiteY6" fmla="*/ 771857 h 879638"/>
                  <a:gd name="connsiteX7" fmla="*/ 0 w 3448991"/>
                  <a:gd name="connsiteY7" fmla="*/ 771857 h 879638"/>
                  <a:gd name="connsiteX8" fmla="*/ 0 w 3448991"/>
                  <a:gd name="connsiteY8" fmla="*/ 879638 h 879638"/>
                  <a:gd name="connsiteX9" fmla="*/ 3448991 w 3448991"/>
                  <a:gd name="connsiteY9" fmla="*/ 879638 h 879638"/>
                  <a:gd name="connsiteX10" fmla="*/ 3445515 w 3448991"/>
                  <a:gd name="connsiteY10" fmla="*/ 764903 h 879638"/>
                  <a:gd name="connsiteX0" fmla="*/ 3445515 w 3448991"/>
                  <a:gd name="connsiteY0" fmla="*/ 764903 h 879638"/>
                  <a:gd name="connsiteX1" fmla="*/ 3139556 w 3448991"/>
                  <a:gd name="connsiteY1" fmla="*/ 764903 h 879638"/>
                  <a:gd name="connsiteX2" fmla="*/ 2729292 w 3448991"/>
                  <a:gd name="connsiteY2" fmla="*/ 184276 h 879638"/>
                  <a:gd name="connsiteX3" fmla="*/ 2517207 w 3448991"/>
                  <a:gd name="connsiteY3" fmla="*/ 6 h 879638"/>
                  <a:gd name="connsiteX4" fmla="*/ 1081286 w 3448991"/>
                  <a:gd name="connsiteY4" fmla="*/ 6 h 879638"/>
                  <a:gd name="connsiteX5" fmla="*/ 803142 w 3448991"/>
                  <a:gd name="connsiteY5" fmla="*/ 215568 h 879638"/>
                  <a:gd name="connsiteX6" fmla="*/ 445031 w 3448991"/>
                  <a:gd name="connsiteY6" fmla="*/ 771857 h 879638"/>
                  <a:gd name="connsiteX7" fmla="*/ 0 w 3448991"/>
                  <a:gd name="connsiteY7" fmla="*/ 771857 h 879638"/>
                  <a:gd name="connsiteX8" fmla="*/ 0 w 3448991"/>
                  <a:gd name="connsiteY8" fmla="*/ 879638 h 879638"/>
                  <a:gd name="connsiteX9" fmla="*/ 3448991 w 3448991"/>
                  <a:gd name="connsiteY9" fmla="*/ 879638 h 879638"/>
                  <a:gd name="connsiteX10" fmla="*/ 3445515 w 3448991"/>
                  <a:gd name="connsiteY10" fmla="*/ 764903 h 879638"/>
                  <a:gd name="connsiteX0" fmla="*/ 3445515 w 3448991"/>
                  <a:gd name="connsiteY0" fmla="*/ 764907 h 879642"/>
                  <a:gd name="connsiteX1" fmla="*/ 3139556 w 3448991"/>
                  <a:gd name="connsiteY1" fmla="*/ 764907 h 879642"/>
                  <a:gd name="connsiteX2" fmla="*/ 2729292 w 3448991"/>
                  <a:gd name="connsiteY2" fmla="*/ 184280 h 879642"/>
                  <a:gd name="connsiteX3" fmla="*/ 2517207 w 3448991"/>
                  <a:gd name="connsiteY3" fmla="*/ 10 h 879642"/>
                  <a:gd name="connsiteX4" fmla="*/ 1081286 w 3448991"/>
                  <a:gd name="connsiteY4" fmla="*/ 10 h 879642"/>
                  <a:gd name="connsiteX5" fmla="*/ 803142 w 3448991"/>
                  <a:gd name="connsiteY5" fmla="*/ 215572 h 879642"/>
                  <a:gd name="connsiteX6" fmla="*/ 445031 w 3448991"/>
                  <a:gd name="connsiteY6" fmla="*/ 771861 h 879642"/>
                  <a:gd name="connsiteX7" fmla="*/ 0 w 3448991"/>
                  <a:gd name="connsiteY7" fmla="*/ 771861 h 879642"/>
                  <a:gd name="connsiteX8" fmla="*/ 0 w 3448991"/>
                  <a:gd name="connsiteY8" fmla="*/ 879642 h 879642"/>
                  <a:gd name="connsiteX9" fmla="*/ 3448991 w 3448991"/>
                  <a:gd name="connsiteY9" fmla="*/ 879642 h 879642"/>
                  <a:gd name="connsiteX10" fmla="*/ 3445515 w 3448991"/>
                  <a:gd name="connsiteY10" fmla="*/ 764907 h 879642"/>
                  <a:gd name="connsiteX0" fmla="*/ 3445515 w 3448991"/>
                  <a:gd name="connsiteY0" fmla="*/ 764907 h 879642"/>
                  <a:gd name="connsiteX1" fmla="*/ 3139556 w 3448991"/>
                  <a:gd name="connsiteY1" fmla="*/ 764907 h 879642"/>
                  <a:gd name="connsiteX2" fmla="*/ 2729292 w 3448991"/>
                  <a:gd name="connsiteY2" fmla="*/ 184280 h 879642"/>
                  <a:gd name="connsiteX3" fmla="*/ 2517207 w 3448991"/>
                  <a:gd name="connsiteY3" fmla="*/ 10 h 879642"/>
                  <a:gd name="connsiteX4" fmla="*/ 1081286 w 3448991"/>
                  <a:gd name="connsiteY4" fmla="*/ 10 h 879642"/>
                  <a:gd name="connsiteX5" fmla="*/ 803142 w 3448991"/>
                  <a:gd name="connsiteY5" fmla="*/ 215572 h 879642"/>
                  <a:gd name="connsiteX6" fmla="*/ 445031 w 3448991"/>
                  <a:gd name="connsiteY6" fmla="*/ 771861 h 879642"/>
                  <a:gd name="connsiteX7" fmla="*/ 33763 w 3448991"/>
                  <a:gd name="connsiteY7" fmla="*/ 769344 h 879642"/>
                  <a:gd name="connsiteX8" fmla="*/ 0 w 3448991"/>
                  <a:gd name="connsiteY8" fmla="*/ 771861 h 879642"/>
                  <a:gd name="connsiteX9" fmla="*/ 0 w 3448991"/>
                  <a:gd name="connsiteY9" fmla="*/ 879642 h 879642"/>
                  <a:gd name="connsiteX10" fmla="*/ 3448991 w 3448991"/>
                  <a:gd name="connsiteY10" fmla="*/ 879642 h 879642"/>
                  <a:gd name="connsiteX11" fmla="*/ 3445515 w 3448991"/>
                  <a:gd name="connsiteY11" fmla="*/ 764907 h 879642"/>
                  <a:gd name="connsiteX0" fmla="*/ 3445515 w 3448991"/>
                  <a:gd name="connsiteY0" fmla="*/ 764907 h 879642"/>
                  <a:gd name="connsiteX1" fmla="*/ 3139556 w 3448991"/>
                  <a:gd name="connsiteY1" fmla="*/ 764907 h 879642"/>
                  <a:gd name="connsiteX2" fmla="*/ 2729292 w 3448991"/>
                  <a:gd name="connsiteY2" fmla="*/ 184280 h 879642"/>
                  <a:gd name="connsiteX3" fmla="*/ 2517207 w 3448991"/>
                  <a:gd name="connsiteY3" fmla="*/ 10 h 879642"/>
                  <a:gd name="connsiteX4" fmla="*/ 1081286 w 3448991"/>
                  <a:gd name="connsiteY4" fmla="*/ 10 h 879642"/>
                  <a:gd name="connsiteX5" fmla="*/ 803142 w 3448991"/>
                  <a:gd name="connsiteY5" fmla="*/ 215572 h 879642"/>
                  <a:gd name="connsiteX6" fmla="*/ 445031 w 3448991"/>
                  <a:gd name="connsiteY6" fmla="*/ 771861 h 879642"/>
                  <a:gd name="connsiteX7" fmla="*/ 33763 w 3448991"/>
                  <a:gd name="connsiteY7" fmla="*/ 769344 h 879642"/>
                  <a:gd name="connsiteX8" fmla="*/ 16669 w 3448991"/>
                  <a:gd name="connsiteY8" fmla="*/ 788530 h 879642"/>
                  <a:gd name="connsiteX9" fmla="*/ 0 w 3448991"/>
                  <a:gd name="connsiteY9" fmla="*/ 879642 h 879642"/>
                  <a:gd name="connsiteX10" fmla="*/ 3448991 w 3448991"/>
                  <a:gd name="connsiteY10" fmla="*/ 879642 h 879642"/>
                  <a:gd name="connsiteX11" fmla="*/ 3445515 w 3448991"/>
                  <a:gd name="connsiteY11" fmla="*/ 764907 h 879642"/>
                  <a:gd name="connsiteX0" fmla="*/ 3445515 w 3448991"/>
                  <a:gd name="connsiteY0" fmla="*/ 764907 h 879642"/>
                  <a:gd name="connsiteX1" fmla="*/ 3139556 w 3448991"/>
                  <a:gd name="connsiteY1" fmla="*/ 764907 h 879642"/>
                  <a:gd name="connsiteX2" fmla="*/ 2729292 w 3448991"/>
                  <a:gd name="connsiteY2" fmla="*/ 184280 h 879642"/>
                  <a:gd name="connsiteX3" fmla="*/ 2517207 w 3448991"/>
                  <a:gd name="connsiteY3" fmla="*/ 10 h 879642"/>
                  <a:gd name="connsiteX4" fmla="*/ 1081286 w 3448991"/>
                  <a:gd name="connsiteY4" fmla="*/ 10 h 879642"/>
                  <a:gd name="connsiteX5" fmla="*/ 803142 w 3448991"/>
                  <a:gd name="connsiteY5" fmla="*/ 215572 h 879642"/>
                  <a:gd name="connsiteX6" fmla="*/ 445031 w 3448991"/>
                  <a:gd name="connsiteY6" fmla="*/ 771861 h 879642"/>
                  <a:gd name="connsiteX7" fmla="*/ 33763 w 3448991"/>
                  <a:gd name="connsiteY7" fmla="*/ 769344 h 879642"/>
                  <a:gd name="connsiteX8" fmla="*/ 16669 w 3448991"/>
                  <a:gd name="connsiteY8" fmla="*/ 788530 h 879642"/>
                  <a:gd name="connsiteX9" fmla="*/ 0 w 3448991"/>
                  <a:gd name="connsiteY9" fmla="*/ 879642 h 879642"/>
                  <a:gd name="connsiteX10" fmla="*/ 21857 w 3448991"/>
                  <a:gd name="connsiteY10" fmla="*/ 876500 h 879642"/>
                  <a:gd name="connsiteX11" fmla="*/ 3448991 w 3448991"/>
                  <a:gd name="connsiteY11" fmla="*/ 879642 h 879642"/>
                  <a:gd name="connsiteX12" fmla="*/ 3445515 w 3448991"/>
                  <a:gd name="connsiteY12" fmla="*/ 764907 h 879642"/>
                  <a:gd name="connsiteX0" fmla="*/ 3438371 w 3441847"/>
                  <a:gd name="connsiteY0" fmla="*/ 764907 h 879642"/>
                  <a:gd name="connsiteX1" fmla="*/ 3132412 w 3441847"/>
                  <a:gd name="connsiteY1" fmla="*/ 764907 h 879642"/>
                  <a:gd name="connsiteX2" fmla="*/ 2722148 w 3441847"/>
                  <a:gd name="connsiteY2" fmla="*/ 184280 h 879642"/>
                  <a:gd name="connsiteX3" fmla="*/ 2510063 w 3441847"/>
                  <a:gd name="connsiteY3" fmla="*/ 10 h 879642"/>
                  <a:gd name="connsiteX4" fmla="*/ 1074142 w 3441847"/>
                  <a:gd name="connsiteY4" fmla="*/ 10 h 879642"/>
                  <a:gd name="connsiteX5" fmla="*/ 795998 w 3441847"/>
                  <a:gd name="connsiteY5" fmla="*/ 215572 h 879642"/>
                  <a:gd name="connsiteX6" fmla="*/ 437887 w 3441847"/>
                  <a:gd name="connsiteY6" fmla="*/ 771861 h 879642"/>
                  <a:gd name="connsiteX7" fmla="*/ 26619 w 3441847"/>
                  <a:gd name="connsiteY7" fmla="*/ 769344 h 879642"/>
                  <a:gd name="connsiteX8" fmla="*/ 9525 w 3441847"/>
                  <a:gd name="connsiteY8" fmla="*/ 788530 h 879642"/>
                  <a:gd name="connsiteX9" fmla="*/ 0 w 3441847"/>
                  <a:gd name="connsiteY9" fmla="*/ 865354 h 879642"/>
                  <a:gd name="connsiteX10" fmla="*/ 14713 w 3441847"/>
                  <a:gd name="connsiteY10" fmla="*/ 876500 h 879642"/>
                  <a:gd name="connsiteX11" fmla="*/ 3441847 w 3441847"/>
                  <a:gd name="connsiteY11" fmla="*/ 879642 h 879642"/>
                  <a:gd name="connsiteX12" fmla="*/ 3438371 w 3441847"/>
                  <a:gd name="connsiteY12" fmla="*/ 764907 h 879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41847" h="879642">
                    <a:moveTo>
                      <a:pt x="3438371" y="764907"/>
                    </a:moveTo>
                    <a:lnTo>
                      <a:pt x="3132412" y="764907"/>
                    </a:lnTo>
                    <a:cubicBezTo>
                      <a:pt x="3013040" y="759112"/>
                      <a:pt x="2834566" y="405637"/>
                      <a:pt x="2722148" y="184280"/>
                    </a:cubicBezTo>
                    <a:cubicBezTo>
                      <a:pt x="2675790" y="88089"/>
                      <a:pt x="2573804" y="9281"/>
                      <a:pt x="2510063" y="10"/>
                    </a:cubicBezTo>
                    <a:lnTo>
                      <a:pt x="1074142" y="10"/>
                    </a:lnTo>
                    <a:cubicBezTo>
                      <a:pt x="991857" y="-1149"/>
                      <a:pt x="860899" y="95043"/>
                      <a:pt x="795998" y="215572"/>
                    </a:cubicBezTo>
                    <a:cubicBezTo>
                      <a:pt x="690535" y="421863"/>
                      <a:pt x="491198" y="770702"/>
                      <a:pt x="437887" y="771861"/>
                    </a:cubicBezTo>
                    <a:lnTo>
                      <a:pt x="26619" y="769344"/>
                    </a:lnTo>
                    <a:lnTo>
                      <a:pt x="9525" y="788530"/>
                    </a:lnTo>
                    <a:lnTo>
                      <a:pt x="0" y="865354"/>
                    </a:lnTo>
                    <a:lnTo>
                      <a:pt x="14713" y="876500"/>
                    </a:lnTo>
                    <a:lnTo>
                      <a:pt x="3441847" y="879642"/>
                    </a:lnTo>
                    <a:lnTo>
                      <a:pt x="3438371" y="764907"/>
                    </a:lnTo>
                    <a:close/>
                  </a:path>
                </a:pathLst>
              </a:custGeom>
              <a:solidFill>
                <a:srgbClr val="253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3688556" y="2605088"/>
                <a:ext cx="406216" cy="101415"/>
              </a:xfrm>
              <a:prstGeom prst="roundRect">
                <a:avLst>
                  <a:gd name="adj" fmla="val 50000"/>
                </a:avLst>
              </a:prstGeom>
              <a:solidFill>
                <a:srgbClr val="253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flipV="1">
              <a:off x="2209255" y="4142132"/>
              <a:ext cx="7149618" cy="979867"/>
              <a:chOff x="3688556" y="2325758"/>
              <a:chExt cx="3477141" cy="476548"/>
            </a:xfrm>
            <a:solidFill>
              <a:srgbClr val="9BE747"/>
            </a:solidFill>
          </p:grpSpPr>
          <p:sp>
            <p:nvSpPr>
              <p:cNvPr id="30" name="任意多边形 29"/>
              <p:cNvSpPr/>
              <p:nvPr/>
            </p:nvSpPr>
            <p:spPr>
              <a:xfrm>
                <a:off x="3713228" y="2325758"/>
                <a:ext cx="3452469" cy="476548"/>
              </a:xfrm>
              <a:custGeom>
                <a:avLst/>
                <a:gdLst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548 h 476548"/>
                  <a:gd name="connsiteX1" fmla="*/ 0 w 3452469"/>
                  <a:gd name="connsiteY1" fmla="*/ 476548 h 476548"/>
                  <a:gd name="connsiteX2" fmla="*/ 0 w 3452469"/>
                  <a:gd name="connsiteY2" fmla="*/ 379197 h 476548"/>
                  <a:gd name="connsiteX3" fmla="*/ 479800 w 3452469"/>
                  <a:gd name="connsiteY3" fmla="*/ 379197 h 476548"/>
                  <a:gd name="connsiteX4" fmla="*/ 865725 w 3452469"/>
                  <a:gd name="connsiteY4" fmla="*/ 66285 h 476548"/>
                  <a:gd name="connsiteX5" fmla="*/ 1070857 w 3452469"/>
                  <a:gd name="connsiteY5" fmla="*/ 225 h 476548"/>
                  <a:gd name="connsiteX6" fmla="*/ 2447672 w 3452469"/>
                  <a:gd name="connsiteY6" fmla="*/ 225 h 476548"/>
                  <a:gd name="connsiteX7" fmla="*/ 2753631 w 3452469"/>
                  <a:gd name="connsiteY7" fmla="*/ 97576 h 476548"/>
                  <a:gd name="connsiteX8" fmla="*/ 3122172 w 3452469"/>
                  <a:gd name="connsiteY8" fmla="*/ 379197 h 476548"/>
                  <a:gd name="connsiteX9" fmla="*/ 3452469 w 3452469"/>
                  <a:gd name="connsiteY9" fmla="*/ 379197 h 476548"/>
                  <a:gd name="connsiteX10" fmla="*/ 3448992 w 3452469"/>
                  <a:gd name="connsiteY10" fmla="*/ 476548 h 476548"/>
                  <a:gd name="connsiteX0" fmla="*/ 3448992 w 3452469"/>
                  <a:gd name="connsiteY0" fmla="*/ 476548 h 476548"/>
                  <a:gd name="connsiteX1" fmla="*/ 0 w 3452469"/>
                  <a:gd name="connsiteY1" fmla="*/ 476548 h 476548"/>
                  <a:gd name="connsiteX2" fmla="*/ 0 w 3452469"/>
                  <a:gd name="connsiteY2" fmla="*/ 379197 h 476548"/>
                  <a:gd name="connsiteX3" fmla="*/ 479800 w 3452469"/>
                  <a:gd name="connsiteY3" fmla="*/ 379197 h 476548"/>
                  <a:gd name="connsiteX4" fmla="*/ 865725 w 3452469"/>
                  <a:gd name="connsiteY4" fmla="*/ 66285 h 476548"/>
                  <a:gd name="connsiteX5" fmla="*/ 1070857 w 3452469"/>
                  <a:gd name="connsiteY5" fmla="*/ 225 h 476548"/>
                  <a:gd name="connsiteX6" fmla="*/ 2447672 w 3452469"/>
                  <a:gd name="connsiteY6" fmla="*/ 225 h 476548"/>
                  <a:gd name="connsiteX7" fmla="*/ 2753631 w 3452469"/>
                  <a:gd name="connsiteY7" fmla="*/ 97576 h 476548"/>
                  <a:gd name="connsiteX8" fmla="*/ 3122172 w 3452469"/>
                  <a:gd name="connsiteY8" fmla="*/ 379197 h 476548"/>
                  <a:gd name="connsiteX9" fmla="*/ 3452469 w 3452469"/>
                  <a:gd name="connsiteY9" fmla="*/ 379197 h 476548"/>
                  <a:gd name="connsiteX10" fmla="*/ 3448992 w 3452469"/>
                  <a:gd name="connsiteY10" fmla="*/ 476548 h 476548"/>
                  <a:gd name="connsiteX0" fmla="*/ 3448992 w 3452469"/>
                  <a:gd name="connsiteY0" fmla="*/ 476548 h 476548"/>
                  <a:gd name="connsiteX1" fmla="*/ 0 w 3452469"/>
                  <a:gd name="connsiteY1" fmla="*/ 476548 h 476548"/>
                  <a:gd name="connsiteX2" fmla="*/ 0 w 3452469"/>
                  <a:gd name="connsiteY2" fmla="*/ 379197 h 476548"/>
                  <a:gd name="connsiteX3" fmla="*/ 46766 w 3452469"/>
                  <a:gd name="connsiteY3" fmla="*/ 376961 h 476548"/>
                  <a:gd name="connsiteX4" fmla="*/ 479800 w 3452469"/>
                  <a:gd name="connsiteY4" fmla="*/ 379197 h 476548"/>
                  <a:gd name="connsiteX5" fmla="*/ 865725 w 3452469"/>
                  <a:gd name="connsiteY5" fmla="*/ 66285 h 476548"/>
                  <a:gd name="connsiteX6" fmla="*/ 1070857 w 3452469"/>
                  <a:gd name="connsiteY6" fmla="*/ 225 h 476548"/>
                  <a:gd name="connsiteX7" fmla="*/ 2447672 w 3452469"/>
                  <a:gd name="connsiteY7" fmla="*/ 225 h 476548"/>
                  <a:gd name="connsiteX8" fmla="*/ 2753631 w 3452469"/>
                  <a:gd name="connsiteY8" fmla="*/ 97576 h 476548"/>
                  <a:gd name="connsiteX9" fmla="*/ 3122172 w 3452469"/>
                  <a:gd name="connsiteY9" fmla="*/ 379197 h 476548"/>
                  <a:gd name="connsiteX10" fmla="*/ 3452469 w 3452469"/>
                  <a:gd name="connsiteY10" fmla="*/ 379197 h 476548"/>
                  <a:gd name="connsiteX11" fmla="*/ 3448992 w 3452469"/>
                  <a:gd name="connsiteY11" fmla="*/ 476548 h 476548"/>
                  <a:gd name="connsiteX0" fmla="*/ 3448992 w 3452469"/>
                  <a:gd name="connsiteY0" fmla="*/ 476548 h 476548"/>
                  <a:gd name="connsiteX1" fmla="*/ 0 w 3452469"/>
                  <a:gd name="connsiteY1" fmla="*/ 476548 h 476548"/>
                  <a:gd name="connsiteX2" fmla="*/ 16669 w 3452469"/>
                  <a:gd name="connsiteY2" fmla="*/ 400628 h 476548"/>
                  <a:gd name="connsiteX3" fmla="*/ 46766 w 3452469"/>
                  <a:gd name="connsiteY3" fmla="*/ 376961 h 476548"/>
                  <a:gd name="connsiteX4" fmla="*/ 479800 w 3452469"/>
                  <a:gd name="connsiteY4" fmla="*/ 379197 h 476548"/>
                  <a:gd name="connsiteX5" fmla="*/ 865725 w 3452469"/>
                  <a:gd name="connsiteY5" fmla="*/ 66285 h 476548"/>
                  <a:gd name="connsiteX6" fmla="*/ 1070857 w 3452469"/>
                  <a:gd name="connsiteY6" fmla="*/ 225 h 476548"/>
                  <a:gd name="connsiteX7" fmla="*/ 2447672 w 3452469"/>
                  <a:gd name="connsiteY7" fmla="*/ 225 h 476548"/>
                  <a:gd name="connsiteX8" fmla="*/ 2753631 w 3452469"/>
                  <a:gd name="connsiteY8" fmla="*/ 97576 h 476548"/>
                  <a:gd name="connsiteX9" fmla="*/ 3122172 w 3452469"/>
                  <a:gd name="connsiteY9" fmla="*/ 379197 h 476548"/>
                  <a:gd name="connsiteX10" fmla="*/ 3452469 w 3452469"/>
                  <a:gd name="connsiteY10" fmla="*/ 379197 h 476548"/>
                  <a:gd name="connsiteX11" fmla="*/ 3448992 w 3452469"/>
                  <a:gd name="connsiteY11" fmla="*/ 476548 h 47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52469" h="476548">
                    <a:moveTo>
                      <a:pt x="3448992" y="476548"/>
                    </a:moveTo>
                    <a:lnTo>
                      <a:pt x="0" y="476548"/>
                    </a:lnTo>
                    <a:lnTo>
                      <a:pt x="16669" y="400628"/>
                    </a:lnTo>
                    <a:lnTo>
                      <a:pt x="46766" y="376961"/>
                    </a:lnTo>
                    <a:lnTo>
                      <a:pt x="479800" y="379197"/>
                    </a:lnTo>
                    <a:cubicBezTo>
                      <a:pt x="545859" y="379197"/>
                      <a:pt x="757944" y="174066"/>
                      <a:pt x="865725" y="66285"/>
                    </a:cubicBezTo>
                    <a:cubicBezTo>
                      <a:pt x="916718" y="12974"/>
                      <a:pt x="988573" y="-2092"/>
                      <a:pt x="1070857" y="225"/>
                    </a:cubicBezTo>
                    <a:lnTo>
                      <a:pt x="2447672" y="225"/>
                    </a:lnTo>
                    <a:cubicBezTo>
                      <a:pt x="2591379" y="4860"/>
                      <a:pt x="2689890" y="26881"/>
                      <a:pt x="2753631" y="97576"/>
                    </a:cubicBezTo>
                    <a:cubicBezTo>
                      <a:pt x="2859094" y="201881"/>
                      <a:pt x="3058431" y="379197"/>
                      <a:pt x="3122172" y="379197"/>
                    </a:cubicBezTo>
                    <a:lnTo>
                      <a:pt x="3452469" y="379197"/>
                    </a:lnTo>
                    <a:lnTo>
                      <a:pt x="3448992" y="476548"/>
                    </a:lnTo>
                    <a:close/>
                  </a:path>
                </a:pathLst>
              </a:custGeom>
              <a:solidFill>
                <a:srgbClr val="EF0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 30"/>
              <p:cNvSpPr/>
              <p:nvPr/>
            </p:nvSpPr>
            <p:spPr>
              <a:xfrm>
                <a:off x="3688556" y="2707160"/>
                <a:ext cx="404054" cy="92108"/>
              </a:xfrm>
              <a:custGeom>
                <a:avLst/>
                <a:gdLst>
                  <a:gd name="connsiteX0" fmla="*/ 94002 w 404054"/>
                  <a:gd name="connsiteY0" fmla="*/ 0 h 89727"/>
                  <a:gd name="connsiteX1" fmla="*/ 310052 w 404054"/>
                  <a:gd name="connsiteY1" fmla="*/ 0 h 89727"/>
                  <a:gd name="connsiteX2" fmla="*/ 397663 w 404054"/>
                  <a:gd name="connsiteY2" fmla="*/ 58072 h 89727"/>
                  <a:gd name="connsiteX3" fmla="*/ 404054 w 404054"/>
                  <a:gd name="connsiteY3" fmla="*/ 89727 h 89727"/>
                  <a:gd name="connsiteX4" fmla="*/ 0 w 404054"/>
                  <a:gd name="connsiteY4" fmla="*/ 89727 h 89727"/>
                  <a:gd name="connsiteX5" fmla="*/ 6391 w 404054"/>
                  <a:gd name="connsiteY5" fmla="*/ 58072 h 89727"/>
                  <a:gd name="connsiteX6" fmla="*/ 94002 w 404054"/>
                  <a:gd name="connsiteY6" fmla="*/ 0 h 89727"/>
                  <a:gd name="connsiteX0" fmla="*/ 82096 w 404054"/>
                  <a:gd name="connsiteY0" fmla="*/ 0 h 92108"/>
                  <a:gd name="connsiteX1" fmla="*/ 310052 w 404054"/>
                  <a:gd name="connsiteY1" fmla="*/ 2381 h 92108"/>
                  <a:gd name="connsiteX2" fmla="*/ 397663 w 404054"/>
                  <a:gd name="connsiteY2" fmla="*/ 60453 h 92108"/>
                  <a:gd name="connsiteX3" fmla="*/ 404054 w 404054"/>
                  <a:gd name="connsiteY3" fmla="*/ 92108 h 92108"/>
                  <a:gd name="connsiteX4" fmla="*/ 0 w 404054"/>
                  <a:gd name="connsiteY4" fmla="*/ 92108 h 92108"/>
                  <a:gd name="connsiteX5" fmla="*/ 6391 w 404054"/>
                  <a:gd name="connsiteY5" fmla="*/ 60453 h 92108"/>
                  <a:gd name="connsiteX6" fmla="*/ 82096 w 404054"/>
                  <a:gd name="connsiteY6" fmla="*/ 0 h 92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54" h="92108">
                    <a:moveTo>
                      <a:pt x="82096" y="0"/>
                    </a:moveTo>
                    <a:cubicBezTo>
                      <a:pt x="154113" y="0"/>
                      <a:pt x="238035" y="2381"/>
                      <a:pt x="310052" y="2381"/>
                    </a:cubicBezTo>
                    <a:cubicBezTo>
                      <a:pt x="349437" y="2381"/>
                      <a:pt x="383229" y="26327"/>
                      <a:pt x="397663" y="60453"/>
                    </a:cubicBezTo>
                    <a:lnTo>
                      <a:pt x="404054" y="92108"/>
                    </a:lnTo>
                    <a:lnTo>
                      <a:pt x="0" y="92108"/>
                    </a:lnTo>
                    <a:lnTo>
                      <a:pt x="6391" y="60453"/>
                    </a:lnTo>
                    <a:cubicBezTo>
                      <a:pt x="20826" y="26327"/>
                      <a:pt x="42711" y="0"/>
                      <a:pt x="82096" y="0"/>
                    </a:cubicBezTo>
                    <a:close/>
                  </a:path>
                </a:pathLst>
              </a:custGeom>
              <a:solidFill>
                <a:srgbClr val="EF0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209255" y="2199098"/>
              <a:ext cx="7149618" cy="1808700"/>
              <a:chOff x="3688556" y="1835744"/>
              <a:chExt cx="3477141" cy="879642"/>
            </a:xfrm>
            <a:solidFill>
              <a:srgbClr val="FE9B00"/>
            </a:solidFill>
          </p:grpSpPr>
          <p:sp>
            <p:nvSpPr>
              <p:cNvPr id="28" name="任意多边形 27"/>
              <p:cNvSpPr/>
              <p:nvPr/>
            </p:nvSpPr>
            <p:spPr>
              <a:xfrm>
                <a:off x="3723850" y="1835744"/>
                <a:ext cx="3441847" cy="879642"/>
              </a:xfrm>
              <a:custGeom>
                <a:avLst/>
                <a:gdLst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897 h 879632"/>
                  <a:gd name="connsiteX1" fmla="*/ 3139556 w 3448991"/>
                  <a:gd name="connsiteY1" fmla="*/ 764897 h 879632"/>
                  <a:gd name="connsiteX2" fmla="*/ 2729292 w 3448991"/>
                  <a:gd name="connsiteY2" fmla="*/ 184270 h 879632"/>
                  <a:gd name="connsiteX3" fmla="*/ 2517207 w 3448991"/>
                  <a:gd name="connsiteY3" fmla="*/ 0 h 879632"/>
                  <a:gd name="connsiteX4" fmla="*/ 1081286 w 3448991"/>
                  <a:gd name="connsiteY4" fmla="*/ 0 h 879632"/>
                  <a:gd name="connsiteX5" fmla="*/ 803142 w 3448991"/>
                  <a:gd name="connsiteY5" fmla="*/ 215562 h 879632"/>
                  <a:gd name="connsiteX6" fmla="*/ 445031 w 3448991"/>
                  <a:gd name="connsiteY6" fmla="*/ 771851 h 879632"/>
                  <a:gd name="connsiteX7" fmla="*/ 0 w 3448991"/>
                  <a:gd name="connsiteY7" fmla="*/ 771851 h 879632"/>
                  <a:gd name="connsiteX8" fmla="*/ 0 w 3448991"/>
                  <a:gd name="connsiteY8" fmla="*/ 879632 h 879632"/>
                  <a:gd name="connsiteX9" fmla="*/ 3448991 w 3448991"/>
                  <a:gd name="connsiteY9" fmla="*/ 879632 h 879632"/>
                  <a:gd name="connsiteX10" fmla="*/ 3445515 w 3448991"/>
                  <a:gd name="connsiteY10" fmla="*/ 764897 h 879632"/>
                  <a:gd name="connsiteX0" fmla="*/ 3445515 w 3448991"/>
                  <a:gd name="connsiteY0" fmla="*/ 764903 h 879638"/>
                  <a:gd name="connsiteX1" fmla="*/ 3139556 w 3448991"/>
                  <a:gd name="connsiteY1" fmla="*/ 764903 h 879638"/>
                  <a:gd name="connsiteX2" fmla="*/ 2729292 w 3448991"/>
                  <a:gd name="connsiteY2" fmla="*/ 184276 h 879638"/>
                  <a:gd name="connsiteX3" fmla="*/ 2517207 w 3448991"/>
                  <a:gd name="connsiteY3" fmla="*/ 6 h 879638"/>
                  <a:gd name="connsiteX4" fmla="*/ 1081286 w 3448991"/>
                  <a:gd name="connsiteY4" fmla="*/ 6 h 879638"/>
                  <a:gd name="connsiteX5" fmla="*/ 803142 w 3448991"/>
                  <a:gd name="connsiteY5" fmla="*/ 215568 h 879638"/>
                  <a:gd name="connsiteX6" fmla="*/ 445031 w 3448991"/>
                  <a:gd name="connsiteY6" fmla="*/ 771857 h 879638"/>
                  <a:gd name="connsiteX7" fmla="*/ 0 w 3448991"/>
                  <a:gd name="connsiteY7" fmla="*/ 771857 h 879638"/>
                  <a:gd name="connsiteX8" fmla="*/ 0 w 3448991"/>
                  <a:gd name="connsiteY8" fmla="*/ 879638 h 879638"/>
                  <a:gd name="connsiteX9" fmla="*/ 3448991 w 3448991"/>
                  <a:gd name="connsiteY9" fmla="*/ 879638 h 879638"/>
                  <a:gd name="connsiteX10" fmla="*/ 3445515 w 3448991"/>
                  <a:gd name="connsiteY10" fmla="*/ 764903 h 879638"/>
                  <a:gd name="connsiteX0" fmla="*/ 3445515 w 3448991"/>
                  <a:gd name="connsiteY0" fmla="*/ 764903 h 879638"/>
                  <a:gd name="connsiteX1" fmla="*/ 3139556 w 3448991"/>
                  <a:gd name="connsiteY1" fmla="*/ 764903 h 879638"/>
                  <a:gd name="connsiteX2" fmla="*/ 2729292 w 3448991"/>
                  <a:gd name="connsiteY2" fmla="*/ 184276 h 879638"/>
                  <a:gd name="connsiteX3" fmla="*/ 2517207 w 3448991"/>
                  <a:gd name="connsiteY3" fmla="*/ 6 h 879638"/>
                  <a:gd name="connsiteX4" fmla="*/ 1081286 w 3448991"/>
                  <a:gd name="connsiteY4" fmla="*/ 6 h 879638"/>
                  <a:gd name="connsiteX5" fmla="*/ 803142 w 3448991"/>
                  <a:gd name="connsiteY5" fmla="*/ 215568 h 879638"/>
                  <a:gd name="connsiteX6" fmla="*/ 445031 w 3448991"/>
                  <a:gd name="connsiteY6" fmla="*/ 771857 h 879638"/>
                  <a:gd name="connsiteX7" fmla="*/ 0 w 3448991"/>
                  <a:gd name="connsiteY7" fmla="*/ 771857 h 879638"/>
                  <a:gd name="connsiteX8" fmla="*/ 0 w 3448991"/>
                  <a:gd name="connsiteY8" fmla="*/ 879638 h 879638"/>
                  <a:gd name="connsiteX9" fmla="*/ 3448991 w 3448991"/>
                  <a:gd name="connsiteY9" fmla="*/ 879638 h 879638"/>
                  <a:gd name="connsiteX10" fmla="*/ 3445515 w 3448991"/>
                  <a:gd name="connsiteY10" fmla="*/ 764903 h 879638"/>
                  <a:gd name="connsiteX0" fmla="*/ 3445515 w 3448991"/>
                  <a:gd name="connsiteY0" fmla="*/ 764903 h 879638"/>
                  <a:gd name="connsiteX1" fmla="*/ 3139556 w 3448991"/>
                  <a:gd name="connsiteY1" fmla="*/ 764903 h 879638"/>
                  <a:gd name="connsiteX2" fmla="*/ 2729292 w 3448991"/>
                  <a:gd name="connsiteY2" fmla="*/ 184276 h 879638"/>
                  <a:gd name="connsiteX3" fmla="*/ 2517207 w 3448991"/>
                  <a:gd name="connsiteY3" fmla="*/ 6 h 879638"/>
                  <a:gd name="connsiteX4" fmla="*/ 1081286 w 3448991"/>
                  <a:gd name="connsiteY4" fmla="*/ 6 h 879638"/>
                  <a:gd name="connsiteX5" fmla="*/ 803142 w 3448991"/>
                  <a:gd name="connsiteY5" fmla="*/ 215568 h 879638"/>
                  <a:gd name="connsiteX6" fmla="*/ 445031 w 3448991"/>
                  <a:gd name="connsiteY6" fmla="*/ 771857 h 879638"/>
                  <a:gd name="connsiteX7" fmla="*/ 0 w 3448991"/>
                  <a:gd name="connsiteY7" fmla="*/ 771857 h 879638"/>
                  <a:gd name="connsiteX8" fmla="*/ 0 w 3448991"/>
                  <a:gd name="connsiteY8" fmla="*/ 879638 h 879638"/>
                  <a:gd name="connsiteX9" fmla="*/ 3448991 w 3448991"/>
                  <a:gd name="connsiteY9" fmla="*/ 879638 h 879638"/>
                  <a:gd name="connsiteX10" fmla="*/ 3445515 w 3448991"/>
                  <a:gd name="connsiteY10" fmla="*/ 764903 h 879638"/>
                  <a:gd name="connsiteX0" fmla="*/ 3445515 w 3448991"/>
                  <a:gd name="connsiteY0" fmla="*/ 764907 h 879642"/>
                  <a:gd name="connsiteX1" fmla="*/ 3139556 w 3448991"/>
                  <a:gd name="connsiteY1" fmla="*/ 764907 h 879642"/>
                  <a:gd name="connsiteX2" fmla="*/ 2729292 w 3448991"/>
                  <a:gd name="connsiteY2" fmla="*/ 184280 h 879642"/>
                  <a:gd name="connsiteX3" fmla="*/ 2517207 w 3448991"/>
                  <a:gd name="connsiteY3" fmla="*/ 10 h 879642"/>
                  <a:gd name="connsiteX4" fmla="*/ 1081286 w 3448991"/>
                  <a:gd name="connsiteY4" fmla="*/ 10 h 879642"/>
                  <a:gd name="connsiteX5" fmla="*/ 803142 w 3448991"/>
                  <a:gd name="connsiteY5" fmla="*/ 215572 h 879642"/>
                  <a:gd name="connsiteX6" fmla="*/ 445031 w 3448991"/>
                  <a:gd name="connsiteY6" fmla="*/ 771861 h 879642"/>
                  <a:gd name="connsiteX7" fmla="*/ 0 w 3448991"/>
                  <a:gd name="connsiteY7" fmla="*/ 771861 h 879642"/>
                  <a:gd name="connsiteX8" fmla="*/ 0 w 3448991"/>
                  <a:gd name="connsiteY8" fmla="*/ 879642 h 879642"/>
                  <a:gd name="connsiteX9" fmla="*/ 3448991 w 3448991"/>
                  <a:gd name="connsiteY9" fmla="*/ 879642 h 879642"/>
                  <a:gd name="connsiteX10" fmla="*/ 3445515 w 3448991"/>
                  <a:gd name="connsiteY10" fmla="*/ 764907 h 879642"/>
                  <a:gd name="connsiteX0" fmla="*/ 3445515 w 3448991"/>
                  <a:gd name="connsiteY0" fmla="*/ 764907 h 879642"/>
                  <a:gd name="connsiteX1" fmla="*/ 3139556 w 3448991"/>
                  <a:gd name="connsiteY1" fmla="*/ 764907 h 879642"/>
                  <a:gd name="connsiteX2" fmla="*/ 2729292 w 3448991"/>
                  <a:gd name="connsiteY2" fmla="*/ 184280 h 879642"/>
                  <a:gd name="connsiteX3" fmla="*/ 2517207 w 3448991"/>
                  <a:gd name="connsiteY3" fmla="*/ 10 h 879642"/>
                  <a:gd name="connsiteX4" fmla="*/ 1081286 w 3448991"/>
                  <a:gd name="connsiteY4" fmla="*/ 10 h 879642"/>
                  <a:gd name="connsiteX5" fmla="*/ 803142 w 3448991"/>
                  <a:gd name="connsiteY5" fmla="*/ 215572 h 879642"/>
                  <a:gd name="connsiteX6" fmla="*/ 445031 w 3448991"/>
                  <a:gd name="connsiteY6" fmla="*/ 771861 h 879642"/>
                  <a:gd name="connsiteX7" fmla="*/ 33763 w 3448991"/>
                  <a:gd name="connsiteY7" fmla="*/ 769344 h 879642"/>
                  <a:gd name="connsiteX8" fmla="*/ 0 w 3448991"/>
                  <a:gd name="connsiteY8" fmla="*/ 771861 h 879642"/>
                  <a:gd name="connsiteX9" fmla="*/ 0 w 3448991"/>
                  <a:gd name="connsiteY9" fmla="*/ 879642 h 879642"/>
                  <a:gd name="connsiteX10" fmla="*/ 3448991 w 3448991"/>
                  <a:gd name="connsiteY10" fmla="*/ 879642 h 879642"/>
                  <a:gd name="connsiteX11" fmla="*/ 3445515 w 3448991"/>
                  <a:gd name="connsiteY11" fmla="*/ 764907 h 879642"/>
                  <a:gd name="connsiteX0" fmla="*/ 3445515 w 3448991"/>
                  <a:gd name="connsiteY0" fmla="*/ 764907 h 879642"/>
                  <a:gd name="connsiteX1" fmla="*/ 3139556 w 3448991"/>
                  <a:gd name="connsiteY1" fmla="*/ 764907 h 879642"/>
                  <a:gd name="connsiteX2" fmla="*/ 2729292 w 3448991"/>
                  <a:gd name="connsiteY2" fmla="*/ 184280 h 879642"/>
                  <a:gd name="connsiteX3" fmla="*/ 2517207 w 3448991"/>
                  <a:gd name="connsiteY3" fmla="*/ 10 h 879642"/>
                  <a:gd name="connsiteX4" fmla="*/ 1081286 w 3448991"/>
                  <a:gd name="connsiteY4" fmla="*/ 10 h 879642"/>
                  <a:gd name="connsiteX5" fmla="*/ 803142 w 3448991"/>
                  <a:gd name="connsiteY5" fmla="*/ 215572 h 879642"/>
                  <a:gd name="connsiteX6" fmla="*/ 445031 w 3448991"/>
                  <a:gd name="connsiteY6" fmla="*/ 771861 h 879642"/>
                  <a:gd name="connsiteX7" fmla="*/ 33763 w 3448991"/>
                  <a:gd name="connsiteY7" fmla="*/ 769344 h 879642"/>
                  <a:gd name="connsiteX8" fmla="*/ 16669 w 3448991"/>
                  <a:gd name="connsiteY8" fmla="*/ 788530 h 879642"/>
                  <a:gd name="connsiteX9" fmla="*/ 0 w 3448991"/>
                  <a:gd name="connsiteY9" fmla="*/ 879642 h 879642"/>
                  <a:gd name="connsiteX10" fmla="*/ 3448991 w 3448991"/>
                  <a:gd name="connsiteY10" fmla="*/ 879642 h 879642"/>
                  <a:gd name="connsiteX11" fmla="*/ 3445515 w 3448991"/>
                  <a:gd name="connsiteY11" fmla="*/ 764907 h 879642"/>
                  <a:gd name="connsiteX0" fmla="*/ 3445515 w 3448991"/>
                  <a:gd name="connsiteY0" fmla="*/ 764907 h 879642"/>
                  <a:gd name="connsiteX1" fmla="*/ 3139556 w 3448991"/>
                  <a:gd name="connsiteY1" fmla="*/ 764907 h 879642"/>
                  <a:gd name="connsiteX2" fmla="*/ 2729292 w 3448991"/>
                  <a:gd name="connsiteY2" fmla="*/ 184280 h 879642"/>
                  <a:gd name="connsiteX3" fmla="*/ 2517207 w 3448991"/>
                  <a:gd name="connsiteY3" fmla="*/ 10 h 879642"/>
                  <a:gd name="connsiteX4" fmla="*/ 1081286 w 3448991"/>
                  <a:gd name="connsiteY4" fmla="*/ 10 h 879642"/>
                  <a:gd name="connsiteX5" fmla="*/ 803142 w 3448991"/>
                  <a:gd name="connsiteY5" fmla="*/ 215572 h 879642"/>
                  <a:gd name="connsiteX6" fmla="*/ 445031 w 3448991"/>
                  <a:gd name="connsiteY6" fmla="*/ 771861 h 879642"/>
                  <a:gd name="connsiteX7" fmla="*/ 33763 w 3448991"/>
                  <a:gd name="connsiteY7" fmla="*/ 769344 h 879642"/>
                  <a:gd name="connsiteX8" fmla="*/ 16669 w 3448991"/>
                  <a:gd name="connsiteY8" fmla="*/ 788530 h 879642"/>
                  <a:gd name="connsiteX9" fmla="*/ 0 w 3448991"/>
                  <a:gd name="connsiteY9" fmla="*/ 879642 h 879642"/>
                  <a:gd name="connsiteX10" fmla="*/ 21857 w 3448991"/>
                  <a:gd name="connsiteY10" fmla="*/ 876500 h 879642"/>
                  <a:gd name="connsiteX11" fmla="*/ 3448991 w 3448991"/>
                  <a:gd name="connsiteY11" fmla="*/ 879642 h 879642"/>
                  <a:gd name="connsiteX12" fmla="*/ 3445515 w 3448991"/>
                  <a:gd name="connsiteY12" fmla="*/ 764907 h 879642"/>
                  <a:gd name="connsiteX0" fmla="*/ 3438371 w 3441847"/>
                  <a:gd name="connsiteY0" fmla="*/ 764907 h 879642"/>
                  <a:gd name="connsiteX1" fmla="*/ 3132412 w 3441847"/>
                  <a:gd name="connsiteY1" fmla="*/ 764907 h 879642"/>
                  <a:gd name="connsiteX2" fmla="*/ 2722148 w 3441847"/>
                  <a:gd name="connsiteY2" fmla="*/ 184280 h 879642"/>
                  <a:gd name="connsiteX3" fmla="*/ 2510063 w 3441847"/>
                  <a:gd name="connsiteY3" fmla="*/ 10 h 879642"/>
                  <a:gd name="connsiteX4" fmla="*/ 1074142 w 3441847"/>
                  <a:gd name="connsiteY4" fmla="*/ 10 h 879642"/>
                  <a:gd name="connsiteX5" fmla="*/ 795998 w 3441847"/>
                  <a:gd name="connsiteY5" fmla="*/ 215572 h 879642"/>
                  <a:gd name="connsiteX6" fmla="*/ 437887 w 3441847"/>
                  <a:gd name="connsiteY6" fmla="*/ 771861 h 879642"/>
                  <a:gd name="connsiteX7" fmla="*/ 26619 w 3441847"/>
                  <a:gd name="connsiteY7" fmla="*/ 769344 h 879642"/>
                  <a:gd name="connsiteX8" fmla="*/ 9525 w 3441847"/>
                  <a:gd name="connsiteY8" fmla="*/ 788530 h 879642"/>
                  <a:gd name="connsiteX9" fmla="*/ 0 w 3441847"/>
                  <a:gd name="connsiteY9" fmla="*/ 865354 h 879642"/>
                  <a:gd name="connsiteX10" fmla="*/ 14713 w 3441847"/>
                  <a:gd name="connsiteY10" fmla="*/ 876500 h 879642"/>
                  <a:gd name="connsiteX11" fmla="*/ 3441847 w 3441847"/>
                  <a:gd name="connsiteY11" fmla="*/ 879642 h 879642"/>
                  <a:gd name="connsiteX12" fmla="*/ 3438371 w 3441847"/>
                  <a:gd name="connsiteY12" fmla="*/ 764907 h 879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41847" h="879642">
                    <a:moveTo>
                      <a:pt x="3438371" y="764907"/>
                    </a:moveTo>
                    <a:lnTo>
                      <a:pt x="3132412" y="764907"/>
                    </a:lnTo>
                    <a:cubicBezTo>
                      <a:pt x="3013040" y="759112"/>
                      <a:pt x="2834566" y="405637"/>
                      <a:pt x="2722148" y="184280"/>
                    </a:cubicBezTo>
                    <a:cubicBezTo>
                      <a:pt x="2675790" y="88089"/>
                      <a:pt x="2573804" y="9281"/>
                      <a:pt x="2510063" y="10"/>
                    </a:cubicBezTo>
                    <a:lnTo>
                      <a:pt x="1074142" y="10"/>
                    </a:lnTo>
                    <a:cubicBezTo>
                      <a:pt x="991857" y="-1149"/>
                      <a:pt x="860899" y="95043"/>
                      <a:pt x="795998" y="215572"/>
                    </a:cubicBezTo>
                    <a:cubicBezTo>
                      <a:pt x="690535" y="421863"/>
                      <a:pt x="491198" y="770702"/>
                      <a:pt x="437887" y="771861"/>
                    </a:cubicBezTo>
                    <a:lnTo>
                      <a:pt x="26619" y="769344"/>
                    </a:lnTo>
                    <a:lnTo>
                      <a:pt x="9525" y="788530"/>
                    </a:lnTo>
                    <a:lnTo>
                      <a:pt x="0" y="865354"/>
                    </a:lnTo>
                    <a:lnTo>
                      <a:pt x="14713" y="876500"/>
                    </a:lnTo>
                    <a:lnTo>
                      <a:pt x="3441847" y="879642"/>
                    </a:lnTo>
                    <a:lnTo>
                      <a:pt x="3438371" y="764907"/>
                    </a:lnTo>
                    <a:close/>
                  </a:path>
                </a:pathLst>
              </a:custGeom>
              <a:solidFill>
                <a:srgbClr val="EF0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3688556" y="2609843"/>
                <a:ext cx="406216" cy="101415"/>
              </a:xfrm>
              <a:prstGeom prst="roundRect">
                <a:avLst>
                  <a:gd name="adj" fmla="val 50000"/>
                </a:avLst>
              </a:prstGeom>
              <a:solidFill>
                <a:srgbClr val="EF0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209255" y="3206654"/>
              <a:ext cx="7149618" cy="979867"/>
              <a:chOff x="3688556" y="2325758"/>
              <a:chExt cx="3477141" cy="476548"/>
            </a:xfrm>
            <a:solidFill>
              <a:srgbClr val="67DAE1"/>
            </a:solidFill>
          </p:grpSpPr>
          <p:sp>
            <p:nvSpPr>
              <p:cNvPr id="26" name="任意多边形 25"/>
              <p:cNvSpPr/>
              <p:nvPr/>
            </p:nvSpPr>
            <p:spPr>
              <a:xfrm>
                <a:off x="3713228" y="2325758"/>
                <a:ext cx="3452469" cy="476548"/>
              </a:xfrm>
              <a:custGeom>
                <a:avLst/>
                <a:gdLst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323 h 476323"/>
                  <a:gd name="connsiteX1" fmla="*/ 0 w 3452469"/>
                  <a:gd name="connsiteY1" fmla="*/ 476323 h 476323"/>
                  <a:gd name="connsiteX2" fmla="*/ 0 w 3452469"/>
                  <a:gd name="connsiteY2" fmla="*/ 378972 h 476323"/>
                  <a:gd name="connsiteX3" fmla="*/ 479800 w 3452469"/>
                  <a:gd name="connsiteY3" fmla="*/ 378972 h 476323"/>
                  <a:gd name="connsiteX4" fmla="*/ 865725 w 3452469"/>
                  <a:gd name="connsiteY4" fmla="*/ 66060 h 476323"/>
                  <a:gd name="connsiteX5" fmla="*/ 1070857 w 3452469"/>
                  <a:gd name="connsiteY5" fmla="*/ 0 h 476323"/>
                  <a:gd name="connsiteX6" fmla="*/ 2447672 w 3452469"/>
                  <a:gd name="connsiteY6" fmla="*/ 0 h 476323"/>
                  <a:gd name="connsiteX7" fmla="*/ 2753631 w 3452469"/>
                  <a:gd name="connsiteY7" fmla="*/ 97351 h 476323"/>
                  <a:gd name="connsiteX8" fmla="*/ 3122172 w 3452469"/>
                  <a:gd name="connsiteY8" fmla="*/ 378972 h 476323"/>
                  <a:gd name="connsiteX9" fmla="*/ 3452469 w 3452469"/>
                  <a:gd name="connsiteY9" fmla="*/ 378972 h 476323"/>
                  <a:gd name="connsiteX10" fmla="*/ 3448992 w 3452469"/>
                  <a:gd name="connsiteY10" fmla="*/ 476323 h 476323"/>
                  <a:gd name="connsiteX0" fmla="*/ 3448992 w 3452469"/>
                  <a:gd name="connsiteY0" fmla="*/ 476548 h 476548"/>
                  <a:gd name="connsiteX1" fmla="*/ 0 w 3452469"/>
                  <a:gd name="connsiteY1" fmla="*/ 476548 h 476548"/>
                  <a:gd name="connsiteX2" fmla="*/ 0 w 3452469"/>
                  <a:gd name="connsiteY2" fmla="*/ 379197 h 476548"/>
                  <a:gd name="connsiteX3" fmla="*/ 479800 w 3452469"/>
                  <a:gd name="connsiteY3" fmla="*/ 379197 h 476548"/>
                  <a:gd name="connsiteX4" fmla="*/ 865725 w 3452469"/>
                  <a:gd name="connsiteY4" fmla="*/ 66285 h 476548"/>
                  <a:gd name="connsiteX5" fmla="*/ 1070857 w 3452469"/>
                  <a:gd name="connsiteY5" fmla="*/ 225 h 476548"/>
                  <a:gd name="connsiteX6" fmla="*/ 2447672 w 3452469"/>
                  <a:gd name="connsiteY6" fmla="*/ 225 h 476548"/>
                  <a:gd name="connsiteX7" fmla="*/ 2753631 w 3452469"/>
                  <a:gd name="connsiteY7" fmla="*/ 97576 h 476548"/>
                  <a:gd name="connsiteX8" fmla="*/ 3122172 w 3452469"/>
                  <a:gd name="connsiteY8" fmla="*/ 379197 h 476548"/>
                  <a:gd name="connsiteX9" fmla="*/ 3452469 w 3452469"/>
                  <a:gd name="connsiteY9" fmla="*/ 379197 h 476548"/>
                  <a:gd name="connsiteX10" fmla="*/ 3448992 w 3452469"/>
                  <a:gd name="connsiteY10" fmla="*/ 476548 h 476548"/>
                  <a:gd name="connsiteX0" fmla="*/ 3448992 w 3452469"/>
                  <a:gd name="connsiteY0" fmla="*/ 476548 h 476548"/>
                  <a:gd name="connsiteX1" fmla="*/ 0 w 3452469"/>
                  <a:gd name="connsiteY1" fmla="*/ 476548 h 476548"/>
                  <a:gd name="connsiteX2" fmla="*/ 0 w 3452469"/>
                  <a:gd name="connsiteY2" fmla="*/ 379197 h 476548"/>
                  <a:gd name="connsiteX3" fmla="*/ 479800 w 3452469"/>
                  <a:gd name="connsiteY3" fmla="*/ 379197 h 476548"/>
                  <a:gd name="connsiteX4" fmla="*/ 865725 w 3452469"/>
                  <a:gd name="connsiteY4" fmla="*/ 66285 h 476548"/>
                  <a:gd name="connsiteX5" fmla="*/ 1070857 w 3452469"/>
                  <a:gd name="connsiteY5" fmla="*/ 225 h 476548"/>
                  <a:gd name="connsiteX6" fmla="*/ 2447672 w 3452469"/>
                  <a:gd name="connsiteY6" fmla="*/ 225 h 476548"/>
                  <a:gd name="connsiteX7" fmla="*/ 2753631 w 3452469"/>
                  <a:gd name="connsiteY7" fmla="*/ 97576 h 476548"/>
                  <a:gd name="connsiteX8" fmla="*/ 3122172 w 3452469"/>
                  <a:gd name="connsiteY8" fmla="*/ 379197 h 476548"/>
                  <a:gd name="connsiteX9" fmla="*/ 3452469 w 3452469"/>
                  <a:gd name="connsiteY9" fmla="*/ 379197 h 476548"/>
                  <a:gd name="connsiteX10" fmla="*/ 3448992 w 3452469"/>
                  <a:gd name="connsiteY10" fmla="*/ 476548 h 476548"/>
                  <a:gd name="connsiteX0" fmla="*/ 3448992 w 3452469"/>
                  <a:gd name="connsiteY0" fmla="*/ 476548 h 476548"/>
                  <a:gd name="connsiteX1" fmla="*/ 0 w 3452469"/>
                  <a:gd name="connsiteY1" fmla="*/ 476548 h 476548"/>
                  <a:gd name="connsiteX2" fmla="*/ 0 w 3452469"/>
                  <a:gd name="connsiteY2" fmla="*/ 379197 h 476548"/>
                  <a:gd name="connsiteX3" fmla="*/ 46766 w 3452469"/>
                  <a:gd name="connsiteY3" fmla="*/ 376961 h 476548"/>
                  <a:gd name="connsiteX4" fmla="*/ 479800 w 3452469"/>
                  <a:gd name="connsiteY4" fmla="*/ 379197 h 476548"/>
                  <a:gd name="connsiteX5" fmla="*/ 865725 w 3452469"/>
                  <a:gd name="connsiteY5" fmla="*/ 66285 h 476548"/>
                  <a:gd name="connsiteX6" fmla="*/ 1070857 w 3452469"/>
                  <a:gd name="connsiteY6" fmla="*/ 225 h 476548"/>
                  <a:gd name="connsiteX7" fmla="*/ 2447672 w 3452469"/>
                  <a:gd name="connsiteY7" fmla="*/ 225 h 476548"/>
                  <a:gd name="connsiteX8" fmla="*/ 2753631 w 3452469"/>
                  <a:gd name="connsiteY8" fmla="*/ 97576 h 476548"/>
                  <a:gd name="connsiteX9" fmla="*/ 3122172 w 3452469"/>
                  <a:gd name="connsiteY9" fmla="*/ 379197 h 476548"/>
                  <a:gd name="connsiteX10" fmla="*/ 3452469 w 3452469"/>
                  <a:gd name="connsiteY10" fmla="*/ 379197 h 476548"/>
                  <a:gd name="connsiteX11" fmla="*/ 3448992 w 3452469"/>
                  <a:gd name="connsiteY11" fmla="*/ 476548 h 476548"/>
                  <a:gd name="connsiteX0" fmla="*/ 3448992 w 3452469"/>
                  <a:gd name="connsiteY0" fmla="*/ 476548 h 476548"/>
                  <a:gd name="connsiteX1" fmla="*/ 0 w 3452469"/>
                  <a:gd name="connsiteY1" fmla="*/ 476548 h 476548"/>
                  <a:gd name="connsiteX2" fmla="*/ 16669 w 3452469"/>
                  <a:gd name="connsiteY2" fmla="*/ 400628 h 476548"/>
                  <a:gd name="connsiteX3" fmla="*/ 46766 w 3452469"/>
                  <a:gd name="connsiteY3" fmla="*/ 376961 h 476548"/>
                  <a:gd name="connsiteX4" fmla="*/ 479800 w 3452469"/>
                  <a:gd name="connsiteY4" fmla="*/ 379197 h 476548"/>
                  <a:gd name="connsiteX5" fmla="*/ 865725 w 3452469"/>
                  <a:gd name="connsiteY5" fmla="*/ 66285 h 476548"/>
                  <a:gd name="connsiteX6" fmla="*/ 1070857 w 3452469"/>
                  <a:gd name="connsiteY6" fmla="*/ 225 h 476548"/>
                  <a:gd name="connsiteX7" fmla="*/ 2447672 w 3452469"/>
                  <a:gd name="connsiteY7" fmla="*/ 225 h 476548"/>
                  <a:gd name="connsiteX8" fmla="*/ 2753631 w 3452469"/>
                  <a:gd name="connsiteY8" fmla="*/ 97576 h 476548"/>
                  <a:gd name="connsiteX9" fmla="*/ 3122172 w 3452469"/>
                  <a:gd name="connsiteY9" fmla="*/ 379197 h 476548"/>
                  <a:gd name="connsiteX10" fmla="*/ 3452469 w 3452469"/>
                  <a:gd name="connsiteY10" fmla="*/ 379197 h 476548"/>
                  <a:gd name="connsiteX11" fmla="*/ 3448992 w 3452469"/>
                  <a:gd name="connsiteY11" fmla="*/ 476548 h 47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52469" h="476548">
                    <a:moveTo>
                      <a:pt x="3448992" y="476548"/>
                    </a:moveTo>
                    <a:lnTo>
                      <a:pt x="0" y="476548"/>
                    </a:lnTo>
                    <a:lnTo>
                      <a:pt x="16669" y="400628"/>
                    </a:lnTo>
                    <a:lnTo>
                      <a:pt x="46766" y="376961"/>
                    </a:lnTo>
                    <a:lnTo>
                      <a:pt x="479800" y="379197"/>
                    </a:lnTo>
                    <a:cubicBezTo>
                      <a:pt x="545859" y="379197"/>
                      <a:pt x="757944" y="174066"/>
                      <a:pt x="865725" y="66285"/>
                    </a:cubicBezTo>
                    <a:cubicBezTo>
                      <a:pt x="916718" y="12974"/>
                      <a:pt x="988573" y="-2092"/>
                      <a:pt x="1070857" y="225"/>
                    </a:cubicBezTo>
                    <a:lnTo>
                      <a:pt x="2447672" y="225"/>
                    </a:lnTo>
                    <a:cubicBezTo>
                      <a:pt x="2591379" y="4860"/>
                      <a:pt x="2689890" y="26881"/>
                      <a:pt x="2753631" y="97576"/>
                    </a:cubicBezTo>
                    <a:cubicBezTo>
                      <a:pt x="2859094" y="201881"/>
                      <a:pt x="3058431" y="379197"/>
                      <a:pt x="3122172" y="379197"/>
                    </a:cubicBezTo>
                    <a:lnTo>
                      <a:pt x="3452469" y="379197"/>
                    </a:lnTo>
                    <a:lnTo>
                      <a:pt x="3448992" y="476548"/>
                    </a:lnTo>
                    <a:close/>
                  </a:path>
                </a:pathLst>
              </a:custGeom>
              <a:solidFill>
                <a:srgbClr val="253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3688556" y="2707160"/>
                <a:ext cx="404054" cy="92108"/>
              </a:xfrm>
              <a:custGeom>
                <a:avLst/>
                <a:gdLst>
                  <a:gd name="connsiteX0" fmla="*/ 94002 w 404054"/>
                  <a:gd name="connsiteY0" fmla="*/ 0 h 89727"/>
                  <a:gd name="connsiteX1" fmla="*/ 310052 w 404054"/>
                  <a:gd name="connsiteY1" fmla="*/ 0 h 89727"/>
                  <a:gd name="connsiteX2" fmla="*/ 397663 w 404054"/>
                  <a:gd name="connsiteY2" fmla="*/ 58072 h 89727"/>
                  <a:gd name="connsiteX3" fmla="*/ 404054 w 404054"/>
                  <a:gd name="connsiteY3" fmla="*/ 89727 h 89727"/>
                  <a:gd name="connsiteX4" fmla="*/ 0 w 404054"/>
                  <a:gd name="connsiteY4" fmla="*/ 89727 h 89727"/>
                  <a:gd name="connsiteX5" fmla="*/ 6391 w 404054"/>
                  <a:gd name="connsiteY5" fmla="*/ 58072 h 89727"/>
                  <a:gd name="connsiteX6" fmla="*/ 94002 w 404054"/>
                  <a:gd name="connsiteY6" fmla="*/ 0 h 89727"/>
                  <a:gd name="connsiteX0" fmla="*/ 82096 w 404054"/>
                  <a:gd name="connsiteY0" fmla="*/ 0 h 92108"/>
                  <a:gd name="connsiteX1" fmla="*/ 310052 w 404054"/>
                  <a:gd name="connsiteY1" fmla="*/ 2381 h 92108"/>
                  <a:gd name="connsiteX2" fmla="*/ 397663 w 404054"/>
                  <a:gd name="connsiteY2" fmla="*/ 60453 h 92108"/>
                  <a:gd name="connsiteX3" fmla="*/ 404054 w 404054"/>
                  <a:gd name="connsiteY3" fmla="*/ 92108 h 92108"/>
                  <a:gd name="connsiteX4" fmla="*/ 0 w 404054"/>
                  <a:gd name="connsiteY4" fmla="*/ 92108 h 92108"/>
                  <a:gd name="connsiteX5" fmla="*/ 6391 w 404054"/>
                  <a:gd name="connsiteY5" fmla="*/ 60453 h 92108"/>
                  <a:gd name="connsiteX6" fmla="*/ 82096 w 404054"/>
                  <a:gd name="connsiteY6" fmla="*/ 0 h 92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54" h="92108">
                    <a:moveTo>
                      <a:pt x="82096" y="0"/>
                    </a:moveTo>
                    <a:cubicBezTo>
                      <a:pt x="154113" y="0"/>
                      <a:pt x="238035" y="2381"/>
                      <a:pt x="310052" y="2381"/>
                    </a:cubicBezTo>
                    <a:cubicBezTo>
                      <a:pt x="349437" y="2381"/>
                      <a:pt x="383229" y="26327"/>
                      <a:pt x="397663" y="60453"/>
                    </a:cubicBezTo>
                    <a:lnTo>
                      <a:pt x="404054" y="92108"/>
                    </a:lnTo>
                    <a:lnTo>
                      <a:pt x="0" y="92108"/>
                    </a:lnTo>
                    <a:lnTo>
                      <a:pt x="6391" y="60453"/>
                    </a:lnTo>
                    <a:cubicBezTo>
                      <a:pt x="20826" y="26327"/>
                      <a:pt x="42711" y="0"/>
                      <a:pt x="82096" y="0"/>
                    </a:cubicBezTo>
                    <a:close/>
                  </a:path>
                </a:pathLst>
              </a:custGeom>
              <a:solidFill>
                <a:srgbClr val="253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4636471" y="2525426"/>
              <a:ext cx="532100" cy="424333"/>
            </a:xfrm>
            <a:custGeom>
              <a:avLst/>
              <a:gdLst>
                <a:gd name="T0" fmla="*/ 1238 w 1238"/>
                <a:gd name="T1" fmla="*/ 579 h 986"/>
                <a:gd name="T2" fmla="*/ 424 w 1238"/>
                <a:gd name="T3" fmla="*/ 579 h 986"/>
                <a:gd name="T4" fmla="*/ 443 w 1238"/>
                <a:gd name="T5" fmla="*/ 209 h 986"/>
                <a:gd name="T6" fmla="*/ 357 w 1238"/>
                <a:gd name="T7" fmla="*/ 223 h 986"/>
                <a:gd name="T8" fmla="*/ 329 w 1238"/>
                <a:gd name="T9" fmla="*/ 254 h 986"/>
                <a:gd name="T10" fmla="*/ 441 w 1238"/>
                <a:gd name="T11" fmla="*/ 316 h 986"/>
                <a:gd name="T12" fmla="*/ 311 w 1238"/>
                <a:gd name="T13" fmla="*/ 0 h 986"/>
                <a:gd name="T14" fmla="*/ 311 w 1238"/>
                <a:gd name="T15" fmla="*/ 620 h 986"/>
                <a:gd name="T16" fmla="*/ 367 w 1238"/>
                <a:gd name="T17" fmla="*/ 550 h 986"/>
                <a:gd name="T18" fmla="*/ 329 w 1238"/>
                <a:gd name="T19" fmla="*/ 473 h 986"/>
                <a:gd name="T20" fmla="*/ 295 w 1238"/>
                <a:gd name="T21" fmla="*/ 516 h 986"/>
                <a:gd name="T22" fmla="*/ 168 w 1238"/>
                <a:gd name="T23" fmla="*/ 370 h 986"/>
                <a:gd name="T24" fmla="*/ 295 w 1238"/>
                <a:gd name="T25" fmla="*/ 410 h 986"/>
                <a:gd name="T26" fmla="*/ 229 w 1238"/>
                <a:gd name="T27" fmla="*/ 307 h 986"/>
                <a:gd name="T28" fmla="*/ 295 w 1238"/>
                <a:gd name="T29" fmla="*/ 127 h 986"/>
                <a:gd name="T30" fmla="*/ 329 w 1238"/>
                <a:gd name="T31" fmla="*/ 104 h 986"/>
                <a:gd name="T32" fmla="*/ 443 w 1238"/>
                <a:gd name="T33" fmla="*/ 209 h 986"/>
                <a:gd name="T34" fmla="*/ 295 w 1238"/>
                <a:gd name="T35" fmla="*/ 186 h 986"/>
                <a:gd name="T36" fmla="*/ 295 w 1238"/>
                <a:gd name="T37" fmla="*/ 245 h 986"/>
                <a:gd name="T38" fmla="*/ 329 w 1238"/>
                <a:gd name="T39" fmla="*/ 413 h 986"/>
                <a:gd name="T40" fmla="*/ 357 w 1238"/>
                <a:gd name="T41" fmla="*/ 398 h 986"/>
                <a:gd name="T42" fmla="*/ 359 w 1238"/>
                <a:gd name="T43" fmla="*/ 356 h 986"/>
                <a:gd name="T44" fmla="*/ 329 w 1238"/>
                <a:gd name="T45" fmla="*/ 413 h 986"/>
                <a:gd name="T46" fmla="*/ 854 w 1238"/>
                <a:gd name="T47" fmla="*/ 713 h 986"/>
                <a:gd name="T48" fmla="*/ 904 w 1238"/>
                <a:gd name="T49" fmla="*/ 665 h 986"/>
                <a:gd name="T50" fmla="*/ 854 w 1238"/>
                <a:gd name="T51" fmla="*/ 617 h 986"/>
                <a:gd name="T52" fmla="*/ 810 w 1238"/>
                <a:gd name="T53" fmla="*/ 416 h 986"/>
                <a:gd name="T54" fmla="*/ 784 w 1238"/>
                <a:gd name="T55" fmla="*/ 477 h 986"/>
                <a:gd name="T56" fmla="*/ 810 w 1238"/>
                <a:gd name="T57" fmla="*/ 416 h 986"/>
                <a:gd name="T58" fmla="*/ 1004 w 1238"/>
                <a:gd name="T59" fmla="*/ 447 h 986"/>
                <a:gd name="T60" fmla="*/ 854 w 1238"/>
                <a:gd name="T61" fmla="*/ 418 h 986"/>
                <a:gd name="T62" fmla="*/ 977 w 1238"/>
                <a:gd name="T63" fmla="*/ 557 h 986"/>
                <a:gd name="T64" fmla="*/ 854 w 1238"/>
                <a:gd name="T65" fmla="*/ 792 h 986"/>
                <a:gd name="T66" fmla="*/ 810 w 1238"/>
                <a:gd name="T67" fmla="*/ 849 h 986"/>
                <a:gd name="T68" fmla="*/ 643 w 1238"/>
                <a:gd name="T69" fmla="*/ 658 h 986"/>
                <a:gd name="T70" fmla="*/ 810 w 1238"/>
                <a:gd name="T71" fmla="*/ 710 h 986"/>
                <a:gd name="T72" fmla="*/ 724 w 1238"/>
                <a:gd name="T73" fmla="*/ 575 h 986"/>
                <a:gd name="T74" fmla="*/ 810 w 1238"/>
                <a:gd name="T75" fmla="*/ 339 h 986"/>
                <a:gd name="T76" fmla="*/ 854 w 1238"/>
                <a:gd name="T77" fmla="*/ 309 h 986"/>
                <a:gd name="T78" fmla="*/ 1004 w 1238"/>
                <a:gd name="T79" fmla="*/ 44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8" h="986">
                  <a:moveTo>
                    <a:pt x="831" y="172"/>
                  </a:moveTo>
                  <a:cubicBezTo>
                    <a:pt x="1055" y="172"/>
                    <a:pt x="1238" y="354"/>
                    <a:pt x="1238" y="579"/>
                  </a:cubicBezTo>
                  <a:cubicBezTo>
                    <a:pt x="1238" y="804"/>
                    <a:pt x="1055" y="986"/>
                    <a:pt x="831" y="986"/>
                  </a:cubicBezTo>
                  <a:cubicBezTo>
                    <a:pt x="606" y="986"/>
                    <a:pt x="424" y="804"/>
                    <a:pt x="424" y="579"/>
                  </a:cubicBezTo>
                  <a:cubicBezTo>
                    <a:pt x="424" y="354"/>
                    <a:pt x="606" y="172"/>
                    <a:pt x="831" y="172"/>
                  </a:cubicBezTo>
                  <a:close/>
                  <a:moveTo>
                    <a:pt x="443" y="209"/>
                  </a:moveTo>
                  <a:lnTo>
                    <a:pt x="443" y="209"/>
                  </a:lnTo>
                  <a:lnTo>
                    <a:pt x="357" y="223"/>
                  </a:lnTo>
                  <a:cubicBezTo>
                    <a:pt x="350" y="204"/>
                    <a:pt x="346" y="197"/>
                    <a:pt x="329" y="187"/>
                  </a:cubicBezTo>
                  <a:lnTo>
                    <a:pt x="329" y="254"/>
                  </a:lnTo>
                  <a:cubicBezTo>
                    <a:pt x="375" y="266"/>
                    <a:pt x="406" y="279"/>
                    <a:pt x="422" y="293"/>
                  </a:cubicBezTo>
                  <a:cubicBezTo>
                    <a:pt x="430" y="300"/>
                    <a:pt x="436" y="308"/>
                    <a:pt x="441" y="316"/>
                  </a:cubicBezTo>
                  <a:cubicBezTo>
                    <a:pt x="480" y="260"/>
                    <a:pt x="533" y="215"/>
                    <a:pt x="594" y="185"/>
                  </a:cubicBezTo>
                  <a:cubicBezTo>
                    <a:pt x="546" y="76"/>
                    <a:pt x="437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31" y="620"/>
                    <a:pt x="352" y="618"/>
                    <a:pt x="372" y="614"/>
                  </a:cubicBezTo>
                  <a:cubicBezTo>
                    <a:pt x="368" y="593"/>
                    <a:pt x="367" y="572"/>
                    <a:pt x="367" y="550"/>
                  </a:cubicBezTo>
                  <a:cubicBezTo>
                    <a:pt x="367" y="521"/>
                    <a:pt x="370" y="493"/>
                    <a:pt x="376" y="465"/>
                  </a:cubicBezTo>
                  <a:cubicBezTo>
                    <a:pt x="361" y="470"/>
                    <a:pt x="345" y="472"/>
                    <a:pt x="329" y="473"/>
                  </a:cubicBezTo>
                  <a:lnTo>
                    <a:pt x="329" y="516"/>
                  </a:lnTo>
                  <a:lnTo>
                    <a:pt x="295" y="516"/>
                  </a:lnTo>
                  <a:lnTo>
                    <a:pt x="295" y="473"/>
                  </a:lnTo>
                  <a:cubicBezTo>
                    <a:pt x="226" y="467"/>
                    <a:pt x="180" y="440"/>
                    <a:pt x="168" y="370"/>
                  </a:cubicBezTo>
                  <a:lnTo>
                    <a:pt x="261" y="359"/>
                  </a:lnTo>
                  <a:cubicBezTo>
                    <a:pt x="265" y="385"/>
                    <a:pt x="271" y="398"/>
                    <a:pt x="295" y="410"/>
                  </a:cubicBezTo>
                  <a:lnTo>
                    <a:pt x="295" y="329"/>
                  </a:lnTo>
                  <a:cubicBezTo>
                    <a:pt x="264" y="320"/>
                    <a:pt x="242" y="313"/>
                    <a:pt x="229" y="307"/>
                  </a:cubicBezTo>
                  <a:cubicBezTo>
                    <a:pt x="173" y="279"/>
                    <a:pt x="166" y="200"/>
                    <a:pt x="210" y="157"/>
                  </a:cubicBezTo>
                  <a:cubicBezTo>
                    <a:pt x="229" y="139"/>
                    <a:pt x="257" y="129"/>
                    <a:pt x="295" y="127"/>
                  </a:cubicBezTo>
                  <a:lnTo>
                    <a:pt x="295" y="104"/>
                  </a:lnTo>
                  <a:lnTo>
                    <a:pt x="329" y="104"/>
                  </a:lnTo>
                  <a:lnTo>
                    <a:pt x="329" y="127"/>
                  </a:lnTo>
                  <a:cubicBezTo>
                    <a:pt x="384" y="130"/>
                    <a:pt x="430" y="151"/>
                    <a:pt x="443" y="209"/>
                  </a:cubicBezTo>
                  <a:close/>
                  <a:moveTo>
                    <a:pt x="295" y="186"/>
                  </a:moveTo>
                  <a:lnTo>
                    <a:pt x="295" y="186"/>
                  </a:lnTo>
                  <a:cubicBezTo>
                    <a:pt x="274" y="193"/>
                    <a:pt x="259" y="212"/>
                    <a:pt x="275" y="233"/>
                  </a:cubicBezTo>
                  <a:cubicBezTo>
                    <a:pt x="279" y="238"/>
                    <a:pt x="285" y="242"/>
                    <a:pt x="295" y="245"/>
                  </a:cubicBezTo>
                  <a:lnTo>
                    <a:pt x="295" y="186"/>
                  </a:lnTo>
                  <a:close/>
                  <a:moveTo>
                    <a:pt x="329" y="413"/>
                  </a:moveTo>
                  <a:lnTo>
                    <a:pt x="329" y="413"/>
                  </a:lnTo>
                  <a:cubicBezTo>
                    <a:pt x="342" y="410"/>
                    <a:pt x="351" y="405"/>
                    <a:pt x="357" y="398"/>
                  </a:cubicBezTo>
                  <a:cubicBezTo>
                    <a:pt x="363" y="392"/>
                    <a:pt x="366" y="384"/>
                    <a:pt x="366" y="376"/>
                  </a:cubicBezTo>
                  <a:cubicBezTo>
                    <a:pt x="366" y="368"/>
                    <a:pt x="364" y="362"/>
                    <a:pt x="359" y="356"/>
                  </a:cubicBezTo>
                  <a:cubicBezTo>
                    <a:pt x="354" y="350"/>
                    <a:pt x="344" y="344"/>
                    <a:pt x="329" y="339"/>
                  </a:cubicBezTo>
                  <a:lnTo>
                    <a:pt x="329" y="413"/>
                  </a:lnTo>
                  <a:close/>
                  <a:moveTo>
                    <a:pt x="854" y="713"/>
                  </a:moveTo>
                  <a:lnTo>
                    <a:pt x="854" y="713"/>
                  </a:lnTo>
                  <a:cubicBezTo>
                    <a:pt x="871" y="710"/>
                    <a:pt x="884" y="703"/>
                    <a:pt x="892" y="695"/>
                  </a:cubicBezTo>
                  <a:cubicBezTo>
                    <a:pt x="900" y="686"/>
                    <a:pt x="904" y="676"/>
                    <a:pt x="904" y="665"/>
                  </a:cubicBezTo>
                  <a:cubicBezTo>
                    <a:pt x="904" y="656"/>
                    <a:pt x="901" y="647"/>
                    <a:pt x="894" y="639"/>
                  </a:cubicBezTo>
                  <a:cubicBezTo>
                    <a:pt x="887" y="631"/>
                    <a:pt x="874" y="624"/>
                    <a:pt x="854" y="617"/>
                  </a:cubicBezTo>
                  <a:lnTo>
                    <a:pt x="854" y="713"/>
                  </a:lnTo>
                  <a:close/>
                  <a:moveTo>
                    <a:pt x="810" y="416"/>
                  </a:moveTo>
                  <a:lnTo>
                    <a:pt x="810" y="416"/>
                  </a:lnTo>
                  <a:cubicBezTo>
                    <a:pt x="783" y="426"/>
                    <a:pt x="763" y="451"/>
                    <a:pt x="784" y="477"/>
                  </a:cubicBezTo>
                  <a:cubicBezTo>
                    <a:pt x="789" y="484"/>
                    <a:pt x="798" y="489"/>
                    <a:pt x="810" y="494"/>
                  </a:cubicBezTo>
                  <a:lnTo>
                    <a:pt x="810" y="416"/>
                  </a:lnTo>
                  <a:close/>
                  <a:moveTo>
                    <a:pt x="1004" y="447"/>
                  </a:moveTo>
                  <a:lnTo>
                    <a:pt x="1004" y="447"/>
                  </a:lnTo>
                  <a:lnTo>
                    <a:pt x="892" y="464"/>
                  </a:lnTo>
                  <a:cubicBezTo>
                    <a:pt x="883" y="440"/>
                    <a:pt x="877" y="430"/>
                    <a:pt x="854" y="418"/>
                  </a:cubicBezTo>
                  <a:lnTo>
                    <a:pt x="854" y="505"/>
                  </a:lnTo>
                  <a:cubicBezTo>
                    <a:pt x="916" y="521"/>
                    <a:pt x="956" y="539"/>
                    <a:pt x="977" y="557"/>
                  </a:cubicBezTo>
                  <a:cubicBezTo>
                    <a:pt x="1043" y="616"/>
                    <a:pt x="1024" y="719"/>
                    <a:pt x="953" y="765"/>
                  </a:cubicBezTo>
                  <a:cubicBezTo>
                    <a:pt x="925" y="783"/>
                    <a:pt x="892" y="791"/>
                    <a:pt x="854" y="792"/>
                  </a:cubicBezTo>
                  <a:lnTo>
                    <a:pt x="854" y="849"/>
                  </a:lnTo>
                  <a:lnTo>
                    <a:pt x="810" y="849"/>
                  </a:lnTo>
                  <a:lnTo>
                    <a:pt x="810" y="792"/>
                  </a:lnTo>
                  <a:cubicBezTo>
                    <a:pt x="720" y="784"/>
                    <a:pt x="660" y="750"/>
                    <a:pt x="643" y="658"/>
                  </a:cubicBezTo>
                  <a:lnTo>
                    <a:pt x="765" y="644"/>
                  </a:lnTo>
                  <a:cubicBezTo>
                    <a:pt x="772" y="677"/>
                    <a:pt x="779" y="695"/>
                    <a:pt x="810" y="710"/>
                  </a:cubicBezTo>
                  <a:lnTo>
                    <a:pt x="810" y="604"/>
                  </a:lnTo>
                  <a:cubicBezTo>
                    <a:pt x="770" y="593"/>
                    <a:pt x="741" y="583"/>
                    <a:pt x="724" y="575"/>
                  </a:cubicBezTo>
                  <a:cubicBezTo>
                    <a:pt x="650" y="539"/>
                    <a:pt x="641" y="434"/>
                    <a:pt x="699" y="379"/>
                  </a:cubicBezTo>
                  <a:cubicBezTo>
                    <a:pt x="724" y="355"/>
                    <a:pt x="761" y="341"/>
                    <a:pt x="810" y="339"/>
                  </a:cubicBezTo>
                  <a:lnTo>
                    <a:pt x="810" y="309"/>
                  </a:lnTo>
                  <a:lnTo>
                    <a:pt x="854" y="309"/>
                  </a:lnTo>
                  <a:lnTo>
                    <a:pt x="854" y="339"/>
                  </a:lnTo>
                  <a:cubicBezTo>
                    <a:pt x="927" y="343"/>
                    <a:pt x="987" y="370"/>
                    <a:pt x="1004" y="4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223"/>
            <p:cNvSpPr>
              <a:spLocks/>
            </p:cNvSpPr>
            <p:nvPr/>
          </p:nvSpPr>
          <p:spPr bwMode="auto">
            <a:xfrm>
              <a:off x="4636471" y="5438197"/>
              <a:ext cx="486926" cy="394907"/>
            </a:xfrm>
            <a:custGeom>
              <a:avLst/>
              <a:gdLst>
                <a:gd name="T0" fmla="*/ 107 w 107"/>
                <a:gd name="T1" fmla="*/ 10 h 87"/>
                <a:gd name="T2" fmla="*/ 95 w 107"/>
                <a:gd name="T3" fmla="*/ 13 h 87"/>
                <a:gd name="T4" fmla="*/ 104 w 107"/>
                <a:gd name="T5" fmla="*/ 1 h 87"/>
                <a:gd name="T6" fmla="*/ 90 w 107"/>
                <a:gd name="T7" fmla="*/ 7 h 87"/>
                <a:gd name="T8" fmla="*/ 74 w 107"/>
                <a:gd name="T9" fmla="*/ 0 h 87"/>
                <a:gd name="T10" fmla="*/ 52 w 107"/>
                <a:gd name="T11" fmla="*/ 22 h 87"/>
                <a:gd name="T12" fmla="*/ 53 w 107"/>
                <a:gd name="T13" fmla="*/ 27 h 87"/>
                <a:gd name="T14" fmla="*/ 7 w 107"/>
                <a:gd name="T15" fmla="*/ 4 h 87"/>
                <a:gd name="T16" fmla="*/ 4 w 107"/>
                <a:gd name="T17" fmla="*/ 15 h 87"/>
                <a:gd name="T18" fmla="*/ 14 w 107"/>
                <a:gd name="T19" fmla="*/ 33 h 87"/>
                <a:gd name="T20" fmla="*/ 4 w 107"/>
                <a:gd name="T21" fmla="*/ 30 h 87"/>
                <a:gd name="T22" fmla="*/ 4 w 107"/>
                <a:gd name="T23" fmla="*/ 31 h 87"/>
                <a:gd name="T24" fmla="*/ 22 w 107"/>
                <a:gd name="T25" fmla="*/ 52 h 87"/>
                <a:gd name="T26" fmla="*/ 16 w 107"/>
                <a:gd name="T27" fmla="*/ 53 h 87"/>
                <a:gd name="T28" fmla="*/ 12 w 107"/>
                <a:gd name="T29" fmla="*/ 53 h 87"/>
                <a:gd name="T30" fmla="*/ 32 w 107"/>
                <a:gd name="T31" fmla="*/ 68 h 87"/>
                <a:gd name="T32" fmla="*/ 5 w 107"/>
                <a:gd name="T33" fmla="*/ 77 h 87"/>
                <a:gd name="T34" fmla="*/ 0 w 107"/>
                <a:gd name="T35" fmla="*/ 77 h 87"/>
                <a:gd name="T36" fmla="*/ 33 w 107"/>
                <a:gd name="T37" fmla="*/ 87 h 87"/>
                <a:gd name="T38" fmla="*/ 96 w 107"/>
                <a:gd name="T39" fmla="*/ 24 h 87"/>
                <a:gd name="T40" fmla="*/ 96 w 107"/>
                <a:gd name="T41" fmla="*/ 21 h 87"/>
                <a:gd name="T42" fmla="*/ 107 w 107"/>
                <a:gd name="T43" fmla="*/ 1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87">
                  <a:moveTo>
                    <a:pt x="107" y="10"/>
                  </a:moveTo>
                  <a:cubicBezTo>
                    <a:pt x="103" y="12"/>
                    <a:pt x="99" y="13"/>
                    <a:pt x="95" y="13"/>
                  </a:cubicBezTo>
                  <a:cubicBezTo>
                    <a:pt x="99" y="11"/>
                    <a:pt x="103" y="6"/>
                    <a:pt x="104" y="1"/>
                  </a:cubicBezTo>
                  <a:cubicBezTo>
                    <a:pt x="100" y="4"/>
                    <a:pt x="95" y="6"/>
                    <a:pt x="90" y="7"/>
                  </a:cubicBezTo>
                  <a:cubicBezTo>
                    <a:pt x="86" y="2"/>
                    <a:pt x="80" y="0"/>
                    <a:pt x="74" y="0"/>
                  </a:cubicBezTo>
                  <a:cubicBezTo>
                    <a:pt x="62" y="0"/>
                    <a:pt x="52" y="9"/>
                    <a:pt x="52" y="22"/>
                  </a:cubicBezTo>
                  <a:cubicBezTo>
                    <a:pt x="52" y="23"/>
                    <a:pt x="52" y="25"/>
                    <a:pt x="53" y="27"/>
                  </a:cubicBezTo>
                  <a:cubicBezTo>
                    <a:pt x="34" y="26"/>
                    <a:pt x="18" y="17"/>
                    <a:pt x="7" y="4"/>
                  </a:cubicBezTo>
                  <a:cubicBezTo>
                    <a:pt x="5" y="7"/>
                    <a:pt x="4" y="11"/>
                    <a:pt x="4" y="15"/>
                  </a:cubicBezTo>
                  <a:cubicBezTo>
                    <a:pt x="4" y="22"/>
                    <a:pt x="8" y="29"/>
                    <a:pt x="14" y="33"/>
                  </a:cubicBezTo>
                  <a:cubicBezTo>
                    <a:pt x="10" y="33"/>
                    <a:pt x="7" y="32"/>
                    <a:pt x="4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41"/>
                    <a:pt x="12" y="50"/>
                    <a:pt x="22" y="52"/>
                  </a:cubicBezTo>
                  <a:cubicBezTo>
                    <a:pt x="20" y="53"/>
                    <a:pt x="18" y="53"/>
                    <a:pt x="16" y="53"/>
                  </a:cubicBezTo>
                  <a:cubicBezTo>
                    <a:pt x="14" y="53"/>
                    <a:pt x="13" y="53"/>
                    <a:pt x="12" y="53"/>
                  </a:cubicBezTo>
                  <a:cubicBezTo>
                    <a:pt x="15" y="61"/>
                    <a:pt x="23" y="68"/>
                    <a:pt x="32" y="68"/>
                  </a:cubicBezTo>
                  <a:cubicBezTo>
                    <a:pt x="25" y="74"/>
                    <a:pt x="15" y="77"/>
                    <a:pt x="5" y="77"/>
                  </a:cubicBezTo>
                  <a:cubicBezTo>
                    <a:pt x="3" y="77"/>
                    <a:pt x="1" y="77"/>
                    <a:pt x="0" y="77"/>
                  </a:cubicBezTo>
                  <a:cubicBezTo>
                    <a:pt x="9" y="83"/>
                    <a:pt x="21" y="87"/>
                    <a:pt x="33" y="87"/>
                  </a:cubicBezTo>
                  <a:cubicBezTo>
                    <a:pt x="74" y="87"/>
                    <a:pt x="96" y="53"/>
                    <a:pt x="96" y="24"/>
                  </a:cubicBezTo>
                  <a:cubicBezTo>
                    <a:pt x="96" y="23"/>
                    <a:pt x="96" y="22"/>
                    <a:pt x="96" y="21"/>
                  </a:cubicBezTo>
                  <a:cubicBezTo>
                    <a:pt x="101" y="18"/>
                    <a:pt x="104" y="14"/>
                    <a:pt x="10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4686681" y="3443117"/>
              <a:ext cx="431680" cy="506940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4"/>
            <p:cNvSpPr>
              <a:spLocks noChangeAspect="1" noEditPoints="1"/>
            </p:cNvSpPr>
            <p:nvPr/>
          </p:nvSpPr>
          <p:spPr bwMode="auto">
            <a:xfrm>
              <a:off x="4636471" y="4422733"/>
              <a:ext cx="420356" cy="418664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308457" y="2472705"/>
              <a:ext cx="2339102" cy="9541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请在这里输入您的主要叙述内容</a:t>
              </a:r>
              <a:endParaRPr lang="en-US" altLang="zh-CN" sz="1200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r>
                <a:rPr lang="zh-CN" alt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请在这里输入您的主要叙述内容</a:t>
              </a:r>
              <a:endParaRPr lang="en-US" altLang="zh-CN" sz="1200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endParaRPr lang="en-US" altLang="zh-CN" sz="3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01679" y="3468626"/>
              <a:ext cx="2339102" cy="9541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请在这里输入您的主要叙述内容</a:t>
              </a:r>
              <a:endParaRPr lang="en-US" altLang="zh-CN" sz="1200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r>
                <a:rPr lang="zh-CN" alt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请在这里输入您的主要叙述内容</a:t>
              </a:r>
              <a:endParaRPr lang="en-US" altLang="zh-CN" sz="1200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endParaRPr lang="en-US" altLang="zh-CN" sz="3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308457" y="4411432"/>
              <a:ext cx="2339102" cy="9541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请在这里输入您的主要叙述内容</a:t>
              </a:r>
              <a:endParaRPr lang="en-US" altLang="zh-CN" sz="1200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r>
                <a:rPr lang="zh-CN" alt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请在这里输入您的主要叙述内容</a:t>
              </a:r>
              <a:endParaRPr lang="en-US" altLang="zh-CN" sz="1200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endParaRPr lang="en-US" altLang="zh-CN" sz="3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301679" y="5407353"/>
              <a:ext cx="2339102" cy="95410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请在这里输入您的主要叙述内容</a:t>
              </a:r>
              <a:endParaRPr lang="en-US" altLang="zh-CN" sz="1200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r>
                <a:rPr lang="zh-CN" alt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请在这里输入您的主要叙述内容</a:t>
              </a:r>
              <a:endParaRPr lang="en-US" altLang="zh-CN" sz="1200" dirty="0">
                <a:solidFill>
                  <a:srgbClr val="FFFFFF"/>
                </a:solidFill>
                <a:cs typeface="+mn-ea"/>
                <a:sym typeface="+mn-lt"/>
              </a:endParaRPr>
            </a:p>
            <a:p>
              <a:endParaRPr lang="en-US" altLang="zh-CN" sz="32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7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 flipV="1">
            <a:off x="804226" y="2384317"/>
            <a:ext cx="4015948" cy="46236"/>
          </a:xfrm>
          <a:custGeom>
            <a:avLst/>
            <a:gdLst>
              <a:gd name="connsiteX0" fmla="*/ 0 w 2648607"/>
              <a:gd name="connsiteY0" fmla="*/ 0 h 0"/>
              <a:gd name="connsiteX1" fmla="*/ 2648607 w 264860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48607">
                <a:moveTo>
                  <a:pt x="0" y="0"/>
                </a:moveTo>
                <a:lnTo>
                  <a:pt x="2648607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V="1">
            <a:off x="804226" y="4750756"/>
            <a:ext cx="4015948" cy="46236"/>
          </a:xfrm>
          <a:custGeom>
            <a:avLst/>
            <a:gdLst>
              <a:gd name="connsiteX0" fmla="*/ 0 w 2648607"/>
              <a:gd name="connsiteY0" fmla="*/ 0 h 0"/>
              <a:gd name="connsiteX1" fmla="*/ 2648607 w 264860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48607">
                <a:moveTo>
                  <a:pt x="0" y="0"/>
                </a:moveTo>
                <a:lnTo>
                  <a:pt x="2648607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flipV="1">
            <a:off x="7117550" y="2418867"/>
            <a:ext cx="4015948" cy="46236"/>
          </a:xfrm>
          <a:custGeom>
            <a:avLst/>
            <a:gdLst>
              <a:gd name="connsiteX0" fmla="*/ 0 w 2648607"/>
              <a:gd name="connsiteY0" fmla="*/ 0 h 0"/>
              <a:gd name="connsiteX1" fmla="*/ 2648607 w 264860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48607">
                <a:moveTo>
                  <a:pt x="0" y="0"/>
                </a:moveTo>
                <a:lnTo>
                  <a:pt x="2648607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flipV="1">
            <a:off x="7117550" y="4885082"/>
            <a:ext cx="4015948" cy="46236"/>
          </a:xfrm>
          <a:custGeom>
            <a:avLst/>
            <a:gdLst>
              <a:gd name="connsiteX0" fmla="*/ 0 w 2648607"/>
              <a:gd name="connsiteY0" fmla="*/ 0 h 0"/>
              <a:gd name="connsiteX1" fmla="*/ 2648607 w 2648607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48607">
                <a:moveTo>
                  <a:pt x="0" y="0"/>
                </a:moveTo>
                <a:lnTo>
                  <a:pt x="2648607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73217" y="1803527"/>
            <a:ext cx="2247295" cy="2247295"/>
            <a:chOff x="3857625" y="1550308"/>
            <a:chExt cx="2247295" cy="2247295"/>
          </a:xfrm>
        </p:grpSpPr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3857625" y="1550308"/>
              <a:ext cx="2247295" cy="2247295"/>
            </a:xfrm>
            <a:custGeom>
              <a:avLst/>
              <a:gdLst>
                <a:gd name="T0" fmla="*/ 0 w 1801"/>
                <a:gd name="T1" fmla="*/ 1140 h 1801"/>
                <a:gd name="T2" fmla="*/ 242 w 1801"/>
                <a:gd name="T3" fmla="*/ 241 h 1801"/>
                <a:gd name="T4" fmla="*/ 1141 w 1801"/>
                <a:gd name="T5" fmla="*/ 0 h 1801"/>
                <a:gd name="T6" fmla="*/ 1801 w 1801"/>
                <a:gd name="T7" fmla="*/ 658 h 1801"/>
                <a:gd name="T8" fmla="*/ 1560 w 1801"/>
                <a:gd name="T9" fmla="*/ 1559 h 1801"/>
                <a:gd name="T10" fmla="*/ 658 w 1801"/>
                <a:gd name="T11" fmla="*/ 1801 h 1801"/>
                <a:gd name="T12" fmla="*/ 0 w 1801"/>
                <a:gd name="T13" fmla="*/ 1140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1" h="1801">
                  <a:moveTo>
                    <a:pt x="0" y="1140"/>
                  </a:moveTo>
                  <a:lnTo>
                    <a:pt x="242" y="241"/>
                  </a:lnTo>
                  <a:lnTo>
                    <a:pt x="1141" y="0"/>
                  </a:lnTo>
                  <a:lnTo>
                    <a:pt x="1801" y="658"/>
                  </a:lnTo>
                  <a:lnTo>
                    <a:pt x="1560" y="1559"/>
                  </a:lnTo>
                  <a:lnTo>
                    <a:pt x="658" y="1801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4678680" y="2371363"/>
              <a:ext cx="1426240" cy="1426240"/>
            </a:xfrm>
            <a:custGeom>
              <a:avLst/>
              <a:gdLst>
                <a:gd name="T0" fmla="*/ 1143 w 1143"/>
                <a:gd name="T1" fmla="*/ 0 h 1143"/>
                <a:gd name="T2" fmla="*/ 902 w 1143"/>
                <a:gd name="T3" fmla="*/ 901 h 1143"/>
                <a:gd name="T4" fmla="*/ 0 w 1143"/>
                <a:gd name="T5" fmla="*/ 1143 h 1143"/>
                <a:gd name="T6" fmla="*/ 1143 w 1143"/>
                <a:gd name="T7" fmla="*/ 0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1143">
                  <a:moveTo>
                    <a:pt x="1143" y="0"/>
                  </a:moveTo>
                  <a:lnTo>
                    <a:pt x="902" y="901"/>
                  </a:lnTo>
                  <a:lnTo>
                    <a:pt x="0" y="1143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857625" y="1550308"/>
              <a:ext cx="2247295" cy="2247295"/>
            </a:xfrm>
            <a:custGeom>
              <a:avLst/>
              <a:gdLst>
                <a:gd name="T0" fmla="*/ 0 w 1801"/>
                <a:gd name="T1" fmla="*/ 1140 h 1801"/>
                <a:gd name="T2" fmla="*/ 242 w 1801"/>
                <a:gd name="T3" fmla="*/ 241 h 1801"/>
                <a:gd name="T4" fmla="*/ 1141 w 1801"/>
                <a:gd name="T5" fmla="*/ 0 h 1801"/>
                <a:gd name="T6" fmla="*/ 1801 w 1801"/>
                <a:gd name="T7" fmla="*/ 658 h 1801"/>
                <a:gd name="T8" fmla="*/ 1560 w 1801"/>
                <a:gd name="T9" fmla="*/ 1559 h 1801"/>
                <a:gd name="T10" fmla="*/ 658 w 1801"/>
                <a:gd name="T11" fmla="*/ 1801 h 1801"/>
                <a:gd name="T12" fmla="*/ 0 w 1801"/>
                <a:gd name="T13" fmla="*/ 1140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1" h="1801">
                  <a:moveTo>
                    <a:pt x="0" y="1140"/>
                  </a:moveTo>
                  <a:lnTo>
                    <a:pt x="242" y="241"/>
                  </a:lnTo>
                  <a:lnTo>
                    <a:pt x="1141" y="0"/>
                  </a:lnTo>
                  <a:lnTo>
                    <a:pt x="1801" y="658"/>
                  </a:lnTo>
                  <a:lnTo>
                    <a:pt x="1560" y="1559"/>
                  </a:lnTo>
                  <a:lnTo>
                    <a:pt x="658" y="1801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678680" y="2371363"/>
              <a:ext cx="1426240" cy="1426240"/>
            </a:xfrm>
            <a:custGeom>
              <a:avLst/>
              <a:gdLst>
                <a:gd name="T0" fmla="*/ 1143 w 1143"/>
                <a:gd name="T1" fmla="*/ 0 h 1143"/>
                <a:gd name="T2" fmla="*/ 902 w 1143"/>
                <a:gd name="T3" fmla="*/ 901 h 1143"/>
                <a:gd name="T4" fmla="*/ 0 w 1143"/>
                <a:gd name="T5" fmla="*/ 1143 h 1143"/>
                <a:gd name="T6" fmla="*/ 1143 w 1143"/>
                <a:gd name="T7" fmla="*/ 0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1143">
                  <a:moveTo>
                    <a:pt x="1143" y="0"/>
                  </a:moveTo>
                  <a:lnTo>
                    <a:pt x="902" y="901"/>
                  </a:lnTo>
                  <a:lnTo>
                    <a:pt x="0" y="1143"/>
                  </a:lnTo>
                  <a:lnTo>
                    <a:pt x="1143" y="0"/>
                  </a:lnTo>
                  <a:close/>
                </a:path>
              </a:pathLst>
            </a:cu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900000">
              <a:off x="5050808" y="3060859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092057" y="2294971"/>
              <a:ext cx="1422184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21408" y="1803527"/>
            <a:ext cx="2246047" cy="2247295"/>
            <a:chOff x="6305816" y="1550308"/>
            <a:chExt cx="2246047" cy="2247295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6305816" y="1550308"/>
              <a:ext cx="2246047" cy="2247295"/>
            </a:xfrm>
            <a:custGeom>
              <a:avLst/>
              <a:gdLst>
                <a:gd name="T0" fmla="*/ 658 w 1800"/>
                <a:gd name="T1" fmla="*/ 0 h 1801"/>
                <a:gd name="T2" fmla="*/ 1559 w 1800"/>
                <a:gd name="T3" fmla="*/ 241 h 1801"/>
                <a:gd name="T4" fmla="*/ 1800 w 1800"/>
                <a:gd name="T5" fmla="*/ 1140 h 1801"/>
                <a:gd name="T6" fmla="*/ 1140 w 1800"/>
                <a:gd name="T7" fmla="*/ 1801 h 1801"/>
                <a:gd name="T8" fmla="*/ 241 w 1800"/>
                <a:gd name="T9" fmla="*/ 1559 h 1801"/>
                <a:gd name="T10" fmla="*/ 0 w 1800"/>
                <a:gd name="T11" fmla="*/ 658 h 1801"/>
                <a:gd name="T12" fmla="*/ 658 w 1800"/>
                <a:gd name="T13" fmla="*/ 0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1801">
                  <a:moveTo>
                    <a:pt x="658" y="0"/>
                  </a:moveTo>
                  <a:lnTo>
                    <a:pt x="1559" y="241"/>
                  </a:lnTo>
                  <a:lnTo>
                    <a:pt x="1800" y="1140"/>
                  </a:lnTo>
                  <a:lnTo>
                    <a:pt x="1140" y="1801"/>
                  </a:lnTo>
                  <a:lnTo>
                    <a:pt x="241" y="1559"/>
                  </a:lnTo>
                  <a:lnTo>
                    <a:pt x="0" y="658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6305816" y="2371363"/>
              <a:ext cx="1422496" cy="1426240"/>
            </a:xfrm>
            <a:custGeom>
              <a:avLst/>
              <a:gdLst>
                <a:gd name="T0" fmla="*/ 1140 w 1140"/>
                <a:gd name="T1" fmla="*/ 1143 h 1143"/>
                <a:gd name="T2" fmla="*/ 241 w 1140"/>
                <a:gd name="T3" fmla="*/ 901 h 1143"/>
                <a:gd name="T4" fmla="*/ 0 w 1140"/>
                <a:gd name="T5" fmla="*/ 0 h 1143"/>
                <a:gd name="T6" fmla="*/ 1140 w 1140"/>
                <a:gd name="T7" fmla="*/ 1143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0" h="1143">
                  <a:moveTo>
                    <a:pt x="1140" y="1143"/>
                  </a:moveTo>
                  <a:lnTo>
                    <a:pt x="241" y="901"/>
                  </a:lnTo>
                  <a:lnTo>
                    <a:pt x="0" y="0"/>
                  </a:lnTo>
                  <a:lnTo>
                    <a:pt x="1140" y="1143"/>
                  </a:ln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6305816" y="1550308"/>
              <a:ext cx="2246047" cy="2247295"/>
            </a:xfrm>
            <a:custGeom>
              <a:avLst/>
              <a:gdLst>
                <a:gd name="T0" fmla="*/ 658 w 1800"/>
                <a:gd name="T1" fmla="*/ 0 h 1801"/>
                <a:gd name="T2" fmla="*/ 1559 w 1800"/>
                <a:gd name="T3" fmla="*/ 241 h 1801"/>
                <a:gd name="T4" fmla="*/ 1800 w 1800"/>
                <a:gd name="T5" fmla="*/ 1140 h 1801"/>
                <a:gd name="T6" fmla="*/ 1140 w 1800"/>
                <a:gd name="T7" fmla="*/ 1801 h 1801"/>
                <a:gd name="T8" fmla="*/ 241 w 1800"/>
                <a:gd name="T9" fmla="*/ 1559 h 1801"/>
                <a:gd name="T10" fmla="*/ 0 w 1800"/>
                <a:gd name="T11" fmla="*/ 658 h 1801"/>
                <a:gd name="T12" fmla="*/ 658 w 1800"/>
                <a:gd name="T13" fmla="*/ 0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1801">
                  <a:moveTo>
                    <a:pt x="658" y="0"/>
                  </a:moveTo>
                  <a:lnTo>
                    <a:pt x="1559" y="241"/>
                  </a:lnTo>
                  <a:lnTo>
                    <a:pt x="1800" y="1140"/>
                  </a:lnTo>
                  <a:lnTo>
                    <a:pt x="1140" y="1801"/>
                  </a:lnTo>
                  <a:lnTo>
                    <a:pt x="241" y="1559"/>
                  </a:lnTo>
                  <a:lnTo>
                    <a:pt x="0" y="658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6305816" y="2371363"/>
              <a:ext cx="1422496" cy="1426240"/>
            </a:xfrm>
            <a:custGeom>
              <a:avLst/>
              <a:gdLst>
                <a:gd name="T0" fmla="*/ 1140 w 1140"/>
                <a:gd name="T1" fmla="*/ 1143 h 1143"/>
                <a:gd name="T2" fmla="*/ 241 w 1140"/>
                <a:gd name="T3" fmla="*/ 901 h 1143"/>
                <a:gd name="T4" fmla="*/ 0 w 1140"/>
                <a:gd name="T5" fmla="*/ 0 h 1143"/>
                <a:gd name="T6" fmla="*/ 1140 w 1140"/>
                <a:gd name="T7" fmla="*/ 1143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0" h="1143">
                  <a:moveTo>
                    <a:pt x="1140" y="1143"/>
                  </a:moveTo>
                  <a:lnTo>
                    <a:pt x="241" y="901"/>
                  </a:lnTo>
                  <a:lnTo>
                    <a:pt x="0" y="0"/>
                  </a:lnTo>
                  <a:lnTo>
                    <a:pt x="1140" y="1143"/>
                  </a:lnTo>
                  <a:close/>
                </a:path>
              </a:pathLst>
            </a:cu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2700000">
              <a:off x="6387240" y="3030646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826174" y="2291154"/>
              <a:ext cx="1422184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773217" y="4251718"/>
            <a:ext cx="2247295" cy="2243551"/>
            <a:chOff x="3857625" y="3998499"/>
            <a:chExt cx="2247295" cy="2243551"/>
          </a:xfrm>
        </p:grpSpPr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3857625" y="3998499"/>
              <a:ext cx="2247295" cy="2243551"/>
            </a:xfrm>
            <a:custGeom>
              <a:avLst/>
              <a:gdLst>
                <a:gd name="T0" fmla="*/ 1141 w 1801"/>
                <a:gd name="T1" fmla="*/ 1798 h 1798"/>
                <a:gd name="T2" fmla="*/ 242 w 1801"/>
                <a:gd name="T3" fmla="*/ 1559 h 1798"/>
                <a:gd name="T4" fmla="*/ 0 w 1801"/>
                <a:gd name="T5" fmla="*/ 658 h 1798"/>
                <a:gd name="T6" fmla="*/ 658 w 1801"/>
                <a:gd name="T7" fmla="*/ 0 h 1798"/>
                <a:gd name="T8" fmla="*/ 1560 w 1801"/>
                <a:gd name="T9" fmla="*/ 239 h 1798"/>
                <a:gd name="T10" fmla="*/ 1801 w 1801"/>
                <a:gd name="T11" fmla="*/ 1140 h 1798"/>
                <a:gd name="T12" fmla="*/ 1141 w 1801"/>
                <a:gd name="T13" fmla="*/ 1798 h 1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1" h="1798">
                  <a:moveTo>
                    <a:pt x="1141" y="1798"/>
                  </a:moveTo>
                  <a:lnTo>
                    <a:pt x="242" y="1559"/>
                  </a:lnTo>
                  <a:lnTo>
                    <a:pt x="0" y="658"/>
                  </a:lnTo>
                  <a:lnTo>
                    <a:pt x="658" y="0"/>
                  </a:lnTo>
                  <a:lnTo>
                    <a:pt x="1560" y="239"/>
                  </a:lnTo>
                  <a:lnTo>
                    <a:pt x="1801" y="1140"/>
                  </a:lnTo>
                  <a:lnTo>
                    <a:pt x="1141" y="1798"/>
                  </a:ln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4678680" y="3998499"/>
              <a:ext cx="1426240" cy="1422496"/>
            </a:xfrm>
            <a:custGeom>
              <a:avLst/>
              <a:gdLst>
                <a:gd name="T0" fmla="*/ 0 w 1143"/>
                <a:gd name="T1" fmla="*/ 0 h 1140"/>
                <a:gd name="T2" fmla="*/ 902 w 1143"/>
                <a:gd name="T3" fmla="*/ 239 h 1140"/>
                <a:gd name="T4" fmla="*/ 1143 w 1143"/>
                <a:gd name="T5" fmla="*/ 1140 h 1140"/>
                <a:gd name="T6" fmla="*/ 0 w 1143"/>
                <a:gd name="T7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1140">
                  <a:moveTo>
                    <a:pt x="0" y="0"/>
                  </a:moveTo>
                  <a:lnTo>
                    <a:pt x="902" y="239"/>
                  </a:lnTo>
                  <a:lnTo>
                    <a:pt x="1143" y="1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3857625" y="3998499"/>
              <a:ext cx="2247295" cy="2243551"/>
            </a:xfrm>
            <a:custGeom>
              <a:avLst/>
              <a:gdLst>
                <a:gd name="T0" fmla="*/ 1141 w 1801"/>
                <a:gd name="T1" fmla="*/ 1798 h 1798"/>
                <a:gd name="T2" fmla="*/ 242 w 1801"/>
                <a:gd name="T3" fmla="*/ 1559 h 1798"/>
                <a:gd name="T4" fmla="*/ 0 w 1801"/>
                <a:gd name="T5" fmla="*/ 658 h 1798"/>
                <a:gd name="T6" fmla="*/ 658 w 1801"/>
                <a:gd name="T7" fmla="*/ 0 h 1798"/>
                <a:gd name="T8" fmla="*/ 1560 w 1801"/>
                <a:gd name="T9" fmla="*/ 239 h 1798"/>
                <a:gd name="T10" fmla="*/ 1801 w 1801"/>
                <a:gd name="T11" fmla="*/ 1140 h 1798"/>
                <a:gd name="T12" fmla="*/ 1141 w 1801"/>
                <a:gd name="T13" fmla="*/ 1798 h 1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1" h="1798">
                  <a:moveTo>
                    <a:pt x="1141" y="1798"/>
                  </a:moveTo>
                  <a:lnTo>
                    <a:pt x="242" y="1559"/>
                  </a:lnTo>
                  <a:lnTo>
                    <a:pt x="0" y="658"/>
                  </a:lnTo>
                  <a:lnTo>
                    <a:pt x="658" y="0"/>
                  </a:lnTo>
                  <a:lnTo>
                    <a:pt x="1560" y="239"/>
                  </a:lnTo>
                  <a:lnTo>
                    <a:pt x="1801" y="1140"/>
                  </a:lnTo>
                  <a:lnTo>
                    <a:pt x="1141" y="1798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4678680" y="3998499"/>
              <a:ext cx="1426240" cy="1422496"/>
            </a:xfrm>
            <a:custGeom>
              <a:avLst/>
              <a:gdLst>
                <a:gd name="T0" fmla="*/ 0 w 1143"/>
                <a:gd name="T1" fmla="*/ 0 h 1140"/>
                <a:gd name="T2" fmla="*/ 902 w 1143"/>
                <a:gd name="T3" fmla="*/ 239 h 1140"/>
                <a:gd name="T4" fmla="*/ 1143 w 1143"/>
                <a:gd name="T5" fmla="*/ 1140 h 1140"/>
                <a:gd name="T6" fmla="*/ 0 w 1143"/>
                <a:gd name="T7" fmla="*/ 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3" h="1140">
                  <a:moveTo>
                    <a:pt x="0" y="0"/>
                  </a:moveTo>
                  <a:lnTo>
                    <a:pt x="902" y="239"/>
                  </a:lnTo>
                  <a:lnTo>
                    <a:pt x="1143" y="11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2700000">
              <a:off x="5068983" y="429634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092057" y="5009937"/>
              <a:ext cx="1422184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21408" y="4251718"/>
            <a:ext cx="2246047" cy="2243551"/>
            <a:chOff x="6305816" y="3998499"/>
            <a:chExt cx="2246047" cy="2243551"/>
          </a:xfrm>
        </p:grpSpPr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6305816" y="3998499"/>
              <a:ext cx="2246047" cy="2243551"/>
            </a:xfrm>
            <a:custGeom>
              <a:avLst/>
              <a:gdLst>
                <a:gd name="T0" fmla="*/ 1800 w 1800"/>
                <a:gd name="T1" fmla="*/ 658 h 1798"/>
                <a:gd name="T2" fmla="*/ 1559 w 1800"/>
                <a:gd name="T3" fmla="*/ 1559 h 1798"/>
                <a:gd name="T4" fmla="*/ 658 w 1800"/>
                <a:gd name="T5" fmla="*/ 1798 h 1798"/>
                <a:gd name="T6" fmla="*/ 0 w 1800"/>
                <a:gd name="T7" fmla="*/ 1140 h 1798"/>
                <a:gd name="T8" fmla="*/ 241 w 1800"/>
                <a:gd name="T9" fmla="*/ 239 h 1798"/>
                <a:gd name="T10" fmla="*/ 1140 w 1800"/>
                <a:gd name="T11" fmla="*/ 0 h 1798"/>
                <a:gd name="T12" fmla="*/ 1800 w 1800"/>
                <a:gd name="T13" fmla="*/ 658 h 1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1798">
                  <a:moveTo>
                    <a:pt x="1800" y="658"/>
                  </a:moveTo>
                  <a:lnTo>
                    <a:pt x="1559" y="1559"/>
                  </a:lnTo>
                  <a:lnTo>
                    <a:pt x="658" y="1798"/>
                  </a:lnTo>
                  <a:lnTo>
                    <a:pt x="0" y="1140"/>
                  </a:lnTo>
                  <a:lnTo>
                    <a:pt x="241" y="239"/>
                  </a:lnTo>
                  <a:lnTo>
                    <a:pt x="1140" y="0"/>
                  </a:lnTo>
                  <a:lnTo>
                    <a:pt x="1800" y="658"/>
                  </a:ln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6305816" y="3998499"/>
              <a:ext cx="1422496" cy="1422496"/>
            </a:xfrm>
            <a:custGeom>
              <a:avLst/>
              <a:gdLst>
                <a:gd name="T0" fmla="*/ 0 w 1140"/>
                <a:gd name="T1" fmla="*/ 1140 h 1140"/>
                <a:gd name="T2" fmla="*/ 241 w 1140"/>
                <a:gd name="T3" fmla="*/ 239 h 1140"/>
                <a:gd name="T4" fmla="*/ 1140 w 1140"/>
                <a:gd name="T5" fmla="*/ 0 h 1140"/>
                <a:gd name="T6" fmla="*/ 0 w 1140"/>
                <a:gd name="T7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0" h="1140">
                  <a:moveTo>
                    <a:pt x="0" y="1140"/>
                  </a:moveTo>
                  <a:lnTo>
                    <a:pt x="241" y="239"/>
                  </a:lnTo>
                  <a:lnTo>
                    <a:pt x="1140" y="0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6305816" y="3998499"/>
              <a:ext cx="2246047" cy="2243551"/>
            </a:xfrm>
            <a:custGeom>
              <a:avLst/>
              <a:gdLst>
                <a:gd name="T0" fmla="*/ 1800 w 1800"/>
                <a:gd name="T1" fmla="*/ 658 h 1798"/>
                <a:gd name="T2" fmla="*/ 1559 w 1800"/>
                <a:gd name="T3" fmla="*/ 1559 h 1798"/>
                <a:gd name="T4" fmla="*/ 658 w 1800"/>
                <a:gd name="T5" fmla="*/ 1798 h 1798"/>
                <a:gd name="T6" fmla="*/ 0 w 1800"/>
                <a:gd name="T7" fmla="*/ 1140 h 1798"/>
                <a:gd name="T8" fmla="*/ 241 w 1800"/>
                <a:gd name="T9" fmla="*/ 239 h 1798"/>
                <a:gd name="T10" fmla="*/ 1140 w 1800"/>
                <a:gd name="T11" fmla="*/ 0 h 1798"/>
                <a:gd name="T12" fmla="*/ 1800 w 1800"/>
                <a:gd name="T13" fmla="*/ 658 h 1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1798">
                  <a:moveTo>
                    <a:pt x="1800" y="658"/>
                  </a:moveTo>
                  <a:lnTo>
                    <a:pt x="1559" y="1559"/>
                  </a:lnTo>
                  <a:lnTo>
                    <a:pt x="658" y="1798"/>
                  </a:lnTo>
                  <a:lnTo>
                    <a:pt x="0" y="1140"/>
                  </a:lnTo>
                  <a:lnTo>
                    <a:pt x="241" y="239"/>
                  </a:lnTo>
                  <a:lnTo>
                    <a:pt x="1140" y="0"/>
                  </a:lnTo>
                  <a:lnTo>
                    <a:pt x="1800" y="658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6305816" y="3998499"/>
              <a:ext cx="1422496" cy="1422496"/>
            </a:xfrm>
            <a:custGeom>
              <a:avLst/>
              <a:gdLst>
                <a:gd name="T0" fmla="*/ 0 w 1140"/>
                <a:gd name="T1" fmla="*/ 1140 h 1140"/>
                <a:gd name="T2" fmla="*/ 241 w 1140"/>
                <a:gd name="T3" fmla="*/ 239 h 1140"/>
                <a:gd name="T4" fmla="*/ 1140 w 1140"/>
                <a:gd name="T5" fmla="*/ 0 h 1140"/>
                <a:gd name="T6" fmla="*/ 0 w 1140"/>
                <a:gd name="T7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0" h="1140">
                  <a:moveTo>
                    <a:pt x="0" y="1140"/>
                  </a:moveTo>
                  <a:lnTo>
                    <a:pt x="241" y="239"/>
                  </a:lnTo>
                  <a:lnTo>
                    <a:pt x="1140" y="0"/>
                  </a:lnTo>
                  <a:lnTo>
                    <a:pt x="0" y="1140"/>
                  </a:lnTo>
                  <a:close/>
                </a:path>
              </a:pathLst>
            </a:cu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8900000">
              <a:off x="6422688" y="4296343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826174" y="5006120"/>
              <a:ext cx="1422184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输入标题</a:t>
              </a: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8671336" y="5043272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79421" y="2624582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51458" y="5059284"/>
            <a:ext cx="2339102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668351" y="2624582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7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41" grpId="0"/>
      <p:bldP spid="42" grpId="0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71217">
            <a:off x="2475345" y="-1530229"/>
            <a:ext cx="1144927" cy="9867367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E1E1E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906841" y="470405"/>
            <a:ext cx="3393773" cy="13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FFFFFF"/>
                </a:solidFill>
                <a:cs typeface="+mn-ea"/>
                <a:sym typeface="+mn-lt"/>
              </a:rPr>
              <a:t>目   录</a:t>
            </a:r>
            <a:endParaRPr lang="en-US" altLang="zh-CN" sz="6000" b="1" dirty="0">
              <a:solidFill>
                <a:srgbClr val="FFFFFF"/>
              </a:solidFill>
              <a:cs typeface="+mn-ea"/>
              <a:sym typeface="+mn-lt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200" dirty="0">
                <a:gradFill>
                  <a:gsLst>
                    <a:gs pos="0">
                      <a:srgbClr val="C90101"/>
                    </a:gs>
                    <a:gs pos="100000">
                      <a:srgbClr val="6D0101"/>
                    </a:gs>
                  </a:gsLst>
                  <a:lin ang="3600000" scaled="0"/>
                </a:gra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cs typeface="+mn-ea"/>
                <a:sym typeface="+mn-lt"/>
              </a:rPr>
              <a:t>CONTENTS</a:t>
            </a:r>
            <a:endParaRPr lang="zh-CN" altLang="en-US" sz="32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Freeform 25"/>
          <p:cNvSpPr>
            <a:spLocks noEditPoints="1"/>
          </p:cNvSpPr>
          <p:nvPr/>
        </p:nvSpPr>
        <p:spPr bwMode="auto">
          <a:xfrm>
            <a:off x="10628057" y="4655700"/>
            <a:ext cx="1052094" cy="1438043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375963" y="2135403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789549" y="3038886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/>
          <p:cNvSpPr>
            <a:spLocks noChangeAspect="1"/>
          </p:cNvSpPr>
          <p:nvPr/>
        </p:nvSpPr>
        <p:spPr>
          <a:xfrm rot="5400000">
            <a:off x="4189576" y="396296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5400000">
            <a:off x="3587472" y="486768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061727" y="1494050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工作回顾</a:t>
            </a:r>
          </a:p>
        </p:txBody>
      </p:sp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475314" y="291718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完成情况</a:t>
            </a: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875343" y="381668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工作体会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73238" y="474598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工作规划</a:t>
            </a:r>
          </a:p>
        </p:txBody>
      </p:sp>
    </p:spTree>
    <p:extLst>
      <p:ext uri="{BB962C8B-B14F-4D97-AF65-F5344CB8AC3E}">
        <p14:creationId xmlns:p14="http://schemas.microsoft.com/office/powerpoint/2010/main" val="908077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4" grpId="0" animBg="1"/>
      <p:bldP spid="13" grpId="0" animBg="1"/>
      <p:bldP spid="16" grpId="0" animBg="1"/>
      <p:bldP spid="12" grpId="0"/>
      <p:bldP spid="14" grpId="0" animBg="1"/>
      <p:bldP spid="15" grpId="0" animBg="1"/>
      <p:bldP spid="17" grpId="0" animBg="1"/>
      <p:bldP spid="18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4769" y="2298848"/>
            <a:ext cx="890516" cy="1043797"/>
            <a:chOff x="1116223" y="2298848"/>
            <a:chExt cx="890516" cy="1043797"/>
          </a:xfrm>
        </p:grpSpPr>
        <p:sp>
          <p:nvSpPr>
            <p:cNvPr id="7" name="矩形 6"/>
            <p:cNvSpPr/>
            <p:nvPr/>
          </p:nvSpPr>
          <p:spPr>
            <a:xfrm>
              <a:off x="1178603" y="2298848"/>
              <a:ext cx="785004" cy="1043797"/>
            </a:xfrm>
            <a:prstGeom prst="rect">
              <a:avLst/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16223" y="2496115"/>
              <a:ext cx="890516" cy="58477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19000" y="3518679"/>
            <a:ext cx="890516" cy="1043797"/>
            <a:chOff x="1140454" y="3518679"/>
            <a:chExt cx="890516" cy="1043797"/>
          </a:xfrm>
        </p:grpSpPr>
        <p:sp>
          <p:nvSpPr>
            <p:cNvPr id="10" name="矩形 9"/>
            <p:cNvSpPr/>
            <p:nvPr/>
          </p:nvSpPr>
          <p:spPr>
            <a:xfrm>
              <a:off x="1178603" y="3518679"/>
              <a:ext cx="785004" cy="1043797"/>
            </a:xfrm>
            <a:prstGeom prst="rect">
              <a:avLst/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40454" y="3746808"/>
              <a:ext cx="890516" cy="58477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12698" y="4791883"/>
            <a:ext cx="890516" cy="1043797"/>
            <a:chOff x="1134152" y="4791883"/>
            <a:chExt cx="890516" cy="1043797"/>
          </a:xfrm>
        </p:grpSpPr>
        <p:sp>
          <p:nvSpPr>
            <p:cNvPr id="13" name="矩形 12"/>
            <p:cNvSpPr/>
            <p:nvPr/>
          </p:nvSpPr>
          <p:spPr>
            <a:xfrm flipV="1">
              <a:off x="1178603" y="4791883"/>
              <a:ext cx="785004" cy="1043797"/>
            </a:xfrm>
            <a:prstGeom prst="rect">
              <a:avLst/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34152" y="5021392"/>
              <a:ext cx="890516" cy="58477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966019" y="2298847"/>
            <a:ext cx="890516" cy="1043797"/>
            <a:chOff x="10169064" y="2298847"/>
            <a:chExt cx="890516" cy="1043797"/>
          </a:xfrm>
        </p:grpSpPr>
        <p:sp>
          <p:nvSpPr>
            <p:cNvPr id="18" name="矩形 17"/>
            <p:cNvSpPr/>
            <p:nvPr/>
          </p:nvSpPr>
          <p:spPr>
            <a:xfrm flipH="1">
              <a:off x="10239320" y="2298847"/>
              <a:ext cx="785004" cy="1043797"/>
            </a:xfrm>
            <a:prstGeom prst="rect">
              <a:avLst/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169064" y="2483656"/>
              <a:ext cx="890516" cy="58477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972321" y="3518678"/>
            <a:ext cx="890516" cy="1043797"/>
            <a:chOff x="10175366" y="3518678"/>
            <a:chExt cx="890516" cy="1043797"/>
          </a:xfrm>
        </p:grpSpPr>
        <p:sp>
          <p:nvSpPr>
            <p:cNvPr id="22" name="矩形 21"/>
            <p:cNvSpPr/>
            <p:nvPr/>
          </p:nvSpPr>
          <p:spPr>
            <a:xfrm flipH="1">
              <a:off x="10239320" y="3518678"/>
              <a:ext cx="785004" cy="1043797"/>
            </a:xfrm>
            <a:prstGeom prst="rect">
              <a:avLst/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0175366" y="3734349"/>
              <a:ext cx="890516" cy="58477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983948" y="4791882"/>
            <a:ext cx="890516" cy="1043797"/>
            <a:chOff x="10186993" y="4791882"/>
            <a:chExt cx="890516" cy="1043797"/>
          </a:xfrm>
        </p:grpSpPr>
        <p:sp>
          <p:nvSpPr>
            <p:cNvPr id="25" name="矩形 24"/>
            <p:cNvSpPr/>
            <p:nvPr/>
          </p:nvSpPr>
          <p:spPr>
            <a:xfrm flipH="1" flipV="1">
              <a:off x="10239320" y="4791882"/>
              <a:ext cx="785004" cy="1043797"/>
            </a:xfrm>
            <a:prstGeom prst="rect">
              <a:avLst/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186993" y="5008933"/>
              <a:ext cx="890516" cy="584775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93911" y="2298849"/>
            <a:ext cx="4028536" cy="1777042"/>
            <a:chOff x="2015365" y="2298849"/>
            <a:chExt cx="4028536" cy="1777042"/>
          </a:xfrm>
          <a:solidFill>
            <a:srgbClr val="EF0023"/>
          </a:solidFill>
        </p:grpSpPr>
        <p:sp>
          <p:nvSpPr>
            <p:cNvPr id="28" name="任意多边形 27"/>
            <p:cNvSpPr/>
            <p:nvPr/>
          </p:nvSpPr>
          <p:spPr>
            <a:xfrm>
              <a:off x="2015365" y="2298849"/>
              <a:ext cx="4028536" cy="1777042"/>
            </a:xfrm>
            <a:custGeom>
              <a:avLst/>
              <a:gdLst>
                <a:gd name="connsiteX0" fmla="*/ 17252 w 4037162"/>
                <a:gd name="connsiteY0" fmla="*/ 0 h 1777042"/>
                <a:gd name="connsiteX1" fmla="*/ 2415396 w 4037162"/>
                <a:gd name="connsiteY1" fmla="*/ 0 h 1777042"/>
                <a:gd name="connsiteX2" fmla="*/ 4037162 w 4037162"/>
                <a:gd name="connsiteY2" fmla="*/ 1777042 h 1777042"/>
                <a:gd name="connsiteX3" fmla="*/ 2406769 w 4037162"/>
                <a:gd name="connsiteY3" fmla="*/ 1052423 h 1777042"/>
                <a:gd name="connsiteX4" fmla="*/ 0 w 4037162"/>
                <a:gd name="connsiteY4" fmla="*/ 1052423 h 1777042"/>
                <a:gd name="connsiteX5" fmla="*/ 17252 w 4037162"/>
                <a:gd name="connsiteY5" fmla="*/ 0 h 1777042"/>
                <a:gd name="connsiteX0" fmla="*/ 8626 w 4028536"/>
                <a:gd name="connsiteY0" fmla="*/ 0 h 1777042"/>
                <a:gd name="connsiteX1" fmla="*/ 2406770 w 4028536"/>
                <a:gd name="connsiteY1" fmla="*/ 0 h 1777042"/>
                <a:gd name="connsiteX2" fmla="*/ 4028536 w 4028536"/>
                <a:gd name="connsiteY2" fmla="*/ 1777042 h 1777042"/>
                <a:gd name="connsiteX3" fmla="*/ 2398143 w 4028536"/>
                <a:gd name="connsiteY3" fmla="*/ 1052423 h 1777042"/>
                <a:gd name="connsiteX4" fmla="*/ 0 w 4028536"/>
                <a:gd name="connsiteY4" fmla="*/ 1043796 h 1777042"/>
                <a:gd name="connsiteX5" fmla="*/ 8626 w 4028536"/>
                <a:gd name="connsiteY5" fmla="*/ 0 h 177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8536" h="1777042">
                  <a:moveTo>
                    <a:pt x="8626" y="0"/>
                  </a:moveTo>
                  <a:lnTo>
                    <a:pt x="2406770" y="0"/>
                  </a:lnTo>
                  <a:lnTo>
                    <a:pt x="4028536" y="1777042"/>
                  </a:lnTo>
                  <a:lnTo>
                    <a:pt x="2398143" y="1052423"/>
                  </a:lnTo>
                  <a:lnTo>
                    <a:pt x="0" y="1043796"/>
                  </a:lnTo>
                  <a:cubicBezTo>
                    <a:pt x="2875" y="695864"/>
                    <a:pt x="5751" y="347932"/>
                    <a:pt x="862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205369" y="2592810"/>
              <a:ext cx="2040943" cy="461665"/>
            </a:xfrm>
            <a:prstGeom prst="rect">
              <a:avLst/>
            </a:prstGeom>
            <a:grp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这里输入标题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285285" y="3499812"/>
            <a:ext cx="3856007" cy="1061049"/>
            <a:chOff x="2006739" y="3499812"/>
            <a:chExt cx="3856007" cy="1061049"/>
          </a:xfrm>
          <a:solidFill>
            <a:srgbClr val="25313D"/>
          </a:solidFill>
        </p:grpSpPr>
        <p:sp>
          <p:nvSpPr>
            <p:cNvPr id="31" name="任意多边形 30"/>
            <p:cNvSpPr/>
            <p:nvPr/>
          </p:nvSpPr>
          <p:spPr>
            <a:xfrm>
              <a:off x="2006739" y="3499812"/>
              <a:ext cx="3856007" cy="1061049"/>
            </a:xfrm>
            <a:custGeom>
              <a:avLst/>
              <a:gdLst>
                <a:gd name="connsiteX0" fmla="*/ 3856007 w 3856007"/>
                <a:gd name="connsiteY0" fmla="*/ 577970 h 1061049"/>
                <a:gd name="connsiteX1" fmla="*/ 2415396 w 3856007"/>
                <a:gd name="connsiteY1" fmla="*/ 0 h 1061049"/>
                <a:gd name="connsiteX2" fmla="*/ 0 w 3856007"/>
                <a:gd name="connsiteY2" fmla="*/ 0 h 1061049"/>
                <a:gd name="connsiteX3" fmla="*/ 0 w 3856007"/>
                <a:gd name="connsiteY3" fmla="*/ 1061049 h 1061049"/>
                <a:gd name="connsiteX4" fmla="*/ 2406769 w 3856007"/>
                <a:gd name="connsiteY4" fmla="*/ 1061049 h 1061049"/>
                <a:gd name="connsiteX5" fmla="*/ 3856007 w 3856007"/>
                <a:gd name="connsiteY5" fmla="*/ 577970 h 106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6007" h="1061049">
                  <a:moveTo>
                    <a:pt x="3856007" y="577970"/>
                  </a:moveTo>
                  <a:lnTo>
                    <a:pt x="2415396" y="0"/>
                  </a:lnTo>
                  <a:lnTo>
                    <a:pt x="0" y="0"/>
                  </a:lnTo>
                  <a:lnTo>
                    <a:pt x="0" y="1061049"/>
                  </a:lnTo>
                  <a:lnTo>
                    <a:pt x="2406769" y="1061049"/>
                  </a:lnTo>
                  <a:lnTo>
                    <a:pt x="3856007" y="57797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193277" y="3734349"/>
              <a:ext cx="2040943" cy="461665"/>
            </a:xfrm>
            <a:prstGeom prst="rect">
              <a:avLst/>
            </a:prstGeom>
            <a:grp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这里输入标题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293911" y="4058637"/>
            <a:ext cx="4028536" cy="1777042"/>
            <a:chOff x="2015365" y="4058637"/>
            <a:chExt cx="4028536" cy="1777042"/>
          </a:xfrm>
          <a:solidFill>
            <a:srgbClr val="EF0023"/>
          </a:solidFill>
        </p:grpSpPr>
        <p:sp>
          <p:nvSpPr>
            <p:cNvPr id="34" name="任意多边形 33"/>
            <p:cNvSpPr/>
            <p:nvPr/>
          </p:nvSpPr>
          <p:spPr>
            <a:xfrm flipV="1">
              <a:off x="2015365" y="4058637"/>
              <a:ext cx="4028536" cy="1777042"/>
            </a:xfrm>
            <a:custGeom>
              <a:avLst/>
              <a:gdLst>
                <a:gd name="connsiteX0" fmla="*/ 17252 w 4037162"/>
                <a:gd name="connsiteY0" fmla="*/ 0 h 1777042"/>
                <a:gd name="connsiteX1" fmla="*/ 2415396 w 4037162"/>
                <a:gd name="connsiteY1" fmla="*/ 0 h 1777042"/>
                <a:gd name="connsiteX2" fmla="*/ 4037162 w 4037162"/>
                <a:gd name="connsiteY2" fmla="*/ 1777042 h 1777042"/>
                <a:gd name="connsiteX3" fmla="*/ 2406769 w 4037162"/>
                <a:gd name="connsiteY3" fmla="*/ 1052423 h 1777042"/>
                <a:gd name="connsiteX4" fmla="*/ 0 w 4037162"/>
                <a:gd name="connsiteY4" fmla="*/ 1052423 h 1777042"/>
                <a:gd name="connsiteX5" fmla="*/ 17252 w 4037162"/>
                <a:gd name="connsiteY5" fmla="*/ 0 h 1777042"/>
                <a:gd name="connsiteX0" fmla="*/ 8626 w 4028536"/>
                <a:gd name="connsiteY0" fmla="*/ 0 h 1777042"/>
                <a:gd name="connsiteX1" fmla="*/ 2406770 w 4028536"/>
                <a:gd name="connsiteY1" fmla="*/ 0 h 1777042"/>
                <a:gd name="connsiteX2" fmla="*/ 4028536 w 4028536"/>
                <a:gd name="connsiteY2" fmla="*/ 1777042 h 1777042"/>
                <a:gd name="connsiteX3" fmla="*/ 2398143 w 4028536"/>
                <a:gd name="connsiteY3" fmla="*/ 1052423 h 1777042"/>
                <a:gd name="connsiteX4" fmla="*/ 0 w 4028536"/>
                <a:gd name="connsiteY4" fmla="*/ 1043796 h 1777042"/>
                <a:gd name="connsiteX5" fmla="*/ 8626 w 4028536"/>
                <a:gd name="connsiteY5" fmla="*/ 0 h 177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8536" h="1777042">
                  <a:moveTo>
                    <a:pt x="8626" y="0"/>
                  </a:moveTo>
                  <a:lnTo>
                    <a:pt x="2406770" y="0"/>
                  </a:lnTo>
                  <a:lnTo>
                    <a:pt x="4028536" y="1777042"/>
                  </a:lnTo>
                  <a:lnTo>
                    <a:pt x="2398143" y="1052423"/>
                  </a:lnTo>
                  <a:lnTo>
                    <a:pt x="0" y="1043796"/>
                  </a:lnTo>
                  <a:cubicBezTo>
                    <a:pt x="2875" y="695864"/>
                    <a:pt x="5751" y="347932"/>
                    <a:pt x="862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193277" y="5046021"/>
              <a:ext cx="2040943" cy="461665"/>
            </a:xfrm>
            <a:prstGeom prst="rect">
              <a:avLst/>
            </a:prstGeom>
            <a:grp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这里输入标题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955981" y="2298848"/>
            <a:ext cx="4028536" cy="1777042"/>
            <a:chOff x="6159026" y="2298848"/>
            <a:chExt cx="4028536" cy="1777042"/>
          </a:xfrm>
          <a:solidFill>
            <a:srgbClr val="25313D"/>
          </a:solidFill>
        </p:grpSpPr>
        <p:sp>
          <p:nvSpPr>
            <p:cNvPr id="37" name="任意多边形 36"/>
            <p:cNvSpPr/>
            <p:nvPr/>
          </p:nvSpPr>
          <p:spPr>
            <a:xfrm flipH="1">
              <a:off x="6159026" y="2298848"/>
              <a:ext cx="4028536" cy="1777042"/>
            </a:xfrm>
            <a:custGeom>
              <a:avLst/>
              <a:gdLst>
                <a:gd name="connsiteX0" fmla="*/ 17252 w 4037162"/>
                <a:gd name="connsiteY0" fmla="*/ 0 h 1777042"/>
                <a:gd name="connsiteX1" fmla="*/ 2415396 w 4037162"/>
                <a:gd name="connsiteY1" fmla="*/ 0 h 1777042"/>
                <a:gd name="connsiteX2" fmla="*/ 4037162 w 4037162"/>
                <a:gd name="connsiteY2" fmla="*/ 1777042 h 1777042"/>
                <a:gd name="connsiteX3" fmla="*/ 2406769 w 4037162"/>
                <a:gd name="connsiteY3" fmla="*/ 1052423 h 1777042"/>
                <a:gd name="connsiteX4" fmla="*/ 0 w 4037162"/>
                <a:gd name="connsiteY4" fmla="*/ 1052423 h 1777042"/>
                <a:gd name="connsiteX5" fmla="*/ 17252 w 4037162"/>
                <a:gd name="connsiteY5" fmla="*/ 0 h 1777042"/>
                <a:gd name="connsiteX0" fmla="*/ 8626 w 4028536"/>
                <a:gd name="connsiteY0" fmla="*/ 0 h 1777042"/>
                <a:gd name="connsiteX1" fmla="*/ 2406770 w 4028536"/>
                <a:gd name="connsiteY1" fmla="*/ 0 h 1777042"/>
                <a:gd name="connsiteX2" fmla="*/ 4028536 w 4028536"/>
                <a:gd name="connsiteY2" fmla="*/ 1777042 h 1777042"/>
                <a:gd name="connsiteX3" fmla="*/ 2398143 w 4028536"/>
                <a:gd name="connsiteY3" fmla="*/ 1052423 h 1777042"/>
                <a:gd name="connsiteX4" fmla="*/ 0 w 4028536"/>
                <a:gd name="connsiteY4" fmla="*/ 1043796 h 1777042"/>
                <a:gd name="connsiteX5" fmla="*/ 8626 w 4028536"/>
                <a:gd name="connsiteY5" fmla="*/ 0 h 177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8536" h="1777042">
                  <a:moveTo>
                    <a:pt x="8626" y="0"/>
                  </a:moveTo>
                  <a:lnTo>
                    <a:pt x="2406770" y="0"/>
                  </a:lnTo>
                  <a:lnTo>
                    <a:pt x="4028536" y="1777042"/>
                  </a:lnTo>
                  <a:lnTo>
                    <a:pt x="2398143" y="1052423"/>
                  </a:lnTo>
                  <a:lnTo>
                    <a:pt x="0" y="1043796"/>
                  </a:lnTo>
                  <a:cubicBezTo>
                    <a:pt x="2875" y="695864"/>
                    <a:pt x="5751" y="347932"/>
                    <a:pt x="862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971852" y="2606766"/>
              <a:ext cx="2040943" cy="461665"/>
            </a:xfrm>
            <a:prstGeom prst="rect">
              <a:avLst/>
            </a:prstGeom>
            <a:grp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这里输入标题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137136" y="3499811"/>
            <a:ext cx="3856007" cy="1061049"/>
            <a:chOff x="6340181" y="3499811"/>
            <a:chExt cx="3856007" cy="1061049"/>
          </a:xfrm>
          <a:solidFill>
            <a:srgbClr val="EF0023"/>
          </a:solidFill>
        </p:grpSpPr>
        <p:sp>
          <p:nvSpPr>
            <p:cNvPr id="40" name="任意多边形 39"/>
            <p:cNvSpPr/>
            <p:nvPr/>
          </p:nvSpPr>
          <p:spPr>
            <a:xfrm flipH="1">
              <a:off x="6340181" y="3499811"/>
              <a:ext cx="3856007" cy="1061049"/>
            </a:xfrm>
            <a:custGeom>
              <a:avLst/>
              <a:gdLst>
                <a:gd name="connsiteX0" fmla="*/ 3856007 w 3856007"/>
                <a:gd name="connsiteY0" fmla="*/ 577970 h 1061049"/>
                <a:gd name="connsiteX1" fmla="*/ 2415396 w 3856007"/>
                <a:gd name="connsiteY1" fmla="*/ 0 h 1061049"/>
                <a:gd name="connsiteX2" fmla="*/ 0 w 3856007"/>
                <a:gd name="connsiteY2" fmla="*/ 0 h 1061049"/>
                <a:gd name="connsiteX3" fmla="*/ 0 w 3856007"/>
                <a:gd name="connsiteY3" fmla="*/ 1061049 h 1061049"/>
                <a:gd name="connsiteX4" fmla="*/ 2406769 w 3856007"/>
                <a:gd name="connsiteY4" fmla="*/ 1061049 h 1061049"/>
                <a:gd name="connsiteX5" fmla="*/ 3856007 w 3856007"/>
                <a:gd name="connsiteY5" fmla="*/ 577970 h 106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6007" h="1061049">
                  <a:moveTo>
                    <a:pt x="3856007" y="577970"/>
                  </a:moveTo>
                  <a:lnTo>
                    <a:pt x="2415396" y="0"/>
                  </a:lnTo>
                  <a:lnTo>
                    <a:pt x="0" y="0"/>
                  </a:lnTo>
                  <a:lnTo>
                    <a:pt x="0" y="1061049"/>
                  </a:lnTo>
                  <a:lnTo>
                    <a:pt x="2406769" y="1061049"/>
                  </a:lnTo>
                  <a:lnTo>
                    <a:pt x="3856007" y="57797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959760" y="3730376"/>
              <a:ext cx="2040943" cy="461665"/>
            </a:xfrm>
            <a:prstGeom prst="rect">
              <a:avLst/>
            </a:prstGeom>
            <a:grp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这里输入标题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955981" y="4058636"/>
            <a:ext cx="4028536" cy="1777042"/>
            <a:chOff x="6159026" y="4058636"/>
            <a:chExt cx="4028536" cy="1777042"/>
          </a:xfrm>
          <a:solidFill>
            <a:srgbClr val="25313D"/>
          </a:solidFill>
        </p:grpSpPr>
        <p:sp>
          <p:nvSpPr>
            <p:cNvPr id="43" name="任意多边形 42"/>
            <p:cNvSpPr/>
            <p:nvPr/>
          </p:nvSpPr>
          <p:spPr>
            <a:xfrm flipH="1" flipV="1">
              <a:off x="6159026" y="4058636"/>
              <a:ext cx="4028536" cy="1777042"/>
            </a:xfrm>
            <a:custGeom>
              <a:avLst/>
              <a:gdLst>
                <a:gd name="connsiteX0" fmla="*/ 17252 w 4037162"/>
                <a:gd name="connsiteY0" fmla="*/ 0 h 1777042"/>
                <a:gd name="connsiteX1" fmla="*/ 2415396 w 4037162"/>
                <a:gd name="connsiteY1" fmla="*/ 0 h 1777042"/>
                <a:gd name="connsiteX2" fmla="*/ 4037162 w 4037162"/>
                <a:gd name="connsiteY2" fmla="*/ 1777042 h 1777042"/>
                <a:gd name="connsiteX3" fmla="*/ 2406769 w 4037162"/>
                <a:gd name="connsiteY3" fmla="*/ 1052423 h 1777042"/>
                <a:gd name="connsiteX4" fmla="*/ 0 w 4037162"/>
                <a:gd name="connsiteY4" fmla="*/ 1052423 h 1777042"/>
                <a:gd name="connsiteX5" fmla="*/ 17252 w 4037162"/>
                <a:gd name="connsiteY5" fmla="*/ 0 h 1777042"/>
                <a:gd name="connsiteX0" fmla="*/ 8626 w 4028536"/>
                <a:gd name="connsiteY0" fmla="*/ 0 h 1777042"/>
                <a:gd name="connsiteX1" fmla="*/ 2406770 w 4028536"/>
                <a:gd name="connsiteY1" fmla="*/ 0 h 1777042"/>
                <a:gd name="connsiteX2" fmla="*/ 4028536 w 4028536"/>
                <a:gd name="connsiteY2" fmla="*/ 1777042 h 1777042"/>
                <a:gd name="connsiteX3" fmla="*/ 2398143 w 4028536"/>
                <a:gd name="connsiteY3" fmla="*/ 1052423 h 1777042"/>
                <a:gd name="connsiteX4" fmla="*/ 0 w 4028536"/>
                <a:gd name="connsiteY4" fmla="*/ 1043796 h 1777042"/>
                <a:gd name="connsiteX5" fmla="*/ 8626 w 4028536"/>
                <a:gd name="connsiteY5" fmla="*/ 0 h 177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8536" h="1777042">
                  <a:moveTo>
                    <a:pt x="8626" y="0"/>
                  </a:moveTo>
                  <a:lnTo>
                    <a:pt x="2406770" y="0"/>
                  </a:lnTo>
                  <a:lnTo>
                    <a:pt x="4028536" y="1777042"/>
                  </a:lnTo>
                  <a:lnTo>
                    <a:pt x="2398143" y="1052423"/>
                  </a:lnTo>
                  <a:lnTo>
                    <a:pt x="0" y="1043796"/>
                  </a:lnTo>
                  <a:cubicBezTo>
                    <a:pt x="2875" y="695864"/>
                    <a:pt x="5751" y="347932"/>
                    <a:pt x="862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959760" y="5042048"/>
              <a:ext cx="2040943" cy="461665"/>
            </a:xfrm>
            <a:prstGeom prst="rect">
              <a:avLst/>
            </a:prstGeom>
            <a:grp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FF"/>
                  </a:solidFill>
                  <a:cs typeface="+mn-ea"/>
                  <a:sym typeface="+mn-lt"/>
                </a:rPr>
                <a:t>这里输入标题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BC82F6CE-38BE-4106-97D1-80FDB8DA24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52" y="2916223"/>
            <a:ext cx="1631400" cy="22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9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236882" y="1891391"/>
            <a:ext cx="59999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cs typeface="+mn-ea"/>
                <a:sym typeface="+mn-lt"/>
              </a:rPr>
              <a:t>PART     04</a:t>
            </a:r>
            <a:endParaRPr lang="en-US" altLang="zh-CN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 flipH="1">
            <a:off x="4844618" y="3093944"/>
            <a:ext cx="3890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rgbClr val="4C4B50"/>
                </a:solidFill>
                <a:cs typeface="+mn-ea"/>
                <a:sym typeface="+mn-lt"/>
              </a:rPr>
              <a:t>未来规划</a:t>
            </a:r>
          </a:p>
        </p:txBody>
      </p:sp>
    </p:spTree>
    <p:extLst>
      <p:ext uri="{BB962C8B-B14F-4D97-AF65-F5344CB8AC3E}">
        <p14:creationId xmlns:p14="http://schemas.microsoft.com/office/powerpoint/2010/main" val="26601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73804" y="2760184"/>
            <a:ext cx="2610644" cy="2610644"/>
            <a:chOff x="1766094" y="2627734"/>
            <a:chExt cx="2610644" cy="2610644"/>
          </a:xfrm>
        </p:grpSpPr>
        <p:sp>
          <p:nvSpPr>
            <p:cNvPr id="7" name="椭圆 6"/>
            <p:cNvSpPr/>
            <p:nvPr/>
          </p:nvSpPr>
          <p:spPr>
            <a:xfrm>
              <a:off x="1766094" y="2627734"/>
              <a:ext cx="2610644" cy="2610644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856582" y="2718222"/>
              <a:ext cx="2429668" cy="2429668"/>
            </a:xfrm>
            <a:custGeom>
              <a:avLst/>
              <a:gdLst>
                <a:gd name="connsiteX0" fmla="*/ 1214834 w 2429668"/>
                <a:gd name="connsiteY0" fmla="*/ 235897 h 2429668"/>
                <a:gd name="connsiteX1" fmla="*/ 235897 w 2429668"/>
                <a:gd name="connsiteY1" fmla="*/ 1214834 h 2429668"/>
                <a:gd name="connsiteX2" fmla="*/ 1214834 w 2429668"/>
                <a:gd name="connsiteY2" fmla="*/ 2193771 h 2429668"/>
                <a:gd name="connsiteX3" fmla="*/ 2193771 w 2429668"/>
                <a:gd name="connsiteY3" fmla="*/ 1214834 h 2429668"/>
                <a:gd name="connsiteX4" fmla="*/ 1214834 w 2429668"/>
                <a:gd name="connsiteY4" fmla="*/ 235897 h 2429668"/>
                <a:gd name="connsiteX5" fmla="*/ 1214834 w 2429668"/>
                <a:gd name="connsiteY5" fmla="*/ 0 h 2429668"/>
                <a:gd name="connsiteX6" fmla="*/ 2429668 w 2429668"/>
                <a:gd name="connsiteY6" fmla="*/ 1214834 h 2429668"/>
                <a:gd name="connsiteX7" fmla="*/ 1214834 w 2429668"/>
                <a:gd name="connsiteY7" fmla="*/ 2429668 h 2429668"/>
                <a:gd name="connsiteX8" fmla="*/ 0 w 2429668"/>
                <a:gd name="connsiteY8" fmla="*/ 1214834 h 2429668"/>
                <a:gd name="connsiteX9" fmla="*/ 1214834 w 2429668"/>
                <a:gd name="connsiteY9" fmla="*/ 0 h 242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9668" h="2429668">
                  <a:moveTo>
                    <a:pt x="1214834" y="235897"/>
                  </a:moveTo>
                  <a:cubicBezTo>
                    <a:pt x="674182" y="235897"/>
                    <a:pt x="235897" y="674182"/>
                    <a:pt x="235897" y="1214834"/>
                  </a:cubicBezTo>
                  <a:cubicBezTo>
                    <a:pt x="235897" y="1755486"/>
                    <a:pt x="674182" y="2193771"/>
                    <a:pt x="1214834" y="2193771"/>
                  </a:cubicBezTo>
                  <a:cubicBezTo>
                    <a:pt x="1755486" y="2193771"/>
                    <a:pt x="2193771" y="1755486"/>
                    <a:pt x="2193771" y="1214834"/>
                  </a:cubicBezTo>
                  <a:cubicBezTo>
                    <a:pt x="2193771" y="674182"/>
                    <a:pt x="1755486" y="235897"/>
                    <a:pt x="1214834" y="235897"/>
                  </a:cubicBezTo>
                  <a:close/>
                  <a:moveTo>
                    <a:pt x="1214834" y="0"/>
                  </a:moveTo>
                  <a:cubicBezTo>
                    <a:pt x="1885768" y="0"/>
                    <a:pt x="2429668" y="543900"/>
                    <a:pt x="2429668" y="1214834"/>
                  </a:cubicBezTo>
                  <a:cubicBezTo>
                    <a:pt x="2429668" y="1885768"/>
                    <a:pt x="1885768" y="2429668"/>
                    <a:pt x="1214834" y="2429668"/>
                  </a:cubicBezTo>
                  <a:cubicBezTo>
                    <a:pt x="543900" y="2429668"/>
                    <a:pt x="0" y="1885768"/>
                    <a:pt x="0" y="1214834"/>
                  </a:cubicBezTo>
                  <a:cubicBezTo>
                    <a:pt x="0" y="543900"/>
                    <a:pt x="543900" y="0"/>
                    <a:pt x="1214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</p:grpSp>
      <p:sp>
        <p:nvSpPr>
          <p:cNvPr id="9" name="TextBox 30"/>
          <p:cNvSpPr txBox="1"/>
          <p:nvPr/>
        </p:nvSpPr>
        <p:spPr>
          <a:xfrm>
            <a:off x="2209909" y="3449952"/>
            <a:ext cx="116148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200" spc="300" dirty="0">
                <a:solidFill>
                  <a:srgbClr val="EF0023"/>
                </a:solidFill>
                <a:cs typeface="+mn-ea"/>
                <a:sym typeface="+mn-lt"/>
              </a:rPr>
              <a:t>3</a:t>
            </a:r>
            <a:r>
              <a:rPr lang="en-US" altLang="zh-CN" sz="4400" spc="300" dirty="0">
                <a:solidFill>
                  <a:srgbClr val="EF0023"/>
                </a:solidFill>
                <a:cs typeface="+mn-ea"/>
                <a:sym typeface="+mn-lt"/>
              </a:rPr>
              <a:t>%</a:t>
            </a:r>
            <a:endParaRPr lang="zh-CN" altLang="en-US" sz="4400" spc="300" dirty="0">
              <a:solidFill>
                <a:srgbClr val="EF0023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73804" y="2760184"/>
            <a:ext cx="2610644" cy="2610644"/>
            <a:chOff x="1766094" y="2627734"/>
            <a:chExt cx="2610644" cy="2610644"/>
          </a:xfrm>
        </p:grpSpPr>
        <p:sp>
          <p:nvSpPr>
            <p:cNvPr id="11" name="弧形 10"/>
            <p:cNvSpPr/>
            <p:nvPr/>
          </p:nvSpPr>
          <p:spPr>
            <a:xfrm>
              <a:off x="1928972" y="2790612"/>
              <a:ext cx="2284888" cy="2284888"/>
            </a:xfrm>
            <a:prstGeom prst="arc">
              <a:avLst>
                <a:gd name="adj1" fmla="val 16200000"/>
                <a:gd name="adj2" fmla="val 758092"/>
              </a:avLst>
            </a:prstGeom>
            <a:ln w="330200">
              <a:solidFill>
                <a:srgbClr val="EF00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766094" y="2627734"/>
              <a:ext cx="2610644" cy="2610644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</p:grpSp>
      <p:sp>
        <p:nvSpPr>
          <p:cNvPr id="13" name="TextBox 30"/>
          <p:cNvSpPr txBox="1"/>
          <p:nvPr/>
        </p:nvSpPr>
        <p:spPr>
          <a:xfrm>
            <a:off x="1647708" y="5591786"/>
            <a:ext cx="18628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F0023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4" name="TextBox 30"/>
          <p:cNvSpPr txBox="1"/>
          <p:nvPr/>
        </p:nvSpPr>
        <p:spPr>
          <a:xfrm>
            <a:off x="5166922" y="5591786"/>
            <a:ext cx="18628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5313D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7" name="TextBox 30"/>
          <p:cNvSpPr txBox="1"/>
          <p:nvPr/>
        </p:nvSpPr>
        <p:spPr>
          <a:xfrm>
            <a:off x="8717144" y="5591786"/>
            <a:ext cx="18628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F0023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8" name="TextBox 29"/>
          <p:cNvSpPr txBox="1"/>
          <p:nvPr/>
        </p:nvSpPr>
        <p:spPr>
          <a:xfrm>
            <a:off x="1433787" y="6072552"/>
            <a:ext cx="2290677" cy="436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言简意赅的说明分项内容言简意赅的说明分项内容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29"/>
          <p:cNvSpPr txBox="1"/>
          <p:nvPr/>
        </p:nvSpPr>
        <p:spPr>
          <a:xfrm>
            <a:off x="4953002" y="6072552"/>
            <a:ext cx="2290677" cy="436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言简意赅的说明分项内容言简意赅的说明分项内容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TextBox 29"/>
          <p:cNvSpPr txBox="1"/>
          <p:nvPr/>
        </p:nvSpPr>
        <p:spPr>
          <a:xfrm>
            <a:off x="8503223" y="6072552"/>
            <a:ext cx="2290677" cy="436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733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言简意赅的说明分项内容言简意赅的说明分项内容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93018" y="2760184"/>
            <a:ext cx="2610644" cy="2610644"/>
            <a:chOff x="1766094" y="2627734"/>
            <a:chExt cx="2610644" cy="2610644"/>
          </a:xfrm>
        </p:grpSpPr>
        <p:sp>
          <p:nvSpPr>
            <p:cNvPr id="23" name="椭圆 22"/>
            <p:cNvSpPr/>
            <p:nvPr/>
          </p:nvSpPr>
          <p:spPr>
            <a:xfrm>
              <a:off x="1766094" y="2627734"/>
              <a:ext cx="2610644" cy="2610644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856582" y="2718222"/>
              <a:ext cx="2429668" cy="2429668"/>
            </a:xfrm>
            <a:custGeom>
              <a:avLst/>
              <a:gdLst>
                <a:gd name="connsiteX0" fmla="*/ 1214834 w 2429668"/>
                <a:gd name="connsiteY0" fmla="*/ 235897 h 2429668"/>
                <a:gd name="connsiteX1" fmla="*/ 235897 w 2429668"/>
                <a:gd name="connsiteY1" fmla="*/ 1214834 h 2429668"/>
                <a:gd name="connsiteX2" fmla="*/ 1214834 w 2429668"/>
                <a:gd name="connsiteY2" fmla="*/ 2193771 h 2429668"/>
                <a:gd name="connsiteX3" fmla="*/ 2193771 w 2429668"/>
                <a:gd name="connsiteY3" fmla="*/ 1214834 h 2429668"/>
                <a:gd name="connsiteX4" fmla="*/ 1214834 w 2429668"/>
                <a:gd name="connsiteY4" fmla="*/ 235897 h 2429668"/>
                <a:gd name="connsiteX5" fmla="*/ 1214834 w 2429668"/>
                <a:gd name="connsiteY5" fmla="*/ 0 h 2429668"/>
                <a:gd name="connsiteX6" fmla="*/ 2429668 w 2429668"/>
                <a:gd name="connsiteY6" fmla="*/ 1214834 h 2429668"/>
                <a:gd name="connsiteX7" fmla="*/ 1214834 w 2429668"/>
                <a:gd name="connsiteY7" fmla="*/ 2429668 h 2429668"/>
                <a:gd name="connsiteX8" fmla="*/ 0 w 2429668"/>
                <a:gd name="connsiteY8" fmla="*/ 1214834 h 2429668"/>
                <a:gd name="connsiteX9" fmla="*/ 1214834 w 2429668"/>
                <a:gd name="connsiteY9" fmla="*/ 0 h 242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9668" h="2429668">
                  <a:moveTo>
                    <a:pt x="1214834" y="235897"/>
                  </a:moveTo>
                  <a:cubicBezTo>
                    <a:pt x="674182" y="235897"/>
                    <a:pt x="235897" y="674182"/>
                    <a:pt x="235897" y="1214834"/>
                  </a:cubicBezTo>
                  <a:cubicBezTo>
                    <a:pt x="235897" y="1755486"/>
                    <a:pt x="674182" y="2193771"/>
                    <a:pt x="1214834" y="2193771"/>
                  </a:cubicBezTo>
                  <a:cubicBezTo>
                    <a:pt x="1755486" y="2193771"/>
                    <a:pt x="2193771" y="1755486"/>
                    <a:pt x="2193771" y="1214834"/>
                  </a:cubicBezTo>
                  <a:cubicBezTo>
                    <a:pt x="2193771" y="674182"/>
                    <a:pt x="1755486" y="235897"/>
                    <a:pt x="1214834" y="235897"/>
                  </a:cubicBezTo>
                  <a:close/>
                  <a:moveTo>
                    <a:pt x="1214834" y="0"/>
                  </a:moveTo>
                  <a:cubicBezTo>
                    <a:pt x="1885768" y="0"/>
                    <a:pt x="2429668" y="543900"/>
                    <a:pt x="2429668" y="1214834"/>
                  </a:cubicBezTo>
                  <a:cubicBezTo>
                    <a:pt x="2429668" y="1885768"/>
                    <a:pt x="1885768" y="2429668"/>
                    <a:pt x="1214834" y="2429668"/>
                  </a:cubicBezTo>
                  <a:cubicBezTo>
                    <a:pt x="543900" y="2429668"/>
                    <a:pt x="0" y="1885768"/>
                    <a:pt x="0" y="1214834"/>
                  </a:cubicBezTo>
                  <a:cubicBezTo>
                    <a:pt x="0" y="543900"/>
                    <a:pt x="543900" y="0"/>
                    <a:pt x="1214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</p:grpSp>
      <p:sp>
        <p:nvSpPr>
          <p:cNvPr id="25" name="TextBox 30"/>
          <p:cNvSpPr txBox="1"/>
          <p:nvPr/>
        </p:nvSpPr>
        <p:spPr>
          <a:xfrm>
            <a:off x="5729122" y="3449952"/>
            <a:ext cx="116148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200" spc="300" dirty="0">
                <a:solidFill>
                  <a:srgbClr val="25313D"/>
                </a:solidFill>
                <a:cs typeface="+mn-ea"/>
                <a:sym typeface="+mn-lt"/>
              </a:rPr>
              <a:t>3</a:t>
            </a:r>
            <a:r>
              <a:rPr lang="en-US" altLang="zh-CN" sz="4400" spc="300" dirty="0">
                <a:solidFill>
                  <a:srgbClr val="25313D"/>
                </a:solidFill>
                <a:cs typeface="+mn-ea"/>
                <a:sym typeface="+mn-lt"/>
              </a:rPr>
              <a:t>%</a:t>
            </a:r>
            <a:endParaRPr lang="zh-CN" altLang="en-US" sz="4400" spc="300" dirty="0">
              <a:solidFill>
                <a:srgbClr val="25313D"/>
              </a:solidFill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793018" y="2760184"/>
            <a:ext cx="2610644" cy="2610644"/>
            <a:chOff x="1766094" y="2627734"/>
            <a:chExt cx="2610644" cy="2610644"/>
          </a:xfrm>
        </p:grpSpPr>
        <p:sp>
          <p:nvSpPr>
            <p:cNvPr id="27" name="弧形 26"/>
            <p:cNvSpPr/>
            <p:nvPr/>
          </p:nvSpPr>
          <p:spPr>
            <a:xfrm>
              <a:off x="1928972" y="2790612"/>
              <a:ext cx="2284888" cy="2284888"/>
            </a:xfrm>
            <a:prstGeom prst="arc">
              <a:avLst>
                <a:gd name="adj1" fmla="val 16200000"/>
                <a:gd name="adj2" fmla="val 758092"/>
              </a:avLst>
            </a:prstGeom>
            <a:ln w="330200">
              <a:solidFill>
                <a:srgbClr val="2531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1766094" y="2627734"/>
              <a:ext cx="2610644" cy="2610644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336914" y="2760184"/>
            <a:ext cx="2610644" cy="2610644"/>
            <a:chOff x="1766094" y="2627734"/>
            <a:chExt cx="2610644" cy="2610644"/>
          </a:xfrm>
        </p:grpSpPr>
        <p:sp>
          <p:nvSpPr>
            <p:cNvPr id="30" name="椭圆 29"/>
            <p:cNvSpPr/>
            <p:nvPr/>
          </p:nvSpPr>
          <p:spPr>
            <a:xfrm>
              <a:off x="1766094" y="2627734"/>
              <a:ext cx="2610644" cy="2610644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1856582" y="2718222"/>
              <a:ext cx="2429668" cy="2429668"/>
            </a:xfrm>
            <a:custGeom>
              <a:avLst/>
              <a:gdLst>
                <a:gd name="connsiteX0" fmla="*/ 1214834 w 2429668"/>
                <a:gd name="connsiteY0" fmla="*/ 235897 h 2429668"/>
                <a:gd name="connsiteX1" fmla="*/ 235897 w 2429668"/>
                <a:gd name="connsiteY1" fmla="*/ 1214834 h 2429668"/>
                <a:gd name="connsiteX2" fmla="*/ 1214834 w 2429668"/>
                <a:gd name="connsiteY2" fmla="*/ 2193771 h 2429668"/>
                <a:gd name="connsiteX3" fmla="*/ 2193771 w 2429668"/>
                <a:gd name="connsiteY3" fmla="*/ 1214834 h 2429668"/>
                <a:gd name="connsiteX4" fmla="*/ 1214834 w 2429668"/>
                <a:gd name="connsiteY4" fmla="*/ 235897 h 2429668"/>
                <a:gd name="connsiteX5" fmla="*/ 1214834 w 2429668"/>
                <a:gd name="connsiteY5" fmla="*/ 0 h 2429668"/>
                <a:gd name="connsiteX6" fmla="*/ 2429668 w 2429668"/>
                <a:gd name="connsiteY6" fmla="*/ 1214834 h 2429668"/>
                <a:gd name="connsiteX7" fmla="*/ 1214834 w 2429668"/>
                <a:gd name="connsiteY7" fmla="*/ 2429668 h 2429668"/>
                <a:gd name="connsiteX8" fmla="*/ 0 w 2429668"/>
                <a:gd name="connsiteY8" fmla="*/ 1214834 h 2429668"/>
                <a:gd name="connsiteX9" fmla="*/ 1214834 w 2429668"/>
                <a:gd name="connsiteY9" fmla="*/ 0 h 242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9668" h="2429668">
                  <a:moveTo>
                    <a:pt x="1214834" y="235897"/>
                  </a:moveTo>
                  <a:cubicBezTo>
                    <a:pt x="674182" y="235897"/>
                    <a:pt x="235897" y="674182"/>
                    <a:pt x="235897" y="1214834"/>
                  </a:cubicBezTo>
                  <a:cubicBezTo>
                    <a:pt x="235897" y="1755486"/>
                    <a:pt x="674182" y="2193771"/>
                    <a:pt x="1214834" y="2193771"/>
                  </a:cubicBezTo>
                  <a:cubicBezTo>
                    <a:pt x="1755486" y="2193771"/>
                    <a:pt x="2193771" y="1755486"/>
                    <a:pt x="2193771" y="1214834"/>
                  </a:cubicBezTo>
                  <a:cubicBezTo>
                    <a:pt x="2193771" y="674182"/>
                    <a:pt x="1755486" y="235897"/>
                    <a:pt x="1214834" y="235897"/>
                  </a:cubicBezTo>
                  <a:close/>
                  <a:moveTo>
                    <a:pt x="1214834" y="0"/>
                  </a:moveTo>
                  <a:cubicBezTo>
                    <a:pt x="1885768" y="0"/>
                    <a:pt x="2429668" y="543900"/>
                    <a:pt x="2429668" y="1214834"/>
                  </a:cubicBezTo>
                  <a:cubicBezTo>
                    <a:pt x="2429668" y="1885768"/>
                    <a:pt x="1885768" y="2429668"/>
                    <a:pt x="1214834" y="2429668"/>
                  </a:cubicBezTo>
                  <a:cubicBezTo>
                    <a:pt x="543900" y="2429668"/>
                    <a:pt x="0" y="1885768"/>
                    <a:pt x="0" y="1214834"/>
                  </a:cubicBezTo>
                  <a:cubicBezTo>
                    <a:pt x="0" y="543900"/>
                    <a:pt x="543900" y="0"/>
                    <a:pt x="1214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</p:grpSp>
      <p:sp>
        <p:nvSpPr>
          <p:cNvPr id="32" name="TextBox 30"/>
          <p:cNvSpPr txBox="1"/>
          <p:nvPr/>
        </p:nvSpPr>
        <p:spPr>
          <a:xfrm>
            <a:off x="9266693" y="3449952"/>
            <a:ext cx="116148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200" spc="300" dirty="0">
                <a:solidFill>
                  <a:srgbClr val="EF0023"/>
                </a:solidFill>
                <a:cs typeface="+mn-ea"/>
                <a:sym typeface="+mn-lt"/>
              </a:rPr>
              <a:t>4</a:t>
            </a:r>
            <a:r>
              <a:rPr lang="en-US" altLang="zh-CN" sz="4400" spc="300" dirty="0">
                <a:solidFill>
                  <a:srgbClr val="EF0023"/>
                </a:solidFill>
                <a:cs typeface="+mn-ea"/>
                <a:sym typeface="+mn-lt"/>
              </a:rPr>
              <a:t>%</a:t>
            </a:r>
            <a:endParaRPr lang="zh-CN" altLang="en-US" sz="4400" spc="300" dirty="0">
              <a:solidFill>
                <a:srgbClr val="EF0023"/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336914" y="2760184"/>
            <a:ext cx="2610644" cy="2610644"/>
            <a:chOff x="1766094" y="2627734"/>
            <a:chExt cx="2610644" cy="2610644"/>
          </a:xfrm>
        </p:grpSpPr>
        <p:sp>
          <p:nvSpPr>
            <p:cNvPr id="34" name="弧形 33"/>
            <p:cNvSpPr/>
            <p:nvPr/>
          </p:nvSpPr>
          <p:spPr>
            <a:xfrm>
              <a:off x="1928972" y="2790612"/>
              <a:ext cx="2284888" cy="2284888"/>
            </a:xfrm>
            <a:prstGeom prst="arc">
              <a:avLst>
                <a:gd name="adj1" fmla="val 16200000"/>
                <a:gd name="adj2" fmla="val 3557642"/>
              </a:avLst>
            </a:prstGeom>
            <a:ln w="330200">
              <a:solidFill>
                <a:srgbClr val="EF00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766094" y="2627734"/>
              <a:ext cx="2610644" cy="2610644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cs typeface="+mn-ea"/>
                <a:sym typeface="+mn-lt"/>
              </a:endParaRPr>
            </a:p>
          </p:txBody>
        </p:sp>
      </p:grpSp>
      <p:sp>
        <p:nvSpPr>
          <p:cNvPr id="36" name="TextBox 30"/>
          <p:cNvSpPr txBox="1"/>
          <p:nvPr/>
        </p:nvSpPr>
        <p:spPr>
          <a:xfrm>
            <a:off x="3139174" y="1407450"/>
            <a:ext cx="633670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rgbClr val="25313D"/>
                </a:solidFill>
                <a:cs typeface="+mn-ea"/>
                <a:sym typeface="+mn-lt"/>
              </a:rPr>
              <a:t>总体损耗概率应控制在 </a:t>
            </a:r>
            <a:r>
              <a:rPr lang="en-US" altLang="zh-CN" sz="5400" b="1" dirty="0">
                <a:solidFill>
                  <a:srgbClr val="EF0023"/>
                </a:solidFill>
                <a:cs typeface="+mn-ea"/>
                <a:sym typeface="+mn-lt"/>
              </a:rPr>
              <a:t>10</a:t>
            </a:r>
            <a:r>
              <a:rPr lang="en-US" altLang="zh-CN" sz="3200" b="1" dirty="0">
                <a:solidFill>
                  <a:srgbClr val="EF0023"/>
                </a:solidFill>
                <a:cs typeface="+mn-ea"/>
                <a:sym typeface="+mn-lt"/>
              </a:rPr>
              <a:t>%</a:t>
            </a:r>
            <a:r>
              <a:rPr lang="en-US" altLang="zh-CN" sz="3200" b="1" dirty="0">
                <a:solidFill>
                  <a:srgbClr val="4BB4DB"/>
                </a:solidFill>
                <a:cs typeface="+mn-ea"/>
                <a:sym typeface="+mn-lt"/>
              </a:rPr>
              <a:t> </a:t>
            </a:r>
            <a:r>
              <a:rPr lang="zh-CN" altLang="en-US" sz="2800" b="1" dirty="0">
                <a:solidFill>
                  <a:srgbClr val="25313D"/>
                </a:solidFill>
                <a:cs typeface="+mn-ea"/>
                <a:sym typeface="+mn-lt"/>
              </a:rPr>
              <a:t>左右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600"/>
                            </p:stCondLst>
                            <p:childTnLst>
                              <p:par>
                                <p:cTn id="4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6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100"/>
                            </p:stCondLst>
                            <p:childTnLst>
                              <p:par>
                                <p:cTn id="5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1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6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7" grpId="0"/>
      <p:bldP spid="18" grpId="0"/>
      <p:bldP spid="20" grpId="0"/>
      <p:bldP spid="21" grpId="0"/>
      <p:bldP spid="25" grpId="0"/>
      <p:bldP spid="32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6"/>
          <p:cNvSpPr>
            <a:spLocks/>
          </p:cNvSpPr>
          <p:nvPr/>
        </p:nvSpPr>
        <p:spPr bwMode="auto">
          <a:xfrm>
            <a:off x="2406162" y="2164391"/>
            <a:ext cx="3160656" cy="1317895"/>
          </a:xfrm>
          <a:custGeom>
            <a:avLst/>
            <a:gdLst>
              <a:gd name="T0" fmla="*/ 51 w 307"/>
              <a:gd name="T1" fmla="*/ 6 h 128"/>
              <a:gd name="T2" fmla="*/ 0 w 307"/>
              <a:gd name="T3" fmla="*/ 128 h 128"/>
              <a:gd name="T4" fmla="*/ 227 w 307"/>
              <a:gd name="T5" fmla="*/ 98 h 128"/>
              <a:gd name="T6" fmla="*/ 307 w 307"/>
              <a:gd name="T7" fmla="*/ 0 h 128"/>
              <a:gd name="T8" fmla="*/ 62 w 307"/>
              <a:gd name="T9" fmla="*/ 0 h 128"/>
              <a:gd name="T10" fmla="*/ 51 w 307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218" y="120"/>
                  <a:pt x="227" y="98"/>
                </a:cubicBezTo>
                <a:cubicBezTo>
                  <a:pt x="253" y="36"/>
                  <a:pt x="307" y="0"/>
                  <a:pt x="307" y="0"/>
                </a:cubicBezTo>
                <a:cubicBezTo>
                  <a:pt x="307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899631" y="3028472"/>
            <a:ext cx="4121001" cy="1317895"/>
          </a:xfrm>
          <a:custGeom>
            <a:avLst/>
            <a:gdLst>
              <a:gd name="T0" fmla="*/ 51 w 400"/>
              <a:gd name="T1" fmla="*/ 7 h 128"/>
              <a:gd name="T2" fmla="*/ 0 w 400"/>
              <a:gd name="T3" fmla="*/ 128 h 128"/>
              <a:gd name="T4" fmla="*/ 320 w 400"/>
              <a:gd name="T5" fmla="*/ 99 h 128"/>
              <a:gd name="T6" fmla="*/ 400 w 400"/>
              <a:gd name="T7" fmla="*/ 0 h 128"/>
              <a:gd name="T8" fmla="*/ 62 w 400"/>
              <a:gd name="T9" fmla="*/ 0 h 128"/>
              <a:gd name="T10" fmla="*/ 51 w 400"/>
              <a:gd name="T11" fmla="*/ 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28">
                <a:moveTo>
                  <a:pt x="51" y="7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311" y="120"/>
                  <a:pt x="320" y="99"/>
                </a:cubicBezTo>
                <a:cubicBezTo>
                  <a:pt x="346" y="36"/>
                  <a:pt x="400" y="0"/>
                  <a:pt x="400" y="0"/>
                </a:cubicBezTo>
                <a:cubicBezTo>
                  <a:pt x="400" y="0"/>
                  <a:pt x="72" y="0"/>
                  <a:pt x="62" y="0"/>
                </a:cubicBezTo>
                <a:cubicBezTo>
                  <a:pt x="53" y="0"/>
                  <a:pt x="51" y="7"/>
                  <a:pt x="51" y="7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406854" y="3894845"/>
            <a:ext cx="5035505" cy="1317895"/>
          </a:xfrm>
          <a:custGeom>
            <a:avLst/>
            <a:gdLst>
              <a:gd name="T0" fmla="*/ 51 w 489"/>
              <a:gd name="T1" fmla="*/ 6 h 128"/>
              <a:gd name="T2" fmla="*/ 0 w 489"/>
              <a:gd name="T3" fmla="*/ 128 h 128"/>
              <a:gd name="T4" fmla="*/ 409 w 489"/>
              <a:gd name="T5" fmla="*/ 98 h 128"/>
              <a:gd name="T6" fmla="*/ 489 w 489"/>
              <a:gd name="T7" fmla="*/ 0 h 128"/>
              <a:gd name="T8" fmla="*/ 62 w 489"/>
              <a:gd name="T9" fmla="*/ 0 h 128"/>
              <a:gd name="T10" fmla="*/ 51 w 489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400" y="120"/>
                  <a:pt x="409" y="98"/>
                </a:cubicBezTo>
                <a:cubicBezTo>
                  <a:pt x="435" y="36"/>
                  <a:pt x="489" y="0"/>
                  <a:pt x="489" y="0"/>
                </a:cubicBezTo>
                <a:cubicBezTo>
                  <a:pt x="489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1097434" y="4717669"/>
            <a:ext cx="5725396" cy="948885"/>
          </a:xfrm>
          <a:custGeom>
            <a:avLst/>
            <a:gdLst>
              <a:gd name="T0" fmla="*/ 46 w 556"/>
              <a:gd name="T1" fmla="*/ 0 h 92"/>
              <a:gd name="T2" fmla="*/ 35 w 556"/>
              <a:gd name="T3" fmla="*/ 6 h 92"/>
              <a:gd name="T4" fmla="*/ 0 w 556"/>
              <a:gd name="T5" fmla="*/ 84 h 92"/>
              <a:gd name="T6" fmla="*/ 239 w 556"/>
              <a:gd name="T7" fmla="*/ 92 h 92"/>
              <a:gd name="T8" fmla="*/ 478 w 556"/>
              <a:gd name="T9" fmla="*/ 92 h 92"/>
              <a:gd name="T10" fmla="*/ 556 w 556"/>
              <a:gd name="T11" fmla="*/ 0 h 92"/>
              <a:gd name="T12" fmla="*/ 46 w 556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6" h="92">
                <a:moveTo>
                  <a:pt x="46" y="0"/>
                </a:moveTo>
                <a:cubicBezTo>
                  <a:pt x="37" y="0"/>
                  <a:pt x="35" y="6"/>
                  <a:pt x="35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4" y="72"/>
                  <a:pt x="151" y="84"/>
                  <a:pt x="239" y="92"/>
                </a:cubicBezTo>
                <a:cubicBezTo>
                  <a:pt x="478" y="92"/>
                  <a:pt x="478" y="92"/>
                  <a:pt x="478" y="92"/>
                </a:cubicBezTo>
                <a:cubicBezTo>
                  <a:pt x="505" y="33"/>
                  <a:pt x="556" y="0"/>
                  <a:pt x="556" y="0"/>
                </a:cubicBezTo>
                <a:cubicBezTo>
                  <a:pt x="556" y="0"/>
                  <a:pt x="55" y="0"/>
                  <a:pt x="46" y="0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2692661" y="1524925"/>
            <a:ext cx="2709134" cy="4583984"/>
          </a:xfrm>
          <a:custGeom>
            <a:avLst/>
            <a:gdLst>
              <a:gd name="T0" fmla="*/ 263 w 263"/>
              <a:gd name="T1" fmla="*/ 405 h 445"/>
              <a:gd name="T2" fmla="*/ 65 w 263"/>
              <a:gd name="T3" fmla="*/ 0 h 445"/>
              <a:gd name="T4" fmla="*/ 27 w 263"/>
              <a:gd name="T5" fmla="*/ 77 h 445"/>
              <a:gd name="T6" fmla="*/ 207 w 263"/>
              <a:gd name="T7" fmla="*/ 445 h 445"/>
              <a:gd name="T8" fmla="*/ 263 w 263"/>
              <a:gd name="T9" fmla="*/ 406 h 445"/>
              <a:gd name="T10" fmla="*/ 263 w 263"/>
              <a:gd name="T11" fmla="*/ 406 h 445"/>
              <a:gd name="T12" fmla="*/ 263 w 263"/>
              <a:gd name="T13" fmla="*/ 406 h 445"/>
              <a:gd name="T14" fmla="*/ 263 w 263"/>
              <a:gd name="T15" fmla="*/ 40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445">
                <a:moveTo>
                  <a:pt x="263" y="405"/>
                </a:moveTo>
                <a:cubicBezTo>
                  <a:pt x="65" y="0"/>
                  <a:pt x="65" y="0"/>
                  <a:pt x="65" y="0"/>
                </a:cubicBezTo>
                <a:cubicBezTo>
                  <a:pt x="27" y="77"/>
                  <a:pt x="27" y="77"/>
                  <a:pt x="27" y="77"/>
                </a:cubicBezTo>
                <a:cubicBezTo>
                  <a:pt x="18" y="95"/>
                  <a:pt x="0" y="151"/>
                  <a:pt x="207" y="445"/>
                </a:cubicBezTo>
                <a:cubicBezTo>
                  <a:pt x="241" y="434"/>
                  <a:pt x="262" y="419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5"/>
                  <a:pt x="263" y="405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2158627" y="2226275"/>
            <a:ext cx="2667878" cy="4056826"/>
          </a:xfrm>
          <a:custGeom>
            <a:avLst/>
            <a:gdLst>
              <a:gd name="T0" fmla="*/ 30 w 259"/>
              <a:gd name="T1" fmla="*/ 92 h 394"/>
              <a:gd name="T2" fmla="*/ 184 w 259"/>
              <a:gd name="T3" fmla="*/ 394 h 394"/>
              <a:gd name="T4" fmla="*/ 259 w 259"/>
              <a:gd name="T5" fmla="*/ 377 h 394"/>
              <a:gd name="T6" fmla="*/ 75 w 259"/>
              <a:gd name="T7" fmla="*/ 0 h 394"/>
              <a:gd name="T8" fmla="*/ 30 w 259"/>
              <a:gd name="T9" fmla="*/ 9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394">
                <a:moveTo>
                  <a:pt x="30" y="92"/>
                </a:moveTo>
                <a:cubicBezTo>
                  <a:pt x="0" y="150"/>
                  <a:pt x="110" y="293"/>
                  <a:pt x="184" y="394"/>
                </a:cubicBezTo>
                <a:cubicBezTo>
                  <a:pt x="213" y="390"/>
                  <a:pt x="238" y="384"/>
                  <a:pt x="259" y="377"/>
                </a:cubicBezTo>
                <a:cubicBezTo>
                  <a:pt x="108" y="98"/>
                  <a:pt x="65" y="20"/>
                  <a:pt x="75" y="0"/>
                </a:cubicBezTo>
                <a:lnTo>
                  <a:pt x="30" y="92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1899631" y="3090355"/>
            <a:ext cx="2154472" cy="3245461"/>
          </a:xfrm>
          <a:custGeom>
            <a:avLst/>
            <a:gdLst>
              <a:gd name="T0" fmla="*/ 0 w 209"/>
              <a:gd name="T1" fmla="*/ 103 h 315"/>
              <a:gd name="T2" fmla="*/ 125 w 209"/>
              <a:gd name="T3" fmla="*/ 315 h 315"/>
              <a:gd name="T4" fmla="*/ 137 w 209"/>
              <a:gd name="T5" fmla="*/ 315 h 315"/>
              <a:gd name="T6" fmla="*/ 209 w 209"/>
              <a:gd name="T7" fmla="*/ 310 h 315"/>
              <a:gd name="T8" fmla="*/ 51 w 209"/>
              <a:gd name="T9" fmla="*/ 0 h 315"/>
              <a:gd name="T10" fmla="*/ 0 w 209"/>
              <a:gd name="T11" fmla="*/ 103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315">
                <a:moveTo>
                  <a:pt x="0" y="103"/>
                </a:moveTo>
                <a:cubicBezTo>
                  <a:pt x="31" y="168"/>
                  <a:pt x="77" y="231"/>
                  <a:pt x="125" y="315"/>
                </a:cubicBezTo>
                <a:cubicBezTo>
                  <a:pt x="129" y="315"/>
                  <a:pt x="133" y="315"/>
                  <a:pt x="137" y="315"/>
                </a:cubicBezTo>
                <a:cubicBezTo>
                  <a:pt x="162" y="315"/>
                  <a:pt x="187" y="313"/>
                  <a:pt x="209" y="310"/>
                </a:cubicBezTo>
                <a:cubicBezTo>
                  <a:pt x="88" y="101"/>
                  <a:pt x="43" y="22"/>
                  <a:pt x="51" y="0"/>
                </a:cubicBezTo>
                <a:lnTo>
                  <a:pt x="0" y="103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1427482" y="3945269"/>
            <a:ext cx="1760249" cy="2390547"/>
          </a:xfrm>
          <a:custGeom>
            <a:avLst/>
            <a:gdLst>
              <a:gd name="T0" fmla="*/ 0 w 171"/>
              <a:gd name="T1" fmla="*/ 100 h 232"/>
              <a:gd name="T2" fmla="*/ 78 w 171"/>
              <a:gd name="T3" fmla="*/ 222 h 232"/>
              <a:gd name="T4" fmla="*/ 171 w 171"/>
              <a:gd name="T5" fmla="*/ 232 h 232"/>
              <a:gd name="T6" fmla="*/ 49 w 171"/>
              <a:gd name="T7" fmla="*/ 0 h 232"/>
              <a:gd name="T8" fmla="*/ 0 w 171"/>
              <a:gd name="T9" fmla="*/ 10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32">
                <a:moveTo>
                  <a:pt x="0" y="100"/>
                </a:moveTo>
                <a:cubicBezTo>
                  <a:pt x="22" y="142"/>
                  <a:pt x="51" y="175"/>
                  <a:pt x="78" y="222"/>
                </a:cubicBezTo>
                <a:cubicBezTo>
                  <a:pt x="106" y="228"/>
                  <a:pt x="138" y="231"/>
                  <a:pt x="171" y="232"/>
                </a:cubicBezTo>
                <a:cubicBezTo>
                  <a:pt x="68" y="54"/>
                  <a:pt x="43" y="13"/>
                  <a:pt x="49" y="0"/>
                </a:cubicBezTo>
                <a:lnTo>
                  <a:pt x="0" y="10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Freeform 18"/>
          <p:cNvSpPr>
            <a:spLocks/>
          </p:cNvSpPr>
          <p:nvPr/>
        </p:nvSpPr>
        <p:spPr bwMode="auto">
          <a:xfrm>
            <a:off x="1058787" y="4800181"/>
            <a:ext cx="1184960" cy="1432495"/>
          </a:xfrm>
          <a:custGeom>
            <a:avLst/>
            <a:gdLst>
              <a:gd name="T0" fmla="*/ 0 w 115"/>
              <a:gd name="T1" fmla="*/ 79 h 139"/>
              <a:gd name="T2" fmla="*/ 0 w 115"/>
              <a:gd name="T3" fmla="*/ 80 h 139"/>
              <a:gd name="T4" fmla="*/ 0 w 115"/>
              <a:gd name="T5" fmla="*/ 81 h 139"/>
              <a:gd name="T6" fmla="*/ 0 w 115"/>
              <a:gd name="T7" fmla="*/ 81 h 139"/>
              <a:gd name="T8" fmla="*/ 115 w 115"/>
              <a:gd name="T9" fmla="*/ 139 h 139"/>
              <a:gd name="T10" fmla="*/ 39 w 115"/>
              <a:gd name="T11" fmla="*/ 0 h 139"/>
              <a:gd name="T12" fmla="*/ 0 w 115"/>
              <a:gd name="T13" fmla="*/ 7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39">
                <a:moveTo>
                  <a:pt x="0" y="79"/>
                </a:move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2" y="101"/>
                  <a:pt x="48" y="125"/>
                  <a:pt x="115" y="139"/>
                </a:cubicBezTo>
                <a:cubicBezTo>
                  <a:pt x="48" y="36"/>
                  <a:pt x="35" y="7"/>
                  <a:pt x="39" y="0"/>
                </a:cubicBezTo>
                <a:lnTo>
                  <a:pt x="0" y="79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 rot="19812462">
            <a:off x="1814572" y="4561941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4093385" y="2293729"/>
            <a:ext cx="72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91632" y="3176396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26401" y="4859712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43154" y="4013870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 rot="19812462">
            <a:off x="2526217" y="4165718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4" name="文本框 23"/>
          <p:cNvSpPr txBox="1"/>
          <p:nvPr/>
        </p:nvSpPr>
        <p:spPr>
          <a:xfrm rot="19812462">
            <a:off x="3240375" y="3794707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5" name="文本框 24"/>
          <p:cNvSpPr txBox="1"/>
          <p:nvPr/>
        </p:nvSpPr>
        <p:spPr>
          <a:xfrm rot="19812462">
            <a:off x="3970941" y="3470834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814353" y="2128394"/>
            <a:ext cx="305724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60697" y="2921832"/>
            <a:ext cx="305724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07041" y="3805058"/>
            <a:ext cx="305724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152878" y="4681529"/>
            <a:ext cx="305724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6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矩形 5" descr="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"/>
          <p:cNvSpPr/>
          <p:nvPr/>
        </p:nvSpPr>
        <p:spPr>
          <a:xfrm>
            <a:off x="1075981" y="2356408"/>
            <a:ext cx="2898258" cy="3606345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 descr="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"/>
          <p:cNvSpPr/>
          <p:nvPr/>
        </p:nvSpPr>
        <p:spPr>
          <a:xfrm>
            <a:off x="4074822" y="2356407"/>
            <a:ext cx="2313209" cy="1757952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 descr="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"/>
          <p:cNvSpPr/>
          <p:nvPr/>
        </p:nvSpPr>
        <p:spPr>
          <a:xfrm>
            <a:off x="6481281" y="4204801"/>
            <a:ext cx="2313209" cy="1757952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 descr="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"/>
          <p:cNvSpPr/>
          <p:nvPr/>
        </p:nvSpPr>
        <p:spPr>
          <a:xfrm>
            <a:off x="8887740" y="2356407"/>
            <a:ext cx="2313209" cy="1757952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 descr="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"/>
          <p:cNvGrpSpPr/>
          <p:nvPr/>
        </p:nvGrpSpPr>
        <p:grpSpPr>
          <a:xfrm>
            <a:off x="4074822" y="4204801"/>
            <a:ext cx="2313209" cy="1757952"/>
            <a:chOff x="4074822" y="4204801"/>
            <a:chExt cx="2313209" cy="1757952"/>
          </a:xfrm>
        </p:grpSpPr>
        <p:sp>
          <p:nvSpPr>
            <p:cNvPr id="11" name="矩形 10"/>
            <p:cNvSpPr/>
            <p:nvPr/>
          </p:nvSpPr>
          <p:spPr>
            <a:xfrm>
              <a:off x="4074822" y="4204801"/>
              <a:ext cx="2313209" cy="1757952"/>
            </a:xfrm>
            <a:prstGeom prst="rect">
              <a:avLst/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14676" y="4696178"/>
              <a:ext cx="2159566" cy="104644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单击此处输入标题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请在这里输入您的主要叙述内容</a:t>
              </a:r>
              <a:endParaRPr lang="en-US" altLang="zh-CN" sz="1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请在这里输入您的主要叙述内容</a:t>
              </a:r>
              <a:endParaRPr lang="en-US" altLang="zh-CN" sz="1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en-US" altLang="zh-CN" sz="1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en-US" altLang="zh-CN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 descr="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"/>
          <p:cNvGrpSpPr/>
          <p:nvPr/>
        </p:nvGrpSpPr>
        <p:grpSpPr>
          <a:xfrm>
            <a:off x="6481281" y="2356407"/>
            <a:ext cx="2313209" cy="1757952"/>
            <a:chOff x="6481281" y="2356407"/>
            <a:chExt cx="2313209" cy="1757952"/>
          </a:xfrm>
        </p:grpSpPr>
        <p:sp>
          <p:nvSpPr>
            <p:cNvPr id="14" name="矩形 13"/>
            <p:cNvSpPr/>
            <p:nvPr/>
          </p:nvSpPr>
          <p:spPr>
            <a:xfrm>
              <a:off x="6481281" y="2356407"/>
              <a:ext cx="2313209" cy="1757952"/>
            </a:xfrm>
            <a:prstGeom prst="rect">
              <a:avLst/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73330" y="2931287"/>
              <a:ext cx="2159566" cy="104644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BF5E9"/>
                  </a:solidFill>
                  <a:cs typeface="+mn-ea"/>
                  <a:sym typeface="+mn-lt"/>
                </a:rPr>
                <a:t>单击此处输入标题</a:t>
              </a:r>
              <a:endParaRPr lang="en-US" altLang="zh-CN" b="1" dirty="0">
                <a:solidFill>
                  <a:srgbClr val="FBF5E9"/>
                </a:solidFill>
                <a:cs typeface="+mn-ea"/>
                <a:sym typeface="+mn-lt"/>
              </a:endParaRPr>
            </a:p>
            <a:p>
              <a:r>
                <a:rPr lang="zh-CN" altLang="en-US" sz="1100" dirty="0">
                  <a:solidFill>
                    <a:srgbClr val="FBF5E9"/>
                  </a:solidFill>
                  <a:cs typeface="+mn-ea"/>
                  <a:sym typeface="+mn-lt"/>
                </a:rPr>
                <a:t>请在这里输入您的主要叙述内容</a:t>
              </a:r>
              <a:endParaRPr lang="en-US" altLang="zh-CN" sz="1100" dirty="0">
                <a:solidFill>
                  <a:srgbClr val="FBF5E9"/>
                </a:solidFill>
                <a:cs typeface="+mn-ea"/>
                <a:sym typeface="+mn-lt"/>
              </a:endParaRPr>
            </a:p>
            <a:p>
              <a:r>
                <a:rPr lang="zh-CN" altLang="en-US" sz="1100" dirty="0">
                  <a:solidFill>
                    <a:srgbClr val="FBF5E9"/>
                  </a:solidFill>
                  <a:cs typeface="+mn-ea"/>
                  <a:sym typeface="+mn-lt"/>
                </a:rPr>
                <a:t>请在这里输入您的主要叙述内容</a:t>
              </a:r>
              <a:endParaRPr lang="en-US" altLang="zh-CN" sz="1100" dirty="0">
                <a:solidFill>
                  <a:srgbClr val="FBF5E9"/>
                </a:solidFill>
                <a:cs typeface="+mn-ea"/>
                <a:sym typeface="+mn-lt"/>
              </a:endParaRPr>
            </a:p>
            <a:p>
              <a:endParaRPr lang="en-US" altLang="zh-CN" sz="1100" dirty="0">
                <a:solidFill>
                  <a:srgbClr val="FBF5E9"/>
                </a:solidFill>
                <a:cs typeface="+mn-ea"/>
                <a:sym typeface="+mn-lt"/>
              </a:endParaRPr>
            </a:p>
            <a:p>
              <a:endParaRPr lang="en-US" altLang="zh-CN" sz="1100" dirty="0">
                <a:solidFill>
                  <a:srgbClr val="FBF5E9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 descr="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"/>
          <p:cNvGrpSpPr/>
          <p:nvPr/>
        </p:nvGrpSpPr>
        <p:grpSpPr>
          <a:xfrm>
            <a:off x="8887740" y="4204801"/>
            <a:ext cx="2313209" cy="1757952"/>
            <a:chOff x="8887740" y="4204801"/>
            <a:chExt cx="2313209" cy="1757952"/>
          </a:xfrm>
        </p:grpSpPr>
        <p:sp>
          <p:nvSpPr>
            <p:cNvPr id="20" name="矩形 19"/>
            <p:cNvSpPr/>
            <p:nvPr/>
          </p:nvSpPr>
          <p:spPr>
            <a:xfrm>
              <a:off x="8887740" y="4204801"/>
              <a:ext cx="2313209" cy="1757952"/>
            </a:xfrm>
            <a:prstGeom prst="rect">
              <a:avLst/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09285" y="4696177"/>
              <a:ext cx="2159566" cy="104644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单击此处输入标题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请在这里输入您的主要叙述内容</a:t>
              </a:r>
              <a:endParaRPr lang="en-US" altLang="zh-CN" sz="1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请在这里输入您的主要叙述内容</a:t>
              </a:r>
              <a:endParaRPr lang="en-US" altLang="zh-CN" sz="1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en-US" altLang="zh-CN" sz="1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en-US" altLang="zh-CN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4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" presetClass="entr" presetSubtype="4" decel="4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272191" y="2221500"/>
            <a:ext cx="3802935" cy="3819004"/>
          </a:xfrm>
          <a:prstGeom prst="ellipse">
            <a:avLst/>
          </a:prstGeom>
          <a:noFill/>
          <a:ln w="9525" cap="flat">
            <a:solidFill>
              <a:schemeClr val="bg1">
                <a:lumMod val="50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135048" y="2221500"/>
            <a:ext cx="3802935" cy="3819004"/>
          </a:xfrm>
          <a:prstGeom prst="ellipse">
            <a:avLst/>
          </a:prstGeom>
          <a:noFill/>
          <a:ln w="9525" cap="flat">
            <a:solidFill>
              <a:schemeClr val="bg1">
                <a:lumMod val="50000"/>
              </a:schemeClr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927605" y="2966018"/>
            <a:ext cx="2319255" cy="2329968"/>
          </a:xfrm>
          <a:prstGeom prst="ellipse">
            <a:avLst/>
          </a:prstGeom>
          <a:solidFill>
            <a:srgbClr val="EF0023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606398" y="2312557"/>
            <a:ext cx="615968" cy="617754"/>
          </a:xfrm>
          <a:prstGeom prst="ellipse">
            <a:avLst/>
          </a:prstGeom>
          <a:solidFill>
            <a:srgbClr val="25313D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606398" y="5349548"/>
            <a:ext cx="615968" cy="617754"/>
          </a:xfrm>
          <a:prstGeom prst="ellipse">
            <a:avLst/>
          </a:prstGeom>
          <a:solidFill>
            <a:srgbClr val="25313D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845811" y="3794452"/>
            <a:ext cx="615968" cy="617754"/>
          </a:xfrm>
          <a:prstGeom prst="ellipse">
            <a:avLst/>
          </a:prstGeom>
          <a:solidFill>
            <a:srgbClr val="25313D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8025302" y="2312557"/>
            <a:ext cx="615968" cy="617754"/>
          </a:xfrm>
          <a:prstGeom prst="ellipse">
            <a:avLst/>
          </a:prstGeom>
          <a:solidFill>
            <a:srgbClr val="25313D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8025302" y="5349548"/>
            <a:ext cx="615968" cy="617754"/>
          </a:xfrm>
          <a:prstGeom prst="ellipse">
            <a:avLst/>
          </a:prstGeom>
          <a:solidFill>
            <a:srgbClr val="25313D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8785889" y="3794452"/>
            <a:ext cx="615968" cy="617754"/>
          </a:xfrm>
          <a:prstGeom prst="ellipse">
            <a:avLst/>
          </a:prstGeom>
          <a:solidFill>
            <a:srgbClr val="25313D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7123666" y="4847846"/>
            <a:ext cx="901635" cy="630252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211653" y="2808902"/>
            <a:ext cx="848073" cy="592758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7345057" y="4146178"/>
            <a:ext cx="1349775" cy="3571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3540337" y="4139037"/>
            <a:ext cx="1289070" cy="1785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V="1">
            <a:off x="7146877" y="2839254"/>
            <a:ext cx="898064" cy="608827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V="1">
            <a:off x="4190228" y="4860344"/>
            <a:ext cx="869497" cy="587402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24" name="Freeform 20"/>
          <p:cNvSpPr>
            <a:spLocks noEditPoints="1"/>
          </p:cNvSpPr>
          <p:nvPr/>
        </p:nvSpPr>
        <p:spPr bwMode="auto">
          <a:xfrm>
            <a:off x="5697119" y="3422340"/>
            <a:ext cx="889137" cy="837360"/>
          </a:xfrm>
          <a:custGeom>
            <a:avLst/>
            <a:gdLst>
              <a:gd name="T0" fmla="*/ 33 w 999"/>
              <a:gd name="T1" fmla="*/ 742 h 936"/>
              <a:gd name="T2" fmla="*/ 713 w 999"/>
              <a:gd name="T3" fmla="*/ 557 h 936"/>
              <a:gd name="T4" fmla="*/ 653 w 999"/>
              <a:gd name="T5" fmla="*/ 767 h 936"/>
              <a:gd name="T6" fmla="*/ 632 w 999"/>
              <a:gd name="T7" fmla="*/ 585 h 936"/>
              <a:gd name="T8" fmla="*/ 634 w 999"/>
              <a:gd name="T9" fmla="*/ 422 h 936"/>
              <a:gd name="T10" fmla="*/ 616 w 999"/>
              <a:gd name="T11" fmla="*/ 429 h 936"/>
              <a:gd name="T12" fmla="*/ 629 w 999"/>
              <a:gd name="T13" fmla="*/ 453 h 936"/>
              <a:gd name="T14" fmla="*/ 645 w 999"/>
              <a:gd name="T15" fmla="*/ 447 h 936"/>
              <a:gd name="T16" fmla="*/ 552 w 999"/>
              <a:gd name="T17" fmla="*/ 469 h 936"/>
              <a:gd name="T18" fmla="*/ 560 w 999"/>
              <a:gd name="T19" fmla="*/ 500 h 936"/>
              <a:gd name="T20" fmla="*/ 571 w 999"/>
              <a:gd name="T21" fmla="*/ 489 h 936"/>
              <a:gd name="T22" fmla="*/ 504 w 999"/>
              <a:gd name="T23" fmla="*/ 529 h 936"/>
              <a:gd name="T24" fmla="*/ 495 w 999"/>
              <a:gd name="T25" fmla="*/ 546 h 936"/>
              <a:gd name="T26" fmla="*/ 520 w 999"/>
              <a:gd name="T27" fmla="*/ 557 h 936"/>
              <a:gd name="T28" fmla="*/ 528 w 999"/>
              <a:gd name="T29" fmla="*/ 543 h 936"/>
              <a:gd name="T30" fmla="*/ 474 w 999"/>
              <a:gd name="T31" fmla="*/ 620 h 936"/>
              <a:gd name="T32" fmla="*/ 500 w 999"/>
              <a:gd name="T33" fmla="*/ 638 h 936"/>
              <a:gd name="T34" fmla="*/ 501 w 999"/>
              <a:gd name="T35" fmla="*/ 622 h 936"/>
              <a:gd name="T36" fmla="*/ 478 w 999"/>
              <a:gd name="T37" fmla="*/ 698 h 936"/>
              <a:gd name="T38" fmla="*/ 483 w 999"/>
              <a:gd name="T39" fmla="*/ 717 h 936"/>
              <a:gd name="T40" fmla="*/ 508 w 999"/>
              <a:gd name="T41" fmla="*/ 706 h 936"/>
              <a:gd name="T42" fmla="*/ 504 w 999"/>
              <a:gd name="T43" fmla="*/ 690 h 936"/>
              <a:gd name="T44" fmla="*/ 516 w 999"/>
              <a:gd name="T45" fmla="*/ 785 h 936"/>
              <a:gd name="T46" fmla="*/ 548 w 999"/>
              <a:gd name="T47" fmla="*/ 781 h 936"/>
              <a:gd name="T48" fmla="*/ 538 w 999"/>
              <a:gd name="T49" fmla="*/ 768 h 936"/>
              <a:gd name="T50" fmla="*/ 570 w 999"/>
              <a:gd name="T51" fmla="*/ 840 h 936"/>
              <a:gd name="T52" fmla="*/ 586 w 999"/>
              <a:gd name="T53" fmla="*/ 850 h 936"/>
              <a:gd name="T54" fmla="*/ 600 w 999"/>
              <a:gd name="T55" fmla="*/ 827 h 936"/>
              <a:gd name="T56" fmla="*/ 586 w 999"/>
              <a:gd name="T57" fmla="*/ 818 h 936"/>
              <a:gd name="T58" fmla="*/ 656 w 999"/>
              <a:gd name="T59" fmla="*/ 879 h 936"/>
              <a:gd name="T60" fmla="*/ 675 w 999"/>
              <a:gd name="T61" fmla="*/ 883 h 936"/>
              <a:gd name="T62" fmla="*/ 664 w 999"/>
              <a:gd name="T63" fmla="*/ 853 h 936"/>
              <a:gd name="T64" fmla="*/ 733 w 999"/>
              <a:gd name="T65" fmla="*/ 884 h 936"/>
              <a:gd name="T66" fmla="*/ 752 w 999"/>
              <a:gd name="T67" fmla="*/ 882 h 936"/>
              <a:gd name="T68" fmla="*/ 750 w 999"/>
              <a:gd name="T69" fmla="*/ 854 h 936"/>
              <a:gd name="T70" fmla="*/ 733 w 999"/>
              <a:gd name="T71" fmla="*/ 857 h 936"/>
              <a:gd name="T72" fmla="*/ 824 w 999"/>
              <a:gd name="T73" fmla="*/ 857 h 936"/>
              <a:gd name="T74" fmla="*/ 840 w 999"/>
              <a:gd name="T75" fmla="*/ 847 h 936"/>
              <a:gd name="T76" fmla="*/ 814 w 999"/>
              <a:gd name="T77" fmla="*/ 831 h 936"/>
              <a:gd name="T78" fmla="*/ 885 w 999"/>
              <a:gd name="T79" fmla="*/ 809 h 936"/>
              <a:gd name="T80" fmla="*/ 896 w 999"/>
              <a:gd name="T81" fmla="*/ 795 h 936"/>
              <a:gd name="T82" fmla="*/ 878 w 999"/>
              <a:gd name="T83" fmla="*/ 774 h 936"/>
              <a:gd name="T84" fmla="*/ 868 w 999"/>
              <a:gd name="T85" fmla="*/ 787 h 936"/>
              <a:gd name="T86" fmla="*/ 934 w 999"/>
              <a:gd name="T87" fmla="*/ 728 h 936"/>
              <a:gd name="T88" fmla="*/ 940 w 999"/>
              <a:gd name="T89" fmla="*/ 710 h 936"/>
              <a:gd name="T90" fmla="*/ 910 w 999"/>
              <a:gd name="T91" fmla="*/ 712 h 936"/>
              <a:gd name="T92" fmla="*/ 948 w 999"/>
              <a:gd name="T93" fmla="*/ 651 h 936"/>
              <a:gd name="T94" fmla="*/ 948 w 999"/>
              <a:gd name="T95" fmla="*/ 634 h 936"/>
              <a:gd name="T96" fmla="*/ 920 w 999"/>
              <a:gd name="T97" fmla="*/ 630 h 936"/>
              <a:gd name="T98" fmla="*/ 921 w 999"/>
              <a:gd name="T99" fmla="*/ 647 h 936"/>
              <a:gd name="T100" fmla="*/ 930 w 999"/>
              <a:gd name="T101" fmla="*/ 556 h 936"/>
              <a:gd name="T102" fmla="*/ 922 w 999"/>
              <a:gd name="T103" fmla="*/ 539 h 936"/>
              <a:gd name="T104" fmla="*/ 903 w 999"/>
              <a:gd name="T105" fmla="*/ 563 h 936"/>
              <a:gd name="T106" fmla="*/ 889 w 999"/>
              <a:gd name="T107" fmla="*/ 491 h 936"/>
              <a:gd name="T108" fmla="*/ 877 w 999"/>
              <a:gd name="T109" fmla="*/ 478 h 936"/>
              <a:gd name="T110" fmla="*/ 854 w 999"/>
              <a:gd name="T111" fmla="*/ 494 h 936"/>
              <a:gd name="T112" fmla="*/ 866 w 999"/>
              <a:gd name="T113" fmla="*/ 506 h 936"/>
              <a:gd name="T114" fmla="*/ 815 w 999"/>
              <a:gd name="T115" fmla="*/ 434 h 936"/>
              <a:gd name="T116" fmla="*/ 797 w 999"/>
              <a:gd name="T117" fmla="*/ 426 h 936"/>
              <a:gd name="T118" fmla="*/ 797 w 999"/>
              <a:gd name="T119" fmla="*/ 456 h 936"/>
              <a:gd name="T120" fmla="*/ 710 w 999"/>
              <a:gd name="T121" fmla="*/ 358 h 936"/>
              <a:gd name="T122" fmla="*/ 556 w 999"/>
              <a:gd name="T123" fmla="*/ 14 h 936"/>
              <a:gd name="T124" fmla="*/ 46 w 999"/>
              <a:gd name="T125" fmla="*/ 238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99" h="936">
                <a:moveTo>
                  <a:pt x="80" y="695"/>
                </a:moveTo>
                <a:cubicBezTo>
                  <a:pt x="129" y="691"/>
                  <a:pt x="179" y="687"/>
                  <a:pt x="228" y="686"/>
                </a:cubicBezTo>
                <a:cubicBezTo>
                  <a:pt x="198" y="684"/>
                  <a:pt x="168" y="681"/>
                  <a:pt x="137" y="678"/>
                </a:cubicBezTo>
                <a:cubicBezTo>
                  <a:pt x="112" y="675"/>
                  <a:pt x="91" y="657"/>
                  <a:pt x="91" y="632"/>
                </a:cubicBezTo>
                <a:cubicBezTo>
                  <a:pt x="91" y="594"/>
                  <a:pt x="91" y="557"/>
                  <a:pt x="91" y="520"/>
                </a:cubicBezTo>
                <a:cubicBezTo>
                  <a:pt x="91" y="494"/>
                  <a:pt x="112" y="476"/>
                  <a:pt x="137" y="473"/>
                </a:cubicBezTo>
                <a:cubicBezTo>
                  <a:pt x="230" y="465"/>
                  <a:pt x="322" y="461"/>
                  <a:pt x="414" y="463"/>
                </a:cubicBezTo>
                <a:cubicBezTo>
                  <a:pt x="381" y="517"/>
                  <a:pt x="362" y="580"/>
                  <a:pt x="362" y="647"/>
                </a:cubicBezTo>
                <a:cubicBezTo>
                  <a:pt x="362" y="744"/>
                  <a:pt x="401" y="831"/>
                  <a:pt x="464" y="894"/>
                </a:cubicBezTo>
                <a:cubicBezTo>
                  <a:pt x="468" y="898"/>
                  <a:pt x="472" y="902"/>
                  <a:pt x="476" y="905"/>
                </a:cubicBezTo>
                <a:cubicBezTo>
                  <a:pt x="344" y="916"/>
                  <a:pt x="212" y="914"/>
                  <a:pt x="80" y="900"/>
                </a:cubicBezTo>
                <a:cubicBezTo>
                  <a:pt x="54" y="897"/>
                  <a:pt x="33" y="879"/>
                  <a:pt x="33" y="853"/>
                </a:cubicBezTo>
                <a:cubicBezTo>
                  <a:pt x="33" y="816"/>
                  <a:pt x="33" y="779"/>
                  <a:pt x="33" y="742"/>
                </a:cubicBezTo>
                <a:cubicBezTo>
                  <a:pt x="33" y="716"/>
                  <a:pt x="54" y="698"/>
                  <a:pt x="80" y="695"/>
                </a:cubicBezTo>
                <a:close/>
                <a:moveTo>
                  <a:pt x="686" y="411"/>
                </a:moveTo>
                <a:lnTo>
                  <a:pt x="686" y="411"/>
                </a:lnTo>
                <a:cubicBezTo>
                  <a:pt x="706" y="408"/>
                  <a:pt x="725" y="407"/>
                  <a:pt x="744" y="412"/>
                </a:cubicBezTo>
                <a:cubicBezTo>
                  <a:pt x="743" y="422"/>
                  <a:pt x="742" y="431"/>
                  <a:pt x="741" y="441"/>
                </a:cubicBezTo>
                <a:cubicBezTo>
                  <a:pt x="723" y="439"/>
                  <a:pt x="706" y="439"/>
                  <a:pt x="690" y="441"/>
                </a:cubicBezTo>
                <a:cubicBezTo>
                  <a:pt x="689" y="431"/>
                  <a:pt x="688" y="421"/>
                  <a:pt x="686" y="411"/>
                </a:cubicBezTo>
                <a:close/>
                <a:moveTo>
                  <a:pt x="792" y="597"/>
                </a:moveTo>
                <a:lnTo>
                  <a:pt x="792" y="597"/>
                </a:lnTo>
                <a:lnTo>
                  <a:pt x="725" y="597"/>
                </a:lnTo>
                <a:lnTo>
                  <a:pt x="725" y="585"/>
                </a:lnTo>
                <a:cubicBezTo>
                  <a:pt x="725" y="574"/>
                  <a:pt x="725" y="566"/>
                  <a:pt x="723" y="562"/>
                </a:cubicBezTo>
                <a:cubicBezTo>
                  <a:pt x="721" y="559"/>
                  <a:pt x="718" y="557"/>
                  <a:pt x="713" y="557"/>
                </a:cubicBezTo>
                <a:cubicBezTo>
                  <a:pt x="709" y="557"/>
                  <a:pt x="706" y="558"/>
                  <a:pt x="704" y="562"/>
                </a:cubicBezTo>
                <a:cubicBezTo>
                  <a:pt x="702" y="565"/>
                  <a:pt x="701" y="569"/>
                  <a:pt x="701" y="576"/>
                </a:cubicBezTo>
                <a:cubicBezTo>
                  <a:pt x="701" y="586"/>
                  <a:pt x="703" y="594"/>
                  <a:pt x="707" y="598"/>
                </a:cubicBezTo>
                <a:cubicBezTo>
                  <a:pt x="711" y="602"/>
                  <a:pt x="723" y="610"/>
                  <a:pt x="743" y="622"/>
                </a:cubicBezTo>
                <a:cubicBezTo>
                  <a:pt x="760" y="633"/>
                  <a:pt x="772" y="641"/>
                  <a:pt x="778" y="646"/>
                </a:cubicBezTo>
                <a:cubicBezTo>
                  <a:pt x="784" y="652"/>
                  <a:pt x="790" y="659"/>
                  <a:pt x="794" y="669"/>
                </a:cubicBezTo>
                <a:cubicBezTo>
                  <a:pt x="798" y="679"/>
                  <a:pt x="800" y="692"/>
                  <a:pt x="800" y="707"/>
                </a:cubicBezTo>
                <a:cubicBezTo>
                  <a:pt x="800" y="731"/>
                  <a:pt x="795" y="750"/>
                  <a:pt x="783" y="763"/>
                </a:cubicBezTo>
                <a:cubicBezTo>
                  <a:pt x="771" y="777"/>
                  <a:pt x="754" y="785"/>
                  <a:pt x="731" y="789"/>
                </a:cubicBezTo>
                <a:lnTo>
                  <a:pt x="731" y="814"/>
                </a:lnTo>
                <a:lnTo>
                  <a:pt x="700" y="814"/>
                </a:lnTo>
                <a:lnTo>
                  <a:pt x="700" y="788"/>
                </a:lnTo>
                <a:cubicBezTo>
                  <a:pt x="682" y="786"/>
                  <a:pt x="666" y="779"/>
                  <a:pt x="653" y="767"/>
                </a:cubicBezTo>
                <a:cubicBezTo>
                  <a:pt x="640" y="755"/>
                  <a:pt x="633" y="734"/>
                  <a:pt x="633" y="704"/>
                </a:cubicBezTo>
                <a:lnTo>
                  <a:pt x="633" y="691"/>
                </a:lnTo>
                <a:lnTo>
                  <a:pt x="700" y="691"/>
                </a:lnTo>
                <a:lnTo>
                  <a:pt x="700" y="707"/>
                </a:lnTo>
                <a:cubicBezTo>
                  <a:pt x="700" y="726"/>
                  <a:pt x="701" y="737"/>
                  <a:pt x="702" y="741"/>
                </a:cubicBezTo>
                <a:cubicBezTo>
                  <a:pt x="704" y="746"/>
                  <a:pt x="707" y="748"/>
                  <a:pt x="712" y="748"/>
                </a:cubicBezTo>
                <a:cubicBezTo>
                  <a:pt x="717" y="748"/>
                  <a:pt x="720" y="746"/>
                  <a:pt x="722" y="743"/>
                </a:cubicBezTo>
                <a:cubicBezTo>
                  <a:pt x="725" y="740"/>
                  <a:pt x="726" y="735"/>
                  <a:pt x="726" y="730"/>
                </a:cubicBezTo>
                <a:cubicBezTo>
                  <a:pt x="726" y="714"/>
                  <a:pt x="725" y="704"/>
                  <a:pt x="723" y="697"/>
                </a:cubicBezTo>
                <a:cubicBezTo>
                  <a:pt x="720" y="691"/>
                  <a:pt x="713" y="684"/>
                  <a:pt x="701" y="676"/>
                </a:cubicBezTo>
                <a:cubicBezTo>
                  <a:pt x="680" y="663"/>
                  <a:pt x="666" y="654"/>
                  <a:pt x="659" y="648"/>
                </a:cubicBezTo>
                <a:cubicBezTo>
                  <a:pt x="652" y="642"/>
                  <a:pt x="645" y="633"/>
                  <a:pt x="640" y="622"/>
                </a:cubicBezTo>
                <a:cubicBezTo>
                  <a:pt x="635" y="611"/>
                  <a:pt x="632" y="599"/>
                  <a:pt x="632" y="585"/>
                </a:cubicBezTo>
                <a:cubicBezTo>
                  <a:pt x="632" y="565"/>
                  <a:pt x="638" y="549"/>
                  <a:pt x="649" y="538"/>
                </a:cubicBezTo>
                <a:cubicBezTo>
                  <a:pt x="660" y="526"/>
                  <a:pt x="677" y="519"/>
                  <a:pt x="700" y="517"/>
                </a:cubicBezTo>
                <a:lnTo>
                  <a:pt x="700" y="495"/>
                </a:lnTo>
                <a:lnTo>
                  <a:pt x="731" y="495"/>
                </a:lnTo>
                <a:lnTo>
                  <a:pt x="731" y="517"/>
                </a:lnTo>
                <a:cubicBezTo>
                  <a:pt x="752" y="519"/>
                  <a:pt x="767" y="526"/>
                  <a:pt x="778" y="537"/>
                </a:cubicBezTo>
                <a:cubicBezTo>
                  <a:pt x="788" y="549"/>
                  <a:pt x="793" y="564"/>
                  <a:pt x="793" y="584"/>
                </a:cubicBezTo>
                <a:cubicBezTo>
                  <a:pt x="793" y="587"/>
                  <a:pt x="793" y="591"/>
                  <a:pt x="792" y="597"/>
                </a:cubicBezTo>
                <a:close/>
                <a:moveTo>
                  <a:pt x="638" y="421"/>
                </a:moveTo>
                <a:lnTo>
                  <a:pt x="638" y="421"/>
                </a:lnTo>
                <a:lnTo>
                  <a:pt x="637" y="421"/>
                </a:lnTo>
                <a:lnTo>
                  <a:pt x="635" y="422"/>
                </a:lnTo>
                <a:lnTo>
                  <a:pt x="634" y="422"/>
                </a:lnTo>
                <a:lnTo>
                  <a:pt x="633" y="423"/>
                </a:lnTo>
                <a:lnTo>
                  <a:pt x="631" y="423"/>
                </a:lnTo>
                <a:lnTo>
                  <a:pt x="630" y="423"/>
                </a:lnTo>
                <a:lnTo>
                  <a:pt x="628" y="424"/>
                </a:lnTo>
                <a:lnTo>
                  <a:pt x="627" y="425"/>
                </a:lnTo>
                <a:lnTo>
                  <a:pt x="626" y="425"/>
                </a:lnTo>
                <a:lnTo>
                  <a:pt x="624" y="426"/>
                </a:lnTo>
                <a:lnTo>
                  <a:pt x="623" y="426"/>
                </a:lnTo>
                <a:lnTo>
                  <a:pt x="622" y="427"/>
                </a:lnTo>
                <a:lnTo>
                  <a:pt x="620" y="427"/>
                </a:lnTo>
                <a:lnTo>
                  <a:pt x="619" y="428"/>
                </a:lnTo>
                <a:lnTo>
                  <a:pt x="618" y="428"/>
                </a:lnTo>
                <a:lnTo>
                  <a:pt x="616" y="429"/>
                </a:lnTo>
                <a:lnTo>
                  <a:pt x="615" y="429"/>
                </a:lnTo>
                <a:lnTo>
                  <a:pt x="614" y="430"/>
                </a:lnTo>
                <a:lnTo>
                  <a:pt x="612" y="431"/>
                </a:lnTo>
                <a:lnTo>
                  <a:pt x="611" y="431"/>
                </a:lnTo>
                <a:lnTo>
                  <a:pt x="611" y="431"/>
                </a:lnTo>
                <a:lnTo>
                  <a:pt x="622" y="456"/>
                </a:lnTo>
                <a:lnTo>
                  <a:pt x="622" y="456"/>
                </a:lnTo>
                <a:lnTo>
                  <a:pt x="624" y="456"/>
                </a:lnTo>
                <a:lnTo>
                  <a:pt x="625" y="455"/>
                </a:lnTo>
                <a:lnTo>
                  <a:pt x="626" y="454"/>
                </a:lnTo>
                <a:lnTo>
                  <a:pt x="627" y="454"/>
                </a:lnTo>
                <a:lnTo>
                  <a:pt x="628" y="453"/>
                </a:lnTo>
                <a:lnTo>
                  <a:pt x="629" y="453"/>
                </a:lnTo>
                <a:lnTo>
                  <a:pt x="631" y="452"/>
                </a:lnTo>
                <a:lnTo>
                  <a:pt x="632" y="452"/>
                </a:lnTo>
                <a:lnTo>
                  <a:pt x="633" y="452"/>
                </a:lnTo>
                <a:lnTo>
                  <a:pt x="634" y="451"/>
                </a:lnTo>
                <a:lnTo>
                  <a:pt x="635" y="451"/>
                </a:lnTo>
                <a:lnTo>
                  <a:pt x="637" y="450"/>
                </a:lnTo>
                <a:lnTo>
                  <a:pt x="638" y="450"/>
                </a:lnTo>
                <a:lnTo>
                  <a:pt x="639" y="449"/>
                </a:lnTo>
                <a:lnTo>
                  <a:pt x="640" y="449"/>
                </a:lnTo>
                <a:lnTo>
                  <a:pt x="641" y="448"/>
                </a:lnTo>
                <a:lnTo>
                  <a:pt x="643" y="448"/>
                </a:lnTo>
                <a:lnTo>
                  <a:pt x="644" y="448"/>
                </a:lnTo>
                <a:lnTo>
                  <a:pt x="645" y="447"/>
                </a:lnTo>
                <a:lnTo>
                  <a:pt x="646" y="447"/>
                </a:lnTo>
                <a:lnTo>
                  <a:pt x="638" y="421"/>
                </a:lnTo>
                <a:close/>
                <a:moveTo>
                  <a:pt x="562" y="462"/>
                </a:moveTo>
                <a:lnTo>
                  <a:pt x="562" y="462"/>
                </a:lnTo>
                <a:lnTo>
                  <a:pt x="561" y="462"/>
                </a:lnTo>
                <a:lnTo>
                  <a:pt x="560" y="463"/>
                </a:lnTo>
                <a:lnTo>
                  <a:pt x="559" y="464"/>
                </a:lnTo>
                <a:lnTo>
                  <a:pt x="558" y="465"/>
                </a:lnTo>
                <a:lnTo>
                  <a:pt x="557" y="466"/>
                </a:lnTo>
                <a:lnTo>
                  <a:pt x="556" y="467"/>
                </a:lnTo>
                <a:lnTo>
                  <a:pt x="555" y="468"/>
                </a:lnTo>
                <a:lnTo>
                  <a:pt x="553" y="469"/>
                </a:lnTo>
                <a:lnTo>
                  <a:pt x="552" y="469"/>
                </a:lnTo>
                <a:lnTo>
                  <a:pt x="551" y="470"/>
                </a:lnTo>
                <a:lnTo>
                  <a:pt x="550" y="471"/>
                </a:lnTo>
                <a:lnTo>
                  <a:pt x="549" y="472"/>
                </a:lnTo>
                <a:lnTo>
                  <a:pt x="548" y="473"/>
                </a:lnTo>
                <a:lnTo>
                  <a:pt x="547" y="474"/>
                </a:lnTo>
                <a:lnTo>
                  <a:pt x="546" y="475"/>
                </a:lnTo>
                <a:lnTo>
                  <a:pt x="545" y="476"/>
                </a:lnTo>
                <a:lnTo>
                  <a:pt x="544" y="477"/>
                </a:lnTo>
                <a:lnTo>
                  <a:pt x="543" y="478"/>
                </a:lnTo>
                <a:lnTo>
                  <a:pt x="542" y="479"/>
                </a:lnTo>
                <a:lnTo>
                  <a:pt x="541" y="480"/>
                </a:lnTo>
                <a:lnTo>
                  <a:pt x="540" y="481"/>
                </a:lnTo>
                <a:lnTo>
                  <a:pt x="560" y="500"/>
                </a:lnTo>
                <a:lnTo>
                  <a:pt x="560" y="499"/>
                </a:lnTo>
                <a:lnTo>
                  <a:pt x="561" y="498"/>
                </a:lnTo>
                <a:lnTo>
                  <a:pt x="562" y="498"/>
                </a:lnTo>
                <a:lnTo>
                  <a:pt x="563" y="497"/>
                </a:lnTo>
                <a:lnTo>
                  <a:pt x="564" y="496"/>
                </a:lnTo>
                <a:lnTo>
                  <a:pt x="565" y="495"/>
                </a:lnTo>
                <a:lnTo>
                  <a:pt x="566" y="494"/>
                </a:lnTo>
                <a:lnTo>
                  <a:pt x="567" y="493"/>
                </a:lnTo>
                <a:lnTo>
                  <a:pt x="568" y="492"/>
                </a:lnTo>
                <a:lnTo>
                  <a:pt x="569" y="492"/>
                </a:lnTo>
                <a:lnTo>
                  <a:pt x="570" y="491"/>
                </a:lnTo>
                <a:lnTo>
                  <a:pt x="571" y="490"/>
                </a:lnTo>
                <a:lnTo>
                  <a:pt x="571" y="489"/>
                </a:lnTo>
                <a:lnTo>
                  <a:pt x="572" y="488"/>
                </a:lnTo>
                <a:lnTo>
                  <a:pt x="573" y="487"/>
                </a:lnTo>
                <a:lnTo>
                  <a:pt x="574" y="487"/>
                </a:lnTo>
                <a:lnTo>
                  <a:pt x="575" y="486"/>
                </a:lnTo>
                <a:lnTo>
                  <a:pt x="576" y="485"/>
                </a:lnTo>
                <a:lnTo>
                  <a:pt x="577" y="484"/>
                </a:lnTo>
                <a:lnTo>
                  <a:pt x="578" y="483"/>
                </a:lnTo>
                <a:lnTo>
                  <a:pt x="579" y="483"/>
                </a:lnTo>
                <a:lnTo>
                  <a:pt x="562" y="462"/>
                </a:lnTo>
                <a:close/>
                <a:moveTo>
                  <a:pt x="505" y="527"/>
                </a:moveTo>
                <a:lnTo>
                  <a:pt x="505" y="527"/>
                </a:lnTo>
                <a:lnTo>
                  <a:pt x="505" y="528"/>
                </a:lnTo>
                <a:lnTo>
                  <a:pt x="504" y="529"/>
                </a:lnTo>
                <a:lnTo>
                  <a:pt x="503" y="530"/>
                </a:lnTo>
                <a:lnTo>
                  <a:pt x="502" y="532"/>
                </a:lnTo>
                <a:lnTo>
                  <a:pt x="502" y="533"/>
                </a:lnTo>
                <a:lnTo>
                  <a:pt x="501" y="534"/>
                </a:lnTo>
                <a:lnTo>
                  <a:pt x="500" y="535"/>
                </a:lnTo>
                <a:lnTo>
                  <a:pt x="500" y="537"/>
                </a:lnTo>
                <a:lnTo>
                  <a:pt x="499" y="538"/>
                </a:lnTo>
                <a:lnTo>
                  <a:pt x="498" y="539"/>
                </a:lnTo>
                <a:lnTo>
                  <a:pt x="498" y="540"/>
                </a:lnTo>
                <a:lnTo>
                  <a:pt x="497" y="542"/>
                </a:lnTo>
                <a:lnTo>
                  <a:pt x="496" y="543"/>
                </a:lnTo>
                <a:lnTo>
                  <a:pt x="496" y="544"/>
                </a:lnTo>
                <a:lnTo>
                  <a:pt x="495" y="546"/>
                </a:lnTo>
                <a:lnTo>
                  <a:pt x="495" y="547"/>
                </a:lnTo>
                <a:lnTo>
                  <a:pt x="494" y="548"/>
                </a:lnTo>
                <a:lnTo>
                  <a:pt x="493" y="550"/>
                </a:lnTo>
                <a:lnTo>
                  <a:pt x="493" y="551"/>
                </a:lnTo>
                <a:lnTo>
                  <a:pt x="492" y="552"/>
                </a:lnTo>
                <a:lnTo>
                  <a:pt x="492" y="553"/>
                </a:lnTo>
                <a:lnTo>
                  <a:pt x="517" y="564"/>
                </a:lnTo>
                <a:lnTo>
                  <a:pt x="517" y="563"/>
                </a:lnTo>
                <a:lnTo>
                  <a:pt x="518" y="562"/>
                </a:lnTo>
                <a:lnTo>
                  <a:pt x="518" y="561"/>
                </a:lnTo>
                <a:lnTo>
                  <a:pt x="519" y="560"/>
                </a:lnTo>
                <a:lnTo>
                  <a:pt x="519" y="558"/>
                </a:lnTo>
                <a:lnTo>
                  <a:pt x="520" y="557"/>
                </a:lnTo>
                <a:lnTo>
                  <a:pt x="520" y="556"/>
                </a:lnTo>
                <a:lnTo>
                  <a:pt x="521" y="555"/>
                </a:lnTo>
                <a:lnTo>
                  <a:pt x="522" y="554"/>
                </a:lnTo>
                <a:lnTo>
                  <a:pt x="522" y="553"/>
                </a:lnTo>
                <a:lnTo>
                  <a:pt x="523" y="552"/>
                </a:lnTo>
                <a:lnTo>
                  <a:pt x="523" y="550"/>
                </a:lnTo>
                <a:lnTo>
                  <a:pt x="524" y="549"/>
                </a:lnTo>
                <a:lnTo>
                  <a:pt x="524" y="548"/>
                </a:lnTo>
                <a:lnTo>
                  <a:pt x="525" y="547"/>
                </a:lnTo>
                <a:lnTo>
                  <a:pt x="526" y="546"/>
                </a:lnTo>
                <a:lnTo>
                  <a:pt x="526" y="545"/>
                </a:lnTo>
                <a:lnTo>
                  <a:pt x="527" y="544"/>
                </a:lnTo>
                <a:lnTo>
                  <a:pt x="528" y="543"/>
                </a:lnTo>
                <a:lnTo>
                  <a:pt x="528" y="542"/>
                </a:lnTo>
                <a:lnTo>
                  <a:pt x="529" y="541"/>
                </a:lnTo>
                <a:lnTo>
                  <a:pt x="505" y="527"/>
                </a:lnTo>
                <a:close/>
                <a:moveTo>
                  <a:pt x="476" y="609"/>
                </a:moveTo>
                <a:lnTo>
                  <a:pt x="476" y="609"/>
                </a:lnTo>
                <a:lnTo>
                  <a:pt x="475" y="610"/>
                </a:lnTo>
                <a:lnTo>
                  <a:pt x="475" y="611"/>
                </a:lnTo>
                <a:lnTo>
                  <a:pt x="475" y="613"/>
                </a:lnTo>
                <a:lnTo>
                  <a:pt x="475" y="614"/>
                </a:lnTo>
                <a:lnTo>
                  <a:pt x="474" y="616"/>
                </a:lnTo>
                <a:lnTo>
                  <a:pt x="474" y="617"/>
                </a:lnTo>
                <a:lnTo>
                  <a:pt x="474" y="619"/>
                </a:lnTo>
                <a:lnTo>
                  <a:pt x="474" y="620"/>
                </a:lnTo>
                <a:lnTo>
                  <a:pt x="474" y="622"/>
                </a:lnTo>
                <a:lnTo>
                  <a:pt x="474" y="623"/>
                </a:lnTo>
                <a:lnTo>
                  <a:pt x="473" y="625"/>
                </a:lnTo>
                <a:lnTo>
                  <a:pt x="473" y="626"/>
                </a:lnTo>
                <a:lnTo>
                  <a:pt x="473" y="628"/>
                </a:lnTo>
                <a:lnTo>
                  <a:pt x="473" y="629"/>
                </a:lnTo>
                <a:lnTo>
                  <a:pt x="473" y="631"/>
                </a:lnTo>
                <a:lnTo>
                  <a:pt x="473" y="632"/>
                </a:lnTo>
                <a:lnTo>
                  <a:pt x="473" y="634"/>
                </a:lnTo>
                <a:lnTo>
                  <a:pt x="473" y="635"/>
                </a:lnTo>
                <a:lnTo>
                  <a:pt x="473" y="637"/>
                </a:lnTo>
                <a:lnTo>
                  <a:pt x="473" y="637"/>
                </a:lnTo>
                <a:lnTo>
                  <a:pt x="500" y="638"/>
                </a:lnTo>
                <a:lnTo>
                  <a:pt x="500" y="638"/>
                </a:lnTo>
                <a:lnTo>
                  <a:pt x="500" y="637"/>
                </a:lnTo>
                <a:lnTo>
                  <a:pt x="500" y="635"/>
                </a:lnTo>
                <a:lnTo>
                  <a:pt x="500" y="634"/>
                </a:lnTo>
                <a:lnTo>
                  <a:pt x="500" y="633"/>
                </a:lnTo>
                <a:lnTo>
                  <a:pt x="500" y="631"/>
                </a:lnTo>
                <a:lnTo>
                  <a:pt x="500" y="630"/>
                </a:lnTo>
                <a:lnTo>
                  <a:pt x="501" y="629"/>
                </a:lnTo>
                <a:lnTo>
                  <a:pt x="501" y="627"/>
                </a:lnTo>
                <a:lnTo>
                  <a:pt x="501" y="626"/>
                </a:lnTo>
                <a:lnTo>
                  <a:pt x="501" y="625"/>
                </a:lnTo>
                <a:lnTo>
                  <a:pt x="501" y="623"/>
                </a:lnTo>
                <a:lnTo>
                  <a:pt x="501" y="622"/>
                </a:lnTo>
                <a:lnTo>
                  <a:pt x="501" y="621"/>
                </a:lnTo>
                <a:lnTo>
                  <a:pt x="502" y="619"/>
                </a:lnTo>
                <a:lnTo>
                  <a:pt x="502" y="618"/>
                </a:lnTo>
                <a:lnTo>
                  <a:pt x="502" y="617"/>
                </a:lnTo>
                <a:lnTo>
                  <a:pt x="502" y="615"/>
                </a:lnTo>
                <a:lnTo>
                  <a:pt x="502" y="614"/>
                </a:lnTo>
                <a:lnTo>
                  <a:pt x="503" y="613"/>
                </a:lnTo>
                <a:lnTo>
                  <a:pt x="476" y="609"/>
                </a:lnTo>
                <a:close/>
                <a:moveTo>
                  <a:pt x="477" y="695"/>
                </a:moveTo>
                <a:lnTo>
                  <a:pt x="477" y="695"/>
                </a:lnTo>
                <a:lnTo>
                  <a:pt x="477" y="695"/>
                </a:lnTo>
                <a:lnTo>
                  <a:pt x="477" y="697"/>
                </a:lnTo>
                <a:lnTo>
                  <a:pt x="478" y="698"/>
                </a:lnTo>
                <a:lnTo>
                  <a:pt x="478" y="700"/>
                </a:lnTo>
                <a:lnTo>
                  <a:pt x="478" y="701"/>
                </a:lnTo>
                <a:lnTo>
                  <a:pt x="479" y="703"/>
                </a:lnTo>
                <a:lnTo>
                  <a:pt x="479" y="704"/>
                </a:lnTo>
                <a:lnTo>
                  <a:pt x="479" y="705"/>
                </a:lnTo>
                <a:lnTo>
                  <a:pt x="480" y="707"/>
                </a:lnTo>
                <a:lnTo>
                  <a:pt x="480" y="708"/>
                </a:lnTo>
                <a:lnTo>
                  <a:pt x="481" y="710"/>
                </a:lnTo>
                <a:lnTo>
                  <a:pt x="481" y="711"/>
                </a:lnTo>
                <a:lnTo>
                  <a:pt x="481" y="712"/>
                </a:lnTo>
                <a:lnTo>
                  <a:pt x="482" y="714"/>
                </a:lnTo>
                <a:lnTo>
                  <a:pt x="482" y="715"/>
                </a:lnTo>
                <a:lnTo>
                  <a:pt x="483" y="717"/>
                </a:lnTo>
                <a:lnTo>
                  <a:pt x="483" y="718"/>
                </a:lnTo>
                <a:lnTo>
                  <a:pt x="483" y="720"/>
                </a:lnTo>
                <a:lnTo>
                  <a:pt x="484" y="721"/>
                </a:lnTo>
                <a:lnTo>
                  <a:pt x="484" y="722"/>
                </a:lnTo>
                <a:lnTo>
                  <a:pt x="485" y="723"/>
                </a:lnTo>
                <a:lnTo>
                  <a:pt x="510" y="714"/>
                </a:lnTo>
                <a:lnTo>
                  <a:pt x="510" y="714"/>
                </a:lnTo>
                <a:lnTo>
                  <a:pt x="510" y="712"/>
                </a:lnTo>
                <a:lnTo>
                  <a:pt x="510" y="711"/>
                </a:lnTo>
                <a:lnTo>
                  <a:pt x="509" y="710"/>
                </a:lnTo>
                <a:lnTo>
                  <a:pt x="509" y="709"/>
                </a:lnTo>
                <a:lnTo>
                  <a:pt x="508" y="708"/>
                </a:lnTo>
                <a:lnTo>
                  <a:pt x="508" y="706"/>
                </a:lnTo>
                <a:lnTo>
                  <a:pt x="508" y="705"/>
                </a:lnTo>
                <a:lnTo>
                  <a:pt x="507" y="704"/>
                </a:lnTo>
                <a:lnTo>
                  <a:pt x="507" y="703"/>
                </a:lnTo>
                <a:lnTo>
                  <a:pt x="507" y="701"/>
                </a:lnTo>
                <a:lnTo>
                  <a:pt x="506" y="700"/>
                </a:lnTo>
                <a:lnTo>
                  <a:pt x="506" y="699"/>
                </a:lnTo>
                <a:lnTo>
                  <a:pt x="506" y="697"/>
                </a:lnTo>
                <a:lnTo>
                  <a:pt x="505" y="696"/>
                </a:lnTo>
                <a:lnTo>
                  <a:pt x="505" y="695"/>
                </a:lnTo>
                <a:lnTo>
                  <a:pt x="505" y="694"/>
                </a:lnTo>
                <a:lnTo>
                  <a:pt x="505" y="692"/>
                </a:lnTo>
                <a:lnTo>
                  <a:pt x="504" y="691"/>
                </a:lnTo>
                <a:lnTo>
                  <a:pt x="504" y="690"/>
                </a:lnTo>
                <a:lnTo>
                  <a:pt x="504" y="689"/>
                </a:lnTo>
                <a:lnTo>
                  <a:pt x="477" y="695"/>
                </a:lnTo>
                <a:close/>
                <a:moveTo>
                  <a:pt x="510" y="775"/>
                </a:moveTo>
                <a:lnTo>
                  <a:pt x="510" y="775"/>
                </a:lnTo>
                <a:lnTo>
                  <a:pt x="510" y="776"/>
                </a:lnTo>
                <a:lnTo>
                  <a:pt x="511" y="777"/>
                </a:lnTo>
                <a:lnTo>
                  <a:pt x="511" y="778"/>
                </a:lnTo>
                <a:lnTo>
                  <a:pt x="512" y="779"/>
                </a:lnTo>
                <a:lnTo>
                  <a:pt x="513" y="780"/>
                </a:lnTo>
                <a:lnTo>
                  <a:pt x="514" y="782"/>
                </a:lnTo>
                <a:lnTo>
                  <a:pt x="515" y="783"/>
                </a:lnTo>
                <a:lnTo>
                  <a:pt x="515" y="784"/>
                </a:lnTo>
                <a:lnTo>
                  <a:pt x="516" y="785"/>
                </a:lnTo>
                <a:lnTo>
                  <a:pt x="517" y="786"/>
                </a:lnTo>
                <a:lnTo>
                  <a:pt x="518" y="787"/>
                </a:lnTo>
                <a:lnTo>
                  <a:pt x="519" y="789"/>
                </a:lnTo>
                <a:lnTo>
                  <a:pt x="520" y="790"/>
                </a:lnTo>
                <a:lnTo>
                  <a:pt x="520" y="791"/>
                </a:lnTo>
                <a:lnTo>
                  <a:pt x="521" y="792"/>
                </a:lnTo>
                <a:lnTo>
                  <a:pt x="522" y="793"/>
                </a:lnTo>
                <a:lnTo>
                  <a:pt x="523" y="794"/>
                </a:lnTo>
                <a:lnTo>
                  <a:pt x="524" y="795"/>
                </a:lnTo>
                <a:lnTo>
                  <a:pt x="525" y="796"/>
                </a:lnTo>
                <a:lnTo>
                  <a:pt x="526" y="798"/>
                </a:lnTo>
                <a:lnTo>
                  <a:pt x="527" y="799"/>
                </a:lnTo>
                <a:lnTo>
                  <a:pt x="548" y="781"/>
                </a:lnTo>
                <a:lnTo>
                  <a:pt x="547" y="780"/>
                </a:lnTo>
                <a:lnTo>
                  <a:pt x="546" y="779"/>
                </a:lnTo>
                <a:lnTo>
                  <a:pt x="545" y="778"/>
                </a:lnTo>
                <a:lnTo>
                  <a:pt x="545" y="777"/>
                </a:lnTo>
                <a:lnTo>
                  <a:pt x="544" y="776"/>
                </a:lnTo>
                <a:lnTo>
                  <a:pt x="543" y="775"/>
                </a:lnTo>
                <a:lnTo>
                  <a:pt x="542" y="774"/>
                </a:lnTo>
                <a:lnTo>
                  <a:pt x="541" y="773"/>
                </a:lnTo>
                <a:lnTo>
                  <a:pt x="541" y="772"/>
                </a:lnTo>
                <a:lnTo>
                  <a:pt x="540" y="771"/>
                </a:lnTo>
                <a:lnTo>
                  <a:pt x="539" y="770"/>
                </a:lnTo>
                <a:lnTo>
                  <a:pt x="539" y="769"/>
                </a:lnTo>
                <a:lnTo>
                  <a:pt x="538" y="768"/>
                </a:lnTo>
                <a:lnTo>
                  <a:pt x="537" y="767"/>
                </a:lnTo>
                <a:lnTo>
                  <a:pt x="536" y="766"/>
                </a:lnTo>
                <a:lnTo>
                  <a:pt x="536" y="765"/>
                </a:lnTo>
                <a:lnTo>
                  <a:pt x="535" y="764"/>
                </a:lnTo>
                <a:lnTo>
                  <a:pt x="534" y="763"/>
                </a:lnTo>
                <a:lnTo>
                  <a:pt x="534" y="762"/>
                </a:lnTo>
                <a:lnTo>
                  <a:pt x="533" y="761"/>
                </a:lnTo>
                <a:lnTo>
                  <a:pt x="533" y="760"/>
                </a:lnTo>
                <a:lnTo>
                  <a:pt x="510" y="775"/>
                </a:lnTo>
                <a:close/>
                <a:moveTo>
                  <a:pt x="568" y="838"/>
                </a:moveTo>
                <a:lnTo>
                  <a:pt x="568" y="838"/>
                </a:lnTo>
                <a:lnTo>
                  <a:pt x="569" y="839"/>
                </a:lnTo>
                <a:lnTo>
                  <a:pt x="570" y="840"/>
                </a:lnTo>
                <a:lnTo>
                  <a:pt x="571" y="841"/>
                </a:lnTo>
                <a:lnTo>
                  <a:pt x="572" y="841"/>
                </a:lnTo>
                <a:lnTo>
                  <a:pt x="574" y="842"/>
                </a:lnTo>
                <a:lnTo>
                  <a:pt x="575" y="843"/>
                </a:lnTo>
                <a:lnTo>
                  <a:pt x="576" y="844"/>
                </a:lnTo>
                <a:lnTo>
                  <a:pt x="577" y="845"/>
                </a:lnTo>
                <a:lnTo>
                  <a:pt x="578" y="845"/>
                </a:lnTo>
                <a:lnTo>
                  <a:pt x="580" y="846"/>
                </a:lnTo>
                <a:lnTo>
                  <a:pt x="581" y="847"/>
                </a:lnTo>
                <a:lnTo>
                  <a:pt x="582" y="848"/>
                </a:lnTo>
                <a:lnTo>
                  <a:pt x="583" y="849"/>
                </a:lnTo>
                <a:lnTo>
                  <a:pt x="584" y="849"/>
                </a:lnTo>
                <a:lnTo>
                  <a:pt x="586" y="850"/>
                </a:lnTo>
                <a:lnTo>
                  <a:pt x="587" y="851"/>
                </a:lnTo>
                <a:lnTo>
                  <a:pt x="588" y="852"/>
                </a:lnTo>
                <a:lnTo>
                  <a:pt x="589" y="852"/>
                </a:lnTo>
                <a:lnTo>
                  <a:pt x="591" y="853"/>
                </a:lnTo>
                <a:lnTo>
                  <a:pt x="592" y="854"/>
                </a:lnTo>
                <a:lnTo>
                  <a:pt x="593" y="854"/>
                </a:lnTo>
                <a:lnTo>
                  <a:pt x="606" y="831"/>
                </a:lnTo>
                <a:lnTo>
                  <a:pt x="605" y="830"/>
                </a:lnTo>
                <a:lnTo>
                  <a:pt x="604" y="829"/>
                </a:lnTo>
                <a:lnTo>
                  <a:pt x="603" y="829"/>
                </a:lnTo>
                <a:lnTo>
                  <a:pt x="602" y="828"/>
                </a:lnTo>
                <a:lnTo>
                  <a:pt x="601" y="827"/>
                </a:lnTo>
                <a:lnTo>
                  <a:pt x="600" y="827"/>
                </a:lnTo>
                <a:lnTo>
                  <a:pt x="599" y="826"/>
                </a:lnTo>
                <a:lnTo>
                  <a:pt x="598" y="825"/>
                </a:lnTo>
                <a:lnTo>
                  <a:pt x="597" y="825"/>
                </a:lnTo>
                <a:lnTo>
                  <a:pt x="596" y="824"/>
                </a:lnTo>
                <a:lnTo>
                  <a:pt x="595" y="823"/>
                </a:lnTo>
                <a:lnTo>
                  <a:pt x="594" y="823"/>
                </a:lnTo>
                <a:lnTo>
                  <a:pt x="592" y="822"/>
                </a:lnTo>
                <a:lnTo>
                  <a:pt x="591" y="821"/>
                </a:lnTo>
                <a:lnTo>
                  <a:pt x="590" y="821"/>
                </a:lnTo>
                <a:lnTo>
                  <a:pt x="589" y="820"/>
                </a:lnTo>
                <a:lnTo>
                  <a:pt x="588" y="819"/>
                </a:lnTo>
                <a:lnTo>
                  <a:pt x="587" y="818"/>
                </a:lnTo>
                <a:lnTo>
                  <a:pt x="586" y="818"/>
                </a:lnTo>
                <a:lnTo>
                  <a:pt x="585" y="817"/>
                </a:lnTo>
                <a:lnTo>
                  <a:pt x="585" y="817"/>
                </a:lnTo>
                <a:lnTo>
                  <a:pt x="568" y="838"/>
                </a:lnTo>
                <a:close/>
                <a:moveTo>
                  <a:pt x="646" y="877"/>
                </a:moveTo>
                <a:lnTo>
                  <a:pt x="646" y="877"/>
                </a:lnTo>
                <a:lnTo>
                  <a:pt x="646" y="877"/>
                </a:lnTo>
                <a:lnTo>
                  <a:pt x="648" y="877"/>
                </a:lnTo>
                <a:lnTo>
                  <a:pt x="649" y="877"/>
                </a:lnTo>
                <a:lnTo>
                  <a:pt x="651" y="878"/>
                </a:lnTo>
                <a:lnTo>
                  <a:pt x="652" y="878"/>
                </a:lnTo>
                <a:lnTo>
                  <a:pt x="654" y="878"/>
                </a:lnTo>
                <a:lnTo>
                  <a:pt x="655" y="879"/>
                </a:lnTo>
                <a:lnTo>
                  <a:pt x="656" y="879"/>
                </a:lnTo>
                <a:lnTo>
                  <a:pt x="658" y="879"/>
                </a:lnTo>
                <a:lnTo>
                  <a:pt x="659" y="880"/>
                </a:lnTo>
                <a:lnTo>
                  <a:pt x="661" y="880"/>
                </a:lnTo>
                <a:lnTo>
                  <a:pt x="662" y="880"/>
                </a:lnTo>
                <a:lnTo>
                  <a:pt x="664" y="881"/>
                </a:lnTo>
                <a:lnTo>
                  <a:pt x="665" y="881"/>
                </a:lnTo>
                <a:lnTo>
                  <a:pt x="667" y="881"/>
                </a:lnTo>
                <a:lnTo>
                  <a:pt x="668" y="882"/>
                </a:lnTo>
                <a:lnTo>
                  <a:pt x="670" y="882"/>
                </a:lnTo>
                <a:lnTo>
                  <a:pt x="671" y="882"/>
                </a:lnTo>
                <a:lnTo>
                  <a:pt x="673" y="882"/>
                </a:lnTo>
                <a:lnTo>
                  <a:pt x="674" y="882"/>
                </a:lnTo>
                <a:lnTo>
                  <a:pt x="675" y="883"/>
                </a:lnTo>
                <a:lnTo>
                  <a:pt x="679" y="856"/>
                </a:lnTo>
                <a:lnTo>
                  <a:pt x="678" y="855"/>
                </a:lnTo>
                <a:lnTo>
                  <a:pt x="677" y="855"/>
                </a:lnTo>
                <a:lnTo>
                  <a:pt x="675" y="855"/>
                </a:lnTo>
                <a:lnTo>
                  <a:pt x="674" y="855"/>
                </a:lnTo>
                <a:lnTo>
                  <a:pt x="673" y="855"/>
                </a:lnTo>
                <a:lnTo>
                  <a:pt x="672" y="854"/>
                </a:lnTo>
                <a:lnTo>
                  <a:pt x="670" y="854"/>
                </a:lnTo>
                <a:lnTo>
                  <a:pt x="669" y="854"/>
                </a:lnTo>
                <a:lnTo>
                  <a:pt x="668" y="854"/>
                </a:lnTo>
                <a:lnTo>
                  <a:pt x="666" y="853"/>
                </a:lnTo>
                <a:lnTo>
                  <a:pt x="665" y="853"/>
                </a:lnTo>
                <a:lnTo>
                  <a:pt x="664" y="853"/>
                </a:lnTo>
                <a:lnTo>
                  <a:pt x="663" y="853"/>
                </a:lnTo>
                <a:lnTo>
                  <a:pt x="661" y="852"/>
                </a:lnTo>
                <a:lnTo>
                  <a:pt x="660" y="852"/>
                </a:lnTo>
                <a:lnTo>
                  <a:pt x="659" y="852"/>
                </a:lnTo>
                <a:lnTo>
                  <a:pt x="658" y="851"/>
                </a:lnTo>
                <a:lnTo>
                  <a:pt x="656" y="851"/>
                </a:lnTo>
                <a:lnTo>
                  <a:pt x="655" y="851"/>
                </a:lnTo>
                <a:lnTo>
                  <a:pt x="654" y="850"/>
                </a:lnTo>
                <a:lnTo>
                  <a:pt x="654" y="850"/>
                </a:lnTo>
                <a:lnTo>
                  <a:pt x="646" y="877"/>
                </a:lnTo>
                <a:close/>
                <a:moveTo>
                  <a:pt x="732" y="884"/>
                </a:moveTo>
                <a:lnTo>
                  <a:pt x="732" y="884"/>
                </a:lnTo>
                <a:lnTo>
                  <a:pt x="733" y="884"/>
                </a:lnTo>
                <a:lnTo>
                  <a:pt x="735" y="884"/>
                </a:lnTo>
                <a:lnTo>
                  <a:pt x="736" y="884"/>
                </a:lnTo>
                <a:lnTo>
                  <a:pt x="737" y="884"/>
                </a:lnTo>
                <a:lnTo>
                  <a:pt x="739" y="884"/>
                </a:lnTo>
                <a:lnTo>
                  <a:pt x="740" y="883"/>
                </a:lnTo>
                <a:lnTo>
                  <a:pt x="742" y="883"/>
                </a:lnTo>
                <a:lnTo>
                  <a:pt x="743" y="883"/>
                </a:lnTo>
                <a:lnTo>
                  <a:pt x="745" y="883"/>
                </a:lnTo>
                <a:lnTo>
                  <a:pt x="746" y="882"/>
                </a:lnTo>
                <a:lnTo>
                  <a:pt x="748" y="882"/>
                </a:lnTo>
                <a:lnTo>
                  <a:pt x="749" y="882"/>
                </a:lnTo>
                <a:lnTo>
                  <a:pt x="751" y="882"/>
                </a:lnTo>
                <a:lnTo>
                  <a:pt x="752" y="882"/>
                </a:lnTo>
                <a:lnTo>
                  <a:pt x="754" y="881"/>
                </a:lnTo>
                <a:lnTo>
                  <a:pt x="755" y="881"/>
                </a:lnTo>
                <a:lnTo>
                  <a:pt x="757" y="881"/>
                </a:lnTo>
                <a:lnTo>
                  <a:pt x="758" y="880"/>
                </a:lnTo>
                <a:lnTo>
                  <a:pt x="760" y="880"/>
                </a:lnTo>
                <a:lnTo>
                  <a:pt x="761" y="880"/>
                </a:lnTo>
                <a:lnTo>
                  <a:pt x="761" y="880"/>
                </a:lnTo>
                <a:lnTo>
                  <a:pt x="755" y="853"/>
                </a:lnTo>
                <a:lnTo>
                  <a:pt x="755" y="853"/>
                </a:lnTo>
                <a:lnTo>
                  <a:pt x="754" y="853"/>
                </a:lnTo>
                <a:lnTo>
                  <a:pt x="753" y="854"/>
                </a:lnTo>
                <a:lnTo>
                  <a:pt x="751" y="854"/>
                </a:lnTo>
                <a:lnTo>
                  <a:pt x="750" y="854"/>
                </a:lnTo>
                <a:lnTo>
                  <a:pt x="749" y="854"/>
                </a:lnTo>
                <a:lnTo>
                  <a:pt x="747" y="855"/>
                </a:lnTo>
                <a:lnTo>
                  <a:pt x="746" y="855"/>
                </a:lnTo>
                <a:lnTo>
                  <a:pt x="745" y="855"/>
                </a:lnTo>
                <a:lnTo>
                  <a:pt x="744" y="855"/>
                </a:lnTo>
                <a:lnTo>
                  <a:pt x="742" y="855"/>
                </a:lnTo>
                <a:lnTo>
                  <a:pt x="741" y="856"/>
                </a:lnTo>
                <a:lnTo>
                  <a:pt x="740" y="856"/>
                </a:lnTo>
                <a:lnTo>
                  <a:pt x="738" y="856"/>
                </a:lnTo>
                <a:lnTo>
                  <a:pt x="737" y="856"/>
                </a:lnTo>
                <a:lnTo>
                  <a:pt x="736" y="856"/>
                </a:lnTo>
                <a:lnTo>
                  <a:pt x="734" y="857"/>
                </a:lnTo>
                <a:lnTo>
                  <a:pt x="733" y="857"/>
                </a:lnTo>
                <a:lnTo>
                  <a:pt x="732" y="857"/>
                </a:lnTo>
                <a:lnTo>
                  <a:pt x="730" y="857"/>
                </a:lnTo>
                <a:lnTo>
                  <a:pt x="730" y="857"/>
                </a:lnTo>
                <a:lnTo>
                  <a:pt x="732" y="884"/>
                </a:lnTo>
                <a:close/>
                <a:moveTo>
                  <a:pt x="816" y="861"/>
                </a:moveTo>
                <a:lnTo>
                  <a:pt x="816" y="861"/>
                </a:lnTo>
                <a:lnTo>
                  <a:pt x="816" y="861"/>
                </a:lnTo>
                <a:lnTo>
                  <a:pt x="817" y="860"/>
                </a:lnTo>
                <a:lnTo>
                  <a:pt x="818" y="859"/>
                </a:lnTo>
                <a:lnTo>
                  <a:pt x="820" y="859"/>
                </a:lnTo>
                <a:lnTo>
                  <a:pt x="821" y="858"/>
                </a:lnTo>
                <a:lnTo>
                  <a:pt x="822" y="857"/>
                </a:lnTo>
                <a:lnTo>
                  <a:pt x="824" y="857"/>
                </a:lnTo>
                <a:lnTo>
                  <a:pt x="825" y="856"/>
                </a:lnTo>
                <a:lnTo>
                  <a:pt x="826" y="855"/>
                </a:lnTo>
                <a:lnTo>
                  <a:pt x="827" y="854"/>
                </a:lnTo>
                <a:lnTo>
                  <a:pt x="829" y="854"/>
                </a:lnTo>
                <a:lnTo>
                  <a:pt x="830" y="853"/>
                </a:lnTo>
                <a:lnTo>
                  <a:pt x="831" y="852"/>
                </a:lnTo>
                <a:lnTo>
                  <a:pt x="832" y="852"/>
                </a:lnTo>
                <a:lnTo>
                  <a:pt x="834" y="851"/>
                </a:lnTo>
                <a:lnTo>
                  <a:pt x="835" y="850"/>
                </a:lnTo>
                <a:lnTo>
                  <a:pt x="836" y="849"/>
                </a:lnTo>
                <a:lnTo>
                  <a:pt x="837" y="849"/>
                </a:lnTo>
                <a:lnTo>
                  <a:pt x="838" y="848"/>
                </a:lnTo>
                <a:lnTo>
                  <a:pt x="840" y="847"/>
                </a:lnTo>
                <a:lnTo>
                  <a:pt x="841" y="846"/>
                </a:lnTo>
                <a:lnTo>
                  <a:pt x="826" y="823"/>
                </a:lnTo>
                <a:lnTo>
                  <a:pt x="825" y="824"/>
                </a:lnTo>
                <a:lnTo>
                  <a:pt x="824" y="825"/>
                </a:lnTo>
                <a:lnTo>
                  <a:pt x="823" y="825"/>
                </a:lnTo>
                <a:lnTo>
                  <a:pt x="821" y="826"/>
                </a:lnTo>
                <a:lnTo>
                  <a:pt x="820" y="827"/>
                </a:lnTo>
                <a:lnTo>
                  <a:pt x="819" y="827"/>
                </a:lnTo>
                <a:lnTo>
                  <a:pt x="818" y="828"/>
                </a:lnTo>
                <a:lnTo>
                  <a:pt x="817" y="829"/>
                </a:lnTo>
                <a:lnTo>
                  <a:pt x="816" y="829"/>
                </a:lnTo>
                <a:lnTo>
                  <a:pt x="815" y="830"/>
                </a:lnTo>
                <a:lnTo>
                  <a:pt x="814" y="831"/>
                </a:lnTo>
                <a:lnTo>
                  <a:pt x="813" y="831"/>
                </a:lnTo>
                <a:lnTo>
                  <a:pt x="812" y="832"/>
                </a:lnTo>
                <a:lnTo>
                  <a:pt x="810" y="833"/>
                </a:lnTo>
                <a:lnTo>
                  <a:pt x="809" y="833"/>
                </a:lnTo>
                <a:lnTo>
                  <a:pt x="808" y="834"/>
                </a:lnTo>
                <a:lnTo>
                  <a:pt x="807" y="834"/>
                </a:lnTo>
                <a:lnTo>
                  <a:pt x="806" y="835"/>
                </a:lnTo>
                <a:lnTo>
                  <a:pt x="805" y="835"/>
                </a:lnTo>
                <a:lnTo>
                  <a:pt x="804" y="836"/>
                </a:lnTo>
                <a:lnTo>
                  <a:pt x="804" y="836"/>
                </a:lnTo>
                <a:lnTo>
                  <a:pt x="816" y="861"/>
                </a:lnTo>
                <a:close/>
                <a:moveTo>
                  <a:pt x="885" y="809"/>
                </a:moveTo>
                <a:lnTo>
                  <a:pt x="885" y="809"/>
                </a:lnTo>
                <a:lnTo>
                  <a:pt x="885" y="808"/>
                </a:lnTo>
                <a:lnTo>
                  <a:pt x="886" y="807"/>
                </a:lnTo>
                <a:lnTo>
                  <a:pt x="887" y="806"/>
                </a:lnTo>
                <a:lnTo>
                  <a:pt x="888" y="805"/>
                </a:lnTo>
                <a:lnTo>
                  <a:pt x="889" y="804"/>
                </a:lnTo>
                <a:lnTo>
                  <a:pt x="890" y="803"/>
                </a:lnTo>
                <a:lnTo>
                  <a:pt x="891" y="802"/>
                </a:lnTo>
                <a:lnTo>
                  <a:pt x="892" y="801"/>
                </a:lnTo>
                <a:lnTo>
                  <a:pt x="893" y="800"/>
                </a:lnTo>
                <a:lnTo>
                  <a:pt x="894" y="799"/>
                </a:lnTo>
                <a:lnTo>
                  <a:pt x="895" y="798"/>
                </a:lnTo>
                <a:lnTo>
                  <a:pt x="895" y="796"/>
                </a:lnTo>
                <a:lnTo>
                  <a:pt x="896" y="795"/>
                </a:lnTo>
                <a:lnTo>
                  <a:pt x="897" y="794"/>
                </a:lnTo>
                <a:lnTo>
                  <a:pt x="898" y="793"/>
                </a:lnTo>
                <a:lnTo>
                  <a:pt x="899" y="792"/>
                </a:lnTo>
                <a:lnTo>
                  <a:pt x="900" y="791"/>
                </a:lnTo>
                <a:lnTo>
                  <a:pt x="901" y="790"/>
                </a:lnTo>
                <a:lnTo>
                  <a:pt x="902" y="789"/>
                </a:lnTo>
                <a:lnTo>
                  <a:pt x="902" y="787"/>
                </a:lnTo>
                <a:lnTo>
                  <a:pt x="903" y="786"/>
                </a:lnTo>
                <a:lnTo>
                  <a:pt x="881" y="770"/>
                </a:lnTo>
                <a:lnTo>
                  <a:pt x="880" y="771"/>
                </a:lnTo>
                <a:lnTo>
                  <a:pt x="880" y="772"/>
                </a:lnTo>
                <a:lnTo>
                  <a:pt x="879" y="773"/>
                </a:lnTo>
                <a:lnTo>
                  <a:pt x="878" y="774"/>
                </a:lnTo>
                <a:lnTo>
                  <a:pt x="877" y="775"/>
                </a:lnTo>
                <a:lnTo>
                  <a:pt x="877" y="776"/>
                </a:lnTo>
                <a:lnTo>
                  <a:pt x="876" y="777"/>
                </a:lnTo>
                <a:lnTo>
                  <a:pt x="875" y="778"/>
                </a:lnTo>
                <a:lnTo>
                  <a:pt x="874" y="779"/>
                </a:lnTo>
                <a:lnTo>
                  <a:pt x="873" y="780"/>
                </a:lnTo>
                <a:lnTo>
                  <a:pt x="873" y="781"/>
                </a:lnTo>
                <a:lnTo>
                  <a:pt x="872" y="782"/>
                </a:lnTo>
                <a:lnTo>
                  <a:pt x="871" y="783"/>
                </a:lnTo>
                <a:lnTo>
                  <a:pt x="870" y="784"/>
                </a:lnTo>
                <a:lnTo>
                  <a:pt x="869" y="785"/>
                </a:lnTo>
                <a:lnTo>
                  <a:pt x="869" y="786"/>
                </a:lnTo>
                <a:lnTo>
                  <a:pt x="868" y="787"/>
                </a:lnTo>
                <a:lnTo>
                  <a:pt x="867" y="788"/>
                </a:lnTo>
                <a:lnTo>
                  <a:pt x="866" y="789"/>
                </a:lnTo>
                <a:lnTo>
                  <a:pt x="865" y="790"/>
                </a:lnTo>
                <a:lnTo>
                  <a:pt x="865" y="790"/>
                </a:lnTo>
                <a:lnTo>
                  <a:pt x="885" y="809"/>
                </a:lnTo>
                <a:close/>
                <a:moveTo>
                  <a:pt x="931" y="736"/>
                </a:moveTo>
                <a:lnTo>
                  <a:pt x="931" y="736"/>
                </a:lnTo>
                <a:lnTo>
                  <a:pt x="932" y="735"/>
                </a:lnTo>
                <a:lnTo>
                  <a:pt x="932" y="733"/>
                </a:lnTo>
                <a:lnTo>
                  <a:pt x="933" y="732"/>
                </a:lnTo>
                <a:lnTo>
                  <a:pt x="933" y="731"/>
                </a:lnTo>
                <a:lnTo>
                  <a:pt x="934" y="729"/>
                </a:lnTo>
                <a:lnTo>
                  <a:pt x="934" y="728"/>
                </a:lnTo>
                <a:lnTo>
                  <a:pt x="935" y="726"/>
                </a:lnTo>
                <a:lnTo>
                  <a:pt x="935" y="725"/>
                </a:lnTo>
                <a:lnTo>
                  <a:pt x="936" y="724"/>
                </a:lnTo>
                <a:lnTo>
                  <a:pt x="936" y="722"/>
                </a:lnTo>
                <a:lnTo>
                  <a:pt x="936" y="721"/>
                </a:lnTo>
                <a:lnTo>
                  <a:pt x="937" y="720"/>
                </a:lnTo>
                <a:lnTo>
                  <a:pt x="937" y="718"/>
                </a:lnTo>
                <a:lnTo>
                  <a:pt x="938" y="717"/>
                </a:lnTo>
                <a:lnTo>
                  <a:pt x="938" y="715"/>
                </a:lnTo>
                <a:lnTo>
                  <a:pt x="939" y="714"/>
                </a:lnTo>
                <a:lnTo>
                  <a:pt x="939" y="712"/>
                </a:lnTo>
                <a:lnTo>
                  <a:pt x="939" y="711"/>
                </a:lnTo>
                <a:lnTo>
                  <a:pt x="940" y="710"/>
                </a:lnTo>
                <a:lnTo>
                  <a:pt x="940" y="708"/>
                </a:lnTo>
                <a:lnTo>
                  <a:pt x="940" y="708"/>
                </a:lnTo>
                <a:lnTo>
                  <a:pt x="914" y="701"/>
                </a:lnTo>
                <a:lnTo>
                  <a:pt x="914" y="701"/>
                </a:lnTo>
                <a:lnTo>
                  <a:pt x="913" y="703"/>
                </a:lnTo>
                <a:lnTo>
                  <a:pt x="913" y="704"/>
                </a:lnTo>
                <a:lnTo>
                  <a:pt x="913" y="705"/>
                </a:lnTo>
                <a:lnTo>
                  <a:pt x="912" y="706"/>
                </a:lnTo>
                <a:lnTo>
                  <a:pt x="912" y="708"/>
                </a:lnTo>
                <a:lnTo>
                  <a:pt x="912" y="709"/>
                </a:lnTo>
                <a:lnTo>
                  <a:pt x="911" y="710"/>
                </a:lnTo>
                <a:lnTo>
                  <a:pt x="911" y="711"/>
                </a:lnTo>
                <a:lnTo>
                  <a:pt x="910" y="712"/>
                </a:lnTo>
                <a:lnTo>
                  <a:pt x="910" y="714"/>
                </a:lnTo>
                <a:lnTo>
                  <a:pt x="910" y="715"/>
                </a:lnTo>
                <a:lnTo>
                  <a:pt x="909" y="716"/>
                </a:lnTo>
                <a:lnTo>
                  <a:pt x="909" y="717"/>
                </a:lnTo>
                <a:lnTo>
                  <a:pt x="908" y="719"/>
                </a:lnTo>
                <a:lnTo>
                  <a:pt x="908" y="720"/>
                </a:lnTo>
                <a:lnTo>
                  <a:pt x="908" y="721"/>
                </a:lnTo>
                <a:lnTo>
                  <a:pt x="907" y="722"/>
                </a:lnTo>
                <a:lnTo>
                  <a:pt x="907" y="723"/>
                </a:lnTo>
                <a:lnTo>
                  <a:pt x="906" y="725"/>
                </a:lnTo>
                <a:lnTo>
                  <a:pt x="906" y="726"/>
                </a:lnTo>
                <a:lnTo>
                  <a:pt x="931" y="736"/>
                </a:lnTo>
                <a:close/>
                <a:moveTo>
                  <a:pt x="948" y="651"/>
                </a:moveTo>
                <a:lnTo>
                  <a:pt x="948" y="651"/>
                </a:lnTo>
                <a:lnTo>
                  <a:pt x="948" y="651"/>
                </a:lnTo>
                <a:lnTo>
                  <a:pt x="948" y="649"/>
                </a:lnTo>
                <a:lnTo>
                  <a:pt x="948" y="647"/>
                </a:lnTo>
                <a:lnTo>
                  <a:pt x="948" y="646"/>
                </a:lnTo>
                <a:lnTo>
                  <a:pt x="948" y="644"/>
                </a:lnTo>
                <a:lnTo>
                  <a:pt x="948" y="643"/>
                </a:lnTo>
                <a:lnTo>
                  <a:pt x="948" y="641"/>
                </a:lnTo>
                <a:lnTo>
                  <a:pt x="948" y="640"/>
                </a:lnTo>
                <a:lnTo>
                  <a:pt x="948" y="638"/>
                </a:lnTo>
                <a:lnTo>
                  <a:pt x="948" y="637"/>
                </a:lnTo>
                <a:lnTo>
                  <a:pt x="948" y="635"/>
                </a:lnTo>
                <a:lnTo>
                  <a:pt x="948" y="634"/>
                </a:lnTo>
                <a:lnTo>
                  <a:pt x="948" y="632"/>
                </a:lnTo>
                <a:lnTo>
                  <a:pt x="947" y="631"/>
                </a:lnTo>
                <a:lnTo>
                  <a:pt x="947" y="629"/>
                </a:lnTo>
                <a:lnTo>
                  <a:pt x="947" y="628"/>
                </a:lnTo>
                <a:lnTo>
                  <a:pt x="947" y="626"/>
                </a:lnTo>
                <a:lnTo>
                  <a:pt x="947" y="625"/>
                </a:lnTo>
                <a:lnTo>
                  <a:pt x="947" y="623"/>
                </a:lnTo>
                <a:lnTo>
                  <a:pt x="947" y="622"/>
                </a:lnTo>
                <a:lnTo>
                  <a:pt x="919" y="625"/>
                </a:lnTo>
                <a:lnTo>
                  <a:pt x="920" y="626"/>
                </a:lnTo>
                <a:lnTo>
                  <a:pt x="920" y="627"/>
                </a:lnTo>
                <a:lnTo>
                  <a:pt x="920" y="629"/>
                </a:lnTo>
                <a:lnTo>
                  <a:pt x="920" y="630"/>
                </a:lnTo>
                <a:lnTo>
                  <a:pt x="920" y="631"/>
                </a:lnTo>
                <a:lnTo>
                  <a:pt x="920" y="633"/>
                </a:lnTo>
                <a:lnTo>
                  <a:pt x="920" y="634"/>
                </a:lnTo>
                <a:lnTo>
                  <a:pt x="920" y="635"/>
                </a:lnTo>
                <a:lnTo>
                  <a:pt x="920" y="637"/>
                </a:lnTo>
                <a:lnTo>
                  <a:pt x="920" y="638"/>
                </a:lnTo>
                <a:lnTo>
                  <a:pt x="921" y="639"/>
                </a:lnTo>
                <a:lnTo>
                  <a:pt x="921" y="641"/>
                </a:lnTo>
                <a:lnTo>
                  <a:pt x="921" y="642"/>
                </a:lnTo>
                <a:lnTo>
                  <a:pt x="921" y="643"/>
                </a:lnTo>
                <a:lnTo>
                  <a:pt x="921" y="645"/>
                </a:lnTo>
                <a:lnTo>
                  <a:pt x="921" y="646"/>
                </a:lnTo>
                <a:lnTo>
                  <a:pt x="921" y="647"/>
                </a:lnTo>
                <a:lnTo>
                  <a:pt x="921" y="649"/>
                </a:lnTo>
                <a:lnTo>
                  <a:pt x="921" y="650"/>
                </a:lnTo>
                <a:lnTo>
                  <a:pt x="921" y="650"/>
                </a:lnTo>
                <a:lnTo>
                  <a:pt x="948" y="651"/>
                </a:lnTo>
                <a:close/>
                <a:moveTo>
                  <a:pt x="934" y="565"/>
                </a:moveTo>
                <a:lnTo>
                  <a:pt x="934" y="565"/>
                </a:lnTo>
                <a:lnTo>
                  <a:pt x="933" y="564"/>
                </a:lnTo>
                <a:lnTo>
                  <a:pt x="933" y="563"/>
                </a:lnTo>
                <a:lnTo>
                  <a:pt x="932" y="562"/>
                </a:lnTo>
                <a:lnTo>
                  <a:pt x="932" y="560"/>
                </a:lnTo>
                <a:lnTo>
                  <a:pt x="931" y="559"/>
                </a:lnTo>
                <a:lnTo>
                  <a:pt x="930" y="558"/>
                </a:lnTo>
                <a:lnTo>
                  <a:pt x="930" y="556"/>
                </a:lnTo>
                <a:lnTo>
                  <a:pt x="929" y="555"/>
                </a:lnTo>
                <a:lnTo>
                  <a:pt x="929" y="554"/>
                </a:lnTo>
                <a:lnTo>
                  <a:pt x="928" y="552"/>
                </a:lnTo>
                <a:lnTo>
                  <a:pt x="928" y="551"/>
                </a:lnTo>
                <a:lnTo>
                  <a:pt x="927" y="550"/>
                </a:lnTo>
                <a:lnTo>
                  <a:pt x="926" y="548"/>
                </a:lnTo>
                <a:lnTo>
                  <a:pt x="926" y="547"/>
                </a:lnTo>
                <a:lnTo>
                  <a:pt x="925" y="546"/>
                </a:lnTo>
                <a:lnTo>
                  <a:pt x="925" y="544"/>
                </a:lnTo>
                <a:lnTo>
                  <a:pt x="924" y="543"/>
                </a:lnTo>
                <a:lnTo>
                  <a:pt x="923" y="542"/>
                </a:lnTo>
                <a:lnTo>
                  <a:pt x="923" y="540"/>
                </a:lnTo>
                <a:lnTo>
                  <a:pt x="922" y="539"/>
                </a:lnTo>
                <a:lnTo>
                  <a:pt x="922" y="539"/>
                </a:lnTo>
                <a:lnTo>
                  <a:pt x="898" y="551"/>
                </a:lnTo>
                <a:lnTo>
                  <a:pt x="898" y="552"/>
                </a:lnTo>
                <a:lnTo>
                  <a:pt x="898" y="553"/>
                </a:lnTo>
                <a:lnTo>
                  <a:pt x="899" y="554"/>
                </a:lnTo>
                <a:lnTo>
                  <a:pt x="899" y="555"/>
                </a:lnTo>
                <a:lnTo>
                  <a:pt x="900" y="556"/>
                </a:lnTo>
                <a:lnTo>
                  <a:pt x="901" y="557"/>
                </a:lnTo>
                <a:lnTo>
                  <a:pt x="901" y="558"/>
                </a:lnTo>
                <a:lnTo>
                  <a:pt x="902" y="560"/>
                </a:lnTo>
                <a:lnTo>
                  <a:pt x="902" y="561"/>
                </a:lnTo>
                <a:lnTo>
                  <a:pt x="903" y="562"/>
                </a:lnTo>
                <a:lnTo>
                  <a:pt x="903" y="563"/>
                </a:lnTo>
                <a:lnTo>
                  <a:pt x="904" y="564"/>
                </a:lnTo>
                <a:lnTo>
                  <a:pt x="904" y="565"/>
                </a:lnTo>
                <a:lnTo>
                  <a:pt x="905" y="567"/>
                </a:lnTo>
                <a:lnTo>
                  <a:pt x="905" y="568"/>
                </a:lnTo>
                <a:lnTo>
                  <a:pt x="906" y="569"/>
                </a:lnTo>
                <a:lnTo>
                  <a:pt x="906" y="570"/>
                </a:lnTo>
                <a:lnTo>
                  <a:pt x="907" y="571"/>
                </a:lnTo>
                <a:lnTo>
                  <a:pt x="907" y="573"/>
                </a:lnTo>
                <a:lnTo>
                  <a:pt x="908" y="574"/>
                </a:lnTo>
                <a:lnTo>
                  <a:pt x="908" y="575"/>
                </a:lnTo>
                <a:lnTo>
                  <a:pt x="934" y="565"/>
                </a:lnTo>
                <a:close/>
                <a:moveTo>
                  <a:pt x="889" y="491"/>
                </a:moveTo>
                <a:lnTo>
                  <a:pt x="889" y="491"/>
                </a:lnTo>
                <a:lnTo>
                  <a:pt x="889" y="491"/>
                </a:lnTo>
                <a:lnTo>
                  <a:pt x="888" y="490"/>
                </a:lnTo>
                <a:lnTo>
                  <a:pt x="887" y="489"/>
                </a:lnTo>
                <a:lnTo>
                  <a:pt x="886" y="488"/>
                </a:lnTo>
                <a:lnTo>
                  <a:pt x="885" y="486"/>
                </a:lnTo>
                <a:lnTo>
                  <a:pt x="884" y="485"/>
                </a:lnTo>
                <a:lnTo>
                  <a:pt x="883" y="484"/>
                </a:lnTo>
                <a:lnTo>
                  <a:pt x="882" y="483"/>
                </a:lnTo>
                <a:lnTo>
                  <a:pt x="881" y="482"/>
                </a:lnTo>
                <a:lnTo>
                  <a:pt x="880" y="481"/>
                </a:lnTo>
                <a:lnTo>
                  <a:pt x="879" y="480"/>
                </a:lnTo>
                <a:lnTo>
                  <a:pt x="878" y="479"/>
                </a:lnTo>
                <a:lnTo>
                  <a:pt x="877" y="478"/>
                </a:lnTo>
                <a:lnTo>
                  <a:pt x="876" y="477"/>
                </a:lnTo>
                <a:lnTo>
                  <a:pt x="875" y="476"/>
                </a:lnTo>
                <a:lnTo>
                  <a:pt x="874" y="475"/>
                </a:lnTo>
                <a:lnTo>
                  <a:pt x="873" y="474"/>
                </a:lnTo>
                <a:lnTo>
                  <a:pt x="872" y="473"/>
                </a:lnTo>
                <a:lnTo>
                  <a:pt x="871" y="472"/>
                </a:lnTo>
                <a:lnTo>
                  <a:pt x="870" y="471"/>
                </a:lnTo>
                <a:lnTo>
                  <a:pt x="869" y="470"/>
                </a:lnTo>
                <a:lnTo>
                  <a:pt x="851" y="491"/>
                </a:lnTo>
                <a:lnTo>
                  <a:pt x="852" y="492"/>
                </a:lnTo>
                <a:lnTo>
                  <a:pt x="853" y="492"/>
                </a:lnTo>
                <a:lnTo>
                  <a:pt x="854" y="493"/>
                </a:lnTo>
                <a:lnTo>
                  <a:pt x="854" y="494"/>
                </a:lnTo>
                <a:lnTo>
                  <a:pt x="855" y="495"/>
                </a:lnTo>
                <a:lnTo>
                  <a:pt x="856" y="496"/>
                </a:lnTo>
                <a:lnTo>
                  <a:pt x="857" y="497"/>
                </a:lnTo>
                <a:lnTo>
                  <a:pt x="858" y="498"/>
                </a:lnTo>
                <a:lnTo>
                  <a:pt x="859" y="498"/>
                </a:lnTo>
                <a:lnTo>
                  <a:pt x="860" y="499"/>
                </a:lnTo>
                <a:lnTo>
                  <a:pt x="861" y="500"/>
                </a:lnTo>
                <a:lnTo>
                  <a:pt x="862" y="501"/>
                </a:lnTo>
                <a:lnTo>
                  <a:pt x="863" y="502"/>
                </a:lnTo>
                <a:lnTo>
                  <a:pt x="863" y="503"/>
                </a:lnTo>
                <a:lnTo>
                  <a:pt x="864" y="504"/>
                </a:lnTo>
                <a:lnTo>
                  <a:pt x="865" y="505"/>
                </a:lnTo>
                <a:lnTo>
                  <a:pt x="866" y="506"/>
                </a:lnTo>
                <a:lnTo>
                  <a:pt x="867" y="507"/>
                </a:lnTo>
                <a:lnTo>
                  <a:pt x="868" y="508"/>
                </a:lnTo>
                <a:lnTo>
                  <a:pt x="869" y="509"/>
                </a:lnTo>
                <a:lnTo>
                  <a:pt x="869" y="509"/>
                </a:lnTo>
                <a:lnTo>
                  <a:pt x="889" y="491"/>
                </a:lnTo>
                <a:close/>
                <a:moveTo>
                  <a:pt x="822" y="437"/>
                </a:moveTo>
                <a:lnTo>
                  <a:pt x="822" y="437"/>
                </a:lnTo>
                <a:lnTo>
                  <a:pt x="821" y="437"/>
                </a:lnTo>
                <a:lnTo>
                  <a:pt x="820" y="436"/>
                </a:lnTo>
                <a:lnTo>
                  <a:pt x="818" y="436"/>
                </a:lnTo>
                <a:lnTo>
                  <a:pt x="817" y="435"/>
                </a:lnTo>
                <a:lnTo>
                  <a:pt x="816" y="434"/>
                </a:lnTo>
                <a:lnTo>
                  <a:pt x="815" y="434"/>
                </a:lnTo>
                <a:lnTo>
                  <a:pt x="813" y="433"/>
                </a:lnTo>
                <a:lnTo>
                  <a:pt x="812" y="432"/>
                </a:lnTo>
                <a:lnTo>
                  <a:pt x="811" y="432"/>
                </a:lnTo>
                <a:lnTo>
                  <a:pt x="809" y="431"/>
                </a:lnTo>
                <a:lnTo>
                  <a:pt x="808" y="431"/>
                </a:lnTo>
                <a:lnTo>
                  <a:pt x="807" y="430"/>
                </a:lnTo>
                <a:lnTo>
                  <a:pt x="805" y="429"/>
                </a:lnTo>
                <a:lnTo>
                  <a:pt x="804" y="429"/>
                </a:lnTo>
                <a:lnTo>
                  <a:pt x="803" y="428"/>
                </a:lnTo>
                <a:lnTo>
                  <a:pt x="801" y="428"/>
                </a:lnTo>
                <a:lnTo>
                  <a:pt x="800" y="427"/>
                </a:lnTo>
                <a:lnTo>
                  <a:pt x="799" y="427"/>
                </a:lnTo>
                <a:lnTo>
                  <a:pt x="797" y="426"/>
                </a:lnTo>
                <a:lnTo>
                  <a:pt x="796" y="426"/>
                </a:lnTo>
                <a:lnTo>
                  <a:pt x="795" y="425"/>
                </a:lnTo>
                <a:lnTo>
                  <a:pt x="786" y="451"/>
                </a:lnTo>
                <a:lnTo>
                  <a:pt x="786" y="451"/>
                </a:lnTo>
                <a:lnTo>
                  <a:pt x="787" y="452"/>
                </a:lnTo>
                <a:lnTo>
                  <a:pt x="789" y="452"/>
                </a:lnTo>
                <a:lnTo>
                  <a:pt x="790" y="452"/>
                </a:lnTo>
                <a:lnTo>
                  <a:pt x="791" y="453"/>
                </a:lnTo>
                <a:lnTo>
                  <a:pt x="792" y="453"/>
                </a:lnTo>
                <a:lnTo>
                  <a:pt x="793" y="454"/>
                </a:lnTo>
                <a:lnTo>
                  <a:pt x="794" y="454"/>
                </a:lnTo>
                <a:lnTo>
                  <a:pt x="796" y="455"/>
                </a:lnTo>
                <a:lnTo>
                  <a:pt x="797" y="456"/>
                </a:lnTo>
                <a:lnTo>
                  <a:pt x="798" y="456"/>
                </a:lnTo>
                <a:lnTo>
                  <a:pt x="799" y="457"/>
                </a:lnTo>
                <a:lnTo>
                  <a:pt x="800" y="457"/>
                </a:lnTo>
                <a:lnTo>
                  <a:pt x="801" y="458"/>
                </a:lnTo>
                <a:lnTo>
                  <a:pt x="803" y="458"/>
                </a:lnTo>
                <a:lnTo>
                  <a:pt x="804" y="459"/>
                </a:lnTo>
                <a:lnTo>
                  <a:pt x="805" y="459"/>
                </a:lnTo>
                <a:lnTo>
                  <a:pt x="806" y="460"/>
                </a:lnTo>
                <a:lnTo>
                  <a:pt x="807" y="460"/>
                </a:lnTo>
                <a:lnTo>
                  <a:pt x="808" y="461"/>
                </a:lnTo>
                <a:lnTo>
                  <a:pt x="809" y="461"/>
                </a:lnTo>
                <a:lnTo>
                  <a:pt x="822" y="437"/>
                </a:lnTo>
                <a:close/>
                <a:moveTo>
                  <a:pt x="710" y="358"/>
                </a:moveTo>
                <a:lnTo>
                  <a:pt x="710" y="358"/>
                </a:lnTo>
                <a:cubicBezTo>
                  <a:pt x="551" y="358"/>
                  <a:pt x="421" y="488"/>
                  <a:pt x="421" y="647"/>
                </a:cubicBezTo>
                <a:cubicBezTo>
                  <a:pt x="421" y="807"/>
                  <a:pt x="551" y="936"/>
                  <a:pt x="710" y="936"/>
                </a:cubicBezTo>
                <a:cubicBezTo>
                  <a:pt x="870" y="936"/>
                  <a:pt x="999" y="807"/>
                  <a:pt x="999" y="647"/>
                </a:cubicBezTo>
                <a:cubicBezTo>
                  <a:pt x="999" y="488"/>
                  <a:pt x="870" y="358"/>
                  <a:pt x="710" y="358"/>
                </a:cubicBezTo>
                <a:close/>
                <a:moveTo>
                  <a:pt x="46" y="238"/>
                </a:moveTo>
                <a:lnTo>
                  <a:pt x="46" y="238"/>
                </a:lnTo>
                <a:cubicBezTo>
                  <a:pt x="103" y="233"/>
                  <a:pt x="159" y="230"/>
                  <a:pt x="215" y="228"/>
                </a:cubicBezTo>
                <a:cubicBezTo>
                  <a:pt x="177" y="226"/>
                  <a:pt x="139" y="223"/>
                  <a:pt x="101" y="219"/>
                </a:cubicBezTo>
                <a:cubicBezTo>
                  <a:pt x="76" y="216"/>
                  <a:pt x="55" y="198"/>
                  <a:pt x="55" y="173"/>
                </a:cubicBezTo>
                <a:cubicBezTo>
                  <a:pt x="55" y="135"/>
                  <a:pt x="55" y="98"/>
                  <a:pt x="55" y="61"/>
                </a:cubicBezTo>
                <a:cubicBezTo>
                  <a:pt x="55" y="35"/>
                  <a:pt x="76" y="17"/>
                  <a:pt x="101" y="14"/>
                </a:cubicBezTo>
                <a:cubicBezTo>
                  <a:pt x="253" y="0"/>
                  <a:pt x="404" y="1"/>
                  <a:pt x="556" y="14"/>
                </a:cubicBezTo>
                <a:cubicBezTo>
                  <a:pt x="582" y="17"/>
                  <a:pt x="603" y="35"/>
                  <a:pt x="603" y="61"/>
                </a:cubicBezTo>
                <a:cubicBezTo>
                  <a:pt x="603" y="98"/>
                  <a:pt x="603" y="135"/>
                  <a:pt x="603" y="173"/>
                </a:cubicBezTo>
                <a:cubicBezTo>
                  <a:pt x="603" y="198"/>
                  <a:pt x="582" y="216"/>
                  <a:pt x="556" y="219"/>
                </a:cubicBezTo>
                <a:cubicBezTo>
                  <a:pt x="501" y="225"/>
                  <a:pt x="446" y="229"/>
                  <a:pt x="392" y="231"/>
                </a:cubicBezTo>
                <a:cubicBezTo>
                  <a:pt x="428" y="232"/>
                  <a:pt x="465" y="235"/>
                  <a:pt x="502" y="238"/>
                </a:cubicBezTo>
                <a:cubicBezTo>
                  <a:pt x="527" y="240"/>
                  <a:pt x="548" y="259"/>
                  <a:pt x="548" y="285"/>
                </a:cubicBezTo>
                <a:lnTo>
                  <a:pt x="548" y="339"/>
                </a:lnTo>
                <a:cubicBezTo>
                  <a:pt x="517" y="355"/>
                  <a:pt x="488" y="376"/>
                  <a:pt x="464" y="401"/>
                </a:cubicBezTo>
                <a:cubicBezTo>
                  <a:pt x="449" y="416"/>
                  <a:pt x="435" y="432"/>
                  <a:pt x="423" y="450"/>
                </a:cubicBezTo>
                <a:cubicBezTo>
                  <a:pt x="297" y="459"/>
                  <a:pt x="172" y="456"/>
                  <a:pt x="46" y="443"/>
                </a:cubicBezTo>
                <a:cubicBezTo>
                  <a:pt x="21" y="440"/>
                  <a:pt x="0" y="422"/>
                  <a:pt x="0" y="396"/>
                </a:cubicBezTo>
                <a:cubicBezTo>
                  <a:pt x="0" y="359"/>
                  <a:pt x="0" y="322"/>
                  <a:pt x="0" y="285"/>
                </a:cubicBezTo>
                <a:cubicBezTo>
                  <a:pt x="0" y="259"/>
                  <a:pt x="21" y="241"/>
                  <a:pt x="46" y="2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25" name="TextBox 60"/>
          <p:cNvSpPr txBox="1"/>
          <p:nvPr/>
        </p:nvSpPr>
        <p:spPr>
          <a:xfrm>
            <a:off x="3614766" y="2390690"/>
            <a:ext cx="546945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zh-CN" altLang="en-US" sz="2399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6" name="TextBox 61"/>
          <p:cNvSpPr txBox="1"/>
          <p:nvPr/>
        </p:nvSpPr>
        <p:spPr>
          <a:xfrm>
            <a:off x="2878075" y="3877715"/>
            <a:ext cx="546945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zh-CN" altLang="en-US" sz="2399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TextBox 62"/>
          <p:cNvSpPr txBox="1"/>
          <p:nvPr/>
        </p:nvSpPr>
        <p:spPr>
          <a:xfrm>
            <a:off x="3628409" y="5419310"/>
            <a:ext cx="546945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zh-CN" altLang="en-US" sz="2399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8" name="TextBox 63"/>
          <p:cNvSpPr txBox="1"/>
          <p:nvPr/>
        </p:nvSpPr>
        <p:spPr>
          <a:xfrm>
            <a:off x="8048556" y="2390690"/>
            <a:ext cx="546945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solidFill>
                  <a:srgbClr val="FFFFFF"/>
                </a:solidFill>
                <a:cs typeface="+mn-ea"/>
                <a:sym typeface="+mn-lt"/>
              </a:rPr>
              <a:t>04</a:t>
            </a:r>
            <a:endParaRPr lang="zh-CN" altLang="en-US" sz="2399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9" name="TextBox 64"/>
          <p:cNvSpPr txBox="1"/>
          <p:nvPr/>
        </p:nvSpPr>
        <p:spPr>
          <a:xfrm>
            <a:off x="8839102" y="3900259"/>
            <a:ext cx="546945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solidFill>
                  <a:srgbClr val="FFFFFF"/>
                </a:solidFill>
                <a:cs typeface="+mn-ea"/>
                <a:sym typeface="+mn-lt"/>
              </a:rPr>
              <a:t>05</a:t>
            </a:r>
            <a:endParaRPr lang="zh-CN" altLang="en-US" sz="2399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" name="TextBox 65"/>
          <p:cNvSpPr txBox="1"/>
          <p:nvPr/>
        </p:nvSpPr>
        <p:spPr>
          <a:xfrm>
            <a:off x="8048557" y="5419310"/>
            <a:ext cx="546945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dirty="0">
                <a:solidFill>
                  <a:srgbClr val="FFFFFF"/>
                </a:solidFill>
                <a:cs typeface="+mn-ea"/>
                <a:sym typeface="+mn-lt"/>
              </a:rPr>
              <a:t>06</a:t>
            </a:r>
            <a:endParaRPr lang="zh-CN" altLang="en-US" sz="2399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1" name="TextBox 66"/>
          <p:cNvSpPr txBox="1"/>
          <p:nvPr/>
        </p:nvSpPr>
        <p:spPr>
          <a:xfrm>
            <a:off x="5144599" y="4259700"/>
            <a:ext cx="1849023" cy="58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199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商机分析</a:t>
            </a:r>
          </a:p>
        </p:txBody>
      </p:sp>
      <p:sp>
        <p:nvSpPr>
          <p:cNvPr id="32" name="矩形 31"/>
          <p:cNvSpPr/>
          <p:nvPr/>
        </p:nvSpPr>
        <p:spPr>
          <a:xfrm>
            <a:off x="519162" y="1973822"/>
            <a:ext cx="3109246" cy="101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999" dirty="0">
                <a:solidFill>
                  <a:srgbClr val="1F3240"/>
                </a:solidFill>
                <a:cs typeface="+mn-ea"/>
                <a:sym typeface="+mn-lt"/>
              </a:rPr>
              <a:t>关注商家微公众信号，免费领取饮料一杯，可设置收费服务。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71349" y="3640608"/>
            <a:ext cx="2272712" cy="101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999" dirty="0">
                <a:solidFill>
                  <a:srgbClr val="1F3240"/>
                </a:solidFill>
                <a:cs typeface="+mn-ea"/>
                <a:sym typeface="+mn-lt"/>
              </a:rPr>
              <a:t>商家可以投放平面，视频广告展示赚取广告费。</a:t>
            </a:r>
          </a:p>
        </p:txBody>
      </p:sp>
      <p:sp>
        <p:nvSpPr>
          <p:cNvPr id="34" name="矩形 33"/>
          <p:cNvSpPr/>
          <p:nvPr/>
        </p:nvSpPr>
        <p:spPr>
          <a:xfrm>
            <a:off x="514399" y="5291341"/>
            <a:ext cx="3025937" cy="70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999" dirty="0">
                <a:solidFill>
                  <a:srgbClr val="1F3240"/>
                </a:solidFill>
                <a:cs typeface="+mn-ea"/>
                <a:sym typeface="+mn-lt"/>
              </a:rPr>
              <a:t>支持绑定多个二维码，多商家合作吸粉营销两不误。</a:t>
            </a:r>
          </a:p>
        </p:txBody>
      </p:sp>
      <p:sp>
        <p:nvSpPr>
          <p:cNvPr id="35" name="矩形 34"/>
          <p:cNvSpPr/>
          <p:nvPr/>
        </p:nvSpPr>
        <p:spPr>
          <a:xfrm>
            <a:off x="8755461" y="2127650"/>
            <a:ext cx="2770145" cy="70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999" dirty="0">
                <a:solidFill>
                  <a:srgbClr val="1F3240"/>
                </a:solidFill>
                <a:cs typeface="+mn-ea"/>
                <a:sym typeface="+mn-lt"/>
              </a:rPr>
              <a:t>机器本身自带免费</a:t>
            </a:r>
            <a:r>
              <a:rPr lang="en-US" altLang="zh-CN" sz="1999" dirty="0" err="1">
                <a:solidFill>
                  <a:srgbClr val="1F3240"/>
                </a:solidFill>
                <a:cs typeface="+mn-ea"/>
                <a:sym typeface="+mn-lt"/>
              </a:rPr>
              <a:t>wifi</a:t>
            </a:r>
            <a:r>
              <a:rPr lang="zh-CN" altLang="en-US" sz="1999" dirty="0">
                <a:solidFill>
                  <a:srgbClr val="1F3240"/>
                </a:solidFill>
                <a:cs typeface="+mn-ea"/>
                <a:sym typeface="+mn-lt"/>
              </a:rPr>
              <a:t>。（可选）</a:t>
            </a:r>
          </a:p>
        </p:txBody>
      </p:sp>
      <p:sp>
        <p:nvSpPr>
          <p:cNvPr id="36" name="矩形 35"/>
          <p:cNvSpPr/>
          <p:nvPr/>
        </p:nvSpPr>
        <p:spPr>
          <a:xfrm>
            <a:off x="9400026" y="3422340"/>
            <a:ext cx="2051357" cy="1322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999" dirty="0">
                <a:solidFill>
                  <a:srgbClr val="1F3240"/>
                </a:solidFill>
                <a:cs typeface="+mn-ea"/>
                <a:sym typeface="+mn-lt"/>
              </a:rPr>
              <a:t>商家可通过</a:t>
            </a:r>
            <a:r>
              <a:rPr lang="en-US" altLang="zh-CN" sz="1999" dirty="0" err="1">
                <a:solidFill>
                  <a:srgbClr val="1F3240"/>
                </a:solidFill>
                <a:cs typeface="+mn-ea"/>
                <a:sym typeface="+mn-lt"/>
              </a:rPr>
              <a:t>ibeacon</a:t>
            </a:r>
            <a:r>
              <a:rPr lang="en-US" altLang="zh-CN" sz="1999" dirty="0">
                <a:solidFill>
                  <a:srgbClr val="1F3240"/>
                </a:solidFill>
                <a:cs typeface="+mn-ea"/>
                <a:sym typeface="+mn-lt"/>
              </a:rPr>
              <a:t>(</a:t>
            </a:r>
            <a:r>
              <a:rPr lang="zh-CN" altLang="en-US" sz="1999" dirty="0">
                <a:solidFill>
                  <a:srgbClr val="1F3240"/>
                </a:solidFill>
                <a:cs typeface="+mn-ea"/>
                <a:sym typeface="+mn-lt"/>
              </a:rPr>
              <a:t>蓝牙）向顾客推送优惠劵等。</a:t>
            </a:r>
          </a:p>
        </p:txBody>
      </p:sp>
      <p:sp>
        <p:nvSpPr>
          <p:cNvPr id="37" name="矩形 36"/>
          <p:cNvSpPr/>
          <p:nvPr/>
        </p:nvSpPr>
        <p:spPr>
          <a:xfrm>
            <a:off x="8755461" y="5291341"/>
            <a:ext cx="2695921" cy="70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999" dirty="0">
                <a:solidFill>
                  <a:srgbClr val="1F3240"/>
                </a:solidFill>
                <a:cs typeface="+mn-ea"/>
                <a:sym typeface="+mn-lt"/>
              </a:rPr>
              <a:t>微信通过摇一摇，扫码玩小游戏等互动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34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2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2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2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2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20"/>
                            </p:stCondLst>
                            <p:childTnLst>
                              <p:par>
                                <p:cTn id="5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42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920"/>
                            </p:stCondLst>
                            <p:childTnLst>
                              <p:par>
                                <p:cTn id="6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32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820"/>
                            </p:stCondLst>
                            <p:childTnLst>
                              <p:par>
                                <p:cTn id="7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20"/>
                            </p:stCondLst>
                            <p:childTnLst>
                              <p:par>
                                <p:cTn id="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720"/>
                            </p:stCondLst>
                            <p:childTnLst>
                              <p:par>
                                <p:cTn id="8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72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22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72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12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62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120"/>
                            </p:stCondLst>
                            <p:childTnLst>
                              <p:par>
                                <p:cTn id="1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52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020"/>
                            </p:stCondLst>
                            <p:childTnLst>
                              <p:par>
                                <p:cTn id="1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2520"/>
                            </p:stCondLst>
                            <p:childTnLst>
                              <p:par>
                                <p:cTn id="1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292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058026" y="302895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37415" y="2688608"/>
            <a:ext cx="63658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感谢在座各位聆听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633202" y="4119623"/>
            <a:ext cx="4156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cs typeface="+mn-ea"/>
                <a:sym typeface="+mn-lt"/>
              </a:rPr>
              <a:t>单位部门：市场部    汇报人：</a:t>
            </a:r>
            <a:r>
              <a:rPr lang="en-US" altLang="zh-CN" sz="2000" b="1" dirty="0">
                <a:solidFill>
                  <a:srgbClr val="FFFFFF"/>
                </a:solidFill>
                <a:cs typeface="+mn-ea"/>
                <a:sym typeface="+mn-lt"/>
              </a:rPr>
              <a:t>×××</a:t>
            </a:r>
          </a:p>
          <a:p>
            <a:endParaRPr lang="en-US" altLang="zh-CN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6920848" y="1074168"/>
            <a:ext cx="0" cy="576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9"/>
          <p:cNvSpPr>
            <a:spLocks noEditPoints="1"/>
          </p:cNvSpPr>
          <p:nvPr/>
        </p:nvSpPr>
        <p:spPr>
          <a:xfrm>
            <a:off x="1790730" y="476476"/>
            <a:ext cx="1721198" cy="1726344"/>
          </a:xfrm>
          <a:custGeom>
            <a:avLst/>
            <a:gdLst/>
            <a:ahLst/>
            <a:cxnLst>
              <a:cxn ang="0">
                <a:pos x="630224561" y="544596101"/>
              </a:cxn>
              <a:cxn ang="0">
                <a:pos x="648231565" y="424223649"/>
              </a:cxn>
              <a:cxn ang="0">
                <a:pos x="574462829" y="617637497"/>
              </a:cxn>
              <a:cxn ang="0">
                <a:pos x="991514704" y="671979770"/>
              </a:cxn>
              <a:cxn ang="0">
                <a:pos x="574462829" y="617637497"/>
              </a:cxn>
              <a:cxn ang="0">
                <a:pos x="991514704" y="733918800"/>
              </a:cxn>
              <a:cxn ang="0">
                <a:pos x="574462829" y="788261836"/>
              </a:cxn>
              <a:cxn ang="0">
                <a:pos x="574462829" y="858965651"/>
              </a:cxn>
              <a:cxn ang="0">
                <a:pos x="711543785" y="913308687"/>
              </a:cxn>
              <a:cxn ang="0">
                <a:pos x="574462829" y="858965651"/>
              </a:cxn>
              <a:cxn ang="0">
                <a:pos x="991514704" y="497265045"/>
              </a:cxn>
              <a:cxn ang="0">
                <a:pos x="756850526" y="552192095"/>
              </a:cxn>
              <a:cxn ang="0">
                <a:pos x="1089097926" y="1197877512"/>
              </a:cxn>
              <a:cxn ang="0">
                <a:pos x="926459477" y="1103800176"/>
              </a:cxn>
              <a:cxn ang="0">
                <a:pos x="1089097926" y="1197877512"/>
              </a:cxn>
              <a:cxn ang="0">
                <a:pos x="1199459894" y="1037770761"/>
              </a:cxn>
              <a:cxn ang="0">
                <a:pos x="1028689446" y="1121330509"/>
              </a:cxn>
              <a:cxn ang="0">
                <a:pos x="1008359450" y="927332648"/>
              </a:cxn>
              <a:cxn ang="0">
                <a:pos x="1227341141" y="766641883"/>
              </a:cxn>
              <a:cxn ang="0">
                <a:pos x="1290073375" y="657371796"/>
              </a:cxn>
              <a:cxn ang="0">
                <a:pos x="1391141086" y="760213916"/>
              </a:cxn>
              <a:cxn ang="0">
                <a:pos x="1272647882" y="1048873126"/>
              </a:cxn>
              <a:cxn ang="0">
                <a:pos x="1341188360" y="828580913"/>
              </a:cxn>
              <a:cxn ang="0">
                <a:pos x="1315050119" y="766641883"/>
              </a:cxn>
              <a:cxn ang="0">
                <a:pos x="1183777407" y="689510102"/>
              </a:cxn>
              <a:cxn ang="0">
                <a:pos x="612218319" y="309695151"/>
              </a:cxn>
              <a:cxn ang="0">
                <a:pos x="1164028158" y="451687556"/>
              </a:cxn>
              <a:cxn ang="0">
                <a:pos x="1057151442" y="757876335"/>
              </a:cxn>
              <a:cxn ang="0">
                <a:pos x="1022881202" y="416627656"/>
              </a:cxn>
              <a:cxn ang="0">
                <a:pos x="697022795" y="566800833"/>
              </a:cxn>
              <a:cxn ang="0">
                <a:pos x="496048107" y="593679962"/>
              </a:cxn>
              <a:cxn ang="0">
                <a:pos x="530318346" y="1152300024"/>
              </a:cxn>
              <a:cxn ang="0">
                <a:pos x="829457004" y="1259816542"/>
              </a:cxn>
              <a:cxn ang="0">
                <a:pos x="389171391" y="1117824137"/>
              </a:cxn>
              <a:cxn ang="0">
                <a:pos x="612218319" y="309695151"/>
              </a:cxn>
              <a:cxn ang="0">
                <a:pos x="1618835524" y="814556953"/>
              </a:cxn>
              <a:cxn ang="0">
                <a:pos x="0" y="814556953"/>
              </a:cxn>
              <a:cxn ang="0">
                <a:pos x="809127007" y="119787675"/>
              </a:cxn>
              <a:cxn ang="0">
                <a:pos x="809127007" y="1508741454"/>
              </a:cxn>
              <a:cxn ang="0">
                <a:pos x="809127007" y="119787675"/>
              </a:cxn>
            </a:cxnLst>
            <a:rect l="0" t="0" r="0" b="0"/>
            <a:pathLst>
              <a:path w="2787" h="2787">
                <a:moveTo>
                  <a:pt x="909" y="932"/>
                </a:moveTo>
                <a:lnTo>
                  <a:pt x="1085" y="932"/>
                </a:lnTo>
                <a:cubicBezTo>
                  <a:pt x="1102" y="932"/>
                  <a:pt x="1116" y="918"/>
                  <a:pt x="1116" y="901"/>
                </a:cubicBezTo>
                <a:lnTo>
                  <a:pt x="1116" y="726"/>
                </a:lnTo>
                <a:lnTo>
                  <a:pt x="909" y="932"/>
                </a:lnTo>
                <a:close/>
                <a:moveTo>
                  <a:pt x="989" y="1057"/>
                </a:moveTo>
                <a:lnTo>
                  <a:pt x="1707" y="1057"/>
                </a:lnTo>
                <a:lnTo>
                  <a:pt x="1707" y="1150"/>
                </a:lnTo>
                <a:lnTo>
                  <a:pt x="989" y="1150"/>
                </a:lnTo>
                <a:lnTo>
                  <a:pt x="989" y="1057"/>
                </a:lnTo>
                <a:close/>
                <a:moveTo>
                  <a:pt x="989" y="1256"/>
                </a:moveTo>
                <a:lnTo>
                  <a:pt x="1707" y="1256"/>
                </a:lnTo>
                <a:lnTo>
                  <a:pt x="1707" y="1349"/>
                </a:lnTo>
                <a:lnTo>
                  <a:pt x="989" y="1349"/>
                </a:lnTo>
                <a:lnTo>
                  <a:pt x="989" y="1256"/>
                </a:lnTo>
                <a:close/>
                <a:moveTo>
                  <a:pt x="989" y="1470"/>
                </a:moveTo>
                <a:lnTo>
                  <a:pt x="1225" y="1470"/>
                </a:lnTo>
                <a:lnTo>
                  <a:pt x="1225" y="1563"/>
                </a:lnTo>
                <a:lnTo>
                  <a:pt x="989" y="1563"/>
                </a:lnTo>
                <a:lnTo>
                  <a:pt x="989" y="1470"/>
                </a:lnTo>
                <a:close/>
                <a:moveTo>
                  <a:pt x="1303" y="851"/>
                </a:moveTo>
                <a:lnTo>
                  <a:pt x="1707" y="851"/>
                </a:lnTo>
                <a:lnTo>
                  <a:pt x="1707" y="945"/>
                </a:lnTo>
                <a:lnTo>
                  <a:pt x="1303" y="945"/>
                </a:lnTo>
                <a:lnTo>
                  <a:pt x="1303" y="851"/>
                </a:lnTo>
                <a:close/>
                <a:moveTo>
                  <a:pt x="1875" y="2050"/>
                </a:moveTo>
                <a:cubicBezTo>
                  <a:pt x="1715" y="2246"/>
                  <a:pt x="1551" y="2376"/>
                  <a:pt x="1514" y="2354"/>
                </a:cubicBezTo>
                <a:cubicBezTo>
                  <a:pt x="1476" y="2332"/>
                  <a:pt x="1507" y="2126"/>
                  <a:pt x="1595" y="1889"/>
                </a:cubicBezTo>
                <a:cubicBezTo>
                  <a:pt x="1640" y="1918"/>
                  <a:pt x="1685" y="1948"/>
                  <a:pt x="1733" y="1976"/>
                </a:cubicBezTo>
                <a:cubicBezTo>
                  <a:pt x="1780" y="2003"/>
                  <a:pt x="1827" y="2026"/>
                  <a:pt x="1875" y="2050"/>
                </a:cubicBezTo>
                <a:close/>
                <a:moveTo>
                  <a:pt x="2248" y="1379"/>
                </a:moveTo>
                <a:cubicBezTo>
                  <a:pt x="2216" y="1488"/>
                  <a:pt x="2153" y="1624"/>
                  <a:pt x="2065" y="1776"/>
                </a:cubicBezTo>
                <a:cubicBezTo>
                  <a:pt x="2021" y="1854"/>
                  <a:pt x="1970" y="1928"/>
                  <a:pt x="1918" y="1996"/>
                </a:cubicBezTo>
                <a:cubicBezTo>
                  <a:pt x="1869" y="1972"/>
                  <a:pt x="1821" y="1946"/>
                  <a:pt x="1771" y="1919"/>
                </a:cubicBezTo>
                <a:cubicBezTo>
                  <a:pt x="1719" y="1891"/>
                  <a:pt x="1670" y="1857"/>
                  <a:pt x="1621" y="1824"/>
                </a:cubicBezTo>
                <a:cubicBezTo>
                  <a:pt x="1653" y="1745"/>
                  <a:pt x="1691" y="1664"/>
                  <a:pt x="1736" y="1587"/>
                </a:cubicBezTo>
                <a:cubicBezTo>
                  <a:pt x="1823" y="1434"/>
                  <a:pt x="1909" y="1312"/>
                  <a:pt x="1987" y="1230"/>
                </a:cubicBezTo>
                <a:cubicBezTo>
                  <a:pt x="2028" y="1257"/>
                  <a:pt x="2069" y="1286"/>
                  <a:pt x="2113" y="1312"/>
                </a:cubicBezTo>
                <a:cubicBezTo>
                  <a:pt x="2157" y="1337"/>
                  <a:pt x="2202" y="1356"/>
                  <a:pt x="2248" y="1379"/>
                </a:cubicBezTo>
                <a:close/>
                <a:moveTo>
                  <a:pt x="2221" y="1125"/>
                </a:moveTo>
                <a:cubicBezTo>
                  <a:pt x="2246" y="1139"/>
                  <a:pt x="2261" y="1164"/>
                  <a:pt x="2268" y="1197"/>
                </a:cubicBezTo>
                <a:cubicBezTo>
                  <a:pt x="2315" y="1210"/>
                  <a:pt x="2362" y="1241"/>
                  <a:pt x="2395" y="1301"/>
                </a:cubicBezTo>
                <a:cubicBezTo>
                  <a:pt x="2417" y="1353"/>
                  <a:pt x="2409" y="1426"/>
                  <a:pt x="2378" y="1482"/>
                </a:cubicBezTo>
                <a:cubicBezTo>
                  <a:pt x="2325" y="1579"/>
                  <a:pt x="2254" y="1698"/>
                  <a:pt x="2191" y="1795"/>
                </a:cubicBezTo>
                <a:cubicBezTo>
                  <a:pt x="2150" y="1811"/>
                  <a:pt x="2158" y="1726"/>
                  <a:pt x="2173" y="1705"/>
                </a:cubicBezTo>
                <a:cubicBezTo>
                  <a:pt x="2224" y="1628"/>
                  <a:pt x="2267" y="1556"/>
                  <a:pt x="2309" y="1418"/>
                </a:cubicBezTo>
                <a:cubicBezTo>
                  <a:pt x="2318" y="1353"/>
                  <a:pt x="2287" y="1323"/>
                  <a:pt x="2268" y="1293"/>
                </a:cubicBezTo>
                <a:cubicBezTo>
                  <a:pt x="2267" y="1299"/>
                  <a:pt x="2266" y="1306"/>
                  <a:pt x="2264" y="1312"/>
                </a:cubicBezTo>
                <a:cubicBezTo>
                  <a:pt x="2226" y="1294"/>
                  <a:pt x="2188" y="1275"/>
                  <a:pt x="2150" y="1255"/>
                </a:cubicBezTo>
                <a:cubicBezTo>
                  <a:pt x="2111" y="1234"/>
                  <a:pt x="2074" y="1206"/>
                  <a:pt x="2038" y="1180"/>
                </a:cubicBezTo>
                <a:cubicBezTo>
                  <a:pt x="2109" y="1119"/>
                  <a:pt x="2172" y="1097"/>
                  <a:pt x="2221" y="1125"/>
                </a:cubicBezTo>
                <a:close/>
                <a:moveTo>
                  <a:pt x="1054" y="530"/>
                </a:moveTo>
                <a:lnTo>
                  <a:pt x="1761" y="530"/>
                </a:lnTo>
                <a:cubicBezTo>
                  <a:pt x="1895" y="530"/>
                  <a:pt x="2004" y="639"/>
                  <a:pt x="2004" y="773"/>
                </a:cubicBezTo>
                <a:lnTo>
                  <a:pt x="2004" y="1097"/>
                </a:lnTo>
                <a:cubicBezTo>
                  <a:pt x="1926" y="1158"/>
                  <a:pt x="1881" y="1215"/>
                  <a:pt x="1820" y="1297"/>
                </a:cubicBezTo>
                <a:lnTo>
                  <a:pt x="1820" y="773"/>
                </a:lnTo>
                <a:cubicBezTo>
                  <a:pt x="1820" y="740"/>
                  <a:pt x="1794" y="713"/>
                  <a:pt x="1761" y="713"/>
                </a:cubicBezTo>
                <a:lnTo>
                  <a:pt x="1200" y="713"/>
                </a:lnTo>
                <a:lnTo>
                  <a:pt x="1200" y="970"/>
                </a:lnTo>
                <a:cubicBezTo>
                  <a:pt x="1200" y="995"/>
                  <a:pt x="1179" y="1016"/>
                  <a:pt x="1154" y="1016"/>
                </a:cubicBezTo>
                <a:lnTo>
                  <a:pt x="854" y="1016"/>
                </a:lnTo>
                <a:lnTo>
                  <a:pt x="854" y="1913"/>
                </a:lnTo>
                <a:cubicBezTo>
                  <a:pt x="854" y="1946"/>
                  <a:pt x="881" y="1972"/>
                  <a:pt x="913" y="1972"/>
                </a:cubicBezTo>
                <a:lnTo>
                  <a:pt x="1476" y="1972"/>
                </a:lnTo>
                <a:cubicBezTo>
                  <a:pt x="1457" y="2033"/>
                  <a:pt x="1440" y="2095"/>
                  <a:pt x="1428" y="2156"/>
                </a:cubicBezTo>
                <a:lnTo>
                  <a:pt x="913" y="2156"/>
                </a:lnTo>
                <a:cubicBezTo>
                  <a:pt x="780" y="2156"/>
                  <a:pt x="670" y="2047"/>
                  <a:pt x="670" y="1913"/>
                </a:cubicBezTo>
                <a:lnTo>
                  <a:pt x="670" y="913"/>
                </a:lnTo>
                <a:lnTo>
                  <a:pt x="1054" y="530"/>
                </a:lnTo>
                <a:close/>
                <a:moveTo>
                  <a:pt x="1393" y="0"/>
                </a:moveTo>
                <a:cubicBezTo>
                  <a:pt x="2163" y="0"/>
                  <a:pt x="2787" y="624"/>
                  <a:pt x="2787" y="1394"/>
                </a:cubicBezTo>
                <a:cubicBezTo>
                  <a:pt x="2787" y="2163"/>
                  <a:pt x="2163" y="2787"/>
                  <a:pt x="1393" y="2787"/>
                </a:cubicBezTo>
                <a:cubicBezTo>
                  <a:pt x="624" y="2787"/>
                  <a:pt x="0" y="2163"/>
                  <a:pt x="0" y="1394"/>
                </a:cubicBezTo>
                <a:cubicBezTo>
                  <a:pt x="0" y="624"/>
                  <a:pt x="624" y="0"/>
                  <a:pt x="1393" y="0"/>
                </a:cubicBezTo>
                <a:close/>
                <a:moveTo>
                  <a:pt x="1393" y="205"/>
                </a:moveTo>
                <a:cubicBezTo>
                  <a:pt x="2050" y="205"/>
                  <a:pt x="2582" y="737"/>
                  <a:pt x="2582" y="1394"/>
                </a:cubicBezTo>
                <a:cubicBezTo>
                  <a:pt x="2582" y="2050"/>
                  <a:pt x="2050" y="2582"/>
                  <a:pt x="1393" y="2582"/>
                </a:cubicBezTo>
                <a:cubicBezTo>
                  <a:pt x="737" y="2582"/>
                  <a:pt x="205" y="2050"/>
                  <a:pt x="205" y="1394"/>
                </a:cubicBezTo>
                <a:cubicBezTo>
                  <a:pt x="205" y="737"/>
                  <a:pt x="737" y="205"/>
                  <a:pt x="1393" y="20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700699" y="588628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BUINESS    PLAN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4376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1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1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13" grpId="0" animBg="1"/>
      <p:bldP spid="16" grpId="0" animBg="1"/>
      <p:bldP spid="22" grpId="0"/>
      <p:bldP spid="23" grpId="0"/>
      <p:bldP spid="25" grpId="0" animBg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8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295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236881" y="1891391"/>
            <a:ext cx="59999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cs typeface="+mn-ea"/>
                <a:sym typeface="+mn-lt"/>
              </a:rPr>
              <a:t>PART     01</a:t>
            </a:r>
            <a:endParaRPr lang="en-US" altLang="zh-CN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 flipH="1">
            <a:off x="4844618" y="3093944"/>
            <a:ext cx="3890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rgbClr val="4C4B50"/>
                </a:solidFill>
                <a:cs typeface="+mn-ea"/>
                <a:sym typeface="+mn-lt"/>
              </a:rPr>
              <a:t>工作回顾</a:t>
            </a:r>
          </a:p>
        </p:txBody>
      </p:sp>
    </p:spTree>
    <p:extLst>
      <p:ext uri="{BB962C8B-B14F-4D97-AF65-F5344CB8AC3E}">
        <p14:creationId xmlns:p14="http://schemas.microsoft.com/office/powerpoint/2010/main" val="29249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任意多边形 16"/>
          <p:cNvSpPr/>
          <p:nvPr/>
        </p:nvSpPr>
        <p:spPr>
          <a:xfrm>
            <a:off x="2764555" y="3612663"/>
            <a:ext cx="65395" cy="2098604"/>
          </a:xfrm>
          <a:custGeom>
            <a:avLst/>
            <a:gdLst>
              <a:gd name="connsiteX0" fmla="*/ 0 w 0"/>
              <a:gd name="connsiteY0" fmla="*/ 0 h 1253448"/>
              <a:gd name="connsiteX1" fmla="*/ 0 w 0"/>
              <a:gd name="connsiteY1" fmla="*/ 1253448 h 125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53448">
                <a:moveTo>
                  <a:pt x="0" y="0"/>
                </a:moveTo>
                <a:lnTo>
                  <a:pt x="0" y="1253448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 17"/>
          <p:cNvSpPr/>
          <p:nvPr/>
        </p:nvSpPr>
        <p:spPr>
          <a:xfrm flipH="1">
            <a:off x="4728781" y="3872479"/>
            <a:ext cx="51218" cy="1838789"/>
          </a:xfrm>
          <a:custGeom>
            <a:avLst/>
            <a:gdLst>
              <a:gd name="connsiteX0" fmla="*/ 0 w 0"/>
              <a:gd name="connsiteY0" fmla="*/ 0 h 1253448"/>
              <a:gd name="connsiteX1" fmla="*/ 0 w 0"/>
              <a:gd name="connsiteY1" fmla="*/ 1253448 h 125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53448">
                <a:moveTo>
                  <a:pt x="0" y="0"/>
                </a:moveTo>
                <a:lnTo>
                  <a:pt x="0" y="1253448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 20"/>
          <p:cNvSpPr/>
          <p:nvPr/>
        </p:nvSpPr>
        <p:spPr>
          <a:xfrm flipH="1">
            <a:off x="9306228" y="2375222"/>
            <a:ext cx="109506" cy="2219906"/>
          </a:xfrm>
          <a:custGeom>
            <a:avLst/>
            <a:gdLst>
              <a:gd name="connsiteX0" fmla="*/ 0 w 0"/>
              <a:gd name="connsiteY0" fmla="*/ 0 h 1253448"/>
              <a:gd name="connsiteX1" fmla="*/ 0 w 0"/>
              <a:gd name="connsiteY1" fmla="*/ 1253448 h 125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53448">
                <a:moveTo>
                  <a:pt x="0" y="0"/>
                </a:moveTo>
                <a:lnTo>
                  <a:pt x="0" y="1253448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449363" y="2105413"/>
            <a:ext cx="1578177" cy="1643338"/>
            <a:chOff x="2449363" y="2011284"/>
            <a:chExt cx="1578177" cy="1643338"/>
          </a:xfrm>
        </p:grpSpPr>
        <p:sp>
          <p:nvSpPr>
            <p:cNvPr id="23" name="直角三角形 22"/>
            <p:cNvSpPr/>
            <p:nvPr/>
          </p:nvSpPr>
          <p:spPr>
            <a:xfrm>
              <a:off x="3103680" y="2011284"/>
              <a:ext cx="137978" cy="13797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2501637" y="2128719"/>
              <a:ext cx="1525903" cy="1525903"/>
            </a:xfrm>
            <a:prstGeom prst="roundRect">
              <a:avLst>
                <a:gd name="adj" fmla="val 11772"/>
              </a:avLst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673020" y="2011284"/>
              <a:ext cx="443202" cy="723338"/>
            </a:xfrm>
            <a:custGeom>
              <a:avLst/>
              <a:gdLst>
                <a:gd name="connsiteX0" fmla="*/ 0 w 395618"/>
                <a:gd name="connsiteY0" fmla="*/ 638213 h 645678"/>
                <a:gd name="connsiteX1" fmla="*/ 0 w 395618"/>
                <a:gd name="connsiteY1" fmla="*/ 0 h 645678"/>
                <a:gd name="connsiteX2" fmla="*/ 395618 w 395618"/>
                <a:gd name="connsiteY2" fmla="*/ 0 h 645678"/>
                <a:gd name="connsiteX3" fmla="*/ 395618 w 395618"/>
                <a:gd name="connsiteY3" fmla="*/ 645678 h 645678"/>
                <a:gd name="connsiteX4" fmla="*/ 201541 w 395618"/>
                <a:gd name="connsiteY4" fmla="*/ 503853 h 645678"/>
                <a:gd name="connsiteX5" fmla="*/ 0 w 395618"/>
                <a:gd name="connsiteY5" fmla="*/ 638213 h 64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5618" h="645678">
                  <a:moveTo>
                    <a:pt x="0" y="638213"/>
                  </a:moveTo>
                  <a:lnTo>
                    <a:pt x="0" y="0"/>
                  </a:lnTo>
                  <a:lnTo>
                    <a:pt x="395618" y="0"/>
                  </a:lnTo>
                  <a:lnTo>
                    <a:pt x="395618" y="645678"/>
                  </a:lnTo>
                  <a:lnTo>
                    <a:pt x="201541" y="503853"/>
                  </a:lnTo>
                  <a:lnTo>
                    <a:pt x="0" y="638213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449363" y="207955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3359863" y="2299897"/>
              <a:ext cx="424741" cy="267526"/>
            </a:xfrm>
            <a:custGeom>
              <a:avLst/>
              <a:gdLst/>
              <a:ahLst/>
              <a:cxnLst/>
              <a:rect l="l" t="t" r="r" b="b"/>
              <a:pathLst>
                <a:path w="686185" h="432198">
                  <a:moveTo>
                    <a:pt x="101600" y="338535"/>
                  </a:moveTo>
                  <a:lnTo>
                    <a:pt x="101600" y="432198"/>
                  </a:lnTo>
                  <a:lnTo>
                    <a:pt x="30163" y="432198"/>
                  </a:lnTo>
                  <a:lnTo>
                    <a:pt x="30163" y="402036"/>
                  </a:lnTo>
                  <a:close/>
                  <a:moveTo>
                    <a:pt x="206375" y="236935"/>
                  </a:moveTo>
                  <a:lnTo>
                    <a:pt x="206375" y="432198"/>
                  </a:lnTo>
                  <a:lnTo>
                    <a:pt x="134938" y="432198"/>
                  </a:lnTo>
                  <a:lnTo>
                    <a:pt x="134938" y="305198"/>
                  </a:lnTo>
                  <a:close/>
                  <a:moveTo>
                    <a:pt x="520700" y="187723"/>
                  </a:moveTo>
                  <a:lnTo>
                    <a:pt x="520700" y="432198"/>
                  </a:lnTo>
                  <a:lnTo>
                    <a:pt x="446088" y="432198"/>
                  </a:lnTo>
                  <a:lnTo>
                    <a:pt x="446088" y="255986"/>
                  </a:lnTo>
                  <a:close/>
                  <a:moveTo>
                    <a:pt x="341313" y="176610"/>
                  </a:moveTo>
                  <a:lnTo>
                    <a:pt x="363538" y="198835"/>
                  </a:lnTo>
                  <a:lnTo>
                    <a:pt x="415925" y="255985"/>
                  </a:lnTo>
                  <a:lnTo>
                    <a:pt x="415925" y="432198"/>
                  </a:lnTo>
                  <a:lnTo>
                    <a:pt x="363538" y="432198"/>
                  </a:lnTo>
                  <a:lnTo>
                    <a:pt x="341313" y="432198"/>
                  </a:lnTo>
                  <a:close/>
                  <a:moveTo>
                    <a:pt x="311150" y="140098"/>
                  </a:moveTo>
                  <a:lnTo>
                    <a:pt x="311150" y="143273"/>
                  </a:lnTo>
                  <a:lnTo>
                    <a:pt x="311150" y="432198"/>
                  </a:lnTo>
                  <a:lnTo>
                    <a:pt x="239713" y="432198"/>
                  </a:lnTo>
                  <a:lnTo>
                    <a:pt x="239713" y="206773"/>
                  </a:lnTo>
                  <a:close/>
                  <a:moveTo>
                    <a:pt x="625475" y="90885"/>
                  </a:moveTo>
                  <a:lnTo>
                    <a:pt x="625475" y="432198"/>
                  </a:lnTo>
                  <a:lnTo>
                    <a:pt x="550863" y="432198"/>
                  </a:lnTo>
                  <a:lnTo>
                    <a:pt x="550863" y="157560"/>
                  </a:lnTo>
                  <a:close/>
                  <a:moveTo>
                    <a:pt x="666509" y="976"/>
                  </a:moveTo>
                  <a:cubicBezTo>
                    <a:pt x="681486" y="-2777"/>
                    <a:pt x="688975" y="4730"/>
                    <a:pt x="685231" y="15991"/>
                  </a:cubicBezTo>
                  <a:cubicBezTo>
                    <a:pt x="681486" y="31005"/>
                    <a:pt x="677742" y="49774"/>
                    <a:pt x="673998" y="61034"/>
                  </a:cubicBezTo>
                  <a:lnTo>
                    <a:pt x="670253" y="64788"/>
                  </a:lnTo>
                  <a:cubicBezTo>
                    <a:pt x="666509" y="76049"/>
                    <a:pt x="659020" y="79803"/>
                    <a:pt x="651531" y="68542"/>
                  </a:cubicBezTo>
                  <a:cubicBezTo>
                    <a:pt x="644042" y="64788"/>
                    <a:pt x="640298" y="61034"/>
                    <a:pt x="640298" y="57281"/>
                  </a:cubicBezTo>
                  <a:cubicBezTo>
                    <a:pt x="640287" y="57291"/>
                    <a:pt x="638821" y="58656"/>
                    <a:pt x="430610" y="252470"/>
                  </a:cubicBezTo>
                  <a:cubicBezTo>
                    <a:pt x="430599" y="252458"/>
                    <a:pt x="429766" y="251578"/>
                    <a:pt x="363210" y="181151"/>
                  </a:cubicBezTo>
                  <a:cubicBezTo>
                    <a:pt x="363202" y="181142"/>
                    <a:pt x="362552" y="180444"/>
                    <a:pt x="310787" y="124846"/>
                  </a:cubicBezTo>
                  <a:cubicBezTo>
                    <a:pt x="310773" y="124860"/>
                    <a:pt x="308720" y="126761"/>
                    <a:pt x="14977" y="398861"/>
                  </a:cubicBezTo>
                  <a:cubicBezTo>
                    <a:pt x="14973" y="398858"/>
                    <a:pt x="14886" y="398792"/>
                    <a:pt x="13105" y="397454"/>
                  </a:cubicBezTo>
                  <a:lnTo>
                    <a:pt x="0" y="387600"/>
                  </a:lnTo>
                  <a:cubicBezTo>
                    <a:pt x="15" y="387586"/>
                    <a:pt x="2181" y="385572"/>
                    <a:pt x="310787" y="98571"/>
                  </a:cubicBezTo>
                  <a:cubicBezTo>
                    <a:pt x="310796" y="98580"/>
                    <a:pt x="311449" y="99281"/>
                    <a:pt x="363210" y="154875"/>
                  </a:cubicBezTo>
                  <a:cubicBezTo>
                    <a:pt x="363221" y="154887"/>
                    <a:pt x="364066" y="155781"/>
                    <a:pt x="430610" y="226194"/>
                  </a:cubicBezTo>
                  <a:cubicBezTo>
                    <a:pt x="430620" y="226185"/>
                    <a:pt x="432012" y="224897"/>
                    <a:pt x="625320" y="46020"/>
                  </a:cubicBezTo>
                  <a:cubicBezTo>
                    <a:pt x="621576" y="42266"/>
                    <a:pt x="621576" y="38513"/>
                    <a:pt x="617831" y="34759"/>
                  </a:cubicBezTo>
                  <a:lnTo>
                    <a:pt x="614087" y="31005"/>
                  </a:lnTo>
                  <a:cubicBezTo>
                    <a:pt x="606598" y="23498"/>
                    <a:pt x="610342" y="15991"/>
                    <a:pt x="621576" y="12237"/>
                  </a:cubicBezTo>
                  <a:cubicBezTo>
                    <a:pt x="636553" y="8484"/>
                    <a:pt x="655275" y="4730"/>
                    <a:pt x="666509" y="97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44737" y="3026616"/>
              <a:ext cx="982961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53943"/>
                  </a:solidFill>
                  <a:cs typeface="+mn-ea"/>
                  <a:sym typeface="+mn-lt"/>
                </a:rPr>
                <a:t>标  题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334741" y="2889325"/>
            <a:ext cx="1582062" cy="1643338"/>
            <a:chOff x="4334741" y="2795196"/>
            <a:chExt cx="1582062" cy="1643338"/>
          </a:xfrm>
        </p:grpSpPr>
        <p:sp>
          <p:nvSpPr>
            <p:cNvPr id="37" name="直角三角形 36"/>
            <p:cNvSpPr/>
            <p:nvPr/>
          </p:nvSpPr>
          <p:spPr>
            <a:xfrm>
              <a:off x="4992942" y="2795196"/>
              <a:ext cx="137978" cy="13797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4390900" y="2912631"/>
              <a:ext cx="1525903" cy="1525903"/>
            </a:xfrm>
            <a:prstGeom prst="roundRect">
              <a:avLst>
                <a:gd name="adj" fmla="val 11772"/>
              </a:avLst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4562283" y="2795196"/>
              <a:ext cx="443202" cy="723338"/>
            </a:xfrm>
            <a:custGeom>
              <a:avLst/>
              <a:gdLst>
                <a:gd name="connsiteX0" fmla="*/ 0 w 395618"/>
                <a:gd name="connsiteY0" fmla="*/ 638213 h 645678"/>
                <a:gd name="connsiteX1" fmla="*/ 0 w 395618"/>
                <a:gd name="connsiteY1" fmla="*/ 0 h 645678"/>
                <a:gd name="connsiteX2" fmla="*/ 395618 w 395618"/>
                <a:gd name="connsiteY2" fmla="*/ 0 h 645678"/>
                <a:gd name="connsiteX3" fmla="*/ 395618 w 395618"/>
                <a:gd name="connsiteY3" fmla="*/ 645678 h 645678"/>
                <a:gd name="connsiteX4" fmla="*/ 201541 w 395618"/>
                <a:gd name="connsiteY4" fmla="*/ 503853 h 645678"/>
                <a:gd name="connsiteX5" fmla="*/ 0 w 395618"/>
                <a:gd name="connsiteY5" fmla="*/ 638213 h 64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5618" h="645678">
                  <a:moveTo>
                    <a:pt x="0" y="638213"/>
                  </a:moveTo>
                  <a:lnTo>
                    <a:pt x="0" y="0"/>
                  </a:lnTo>
                  <a:lnTo>
                    <a:pt x="395618" y="0"/>
                  </a:lnTo>
                  <a:lnTo>
                    <a:pt x="395618" y="645678"/>
                  </a:lnTo>
                  <a:lnTo>
                    <a:pt x="201541" y="503853"/>
                  </a:lnTo>
                  <a:lnTo>
                    <a:pt x="0" y="638213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334741" y="2862431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26"/>
            <p:cNvSpPr>
              <a:spLocks noEditPoints="1"/>
            </p:cNvSpPr>
            <p:nvPr/>
          </p:nvSpPr>
          <p:spPr bwMode="auto">
            <a:xfrm>
              <a:off x="5333985" y="3123852"/>
              <a:ext cx="254317" cy="267194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566376" y="3775156"/>
              <a:ext cx="982961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53943"/>
                  </a:solidFill>
                  <a:cs typeface="+mn-ea"/>
                  <a:sym typeface="+mn-lt"/>
                </a:rPr>
                <a:t>标  题</a:t>
              </a:r>
            </a:p>
          </p:txBody>
        </p:sp>
      </p:grpSp>
      <p:sp>
        <p:nvSpPr>
          <p:cNvPr id="43" name="任意多边形 42"/>
          <p:cNvSpPr/>
          <p:nvPr/>
        </p:nvSpPr>
        <p:spPr>
          <a:xfrm>
            <a:off x="7580989" y="2375222"/>
            <a:ext cx="51218" cy="1643645"/>
          </a:xfrm>
          <a:custGeom>
            <a:avLst/>
            <a:gdLst>
              <a:gd name="connsiteX0" fmla="*/ 0 w 0"/>
              <a:gd name="connsiteY0" fmla="*/ 0 h 1253448"/>
              <a:gd name="connsiteX1" fmla="*/ 0 w 0"/>
              <a:gd name="connsiteY1" fmla="*/ 1253448 h 125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53448">
                <a:moveTo>
                  <a:pt x="0" y="0"/>
                </a:moveTo>
                <a:lnTo>
                  <a:pt x="0" y="1253448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221626" y="3673237"/>
            <a:ext cx="1584439" cy="1643338"/>
            <a:chOff x="6221626" y="3579108"/>
            <a:chExt cx="1584439" cy="1643338"/>
          </a:xfrm>
        </p:grpSpPr>
        <p:sp>
          <p:nvSpPr>
            <p:cNvPr id="45" name="直角三角形 44"/>
            <p:cNvSpPr/>
            <p:nvPr/>
          </p:nvSpPr>
          <p:spPr>
            <a:xfrm>
              <a:off x="6882205" y="3579108"/>
              <a:ext cx="137978" cy="13797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6280162" y="3696543"/>
              <a:ext cx="1525903" cy="1525903"/>
            </a:xfrm>
            <a:prstGeom prst="roundRect">
              <a:avLst>
                <a:gd name="adj" fmla="val 11772"/>
              </a:avLst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6451546" y="3579108"/>
              <a:ext cx="443202" cy="723338"/>
            </a:xfrm>
            <a:custGeom>
              <a:avLst/>
              <a:gdLst>
                <a:gd name="connsiteX0" fmla="*/ 0 w 395618"/>
                <a:gd name="connsiteY0" fmla="*/ 638213 h 645678"/>
                <a:gd name="connsiteX1" fmla="*/ 0 w 395618"/>
                <a:gd name="connsiteY1" fmla="*/ 0 h 645678"/>
                <a:gd name="connsiteX2" fmla="*/ 395618 w 395618"/>
                <a:gd name="connsiteY2" fmla="*/ 0 h 645678"/>
                <a:gd name="connsiteX3" fmla="*/ 395618 w 395618"/>
                <a:gd name="connsiteY3" fmla="*/ 645678 h 645678"/>
                <a:gd name="connsiteX4" fmla="*/ 201541 w 395618"/>
                <a:gd name="connsiteY4" fmla="*/ 503853 h 645678"/>
                <a:gd name="connsiteX5" fmla="*/ 0 w 395618"/>
                <a:gd name="connsiteY5" fmla="*/ 638213 h 64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5618" h="645678">
                  <a:moveTo>
                    <a:pt x="0" y="638213"/>
                  </a:moveTo>
                  <a:lnTo>
                    <a:pt x="0" y="0"/>
                  </a:lnTo>
                  <a:lnTo>
                    <a:pt x="395618" y="0"/>
                  </a:lnTo>
                  <a:lnTo>
                    <a:pt x="395618" y="645678"/>
                  </a:lnTo>
                  <a:lnTo>
                    <a:pt x="201541" y="503853"/>
                  </a:lnTo>
                  <a:lnTo>
                    <a:pt x="0" y="638213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221626" y="3648097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22"/>
            <p:cNvSpPr>
              <a:spLocks noChangeAspect="1" noEditPoints="1"/>
            </p:cNvSpPr>
            <p:nvPr/>
          </p:nvSpPr>
          <p:spPr bwMode="auto">
            <a:xfrm>
              <a:off x="7159410" y="3833789"/>
              <a:ext cx="273076" cy="320685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492237" y="4570833"/>
              <a:ext cx="982961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53943"/>
                  </a:solidFill>
                  <a:cs typeface="+mn-ea"/>
                  <a:sym typeface="+mn-lt"/>
                </a:rPr>
                <a:t>标  题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10888" y="4457150"/>
            <a:ext cx="1584440" cy="1643338"/>
            <a:chOff x="8110888" y="4363021"/>
            <a:chExt cx="1584440" cy="1643338"/>
          </a:xfrm>
        </p:grpSpPr>
        <p:sp>
          <p:nvSpPr>
            <p:cNvPr id="52" name="直角三角形 51"/>
            <p:cNvSpPr/>
            <p:nvPr/>
          </p:nvSpPr>
          <p:spPr>
            <a:xfrm>
              <a:off x="8771468" y="4363021"/>
              <a:ext cx="137978" cy="13797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8169425" y="4480456"/>
              <a:ext cx="1525903" cy="1525903"/>
            </a:xfrm>
            <a:prstGeom prst="roundRect">
              <a:avLst>
                <a:gd name="adj" fmla="val 11772"/>
              </a:avLst>
            </a:prstGeom>
            <a:gradFill>
              <a:gsLst>
                <a:gs pos="0">
                  <a:srgbClr val="E2DDE1"/>
                </a:gs>
                <a:gs pos="76000">
                  <a:schemeClr val="bg1">
                    <a:lumMod val="95000"/>
                  </a:schemeClr>
                </a:gs>
              </a:gsLst>
              <a:lin ang="7800000" scaled="0"/>
            </a:gradFill>
            <a:ln w="15875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8340808" y="4363021"/>
              <a:ext cx="443202" cy="723338"/>
            </a:xfrm>
            <a:custGeom>
              <a:avLst/>
              <a:gdLst>
                <a:gd name="connsiteX0" fmla="*/ 0 w 395618"/>
                <a:gd name="connsiteY0" fmla="*/ 638213 h 645678"/>
                <a:gd name="connsiteX1" fmla="*/ 0 w 395618"/>
                <a:gd name="connsiteY1" fmla="*/ 0 h 645678"/>
                <a:gd name="connsiteX2" fmla="*/ 395618 w 395618"/>
                <a:gd name="connsiteY2" fmla="*/ 0 h 645678"/>
                <a:gd name="connsiteX3" fmla="*/ 395618 w 395618"/>
                <a:gd name="connsiteY3" fmla="*/ 645678 h 645678"/>
                <a:gd name="connsiteX4" fmla="*/ 201541 w 395618"/>
                <a:gd name="connsiteY4" fmla="*/ 503853 h 645678"/>
                <a:gd name="connsiteX5" fmla="*/ 0 w 395618"/>
                <a:gd name="connsiteY5" fmla="*/ 638213 h 64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5618" h="645678">
                  <a:moveTo>
                    <a:pt x="0" y="638213"/>
                  </a:moveTo>
                  <a:lnTo>
                    <a:pt x="0" y="0"/>
                  </a:lnTo>
                  <a:lnTo>
                    <a:pt x="395618" y="0"/>
                  </a:lnTo>
                  <a:lnTo>
                    <a:pt x="395618" y="645678"/>
                  </a:lnTo>
                  <a:lnTo>
                    <a:pt x="201541" y="503853"/>
                  </a:lnTo>
                  <a:lnTo>
                    <a:pt x="0" y="638213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110888" y="4387601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33"/>
            <p:cNvSpPr>
              <a:spLocks noEditPoints="1"/>
            </p:cNvSpPr>
            <p:nvPr/>
          </p:nvSpPr>
          <p:spPr bwMode="auto">
            <a:xfrm>
              <a:off x="9080731" y="4618433"/>
              <a:ext cx="297574" cy="279472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375172" y="5320246"/>
              <a:ext cx="982961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353943"/>
                  </a:solidFill>
                  <a:cs typeface="+mn-ea"/>
                  <a:sym typeface="+mn-lt"/>
                </a:rPr>
                <a:t>标  题</a:t>
              </a: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9515536" y="2411353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06727" y="4981763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280162" y="1455222"/>
            <a:ext cx="2339102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835934" y="5876040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11632" y="15767"/>
            <a:ext cx="7848599" cy="64638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1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43" grpId="0" animBg="1"/>
      <p:bldP spid="58" grpId="0"/>
      <p:bldP spid="59" grpId="0"/>
      <p:bldP spid="60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11"/>
          <p:cNvSpPr>
            <a:spLocks noEditPoints="1"/>
          </p:cNvSpPr>
          <p:nvPr/>
        </p:nvSpPr>
        <p:spPr bwMode="auto">
          <a:xfrm>
            <a:off x="975943" y="4610033"/>
            <a:ext cx="1666358" cy="1664147"/>
          </a:xfrm>
          <a:custGeom>
            <a:avLst/>
            <a:gdLst>
              <a:gd name="T0" fmla="*/ 638 w 638"/>
              <a:gd name="T1" fmla="*/ 346 h 637"/>
              <a:gd name="T2" fmla="*/ 603 w 638"/>
              <a:gd name="T3" fmla="*/ 284 h 637"/>
              <a:gd name="T4" fmla="*/ 556 w 638"/>
              <a:gd name="T5" fmla="*/ 221 h 637"/>
              <a:gd name="T6" fmla="*/ 609 w 638"/>
              <a:gd name="T7" fmla="*/ 184 h 637"/>
              <a:gd name="T8" fmla="*/ 547 w 638"/>
              <a:gd name="T9" fmla="*/ 146 h 637"/>
              <a:gd name="T10" fmla="*/ 476 w 638"/>
              <a:gd name="T11" fmla="*/ 116 h 637"/>
              <a:gd name="T12" fmla="*/ 503 w 638"/>
              <a:gd name="T13" fmla="*/ 57 h 637"/>
              <a:gd name="T14" fmla="*/ 432 w 638"/>
              <a:gd name="T15" fmla="*/ 56 h 637"/>
              <a:gd name="T16" fmla="*/ 353 w 638"/>
              <a:gd name="T17" fmla="*/ 65 h 637"/>
              <a:gd name="T18" fmla="*/ 347 w 638"/>
              <a:gd name="T19" fmla="*/ 0 h 637"/>
              <a:gd name="T20" fmla="*/ 285 w 638"/>
              <a:gd name="T21" fmla="*/ 34 h 637"/>
              <a:gd name="T22" fmla="*/ 221 w 638"/>
              <a:gd name="T23" fmla="*/ 81 h 637"/>
              <a:gd name="T24" fmla="*/ 185 w 638"/>
              <a:gd name="T25" fmla="*/ 28 h 637"/>
              <a:gd name="T26" fmla="*/ 149 w 638"/>
              <a:gd name="T27" fmla="*/ 90 h 637"/>
              <a:gd name="T28" fmla="*/ 117 w 638"/>
              <a:gd name="T29" fmla="*/ 162 h 637"/>
              <a:gd name="T30" fmla="*/ 58 w 638"/>
              <a:gd name="T31" fmla="*/ 134 h 637"/>
              <a:gd name="T32" fmla="*/ 56 w 638"/>
              <a:gd name="T33" fmla="*/ 205 h 637"/>
              <a:gd name="T34" fmla="*/ 66 w 638"/>
              <a:gd name="T35" fmla="*/ 284 h 637"/>
              <a:gd name="T36" fmla="*/ 0 w 638"/>
              <a:gd name="T37" fmla="*/ 290 h 637"/>
              <a:gd name="T38" fmla="*/ 37 w 638"/>
              <a:gd name="T39" fmla="*/ 352 h 637"/>
              <a:gd name="T40" fmla="*/ 82 w 638"/>
              <a:gd name="T41" fmla="*/ 414 h 637"/>
              <a:gd name="T42" fmla="*/ 29 w 638"/>
              <a:gd name="T43" fmla="*/ 452 h 637"/>
              <a:gd name="T44" fmla="*/ 91 w 638"/>
              <a:gd name="T45" fmla="*/ 488 h 637"/>
              <a:gd name="T46" fmla="*/ 162 w 638"/>
              <a:gd name="T47" fmla="*/ 520 h 637"/>
              <a:gd name="T48" fmla="*/ 135 w 638"/>
              <a:gd name="T49" fmla="*/ 579 h 637"/>
              <a:gd name="T50" fmla="*/ 208 w 638"/>
              <a:gd name="T51" fmla="*/ 581 h 637"/>
              <a:gd name="T52" fmla="*/ 285 w 638"/>
              <a:gd name="T53" fmla="*/ 572 h 637"/>
              <a:gd name="T54" fmla="*/ 291 w 638"/>
              <a:gd name="T55" fmla="*/ 637 h 637"/>
              <a:gd name="T56" fmla="*/ 353 w 638"/>
              <a:gd name="T57" fmla="*/ 600 h 637"/>
              <a:gd name="T58" fmla="*/ 417 w 638"/>
              <a:gd name="T59" fmla="*/ 555 h 637"/>
              <a:gd name="T60" fmla="*/ 453 w 638"/>
              <a:gd name="T61" fmla="*/ 608 h 637"/>
              <a:gd name="T62" fmla="*/ 491 w 638"/>
              <a:gd name="T63" fmla="*/ 546 h 637"/>
              <a:gd name="T64" fmla="*/ 521 w 638"/>
              <a:gd name="T65" fmla="*/ 475 h 637"/>
              <a:gd name="T66" fmla="*/ 580 w 638"/>
              <a:gd name="T67" fmla="*/ 502 h 637"/>
              <a:gd name="T68" fmla="*/ 582 w 638"/>
              <a:gd name="T69" fmla="*/ 429 h 637"/>
              <a:gd name="T70" fmla="*/ 573 w 638"/>
              <a:gd name="T71" fmla="*/ 352 h 637"/>
              <a:gd name="T72" fmla="*/ 319 w 638"/>
              <a:gd name="T73" fmla="*/ 493 h 637"/>
              <a:gd name="T74" fmla="*/ 319 w 638"/>
              <a:gd name="T75" fmla="*/ 144 h 637"/>
              <a:gd name="T76" fmla="*/ 319 w 638"/>
              <a:gd name="T77" fmla="*/ 493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8" h="637">
                <a:moveTo>
                  <a:pt x="603" y="352"/>
                </a:moveTo>
                <a:cubicBezTo>
                  <a:pt x="638" y="346"/>
                  <a:pt x="638" y="346"/>
                  <a:pt x="638" y="346"/>
                </a:cubicBezTo>
                <a:cubicBezTo>
                  <a:pt x="638" y="290"/>
                  <a:pt x="638" y="290"/>
                  <a:pt x="638" y="290"/>
                </a:cubicBezTo>
                <a:cubicBezTo>
                  <a:pt x="603" y="284"/>
                  <a:pt x="603" y="284"/>
                  <a:pt x="603" y="284"/>
                </a:cubicBezTo>
                <a:cubicBezTo>
                  <a:pt x="573" y="284"/>
                  <a:pt x="573" y="284"/>
                  <a:pt x="573" y="284"/>
                </a:cubicBezTo>
                <a:cubicBezTo>
                  <a:pt x="570" y="261"/>
                  <a:pt x="564" y="240"/>
                  <a:pt x="556" y="221"/>
                </a:cubicBezTo>
                <a:cubicBezTo>
                  <a:pt x="582" y="205"/>
                  <a:pt x="582" y="205"/>
                  <a:pt x="582" y="205"/>
                </a:cubicBezTo>
                <a:cubicBezTo>
                  <a:pt x="609" y="184"/>
                  <a:pt x="609" y="184"/>
                  <a:pt x="609" y="184"/>
                </a:cubicBezTo>
                <a:cubicBezTo>
                  <a:pt x="580" y="134"/>
                  <a:pt x="580" y="134"/>
                  <a:pt x="580" y="134"/>
                </a:cubicBezTo>
                <a:cubicBezTo>
                  <a:pt x="547" y="146"/>
                  <a:pt x="547" y="146"/>
                  <a:pt x="547" y="146"/>
                </a:cubicBezTo>
                <a:cubicBezTo>
                  <a:pt x="521" y="162"/>
                  <a:pt x="521" y="162"/>
                  <a:pt x="521" y="162"/>
                </a:cubicBezTo>
                <a:cubicBezTo>
                  <a:pt x="509" y="145"/>
                  <a:pt x="493" y="128"/>
                  <a:pt x="476" y="116"/>
                </a:cubicBezTo>
                <a:cubicBezTo>
                  <a:pt x="491" y="90"/>
                  <a:pt x="491" y="90"/>
                  <a:pt x="491" y="90"/>
                </a:cubicBezTo>
                <a:cubicBezTo>
                  <a:pt x="503" y="57"/>
                  <a:pt x="503" y="57"/>
                  <a:pt x="503" y="57"/>
                </a:cubicBezTo>
                <a:cubicBezTo>
                  <a:pt x="453" y="28"/>
                  <a:pt x="453" y="28"/>
                  <a:pt x="453" y="28"/>
                </a:cubicBezTo>
                <a:cubicBezTo>
                  <a:pt x="432" y="56"/>
                  <a:pt x="432" y="56"/>
                  <a:pt x="432" y="56"/>
                </a:cubicBezTo>
                <a:cubicBezTo>
                  <a:pt x="417" y="81"/>
                  <a:pt x="417" y="81"/>
                  <a:pt x="417" y="81"/>
                </a:cubicBezTo>
                <a:cubicBezTo>
                  <a:pt x="397" y="74"/>
                  <a:pt x="376" y="68"/>
                  <a:pt x="353" y="65"/>
                </a:cubicBezTo>
                <a:cubicBezTo>
                  <a:pt x="353" y="34"/>
                  <a:pt x="353" y="34"/>
                  <a:pt x="353" y="34"/>
                </a:cubicBezTo>
                <a:cubicBezTo>
                  <a:pt x="347" y="0"/>
                  <a:pt x="347" y="0"/>
                  <a:pt x="347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285" y="34"/>
                  <a:pt x="285" y="34"/>
                  <a:pt x="285" y="34"/>
                </a:cubicBezTo>
                <a:cubicBezTo>
                  <a:pt x="285" y="65"/>
                  <a:pt x="285" y="65"/>
                  <a:pt x="285" y="65"/>
                </a:cubicBezTo>
                <a:cubicBezTo>
                  <a:pt x="262" y="68"/>
                  <a:pt x="243" y="74"/>
                  <a:pt x="221" y="81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185" y="28"/>
                  <a:pt x="185" y="28"/>
                  <a:pt x="185" y="28"/>
                </a:cubicBezTo>
                <a:cubicBezTo>
                  <a:pt x="135" y="57"/>
                  <a:pt x="135" y="57"/>
                  <a:pt x="135" y="57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62" y="116"/>
                  <a:pt x="162" y="116"/>
                  <a:pt x="162" y="116"/>
                </a:cubicBezTo>
                <a:cubicBezTo>
                  <a:pt x="146" y="128"/>
                  <a:pt x="131" y="145"/>
                  <a:pt x="117" y="16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58" y="134"/>
                  <a:pt x="58" y="134"/>
                  <a:pt x="58" y="134"/>
                </a:cubicBezTo>
                <a:cubicBezTo>
                  <a:pt x="29" y="184"/>
                  <a:pt x="29" y="184"/>
                  <a:pt x="29" y="184"/>
                </a:cubicBezTo>
                <a:cubicBezTo>
                  <a:pt x="56" y="205"/>
                  <a:pt x="56" y="205"/>
                  <a:pt x="56" y="205"/>
                </a:cubicBezTo>
                <a:cubicBezTo>
                  <a:pt x="82" y="221"/>
                  <a:pt x="82" y="221"/>
                  <a:pt x="82" y="221"/>
                </a:cubicBezTo>
                <a:cubicBezTo>
                  <a:pt x="75" y="240"/>
                  <a:pt x="69" y="261"/>
                  <a:pt x="66" y="284"/>
                </a:cubicBezTo>
                <a:cubicBezTo>
                  <a:pt x="37" y="284"/>
                  <a:pt x="37" y="284"/>
                  <a:pt x="37" y="284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346"/>
                  <a:pt x="0" y="346"/>
                  <a:pt x="0" y="346"/>
                </a:cubicBezTo>
                <a:cubicBezTo>
                  <a:pt x="37" y="352"/>
                  <a:pt x="37" y="352"/>
                  <a:pt x="37" y="352"/>
                </a:cubicBezTo>
                <a:cubicBezTo>
                  <a:pt x="66" y="352"/>
                  <a:pt x="66" y="352"/>
                  <a:pt x="66" y="352"/>
                </a:cubicBezTo>
                <a:cubicBezTo>
                  <a:pt x="69" y="373"/>
                  <a:pt x="75" y="395"/>
                  <a:pt x="82" y="414"/>
                </a:cubicBezTo>
                <a:cubicBezTo>
                  <a:pt x="56" y="429"/>
                  <a:pt x="56" y="429"/>
                  <a:pt x="56" y="429"/>
                </a:cubicBezTo>
                <a:cubicBezTo>
                  <a:pt x="29" y="452"/>
                  <a:pt x="29" y="452"/>
                  <a:pt x="29" y="452"/>
                </a:cubicBezTo>
                <a:cubicBezTo>
                  <a:pt x="58" y="502"/>
                  <a:pt x="58" y="502"/>
                  <a:pt x="58" y="502"/>
                </a:cubicBezTo>
                <a:cubicBezTo>
                  <a:pt x="91" y="488"/>
                  <a:pt x="91" y="488"/>
                  <a:pt x="91" y="488"/>
                </a:cubicBezTo>
                <a:cubicBezTo>
                  <a:pt x="117" y="475"/>
                  <a:pt x="117" y="475"/>
                  <a:pt x="117" y="475"/>
                </a:cubicBezTo>
                <a:cubicBezTo>
                  <a:pt x="131" y="491"/>
                  <a:pt x="146" y="507"/>
                  <a:pt x="162" y="520"/>
                </a:cubicBezTo>
                <a:cubicBezTo>
                  <a:pt x="149" y="546"/>
                  <a:pt x="149" y="546"/>
                  <a:pt x="149" y="546"/>
                </a:cubicBezTo>
                <a:cubicBezTo>
                  <a:pt x="135" y="579"/>
                  <a:pt x="135" y="579"/>
                  <a:pt x="135" y="579"/>
                </a:cubicBezTo>
                <a:cubicBezTo>
                  <a:pt x="185" y="608"/>
                  <a:pt x="185" y="608"/>
                  <a:pt x="185" y="608"/>
                </a:cubicBezTo>
                <a:cubicBezTo>
                  <a:pt x="208" y="581"/>
                  <a:pt x="208" y="581"/>
                  <a:pt x="208" y="581"/>
                </a:cubicBezTo>
                <a:cubicBezTo>
                  <a:pt x="221" y="555"/>
                  <a:pt x="221" y="555"/>
                  <a:pt x="221" y="555"/>
                </a:cubicBezTo>
                <a:cubicBezTo>
                  <a:pt x="243" y="563"/>
                  <a:pt x="262" y="569"/>
                  <a:pt x="285" y="572"/>
                </a:cubicBezTo>
                <a:cubicBezTo>
                  <a:pt x="285" y="600"/>
                  <a:pt x="285" y="600"/>
                  <a:pt x="285" y="600"/>
                </a:cubicBezTo>
                <a:cubicBezTo>
                  <a:pt x="291" y="637"/>
                  <a:pt x="291" y="637"/>
                  <a:pt x="291" y="637"/>
                </a:cubicBezTo>
                <a:cubicBezTo>
                  <a:pt x="347" y="637"/>
                  <a:pt x="347" y="637"/>
                  <a:pt x="347" y="637"/>
                </a:cubicBezTo>
                <a:cubicBezTo>
                  <a:pt x="353" y="600"/>
                  <a:pt x="353" y="600"/>
                  <a:pt x="353" y="600"/>
                </a:cubicBezTo>
                <a:cubicBezTo>
                  <a:pt x="353" y="572"/>
                  <a:pt x="353" y="572"/>
                  <a:pt x="353" y="572"/>
                </a:cubicBezTo>
                <a:cubicBezTo>
                  <a:pt x="376" y="569"/>
                  <a:pt x="397" y="563"/>
                  <a:pt x="417" y="555"/>
                </a:cubicBezTo>
                <a:cubicBezTo>
                  <a:pt x="432" y="581"/>
                  <a:pt x="432" y="581"/>
                  <a:pt x="432" y="581"/>
                </a:cubicBezTo>
                <a:cubicBezTo>
                  <a:pt x="453" y="608"/>
                  <a:pt x="453" y="608"/>
                  <a:pt x="453" y="608"/>
                </a:cubicBezTo>
                <a:cubicBezTo>
                  <a:pt x="503" y="579"/>
                  <a:pt x="503" y="579"/>
                  <a:pt x="503" y="579"/>
                </a:cubicBezTo>
                <a:cubicBezTo>
                  <a:pt x="491" y="546"/>
                  <a:pt x="491" y="546"/>
                  <a:pt x="491" y="546"/>
                </a:cubicBezTo>
                <a:cubicBezTo>
                  <a:pt x="476" y="520"/>
                  <a:pt x="476" y="520"/>
                  <a:pt x="476" y="520"/>
                </a:cubicBezTo>
                <a:cubicBezTo>
                  <a:pt x="493" y="507"/>
                  <a:pt x="509" y="491"/>
                  <a:pt x="521" y="475"/>
                </a:cubicBezTo>
                <a:cubicBezTo>
                  <a:pt x="547" y="488"/>
                  <a:pt x="547" y="488"/>
                  <a:pt x="547" y="488"/>
                </a:cubicBezTo>
                <a:cubicBezTo>
                  <a:pt x="580" y="502"/>
                  <a:pt x="580" y="502"/>
                  <a:pt x="580" y="502"/>
                </a:cubicBezTo>
                <a:cubicBezTo>
                  <a:pt x="609" y="452"/>
                  <a:pt x="609" y="452"/>
                  <a:pt x="609" y="452"/>
                </a:cubicBezTo>
                <a:cubicBezTo>
                  <a:pt x="582" y="429"/>
                  <a:pt x="582" y="429"/>
                  <a:pt x="582" y="429"/>
                </a:cubicBezTo>
                <a:cubicBezTo>
                  <a:pt x="556" y="414"/>
                  <a:pt x="556" y="414"/>
                  <a:pt x="556" y="414"/>
                </a:cubicBezTo>
                <a:cubicBezTo>
                  <a:pt x="564" y="395"/>
                  <a:pt x="570" y="373"/>
                  <a:pt x="573" y="352"/>
                </a:cubicBezTo>
                <a:lnTo>
                  <a:pt x="603" y="352"/>
                </a:lnTo>
                <a:close/>
                <a:moveTo>
                  <a:pt x="319" y="493"/>
                </a:moveTo>
                <a:cubicBezTo>
                  <a:pt x="223" y="493"/>
                  <a:pt x="145" y="414"/>
                  <a:pt x="145" y="318"/>
                </a:cubicBezTo>
                <a:cubicBezTo>
                  <a:pt x="145" y="222"/>
                  <a:pt x="223" y="144"/>
                  <a:pt x="319" y="144"/>
                </a:cubicBezTo>
                <a:cubicBezTo>
                  <a:pt x="415" y="144"/>
                  <a:pt x="493" y="222"/>
                  <a:pt x="493" y="318"/>
                </a:cubicBezTo>
                <a:cubicBezTo>
                  <a:pt x="493" y="414"/>
                  <a:pt x="415" y="493"/>
                  <a:pt x="319" y="493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12"/>
          <p:cNvSpPr>
            <a:spLocks noEditPoints="1"/>
          </p:cNvSpPr>
          <p:nvPr/>
        </p:nvSpPr>
        <p:spPr bwMode="auto">
          <a:xfrm>
            <a:off x="2414517" y="3808367"/>
            <a:ext cx="2089859" cy="2086542"/>
          </a:xfrm>
          <a:custGeom>
            <a:avLst/>
            <a:gdLst>
              <a:gd name="T0" fmla="*/ 800 w 800"/>
              <a:gd name="T1" fmla="*/ 428 h 799"/>
              <a:gd name="T2" fmla="*/ 766 w 800"/>
              <a:gd name="T3" fmla="*/ 365 h 799"/>
              <a:gd name="T4" fmla="*/ 725 w 800"/>
              <a:gd name="T5" fmla="*/ 303 h 799"/>
              <a:gd name="T6" fmla="*/ 781 w 800"/>
              <a:gd name="T7" fmla="*/ 273 h 799"/>
              <a:gd name="T8" fmla="*/ 725 w 800"/>
              <a:gd name="T9" fmla="*/ 229 h 799"/>
              <a:gd name="T10" fmla="*/ 663 w 800"/>
              <a:gd name="T11" fmla="*/ 186 h 799"/>
              <a:gd name="T12" fmla="*/ 704 w 800"/>
              <a:gd name="T13" fmla="*/ 136 h 799"/>
              <a:gd name="T14" fmla="*/ 636 w 800"/>
              <a:gd name="T15" fmla="*/ 117 h 799"/>
              <a:gd name="T16" fmla="*/ 561 w 800"/>
              <a:gd name="T17" fmla="*/ 102 h 799"/>
              <a:gd name="T18" fmla="*/ 580 w 800"/>
              <a:gd name="T19" fmla="*/ 41 h 799"/>
              <a:gd name="T20" fmla="*/ 509 w 800"/>
              <a:gd name="T21" fmla="*/ 49 h 799"/>
              <a:gd name="T22" fmla="*/ 436 w 800"/>
              <a:gd name="T23" fmla="*/ 64 h 799"/>
              <a:gd name="T24" fmla="*/ 430 w 800"/>
              <a:gd name="T25" fmla="*/ 0 h 799"/>
              <a:gd name="T26" fmla="*/ 366 w 800"/>
              <a:gd name="T27" fmla="*/ 35 h 799"/>
              <a:gd name="T28" fmla="*/ 304 w 800"/>
              <a:gd name="T29" fmla="*/ 76 h 799"/>
              <a:gd name="T30" fmla="*/ 274 w 800"/>
              <a:gd name="T31" fmla="*/ 20 h 799"/>
              <a:gd name="T32" fmla="*/ 230 w 800"/>
              <a:gd name="T33" fmla="*/ 76 h 799"/>
              <a:gd name="T34" fmla="*/ 188 w 800"/>
              <a:gd name="T35" fmla="*/ 138 h 799"/>
              <a:gd name="T36" fmla="*/ 138 w 800"/>
              <a:gd name="T37" fmla="*/ 97 h 799"/>
              <a:gd name="T38" fmla="*/ 118 w 800"/>
              <a:gd name="T39" fmla="*/ 165 h 799"/>
              <a:gd name="T40" fmla="*/ 103 w 800"/>
              <a:gd name="T41" fmla="*/ 239 h 799"/>
              <a:gd name="T42" fmla="*/ 43 w 800"/>
              <a:gd name="T43" fmla="*/ 220 h 799"/>
              <a:gd name="T44" fmla="*/ 50 w 800"/>
              <a:gd name="T45" fmla="*/ 292 h 799"/>
              <a:gd name="T46" fmla="*/ 64 w 800"/>
              <a:gd name="T47" fmla="*/ 365 h 799"/>
              <a:gd name="T48" fmla="*/ 0 w 800"/>
              <a:gd name="T49" fmla="*/ 371 h 799"/>
              <a:gd name="T50" fmla="*/ 37 w 800"/>
              <a:gd name="T51" fmla="*/ 435 h 799"/>
              <a:gd name="T52" fmla="*/ 77 w 800"/>
              <a:gd name="T53" fmla="*/ 497 h 799"/>
              <a:gd name="T54" fmla="*/ 20 w 800"/>
              <a:gd name="T55" fmla="*/ 527 h 799"/>
              <a:gd name="T56" fmla="*/ 77 w 800"/>
              <a:gd name="T57" fmla="*/ 571 h 799"/>
              <a:gd name="T58" fmla="*/ 139 w 800"/>
              <a:gd name="T59" fmla="*/ 613 h 799"/>
              <a:gd name="T60" fmla="*/ 99 w 800"/>
              <a:gd name="T61" fmla="*/ 663 h 799"/>
              <a:gd name="T62" fmla="*/ 167 w 800"/>
              <a:gd name="T63" fmla="*/ 683 h 799"/>
              <a:gd name="T64" fmla="*/ 241 w 800"/>
              <a:gd name="T65" fmla="*/ 698 h 799"/>
              <a:gd name="T66" fmla="*/ 221 w 800"/>
              <a:gd name="T67" fmla="*/ 758 h 799"/>
              <a:gd name="T68" fmla="*/ 292 w 800"/>
              <a:gd name="T69" fmla="*/ 751 h 799"/>
              <a:gd name="T70" fmla="*/ 366 w 800"/>
              <a:gd name="T71" fmla="*/ 736 h 799"/>
              <a:gd name="T72" fmla="*/ 372 w 800"/>
              <a:gd name="T73" fmla="*/ 799 h 799"/>
              <a:gd name="T74" fmla="*/ 436 w 800"/>
              <a:gd name="T75" fmla="*/ 764 h 799"/>
              <a:gd name="T76" fmla="*/ 498 w 800"/>
              <a:gd name="T77" fmla="*/ 724 h 799"/>
              <a:gd name="T78" fmla="*/ 528 w 800"/>
              <a:gd name="T79" fmla="*/ 781 h 799"/>
              <a:gd name="T80" fmla="*/ 572 w 800"/>
              <a:gd name="T81" fmla="*/ 724 h 799"/>
              <a:gd name="T82" fmla="*/ 614 w 800"/>
              <a:gd name="T83" fmla="*/ 662 h 799"/>
              <a:gd name="T84" fmla="*/ 664 w 800"/>
              <a:gd name="T85" fmla="*/ 702 h 799"/>
              <a:gd name="T86" fmla="*/ 684 w 800"/>
              <a:gd name="T87" fmla="*/ 634 h 799"/>
              <a:gd name="T88" fmla="*/ 699 w 800"/>
              <a:gd name="T89" fmla="*/ 560 h 799"/>
              <a:gd name="T90" fmla="*/ 760 w 800"/>
              <a:gd name="T91" fmla="*/ 580 h 799"/>
              <a:gd name="T92" fmla="*/ 751 w 800"/>
              <a:gd name="T93" fmla="*/ 507 h 799"/>
              <a:gd name="T94" fmla="*/ 737 w 800"/>
              <a:gd name="T95" fmla="*/ 435 h 799"/>
              <a:gd name="T96" fmla="*/ 400 w 800"/>
              <a:gd name="T97" fmla="*/ 650 h 799"/>
              <a:gd name="T98" fmla="*/ 400 w 800"/>
              <a:gd name="T99" fmla="*/ 149 h 799"/>
              <a:gd name="T100" fmla="*/ 400 w 800"/>
              <a:gd name="T101" fmla="*/ 65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00" h="799">
                <a:moveTo>
                  <a:pt x="766" y="435"/>
                </a:moveTo>
                <a:cubicBezTo>
                  <a:pt x="800" y="428"/>
                  <a:pt x="800" y="428"/>
                  <a:pt x="800" y="428"/>
                </a:cubicBezTo>
                <a:cubicBezTo>
                  <a:pt x="800" y="371"/>
                  <a:pt x="800" y="371"/>
                  <a:pt x="800" y="371"/>
                </a:cubicBezTo>
                <a:cubicBezTo>
                  <a:pt x="766" y="365"/>
                  <a:pt x="766" y="365"/>
                  <a:pt x="766" y="365"/>
                </a:cubicBezTo>
                <a:cubicBezTo>
                  <a:pt x="737" y="365"/>
                  <a:pt x="737" y="365"/>
                  <a:pt x="737" y="365"/>
                </a:cubicBezTo>
                <a:cubicBezTo>
                  <a:pt x="735" y="344"/>
                  <a:pt x="731" y="322"/>
                  <a:pt x="725" y="303"/>
                </a:cubicBezTo>
                <a:cubicBezTo>
                  <a:pt x="751" y="292"/>
                  <a:pt x="751" y="292"/>
                  <a:pt x="751" y="292"/>
                </a:cubicBezTo>
                <a:cubicBezTo>
                  <a:pt x="781" y="273"/>
                  <a:pt x="781" y="273"/>
                  <a:pt x="781" y="273"/>
                </a:cubicBezTo>
                <a:cubicBezTo>
                  <a:pt x="760" y="220"/>
                  <a:pt x="760" y="220"/>
                  <a:pt x="760" y="220"/>
                </a:cubicBezTo>
                <a:cubicBezTo>
                  <a:pt x="725" y="229"/>
                  <a:pt x="725" y="229"/>
                  <a:pt x="725" y="229"/>
                </a:cubicBezTo>
                <a:cubicBezTo>
                  <a:pt x="699" y="239"/>
                  <a:pt x="699" y="239"/>
                  <a:pt x="699" y="239"/>
                </a:cubicBezTo>
                <a:cubicBezTo>
                  <a:pt x="689" y="220"/>
                  <a:pt x="676" y="203"/>
                  <a:pt x="663" y="186"/>
                </a:cubicBezTo>
                <a:cubicBezTo>
                  <a:pt x="684" y="165"/>
                  <a:pt x="684" y="165"/>
                  <a:pt x="684" y="165"/>
                </a:cubicBezTo>
                <a:cubicBezTo>
                  <a:pt x="704" y="136"/>
                  <a:pt x="704" y="136"/>
                  <a:pt x="704" y="136"/>
                </a:cubicBezTo>
                <a:cubicBezTo>
                  <a:pt x="664" y="97"/>
                  <a:pt x="664" y="97"/>
                  <a:pt x="664" y="97"/>
                </a:cubicBezTo>
                <a:cubicBezTo>
                  <a:pt x="636" y="117"/>
                  <a:pt x="636" y="117"/>
                  <a:pt x="636" y="117"/>
                </a:cubicBezTo>
                <a:cubicBezTo>
                  <a:pt x="614" y="138"/>
                  <a:pt x="614" y="138"/>
                  <a:pt x="614" y="138"/>
                </a:cubicBezTo>
                <a:cubicBezTo>
                  <a:pt x="598" y="124"/>
                  <a:pt x="580" y="112"/>
                  <a:pt x="561" y="102"/>
                </a:cubicBezTo>
                <a:cubicBezTo>
                  <a:pt x="572" y="76"/>
                  <a:pt x="572" y="76"/>
                  <a:pt x="572" y="76"/>
                </a:cubicBezTo>
                <a:cubicBezTo>
                  <a:pt x="580" y="41"/>
                  <a:pt x="580" y="41"/>
                  <a:pt x="580" y="41"/>
                </a:cubicBezTo>
                <a:cubicBezTo>
                  <a:pt x="528" y="20"/>
                  <a:pt x="528" y="20"/>
                  <a:pt x="528" y="20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498" y="76"/>
                  <a:pt x="498" y="76"/>
                  <a:pt x="498" y="76"/>
                </a:cubicBezTo>
                <a:cubicBezTo>
                  <a:pt x="478" y="70"/>
                  <a:pt x="457" y="65"/>
                  <a:pt x="436" y="64"/>
                </a:cubicBezTo>
                <a:cubicBezTo>
                  <a:pt x="436" y="35"/>
                  <a:pt x="436" y="35"/>
                  <a:pt x="436" y="35"/>
                </a:cubicBezTo>
                <a:cubicBezTo>
                  <a:pt x="430" y="0"/>
                  <a:pt x="430" y="0"/>
                  <a:pt x="430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66" y="35"/>
                  <a:pt x="366" y="35"/>
                  <a:pt x="366" y="35"/>
                </a:cubicBezTo>
                <a:cubicBezTo>
                  <a:pt x="366" y="64"/>
                  <a:pt x="366" y="64"/>
                  <a:pt x="366" y="64"/>
                </a:cubicBezTo>
                <a:cubicBezTo>
                  <a:pt x="345" y="65"/>
                  <a:pt x="324" y="70"/>
                  <a:pt x="304" y="76"/>
                </a:cubicBezTo>
                <a:cubicBezTo>
                  <a:pt x="292" y="49"/>
                  <a:pt x="292" y="49"/>
                  <a:pt x="292" y="49"/>
                </a:cubicBezTo>
                <a:cubicBezTo>
                  <a:pt x="274" y="20"/>
                  <a:pt x="274" y="20"/>
                  <a:pt x="274" y="20"/>
                </a:cubicBezTo>
                <a:cubicBezTo>
                  <a:pt x="221" y="41"/>
                  <a:pt x="221" y="41"/>
                  <a:pt x="221" y="41"/>
                </a:cubicBezTo>
                <a:cubicBezTo>
                  <a:pt x="230" y="76"/>
                  <a:pt x="230" y="76"/>
                  <a:pt x="230" y="76"/>
                </a:cubicBezTo>
                <a:cubicBezTo>
                  <a:pt x="241" y="102"/>
                  <a:pt x="241" y="102"/>
                  <a:pt x="241" y="102"/>
                </a:cubicBezTo>
                <a:cubicBezTo>
                  <a:pt x="221" y="112"/>
                  <a:pt x="204" y="124"/>
                  <a:pt x="188" y="138"/>
                </a:cubicBezTo>
                <a:cubicBezTo>
                  <a:pt x="167" y="117"/>
                  <a:pt x="167" y="117"/>
                  <a:pt x="167" y="117"/>
                </a:cubicBezTo>
                <a:cubicBezTo>
                  <a:pt x="138" y="97"/>
                  <a:pt x="138" y="97"/>
                  <a:pt x="138" y="97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118" y="165"/>
                  <a:pt x="118" y="165"/>
                  <a:pt x="118" y="165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26" y="203"/>
                  <a:pt x="114" y="220"/>
                  <a:pt x="103" y="239"/>
                </a:cubicBezTo>
                <a:cubicBezTo>
                  <a:pt x="77" y="229"/>
                  <a:pt x="77" y="229"/>
                  <a:pt x="77" y="229"/>
                </a:cubicBezTo>
                <a:cubicBezTo>
                  <a:pt x="43" y="220"/>
                  <a:pt x="43" y="220"/>
                  <a:pt x="43" y="220"/>
                </a:cubicBezTo>
                <a:cubicBezTo>
                  <a:pt x="20" y="273"/>
                  <a:pt x="20" y="273"/>
                  <a:pt x="20" y="273"/>
                </a:cubicBezTo>
                <a:cubicBezTo>
                  <a:pt x="50" y="292"/>
                  <a:pt x="50" y="292"/>
                  <a:pt x="50" y="292"/>
                </a:cubicBezTo>
                <a:cubicBezTo>
                  <a:pt x="77" y="303"/>
                  <a:pt x="77" y="303"/>
                  <a:pt x="77" y="303"/>
                </a:cubicBezTo>
                <a:cubicBezTo>
                  <a:pt x="71" y="322"/>
                  <a:pt x="67" y="344"/>
                  <a:pt x="64" y="365"/>
                </a:cubicBezTo>
                <a:cubicBezTo>
                  <a:pt x="37" y="365"/>
                  <a:pt x="37" y="365"/>
                  <a:pt x="37" y="365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428"/>
                  <a:pt x="0" y="428"/>
                  <a:pt x="0" y="428"/>
                </a:cubicBezTo>
                <a:cubicBezTo>
                  <a:pt x="37" y="435"/>
                  <a:pt x="37" y="435"/>
                  <a:pt x="37" y="435"/>
                </a:cubicBezTo>
                <a:cubicBezTo>
                  <a:pt x="64" y="435"/>
                  <a:pt x="64" y="435"/>
                  <a:pt x="64" y="435"/>
                </a:cubicBezTo>
                <a:cubicBezTo>
                  <a:pt x="67" y="456"/>
                  <a:pt x="71" y="477"/>
                  <a:pt x="77" y="497"/>
                </a:cubicBezTo>
                <a:cubicBezTo>
                  <a:pt x="50" y="507"/>
                  <a:pt x="50" y="507"/>
                  <a:pt x="50" y="507"/>
                </a:cubicBezTo>
                <a:cubicBezTo>
                  <a:pt x="20" y="527"/>
                  <a:pt x="20" y="527"/>
                  <a:pt x="20" y="527"/>
                </a:cubicBezTo>
                <a:cubicBezTo>
                  <a:pt x="43" y="580"/>
                  <a:pt x="43" y="580"/>
                  <a:pt x="43" y="580"/>
                </a:cubicBezTo>
                <a:cubicBezTo>
                  <a:pt x="77" y="571"/>
                  <a:pt x="77" y="571"/>
                  <a:pt x="77" y="571"/>
                </a:cubicBezTo>
                <a:cubicBezTo>
                  <a:pt x="103" y="560"/>
                  <a:pt x="103" y="560"/>
                  <a:pt x="103" y="560"/>
                </a:cubicBezTo>
                <a:cubicBezTo>
                  <a:pt x="114" y="580"/>
                  <a:pt x="126" y="596"/>
                  <a:pt x="139" y="613"/>
                </a:cubicBezTo>
                <a:cubicBezTo>
                  <a:pt x="118" y="634"/>
                  <a:pt x="118" y="634"/>
                  <a:pt x="118" y="634"/>
                </a:cubicBezTo>
                <a:cubicBezTo>
                  <a:pt x="99" y="663"/>
                  <a:pt x="99" y="663"/>
                  <a:pt x="99" y="663"/>
                </a:cubicBezTo>
                <a:cubicBezTo>
                  <a:pt x="138" y="702"/>
                  <a:pt x="138" y="702"/>
                  <a:pt x="138" y="702"/>
                </a:cubicBezTo>
                <a:cubicBezTo>
                  <a:pt x="167" y="683"/>
                  <a:pt x="167" y="683"/>
                  <a:pt x="167" y="683"/>
                </a:cubicBezTo>
                <a:cubicBezTo>
                  <a:pt x="188" y="662"/>
                  <a:pt x="188" y="662"/>
                  <a:pt x="188" y="662"/>
                </a:cubicBezTo>
                <a:cubicBezTo>
                  <a:pt x="204" y="675"/>
                  <a:pt x="221" y="687"/>
                  <a:pt x="241" y="698"/>
                </a:cubicBezTo>
                <a:cubicBezTo>
                  <a:pt x="230" y="724"/>
                  <a:pt x="230" y="724"/>
                  <a:pt x="230" y="724"/>
                </a:cubicBezTo>
                <a:cubicBezTo>
                  <a:pt x="221" y="758"/>
                  <a:pt x="221" y="758"/>
                  <a:pt x="221" y="758"/>
                </a:cubicBezTo>
                <a:cubicBezTo>
                  <a:pt x="274" y="781"/>
                  <a:pt x="274" y="781"/>
                  <a:pt x="274" y="781"/>
                </a:cubicBezTo>
                <a:cubicBezTo>
                  <a:pt x="292" y="751"/>
                  <a:pt x="292" y="751"/>
                  <a:pt x="292" y="751"/>
                </a:cubicBezTo>
                <a:cubicBezTo>
                  <a:pt x="304" y="724"/>
                  <a:pt x="304" y="724"/>
                  <a:pt x="304" y="724"/>
                </a:cubicBezTo>
                <a:cubicBezTo>
                  <a:pt x="324" y="730"/>
                  <a:pt x="345" y="734"/>
                  <a:pt x="366" y="736"/>
                </a:cubicBezTo>
                <a:cubicBezTo>
                  <a:pt x="366" y="764"/>
                  <a:pt x="366" y="764"/>
                  <a:pt x="366" y="764"/>
                </a:cubicBezTo>
                <a:cubicBezTo>
                  <a:pt x="372" y="799"/>
                  <a:pt x="372" y="799"/>
                  <a:pt x="372" y="799"/>
                </a:cubicBezTo>
                <a:cubicBezTo>
                  <a:pt x="430" y="799"/>
                  <a:pt x="430" y="799"/>
                  <a:pt x="430" y="799"/>
                </a:cubicBezTo>
                <a:cubicBezTo>
                  <a:pt x="436" y="764"/>
                  <a:pt x="436" y="764"/>
                  <a:pt x="436" y="764"/>
                </a:cubicBezTo>
                <a:cubicBezTo>
                  <a:pt x="436" y="736"/>
                  <a:pt x="436" y="736"/>
                  <a:pt x="436" y="736"/>
                </a:cubicBezTo>
                <a:cubicBezTo>
                  <a:pt x="457" y="734"/>
                  <a:pt x="478" y="730"/>
                  <a:pt x="498" y="724"/>
                </a:cubicBezTo>
                <a:cubicBezTo>
                  <a:pt x="509" y="751"/>
                  <a:pt x="509" y="751"/>
                  <a:pt x="509" y="75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80" y="758"/>
                  <a:pt x="580" y="758"/>
                  <a:pt x="580" y="758"/>
                </a:cubicBezTo>
                <a:cubicBezTo>
                  <a:pt x="572" y="724"/>
                  <a:pt x="572" y="724"/>
                  <a:pt x="572" y="724"/>
                </a:cubicBezTo>
                <a:cubicBezTo>
                  <a:pt x="561" y="698"/>
                  <a:pt x="561" y="698"/>
                  <a:pt x="561" y="698"/>
                </a:cubicBezTo>
                <a:cubicBezTo>
                  <a:pt x="580" y="687"/>
                  <a:pt x="598" y="675"/>
                  <a:pt x="614" y="662"/>
                </a:cubicBezTo>
                <a:cubicBezTo>
                  <a:pt x="636" y="683"/>
                  <a:pt x="636" y="683"/>
                  <a:pt x="636" y="683"/>
                </a:cubicBezTo>
                <a:cubicBezTo>
                  <a:pt x="664" y="702"/>
                  <a:pt x="664" y="702"/>
                  <a:pt x="664" y="702"/>
                </a:cubicBezTo>
                <a:cubicBezTo>
                  <a:pt x="704" y="663"/>
                  <a:pt x="704" y="663"/>
                  <a:pt x="704" y="663"/>
                </a:cubicBezTo>
                <a:cubicBezTo>
                  <a:pt x="684" y="634"/>
                  <a:pt x="684" y="634"/>
                  <a:pt x="684" y="634"/>
                </a:cubicBezTo>
                <a:cubicBezTo>
                  <a:pt x="663" y="613"/>
                  <a:pt x="663" y="613"/>
                  <a:pt x="663" y="613"/>
                </a:cubicBezTo>
                <a:cubicBezTo>
                  <a:pt x="676" y="596"/>
                  <a:pt x="689" y="580"/>
                  <a:pt x="699" y="560"/>
                </a:cubicBezTo>
                <a:cubicBezTo>
                  <a:pt x="725" y="571"/>
                  <a:pt x="725" y="571"/>
                  <a:pt x="725" y="571"/>
                </a:cubicBezTo>
                <a:cubicBezTo>
                  <a:pt x="760" y="580"/>
                  <a:pt x="760" y="580"/>
                  <a:pt x="760" y="580"/>
                </a:cubicBezTo>
                <a:cubicBezTo>
                  <a:pt x="781" y="527"/>
                  <a:pt x="781" y="527"/>
                  <a:pt x="781" y="527"/>
                </a:cubicBezTo>
                <a:cubicBezTo>
                  <a:pt x="751" y="507"/>
                  <a:pt x="751" y="507"/>
                  <a:pt x="751" y="507"/>
                </a:cubicBezTo>
                <a:cubicBezTo>
                  <a:pt x="725" y="497"/>
                  <a:pt x="725" y="497"/>
                  <a:pt x="725" y="497"/>
                </a:cubicBezTo>
                <a:cubicBezTo>
                  <a:pt x="731" y="477"/>
                  <a:pt x="735" y="456"/>
                  <a:pt x="737" y="435"/>
                </a:cubicBezTo>
                <a:lnTo>
                  <a:pt x="766" y="435"/>
                </a:lnTo>
                <a:close/>
                <a:moveTo>
                  <a:pt x="400" y="650"/>
                </a:moveTo>
                <a:cubicBezTo>
                  <a:pt x="262" y="650"/>
                  <a:pt x="150" y="538"/>
                  <a:pt x="150" y="400"/>
                </a:cubicBezTo>
                <a:cubicBezTo>
                  <a:pt x="150" y="261"/>
                  <a:pt x="262" y="149"/>
                  <a:pt x="400" y="149"/>
                </a:cubicBezTo>
                <a:cubicBezTo>
                  <a:pt x="539" y="149"/>
                  <a:pt x="651" y="261"/>
                  <a:pt x="651" y="400"/>
                </a:cubicBezTo>
                <a:cubicBezTo>
                  <a:pt x="651" y="538"/>
                  <a:pt x="539" y="650"/>
                  <a:pt x="400" y="650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4198085" y="3419145"/>
            <a:ext cx="1368913" cy="1392134"/>
          </a:xfrm>
          <a:custGeom>
            <a:avLst/>
            <a:gdLst>
              <a:gd name="T0" fmla="*/ 467 w 524"/>
              <a:gd name="T1" fmla="*/ 267 h 533"/>
              <a:gd name="T2" fmla="*/ 493 w 524"/>
              <a:gd name="T3" fmla="*/ 227 h 533"/>
              <a:gd name="T4" fmla="*/ 506 w 524"/>
              <a:gd name="T5" fmla="*/ 156 h 533"/>
              <a:gd name="T6" fmla="*/ 444 w 524"/>
              <a:gd name="T7" fmla="*/ 171 h 533"/>
              <a:gd name="T8" fmla="*/ 426 w 524"/>
              <a:gd name="T9" fmla="*/ 99 h 533"/>
              <a:gd name="T10" fmla="*/ 396 w 524"/>
              <a:gd name="T11" fmla="*/ 33 h 533"/>
              <a:gd name="T12" fmla="*/ 354 w 524"/>
              <a:gd name="T13" fmla="*/ 82 h 533"/>
              <a:gd name="T14" fmla="*/ 296 w 524"/>
              <a:gd name="T15" fmla="*/ 35 h 533"/>
              <a:gd name="T16" fmla="*/ 234 w 524"/>
              <a:gd name="T17" fmla="*/ 0 h 533"/>
              <a:gd name="T18" fmla="*/ 228 w 524"/>
              <a:gd name="T19" fmla="*/ 64 h 533"/>
              <a:gd name="T20" fmla="*/ 154 w 524"/>
              <a:gd name="T21" fmla="*/ 59 h 533"/>
              <a:gd name="T22" fmla="*/ 83 w 524"/>
              <a:gd name="T23" fmla="*/ 67 h 533"/>
              <a:gd name="T24" fmla="*/ 116 w 524"/>
              <a:gd name="T25" fmla="*/ 123 h 533"/>
              <a:gd name="T26" fmla="*/ 53 w 524"/>
              <a:gd name="T27" fmla="*/ 162 h 533"/>
              <a:gd name="T28" fmla="*/ 0 w 524"/>
              <a:gd name="T29" fmla="*/ 211 h 533"/>
              <a:gd name="T30" fmla="*/ 59 w 524"/>
              <a:gd name="T31" fmla="*/ 236 h 533"/>
              <a:gd name="T32" fmla="*/ 59 w 524"/>
              <a:gd name="T33" fmla="*/ 295 h 533"/>
              <a:gd name="T34" fmla="*/ 0 w 524"/>
              <a:gd name="T35" fmla="*/ 321 h 533"/>
              <a:gd name="T36" fmla="*/ 53 w 524"/>
              <a:gd name="T37" fmla="*/ 369 h 533"/>
              <a:gd name="T38" fmla="*/ 116 w 524"/>
              <a:gd name="T39" fmla="*/ 410 h 533"/>
              <a:gd name="T40" fmla="*/ 83 w 524"/>
              <a:gd name="T41" fmla="*/ 465 h 533"/>
              <a:gd name="T42" fmla="*/ 154 w 524"/>
              <a:gd name="T43" fmla="*/ 474 h 533"/>
              <a:gd name="T44" fmla="*/ 228 w 524"/>
              <a:gd name="T45" fmla="*/ 468 h 533"/>
              <a:gd name="T46" fmla="*/ 234 w 524"/>
              <a:gd name="T47" fmla="*/ 533 h 533"/>
              <a:gd name="T48" fmla="*/ 296 w 524"/>
              <a:gd name="T49" fmla="*/ 498 h 533"/>
              <a:gd name="T50" fmla="*/ 354 w 524"/>
              <a:gd name="T51" fmla="*/ 450 h 533"/>
              <a:gd name="T52" fmla="*/ 396 w 524"/>
              <a:gd name="T53" fmla="*/ 498 h 533"/>
              <a:gd name="T54" fmla="*/ 426 w 524"/>
              <a:gd name="T55" fmla="*/ 433 h 533"/>
              <a:gd name="T56" fmla="*/ 444 w 524"/>
              <a:gd name="T57" fmla="*/ 362 h 533"/>
              <a:gd name="T58" fmla="*/ 506 w 524"/>
              <a:gd name="T59" fmla="*/ 376 h 533"/>
              <a:gd name="T60" fmla="*/ 493 w 524"/>
              <a:gd name="T61" fmla="*/ 304 h 533"/>
              <a:gd name="T62" fmla="*/ 262 w 524"/>
              <a:gd name="T63" fmla="*/ 417 h 533"/>
              <a:gd name="T64" fmla="*/ 262 w 524"/>
              <a:gd name="T65" fmla="*/ 116 h 533"/>
              <a:gd name="T66" fmla="*/ 262 w 524"/>
              <a:gd name="T67" fmla="*/ 417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24" h="533">
                <a:moveTo>
                  <a:pt x="466" y="295"/>
                </a:moveTo>
                <a:cubicBezTo>
                  <a:pt x="467" y="286"/>
                  <a:pt x="467" y="276"/>
                  <a:pt x="467" y="267"/>
                </a:cubicBezTo>
                <a:cubicBezTo>
                  <a:pt x="467" y="256"/>
                  <a:pt x="467" y="245"/>
                  <a:pt x="466" y="236"/>
                </a:cubicBezTo>
                <a:cubicBezTo>
                  <a:pt x="493" y="227"/>
                  <a:pt x="493" y="227"/>
                  <a:pt x="493" y="227"/>
                </a:cubicBezTo>
                <a:cubicBezTo>
                  <a:pt x="524" y="211"/>
                  <a:pt x="524" y="211"/>
                  <a:pt x="524" y="211"/>
                </a:cubicBezTo>
                <a:cubicBezTo>
                  <a:pt x="506" y="156"/>
                  <a:pt x="506" y="156"/>
                  <a:pt x="506" y="156"/>
                </a:cubicBezTo>
                <a:cubicBezTo>
                  <a:pt x="472" y="162"/>
                  <a:pt x="472" y="162"/>
                  <a:pt x="472" y="162"/>
                </a:cubicBezTo>
                <a:cubicBezTo>
                  <a:pt x="444" y="171"/>
                  <a:pt x="444" y="171"/>
                  <a:pt x="444" y="171"/>
                </a:cubicBezTo>
                <a:cubicBezTo>
                  <a:pt x="435" y="153"/>
                  <a:pt x="423" y="136"/>
                  <a:pt x="410" y="123"/>
                </a:cubicBezTo>
                <a:cubicBezTo>
                  <a:pt x="426" y="99"/>
                  <a:pt x="426" y="99"/>
                  <a:pt x="426" y="99"/>
                </a:cubicBezTo>
                <a:cubicBezTo>
                  <a:pt x="441" y="67"/>
                  <a:pt x="441" y="67"/>
                  <a:pt x="441" y="67"/>
                </a:cubicBezTo>
                <a:cubicBezTo>
                  <a:pt x="396" y="33"/>
                  <a:pt x="396" y="33"/>
                  <a:pt x="396" y="33"/>
                </a:cubicBezTo>
                <a:cubicBezTo>
                  <a:pt x="370" y="59"/>
                  <a:pt x="370" y="59"/>
                  <a:pt x="370" y="59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35" y="73"/>
                  <a:pt x="317" y="67"/>
                  <a:pt x="296" y="64"/>
                </a:cubicBezTo>
                <a:cubicBezTo>
                  <a:pt x="296" y="35"/>
                  <a:pt x="296" y="35"/>
                  <a:pt x="296" y="35"/>
                </a:cubicBezTo>
                <a:cubicBezTo>
                  <a:pt x="290" y="0"/>
                  <a:pt x="290" y="0"/>
                  <a:pt x="290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28" y="35"/>
                  <a:pt x="228" y="35"/>
                  <a:pt x="228" y="35"/>
                </a:cubicBezTo>
                <a:cubicBezTo>
                  <a:pt x="228" y="64"/>
                  <a:pt x="228" y="64"/>
                  <a:pt x="228" y="64"/>
                </a:cubicBezTo>
                <a:cubicBezTo>
                  <a:pt x="208" y="67"/>
                  <a:pt x="189" y="73"/>
                  <a:pt x="171" y="82"/>
                </a:cubicBezTo>
                <a:cubicBezTo>
                  <a:pt x="154" y="59"/>
                  <a:pt x="154" y="59"/>
                  <a:pt x="154" y="59"/>
                </a:cubicBezTo>
                <a:cubicBezTo>
                  <a:pt x="128" y="33"/>
                  <a:pt x="128" y="33"/>
                  <a:pt x="128" y="33"/>
                </a:cubicBezTo>
                <a:cubicBezTo>
                  <a:pt x="83" y="67"/>
                  <a:pt x="83" y="67"/>
                  <a:pt x="83" y="67"/>
                </a:cubicBezTo>
                <a:cubicBezTo>
                  <a:pt x="98" y="99"/>
                  <a:pt x="98" y="99"/>
                  <a:pt x="98" y="99"/>
                </a:cubicBezTo>
                <a:cubicBezTo>
                  <a:pt x="116" y="123"/>
                  <a:pt x="116" y="123"/>
                  <a:pt x="116" y="123"/>
                </a:cubicBezTo>
                <a:cubicBezTo>
                  <a:pt x="101" y="136"/>
                  <a:pt x="91" y="153"/>
                  <a:pt x="80" y="171"/>
                </a:cubicBezTo>
                <a:cubicBezTo>
                  <a:pt x="53" y="162"/>
                  <a:pt x="53" y="162"/>
                  <a:pt x="53" y="162"/>
                </a:cubicBezTo>
                <a:cubicBezTo>
                  <a:pt x="18" y="156"/>
                  <a:pt x="18" y="156"/>
                  <a:pt x="18" y="156"/>
                </a:cubicBezTo>
                <a:cubicBezTo>
                  <a:pt x="0" y="211"/>
                  <a:pt x="0" y="211"/>
                  <a:pt x="0" y="211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59" y="236"/>
                  <a:pt x="59" y="236"/>
                  <a:pt x="59" y="236"/>
                </a:cubicBezTo>
                <a:cubicBezTo>
                  <a:pt x="57" y="245"/>
                  <a:pt x="57" y="256"/>
                  <a:pt x="57" y="267"/>
                </a:cubicBezTo>
                <a:cubicBezTo>
                  <a:pt x="57" y="276"/>
                  <a:pt x="57" y="286"/>
                  <a:pt x="59" y="29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0" y="321"/>
                  <a:pt x="0" y="321"/>
                  <a:pt x="0" y="321"/>
                </a:cubicBezTo>
                <a:cubicBezTo>
                  <a:pt x="18" y="376"/>
                  <a:pt x="18" y="376"/>
                  <a:pt x="18" y="376"/>
                </a:cubicBezTo>
                <a:cubicBezTo>
                  <a:pt x="53" y="369"/>
                  <a:pt x="53" y="369"/>
                  <a:pt x="53" y="369"/>
                </a:cubicBezTo>
                <a:cubicBezTo>
                  <a:pt x="80" y="362"/>
                  <a:pt x="80" y="362"/>
                  <a:pt x="80" y="362"/>
                </a:cubicBezTo>
                <a:cubicBezTo>
                  <a:pt x="91" y="379"/>
                  <a:pt x="101" y="395"/>
                  <a:pt x="116" y="410"/>
                </a:cubicBezTo>
                <a:cubicBezTo>
                  <a:pt x="98" y="433"/>
                  <a:pt x="98" y="433"/>
                  <a:pt x="98" y="433"/>
                </a:cubicBezTo>
                <a:cubicBezTo>
                  <a:pt x="83" y="465"/>
                  <a:pt x="83" y="465"/>
                  <a:pt x="83" y="465"/>
                </a:cubicBezTo>
                <a:cubicBezTo>
                  <a:pt x="128" y="498"/>
                  <a:pt x="128" y="498"/>
                  <a:pt x="128" y="498"/>
                </a:cubicBezTo>
                <a:cubicBezTo>
                  <a:pt x="154" y="474"/>
                  <a:pt x="154" y="474"/>
                  <a:pt x="154" y="474"/>
                </a:cubicBezTo>
                <a:cubicBezTo>
                  <a:pt x="171" y="450"/>
                  <a:pt x="171" y="450"/>
                  <a:pt x="171" y="450"/>
                </a:cubicBezTo>
                <a:cubicBezTo>
                  <a:pt x="189" y="459"/>
                  <a:pt x="208" y="465"/>
                  <a:pt x="228" y="468"/>
                </a:cubicBezTo>
                <a:cubicBezTo>
                  <a:pt x="228" y="498"/>
                  <a:pt x="228" y="498"/>
                  <a:pt x="228" y="498"/>
                </a:cubicBezTo>
                <a:cubicBezTo>
                  <a:pt x="234" y="533"/>
                  <a:pt x="234" y="533"/>
                  <a:pt x="234" y="533"/>
                </a:cubicBezTo>
                <a:cubicBezTo>
                  <a:pt x="290" y="533"/>
                  <a:pt x="290" y="533"/>
                  <a:pt x="290" y="533"/>
                </a:cubicBezTo>
                <a:cubicBezTo>
                  <a:pt x="296" y="498"/>
                  <a:pt x="296" y="498"/>
                  <a:pt x="296" y="498"/>
                </a:cubicBezTo>
                <a:cubicBezTo>
                  <a:pt x="296" y="468"/>
                  <a:pt x="296" y="468"/>
                  <a:pt x="296" y="468"/>
                </a:cubicBezTo>
                <a:cubicBezTo>
                  <a:pt x="317" y="465"/>
                  <a:pt x="335" y="459"/>
                  <a:pt x="354" y="450"/>
                </a:cubicBezTo>
                <a:cubicBezTo>
                  <a:pt x="370" y="474"/>
                  <a:pt x="370" y="474"/>
                  <a:pt x="370" y="474"/>
                </a:cubicBezTo>
                <a:cubicBezTo>
                  <a:pt x="396" y="498"/>
                  <a:pt x="396" y="498"/>
                  <a:pt x="396" y="498"/>
                </a:cubicBezTo>
                <a:cubicBezTo>
                  <a:pt x="441" y="465"/>
                  <a:pt x="441" y="465"/>
                  <a:pt x="441" y="465"/>
                </a:cubicBezTo>
                <a:cubicBezTo>
                  <a:pt x="426" y="433"/>
                  <a:pt x="426" y="433"/>
                  <a:pt x="426" y="433"/>
                </a:cubicBezTo>
                <a:cubicBezTo>
                  <a:pt x="410" y="410"/>
                  <a:pt x="410" y="410"/>
                  <a:pt x="410" y="410"/>
                </a:cubicBezTo>
                <a:cubicBezTo>
                  <a:pt x="423" y="395"/>
                  <a:pt x="435" y="379"/>
                  <a:pt x="444" y="362"/>
                </a:cubicBezTo>
                <a:cubicBezTo>
                  <a:pt x="472" y="369"/>
                  <a:pt x="472" y="369"/>
                  <a:pt x="472" y="369"/>
                </a:cubicBezTo>
                <a:cubicBezTo>
                  <a:pt x="506" y="376"/>
                  <a:pt x="506" y="376"/>
                  <a:pt x="506" y="376"/>
                </a:cubicBezTo>
                <a:cubicBezTo>
                  <a:pt x="524" y="321"/>
                  <a:pt x="524" y="321"/>
                  <a:pt x="524" y="321"/>
                </a:cubicBezTo>
                <a:cubicBezTo>
                  <a:pt x="493" y="304"/>
                  <a:pt x="493" y="304"/>
                  <a:pt x="493" y="304"/>
                </a:cubicBezTo>
                <a:lnTo>
                  <a:pt x="466" y="295"/>
                </a:lnTo>
                <a:close/>
                <a:moveTo>
                  <a:pt x="262" y="417"/>
                </a:moveTo>
                <a:cubicBezTo>
                  <a:pt x="179" y="417"/>
                  <a:pt x="112" y="350"/>
                  <a:pt x="112" y="267"/>
                </a:cubicBezTo>
                <a:cubicBezTo>
                  <a:pt x="112" y="183"/>
                  <a:pt x="179" y="116"/>
                  <a:pt x="262" y="116"/>
                </a:cubicBezTo>
                <a:cubicBezTo>
                  <a:pt x="345" y="116"/>
                  <a:pt x="412" y="183"/>
                  <a:pt x="412" y="267"/>
                </a:cubicBezTo>
                <a:cubicBezTo>
                  <a:pt x="412" y="350"/>
                  <a:pt x="345" y="417"/>
                  <a:pt x="262" y="417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14"/>
          <p:cNvSpPr>
            <a:spLocks noEditPoints="1"/>
          </p:cNvSpPr>
          <p:nvPr/>
        </p:nvSpPr>
        <p:spPr bwMode="auto">
          <a:xfrm>
            <a:off x="4945569" y="2243738"/>
            <a:ext cx="1666358" cy="1666359"/>
          </a:xfrm>
          <a:custGeom>
            <a:avLst/>
            <a:gdLst>
              <a:gd name="T0" fmla="*/ 638 w 638"/>
              <a:gd name="T1" fmla="*/ 347 h 638"/>
              <a:gd name="T2" fmla="*/ 603 w 638"/>
              <a:gd name="T3" fmla="*/ 285 h 638"/>
              <a:gd name="T4" fmla="*/ 556 w 638"/>
              <a:gd name="T5" fmla="*/ 221 h 638"/>
              <a:gd name="T6" fmla="*/ 609 w 638"/>
              <a:gd name="T7" fmla="*/ 185 h 638"/>
              <a:gd name="T8" fmla="*/ 547 w 638"/>
              <a:gd name="T9" fmla="*/ 147 h 638"/>
              <a:gd name="T10" fmla="*/ 476 w 638"/>
              <a:gd name="T11" fmla="*/ 117 h 638"/>
              <a:gd name="T12" fmla="*/ 503 w 638"/>
              <a:gd name="T13" fmla="*/ 58 h 638"/>
              <a:gd name="T14" fmla="*/ 432 w 638"/>
              <a:gd name="T15" fmla="*/ 56 h 638"/>
              <a:gd name="T16" fmla="*/ 353 w 638"/>
              <a:gd name="T17" fmla="*/ 65 h 638"/>
              <a:gd name="T18" fmla="*/ 347 w 638"/>
              <a:gd name="T19" fmla="*/ 0 h 638"/>
              <a:gd name="T20" fmla="*/ 285 w 638"/>
              <a:gd name="T21" fmla="*/ 35 h 638"/>
              <a:gd name="T22" fmla="*/ 221 w 638"/>
              <a:gd name="T23" fmla="*/ 82 h 638"/>
              <a:gd name="T24" fmla="*/ 185 w 638"/>
              <a:gd name="T25" fmla="*/ 29 h 638"/>
              <a:gd name="T26" fmla="*/ 148 w 638"/>
              <a:gd name="T27" fmla="*/ 91 h 638"/>
              <a:gd name="T28" fmla="*/ 117 w 638"/>
              <a:gd name="T29" fmla="*/ 162 h 638"/>
              <a:gd name="T30" fmla="*/ 58 w 638"/>
              <a:gd name="T31" fmla="*/ 135 h 638"/>
              <a:gd name="T32" fmla="*/ 56 w 638"/>
              <a:gd name="T33" fmla="*/ 206 h 638"/>
              <a:gd name="T34" fmla="*/ 65 w 638"/>
              <a:gd name="T35" fmla="*/ 285 h 638"/>
              <a:gd name="T36" fmla="*/ 0 w 638"/>
              <a:gd name="T37" fmla="*/ 291 h 638"/>
              <a:gd name="T38" fmla="*/ 36 w 638"/>
              <a:gd name="T39" fmla="*/ 353 h 638"/>
              <a:gd name="T40" fmla="*/ 82 w 638"/>
              <a:gd name="T41" fmla="*/ 415 h 638"/>
              <a:gd name="T42" fmla="*/ 29 w 638"/>
              <a:gd name="T43" fmla="*/ 453 h 638"/>
              <a:gd name="T44" fmla="*/ 91 w 638"/>
              <a:gd name="T45" fmla="*/ 489 h 638"/>
              <a:gd name="T46" fmla="*/ 162 w 638"/>
              <a:gd name="T47" fmla="*/ 521 h 638"/>
              <a:gd name="T48" fmla="*/ 135 w 638"/>
              <a:gd name="T49" fmla="*/ 580 h 638"/>
              <a:gd name="T50" fmla="*/ 208 w 638"/>
              <a:gd name="T51" fmla="*/ 582 h 638"/>
              <a:gd name="T52" fmla="*/ 285 w 638"/>
              <a:gd name="T53" fmla="*/ 573 h 638"/>
              <a:gd name="T54" fmla="*/ 291 w 638"/>
              <a:gd name="T55" fmla="*/ 638 h 638"/>
              <a:gd name="T56" fmla="*/ 353 w 638"/>
              <a:gd name="T57" fmla="*/ 601 h 638"/>
              <a:gd name="T58" fmla="*/ 416 w 638"/>
              <a:gd name="T59" fmla="*/ 556 h 638"/>
              <a:gd name="T60" fmla="*/ 453 w 638"/>
              <a:gd name="T61" fmla="*/ 609 h 638"/>
              <a:gd name="T62" fmla="*/ 491 w 638"/>
              <a:gd name="T63" fmla="*/ 547 h 638"/>
              <a:gd name="T64" fmla="*/ 521 w 638"/>
              <a:gd name="T65" fmla="*/ 476 h 638"/>
              <a:gd name="T66" fmla="*/ 580 w 638"/>
              <a:gd name="T67" fmla="*/ 503 h 638"/>
              <a:gd name="T68" fmla="*/ 582 w 638"/>
              <a:gd name="T69" fmla="*/ 430 h 638"/>
              <a:gd name="T70" fmla="*/ 572 w 638"/>
              <a:gd name="T71" fmla="*/ 353 h 638"/>
              <a:gd name="T72" fmla="*/ 319 w 638"/>
              <a:gd name="T73" fmla="*/ 503 h 638"/>
              <a:gd name="T74" fmla="*/ 319 w 638"/>
              <a:gd name="T75" fmla="*/ 135 h 638"/>
              <a:gd name="T76" fmla="*/ 319 w 638"/>
              <a:gd name="T77" fmla="*/ 503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8" h="638">
                <a:moveTo>
                  <a:pt x="603" y="353"/>
                </a:moveTo>
                <a:cubicBezTo>
                  <a:pt x="638" y="347"/>
                  <a:pt x="638" y="347"/>
                  <a:pt x="638" y="347"/>
                </a:cubicBezTo>
                <a:cubicBezTo>
                  <a:pt x="638" y="291"/>
                  <a:pt x="638" y="291"/>
                  <a:pt x="638" y="291"/>
                </a:cubicBezTo>
                <a:cubicBezTo>
                  <a:pt x="603" y="285"/>
                  <a:pt x="603" y="285"/>
                  <a:pt x="603" y="285"/>
                </a:cubicBezTo>
                <a:cubicBezTo>
                  <a:pt x="572" y="285"/>
                  <a:pt x="572" y="285"/>
                  <a:pt x="572" y="285"/>
                </a:cubicBezTo>
                <a:cubicBezTo>
                  <a:pt x="569" y="262"/>
                  <a:pt x="563" y="241"/>
                  <a:pt x="556" y="221"/>
                </a:cubicBezTo>
                <a:cubicBezTo>
                  <a:pt x="582" y="206"/>
                  <a:pt x="582" y="206"/>
                  <a:pt x="582" y="206"/>
                </a:cubicBezTo>
                <a:cubicBezTo>
                  <a:pt x="609" y="185"/>
                  <a:pt x="609" y="185"/>
                  <a:pt x="609" y="185"/>
                </a:cubicBezTo>
                <a:cubicBezTo>
                  <a:pt x="580" y="135"/>
                  <a:pt x="580" y="135"/>
                  <a:pt x="580" y="135"/>
                </a:cubicBezTo>
                <a:cubicBezTo>
                  <a:pt x="547" y="147"/>
                  <a:pt x="547" y="147"/>
                  <a:pt x="547" y="147"/>
                </a:cubicBezTo>
                <a:cubicBezTo>
                  <a:pt x="521" y="162"/>
                  <a:pt x="521" y="162"/>
                  <a:pt x="521" y="162"/>
                </a:cubicBezTo>
                <a:cubicBezTo>
                  <a:pt x="509" y="146"/>
                  <a:pt x="492" y="129"/>
                  <a:pt x="476" y="117"/>
                </a:cubicBezTo>
                <a:cubicBezTo>
                  <a:pt x="491" y="91"/>
                  <a:pt x="491" y="91"/>
                  <a:pt x="491" y="91"/>
                </a:cubicBezTo>
                <a:cubicBezTo>
                  <a:pt x="503" y="58"/>
                  <a:pt x="503" y="58"/>
                  <a:pt x="503" y="58"/>
                </a:cubicBezTo>
                <a:cubicBezTo>
                  <a:pt x="453" y="29"/>
                  <a:pt x="453" y="29"/>
                  <a:pt x="453" y="29"/>
                </a:cubicBezTo>
                <a:cubicBezTo>
                  <a:pt x="432" y="56"/>
                  <a:pt x="432" y="56"/>
                  <a:pt x="432" y="56"/>
                </a:cubicBezTo>
                <a:cubicBezTo>
                  <a:pt x="416" y="82"/>
                  <a:pt x="416" y="82"/>
                  <a:pt x="416" y="82"/>
                </a:cubicBezTo>
                <a:cubicBezTo>
                  <a:pt x="397" y="74"/>
                  <a:pt x="376" y="68"/>
                  <a:pt x="353" y="65"/>
                </a:cubicBezTo>
                <a:cubicBezTo>
                  <a:pt x="353" y="35"/>
                  <a:pt x="353" y="35"/>
                  <a:pt x="353" y="35"/>
                </a:cubicBezTo>
                <a:cubicBezTo>
                  <a:pt x="347" y="0"/>
                  <a:pt x="347" y="0"/>
                  <a:pt x="347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285" y="35"/>
                  <a:pt x="285" y="35"/>
                  <a:pt x="285" y="35"/>
                </a:cubicBezTo>
                <a:cubicBezTo>
                  <a:pt x="285" y="65"/>
                  <a:pt x="285" y="65"/>
                  <a:pt x="285" y="65"/>
                </a:cubicBezTo>
                <a:cubicBezTo>
                  <a:pt x="262" y="68"/>
                  <a:pt x="242" y="74"/>
                  <a:pt x="221" y="82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185" y="29"/>
                  <a:pt x="185" y="29"/>
                  <a:pt x="185" y="29"/>
                </a:cubicBezTo>
                <a:cubicBezTo>
                  <a:pt x="135" y="58"/>
                  <a:pt x="135" y="58"/>
                  <a:pt x="135" y="58"/>
                </a:cubicBezTo>
                <a:cubicBezTo>
                  <a:pt x="148" y="91"/>
                  <a:pt x="148" y="91"/>
                  <a:pt x="148" y="91"/>
                </a:cubicBezTo>
                <a:cubicBezTo>
                  <a:pt x="162" y="117"/>
                  <a:pt x="162" y="117"/>
                  <a:pt x="162" y="117"/>
                </a:cubicBezTo>
                <a:cubicBezTo>
                  <a:pt x="145" y="129"/>
                  <a:pt x="130" y="146"/>
                  <a:pt x="117" y="162"/>
                </a:cubicBezTo>
                <a:cubicBezTo>
                  <a:pt x="91" y="147"/>
                  <a:pt x="91" y="147"/>
                  <a:pt x="91" y="147"/>
                </a:cubicBezTo>
                <a:cubicBezTo>
                  <a:pt x="58" y="135"/>
                  <a:pt x="58" y="135"/>
                  <a:pt x="58" y="135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82" y="221"/>
                  <a:pt x="82" y="221"/>
                  <a:pt x="82" y="221"/>
                </a:cubicBezTo>
                <a:cubicBezTo>
                  <a:pt x="74" y="241"/>
                  <a:pt x="68" y="262"/>
                  <a:pt x="65" y="285"/>
                </a:cubicBezTo>
                <a:cubicBezTo>
                  <a:pt x="36" y="285"/>
                  <a:pt x="36" y="285"/>
                  <a:pt x="36" y="285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347"/>
                  <a:pt x="0" y="347"/>
                  <a:pt x="0" y="347"/>
                </a:cubicBezTo>
                <a:cubicBezTo>
                  <a:pt x="36" y="353"/>
                  <a:pt x="36" y="353"/>
                  <a:pt x="36" y="353"/>
                </a:cubicBezTo>
                <a:cubicBezTo>
                  <a:pt x="65" y="353"/>
                  <a:pt x="65" y="353"/>
                  <a:pt x="65" y="353"/>
                </a:cubicBezTo>
                <a:cubicBezTo>
                  <a:pt x="68" y="374"/>
                  <a:pt x="74" y="395"/>
                  <a:pt x="82" y="415"/>
                </a:cubicBezTo>
                <a:cubicBezTo>
                  <a:pt x="56" y="430"/>
                  <a:pt x="56" y="430"/>
                  <a:pt x="56" y="430"/>
                </a:cubicBezTo>
                <a:cubicBezTo>
                  <a:pt x="29" y="453"/>
                  <a:pt x="29" y="453"/>
                  <a:pt x="29" y="453"/>
                </a:cubicBezTo>
                <a:cubicBezTo>
                  <a:pt x="58" y="503"/>
                  <a:pt x="58" y="503"/>
                  <a:pt x="58" y="503"/>
                </a:cubicBezTo>
                <a:cubicBezTo>
                  <a:pt x="91" y="489"/>
                  <a:pt x="91" y="489"/>
                  <a:pt x="91" y="489"/>
                </a:cubicBezTo>
                <a:cubicBezTo>
                  <a:pt x="117" y="476"/>
                  <a:pt x="117" y="476"/>
                  <a:pt x="117" y="476"/>
                </a:cubicBezTo>
                <a:cubicBezTo>
                  <a:pt x="130" y="492"/>
                  <a:pt x="145" y="507"/>
                  <a:pt x="162" y="521"/>
                </a:cubicBezTo>
                <a:cubicBezTo>
                  <a:pt x="148" y="547"/>
                  <a:pt x="148" y="547"/>
                  <a:pt x="148" y="547"/>
                </a:cubicBezTo>
                <a:cubicBezTo>
                  <a:pt x="135" y="580"/>
                  <a:pt x="135" y="580"/>
                  <a:pt x="135" y="580"/>
                </a:cubicBezTo>
                <a:cubicBezTo>
                  <a:pt x="185" y="609"/>
                  <a:pt x="185" y="609"/>
                  <a:pt x="185" y="609"/>
                </a:cubicBezTo>
                <a:cubicBezTo>
                  <a:pt x="208" y="582"/>
                  <a:pt x="208" y="582"/>
                  <a:pt x="208" y="582"/>
                </a:cubicBezTo>
                <a:cubicBezTo>
                  <a:pt x="221" y="556"/>
                  <a:pt x="221" y="556"/>
                  <a:pt x="221" y="556"/>
                </a:cubicBezTo>
                <a:cubicBezTo>
                  <a:pt x="242" y="563"/>
                  <a:pt x="262" y="570"/>
                  <a:pt x="285" y="573"/>
                </a:cubicBezTo>
                <a:cubicBezTo>
                  <a:pt x="285" y="601"/>
                  <a:pt x="285" y="601"/>
                  <a:pt x="285" y="601"/>
                </a:cubicBezTo>
                <a:cubicBezTo>
                  <a:pt x="291" y="638"/>
                  <a:pt x="291" y="638"/>
                  <a:pt x="291" y="638"/>
                </a:cubicBezTo>
                <a:cubicBezTo>
                  <a:pt x="347" y="638"/>
                  <a:pt x="347" y="638"/>
                  <a:pt x="347" y="638"/>
                </a:cubicBezTo>
                <a:cubicBezTo>
                  <a:pt x="353" y="601"/>
                  <a:pt x="353" y="601"/>
                  <a:pt x="353" y="601"/>
                </a:cubicBezTo>
                <a:cubicBezTo>
                  <a:pt x="353" y="573"/>
                  <a:pt x="353" y="573"/>
                  <a:pt x="353" y="573"/>
                </a:cubicBezTo>
                <a:cubicBezTo>
                  <a:pt x="376" y="570"/>
                  <a:pt x="397" y="563"/>
                  <a:pt x="416" y="556"/>
                </a:cubicBezTo>
                <a:cubicBezTo>
                  <a:pt x="432" y="582"/>
                  <a:pt x="432" y="582"/>
                  <a:pt x="432" y="582"/>
                </a:cubicBezTo>
                <a:cubicBezTo>
                  <a:pt x="453" y="609"/>
                  <a:pt x="453" y="609"/>
                  <a:pt x="453" y="609"/>
                </a:cubicBezTo>
                <a:cubicBezTo>
                  <a:pt x="503" y="580"/>
                  <a:pt x="503" y="580"/>
                  <a:pt x="503" y="580"/>
                </a:cubicBezTo>
                <a:cubicBezTo>
                  <a:pt x="491" y="547"/>
                  <a:pt x="491" y="547"/>
                  <a:pt x="491" y="547"/>
                </a:cubicBezTo>
                <a:cubicBezTo>
                  <a:pt x="476" y="521"/>
                  <a:pt x="476" y="521"/>
                  <a:pt x="476" y="521"/>
                </a:cubicBezTo>
                <a:cubicBezTo>
                  <a:pt x="492" y="507"/>
                  <a:pt x="509" y="492"/>
                  <a:pt x="521" y="476"/>
                </a:cubicBezTo>
                <a:cubicBezTo>
                  <a:pt x="547" y="489"/>
                  <a:pt x="547" y="489"/>
                  <a:pt x="547" y="489"/>
                </a:cubicBezTo>
                <a:cubicBezTo>
                  <a:pt x="580" y="503"/>
                  <a:pt x="580" y="503"/>
                  <a:pt x="580" y="503"/>
                </a:cubicBezTo>
                <a:cubicBezTo>
                  <a:pt x="609" y="453"/>
                  <a:pt x="609" y="453"/>
                  <a:pt x="609" y="453"/>
                </a:cubicBezTo>
                <a:cubicBezTo>
                  <a:pt x="582" y="430"/>
                  <a:pt x="582" y="430"/>
                  <a:pt x="582" y="430"/>
                </a:cubicBezTo>
                <a:cubicBezTo>
                  <a:pt x="556" y="415"/>
                  <a:pt x="556" y="415"/>
                  <a:pt x="556" y="415"/>
                </a:cubicBezTo>
                <a:cubicBezTo>
                  <a:pt x="563" y="395"/>
                  <a:pt x="569" y="374"/>
                  <a:pt x="572" y="353"/>
                </a:cubicBezTo>
                <a:lnTo>
                  <a:pt x="603" y="353"/>
                </a:lnTo>
                <a:close/>
                <a:moveTo>
                  <a:pt x="319" y="503"/>
                </a:moveTo>
                <a:cubicBezTo>
                  <a:pt x="217" y="503"/>
                  <a:pt x="135" y="420"/>
                  <a:pt x="135" y="319"/>
                </a:cubicBezTo>
                <a:cubicBezTo>
                  <a:pt x="135" y="217"/>
                  <a:pt x="217" y="135"/>
                  <a:pt x="319" y="135"/>
                </a:cubicBezTo>
                <a:cubicBezTo>
                  <a:pt x="420" y="135"/>
                  <a:pt x="503" y="217"/>
                  <a:pt x="503" y="319"/>
                </a:cubicBezTo>
                <a:cubicBezTo>
                  <a:pt x="503" y="420"/>
                  <a:pt x="420" y="503"/>
                  <a:pt x="319" y="503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0"/>
          <p:cNvSpPr>
            <a:spLocks noEditPoints="1"/>
          </p:cNvSpPr>
          <p:nvPr/>
        </p:nvSpPr>
        <p:spPr bwMode="auto">
          <a:xfrm>
            <a:off x="1243408" y="2026897"/>
            <a:ext cx="1976927" cy="2583136"/>
          </a:xfrm>
          <a:custGeom>
            <a:avLst/>
            <a:gdLst>
              <a:gd name="T0" fmla="*/ 1567 w 1613"/>
              <a:gd name="T1" fmla="*/ 523 h 2107"/>
              <a:gd name="T2" fmla="*/ 1500 w 1613"/>
              <a:gd name="T3" fmla="*/ 629 h 2107"/>
              <a:gd name="T4" fmla="*/ 1287 w 1613"/>
              <a:gd name="T5" fmla="*/ 761 h 2107"/>
              <a:gd name="T6" fmla="*/ 1120 w 1613"/>
              <a:gd name="T7" fmla="*/ 789 h 2107"/>
              <a:gd name="T8" fmla="*/ 1167 w 1613"/>
              <a:gd name="T9" fmla="*/ 902 h 2107"/>
              <a:gd name="T10" fmla="*/ 1451 w 1613"/>
              <a:gd name="T11" fmla="*/ 1038 h 2107"/>
              <a:gd name="T12" fmla="*/ 1297 w 1613"/>
              <a:gd name="T13" fmla="*/ 1352 h 2107"/>
              <a:gd name="T14" fmla="*/ 1167 w 1613"/>
              <a:gd name="T15" fmla="*/ 1469 h 2107"/>
              <a:gd name="T16" fmla="*/ 1304 w 1613"/>
              <a:gd name="T17" fmla="*/ 1587 h 2107"/>
              <a:gd name="T18" fmla="*/ 1199 w 1613"/>
              <a:gd name="T19" fmla="*/ 1624 h 2107"/>
              <a:gd name="T20" fmla="*/ 1101 w 1613"/>
              <a:gd name="T21" fmla="*/ 1629 h 2107"/>
              <a:gd name="T22" fmla="*/ 1003 w 1613"/>
              <a:gd name="T23" fmla="*/ 1537 h 2107"/>
              <a:gd name="T24" fmla="*/ 1061 w 1613"/>
              <a:gd name="T25" fmla="*/ 1458 h 2107"/>
              <a:gd name="T26" fmla="*/ 1142 w 1613"/>
              <a:gd name="T27" fmla="*/ 1330 h 2107"/>
              <a:gd name="T28" fmla="*/ 1232 w 1613"/>
              <a:gd name="T29" fmla="*/ 1164 h 2107"/>
              <a:gd name="T30" fmla="*/ 968 w 1613"/>
              <a:gd name="T31" fmla="*/ 1095 h 2107"/>
              <a:gd name="T32" fmla="*/ 861 w 1613"/>
              <a:gd name="T33" fmla="*/ 1194 h 2107"/>
              <a:gd name="T34" fmla="*/ 638 w 1613"/>
              <a:gd name="T35" fmla="*/ 1516 h 2107"/>
              <a:gd name="T36" fmla="*/ 486 w 1613"/>
              <a:gd name="T37" fmla="*/ 1707 h 2107"/>
              <a:gd name="T38" fmla="*/ 409 w 1613"/>
              <a:gd name="T39" fmla="*/ 1862 h 2107"/>
              <a:gd name="T40" fmla="*/ 375 w 1613"/>
              <a:gd name="T41" fmla="*/ 1892 h 2107"/>
              <a:gd name="T42" fmla="*/ 328 w 1613"/>
              <a:gd name="T43" fmla="*/ 2035 h 2107"/>
              <a:gd name="T44" fmla="*/ 358 w 1613"/>
              <a:gd name="T45" fmla="*/ 2100 h 2107"/>
              <a:gd name="T46" fmla="*/ 208 w 1613"/>
              <a:gd name="T47" fmla="*/ 1989 h 2107"/>
              <a:gd name="T48" fmla="*/ 173 w 1613"/>
              <a:gd name="T49" fmla="*/ 1874 h 2107"/>
              <a:gd name="T50" fmla="*/ 276 w 1613"/>
              <a:gd name="T51" fmla="*/ 1800 h 2107"/>
              <a:gd name="T52" fmla="*/ 388 w 1613"/>
              <a:gd name="T53" fmla="*/ 1585 h 2107"/>
              <a:gd name="T54" fmla="*/ 601 w 1613"/>
              <a:gd name="T55" fmla="*/ 1295 h 2107"/>
              <a:gd name="T56" fmla="*/ 687 w 1613"/>
              <a:gd name="T57" fmla="*/ 1065 h 2107"/>
              <a:gd name="T58" fmla="*/ 760 w 1613"/>
              <a:gd name="T59" fmla="*/ 732 h 2107"/>
              <a:gd name="T60" fmla="*/ 735 w 1613"/>
              <a:gd name="T61" fmla="*/ 579 h 2107"/>
              <a:gd name="T62" fmla="*/ 492 w 1613"/>
              <a:gd name="T63" fmla="*/ 817 h 2107"/>
              <a:gd name="T64" fmla="*/ 410 w 1613"/>
              <a:gd name="T65" fmla="*/ 866 h 2107"/>
              <a:gd name="T66" fmla="*/ 468 w 1613"/>
              <a:gd name="T67" fmla="*/ 998 h 2107"/>
              <a:gd name="T68" fmla="*/ 298 w 1613"/>
              <a:gd name="T69" fmla="*/ 1234 h 2107"/>
              <a:gd name="T70" fmla="*/ 233 w 1613"/>
              <a:gd name="T71" fmla="*/ 1232 h 2107"/>
              <a:gd name="T72" fmla="*/ 129 w 1613"/>
              <a:gd name="T73" fmla="*/ 1115 h 2107"/>
              <a:gd name="T74" fmla="*/ 17 w 1613"/>
              <a:gd name="T75" fmla="*/ 984 h 2107"/>
              <a:gd name="T76" fmla="*/ 60 w 1613"/>
              <a:gd name="T77" fmla="*/ 866 h 2107"/>
              <a:gd name="T78" fmla="*/ 183 w 1613"/>
              <a:gd name="T79" fmla="*/ 720 h 2107"/>
              <a:gd name="T80" fmla="*/ 311 w 1613"/>
              <a:gd name="T81" fmla="*/ 776 h 2107"/>
              <a:gd name="T82" fmla="*/ 406 w 1613"/>
              <a:gd name="T83" fmla="*/ 723 h 2107"/>
              <a:gd name="T84" fmla="*/ 553 w 1613"/>
              <a:gd name="T85" fmla="*/ 551 h 2107"/>
              <a:gd name="T86" fmla="*/ 674 w 1613"/>
              <a:gd name="T87" fmla="*/ 444 h 2107"/>
              <a:gd name="T88" fmla="*/ 756 w 1613"/>
              <a:gd name="T89" fmla="*/ 372 h 2107"/>
              <a:gd name="T90" fmla="*/ 938 w 1613"/>
              <a:gd name="T91" fmla="*/ 255 h 2107"/>
              <a:gd name="T92" fmla="*/ 1012 w 1613"/>
              <a:gd name="T93" fmla="*/ 168 h 2107"/>
              <a:gd name="T94" fmla="*/ 1063 w 1613"/>
              <a:gd name="T95" fmla="*/ 16 h 2107"/>
              <a:gd name="T96" fmla="*/ 1188 w 1613"/>
              <a:gd name="T97" fmla="*/ 18 h 2107"/>
              <a:gd name="T98" fmla="*/ 1265 w 1613"/>
              <a:gd name="T99" fmla="*/ 139 h 2107"/>
              <a:gd name="T100" fmla="*/ 1268 w 1613"/>
              <a:gd name="T101" fmla="*/ 210 h 2107"/>
              <a:gd name="T102" fmla="*/ 1239 w 1613"/>
              <a:gd name="T103" fmla="*/ 289 h 2107"/>
              <a:gd name="T104" fmla="*/ 1158 w 1613"/>
              <a:gd name="T105" fmla="*/ 340 h 2107"/>
              <a:gd name="T106" fmla="*/ 1218 w 1613"/>
              <a:gd name="T107" fmla="*/ 444 h 2107"/>
              <a:gd name="T108" fmla="*/ 1268 w 1613"/>
              <a:gd name="T109" fmla="*/ 566 h 2107"/>
              <a:gd name="T110" fmla="*/ 1364 w 1613"/>
              <a:gd name="T111" fmla="*/ 584 h 2107"/>
              <a:gd name="T112" fmla="*/ 1437 w 1613"/>
              <a:gd name="T113" fmla="*/ 509 h 2107"/>
              <a:gd name="T114" fmla="*/ 1515 w 1613"/>
              <a:gd name="T115" fmla="*/ 481 h 2107"/>
              <a:gd name="T116" fmla="*/ 1565 w 1613"/>
              <a:gd name="T117" fmla="*/ 388 h 2107"/>
              <a:gd name="T118" fmla="*/ 1608 w 1613"/>
              <a:gd name="T119" fmla="*/ 453 h 2107"/>
              <a:gd name="T120" fmla="*/ 325 w 1613"/>
              <a:gd name="T121" fmla="*/ 796 h 2107"/>
              <a:gd name="T122" fmla="*/ 330 w 1613"/>
              <a:gd name="T123" fmla="*/ 845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3" h="2107">
                <a:moveTo>
                  <a:pt x="1613" y="463"/>
                </a:moveTo>
                <a:cubicBezTo>
                  <a:pt x="1612" y="468"/>
                  <a:pt x="1610" y="473"/>
                  <a:pt x="1605" y="475"/>
                </a:cubicBezTo>
                <a:cubicBezTo>
                  <a:pt x="1605" y="476"/>
                  <a:pt x="1604" y="476"/>
                  <a:pt x="1604" y="477"/>
                </a:cubicBezTo>
                <a:cubicBezTo>
                  <a:pt x="1596" y="493"/>
                  <a:pt x="1580" y="502"/>
                  <a:pt x="1570" y="515"/>
                </a:cubicBezTo>
                <a:cubicBezTo>
                  <a:pt x="1568" y="517"/>
                  <a:pt x="1566" y="518"/>
                  <a:pt x="1568" y="521"/>
                </a:cubicBezTo>
                <a:cubicBezTo>
                  <a:pt x="1569" y="522"/>
                  <a:pt x="1568" y="522"/>
                  <a:pt x="1567" y="523"/>
                </a:cubicBezTo>
                <a:cubicBezTo>
                  <a:pt x="1564" y="529"/>
                  <a:pt x="1560" y="534"/>
                  <a:pt x="1553" y="538"/>
                </a:cubicBezTo>
                <a:cubicBezTo>
                  <a:pt x="1550" y="540"/>
                  <a:pt x="1548" y="543"/>
                  <a:pt x="1545" y="546"/>
                </a:cubicBezTo>
                <a:cubicBezTo>
                  <a:pt x="1544" y="548"/>
                  <a:pt x="1545" y="550"/>
                  <a:pt x="1547" y="552"/>
                </a:cubicBezTo>
                <a:cubicBezTo>
                  <a:pt x="1553" y="561"/>
                  <a:pt x="1560" y="569"/>
                  <a:pt x="1566" y="577"/>
                </a:cubicBezTo>
                <a:cubicBezTo>
                  <a:pt x="1570" y="582"/>
                  <a:pt x="1570" y="583"/>
                  <a:pt x="1565" y="586"/>
                </a:cubicBezTo>
                <a:cubicBezTo>
                  <a:pt x="1543" y="600"/>
                  <a:pt x="1521" y="614"/>
                  <a:pt x="1500" y="629"/>
                </a:cubicBezTo>
                <a:cubicBezTo>
                  <a:pt x="1486" y="639"/>
                  <a:pt x="1471" y="648"/>
                  <a:pt x="1458" y="659"/>
                </a:cubicBezTo>
                <a:cubicBezTo>
                  <a:pt x="1445" y="668"/>
                  <a:pt x="1431" y="677"/>
                  <a:pt x="1418" y="686"/>
                </a:cubicBezTo>
                <a:cubicBezTo>
                  <a:pt x="1402" y="697"/>
                  <a:pt x="1387" y="709"/>
                  <a:pt x="1373" y="722"/>
                </a:cubicBezTo>
                <a:cubicBezTo>
                  <a:pt x="1361" y="735"/>
                  <a:pt x="1346" y="743"/>
                  <a:pt x="1331" y="751"/>
                </a:cubicBezTo>
                <a:cubicBezTo>
                  <a:pt x="1326" y="754"/>
                  <a:pt x="1320" y="757"/>
                  <a:pt x="1315" y="761"/>
                </a:cubicBezTo>
                <a:cubicBezTo>
                  <a:pt x="1305" y="767"/>
                  <a:pt x="1296" y="767"/>
                  <a:pt x="1287" y="761"/>
                </a:cubicBezTo>
                <a:cubicBezTo>
                  <a:pt x="1264" y="748"/>
                  <a:pt x="1242" y="735"/>
                  <a:pt x="1222" y="718"/>
                </a:cubicBezTo>
                <a:cubicBezTo>
                  <a:pt x="1205" y="704"/>
                  <a:pt x="1188" y="690"/>
                  <a:pt x="1172" y="674"/>
                </a:cubicBezTo>
                <a:cubicBezTo>
                  <a:pt x="1169" y="672"/>
                  <a:pt x="1168" y="671"/>
                  <a:pt x="1166" y="675"/>
                </a:cubicBezTo>
                <a:cubicBezTo>
                  <a:pt x="1159" y="692"/>
                  <a:pt x="1151" y="708"/>
                  <a:pt x="1141" y="723"/>
                </a:cubicBezTo>
                <a:cubicBezTo>
                  <a:pt x="1137" y="729"/>
                  <a:pt x="1136" y="737"/>
                  <a:pt x="1136" y="745"/>
                </a:cubicBezTo>
                <a:cubicBezTo>
                  <a:pt x="1136" y="761"/>
                  <a:pt x="1130" y="776"/>
                  <a:pt x="1120" y="789"/>
                </a:cubicBezTo>
                <a:cubicBezTo>
                  <a:pt x="1112" y="800"/>
                  <a:pt x="1106" y="812"/>
                  <a:pt x="1098" y="823"/>
                </a:cubicBezTo>
                <a:cubicBezTo>
                  <a:pt x="1096" y="827"/>
                  <a:pt x="1093" y="831"/>
                  <a:pt x="1090" y="835"/>
                </a:cubicBezTo>
                <a:cubicBezTo>
                  <a:pt x="1085" y="841"/>
                  <a:pt x="1082" y="848"/>
                  <a:pt x="1081" y="856"/>
                </a:cubicBezTo>
                <a:cubicBezTo>
                  <a:pt x="1079" y="861"/>
                  <a:pt x="1081" y="866"/>
                  <a:pt x="1086" y="869"/>
                </a:cubicBezTo>
                <a:cubicBezTo>
                  <a:pt x="1093" y="874"/>
                  <a:pt x="1101" y="877"/>
                  <a:pt x="1109" y="879"/>
                </a:cubicBezTo>
                <a:cubicBezTo>
                  <a:pt x="1129" y="885"/>
                  <a:pt x="1149" y="892"/>
                  <a:pt x="1167" y="902"/>
                </a:cubicBezTo>
                <a:cubicBezTo>
                  <a:pt x="1183" y="911"/>
                  <a:pt x="1200" y="916"/>
                  <a:pt x="1217" y="921"/>
                </a:cubicBezTo>
                <a:cubicBezTo>
                  <a:pt x="1236" y="928"/>
                  <a:pt x="1255" y="935"/>
                  <a:pt x="1274" y="941"/>
                </a:cubicBezTo>
                <a:cubicBezTo>
                  <a:pt x="1286" y="945"/>
                  <a:pt x="1297" y="953"/>
                  <a:pt x="1309" y="958"/>
                </a:cubicBezTo>
                <a:cubicBezTo>
                  <a:pt x="1328" y="966"/>
                  <a:pt x="1346" y="974"/>
                  <a:pt x="1364" y="983"/>
                </a:cubicBezTo>
                <a:cubicBezTo>
                  <a:pt x="1386" y="994"/>
                  <a:pt x="1411" y="1001"/>
                  <a:pt x="1431" y="1015"/>
                </a:cubicBezTo>
                <a:cubicBezTo>
                  <a:pt x="1440" y="1021"/>
                  <a:pt x="1446" y="1029"/>
                  <a:pt x="1451" y="1038"/>
                </a:cubicBezTo>
                <a:cubicBezTo>
                  <a:pt x="1458" y="1050"/>
                  <a:pt x="1464" y="1063"/>
                  <a:pt x="1468" y="1076"/>
                </a:cubicBezTo>
                <a:cubicBezTo>
                  <a:pt x="1471" y="1090"/>
                  <a:pt x="1469" y="1103"/>
                  <a:pt x="1463" y="1115"/>
                </a:cubicBezTo>
                <a:cubicBezTo>
                  <a:pt x="1451" y="1141"/>
                  <a:pt x="1435" y="1164"/>
                  <a:pt x="1420" y="1188"/>
                </a:cubicBezTo>
                <a:cubicBezTo>
                  <a:pt x="1405" y="1211"/>
                  <a:pt x="1390" y="1234"/>
                  <a:pt x="1373" y="1256"/>
                </a:cubicBezTo>
                <a:cubicBezTo>
                  <a:pt x="1359" y="1273"/>
                  <a:pt x="1347" y="1292"/>
                  <a:pt x="1333" y="1310"/>
                </a:cubicBezTo>
                <a:cubicBezTo>
                  <a:pt x="1322" y="1324"/>
                  <a:pt x="1310" y="1338"/>
                  <a:pt x="1297" y="1352"/>
                </a:cubicBezTo>
                <a:cubicBezTo>
                  <a:pt x="1282" y="1367"/>
                  <a:pt x="1269" y="1385"/>
                  <a:pt x="1258" y="1404"/>
                </a:cubicBezTo>
                <a:cubicBezTo>
                  <a:pt x="1246" y="1425"/>
                  <a:pt x="1232" y="1444"/>
                  <a:pt x="1216" y="1462"/>
                </a:cubicBezTo>
                <a:cubicBezTo>
                  <a:pt x="1214" y="1464"/>
                  <a:pt x="1213" y="1466"/>
                  <a:pt x="1211" y="1469"/>
                </a:cubicBezTo>
                <a:cubicBezTo>
                  <a:pt x="1206" y="1475"/>
                  <a:pt x="1202" y="1477"/>
                  <a:pt x="1195" y="1474"/>
                </a:cubicBezTo>
                <a:cubicBezTo>
                  <a:pt x="1187" y="1472"/>
                  <a:pt x="1179" y="1471"/>
                  <a:pt x="1172" y="1468"/>
                </a:cubicBezTo>
                <a:cubicBezTo>
                  <a:pt x="1170" y="1467"/>
                  <a:pt x="1168" y="1468"/>
                  <a:pt x="1167" y="1469"/>
                </a:cubicBezTo>
                <a:cubicBezTo>
                  <a:pt x="1165" y="1470"/>
                  <a:pt x="1165" y="1472"/>
                  <a:pt x="1166" y="1474"/>
                </a:cubicBezTo>
                <a:cubicBezTo>
                  <a:pt x="1171" y="1482"/>
                  <a:pt x="1171" y="1492"/>
                  <a:pt x="1172" y="1501"/>
                </a:cubicBezTo>
                <a:cubicBezTo>
                  <a:pt x="1172" y="1505"/>
                  <a:pt x="1175" y="1507"/>
                  <a:pt x="1177" y="1510"/>
                </a:cubicBezTo>
                <a:cubicBezTo>
                  <a:pt x="1190" y="1520"/>
                  <a:pt x="1203" y="1529"/>
                  <a:pt x="1214" y="1540"/>
                </a:cubicBezTo>
                <a:cubicBezTo>
                  <a:pt x="1222" y="1548"/>
                  <a:pt x="1233" y="1553"/>
                  <a:pt x="1244" y="1559"/>
                </a:cubicBezTo>
                <a:cubicBezTo>
                  <a:pt x="1263" y="1569"/>
                  <a:pt x="1283" y="1578"/>
                  <a:pt x="1304" y="1587"/>
                </a:cubicBezTo>
                <a:cubicBezTo>
                  <a:pt x="1313" y="1591"/>
                  <a:pt x="1322" y="1594"/>
                  <a:pt x="1331" y="1598"/>
                </a:cubicBezTo>
                <a:cubicBezTo>
                  <a:pt x="1337" y="1601"/>
                  <a:pt x="1343" y="1605"/>
                  <a:pt x="1347" y="1610"/>
                </a:cubicBezTo>
                <a:cubicBezTo>
                  <a:pt x="1352" y="1616"/>
                  <a:pt x="1353" y="1623"/>
                  <a:pt x="1350" y="1629"/>
                </a:cubicBezTo>
                <a:cubicBezTo>
                  <a:pt x="1346" y="1637"/>
                  <a:pt x="1341" y="1642"/>
                  <a:pt x="1332" y="1642"/>
                </a:cubicBezTo>
                <a:cubicBezTo>
                  <a:pt x="1303" y="1643"/>
                  <a:pt x="1274" y="1639"/>
                  <a:pt x="1246" y="1634"/>
                </a:cubicBezTo>
                <a:cubicBezTo>
                  <a:pt x="1230" y="1631"/>
                  <a:pt x="1215" y="1628"/>
                  <a:pt x="1199" y="1624"/>
                </a:cubicBezTo>
                <a:cubicBezTo>
                  <a:pt x="1195" y="1623"/>
                  <a:pt x="1190" y="1624"/>
                  <a:pt x="1185" y="1624"/>
                </a:cubicBezTo>
                <a:cubicBezTo>
                  <a:pt x="1169" y="1625"/>
                  <a:pt x="1154" y="1619"/>
                  <a:pt x="1139" y="1615"/>
                </a:cubicBezTo>
                <a:cubicBezTo>
                  <a:pt x="1131" y="1613"/>
                  <a:pt x="1123" y="1610"/>
                  <a:pt x="1115" y="1608"/>
                </a:cubicBezTo>
                <a:cubicBezTo>
                  <a:pt x="1111" y="1607"/>
                  <a:pt x="1109" y="1609"/>
                  <a:pt x="1109" y="1613"/>
                </a:cubicBezTo>
                <a:cubicBezTo>
                  <a:pt x="1108" y="1616"/>
                  <a:pt x="1108" y="1620"/>
                  <a:pt x="1108" y="1624"/>
                </a:cubicBezTo>
                <a:cubicBezTo>
                  <a:pt x="1107" y="1628"/>
                  <a:pt x="1105" y="1630"/>
                  <a:pt x="1101" y="1629"/>
                </a:cubicBezTo>
                <a:cubicBezTo>
                  <a:pt x="1072" y="1628"/>
                  <a:pt x="1042" y="1624"/>
                  <a:pt x="1014" y="1615"/>
                </a:cubicBezTo>
                <a:cubicBezTo>
                  <a:pt x="1010" y="1614"/>
                  <a:pt x="1006" y="1612"/>
                  <a:pt x="1003" y="1611"/>
                </a:cubicBezTo>
                <a:cubicBezTo>
                  <a:pt x="996" y="1608"/>
                  <a:pt x="995" y="1607"/>
                  <a:pt x="996" y="1599"/>
                </a:cubicBezTo>
                <a:cubicBezTo>
                  <a:pt x="997" y="1593"/>
                  <a:pt x="998" y="1586"/>
                  <a:pt x="999" y="1579"/>
                </a:cubicBezTo>
                <a:cubicBezTo>
                  <a:pt x="1000" y="1575"/>
                  <a:pt x="1000" y="1570"/>
                  <a:pt x="1000" y="1565"/>
                </a:cubicBezTo>
                <a:cubicBezTo>
                  <a:pt x="999" y="1555"/>
                  <a:pt x="1000" y="1546"/>
                  <a:pt x="1003" y="1537"/>
                </a:cubicBezTo>
                <a:cubicBezTo>
                  <a:pt x="1009" y="1523"/>
                  <a:pt x="1012" y="1508"/>
                  <a:pt x="1021" y="1495"/>
                </a:cubicBezTo>
                <a:cubicBezTo>
                  <a:pt x="1024" y="1491"/>
                  <a:pt x="1025" y="1485"/>
                  <a:pt x="1025" y="1480"/>
                </a:cubicBezTo>
                <a:cubicBezTo>
                  <a:pt x="1024" y="1477"/>
                  <a:pt x="1025" y="1474"/>
                  <a:pt x="1026" y="1471"/>
                </a:cubicBezTo>
                <a:cubicBezTo>
                  <a:pt x="1027" y="1466"/>
                  <a:pt x="1032" y="1463"/>
                  <a:pt x="1037" y="1464"/>
                </a:cubicBezTo>
                <a:cubicBezTo>
                  <a:pt x="1039" y="1465"/>
                  <a:pt x="1040" y="1465"/>
                  <a:pt x="1042" y="1466"/>
                </a:cubicBezTo>
                <a:cubicBezTo>
                  <a:pt x="1050" y="1466"/>
                  <a:pt x="1056" y="1467"/>
                  <a:pt x="1061" y="1458"/>
                </a:cubicBezTo>
                <a:cubicBezTo>
                  <a:pt x="1066" y="1449"/>
                  <a:pt x="1073" y="1440"/>
                  <a:pt x="1080" y="1431"/>
                </a:cubicBezTo>
                <a:cubicBezTo>
                  <a:pt x="1082" y="1427"/>
                  <a:pt x="1083" y="1424"/>
                  <a:pt x="1083" y="1420"/>
                </a:cubicBezTo>
                <a:cubicBezTo>
                  <a:pt x="1083" y="1406"/>
                  <a:pt x="1085" y="1393"/>
                  <a:pt x="1095" y="1383"/>
                </a:cubicBezTo>
                <a:cubicBezTo>
                  <a:pt x="1100" y="1378"/>
                  <a:pt x="1106" y="1374"/>
                  <a:pt x="1112" y="1370"/>
                </a:cubicBezTo>
                <a:cubicBezTo>
                  <a:pt x="1119" y="1366"/>
                  <a:pt x="1125" y="1361"/>
                  <a:pt x="1128" y="1353"/>
                </a:cubicBezTo>
                <a:cubicBezTo>
                  <a:pt x="1131" y="1344"/>
                  <a:pt x="1136" y="1337"/>
                  <a:pt x="1142" y="1330"/>
                </a:cubicBezTo>
                <a:cubicBezTo>
                  <a:pt x="1149" y="1323"/>
                  <a:pt x="1155" y="1315"/>
                  <a:pt x="1159" y="1306"/>
                </a:cubicBezTo>
                <a:cubicBezTo>
                  <a:pt x="1166" y="1290"/>
                  <a:pt x="1174" y="1275"/>
                  <a:pt x="1182" y="1260"/>
                </a:cubicBezTo>
                <a:cubicBezTo>
                  <a:pt x="1188" y="1250"/>
                  <a:pt x="1193" y="1239"/>
                  <a:pt x="1199" y="1228"/>
                </a:cubicBezTo>
                <a:cubicBezTo>
                  <a:pt x="1201" y="1225"/>
                  <a:pt x="1204" y="1222"/>
                  <a:pt x="1206" y="1219"/>
                </a:cubicBezTo>
                <a:cubicBezTo>
                  <a:pt x="1214" y="1208"/>
                  <a:pt x="1221" y="1197"/>
                  <a:pt x="1221" y="1183"/>
                </a:cubicBezTo>
                <a:cubicBezTo>
                  <a:pt x="1222" y="1175"/>
                  <a:pt x="1226" y="1169"/>
                  <a:pt x="1232" y="1164"/>
                </a:cubicBezTo>
                <a:cubicBezTo>
                  <a:pt x="1233" y="1163"/>
                  <a:pt x="1234" y="1162"/>
                  <a:pt x="1235" y="1160"/>
                </a:cubicBezTo>
                <a:cubicBezTo>
                  <a:pt x="1236" y="1159"/>
                  <a:pt x="1236" y="1158"/>
                  <a:pt x="1233" y="1157"/>
                </a:cubicBezTo>
                <a:cubicBezTo>
                  <a:pt x="1200" y="1153"/>
                  <a:pt x="1169" y="1143"/>
                  <a:pt x="1137" y="1133"/>
                </a:cubicBezTo>
                <a:cubicBezTo>
                  <a:pt x="1113" y="1125"/>
                  <a:pt x="1088" y="1117"/>
                  <a:pt x="1063" y="1111"/>
                </a:cubicBezTo>
                <a:cubicBezTo>
                  <a:pt x="1045" y="1107"/>
                  <a:pt x="1027" y="1106"/>
                  <a:pt x="1009" y="1103"/>
                </a:cubicBezTo>
                <a:cubicBezTo>
                  <a:pt x="995" y="1100"/>
                  <a:pt x="982" y="1097"/>
                  <a:pt x="968" y="1095"/>
                </a:cubicBezTo>
                <a:cubicBezTo>
                  <a:pt x="965" y="1094"/>
                  <a:pt x="963" y="1095"/>
                  <a:pt x="962" y="1097"/>
                </a:cubicBezTo>
                <a:cubicBezTo>
                  <a:pt x="959" y="1101"/>
                  <a:pt x="957" y="1104"/>
                  <a:pt x="954" y="1107"/>
                </a:cubicBezTo>
                <a:cubicBezTo>
                  <a:pt x="948" y="1114"/>
                  <a:pt x="940" y="1115"/>
                  <a:pt x="931" y="1115"/>
                </a:cubicBezTo>
                <a:cubicBezTo>
                  <a:pt x="930" y="1115"/>
                  <a:pt x="930" y="1115"/>
                  <a:pt x="929" y="1114"/>
                </a:cubicBezTo>
                <a:cubicBezTo>
                  <a:pt x="923" y="1113"/>
                  <a:pt x="919" y="1115"/>
                  <a:pt x="916" y="1120"/>
                </a:cubicBezTo>
                <a:cubicBezTo>
                  <a:pt x="897" y="1144"/>
                  <a:pt x="878" y="1169"/>
                  <a:pt x="861" y="1194"/>
                </a:cubicBezTo>
                <a:cubicBezTo>
                  <a:pt x="851" y="1208"/>
                  <a:pt x="843" y="1223"/>
                  <a:pt x="834" y="1237"/>
                </a:cubicBezTo>
                <a:cubicBezTo>
                  <a:pt x="823" y="1256"/>
                  <a:pt x="810" y="1274"/>
                  <a:pt x="798" y="1292"/>
                </a:cubicBezTo>
                <a:cubicBezTo>
                  <a:pt x="789" y="1305"/>
                  <a:pt x="782" y="1319"/>
                  <a:pt x="774" y="1332"/>
                </a:cubicBezTo>
                <a:cubicBezTo>
                  <a:pt x="759" y="1355"/>
                  <a:pt x="743" y="1377"/>
                  <a:pt x="727" y="1399"/>
                </a:cubicBezTo>
                <a:cubicBezTo>
                  <a:pt x="702" y="1434"/>
                  <a:pt x="677" y="1469"/>
                  <a:pt x="652" y="1504"/>
                </a:cubicBezTo>
                <a:cubicBezTo>
                  <a:pt x="648" y="1510"/>
                  <a:pt x="643" y="1513"/>
                  <a:pt x="638" y="1516"/>
                </a:cubicBezTo>
                <a:cubicBezTo>
                  <a:pt x="621" y="1525"/>
                  <a:pt x="612" y="1541"/>
                  <a:pt x="603" y="1556"/>
                </a:cubicBezTo>
                <a:cubicBezTo>
                  <a:pt x="595" y="1570"/>
                  <a:pt x="585" y="1581"/>
                  <a:pt x="574" y="1592"/>
                </a:cubicBezTo>
                <a:cubicBezTo>
                  <a:pt x="562" y="1603"/>
                  <a:pt x="554" y="1615"/>
                  <a:pt x="543" y="1627"/>
                </a:cubicBezTo>
                <a:cubicBezTo>
                  <a:pt x="532" y="1640"/>
                  <a:pt x="521" y="1652"/>
                  <a:pt x="511" y="1665"/>
                </a:cubicBezTo>
                <a:cubicBezTo>
                  <a:pt x="505" y="1672"/>
                  <a:pt x="500" y="1680"/>
                  <a:pt x="498" y="1689"/>
                </a:cubicBezTo>
                <a:cubicBezTo>
                  <a:pt x="495" y="1696"/>
                  <a:pt x="491" y="1702"/>
                  <a:pt x="486" y="1707"/>
                </a:cubicBezTo>
                <a:cubicBezTo>
                  <a:pt x="476" y="1716"/>
                  <a:pt x="467" y="1726"/>
                  <a:pt x="458" y="1736"/>
                </a:cubicBezTo>
                <a:cubicBezTo>
                  <a:pt x="455" y="1740"/>
                  <a:pt x="453" y="1743"/>
                  <a:pt x="449" y="1746"/>
                </a:cubicBezTo>
                <a:cubicBezTo>
                  <a:pt x="440" y="1756"/>
                  <a:pt x="437" y="1770"/>
                  <a:pt x="431" y="1782"/>
                </a:cubicBezTo>
                <a:cubicBezTo>
                  <a:pt x="425" y="1793"/>
                  <a:pt x="426" y="1805"/>
                  <a:pt x="424" y="1817"/>
                </a:cubicBezTo>
                <a:cubicBezTo>
                  <a:pt x="423" y="1828"/>
                  <a:pt x="420" y="1839"/>
                  <a:pt x="414" y="1849"/>
                </a:cubicBezTo>
                <a:cubicBezTo>
                  <a:pt x="412" y="1853"/>
                  <a:pt x="411" y="1857"/>
                  <a:pt x="409" y="1862"/>
                </a:cubicBezTo>
                <a:cubicBezTo>
                  <a:pt x="408" y="1865"/>
                  <a:pt x="406" y="1866"/>
                  <a:pt x="403" y="1866"/>
                </a:cubicBezTo>
                <a:cubicBezTo>
                  <a:pt x="397" y="1864"/>
                  <a:pt x="392" y="1866"/>
                  <a:pt x="386" y="1866"/>
                </a:cubicBezTo>
                <a:cubicBezTo>
                  <a:pt x="385" y="1866"/>
                  <a:pt x="384" y="1867"/>
                  <a:pt x="384" y="1866"/>
                </a:cubicBezTo>
                <a:cubicBezTo>
                  <a:pt x="380" y="1866"/>
                  <a:pt x="376" y="1865"/>
                  <a:pt x="375" y="1870"/>
                </a:cubicBezTo>
                <a:cubicBezTo>
                  <a:pt x="373" y="1874"/>
                  <a:pt x="369" y="1879"/>
                  <a:pt x="374" y="1885"/>
                </a:cubicBezTo>
                <a:cubicBezTo>
                  <a:pt x="375" y="1887"/>
                  <a:pt x="376" y="1889"/>
                  <a:pt x="375" y="1892"/>
                </a:cubicBezTo>
                <a:cubicBezTo>
                  <a:pt x="370" y="1903"/>
                  <a:pt x="367" y="1915"/>
                  <a:pt x="362" y="1926"/>
                </a:cubicBezTo>
                <a:cubicBezTo>
                  <a:pt x="362" y="1927"/>
                  <a:pt x="362" y="1929"/>
                  <a:pt x="360" y="1930"/>
                </a:cubicBezTo>
                <a:cubicBezTo>
                  <a:pt x="359" y="1930"/>
                  <a:pt x="360" y="1928"/>
                  <a:pt x="359" y="1927"/>
                </a:cubicBezTo>
                <a:cubicBezTo>
                  <a:pt x="348" y="1953"/>
                  <a:pt x="339" y="1981"/>
                  <a:pt x="330" y="2008"/>
                </a:cubicBezTo>
                <a:cubicBezTo>
                  <a:pt x="328" y="2014"/>
                  <a:pt x="327" y="2020"/>
                  <a:pt x="328" y="2026"/>
                </a:cubicBezTo>
                <a:cubicBezTo>
                  <a:pt x="329" y="2029"/>
                  <a:pt x="328" y="2032"/>
                  <a:pt x="328" y="2035"/>
                </a:cubicBezTo>
                <a:cubicBezTo>
                  <a:pt x="327" y="2042"/>
                  <a:pt x="327" y="2048"/>
                  <a:pt x="329" y="2054"/>
                </a:cubicBezTo>
                <a:cubicBezTo>
                  <a:pt x="330" y="2057"/>
                  <a:pt x="330" y="2060"/>
                  <a:pt x="330" y="2062"/>
                </a:cubicBezTo>
                <a:cubicBezTo>
                  <a:pt x="328" y="2069"/>
                  <a:pt x="332" y="2077"/>
                  <a:pt x="340" y="2076"/>
                </a:cubicBezTo>
                <a:cubicBezTo>
                  <a:pt x="341" y="2076"/>
                  <a:pt x="342" y="2076"/>
                  <a:pt x="343" y="2077"/>
                </a:cubicBezTo>
                <a:cubicBezTo>
                  <a:pt x="355" y="2077"/>
                  <a:pt x="361" y="2085"/>
                  <a:pt x="360" y="2096"/>
                </a:cubicBezTo>
                <a:cubicBezTo>
                  <a:pt x="360" y="2098"/>
                  <a:pt x="359" y="2099"/>
                  <a:pt x="358" y="2100"/>
                </a:cubicBezTo>
                <a:cubicBezTo>
                  <a:pt x="349" y="2105"/>
                  <a:pt x="339" y="2107"/>
                  <a:pt x="329" y="2107"/>
                </a:cubicBezTo>
                <a:cubicBezTo>
                  <a:pt x="313" y="2107"/>
                  <a:pt x="297" y="2106"/>
                  <a:pt x="281" y="2105"/>
                </a:cubicBezTo>
                <a:cubicBezTo>
                  <a:pt x="271" y="2104"/>
                  <a:pt x="260" y="2104"/>
                  <a:pt x="250" y="2103"/>
                </a:cubicBezTo>
                <a:cubicBezTo>
                  <a:pt x="236" y="2101"/>
                  <a:pt x="227" y="2092"/>
                  <a:pt x="222" y="2080"/>
                </a:cubicBezTo>
                <a:cubicBezTo>
                  <a:pt x="214" y="2061"/>
                  <a:pt x="209" y="2041"/>
                  <a:pt x="207" y="2020"/>
                </a:cubicBezTo>
                <a:cubicBezTo>
                  <a:pt x="206" y="2010"/>
                  <a:pt x="207" y="1999"/>
                  <a:pt x="208" y="1989"/>
                </a:cubicBezTo>
                <a:cubicBezTo>
                  <a:pt x="209" y="1977"/>
                  <a:pt x="209" y="1965"/>
                  <a:pt x="208" y="1953"/>
                </a:cubicBezTo>
                <a:cubicBezTo>
                  <a:pt x="207" y="1951"/>
                  <a:pt x="207" y="1950"/>
                  <a:pt x="205" y="1950"/>
                </a:cubicBezTo>
                <a:cubicBezTo>
                  <a:pt x="203" y="1950"/>
                  <a:pt x="201" y="1949"/>
                  <a:pt x="200" y="1950"/>
                </a:cubicBezTo>
                <a:cubicBezTo>
                  <a:pt x="192" y="1950"/>
                  <a:pt x="189" y="1946"/>
                  <a:pt x="186" y="1940"/>
                </a:cubicBezTo>
                <a:cubicBezTo>
                  <a:pt x="178" y="1922"/>
                  <a:pt x="172" y="1904"/>
                  <a:pt x="172" y="1884"/>
                </a:cubicBezTo>
                <a:cubicBezTo>
                  <a:pt x="172" y="1881"/>
                  <a:pt x="173" y="1877"/>
                  <a:pt x="173" y="1874"/>
                </a:cubicBezTo>
                <a:cubicBezTo>
                  <a:pt x="174" y="1870"/>
                  <a:pt x="176" y="1867"/>
                  <a:pt x="179" y="1865"/>
                </a:cubicBezTo>
                <a:cubicBezTo>
                  <a:pt x="197" y="1855"/>
                  <a:pt x="211" y="1841"/>
                  <a:pt x="229" y="1832"/>
                </a:cubicBezTo>
                <a:cubicBezTo>
                  <a:pt x="239" y="1827"/>
                  <a:pt x="250" y="1822"/>
                  <a:pt x="261" y="1818"/>
                </a:cubicBezTo>
                <a:cubicBezTo>
                  <a:pt x="266" y="1817"/>
                  <a:pt x="271" y="1815"/>
                  <a:pt x="277" y="1814"/>
                </a:cubicBezTo>
                <a:cubicBezTo>
                  <a:pt x="279" y="1813"/>
                  <a:pt x="280" y="1812"/>
                  <a:pt x="278" y="1810"/>
                </a:cubicBezTo>
                <a:cubicBezTo>
                  <a:pt x="274" y="1807"/>
                  <a:pt x="275" y="1804"/>
                  <a:pt x="276" y="1800"/>
                </a:cubicBezTo>
                <a:cubicBezTo>
                  <a:pt x="280" y="1789"/>
                  <a:pt x="284" y="1779"/>
                  <a:pt x="288" y="1768"/>
                </a:cubicBezTo>
                <a:cubicBezTo>
                  <a:pt x="290" y="1763"/>
                  <a:pt x="294" y="1759"/>
                  <a:pt x="299" y="1756"/>
                </a:cubicBezTo>
                <a:cubicBezTo>
                  <a:pt x="306" y="1750"/>
                  <a:pt x="312" y="1744"/>
                  <a:pt x="315" y="1736"/>
                </a:cubicBezTo>
                <a:cubicBezTo>
                  <a:pt x="322" y="1715"/>
                  <a:pt x="332" y="1696"/>
                  <a:pt x="338" y="1676"/>
                </a:cubicBezTo>
                <a:cubicBezTo>
                  <a:pt x="344" y="1660"/>
                  <a:pt x="351" y="1645"/>
                  <a:pt x="358" y="1630"/>
                </a:cubicBezTo>
                <a:cubicBezTo>
                  <a:pt x="366" y="1613"/>
                  <a:pt x="379" y="1601"/>
                  <a:pt x="388" y="1585"/>
                </a:cubicBezTo>
                <a:cubicBezTo>
                  <a:pt x="408" y="1555"/>
                  <a:pt x="429" y="1526"/>
                  <a:pt x="448" y="1494"/>
                </a:cubicBezTo>
                <a:cubicBezTo>
                  <a:pt x="464" y="1467"/>
                  <a:pt x="481" y="1440"/>
                  <a:pt x="500" y="1414"/>
                </a:cubicBezTo>
                <a:cubicBezTo>
                  <a:pt x="514" y="1395"/>
                  <a:pt x="528" y="1374"/>
                  <a:pt x="543" y="1355"/>
                </a:cubicBezTo>
                <a:cubicBezTo>
                  <a:pt x="552" y="1344"/>
                  <a:pt x="562" y="1337"/>
                  <a:pt x="575" y="1333"/>
                </a:cubicBezTo>
                <a:cubicBezTo>
                  <a:pt x="591" y="1327"/>
                  <a:pt x="598" y="1317"/>
                  <a:pt x="599" y="1301"/>
                </a:cubicBezTo>
                <a:cubicBezTo>
                  <a:pt x="600" y="1299"/>
                  <a:pt x="600" y="1296"/>
                  <a:pt x="601" y="1295"/>
                </a:cubicBezTo>
                <a:cubicBezTo>
                  <a:pt x="612" y="1279"/>
                  <a:pt x="616" y="1261"/>
                  <a:pt x="622" y="1243"/>
                </a:cubicBezTo>
                <a:cubicBezTo>
                  <a:pt x="629" y="1221"/>
                  <a:pt x="638" y="1199"/>
                  <a:pt x="648" y="1178"/>
                </a:cubicBezTo>
                <a:cubicBezTo>
                  <a:pt x="655" y="1162"/>
                  <a:pt x="660" y="1146"/>
                  <a:pt x="667" y="1131"/>
                </a:cubicBezTo>
                <a:cubicBezTo>
                  <a:pt x="674" y="1116"/>
                  <a:pt x="678" y="1101"/>
                  <a:pt x="683" y="1086"/>
                </a:cubicBezTo>
                <a:cubicBezTo>
                  <a:pt x="684" y="1081"/>
                  <a:pt x="687" y="1076"/>
                  <a:pt x="688" y="1070"/>
                </a:cubicBezTo>
                <a:cubicBezTo>
                  <a:pt x="689" y="1068"/>
                  <a:pt x="689" y="1066"/>
                  <a:pt x="687" y="1065"/>
                </a:cubicBezTo>
                <a:cubicBezTo>
                  <a:pt x="682" y="1063"/>
                  <a:pt x="683" y="1060"/>
                  <a:pt x="683" y="1057"/>
                </a:cubicBezTo>
                <a:cubicBezTo>
                  <a:pt x="684" y="1047"/>
                  <a:pt x="685" y="1037"/>
                  <a:pt x="687" y="1027"/>
                </a:cubicBezTo>
                <a:cubicBezTo>
                  <a:pt x="690" y="1008"/>
                  <a:pt x="693" y="990"/>
                  <a:pt x="695" y="971"/>
                </a:cubicBezTo>
                <a:cubicBezTo>
                  <a:pt x="699" y="940"/>
                  <a:pt x="705" y="911"/>
                  <a:pt x="712" y="881"/>
                </a:cubicBezTo>
                <a:cubicBezTo>
                  <a:pt x="716" y="861"/>
                  <a:pt x="724" y="843"/>
                  <a:pt x="729" y="824"/>
                </a:cubicBezTo>
                <a:cubicBezTo>
                  <a:pt x="738" y="793"/>
                  <a:pt x="750" y="763"/>
                  <a:pt x="760" y="732"/>
                </a:cubicBezTo>
                <a:cubicBezTo>
                  <a:pt x="768" y="709"/>
                  <a:pt x="774" y="684"/>
                  <a:pt x="778" y="660"/>
                </a:cubicBezTo>
                <a:cubicBezTo>
                  <a:pt x="782" y="634"/>
                  <a:pt x="781" y="608"/>
                  <a:pt x="781" y="582"/>
                </a:cubicBezTo>
                <a:cubicBezTo>
                  <a:pt x="781" y="570"/>
                  <a:pt x="781" y="559"/>
                  <a:pt x="781" y="547"/>
                </a:cubicBezTo>
                <a:cubicBezTo>
                  <a:pt x="781" y="545"/>
                  <a:pt x="782" y="543"/>
                  <a:pt x="780" y="542"/>
                </a:cubicBezTo>
                <a:cubicBezTo>
                  <a:pt x="778" y="541"/>
                  <a:pt x="776" y="543"/>
                  <a:pt x="775" y="544"/>
                </a:cubicBezTo>
                <a:cubicBezTo>
                  <a:pt x="761" y="555"/>
                  <a:pt x="748" y="567"/>
                  <a:pt x="735" y="579"/>
                </a:cubicBezTo>
                <a:cubicBezTo>
                  <a:pt x="716" y="595"/>
                  <a:pt x="698" y="610"/>
                  <a:pt x="680" y="627"/>
                </a:cubicBezTo>
                <a:cubicBezTo>
                  <a:pt x="671" y="635"/>
                  <a:pt x="662" y="643"/>
                  <a:pt x="654" y="652"/>
                </a:cubicBezTo>
                <a:cubicBezTo>
                  <a:pt x="626" y="680"/>
                  <a:pt x="597" y="707"/>
                  <a:pt x="569" y="735"/>
                </a:cubicBezTo>
                <a:cubicBezTo>
                  <a:pt x="548" y="755"/>
                  <a:pt x="528" y="776"/>
                  <a:pt x="511" y="800"/>
                </a:cubicBezTo>
                <a:cubicBezTo>
                  <a:pt x="507" y="805"/>
                  <a:pt x="503" y="809"/>
                  <a:pt x="499" y="815"/>
                </a:cubicBezTo>
                <a:cubicBezTo>
                  <a:pt x="497" y="818"/>
                  <a:pt x="494" y="818"/>
                  <a:pt x="492" y="817"/>
                </a:cubicBezTo>
                <a:cubicBezTo>
                  <a:pt x="487" y="814"/>
                  <a:pt x="482" y="812"/>
                  <a:pt x="477" y="809"/>
                </a:cubicBezTo>
                <a:cubicBezTo>
                  <a:pt x="475" y="808"/>
                  <a:pt x="473" y="807"/>
                  <a:pt x="472" y="809"/>
                </a:cubicBezTo>
                <a:cubicBezTo>
                  <a:pt x="461" y="819"/>
                  <a:pt x="451" y="829"/>
                  <a:pt x="444" y="841"/>
                </a:cubicBezTo>
                <a:cubicBezTo>
                  <a:pt x="441" y="846"/>
                  <a:pt x="439" y="851"/>
                  <a:pt x="437" y="856"/>
                </a:cubicBezTo>
                <a:cubicBezTo>
                  <a:pt x="435" y="861"/>
                  <a:pt x="431" y="863"/>
                  <a:pt x="425" y="864"/>
                </a:cubicBezTo>
                <a:cubicBezTo>
                  <a:pt x="420" y="864"/>
                  <a:pt x="415" y="865"/>
                  <a:pt x="410" y="866"/>
                </a:cubicBezTo>
                <a:cubicBezTo>
                  <a:pt x="406" y="866"/>
                  <a:pt x="405" y="868"/>
                  <a:pt x="405" y="872"/>
                </a:cubicBezTo>
                <a:cubicBezTo>
                  <a:pt x="404" y="881"/>
                  <a:pt x="407" y="890"/>
                  <a:pt x="409" y="900"/>
                </a:cubicBezTo>
                <a:cubicBezTo>
                  <a:pt x="410" y="908"/>
                  <a:pt x="408" y="915"/>
                  <a:pt x="401" y="920"/>
                </a:cubicBezTo>
                <a:cubicBezTo>
                  <a:pt x="399" y="922"/>
                  <a:pt x="400" y="923"/>
                  <a:pt x="401" y="925"/>
                </a:cubicBezTo>
                <a:cubicBezTo>
                  <a:pt x="404" y="928"/>
                  <a:pt x="407" y="932"/>
                  <a:pt x="410" y="935"/>
                </a:cubicBezTo>
                <a:cubicBezTo>
                  <a:pt x="429" y="956"/>
                  <a:pt x="449" y="977"/>
                  <a:pt x="468" y="998"/>
                </a:cubicBezTo>
                <a:cubicBezTo>
                  <a:pt x="479" y="1009"/>
                  <a:pt x="479" y="1015"/>
                  <a:pt x="472" y="1029"/>
                </a:cubicBezTo>
                <a:cubicBezTo>
                  <a:pt x="459" y="1055"/>
                  <a:pt x="442" y="1080"/>
                  <a:pt x="425" y="1104"/>
                </a:cubicBezTo>
                <a:cubicBezTo>
                  <a:pt x="405" y="1133"/>
                  <a:pt x="384" y="1162"/>
                  <a:pt x="364" y="1192"/>
                </a:cubicBezTo>
                <a:cubicBezTo>
                  <a:pt x="353" y="1207"/>
                  <a:pt x="341" y="1221"/>
                  <a:pt x="329" y="1236"/>
                </a:cubicBezTo>
                <a:cubicBezTo>
                  <a:pt x="325" y="1242"/>
                  <a:pt x="319" y="1247"/>
                  <a:pt x="311" y="1245"/>
                </a:cubicBezTo>
                <a:cubicBezTo>
                  <a:pt x="305" y="1243"/>
                  <a:pt x="301" y="1239"/>
                  <a:pt x="298" y="1234"/>
                </a:cubicBezTo>
                <a:cubicBezTo>
                  <a:pt x="295" y="1231"/>
                  <a:pt x="294" y="1230"/>
                  <a:pt x="290" y="1232"/>
                </a:cubicBezTo>
                <a:cubicBezTo>
                  <a:pt x="285" y="1236"/>
                  <a:pt x="281" y="1234"/>
                  <a:pt x="277" y="1229"/>
                </a:cubicBezTo>
                <a:cubicBezTo>
                  <a:pt x="276" y="1227"/>
                  <a:pt x="275" y="1225"/>
                  <a:pt x="273" y="1224"/>
                </a:cubicBezTo>
                <a:cubicBezTo>
                  <a:pt x="271" y="1222"/>
                  <a:pt x="269" y="1222"/>
                  <a:pt x="267" y="1225"/>
                </a:cubicBezTo>
                <a:cubicBezTo>
                  <a:pt x="263" y="1229"/>
                  <a:pt x="259" y="1232"/>
                  <a:pt x="254" y="1235"/>
                </a:cubicBezTo>
                <a:cubicBezTo>
                  <a:pt x="246" y="1239"/>
                  <a:pt x="239" y="1238"/>
                  <a:pt x="233" y="1232"/>
                </a:cubicBezTo>
                <a:cubicBezTo>
                  <a:pt x="230" y="1229"/>
                  <a:pt x="227" y="1226"/>
                  <a:pt x="224" y="1223"/>
                </a:cubicBezTo>
                <a:cubicBezTo>
                  <a:pt x="221" y="1220"/>
                  <a:pt x="218" y="1217"/>
                  <a:pt x="213" y="1216"/>
                </a:cubicBezTo>
                <a:cubicBezTo>
                  <a:pt x="210" y="1216"/>
                  <a:pt x="207" y="1213"/>
                  <a:pt x="208" y="1209"/>
                </a:cubicBezTo>
                <a:cubicBezTo>
                  <a:pt x="208" y="1206"/>
                  <a:pt x="207" y="1204"/>
                  <a:pt x="205" y="1202"/>
                </a:cubicBezTo>
                <a:cubicBezTo>
                  <a:pt x="191" y="1187"/>
                  <a:pt x="178" y="1171"/>
                  <a:pt x="164" y="1156"/>
                </a:cubicBezTo>
                <a:cubicBezTo>
                  <a:pt x="152" y="1142"/>
                  <a:pt x="140" y="1129"/>
                  <a:pt x="129" y="1115"/>
                </a:cubicBezTo>
                <a:cubicBezTo>
                  <a:pt x="116" y="1101"/>
                  <a:pt x="104" y="1086"/>
                  <a:pt x="92" y="1072"/>
                </a:cubicBezTo>
                <a:cubicBezTo>
                  <a:pt x="81" y="1059"/>
                  <a:pt x="70" y="1047"/>
                  <a:pt x="59" y="1034"/>
                </a:cubicBezTo>
                <a:cubicBezTo>
                  <a:pt x="50" y="1024"/>
                  <a:pt x="41" y="1013"/>
                  <a:pt x="32" y="1003"/>
                </a:cubicBezTo>
                <a:cubicBezTo>
                  <a:pt x="31" y="1001"/>
                  <a:pt x="29" y="1000"/>
                  <a:pt x="26" y="1000"/>
                </a:cubicBezTo>
                <a:cubicBezTo>
                  <a:pt x="21" y="1000"/>
                  <a:pt x="18" y="995"/>
                  <a:pt x="19" y="990"/>
                </a:cubicBezTo>
                <a:cubicBezTo>
                  <a:pt x="20" y="988"/>
                  <a:pt x="18" y="986"/>
                  <a:pt x="17" y="984"/>
                </a:cubicBezTo>
                <a:cubicBezTo>
                  <a:pt x="13" y="979"/>
                  <a:pt x="10" y="975"/>
                  <a:pt x="6" y="970"/>
                </a:cubicBezTo>
                <a:cubicBezTo>
                  <a:pt x="3" y="966"/>
                  <a:pt x="1" y="961"/>
                  <a:pt x="0" y="955"/>
                </a:cubicBezTo>
                <a:cubicBezTo>
                  <a:pt x="0" y="955"/>
                  <a:pt x="0" y="954"/>
                  <a:pt x="0" y="954"/>
                </a:cubicBezTo>
                <a:cubicBezTo>
                  <a:pt x="0" y="942"/>
                  <a:pt x="7" y="933"/>
                  <a:pt x="14" y="924"/>
                </a:cubicBezTo>
                <a:cubicBezTo>
                  <a:pt x="16" y="921"/>
                  <a:pt x="19" y="917"/>
                  <a:pt x="22" y="913"/>
                </a:cubicBezTo>
                <a:cubicBezTo>
                  <a:pt x="35" y="898"/>
                  <a:pt x="47" y="882"/>
                  <a:pt x="60" y="866"/>
                </a:cubicBezTo>
                <a:cubicBezTo>
                  <a:pt x="66" y="859"/>
                  <a:pt x="73" y="852"/>
                  <a:pt x="75" y="843"/>
                </a:cubicBezTo>
                <a:cubicBezTo>
                  <a:pt x="76" y="840"/>
                  <a:pt x="78" y="837"/>
                  <a:pt x="80" y="835"/>
                </a:cubicBezTo>
                <a:cubicBezTo>
                  <a:pt x="88" y="825"/>
                  <a:pt x="95" y="816"/>
                  <a:pt x="103" y="806"/>
                </a:cubicBezTo>
                <a:cubicBezTo>
                  <a:pt x="115" y="793"/>
                  <a:pt x="126" y="779"/>
                  <a:pt x="138" y="765"/>
                </a:cubicBezTo>
                <a:cubicBezTo>
                  <a:pt x="145" y="757"/>
                  <a:pt x="153" y="749"/>
                  <a:pt x="160" y="740"/>
                </a:cubicBezTo>
                <a:cubicBezTo>
                  <a:pt x="167" y="733"/>
                  <a:pt x="174" y="724"/>
                  <a:pt x="183" y="720"/>
                </a:cubicBezTo>
                <a:cubicBezTo>
                  <a:pt x="194" y="716"/>
                  <a:pt x="204" y="715"/>
                  <a:pt x="214" y="722"/>
                </a:cubicBezTo>
                <a:cubicBezTo>
                  <a:pt x="220" y="727"/>
                  <a:pt x="226" y="733"/>
                  <a:pt x="231" y="739"/>
                </a:cubicBezTo>
                <a:cubicBezTo>
                  <a:pt x="244" y="755"/>
                  <a:pt x="258" y="769"/>
                  <a:pt x="272" y="783"/>
                </a:cubicBezTo>
                <a:cubicBezTo>
                  <a:pt x="275" y="786"/>
                  <a:pt x="277" y="787"/>
                  <a:pt x="280" y="784"/>
                </a:cubicBezTo>
                <a:cubicBezTo>
                  <a:pt x="284" y="781"/>
                  <a:pt x="288" y="779"/>
                  <a:pt x="293" y="779"/>
                </a:cubicBezTo>
                <a:cubicBezTo>
                  <a:pt x="299" y="779"/>
                  <a:pt x="305" y="777"/>
                  <a:pt x="311" y="776"/>
                </a:cubicBezTo>
                <a:cubicBezTo>
                  <a:pt x="318" y="775"/>
                  <a:pt x="325" y="774"/>
                  <a:pt x="333" y="775"/>
                </a:cubicBezTo>
                <a:cubicBezTo>
                  <a:pt x="336" y="776"/>
                  <a:pt x="340" y="776"/>
                  <a:pt x="344" y="777"/>
                </a:cubicBezTo>
                <a:cubicBezTo>
                  <a:pt x="346" y="777"/>
                  <a:pt x="348" y="776"/>
                  <a:pt x="349" y="775"/>
                </a:cubicBezTo>
                <a:cubicBezTo>
                  <a:pt x="362" y="764"/>
                  <a:pt x="375" y="752"/>
                  <a:pt x="389" y="742"/>
                </a:cubicBezTo>
                <a:cubicBezTo>
                  <a:pt x="394" y="739"/>
                  <a:pt x="398" y="736"/>
                  <a:pt x="400" y="730"/>
                </a:cubicBezTo>
                <a:cubicBezTo>
                  <a:pt x="401" y="727"/>
                  <a:pt x="404" y="725"/>
                  <a:pt x="406" y="723"/>
                </a:cubicBezTo>
                <a:cubicBezTo>
                  <a:pt x="416" y="713"/>
                  <a:pt x="425" y="704"/>
                  <a:pt x="435" y="694"/>
                </a:cubicBezTo>
                <a:cubicBezTo>
                  <a:pt x="449" y="681"/>
                  <a:pt x="458" y="665"/>
                  <a:pt x="470" y="651"/>
                </a:cubicBezTo>
                <a:cubicBezTo>
                  <a:pt x="479" y="641"/>
                  <a:pt x="487" y="630"/>
                  <a:pt x="494" y="619"/>
                </a:cubicBezTo>
                <a:cubicBezTo>
                  <a:pt x="501" y="609"/>
                  <a:pt x="511" y="602"/>
                  <a:pt x="520" y="594"/>
                </a:cubicBezTo>
                <a:cubicBezTo>
                  <a:pt x="523" y="591"/>
                  <a:pt x="526" y="587"/>
                  <a:pt x="528" y="584"/>
                </a:cubicBezTo>
                <a:cubicBezTo>
                  <a:pt x="536" y="572"/>
                  <a:pt x="542" y="560"/>
                  <a:pt x="553" y="551"/>
                </a:cubicBezTo>
                <a:cubicBezTo>
                  <a:pt x="566" y="540"/>
                  <a:pt x="580" y="530"/>
                  <a:pt x="589" y="514"/>
                </a:cubicBezTo>
                <a:cubicBezTo>
                  <a:pt x="589" y="514"/>
                  <a:pt x="589" y="514"/>
                  <a:pt x="590" y="513"/>
                </a:cubicBezTo>
                <a:cubicBezTo>
                  <a:pt x="597" y="503"/>
                  <a:pt x="605" y="494"/>
                  <a:pt x="614" y="485"/>
                </a:cubicBezTo>
                <a:cubicBezTo>
                  <a:pt x="622" y="478"/>
                  <a:pt x="627" y="469"/>
                  <a:pt x="635" y="462"/>
                </a:cubicBezTo>
                <a:cubicBezTo>
                  <a:pt x="639" y="458"/>
                  <a:pt x="642" y="453"/>
                  <a:pt x="648" y="450"/>
                </a:cubicBezTo>
                <a:cubicBezTo>
                  <a:pt x="656" y="446"/>
                  <a:pt x="665" y="443"/>
                  <a:pt x="674" y="444"/>
                </a:cubicBezTo>
                <a:cubicBezTo>
                  <a:pt x="678" y="445"/>
                  <a:pt x="680" y="443"/>
                  <a:pt x="683" y="441"/>
                </a:cubicBezTo>
                <a:cubicBezTo>
                  <a:pt x="685" y="438"/>
                  <a:pt x="687" y="436"/>
                  <a:pt x="688" y="433"/>
                </a:cubicBezTo>
                <a:cubicBezTo>
                  <a:pt x="692" y="423"/>
                  <a:pt x="700" y="418"/>
                  <a:pt x="710" y="416"/>
                </a:cubicBezTo>
                <a:cubicBezTo>
                  <a:pt x="714" y="416"/>
                  <a:pt x="717" y="414"/>
                  <a:pt x="719" y="410"/>
                </a:cubicBezTo>
                <a:cubicBezTo>
                  <a:pt x="721" y="404"/>
                  <a:pt x="725" y="400"/>
                  <a:pt x="730" y="396"/>
                </a:cubicBezTo>
                <a:cubicBezTo>
                  <a:pt x="740" y="390"/>
                  <a:pt x="747" y="380"/>
                  <a:pt x="756" y="372"/>
                </a:cubicBezTo>
                <a:cubicBezTo>
                  <a:pt x="760" y="368"/>
                  <a:pt x="764" y="362"/>
                  <a:pt x="768" y="358"/>
                </a:cubicBezTo>
                <a:cubicBezTo>
                  <a:pt x="783" y="344"/>
                  <a:pt x="795" y="330"/>
                  <a:pt x="802" y="311"/>
                </a:cubicBezTo>
                <a:cubicBezTo>
                  <a:pt x="810" y="287"/>
                  <a:pt x="823" y="266"/>
                  <a:pt x="843" y="251"/>
                </a:cubicBezTo>
                <a:cubicBezTo>
                  <a:pt x="856" y="240"/>
                  <a:pt x="871" y="236"/>
                  <a:pt x="888" y="241"/>
                </a:cubicBezTo>
                <a:cubicBezTo>
                  <a:pt x="899" y="245"/>
                  <a:pt x="910" y="249"/>
                  <a:pt x="921" y="253"/>
                </a:cubicBezTo>
                <a:cubicBezTo>
                  <a:pt x="927" y="255"/>
                  <a:pt x="932" y="257"/>
                  <a:pt x="938" y="255"/>
                </a:cubicBezTo>
                <a:cubicBezTo>
                  <a:pt x="946" y="253"/>
                  <a:pt x="954" y="254"/>
                  <a:pt x="961" y="253"/>
                </a:cubicBezTo>
                <a:cubicBezTo>
                  <a:pt x="971" y="252"/>
                  <a:pt x="981" y="253"/>
                  <a:pt x="991" y="250"/>
                </a:cubicBezTo>
                <a:cubicBezTo>
                  <a:pt x="1006" y="246"/>
                  <a:pt x="1018" y="236"/>
                  <a:pt x="1028" y="224"/>
                </a:cubicBezTo>
                <a:cubicBezTo>
                  <a:pt x="1029" y="223"/>
                  <a:pt x="1030" y="222"/>
                  <a:pt x="1029" y="220"/>
                </a:cubicBezTo>
                <a:cubicBezTo>
                  <a:pt x="1028" y="214"/>
                  <a:pt x="1028" y="208"/>
                  <a:pt x="1026" y="202"/>
                </a:cubicBezTo>
                <a:cubicBezTo>
                  <a:pt x="1021" y="191"/>
                  <a:pt x="1017" y="179"/>
                  <a:pt x="1012" y="168"/>
                </a:cubicBezTo>
                <a:cubicBezTo>
                  <a:pt x="1003" y="148"/>
                  <a:pt x="1001" y="127"/>
                  <a:pt x="1005" y="105"/>
                </a:cubicBezTo>
                <a:cubicBezTo>
                  <a:pt x="1008" y="93"/>
                  <a:pt x="1013" y="81"/>
                  <a:pt x="1018" y="70"/>
                </a:cubicBezTo>
                <a:cubicBezTo>
                  <a:pt x="1020" y="64"/>
                  <a:pt x="1021" y="59"/>
                  <a:pt x="1024" y="53"/>
                </a:cubicBezTo>
                <a:cubicBezTo>
                  <a:pt x="1029" y="43"/>
                  <a:pt x="1039" y="38"/>
                  <a:pt x="1045" y="29"/>
                </a:cubicBezTo>
                <a:cubicBezTo>
                  <a:pt x="1045" y="28"/>
                  <a:pt x="1047" y="27"/>
                  <a:pt x="1048" y="26"/>
                </a:cubicBezTo>
                <a:cubicBezTo>
                  <a:pt x="1054" y="24"/>
                  <a:pt x="1058" y="20"/>
                  <a:pt x="1063" y="16"/>
                </a:cubicBezTo>
                <a:cubicBezTo>
                  <a:pt x="1072" y="11"/>
                  <a:pt x="1081" y="6"/>
                  <a:pt x="1091" y="5"/>
                </a:cubicBezTo>
                <a:cubicBezTo>
                  <a:pt x="1096" y="4"/>
                  <a:pt x="1102" y="2"/>
                  <a:pt x="1107" y="0"/>
                </a:cubicBezTo>
                <a:cubicBezTo>
                  <a:pt x="1114" y="0"/>
                  <a:pt x="1120" y="0"/>
                  <a:pt x="1126" y="0"/>
                </a:cubicBezTo>
                <a:cubicBezTo>
                  <a:pt x="1126" y="0"/>
                  <a:pt x="1127" y="1"/>
                  <a:pt x="1127" y="1"/>
                </a:cubicBezTo>
                <a:cubicBezTo>
                  <a:pt x="1140" y="1"/>
                  <a:pt x="1151" y="5"/>
                  <a:pt x="1163" y="9"/>
                </a:cubicBezTo>
                <a:cubicBezTo>
                  <a:pt x="1171" y="12"/>
                  <a:pt x="1180" y="16"/>
                  <a:pt x="1188" y="18"/>
                </a:cubicBezTo>
                <a:cubicBezTo>
                  <a:pt x="1199" y="20"/>
                  <a:pt x="1209" y="25"/>
                  <a:pt x="1219" y="31"/>
                </a:cubicBezTo>
                <a:cubicBezTo>
                  <a:pt x="1226" y="35"/>
                  <a:pt x="1233" y="41"/>
                  <a:pt x="1239" y="47"/>
                </a:cubicBezTo>
                <a:cubicBezTo>
                  <a:pt x="1247" y="56"/>
                  <a:pt x="1252" y="66"/>
                  <a:pt x="1250" y="77"/>
                </a:cubicBezTo>
                <a:cubicBezTo>
                  <a:pt x="1250" y="84"/>
                  <a:pt x="1251" y="89"/>
                  <a:pt x="1254" y="94"/>
                </a:cubicBezTo>
                <a:cubicBezTo>
                  <a:pt x="1256" y="98"/>
                  <a:pt x="1258" y="102"/>
                  <a:pt x="1260" y="105"/>
                </a:cubicBezTo>
                <a:cubicBezTo>
                  <a:pt x="1267" y="116"/>
                  <a:pt x="1269" y="127"/>
                  <a:pt x="1265" y="139"/>
                </a:cubicBezTo>
                <a:cubicBezTo>
                  <a:pt x="1263" y="145"/>
                  <a:pt x="1264" y="150"/>
                  <a:pt x="1268" y="155"/>
                </a:cubicBezTo>
                <a:cubicBezTo>
                  <a:pt x="1269" y="156"/>
                  <a:pt x="1270" y="157"/>
                  <a:pt x="1271" y="158"/>
                </a:cubicBezTo>
                <a:cubicBezTo>
                  <a:pt x="1277" y="166"/>
                  <a:pt x="1284" y="173"/>
                  <a:pt x="1288" y="181"/>
                </a:cubicBezTo>
                <a:cubicBezTo>
                  <a:pt x="1293" y="190"/>
                  <a:pt x="1289" y="198"/>
                  <a:pt x="1279" y="198"/>
                </a:cubicBezTo>
                <a:cubicBezTo>
                  <a:pt x="1278" y="198"/>
                  <a:pt x="1277" y="198"/>
                  <a:pt x="1276" y="198"/>
                </a:cubicBezTo>
                <a:cubicBezTo>
                  <a:pt x="1269" y="200"/>
                  <a:pt x="1267" y="204"/>
                  <a:pt x="1268" y="210"/>
                </a:cubicBezTo>
                <a:cubicBezTo>
                  <a:pt x="1270" y="215"/>
                  <a:pt x="1268" y="218"/>
                  <a:pt x="1264" y="220"/>
                </a:cubicBezTo>
                <a:cubicBezTo>
                  <a:pt x="1260" y="223"/>
                  <a:pt x="1259" y="227"/>
                  <a:pt x="1262" y="232"/>
                </a:cubicBezTo>
                <a:cubicBezTo>
                  <a:pt x="1262" y="233"/>
                  <a:pt x="1263" y="234"/>
                  <a:pt x="1264" y="236"/>
                </a:cubicBezTo>
                <a:cubicBezTo>
                  <a:pt x="1265" y="239"/>
                  <a:pt x="1266" y="242"/>
                  <a:pt x="1263" y="245"/>
                </a:cubicBezTo>
                <a:cubicBezTo>
                  <a:pt x="1259" y="249"/>
                  <a:pt x="1259" y="253"/>
                  <a:pt x="1260" y="258"/>
                </a:cubicBezTo>
                <a:cubicBezTo>
                  <a:pt x="1263" y="273"/>
                  <a:pt x="1254" y="286"/>
                  <a:pt x="1239" y="289"/>
                </a:cubicBezTo>
                <a:cubicBezTo>
                  <a:pt x="1230" y="290"/>
                  <a:pt x="1221" y="289"/>
                  <a:pt x="1213" y="288"/>
                </a:cubicBezTo>
                <a:cubicBezTo>
                  <a:pt x="1201" y="287"/>
                  <a:pt x="1189" y="286"/>
                  <a:pt x="1177" y="290"/>
                </a:cubicBezTo>
                <a:cubicBezTo>
                  <a:pt x="1174" y="292"/>
                  <a:pt x="1171" y="294"/>
                  <a:pt x="1168" y="297"/>
                </a:cubicBezTo>
                <a:cubicBezTo>
                  <a:pt x="1164" y="304"/>
                  <a:pt x="1159" y="311"/>
                  <a:pt x="1152" y="316"/>
                </a:cubicBezTo>
                <a:cubicBezTo>
                  <a:pt x="1151" y="318"/>
                  <a:pt x="1150" y="320"/>
                  <a:pt x="1150" y="322"/>
                </a:cubicBezTo>
                <a:cubicBezTo>
                  <a:pt x="1152" y="329"/>
                  <a:pt x="1153" y="335"/>
                  <a:pt x="1158" y="340"/>
                </a:cubicBezTo>
                <a:cubicBezTo>
                  <a:pt x="1165" y="347"/>
                  <a:pt x="1166" y="353"/>
                  <a:pt x="1162" y="361"/>
                </a:cubicBezTo>
                <a:cubicBezTo>
                  <a:pt x="1159" y="367"/>
                  <a:pt x="1160" y="369"/>
                  <a:pt x="1165" y="372"/>
                </a:cubicBezTo>
                <a:cubicBezTo>
                  <a:pt x="1169" y="375"/>
                  <a:pt x="1174" y="378"/>
                  <a:pt x="1177" y="382"/>
                </a:cubicBezTo>
                <a:cubicBezTo>
                  <a:pt x="1180" y="388"/>
                  <a:pt x="1185" y="393"/>
                  <a:pt x="1188" y="399"/>
                </a:cubicBezTo>
                <a:cubicBezTo>
                  <a:pt x="1190" y="403"/>
                  <a:pt x="1193" y="406"/>
                  <a:pt x="1197" y="409"/>
                </a:cubicBezTo>
                <a:cubicBezTo>
                  <a:pt x="1209" y="417"/>
                  <a:pt x="1216" y="429"/>
                  <a:pt x="1218" y="444"/>
                </a:cubicBezTo>
                <a:cubicBezTo>
                  <a:pt x="1221" y="457"/>
                  <a:pt x="1223" y="470"/>
                  <a:pt x="1225" y="483"/>
                </a:cubicBezTo>
                <a:cubicBezTo>
                  <a:pt x="1227" y="493"/>
                  <a:pt x="1229" y="502"/>
                  <a:pt x="1229" y="512"/>
                </a:cubicBezTo>
                <a:cubicBezTo>
                  <a:pt x="1228" y="517"/>
                  <a:pt x="1230" y="521"/>
                  <a:pt x="1234" y="523"/>
                </a:cubicBezTo>
                <a:cubicBezTo>
                  <a:pt x="1245" y="527"/>
                  <a:pt x="1251" y="534"/>
                  <a:pt x="1254" y="545"/>
                </a:cubicBezTo>
                <a:cubicBezTo>
                  <a:pt x="1255" y="547"/>
                  <a:pt x="1255" y="550"/>
                  <a:pt x="1258" y="552"/>
                </a:cubicBezTo>
                <a:cubicBezTo>
                  <a:pt x="1263" y="556"/>
                  <a:pt x="1266" y="561"/>
                  <a:pt x="1268" y="566"/>
                </a:cubicBezTo>
                <a:cubicBezTo>
                  <a:pt x="1272" y="576"/>
                  <a:pt x="1277" y="584"/>
                  <a:pt x="1286" y="590"/>
                </a:cubicBezTo>
                <a:cubicBezTo>
                  <a:pt x="1290" y="593"/>
                  <a:pt x="1294" y="596"/>
                  <a:pt x="1296" y="600"/>
                </a:cubicBezTo>
                <a:cubicBezTo>
                  <a:pt x="1297" y="604"/>
                  <a:pt x="1301" y="606"/>
                  <a:pt x="1303" y="609"/>
                </a:cubicBezTo>
                <a:cubicBezTo>
                  <a:pt x="1304" y="611"/>
                  <a:pt x="1306" y="610"/>
                  <a:pt x="1307" y="610"/>
                </a:cubicBezTo>
                <a:cubicBezTo>
                  <a:pt x="1316" y="604"/>
                  <a:pt x="1327" y="604"/>
                  <a:pt x="1337" y="599"/>
                </a:cubicBezTo>
                <a:cubicBezTo>
                  <a:pt x="1346" y="595"/>
                  <a:pt x="1356" y="590"/>
                  <a:pt x="1364" y="584"/>
                </a:cubicBezTo>
                <a:cubicBezTo>
                  <a:pt x="1367" y="581"/>
                  <a:pt x="1371" y="578"/>
                  <a:pt x="1375" y="577"/>
                </a:cubicBezTo>
                <a:cubicBezTo>
                  <a:pt x="1380" y="576"/>
                  <a:pt x="1382" y="574"/>
                  <a:pt x="1382" y="568"/>
                </a:cubicBezTo>
                <a:cubicBezTo>
                  <a:pt x="1382" y="567"/>
                  <a:pt x="1383" y="565"/>
                  <a:pt x="1384" y="563"/>
                </a:cubicBezTo>
                <a:cubicBezTo>
                  <a:pt x="1389" y="551"/>
                  <a:pt x="1398" y="544"/>
                  <a:pt x="1407" y="536"/>
                </a:cubicBezTo>
                <a:cubicBezTo>
                  <a:pt x="1416" y="528"/>
                  <a:pt x="1427" y="524"/>
                  <a:pt x="1433" y="514"/>
                </a:cubicBezTo>
                <a:cubicBezTo>
                  <a:pt x="1434" y="512"/>
                  <a:pt x="1436" y="511"/>
                  <a:pt x="1437" y="509"/>
                </a:cubicBezTo>
                <a:cubicBezTo>
                  <a:pt x="1449" y="498"/>
                  <a:pt x="1462" y="489"/>
                  <a:pt x="1473" y="477"/>
                </a:cubicBezTo>
                <a:cubicBezTo>
                  <a:pt x="1476" y="474"/>
                  <a:pt x="1478" y="475"/>
                  <a:pt x="1480" y="477"/>
                </a:cubicBezTo>
                <a:cubicBezTo>
                  <a:pt x="1489" y="487"/>
                  <a:pt x="1498" y="496"/>
                  <a:pt x="1506" y="505"/>
                </a:cubicBezTo>
                <a:cubicBezTo>
                  <a:pt x="1507" y="506"/>
                  <a:pt x="1509" y="508"/>
                  <a:pt x="1511" y="507"/>
                </a:cubicBezTo>
                <a:cubicBezTo>
                  <a:pt x="1512" y="506"/>
                  <a:pt x="1514" y="505"/>
                  <a:pt x="1514" y="503"/>
                </a:cubicBezTo>
                <a:cubicBezTo>
                  <a:pt x="1515" y="496"/>
                  <a:pt x="1515" y="488"/>
                  <a:pt x="1515" y="481"/>
                </a:cubicBezTo>
                <a:cubicBezTo>
                  <a:pt x="1515" y="478"/>
                  <a:pt x="1513" y="474"/>
                  <a:pt x="1510" y="473"/>
                </a:cubicBezTo>
                <a:cubicBezTo>
                  <a:pt x="1502" y="472"/>
                  <a:pt x="1494" y="462"/>
                  <a:pt x="1498" y="454"/>
                </a:cubicBezTo>
                <a:cubicBezTo>
                  <a:pt x="1502" y="447"/>
                  <a:pt x="1503" y="439"/>
                  <a:pt x="1506" y="431"/>
                </a:cubicBezTo>
                <a:cubicBezTo>
                  <a:pt x="1507" y="426"/>
                  <a:pt x="1509" y="420"/>
                  <a:pt x="1515" y="417"/>
                </a:cubicBezTo>
                <a:cubicBezTo>
                  <a:pt x="1527" y="409"/>
                  <a:pt x="1539" y="401"/>
                  <a:pt x="1551" y="394"/>
                </a:cubicBezTo>
                <a:cubicBezTo>
                  <a:pt x="1555" y="391"/>
                  <a:pt x="1560" y="389"/>
                  <a:pt x="1565" y="388"/>
                </a:cubicBezTo>
                <a:cubicBezTo>
                  <a:pt x="1574" y="387"/>
                  <a:pt x="1580" y="392"/>
                  <a:pt x="1583" y="400"/>
                </a:cubicBezTo>
                <a:cubicBezTo>
                  <a:pt x="1585" y="405"/>
                  <a:pt x="1585" y="411"/>
                  <a:pt x="1592" y="413"/>
                </a:cubicBezTo>
                <a:cubicBezTo>
                  <a:pt x="1596" y="414"/>
                  <a:pt x="1599" y="418"/>
                  <a:pt x="1598" y="423"/>
                </a:cubicBezTo>
                <a:cubicBezTo>
                  <a:pt x="1598" y="426"/>
                  <a:pt x="1599" y="428"/>
                  <a:pt x="1602" y="430"/>
                </a:cubicBezTo>
                <a:cubicBezTo>
                  <a:pt x="1609" y="435"/>
                  <a:pt x="1611" y="440"/>
                  <a:pt x="1607" y="448"/>
                </a:cubicBezTo>
                <a:cubicBezTo>
                  <a:pt x="1606" y="450"/>
                  <a:pt x="1605" y="452"/>
                  <a:pt x="1608" y="453"/>
                </a:cubicBezTo>
                <a:cubicBezTo>
                  <a:pt x="1612" y="454"/>
                  <a:pt x="1612" y="458"/>
                  <a:pt x="1613" y="461"/>
                </a:cubicBezTo>
                <a:cubicBezTo>
                  <a:pt x="1613" y="462"/>
                  <a:pt x="1613" y="462"/>
                  <a:pt x="1613" y="463"/>
                </a:cubicBezTo>
                <a:close/>
                <a:moveTo>
                  <a:pt x="336" y="819"/>
                </a:moveTo>
                <a:cubicBezTo>
                  <a:pt x="336" y="817"/>
                  <a:pt x="337" y="814"/>
                  <a:pt x="335" y="813"/>
                </a:cubicBezTo>
                <a:cubicBezTo>
                  <a:pt x="330" y="810"/>
                  <a:pt x="329" y="806"/>
                  <a:pt x="329" y="801"/>
                </a:cubicBezTo>
                <a:cubicBezTo>
                  <a:pt x="330" y="797"/>
                  <a:pt x="328" y="796"/>
                  <a:pt x="325" y="796"/>
                </a:cubicBezTo>
                <a:cubicBezTo>
                  <a:pt x="322" y="797"/>
                  <a:pt x="318" y="797"/>
                  <a:pt x="315" y="798"/>
                </a:cubicBezTo>
                <a:cubicBezTo>
                  <a:pt x="312" y="798"/>
                  <a:pt x="310" y="799"/>
                  <a:pt x="309" y="802"/>
                </a:cubicBezTo>
                <a:cubicBezTo>
                  <a:pt x="308" y="805"/>
                  <a:pt x="306" y="807"/>
                  <a:pt x="303" y="808"/>
                </a:cubicBezTo>
                <a:cubicBezTo>
                  <a:pt x="299" y="810"/>
                  <a:pt x="299" y="812"/>
                  <a:pt x="302" y="814"/>
                </a:cubicBezTo>
                <a:cubicBezTo>
                  <a:pt x="306" y="819"/>
                  <a:pt x="311" y="824"/>
                  <a:pt x="315" y="829"/>
                </a:cubicBezTo>
                <a:cubicBezTo>
                  <a:pt x="320" y="834"/>
                  <a:pt x="325" y="839"/>
                  <a:pt x="330" y="845"/>
                </a:cubicBezTo>
                <a:cubicBezTo>
                  <a:pt x="331" y="845"/>
                  <a:pt x="332" y="847"/>
                  <a:pt x="333" y="847"/>
                </a:cubicBezTo>
                <a:cubicBezTo>
                  <a:pt x="335" y="846"/>
                  <a:pt x="334" y="844"/>
                  <a:pt x="335" y="843"/>
                </a:cubicBezTo>
                <a:cubicBezTo>
                  <a:pt x="337" y="836"/>
                  <a:pt x="340" y="830"/>
                  <a:pt x="336" y="822"/>
                </a:cubicBezTo>
                <a:cubicBezTo>
                  <a:pt x="336" y="821"/>
                  <a:pt x="336" y="821"/>
                  <a:pt x="336" y="819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29"/>
          <p:cNvSpPr txBox="1"/>
          <p:nvPr/>
        </p:nvSpPr>
        <p:spPr>
          <a:xfrm>
            <a:off x="7283063" y="2877398"/>
            <a:ext cx="382668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12E5D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b="0" dirty="0">
                <a:solidFill>
                  <a:srgbClr val="25313D"/>
                </a:solidFill>
                <a:latin typeface="+mn-lt"/>
                <a:ea typeface="+mn-ea"/>
                <a:cs typeface="+mn-ea"/>
                <a:sym typeface="+mn-lt"/>
              </a:rPr>
              <a:t>点击添加文字</a:t>
            </a:r>
            <a:endParaRPr lang="en-US" altLang="zh-CN" sz="2800" b="0" dirty="0">
              <a:solidFill>
                <a:srgbClr val="25313D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2800" b="0" dirty="0">
                <a:solidFill>
                  <a:srgbClr val="25313D"/>
                </a:solidFill>
                <a:latin typeface="+mn-lt"/>
                <a:ea typeface="+mn-ea"/>
                <a:cs typeface="+mn-ea"/>
                <a:sym typeface="+mn-lt"/>
              </a:rPr>
              <a:t>质量</a:t>
            </a:r>
            <a:r>
              <a:rPr lang="zh-CN" altLang="en-US" sz="4800" b="0" dirty="0">
                <a:solidFill>
                  <a:srgbClr val="EF0023"/>
                </a:solidFill>
                <a:latin typeface="+mn-lt"/>
                <a:ea typeface="+mn-ea"/>
                <a:cs typeface="+mn-ea"/>
                <a:sym typeface="+mn-lt"/>
              </a:rPr>
              <a:t>领先者</a:t>
            </a:r>
            <a:r>
              <a:rPr lang="zh-CN" altLang="en-US" sz="2800" b="0" dirty="0">
                <a:solidFill>
                  <a:srgbClr val="25313D"/>
                </a:solidFill>
                <a:latin typeface="+mn-lt"/>
                <a:ea typeface="+mn-ea"/>
                <a:cs typeface="+mn-ea"/>
                <a:sym typeface="+mn-lt"/>
              </a:rPr>
              <a:t>的世界</a:t>
            </a:r>
          </a:p>
        </p:txBody>
      </p:sp>
      <p:sp>
        <p:nvSpPr>
          <p:cNvPr id="12" name="TextBox 30"/>
          <p:cNvSpPr txBox="1"/>
          <p:nvPr/>
        </p:nvSpPr>
        <p:spPr>
          <a:xfrm>
            <a:off x="7283062" y="4300322"/>
            <a:ext cx="382668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rgbClr val="4C4C4C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100" dirty="0">
              <a:solidFill>
                <a:srgbClr val="4C4C4C"/>
              </a:solidFill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64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22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70800000">
                                      <p:cBhvr>
                                        <p:cTn id="24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12800000">
                                      <p:cBhvr>
                                        <p:cTn id="26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83400000">
                                      <p:cBhvr>
                                        <p:cTn id="28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8624" y="1702999"/>
            <a:ext cx="2349864" cy="1321798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7" name="矩形 6"/>
          <p:cNvSpPr/>
          <p:nvPr/>
        </p:nvSpPr>
        <p:spPr>
          <a:xfrm>
            <a:off x="4688126" y="3588016"/>
            <a:ext cx="6205481" cy="274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3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99" dirty="0">
                <a:solidFill>
                  <a:srgbClr val="1F3240"/>
                </a:solidFill>
                <a:cs typeface="+mn-ea"/>
                <a:sym typeface="+mn-lt"/>
              </a:rPr>
              <a:t>这里用一段简单的话介绍公司概况，并将其中重点内容的关键词放在上方的圆内突显出来，右边的图可以虚实结合，即好看又重点突出。这里用一段简单的话介绍公司概况，重点内容可以放在上方的圆内突出出来，右边的图可以虚实结合，即好看又重点突出。必要时还可以分成多页来介绍。</a:t>
            </a:r>
          </a:p>
          <a:p>
            <a:pPr algn="just" defTabSz="913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99" dirty="0">
                <a:solidFill>
                  <a:srgbClr val="1F3240"/>
                </a:solidFill>
                <a:cs typeface="+mn-ea"/>
                <a:sym typeface="+mn-lt"/>
              </a:rPr>
              <a:t>这里用一段简单的话介绍公司概况，并将其中重点内容的关键词放在上方的圆内突显出来，右边的图可以虚实结合，即好看又重点突出。</a:t>
            </a:r>
          </a:p>
        </p:txBody>
      </p:sp>
      <p:sp>
        <p:nvSpPr>
          <p:cNvPr id="8" name="Oval 5"/>
          <p:cNvSpPr/>
          <p:nvPr/>
        </p:nvSpPr>
        <p:spPr>
          <a:xfrm>
            <a:off x="4946754" y="1866476"/>
            <a:ext cx="1578740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9" name="Oval 5"/>
          <p:cNvSpPr/>
          <p:nvPr/>
        </p:nvSpPr>
        <p:spPr>
          <a:xfrm>
            <a:off x="7018949" y="1866476"/>
            <a:ext cx="1578740" cy="1559700"/>
          </a:xfrm>
          <a:prstGeom prst="ellipse">
            <a:avLst/>
          </a:prstGeom>
          <a:solidFill>
            <a:srgbClr val="25313D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10" name="Oval 5"/>
          <p:cNvSpPr/>
          <p:nvPr/>
        </p:nvSpPr>
        <p:spPr>
          <a:xfrm>
            <a:off x="9089558" y="1866476"/>
            <a:ext cx="1578741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11" name="TextBox 71"/>
          <p:cNvSpPr txBox="1"/>
          <p:nvPr/>
        </p:nvSpPr>
        <p:spPr>
          <a:xfrm>
            <a:off x="5021327" y="1964850"/>
            <a:ext cx="1381993" cy="92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5397" b="1" dirty="0">
                <a:solidFill>
                  <a:srgbClr val="F8F8F8"/>
                </a:solidFill>
                <a:cs typeface="+mn-ea"/>
                <a:sym typeface="+mn-lt"/>
              </a:rPr>
              <a:t>30</a:t>
            </a:r>
            <a:endParaRPr lang="zh-CN" altLang="en-US" sz="2399" b="1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sp>
        <p:nvSpPr>
          <p:cNvPr id="12" name="TextBox 72"/>
          <p:cNvSpPr txBox="1"/>
          <p:nvPr/>
        </p:nvSpPr>
        <p:spPr>
          <a:xfrm>
            <a:off x="5222835" y="2759773"/>
            <a:ext cx="1028164" cy="522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399" dirty="0">
                <a:solidFill>
                  <a:srgbClr val="F8F8F8"/>
                </a:solidFill>
                <a:cs typeface="+mn-ea"/>
                <a:sym typeface="+mn-lt"/>
              </a:rPr>
              <a:t>余家分支机构</a:t>
            </a:r>
          </a:p>
        </p:txBody>
      </p:sp>
      <p:sp>
        <p:nvSpPr>
          <p:cNvPr id="13" name="TextBox 73"/>
          <p:cNvSpPr txBox="1"/>
          <p:nvPr/>
        </p:nvSpPr>
        <p:spPr>
          <a:xfrm>
            <a:off x="7018950" y="2056877"/>
            <a:ext cx="1608887" cy="76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398" b="1" dirty="0">
                <a:solidFill>
                  <a:srgbClr val="F8F8F8"/>
                </a:solidFill>
                <a:cs typeface="+mn-ea"/>
                <a:sym typeface="+mn-lt"/>
              </a:rPr>
              <a:t>500</a:t>
            </a:r>
            <a:endParaRPr lang="zh-CN" altLang="en-US" sz="4398" b="1" dirty="0">
              <a:solidFill>
                <a:srgbClr val="F8F8F8"/>
              </a:solidFill>
              <a:cs typeface="+mn-ea"/>
              <a:sym typeface="+mn-lt"/>
            </a:endParaRPr>
          </a:p>
        </p:txBody>
      </p:sp>
      <p:sp>
        <p:nvSpPr>
          <p:cNvPr id="14" name="TextBox 74"/>
          <p:cNvSpPr txBox="1"/>
          <p:nvPr/>
        </p:nvSpPr>
        <p:spPr>
          <a:xfrm>
            <a:off x="7107803" y="2759773"/>
            <a:ext cx="1334393" cy="522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399" dirty="0">
                <a:solidFill>
                  <a:srgbClr val="FFFFFF"/>
                </a:solidFill>
                <a:cs typeface="+mn-ea"/>
                <a:sym typeface="+mn-lt"/>
              </a:rPr>
              <a:t>万套年生成能力</a:t>
            </a:r>
          </a:p>
        </p:txBody>
      </p:sp>
      <p:sp>
        <p:nvSpPr>
          <p:cNvPr id="17" name="TextBox 75"/>
          <p:cNvSpPr txBox="1"/>
          <p:nvPr/>
        </p:nvSpPr>
        <p:spPr>
          <a:xfrm>
            <a:off x="9154612" y="2087024"/>
            <a:ext cx="1391513" cy="70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998" b="1" dirty="0">
                <a:solidFill>
                  <a:srgbClr val="F8F8F8"/>
                </a:solidFill>
                <a:cs typeface="+mn-ea"/>
                <a:sym typeface="+mn-lt"/>
              </a:rPr>
              <a:t>十强</a:t>
            </a:r>
          </a:p>
        </p:txBody>
      </p:sp>
      <p:sp>
        <p:nvSpPr>
          <p:cNvPr id="18" name="TextBox 76"/>
          <p:cNvSpPr txBox="1"/>
          <p:nvPr/>
        </p:nvSpPr>
        <p:spPr>
          <a:xfrm>
            <a:off x="9208560" y="2759773"/>
            <a:ext cx="1337566" cy="522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399" dirty="0">
                <a:solidFill>
                  <a:srgbClr val="FFFFFF"/>
                </a:solidFill>
                <a:cs typeface="+mn-ea"/>
                <a:sym typeface="+mn-lt"/>
              </a:rPr>
              <a:t>某区域十强民营企业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1054345" y="4865289"/>
            <a:ext cx="2357797" cy="1472433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t" anchorCtr="0" compatLnSpc="1"/>
          <a:lstStyle/>
          <a:p>
            <a:pPr defTabSz="913943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99">
              <a:cs typeface="+mn-ea"/>
              <a:sym typeface="+mn-lt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90129" y="3235775"/>
            <a:ext cx="2303683" cy="1451807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3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3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/>
      <p:bldP spid="18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Group 5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GrpSpPr/>
          <p:nvPr/>
        </p:nvGrpSpPr>
        <p:grpSpPr>
          <a:xfrm rot="1594084">
            <a:off x="986078" y="2835708"/>
            <a:ext cx="1726908" cy="2091198"/>
            <a:chOff x="952500" y="2470171"/>
            <a:chExt cx="1726908" cy="2091198"/>
          </a:xfrm>
          <a:effectLst>
            <a:outerShdw blurRad="76200" dir="18900000" sy="23000" kx="-1200000" algn="bl" rotWithShape="0">
              <a:schemeClr val="tx1">
                <a:lumMod val="75000"/>
                <a:lumOff val="25000"/>
                <a:alpha val="20000"/>
              </a:schemeClr>
            </a:outerShdw>
          </a:effectLst>
        </p:grpSpPr>
        <p:sp>
          <p:nvSpPr>
            <p:cNvPr id="7" name="Rounded Rectangle 12"/>
            <p:cNvSpPr/>
            <p:nvPr/>
          </p:nvSpPr>
          <p:spPr>
            <a:xfrm>
              <a:off x="952500" y="2470171"/>
              <a:ext cx="1726905" cy="27432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Folded Corner 3"/>
            <p:cNvSpPr/>
            <p:nvPr/>
          </p:nvSpPr>
          <p:spPr>
            <a:xfrm>
              <a:off x="952503" y="2710418"/>
              <a:ext cx="1726905" cy="1850951"/>
            </a:xfrm>
            <a:prstGeom prst="foldedCorner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9" name="Rectangle 4"/>
            <p:cNvSpPr/>
            <p:nvPr/>
          </p:nvSpPr>
          <p:spPr>
            <a:xfrm>
              <a:off x="1441491" y="3608616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cs typeface="+mn-ea"/>
                  <a:sym typeface="+mn-lt"/>
                </a:rPr>
                <a:t></a:t>
              </a:r>
            </a:p>
          </p:txBody>
        </p:sp>
      </p:grpSp>
      <p:grpSp>
        <p:nvGrpSpPr>
          <p:cNvPr id="10" name="Group 6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GrpSpPr/>
          <p:nvPr/>
        </p:nvGrpSpPr>
        <p:grpSpPr>
          <a:xfrm rot="21334779">
            <a:off x="3055247" y="3884986"/>
            <a:ext cx="1726908" cy="2091198"/>
            <a:chOff x="3004584" y="2470170"/>
            <a:chExt cx="1726908" cy="2091198"/>
          </a:xfrm>
          <a:effectLst>
            <a:outerShdw blurRad="76200" dir="18900000" sy="23000" kx="-1200000" algn="bl" rotWithShape="0">
              <a:schemeClr val="tx1">
                <a:lumMod val="75000"/>
                <a:lumOff val="25000"/>
                <a:alpha val="20000"/>
              </a:schemeClr>
            </a:outerShdw>
          </a:effectLst>
        </p:grpSpPr>
        <p:sp>
          <p:nvSpPr>
            <p:cNvPr id="11" name="Rounded Rectangle 13"/>
            <p:cNvSpPr/>
            <p:nvPr/>
          </p:nvSpPr>
          <p:spPr>
            <a:xfrm>
              <a:off x="3004584" y="2470170"/>
              <a:ext cx="1726905" cy="27432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Folded Corner 14"/>
            <p:cNvSpPr/>
            <p:nvPr/>
          </p:nvSpPr>
          <p:spPr>
            <a:xfrm>
              <a:off x="3004587" y="2710417"/>
              <a:ext cx="1726905" cy="1850951"/>
            </a:xfrm>
            <a:prstGeom prst="foldedCorner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3" name="Rectangle 18"/>
            <p:cNvSpPr/>
            <p:nvPr/>
          </p:nvSpPr>
          <p:spPr>
            <a:xfrm>
              <a:off x="3493574" y="360861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cs typeface="+mn-ea"/>
                  <a:sym typeface="+mn-lt"/>
                </a:rPr>
                <a:t></a:t>
              </a:r>
            </a:p>
          </p:txBody>
        </p:sp>
      </p:grpSp>
      <p:grpSp>
        <p:nvGrpSpPr>
          <p:cNvPr id="14" name="Group 7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GrpSpPr/>
          <p:nvPr/>
        </p:nvGrpSpPr>
        <p:grpSpPr>
          <a:xfrm rot="415641">
            <a:off x="5032221" y="2457007"/>
            <a:ext cx="1726908" cy="2091198"/>
            <a:chOff x="5056665" y="2470170"/>
            <a:chExt cx="1726908" cy="2091198"/>
          </a:xfrm>
          <a:effectLst>
            <a:outerShdw blurRad="76200" dir="18900000" sy="23000" kx="-1200000" algn="bl" rotWithShape="0">
              <a:schemeClr val="tx1">
                <a:lumMod val="75000"/>
                <a:lumOff val="25000"/>
                <a:alpha val="20000"/>
              </a:schemeClr>
            </a:outerShdw>
          </a:effectLst>
        </p:grpSpPr>
        <p:sp>
          <p:nvSpPr>
            <p:cNvPr id="17" name="Rounded Rectangle 19"/>
            <p:cNvSpPr/>
            <p:nvPr/>
          </p:nvSpPr>
          <p:spPr>
            <a:xfrm>
              <a:off x="5056665" y="2470170"/>
              <a:ext cx="1726905" cy="27432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Folded Corner 24"/>
            <p:cNvSpPr/>
            <p:nvPr/>
          </p:nvSpPr>
          <p:spPr>
            <a:xfrm>
              <a:off x="5056668" y="2710417"/>
              <a:ext cx="1726905" cy="1850951"/>
            </a:xfrm>
            <a:prstGeom prst="foldedCorner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Rectangle 26"/>
            <p:cNvSpPr/>
            <p:nvPr/>
          </p:nvSpPr>
          <p:spPr>
            <a:xfrm>
              <a:off x="5545655" y="360861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cs typeface="+mn-ea"/>
                  <a:sym typeface="+mn-lt"/>
                </a:rPr>
                <a:t></a:t>
              </a:r>
            </a:p>
          </p:txBody>
        </p:sp>
      </p:grpSp>
      <p:grpSp>
        <p:nvGrpSpPr>
          <p:cNvPr id="21" name="Group 8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GrpSpPr/>
          <p:nvPr/>
        </p:nvGrpSpPr>
        <p:grpSpPr>
          <a:xfrm rot="21167627">
            <a:off x="7180289" y="3113881"/>
            <a:ext cx="1726908" cy="2091198"/>
            <a:chOff x="7108743" y="2470170"/>
            <a:chExt cx="1726908" cy="2091198"/>
          </a:xfrm>
          <a:effectLst>
            <a:outerShdw blurRad="76200" dir="18900000" sy="23000" kx="-1200000" algn="bl" rotWithShape="0">
              <a:schemeClr val="tx1">
                <a:lumMod val="75000"/>
                <a:lumOff val="25000"/>
                <a:alpha val="20000"/>
              </a:schemeClr>
            </a:outerShdw>
          </a:effectLst>
        </p:grpSpPr>
        <p:sp>
          <p:nvSpPr>
            <p:cNvPr id="22" name="Rounded Rectangle 27"/>
            <p:cNvSpPr/>
            <p:nvPr/>
          </p:nvSpPr>
          <p:spPr>
            <a:xfrm>
              <a:off x="7108743" y="2470170"/>
              <a:ext cx="1726905" cy="27432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Folded Corner 28"/>
            <p:cNvSpPr/>
            <p:nvPr/>
          </p:nvSpPr>
          <p:spPr>
            <a:xfrm>
              <a:off x="7108746" y="2710417"/>
              <a:ext cx="1726905" cy="1850951"/>
            </a:xfrm>
            <a:prstGeom prst="foldedCorner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Rectangle 30"/>
            <p:cNvSpPr/>
            <p:nvPr/>
          </p:nvSpPr>
          <p:spPr>
            <a:xfrm>
              <a:off x="7597733" y="360861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chemeClr val="bg1"/>
                  </a:solidFill>
                  <a:cs typeface="+mn-ea"/>
                  <a:sym typeface="+mn-lt"/>
                </a:rPr>
                <a:t></a:t>
              </a:r>
            </a:p>
          </p:txBody>
        </p:sp>
      </p:grpSp>
      <p:grpSp>
        <p:nvGrpSpPr>
          <p:cNvPr id="25" name="Group 9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GrpSpPr/>
          <p:nvPr/>
        </p:nvGrpSpPr>
        <p:grpSpPr>
          <a:xfrm rot="340464">
            <a:off x="9235175" y="2569422"/>
            <a:ext cx="1726908" cy="2091198"/>
            <a:chOff x="9160818" y="2470170"/>
            <a:chExt cx="1726908" cy="2091198"/>
          </a:xfrm>
          <a:effectLst>
            <a:outerShdw blurRad="76200" dir="18900000" sy="23000" kx="-1200000" algn="bl" rotWithShape="0">
              <a:schemeClr val="tx1">
                <a:lumMod val="75000"/>
                <a:lumOff val="25000"/>
                <a:alpha val="20000"/>
              </a:schemeClr>
            </a:outerShdw>
          </a:effectLst>
        </p:grpSpPr>
        <p:sp>
          <p:nvSpPr>
            <p:cNvPr id="26" name="Rounded Rectangle 31"/>
            <p:cNvSpPr/>
            <p:nvPr/>
          </p:nvSpPr>
          <p:spPr>
            <a:xfrm>
              <a:off x="9160818" y="2470170"/>
              <a:ext cx="1726905" cy="274320"/>
            </a:xfrm>
            <a:prstGeom prst="round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Folded Corner 32"/>
            <p:cNvSpPr/>
            <p:nvPr/>
          </p:nvSpPr>
          <p:spPr>
            <a:xfrm>
              <a:off x="9160821" y="2710417"/>
              <a:ext cx="1726905" cy="1850951"/>
            </a:xfrm>
            <a:prstGeom prst="foldedCorner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28" name="Rectangle 34"/>
            <p:cNvSpPr/>
            <p:nvPr/>
          </p:nvSpPr>
          <p:spPr>
            <a:xfrm>
              <a:off x="9649808" y="3608617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>
                  <a:solidFill>
                    <a:schemeClr val="bg1"/>
                  </a:solidFill>
                  <a:cs typeface="+mn-ea"/>
                  <a:sym typeface="+mn-lt"/>
                </a:rPr>
                <a:t></a:t>
              </a:r>
            </a:p>
          </p:txBody>
        </p:sp>
      </p:grpSp>
      <p:sp>
        <p:nvSpPr>
          <p:cNvPr id="29" name="文本框 28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 rot="1462911">
            <a:off x="1037421" y="3703649"/>
            <a:ext cx="141577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0" name="文本框 29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 rot="437878">
            <a:off x="5144253" y="3243458"/>
            <a:ext cx="141577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1" name="文本框 30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 rot="21358906">
            <a:off x="3143902" y="4669526"/>
            <a:ext cx="141577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2" name="文本框 31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 rot="21195870">
            <a:off x="7285105" y="3944075"/>
            <a:ext cx="141577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3" name="文本框 3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 rot="304094">
            <a:off x="9378867" y="3354206"/>
            <a:ext cx="141577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2400" kern="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45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96499" y="3565236"/>
            <a:ext cx="1064263" cy="1079581"/>
            <a:chOff x="1149385" y="3565236"/>
            <a:chExt cx="1064263" cy="1079581"/>
          </a:xfrm>
          <a:solidFill>
            <a:schemeClr val="bg1">
              <a:lumMod val="75000"/>
            </a:schemeClr>
          </a:solidFill>
          <a:effectLst/>
        </p:grpSpPr>
        <p:sp>
          <p:nvSpPr>
            <p:cNvPr id="7" name="任意多边形 6"/>
            <p:cNvSpPr/>
            <p:nvPr/>
          </p:nvSpPr>
          <p:spPr>
            <a:xfrm>
              <a:off x="1149385" y="3565236"/>
              <a:ext cx="659198" cy="1079581"/>
            </a:xfrm>
            <a:custGeom>
              <a:avLst/>
              <a:gdLst>
                <a:gd name="connsiteX0" fmla="*/ 499568 w 659198"/>
                <a:gd name="connsiteY0" fmla="*/ 828193 h 1079581"/>
                <a:gd name="connsiteX1" fmla="*/ 405928 w 659198"/>
                <a:gd name="connsiteY1" fmla="*/ 921833 h 1079581"/>
                <a:gd name="connsiteX2" fmla="*/ 499568 w 659198"/>
                <a:gd name="connsiteY2" fmla="*/ 1015473 h 1079581"/>
                <a:gd name="connsiteX3" fmla="*/ 593208 w 659198"/>
                <a:gd name="connsiteY3" fmla="*/ 921833 h 1079581"/>
                <a:gd name="connsiteX4" fmla="*/ 499568 w 659198"/>
                <a:gd name="connsiteY4" fmla="*/ 828193 h 1079581"/>
                <a:gd name="connsiteX5" fmla="*/ 228794 w 659198"/>
                <a:gd name="connsiteY5" fmla="*/ 692728 h 1079581"/>
                <a:gd name="connsiteX6" fmla="*/ 177572 w 659198"/>
                <a:gd name="connsiteY6" fmla="*/ 743950 h 1079581"/>
                <a:gd name="connsiteX7" fmla="*/ 177572 w 659198"/>
                <a:gd name="connsiteY7" fmla="*/ 961700 h 1079581"/>
                <a:gd name="connsiteX8" fmla="*/ 228794 w 659198"/>
                <a:gd name="connsiteY8" fmla="*/ 1012922 h 1079581"/>
                <a:gd name="connsiteX9" fmla="*/ 298762 w 659198"/>
                <a:gd name="connsiteY9" fmla="*/ 1012922 h 1079581"/>
                <a:gd name="connsiteX10" fmla="*/ 349984 w 659198"/>
                <a:gd name="connsiteY10" fmla="*/ 961700 h 1079581"/>
                <a:gd name="connsiteX11" fmla="*/ 349984 w 659198"/>
                <a:gd name="connsiteY11" fmla="*/ 743950 h 1079581"/>
                <a:gd name="connsiteX12" fmla="*/ 298762 w 659198"/>
                <a:gd name="connsiteY12" fmla="*/ 692728 h 1079581"/>
                <a:gd name="connsiteX13" fmla="*/ 129852 w 659198"/>
                <a:gd name="connsiteY13" fmla="*/ 0 h 1079581"/>
                <a:gd name="connsiteX14" fmla="*/ 456200 w 659198"/>
                <a:gd name="connsiteY14" fmla="*/ 0 h 1079581"/>
                <a:gd name="connsiteX15" fmla="*/ 537790 w 659198"/>
                <a:gd name="connsiteY15" fmla="*/ 81590 h 1079581"/>
                <a:gd name="connsiteX16" fmla="*/ 537790 w 659198"/>
                <a:gd name="connsiteY16" fmla="*/ 183832 h 1079581"/>
                <a:gd name="connsiteX17" fmla="*/ 642469 w 659198"/>
                <a:gd name="connsiteY17" fmla="*/ 183832 h 1079581"/>
                <a:gd name="connsiteX18" fmla="*/ 642469 w 659198"/>
                <a:gd name="connsiteY18" fmla="*/ 692728 h 1079581"/>
                <a:gd name="connsiteX19" fmla="*/ 535614 w 659198"/>
                <a:gd name="connsiteY19" fmla="*/ 692728 h 1079581"/>
                <a:gd name="connsiteX20" fmla="*/ 531378 w 659198"/>
                <a:gd name="connsiteY20" fmla="*/ 713709 h 1079581"/>
                <a:gd name="connsiteX21" fmla="*/ 513893 w 659198"/>
                <a:gd name="connsiteY21" fmla="*/ 739643 h 1079581"/>
                <a:gd name="connsiteX22" fmla="*/ 494688 w 659198"/>
                <a:gd name="connsiteY22" fmla="*/ 752591 h 1079581"/>
                <a:gd name="connsiteX23" fmla="*/ 494688 w 659198"/>
                <a:gd name="connsiteY23" fmla="*/ 763540 h 1079581"/>
                <a:gd name="connsiteX24" fmla="*/ 501225 w 659198"/>
                <a:gd name="connsiteY24" fmla="*/ 763540 h 1079581"/>
                <a:gd name="connsiteX25" fmla="*/ 659198 w 659198"/>
                <a:gd name="connsiteY25" fmla="*/ 921513 h 1079581"/>
                <a:gd name="connsiteX26" fmla="*/ 501225 w 659198"/>
                <a:gd name="connsiteY26" fmla="*/ 1079486 h 1079581"/>
                <a:gd name="connsiteX27" fmla="*/ 451813 w 659198"/>
                <a:gd name="connsiteY27" fmla="*/ 1079486 h 1079581"/>
                <a:gd name="connsiteX28" fmla="*/ 451584 w 659198"/>
                <a:gd name="connsiteY28" fmla="*/ 1079581 h 1079581"/>
                <a:gd name="connsiteX29" fmla="*/ 139087 w 659198"/>
                <a:gd name="connsiteY29" fmla="*/ 1079581 h 1079581"/>
                <a:gd name="connsiteX30" fmla="*/ 95983 w 659198"/>
                <a:gd name="connsiteY30" fmla="*/ 1036477 h 1079581"/>
                <a:gd name="connsiteX31" fmla="*/ 95983 w 659198"/>
                <a:gd name="connsiteY31" fmla="*/ 755705 h 1079581"/>
                <a:gd name="connsiteX32" fmla="*/ 72160 w 659198"/>
                <a:gd name="connsiteY32" fmla="*/ 739643 h 1079581"/>
                <a:gd name="connsiteX33" fmla="*/ 48262 w 659198"/>
                <a:gd name="connsiteY33" fmla="*/ 681950 h 1079581"/>
                <a:gd name="connsiteX34" fmla="*/ 48262 w 659198"/>
                <a:gd name="connsiteY34" fmla="*/ 618374 h 1079581"/>
                <a:gd name="connsiteX35" fmla="*/ 38990 w 659198"/>
                <a:gd name="connsiteY35" fmla="*/ 605940 h 1079581"/>
                <a:gd name="connsiteX36" fmla="*/ 0 w 659198"/>
                <a:gd name="connsiteY36" fmla="*/ 418716 h 1079581"/>
                <a:gd name="connsiteX37" fmla="*/ 38990 w 659198"/>
                <a:gd name="connsiteY37" fmla="*/ 231492 h 1079581"/>
                <a:gd name="connsiteX38" fmla="*/ 48262 w 659198"/>
                <a:gd name="connsiteY38" fmla="*/ 219058 h 1079581"/>
                <a:gd name="connsiteX39" fmla="*/ 48262 w 659198"/>
                <a:gd name="connsiteY39" fmla="*/ 81590 h 1079581"/>
                <a:gd name="connsiteX40" fmla="*/ 129852 w 659198"/>
                <a:gd name="connsiteY40" fmla="*/ 0 h 107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59198" h="1079581">
                  <a:moveTo>
                    <a:pt x="499568" y="828193"/>
                  </a:moveTo>
                  <a:cubicBezTo>
                    <a:pt x="447852" y="828193"/>
                    <a:pt x="405928" y="870117"/>
                    <a:pt x="405928" y="921833"/>
                  </a:cubicBezTo>
                  <a:cubicBezTo>
                    <a:pt x="405928" y="973549"/>
                    <a:pt x="447852" y="1015473"/>
                    <a:pt x="499568" y="1015473"/>
                  </a:cubicBezTo>
                  <a:cubicBezTo>
                    <a:pt x="551284" y="1015473"/>
                    <a:pt x="593208" y="973549"/>
                    <a:pt x="593208" y="921833"/>
                  </a:cubicBezTo>
                  <a:cubicBezTo>
                    <a:pt x="593208" y="870117"/>
                    <a:pt x="551284" y="828193"/>
                    <a:pt x="499568" y="828193"/>
                  </a:cubicBezTo>
                  <a:close/>
                  <a:moveTo>
                    <a:pt x="228794" y="692728"/>
                  </a:moveTo>
                  <a:cubicBezTo>
                    <a:pt x="200505" y="692728"/>
                    <a:pt x="177572" y="715661"/>
                    <a:pt x="177572" y="743950"/>
                  </a:cubicBezTo>
                  <a:lnTo>
                    <a:pt x="177572" y="961700"/>
                  </a:lnTo>
                  <a:cubicBezTo>
                    <a:pt x="177572" y="989989"/>
                    <a:pt x="200505" y="1012922"/>
                    <a:pt x="228794" y="1012922"/>
                  </a:cubicBezTo>
                  <a:lnTo>
                    <a:pt x="298762" y="1012922"/>
                  </a:lnTo>
                  <a:cubicBezTo>
                    <a:pt x="327051" y="1012922"/>
                    <a:pt x="349984" y="989989"/>
                    <a:pt x="349984" y="961700"/>
                  </a:cubicBezTo>
                  <a:lnTo>
                    <a:pt x="349984" y="743950"/>
                  </a:lnTo>
                  <a:cubicBezTo>
                    <a:pt x="349984" y="715661"/>
                    <a:pt x="327051" y="692728"/>
                    <a:pt x="298762" y="692728"/>
                  </a:cubicBezTo>
                  <a:close/>
                  <a:moveTo>
                    <a:pt x="129852" y="0"/>
                  </a:moveTo>
                  <a:lnTo>
                    <a:pt x="456200" y="0"/>
                  </a:lnTo>
                  <a:cubicBezTo>
                    <a:pt x="501261" y="0"/>
                    <a:pt x="537790" y="36529"/>
                    <a:pt x="537790" y="81590"/>
                  </a:cubicBezTo>
                  <a:lnTo>
                    <a:pt x="537790" y="183832"/>
                  </a:lnTo>
                  <a:lnTo>
                    <a:pt x="642469" y="183832"/>
                  </a:lnTo>
                  <a:lnTo>
                    <a:pt x="642469" y="692728"/>
                  </a:lnTo>
                  <a:lnTo>
                    <a:pt x="535614" y="692728"/>
                  </a:lnTo>
                  <a:lnTo>
                    <a:pt x="531378" y="713709"/>
                  </a:lnTo>
                  <a:cubicBezTo>
                    <a:pt x="527250" y="723470"/>
                    <a:pt x="521276" y="732261"/>
                    <a:pt x="513893" y="739643"/>
                  </a:cubicBezTo>
                  <a:lnTo>
                    <a:pt x="494688" y="752591"/>
                  </a:lnTo>
                  <a:lnTo>
                    <a:pt x="494688" y="763540"/>
                  </a:lnTo>
                  <a:lnTo>
                    <a:pt x="501225" y="763540"/>
                  </a:lnTo>
                  <a:cubicBezTo>
                    <a:pt x="588471" y="763540"/>
                    <a:pt x="659198" y="834267"/>
                    <a:pt x="659198" y="921513"/>
                  </a:cubicBezTo>
                  <a:cubicBezTo>
                    <a:pt x="659198" y="1008759"/>
                    <a:pt x="588471" y="1079486"/>
                    <a:pt x="501225" y="1079486"/>
                  </a:cubicBezTo>
                  <a:lnTo>
                    <a:pt x="451813" y="1079486"/>
                  </a:lnTo>
                  <a:lnTo>
                    <a:pt x="451584" y="1079581"/>
                  </a:lnTo>
                  <a:lnTo>
                    <a:pt x="139087" y="1079581"/>
                  </a:lnTo>
                  <a:cubicBezTo>
                    <a:pt x="115281" y="1079581"/>
                    <a:pt x="95983" y="1060283"/>
                    <a:pt x="95983" y="1036477"/>
                  </a:cubicBezTo>
                  <a:lnTo>
                    <a:pt x="95983" y="755705"/>
                  </a:lnTo>
                  <a:lnTo>
                    <a:pt x="72160" y="739643"/>
                  </a:lnTo>
                  <a:cubicBezTo>
                    <a:pt x="57395" y="724878"/>
                    <a:pt x="48262" y="704480"/>
                    <a:pt x="48262" y="681950"/>
                  </a:cubicBezTo>
                  <a:lnTo>
                    <a:pt x="48262" y="618374"/>
                  </a:lnTo>
                  <a:lnTo>
                    <a:pt x="38990" y="605940"/>
                  </a:lnTo>
                  <a:cubicBezTo>
                    <a:pt x="14900" y="558025"/>
                    <a:pt x="0" y="491832"/>
                    <a:pt x="0" y="418716"/>
                  </a:cubicBezTo>
                  <a:cubicBezTo>
                    <a:pt x="0" y="345601"/>
                    <a:pt x="14900" y="279407"/>
                    <a:pt x="38990" y="231492"/>
                  </a:cubicBezTo>
                  <a:lnTo>
                    <a:pt x="48262" y="219058"/>
                  </a:lnTo>
                  <a:lnTo>
                    <a:pt x="48262" y="81590"/>
                  </a:lnTo>
                  <a:cubicBezTo>
                    <a:pt x="48262" y="36529"/>
                    <a:pt x="84791" y="0"/>
                    <a:pt x="129852" y="0"/>
                  </a:cubicBezTo>
                  <a:close/>
                </a:path>
              </a:pathLst>
            </a:custGeom>
            <a:grpFill/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36150" y="3749068"/>
              <a:ext cx="202008" cy="508896"/>
            </a:xfrm>
            <a:prstGeom prst="rect">
              <a:avLst/>
            </a:prstGeom>
            <a:grpFill/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075103" y="3731491"/>
              <a:ext cx="138545" cy="551103"/>
            </a:xfrm>
            <a:custGeom>
              <a:avLst/>
              <a:gdLst>
                <a:gd name="connsiteX0" fmla="*/ 138545 w 138545"/>
                <a:gd name="connsiteY0" fmla="*/ 551103 h 551103"/>
                <a:gd name="connsiteX1" fmla="*/ 138545 w 138545"/>
                <a:gd name="connsiteY1" fmla="*/ 0 h 551103"/>
                <a:gd name="connsiteX2" fmla="*/ 61576 w 138545"/>
                <a:gd name="connsiteY2" fmla="*/ 0 h 551103"/>
                <a:gd name="connsiteX3" fmla="*/ 0 w 138545"/>
                <a:gd name="connsiteY3" fmla="*/ 36945 h 551103"/>
                <a:gd name="connsiteX4" fmla="*/ 0 w 138545"/>
                <a:gd name="connsiteY4" fmla="*/ 498764 h 551103"/>
                <a:gd name="connsiteX5" fmla="*/ 46182 w 138545"/>
                <a:gd name="connsiteY5" fmla="*/ 551103 h 551103"/>
                <a:gd name="connsiteX6" fmla="*/ 138545 w 138545"/>
                <a:gd name="connsiteY6" fmla="*/ 551103 h 55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545" h="551103">
                  <a:moveTo>
                    <a:pt x="138545" y="551103"/>
                  </a:moveTo>
                  <a:lnTo>
                    <a:pt x="138545" y="0"/>
                  </a:lnTo>
                  <a:lnTo>
                    <a:pt x="61576" y="0"/>
                  </a:lnTo>
                  <a:lnTo>
                    <a:pt x="0" y="36945"/>
                  </a:lnTo>
                  <a:lnTo>
                    <a:pt x="0" y="498764"/>
                  </a:lnTo>
                  <a:lnTo>
                    <a:pt x="46182" y="551103"/>
                  </a:lnTo>
                  <a:lnTo>
                    <a:pt x="138545" y="551103"/>
                  </a:lnTo>
                  <a:close/>
                </a:path>
              </a:pathLst>
            </a:custGeom>
            <a:grpFill/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任意多边形 9"/>
          <p:cNvSpPr/>
          <p:nvPr/>
        </p:nvSpPr>
        <p:spPr>
          <a:xfrm>
            <a:off x="2929068" y="1618407"/>
            <a:ext cx="3197351" cy="2379058"/>
          </a:xfrm>
          <a:custGeom>
            <a:avLst/>
            <a:gdLst>
              <a:gd name="connsiteX0" fmla="*/ 0 w 3196354"/>
              <a:gd name="connsiteY0" fmla="*/ 2379058 h 2379058"/>
              <a:gd name="connsiteX1" fmla="*/ 1836892 w 3196354"/>
              <a:gd name="connsiteY1" fmla="*/ 0 h 2379058"/>
              <a:gd name="connsiteX2" fmla="*/ 2994053 w 3196354"/>
              <a:gd name="connsiteY2" fmla="*/ 0 h 2379058"/>
              <a:gd name="connsiteX3" fmla="*/ 3196354 w 3196354"/>
              <a:gd name="connsiteY3" fmla="*/ 161841 h 2379058"/>
              <a:gd name="connsiteX4" fmla="*/ 3196354 w 3196354"/>
              <a:gd name="connsiteY4" fmla="*/ 809204 h 2379058"/>
              <a:gd name="connsiteX5" fmla="*/ 3050697 w 3196354"/>
              <a:gd name="connsiteY5" fmla="*/ 1035781 h 2379058"/>
              <a:gd name="connsiteX6" fmla="*/ 1820708 w 3196354"/>
              <a:gd name="connsiteY6" fmla="*/ 1035781 h 2379058"/>
              <a:gd name="connsiteX7" fmla="*/ 0 w 3196354"/>
              <a:gd name="connsiteY7" fmla="*/ 2379058 h 2379058"/>
              <a:gd name="connsiteX0" fmla="*/ 0 w 3196354"/>
              <a:gd name="connsiteY0" fmla="*/ 2379058 h 2379058"/>
              <a:gd name="connsiteX1" fmla="*/ 1836892 w 3196354"/>
              <a:gd name="connsiteY1" fmla="*/ 0 h 2379058"/>
              <a:gd name="connsiteX2" fmla="*/ 2994053 w 3196354"/>
              <a:gd name="connsiteY2" fmla="*/ 0 h 2379058"/>
              <a:gd name="connsiteX3" fmla="*/ 3196354 w 3196354"/>
              <a:gd name="connsiteY3" fmla="*/ 161841 h 2379058"/>
              <a:gd name="connsiteX4" fmla="*/ 3196354 w 3196354"/>
              <a:gd name="connsiteY4" fmla="*/ 809204 h 2379058"/>
              <a:gd name="connsiteX5" fmla="*/ 3050697 w 3196354"/>
              <a:gd name="connsiteY5" fmla="*/ 1035781 h 2379058"/>
              <a:gd name="connsiteX6" fmla="*/ 1820708 w 3196354"/>
              <a:gd name="connsiteY6" fmla="*/ 1035781 h 2379058"/>
              <a:gd name="connsiteX7" fmla="*/ 0 w 3196354"/>
              <a:gd name="connsiteY7" fmla="*/ 2379058 h 2379058"/>
              <a:gd name="connsiteX0" fmla="*/ 0 w 3196354"/>
              <a:gd name="connsiteY0" fmla="*/ 2379058 h 2379058"/>
              <a:gd name="connsiteX1" fmla="*/ 1836892 w 3196354"/>
              <a:gd name="connsiteY1" fmla="*/ 0 h 2379058"/>
              <a:gd name="connsiteX2" fmla="*/ 2994053 w 3196354"/>
              <a:gd name="connsiteY2" fmla="*/ 0 h 2379058"/>
              <a:gd name="connsiteX3" fmla="*/ 3196354 w 3196354"/>
              <a:gd name="connsiteY3" fmla="*/ 161841 h 2379058"/>
              <a:gd name="connsiteX4" fmla="*/ 3196354 w 3196354"/>
              <a:gd name="connsiteY4" fmla="*/ 809204 h 2379058"/>
              <a:gd name="connsiteX5" fmla="*/ 3050697 w 3196354"/>
              <a:gd name="connsiteY5" fmla="*/ 1035781 h 2379058"/>
              <a:gd name="connsiteX6" fmla="*/ 1820708 w 3196354"/>
              <a:gd name="connsiteY6" fmla="*/ 1035781 h 2379058"/>
              <a:gd name="connsiteX7" fmla="*/ 0 w 3196354"/>
              <a:gd name="connsiteY7" fmla="*/ 2379058 h 2379058"/>
              <a:gd name="connsiteX0" fmla="*/ 0 w 3196795"/>
              <a:gd name="connsiteY0" fmla="*/ 2379058 h 2379058"/>
              <a:gd name="connsiteX1" fmla="*/ 1836892 w 3196795"/>
              <a:gd name="connsiteY1" fmla="*/ 0 h 2379058"/>
              <a:gd name="connsiteX2" fmla="*/ 2994053 w 3196795"/>
              <a:gd name="connsiteY2" fmla="*/ 0 h 2379058"/>
              <a:gd name="connsiteX3" fmla="*/ 3196354 w 3196795"/>
              <a:gd name="connsiteY3" fmla="*/ 161841 h 2379058"/>
              <a:gd name="connsiteX4" fmla="*/ 3196354 w 3196795"/>
              <a:gd name="connsiteY4" fmla="*/ 809204 h 2379058"/>
              <a:gd name="connsiteX5" fmla="*/ 3050697 w 3196795"/>
              <a:gd name="connsiteY5" fmla="*/ 1035781 h 2379058"/>
              <a:gd name="connsiteX6" fmla="*/ 1820708 w 3196795"/>
              <a:gd name="connsiteY6" fmla="*/ 1035781 h 2379058"/>
              <a:gd name="connsiteX7" fmla="*/ 0 w 3196795"/>
              <a:gd name="connsiteY7" fmla="*/ 2379058 h 2379058"/>
              <a:gd name="connsiteX0" fmla="*/ 0 w 3197351"/>
              <a:gd name="connsiteY0" fmla="*/ 2379058 h 2379058"/>
              <a:gd name="connsiteX1" fmla="*/ 1836892 w 3197351"/>
              <a:gd name="connsiteY1" fmla="*/ 0 h 2379058"/>
              <a:gd name="connsiteX2" fmla="*/ 2994053 w 3197351"/>
              <a:gd name="connsiteY2" fmla="*/ 0 h 2379058"/>
              <a:gd name="connsiteX3" fmla="*/ 3196354 w 3197351"/>
              <a:gd name="connsiteY3" fmla="*/ 161841 h 2379058"/>
              <a:gd name="connsiteX4" fmla="*/ 3196354 w 3197351"/>
              <a:gd name="connsiteY4" fmla="*/ 809204 h 2379058"/>
              <a:gd name="connsiteX5" fmla="*/ 3050697 w 3197351"/>
              <a:gd name="connsiteY5" fmla="*/ 1035781 h 2379058"/>
              <a:gd name="connsiteX6" fmla="*/ 1820708 w 3197351"/>
              <a:gd name="connsiteY6" fmla="*/ 1035781 h 2379058"/>
              <a:gd name="connsiteX7" fmla="*/ 0 w 3197351"/>
              <a:gd name="connsiteY7" fmla="*/ 2379058 h 237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351" h="2379058">
                <a:moveTo>
                  <a:pt x="0" y="2379058"/>
                </a:moveTo>
                <a:lnTo>
                  <a:pt x="1836892" y="0"/>
                </a:lnTo>
                <a:lnTo>
                  <a:pt x="2994053" y="0"/>
                </a:lnTo>
                <a:cubicBezTo>
                  <a:pt x="3110039" y="13487"/>
                  <a:pt x="3185564" y="59341"/>
                  <a:pt x="3196354" y="161841"/>
                </a:cubicBezTo>
                <a:lnTo>
                  <a:pt x="3196354" y="809204"/>
                </a:lnTo>
                <a:cubicBezTo>
                  <a:pt x="3204446" y="925190"/>
                  <a:pt x="3163985" y="1024992"/>
                  <a:pt x="3050697" y="1035781"/>
                </a:cubicBezTo>
                <a:lnTo>
                  <a:pt x="1820708" y="1035781"/>
                </a:lnTo>
                <a:lnTo>
                  <a:pt x="0" y="2379058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 flipV="1">
            <a:off x="2929068" y="4045210"/>
            <a:ext cx="3197351" cy="2379058"/>
          </a:xfrm>
          <a:custGeom>
            <a:avLst/>
            <a:gdLst>
              <a:gd name="connsiteX0" fmla="*/ 0 w 3196354"/>
              <a:gd name="connsiteY0" fmla="*/ 2379058 h 2379058"/>
              <a:gd name="connsiteX1" fmla="*/ 1836892 w 3196354"/>
              <a:gd name="connsiteY1" fmla="*/ 0 h 2379058"/>
              <a:gd name="connsiteX2" fmla="*/ 2994053 w 3196354"/>
              <a:gd name="connsiteY2" fmla="*/ 0 h 2379058"/>
              <a:gd name="connsiteX3" fmla="*/ 3196354 w 3196354"/>
              <a:gd name="connsiteY3" fmla="*/ 161841 h 2379058"/>
              <a:gd name="connsiteX4" fmla="*/ 3196354 w 3196354"/>
              <a:gd name="connsiteY4" fmla="*/ 809204 h 2379058"/>
              <a:gd name="connsiteX5" fmla="*/ 3050697 w 3196354"/>
              <a:gd name="connsiteY5" fmla="*/ 1035781 h 2379058"/>
              <a:gd name="connsiteX6" fmla="*/ 1820708 w 3196354"/>
              <a:gd name="connsiteY6" fmla="*/ 1035781 h 2379058"/>
              <a:gd name="connsiteX7" fmla="*/ 0 w 3196354"/>
              <a:gd name="connsiteY7" fmla="*/ 2379058 h 2379058"/>
              <a:gd name="connsiteX0" fmla="*/ 0 w 3196354"/>
              <a:gd name="connsiteY0" fmla="*/ 2379058 h 2379058"/>
              <a:gd name="connsiteX1" fmla="*/ 1836892 w 3196354"/>
              <a:gd name="connsiteY1" fmla="*/ 0 h 2379058"/>
              <a:gd name="connsiteX2" fmla="*/ 2994053 w 3196354"/>
              <a:gd name="connsiteY2" fmla="*/ 0 h 2379058"/>
              <a:gd name="connsiteX3" fmla="*/ 3196354 w 3196354"/>
              <a:gd name="connsiteY3" fmla="*/ 161841 h 2379058"/>
              <a:gd name="connsiteX4" fmla="*/ 3196354 w 3196354"/>
              <a:gd name="connsiteY4" fmla="*/ 809204 h 2379058"/>
              <a:gd name="connsiteX5" fmla="*/ 3050697 w 3196354"/>
              <a:gd name="connsiteY5" fmla="*/ 1035781 h 2379058"/>
              <a:gd name="connsiteX6" fmla="*/ 1820708 w 3196354"/>
              <a:gd name="connsiteY6" fmla="*/ 1035781 h 2379058"/>
              <a:gd name="connsiteX7" fmla="*/ 0 w 3196354"/>
              <a:gd name="connsiteY7" fmla="*/ 2379058 h 2379058"/>
              <a:gd name="connsiteX0" fmla="*/ 0 w 3196354"/>
              <a:gd name="connsiteY0" fmla="*/ 2379058 h 2379058"/>
              <a:gd name="connsiteX1" fmla="*/ 1836892 w 3196354"/>
              <a:gd name="connsiteY1" fmla="*/ 0 h 2379058"/>
              <a:gd name="connsiteX2" fmla="*/ 2994053 w 3196354"/>
              <a:gd name="connsiteY2" fmla="*/ 0 h 2379058"/>
              <a:gd name="connsiteX3" fmla="*/ 3196354 w 3196354"/>
              <a:gd name="connsiteY3" fmla="*/ 161841 h 2379058"/>
              <a:gd name="connsiteX4" fmla="*/ 3196354 w 3196354"/>
              <a:gd name="connsiteY4" fmla="*/ 809204 h 2379058"/>
              <a:gd name="connsiteX5" fmla="*/ 3050697 w 3196354"/>
              <a:gd name="connsiteY5" fmla="*/ 1035781 h 2379058"/>
              <a:gd name="connsiteX6" fmla="*/ 1820708 w 3196354"/>
              <a:gd name="connsiteY6" fmla="*/ 1035781 h 2379058"/>
              <a:gd name="connsiteX7" fmla="*/ 0 w 3196354"/>
              <a:gd name="connsiteY7" fmla="*/ 2379058 h 2379058"/>
              <a:gd name="connsiteX0" fmla="*/ 0 w 3196795"/>
              <a:gd name="connsiteY0" fmla="*/ 2379058 h 2379058"/>
              <a:gd name="connsiteX1" fmla="*/ 1836892 w 3196795"/>
              <a:gd name="connsiteY1" fmla="*/ 0 h 2379058"/>
              <a:gd name="connsiteX2" fmla="*/ 2994053 w 3196795"/>
              <a:gd name="connsiteY2" fmla="*/ 0 h 2379058"/>
              <a:gd name="connsiteX3" fmla="*/ 3196354 w 3196795"/>
              <a:gd name="connsiteY3" fmla="*/ 161841 h 2379058"/>
              <a:gd name="connsiteX4" fmla="*/ 3196354 w 3196795"/>
              <a:gd name="connsiteY4" fmla="*/ 809204 h 2379058"/>
              <a:gd name="connsiteX5" fmla="*/ 3050697 w 3196795"/>
              <a:gd name="connsiteY5" fmla="*/ 1035781 h 2379058"/>
              <a:gd name="connsiteX6" fmla="*/ 1820708 w 3196795"/>
              <a:gd name="connsiteY6" fmla="*/ 1035781 h 2379058"/>
              <a:gd name="connsiteX7" fmla="*/ 0 w 3196795"/>
              <a:gd name="connsiteY7" fmla="*/ 2379058 h 2379058"/>
              <a:gd name="connsiteX0" fmla="*/ 0 w 3197351"/>
              <a:gd name="connsiteY0" fmla="*/ 2379058 h 2379058"/>
              <a:gd name="connsiteX1" fmla="*/ 1836892 w 3197351"/>
              <a:gd name="connsiteY1" fmla="*/ 0 h 2379058"/>
              <a:gd name="connsiteX2" fmla="*/ 2994053 w 3197351"/>
              <a:gd name="connsiteY2" fmla="*/ 0 h 2379058"/>
              <a:gd name="connsiteX3" fmla="*/ 3196354 w 3197351"/>
              <a:gd name="connsiteY3" fmla="*/ 161841 h 2379058"/>
              <a:gd name="connsiteX4" fmla="*/ 3196354 w 3197351"/>
              <a:gd name="connsiteY4" fmla="*/ 809204 h 2379058"/>
              <a:gd name="connsiteX5" fmla="*/ 3050697 w 3197351"/>
              <a:gd name="connsiteY5" fmla="*/ 1035781 h 2379058"/>
              <a:gd name="connsiteX6" fmla="*/ 1820708 w 3197351"/>
              <a:gd name="connsiteY6" fmla="*/ 1035781 h 2379058"/>
              <a:gd name="connsiteX7" fmla="*/ 0 w 3197351"/>
              <a:gd name="connsiteY7" fmla="*/ 2379058 h 237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7351" h="2379058">
                <a:moveTo>
                  <a:pt x="0" y="2379058"/>
                </a:moveTo>
                <a:lnTo>
                  <a:pt x="1836892" y="0"/>
                </a:lnTo>
                <a:lnTo>
                  <a:pt x="2994053" y="0"/>
                </a:lnTo>
                <a:cubicBezTo>
                  <a:pt x="3110039" y="13487"/>
                  <a:pt x="3185564" y="59341"/>
                  <a:pt x="3196354" y="161841"/>
                </a:cubicBezTo>
                <a:lnTo>
                  <a:pt x="3196354" y="809204"/>
                </a:lnTo>
                <a:cubicBezTo>
                  <a:pt x="3204446" y="925190"/>
                  <a:pt x="3163985" y="1024992"/>
                  <a:pt x="3050697" y="1035781"/>
                </a:cubicBezTo>
                <a:lnTo>
                  <a:pt x="1820708" y="1035781"/>
                </a:lnTo>
                <a:lnTo>
                  <a:pt x="0" y="2379058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912884" y="2824120"/>
            <a:ext cx="3204627" cy="1213806"/>
          </a:xfrm>
          <a:custGeom>
            <a:avLst/>
            <a:gdLst>
              <a:gd name="connsiteX0" fmla="*/ 0 w 3204446"/>
              <a:gd name="connsiteY0" fmla="*/ 1213806 h 1213806"/>
              <a:gd name="connsiteX1" fmla="*/ 1828800 w 3204446"/>
              <a:gd name="connsiteY1" fmla="*/ 0 h 1213806"/>
              <a:gd name="connsiteX2" fmla="*/ 3026421 w 3204446"/>
              <a:gd name="connsiteY2" fmla="*/ 0 h 1213806"/>
              <a:gd name="connsiteX3" fmla="*/ 3204446 w 3204446"/>
              <a:gd name="connsiteY3" fmla="*/ 129473 h 1213806"/>
              <a:gd name="connsiteX4" fmla="*/ 3204446 w 3204446"/>
              <a:gd name="connsiteY4" fmla="*/ 833480 h 1213806"/>
              <a:gd name="connsiteX5" fmla="*/ 2977869 w 3204446"/>
              <a:gd name="connsiteY5" fmla="*/ 1019597 h 1213806"/>
              <a:gd name="connsiteX6" fmla="*/ 1820708 w 3204446"/>
              <a:gd name="connsiteY6" fmla="*/ 1019597 h 1213806"/>
              <a:gd name="connsiteX7" fmla="*/ 0 w 3204446"/>
              <a:gd name="connsiteY7" fmla="*/ 1213806 h 1213806"/>
              <a:gd name="connsiteX0" fmla="*/ 0 w 3204446"/>
              <a:gd name="connsiteY0" fmla="*/ 1213806 h 1213806"/>
              <a:gd name="connsiteX1" fmla="*/ 1828800 w 3204446"/>
              <a:gd name="connsiteY1" fmla="*/ 0 h 1213806"/>
              <a:gd name="connsiteX2" fmla="*/ 3026421 w 3204446"/>
              <a:gd name="connsiteY2" fmla="*/ 0 h 1213806"/>
              <a:gd name="connsiteX3" fmla="*/ 3204446 w 3204446"/>
              <a:gd name="connsiteY3" fmla="*/ 129473 h 1213806"/>
              <a:gd name="connsiteX4" fmla="*/ 3204446 w 3204446"/>
              <a:gd name="connsiteY4" fmla="*/ 833480 h 1213806"/>
              <a:gd name="connsiteX5" fmla="*/ 2977869 w 3204446"/>
              <a:gd name="connsiteY5" fmla="*/ 1019597 h 1213806"/>
              <a:gd name="connsiteX6" fmla="*/ 1820708 w 3204446"/>
              <a:gd name="connsiteY6" fmla="*/ 1019597 h 1213806"/>
              <a:gd name="connsiteX7" fmla="*/ 0 w 3204446"/>
              <a:gd name="connsiteY7" fmla="*/ 1213806 h 1213806"/>
              <a:gd name="connsiteX0" fmla="*/ 0 w 3204446"/>
              <a:gd name="connsiteY0" fmla="*/ 1213806 h 1213806"/>
              <a:gd name="connsiteX1" fmla="*/ 1828800 w 3204446"/>
              <a:gd name="connsiteY1" fmla="*/ 0 h 1213806"/>
              <a:gd name="connsiteX2" fmla="*/ 3026421 w 3204446"/>
              <a:gd name="connsiteY2" fmla="*/ 0 h 1213806"/>
              <a:gd name="connsiteX3" fmla="*/ 3204446 w 3204446"/>
              <a:gd name="connsiteY3" fmla="*/ 129473 h 1213806"/>
              <a:gd name="connsiteX4" fmla="*/ 3204446 w 3204446"/>
              <a:gd name="connsiteY4" fmla="*/ 833480 h 1213806"/>
              <a:gd name="connsiteX5" fmla="*/ 2977869 w 3204446"/>
              <a:gd name="connsiteY5" fmla="*/ 1019597 h 1213806"/>
              <a:gd name="connsiteX6" fmla="*/ 1820708 w 3204446"/>
              <a:gd name="connsiteY6" fmla="*/ 1019597 h 1213806"/>
              <a:gd name="connsiteX7" fmla="*/ 0 w 3204446"/>
              <a:gd name="connsiteY7" fmla="*/ 1213806 h 1213806"/>
              <a:gd name="connsiteX0" fmla="*/ 0 w 3204581"/>
              <a:gd name="connsiteY0" fmla="*/ 1213806 h 1213806"/>
              <a:gd name="connsiteX1" fmla="*/ 1828800 w 3204581"/>
              <a:gd name="connsiteY1" fmla="*/ 0 h 1213806"/>
              <a:gd name="connsiteX2" fmla="*/ 3026421 w 3204581"/>
              <a:gd name="connsiteY2" fmla="*/ 0 h 1213806"/>
              <a:gd name="connsiteX3" fmla="*/ 3204446 w 3204581"/>
              <a:gd name="connsiteY3" fmla="*/ 129473 h 1213806"/>
              <a:gd name="connsiteX4" fmla="*/ 3204446 w 3204581"/>
              <a:gd name="connsiteY4" fmla="*/ 833480 h 1213806"/>
              <a:gd name="connsiteX5" fmla="*/ 2977869 w 3204581"/>
              <a:gd name="connsiteY5" fmla="*/ 1019597 h 1213806"/>
              <a:gd name="connsiteX6" fmla="*/ 1820708 w 3204581"/>
              <a:gd name="connsiteY6" fmla="*/ 1019597 h 1213806"/>
              <a:gd name="connsiteX7" fmla="*/ 0 w 3204581"/>
              <a:gd name="connsiteY7" fmla="*/ 1213806 h 1213806"/>
              <a:gd name="connsiteX0" fmla="*/ 0 w 3204627"/>
              <a:gd name="connsiteY0" fmla="*/ 1213806 h 1213806"/>
              <a:gd name="connsiteX1" fmla="*/ 1828800 w 3204627"/>
              <a:gd name="connsiteY1" fmla="*/ 0 h 1213806"/>
              <a:gd name="connsiteX2" fmla="*/ 3026421 w 3204627"/>
              <a:gd name="connsiteY2" fmla="*/ 0 h 1213806"/>
              <a:gd name="connsiteX3" fmla="*/ 3204446 w 3204627"/>
              <a:gd name="connsiteY3" fmla="*/ 129473 h 1213806"/>
              <a:gd name="connsiteX4" fmla="*/ 3204446 w 3204627"/>
              <a:gd name="connsiteY4" fmla="*/ 833480 h 1213806"/>
              <a:gd name="connsiteX5" fmla="*/ 2977869 w 3204627"/>
              <a:gd name="connsiteY5" fmla="*/ 1019597 h 1213806"/>
              <a:gd name="connsiteX6" fmla="*/ 1820708 w 3204627"/>
              <a:gd name="connsiteY6" fmla="*/ 1019597 h 1213806"/>
              <a:gd name="connsiteX7" fmla="*/ 0 w 3204627"/>
              <a:gd name="connsiteY7" fmla="*/ 1213806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4627" h="1213806">
                <a:moveTo>
                  <a:pt x="0" y="1213806"/>
                </a:moveTo>
                <a:lnTo>
                  <a:pt x="1828800" y="0"/>
                </a:lnTo>
                <a:lnTo>
                  <a:pt x="3026421" y="0"/>
                </a:lnTo>
                <a:cubicBezTo>
                  <a:pt x="3158592" y="10790"/>
                  <a:pt x="3201748" y="37762"/>
                  <a:pt x="3204446" y="129473"/>
                </a:cubicBezTo>
                <a:lnTo>
                  <a:pt x="3204446" y="833480"/>
                </a:lnTo>
                <a:cubicBezTo>
                  <a:pt x="3209840" y="968348"/>
                  <a:pt x="3093855" y="1022295"/>
                  <a:pt x="2977869" y="1019597"/>
                </a:cubicBezTo>
                <a:lnTo>
                  <a:pt x="1820708" y="1019597"/>
                </a:lnTo>
                <a:lnTo>
                  <a:pt x="0" y="1213806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 flipV="1">
            <a:off x="2934424" y="4020933"/>
            <a:ext cx="3204627" cy="1213806"/>
          </a:xfrm>
          <a:custGeom>
            <a:avLst/>
            <a:gdLst>
              <a:gd name="connsiteX0" fmla="*/ 0 w 3204446"/>
              <a:gd name="connsiteY0" fmla="*/ 1213806 h 1213806"/>
              <a:gd name="connsiteX1" fmla="*/ 1828800 w 3204446"/>
              <a:gd name="connsiteY1" fmla="*/ 0 h 1213806"/>
              <a:gd name="connsiteX2" fmla="*/ 3026421 w 3204446"/>
              <a:gd name="connsiteY2" fmla="*/ 0 h 1213806"/>
              <a:gd name="connsiteX3" fmla="*/ 3204446 w 3204446"/>
              <a:gd name="connsiteY3" fmla="*/ 129473 h 1213806"/>
              <a:gd name="connsiteX4" fmla="*/ 3204446 w 3204446"/>
              <a:gd name="connsiteY4" fmla="*/ 833480 h 1213806"/>
              <a:gd name="connsiteX5" fmla="*/ 2977869 w 3204446"/>
              <a:gd name="connsiteY5" fmla="*/ 1019597 h 1213806"/>
              <a:gd name="connsiteX6" fmla="*/ 1820708 w 3204446"/>
              <a:gd name="connsiteY6" fmla="*/ 1019597 h 1213806"/>
              <a:gd name="connsiteX7" fmla="*/ 0 w 3204446"/>
              <a:gd name="connsiteY7" fmla="*/ 1213806 h 1213806"/>
              <a:gd name="connsiteX0" fmla="*/ 0 w 3204446"/>
              <a:gd name="connsiteY0" fmla="*/ 1213806 h 1213806"/>
              <a:gd name="connsiteX1" fmla="*/ 1828800 w 3204446"/>
              <a:gd name="connsiteY1" fmla="*/ 0 h 1213806"/>
              <a:gd name="connsiteX2" fmla="*/ 3026421 w 3204446"/>
              <a:gd name="connsiteY2" fmla="*/ 0 h 1213806"/>
              <a:gd name="connsiteX3" fmla="*/ 3204446 w 3204446"/>
              <a:gd name="connsiteY3" fmla="*/ 129473 h 1213806"/>
              <a:gd name="connsiteX4" fmla="*/ 3204446 w 3204446"/>
              <a:gd name="connsiteY4" fmla="*/ 833480 h 1213806"/>
              <a:gd name="connsiteX5" fmla="*/ 2977869 w 3204446"/>
              <a:gd name="connsiteY5" fmla="*/ 1019597 h 1213806"/>
              <a:gd name="connsiteX6" fmla="*/ 1820708 w 3204446"/>
              <a:gd name="connsiteY6" fmla="*/ 1019597 h 1213806"/>
              <a:gd name="connsiteX7" fmla="*/ 0 w 3204446"/>
              <a:gd name="connsiteY7" fmla="*/ 1213806 h 1213806"/>
              <a:gd name="connsiteX0" fmla="*/ 0 w 3204446"/>
              <a:gd name="connsiteY0" fmla="*/ 1213806 h 1213806"/>
              <a:gd name="connsiteX1" fmla="*/ 1828800 w 3204446"/>
              <a:gd name="connsiteY1" fmla="*/ 0 h 1213806"/>
              <a:gd name="connsiteX2" fmla="*/ 3026421 w 3204446"/>
              <a:gd name="connsiteY2" fmla="*/ 0 h 1213806"/>
              <a:gd name="connsiteX3" fmla="*/ 3204446 w 3204446"/>
              <a:gd name="connsiteY3" fmla="*/ 129473 h 1213806"/>
              <a:gd name="connsiteX4" fmla="*/ 3204446 w 3204446"/>
              <a:gd name="connsiteY4" fmla="*/ 833480 h 1213806"/>
              <a:gd name="connsiteX5" fmla="*/ 2977869 w 3204446"/>
              <a:gd name="connsiteY5" fmla="*/ 1019597 h 1213806"/>
              <a:gd name="connsiteX6" fmla="*/ 1820708 w 3204446"/>
              <a:gd name="connsiteY6" fmla="*/ 1019597 h 1213806"/>
              <a:gd name="connsiteX7" fmla="*/ 0 w 3204446"/>
              <a:gd name="connsiteY7" fmla="*/ 1213806 h 1213806"/>
              <a:gd name="connsiteX0" fmla="*/ 0 w 3204581"/>
              <a:gd name="connsiteY0" fmla="*/ 1213806 h 1213806"/>
              <a:gd name="connsiteX1" fmla="*/ 1828800 w 3204581"/>
              <a:gd name="connsiteY1" fmla="*/ 0 h 1213806"/>
              <a:gd name="connsiteX2" fmla="*/ 3026421 w 3204581"/>
              <a:gd name="connsiteY2" fmla="*/ 0 h 1213806"/>
              <a:gd name="connsiteX3" fmla="*/ 3204446 w 3204581"/>
              <a:gd name="connsiteY3" fmla="*/ 129473 h 1213806"/>
              <a:gd name="connsiteX4" fmla="*/ 3204446 w 3204581"/>
              <a:gd name="connsiteY4" fmla="*/ 833480 h 1213806"/>
              <a:gd name="connsiteX5" fmla="*/ 2977869 w 3204581"/>
              <a:gd name="connsiteY5" fmla="*/ 1019597 h 1213806"/>
              <a:gd name="connsiteX6" fmla="*/ 1820708 w 3204581"/>
              <a:gd name="connsiteY6" fmla="*/ 1019597 h 1213806"/>
              <a:gd name="connsiteX7" fmla="*/ 0 w 3204581"/>
              <a:gd name="connsiteY7" fmla="*/ 1213806 h 1213806"/>
              <a:gd name="connsiteX0" fmla="*/ 0 w 3204627"/>
              <a:gd name="connsiteY0" fmla="*/ 1213806 h 1213806"/>
              <a:gd name="connsiteX1" fmla="*/ 1828800 w 3204627"/>
              <a:gd name="connsiteY1" fmla="*/ 0 h 1213806"/>
              <a:gd name="connsiteX2" fmla="*/ 3026421 w 3204627"/>
              <a:gd name="connsiteY2" fmla="*/ 0 h 1213806"/>
              <a:gd name="connsiteX3" fmla="*/ 3204446 w 3204627"/>
              <a:gd name="connsiteY3" fmla="*/ 129473 h 1213806"/>
              <a:gd name="connsiteX4" fmla="*/ 3204446 w 3204627"/>
              <a:gd name="connsiteY4" fmla="*/ 833480 h 1213806"/>
              <a:gd name="connsiteX5" fmla="*/ 2977869 w 3204627"/>
              <a:gd name="connsiteY5" fmla="*/ 1019597 h 1213806"/>
              <a:gd name="connsiteX6" fmla="*/ 1820708 w 3204627"/>
              <a:gd name="connsiteY6" fmla="*/ 1019597 h 1213806"/>
              <a:gd name="connsiteX7" fmla="*/ 0 w 3204627"/>
              <a:gd name="connsiteY7" fmla="*/ 1213806 h 12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4627" h="1213806">
                <a:moveTo>
                  <a:pt x="0" y="1213806"/>
                </a:moveTo>
                <a:lnTo>
                  <a:pt x="1828800" y="0"/>
                </a:lnTo>
                <a:lnTo>
                  <a:pt x="3026421" y="0"/>
                </a:lnTo>
                <a:cubicBezTo>
                  <a:pt x="3158592" y="10790"/>
                  <a:pt x="3201748" y="37762"/>
                  <a:pt x="3204446" y="129473"/>
                </a:cubicBezTo>
                <a:lnTo>
                  <a:pt x="3204446" y="833480"/>
                </a:lnTo>
                <a:cubicBezTo>
                  <a:pt x="3209840" y="968348"/>
                  <a:pt x="3093855" y="1022295"/>
                  <a:pt x="2977869" y="1019597"/>
                </a:cubicBezTo>
                <a:lnTo>
                  <a:pt x="1820708" y="1019597"/>
                </a:lnTo>
                <a:lnTo>
                  <a:pt x="0" y="1213806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screen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2071441" y="3851746"/>
            <a:ext cx="4991381" cy="41895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987900" y="1848098"/>
            <a:ext cx="890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13509" y="3061357"/>
            <a:ext cx="890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87900" y="4414713"/>
            <a:ext cx="890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13509" y="5607382"/>
            <a:ext cx="890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74698" y="5554838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74698" y="1777339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74698" y="4283943"/>
            <a:ext cx="2339102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74698" y="2934294"/>
            <a:ext cx="2339102" cy="126188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4C80"/>
                </a:solidFill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请在这里输入您的主要叙述内容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61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236881" y="1891391"/>
            <a:ext cx="59999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cs typeface="+mn-ea"/>
                <a:sym typeface="+mn-lt"/>
              </a:rPr>
              <a:t>PART     02</a:t>
            </a:r>
            <a:endParaRPr lang="en-US" altLang="zh-CN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 flipH="1">
            <a:off x="4844618" y="3093944"/>
            <a:ext cx="3890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>
                <a:solidFill>
                  <a:srgbClr val="4C4B50"/>
                </a:solidFill>
                <a:cs typeface="+mn-ea"/>
                <a:sym typeface="+mn-lt"/>
              </a:rPr>
              <a:t>自我评价</a:t>
            </a:r>
          </a:p>
        </p:txBody>
      </p:sp>
    </p:spTree>
    <p:extLst>
      <p:ext uri="{BB962C8B-B14F-4D97-AF65-F5344CB8AC3E}">
        <p14:creationId xmlns:p14="http://schemas.microsoft.com/office/powerpoint/2010/main" val="341882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黑红三角述职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75840"/>
  <p:tag name="MH_LIBRARY" val="GRAPHIC"/>
  <p:tag name="MH_TYPE" val="Pictur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75840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75840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75840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75840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75840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3ckcjtj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1831</Words>
  <Application>Microsoft Office PowerPoint</Application>
  <PresentationFormat>宽屏</PresentationFormat>
  <Paragraphs>290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微软雅黑</vt:lpstr>
      <vt:lpstr>Arial</vt:lpstr>
      <vt:lpstr>Calibri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第一PPT</dc:creator>
  <cp:keywords>www.1ppt.com</cp:keywords>
  <dc:description>www.1ppt.com</dc:description>
  <cp:lastModifiedBy>WU PENG</cp:lastModifiedBy>
  <cp:revision>35</cp:revision>
  <dcterms:created xsi:type="dcterms:W3CDTF">2017-04-19T15:53:29Z</dcterms:created>
  <dcterms:modified xsi:type="dcterms:W3CDTF">2021-04-05T10:54:50Z</dcterms:modified>
</cp:coreProperties>
</file>