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隶书" panose="02010800040101010101" pitchFamily="2" charset="-122"/>
      <p:regular r:id="rId25"/>
    </p:embeddedFont>
    <p:embeddedFont>
      <p:font typeface="华文新魏" panose="02010800040101010101" pitchFamily="2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5214" autoAdjust="0"/>
  </p:normalViewPr>
  <p:slideViewPr>
    <p:cSldViewPr snapToGrid="0">
      <p:cViewPr varScale="1">
        <p:scale>
          <a:sx n="75" d="100"/>
          <a:sy n="75" d="100"/>
        </p:scale>
        <p:origin x="82" y="19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7-46D0-9EDB-8242C1E5B0F8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D7-46D0-9EDB-8242C1E5B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D0F-4E30-8976-F8C3C4A95B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A0-42D0-A7AF-19D7CD93F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EA0-42D0-A7AF-19D7CD93FFB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EA0-42D0-A7AF-19D7CD93FFB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EA0-42D0-A7AF-19D7CD93FFB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1EA0-42D0-A7AF-19D7CD93FFB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1" y="1507585"/>
            <a:ext cx="2303682" cy="15597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4319473"/>
            <a:ext cx="6205481" cy="162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	</a:t>
            </a:r>
            <a:r>
              <a:rPr lang="zh-CN" altLang="en-US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与团队共荣辱同进退；</a:t>
            </a:r>
            <a:endParaRPr lang="en-US" altLang="zh-CN" sz="2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		</a:t>
            </a:r>
            <a:r>
              <a:rPr lang="zh-CN" altLang="en-US" sz="2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对外展示鲁南对外形象；</a:t>
            </a:r>
            <a:endParaRPr lang="en-US" altLang="zh-CN" sz="2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5330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3262432" cy="5330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35136" y="4009839"/>
            <a:ext cx="5377003" cy="5330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191525" y="5095422"/>
            <a:ext cx="475495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892146" y="-2223426"/>
            <a:ext cx="736600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25454" y="1193661"/>
            <a:ext cx="731490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146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我的成长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0280" y="3032125"/>
            <a:ext cx="48094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从学习制药生产，到药品生产的全流程都熟悉</a:t>
            </a:r>
          </a:p>
        </p:txBody>
      </p:sp>
      <p:sp>
        <p:nvSpPr>
          <p:cNvPr id="33" name="矩形 32"/>
          <p:cNvSpPr/>
          <p:nvPr/>
        </p:nvSpPr>
        <p:spPr>
          <a:xfrm>
            <a:off x="1047072" y="5548912"/>
            <a:ext cx="465590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从学生到鲁南人；追逐光，靠近光</a:t>
            </a:r>
            <a:r>
              <a:rPr lang="zh-CN" altLang="en-US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</a:t>
            </a: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成为光，散发光</a:t>
            </a: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097280" cy="645160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成长   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我的成长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85755" y="3938118"/>
            <a:ext cx="465590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从第一个客户激动的面红耳赤，到一次次遇到问题后的学习，到现在完全可以自己游刃有余的接待客户，帮助新员工学习；从与客户斗志斗勇，到主动真诚的站在客户角度帮助客户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bldLvl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990</Words>
  <Application>Microsoft Office PowerPoint</Application>
  <PresentationFormat>宽屏</PresentationFormat>
  <Paragraphs>151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等线</vt:lpstr>
      <vt:lpstr>华文隶书</vt:lpstr>
      <vt:lpstr>Calibri</vt:lpstr>
      <vt:lpstr>华文新魏</vt:lpstr>
      <vt:lpstr>Wingdings</vt:lpstr>
      <vt:lpstr>华文彩云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我的成长&amp;不足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text1</cp:lastModifiedBy>
  <cp:revision>232</cp:revision>
  <dcterms:created xsi:type="dcterms:W3CDTF">2017-04-19T15:53:00Z</dcterms:created>
  <dcterms:modified xsi:type="dcterms:W3CDTF">2021-04-21T07:15:08Z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