
<file path=[Content_Types].xml><?xml version="1.0" encoding="utf-8"?>
<Types xmlns="http://schemas.openxmlformats.org/package/2006/content-types">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1" r:id="rId7"/>
    <p:sldId id="263" r:id="rId8"/>
    <p:sldId id="260" r:id="rId9"/>
    <p:sldId id="262" r:id="rId10"/>
    <p:sldId id="264" r:id="rId11"/>
    <p:sldId id="265" r:id="rId12"/>
    <p:sldId id="283" r:id="rId13"/>
    <p:sldId id="266" r:id="rId14"/>
    <p:sldId id="267" r:id="rId15"/>
    <p:sldId id="268" r:id="rId16"/>
    <p:sldId id="269" r:id="rId17"/>
    <p:sldId id="284" r:id="rId18"/>
    <p:sldId id="271" r:id="rId19"/>
    <p:sldId id="272" r:id="rId20"/>
    <p:sldId id="273" r:id="rId21"/>
    <p:sldId id="275" r:id="rId22"/>
    <p:sldId id="276" r:id="rId23"/>
    <p:sldId id="285" r:id="rId24"/>
    <p:sldId id="277" r:id="rId25"/>
    <p:sldId id="279" r:id="rId26"/>
    <p:sldId id="280" r:id="rId27"/>
    <p:sldId id="281" r:id="rId28"/>
    <p:sldId id="282" r:id="rId29"/>
    <p:sldId id="286" r:id="rId30"/>
    <p:sldId id="287" r:id="rId31"/>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D737"/>
    <a:srgbClr val="353943"/>
    <a:srgbClr val="F8F8F8"/>
    <a:srgbClr val="F6F6F6"/>
    <a:srgbClr val="FFCF05"/>
    <a:srgbClr val="404040"/>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1" autoAdjust="0"/>
    <p:restoredTop sz="94660"/>
  </p:normalViewPr>
  <p:slideViewPr>
    <p:cSldViewPr snapToGrid="0">
      <p:cViewPr varScale="1">
        <p:scale>
          <a:sx n="74" d="100"/>
          <a:sy n="74" d="100"/>
        </p:scale>
        <p:origin x="6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gs" Target="tags/tag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747674-58B3-450E-B5A2-A0B040A497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F4BA3D-2407-440C-B4E5-6466357E475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5F4BA3D-2407-440C-B4E5-6466357E475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E6813D0-A383-4204-B211-17D64CD66D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3A4615-6A01-4207-B5AE-85C107A63BC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E6813D0-A383-4204-B211-17D64CD66D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3A4615-6A01-4207-B5AE-85C107A63BC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E6813D0-A383-4204-B211-17D64CD66D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3A4615-6A01-4207-B5AE-85C107A63BC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E6813D0-A383-4204-B211-17D64CD66D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3A4615-6A01-4207-B5AE-85C107A63BC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E6813D0-A383-4204-B211-17D64CD66D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E3A4615-6A01-4207-B5AE-85C107A63BC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E6813D0-A383-4204-B211-17D64CD66D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3A4615-6A01-4207-B5AE-85C107A63BC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E6813D0-A383-4204-B211-17D64CD66D1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E3A4615-6A01-4207-B5AE-85C107A63BC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E6813D0-A383-4204-B211-17D64CD66D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E3A4615-6A01-4207-B5AE-85C107A63BC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6813D0-A383-4204-B211-17D64CD66D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E3A4615-6A01-4207-B5AE-85C107A63BC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E6813D0-A383-4204-B211-17D64CD66D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3A4615-6A01-4207-B5AE-85C107A63BC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E6813D0-A383-4204-B211-17D64CD66D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E3A4615-6A01-4207-B5AE-85C107A63BC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813D0-A383-4204-B211-17D64CD66D1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A4615-6A01-4207-B5AE-85C107A63BC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51pptmoban.com/"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GIF"/></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0" y="3024552"/>
            <a:ext cx="12192000" cy="216642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18316" y="1271952"/>
            <a:ext cx="3970607" cy="1218064"/>
            <a:chOff x="4118316" y="1271952"/>
            <a:chExt cx="3970607" cy="1218064"/>
          </a:xfrm>
        </p:grpSpPr>
        <p:sp>
          <p:nvSpPr>
            <p:cNvPr id="6" name="矩形 5"/>
            <p:cNvSpPr/>
            <p:nvPr/>
          </p:nvSpPr>
          <p:spPr>
            <a:xfrm>
              <a:off x="4118316" y="1271952"/>
              <a:ext cx="3970607" cy="9308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SpPr/>
            <p:nvPr/>
          </p:nvSpPr>
          <p:spPr>
            <a:xfrm>
              <a:off x="4378222" y="1443576"/>
              <a:ext cx="3435556" cy="1046440"/>
            </a:xfrm>
            <a:prstGeom prst="rect">
              <a:avLst/>
            </a:prstGeom>
          </p:spPr>
          <p:txBody>
            <a:bodyPr wrap="none">
              <a:spAutoFit/>
            </a:bodyPr>
            <a:lstStyle/>
            <a:p>
              <a:r>
                <a:rPr lang="en-US" altLang="zh-CN" sz="4400" b="1" dirty="0">
                  <a:latin typeface="Kartika" panose="02020503030404060203" pitchFamily="18" charset="0"/>
                  <a:cs typeface="Kartika" panose="02020503030404060203" pitchFamily="18" charset="0"/>
                </a:rPr>
                <a:t>CHAMPION</a:t>
              </a:r>
              <a:endParaRPr lang="zh-CN" altLang="en-US" sz="4400" b="1" dirty="0">
                <a:latin typeface="Kartika" panose="02020503030404060203" pitchFamily="18" charset="0"/>
                <a:cs typeface="Kartika" panose="02020503030404060203" pitchFamily="18" charset="0"/>
              </a:endParaRPr>
            </a:p>
            <a:p>
              <a:r>
                <a:rPr lang="en-US" altLang="zh-CN" dirty="0">
                  <a:solidFill>
                    <a:srgbClr val="365FAA"/>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rPr>
                <a:t>                      </a:t>
              </a:r>
              <a:endParaRPr lang="zh-CN" altLang="en-US" sz="1600" dirty="0">
                <a:solidFill>
                  <a:srgbClr val="365FAA"/>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endParaRPr>
            </a:p>
          </p:txBody>
        </p:sp>
      </p:grpSp>
      <p:sp>
        <p:nvSpPr>
          <p:cNvPr id="8" name="TextBox 7"/>
          <p:cNvSpPr>
            <a:spLocks noChangeArrowheads="1"/>
          </p:cNvSpPr>
          <p:nvPr/>
        </p:nvSpPr>
        <p:spPr bwMode="auto">
          <a:xfrm>
            <a:off x="1927701" y="3593522"/>
            <a:ext cx="833659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7200" b="1" spc="3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个人简历</a:t>
            </a:r>
            <a:r>
              <a:rPr lang="zh-CN" altLang="en-US" sz="7200" b="1" spc="300" dirty="0">
                <a:solidFill>
                  <a:srgbClr val="FFD737"/>
                </a:solidFill>
                <a:latin typeface="微软雅黑" panose="020B0503020204020204" pitchFamily="34" charset="-122"/>
                <a:ea typeface="微软雅黑" panose="020B0503020204020204" pitchFamily="34" charset="-122"/>
                <a:sym typeface="微软雅黑" panose="020B0503020204020204" pitchFamily="34" charset="-122"/>
              </a:rPr>
              <a:t>岗位竞聘</a:t>
            </a:r>
            <a:endParaRPr lang="zh-CN" altLang="en-US" sz="7200" b="1" spc="300" dirty="0">
              <a:solidFill>
                <a:srgbClr val="FFD737"/>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par>
                          <p:cTn id="19" fill="hold">
                            <p:stCondLst>
                              <p:cond delay="1500"/>
                            </p:stCondLst>
                            <p:childTnLst>
                              <p:par>
                                <p:cTn id="20" presetID="16" presetClass="entr" presetSubtype="37"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out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0" y="3024552"/>
            <a:ext cx="12192000" cy="216642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953022" y="1271952"/>
            <a:ext cx="4318781" cy="1327638"/>
            <a:chOff x="3953022" y="1271952"/>
            <a:chExt cx="4318781" cy="1327638"/>
          </a:xfrm>
        </p:grpSpPr>
        <p:sp>
          <p:nvSpPr>
            <p:cNvPr id="6" name="矩形 5"/>
            <p:cNvSpPr/>
            <p:nvPr/>
          </p:nvSpPr>
          <p:spPr>
            <a:xfrm>
              <a:off x="3953022" y="1271952"/>
              <a:ext cx="4318781" cy="9308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SpPr/>
            <p:nvPr/>
          </p:nvSpPr>
          <p:spPr>
            <a:xfrm>
              <a:off x="4198875" y="1399261"/>
              <a:ext cx="3967753" cy="1200329"/>
            </a:xfrm>
            <a:prstGeom prst="rect">
              <a:avLst/>
            </a:prstGeom>
          </p:spPr>
          <p:txBody>
            <a:bodyPr wrap="none">
              <a:spAutoFit/>
            </a:bodyPr>
            <a:lstStyle/>
            <a:p>
              <a:r>
                <a:rPr lang="en-US" altLang="zh-CN" sz="5400" b="1" dirty="0">
                  <a:latin typeface="Kartika" panose="02020503030404060203" pitchFamily="18" charset="0"/>
                  <a:cs typeface="Kartika" panose="02020503030404060203" pitchFamily="18" charset="0"/>
                </a:rPr>
                <a:t>PART     02</a:t>
              </a:r>
              <a:endParaRPr lang="zh-CN" altLang="en-US" sz="5400" b="1" dirty="0">
                <a:latin typeface="Kartika" panose="02020503030404060203" pitchFamily="18" charset="0"/>
                <a:cs typeface="Kartika" panose="02020503030404060203" pitchFamily="18" charset="0"/>
              </a:endParaRPr>
            </a:p>
            <a:p>
              <a:r>
                <a:rPr lang="en-US" altLang="zh-CN" dirty="0">
                  <a:solidFill>
                    <a:srgbClr val="365FAA"/>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rPr>
                <a:t>                      </a:t>
              </a:r>
              <a:endParaRPr lang="zh-CN" altLang="en-US" sz="1600" dirty="0">
                <a:solidFill>
                  <a:srgbClr val="365FAA"/>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endParaRPr>
            </a:p>
          </p:txBody>
        </p:sp>
      </p:grpSp>
      <p:sp>
        <p:nvSpPr>
          <p:cNvPr id="9" name="文本框 8"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4157007" y="3499197"/>
            <a:ext cx="3877986" cy="1200329"/>
          </a:xfrm>
          <a:prstGeom prst="rect">
            <a:avLst/>
          </a:prstGeom>
          <a:noFill/>
        </p:spPr>
        <p:txBody>
          <a:bodyPr wrap="none" rtlCol="0">
            <a:spAutoFit/>
          </a:bodyPr>
          <a:lstStyle/>
          <a:p>
            <a:pPr algn="ctr">
              <a:spcBef>
                <a:spcPts val="500"/>
              </a:spcBef>
              <a:defRPr/>
            </a:pPr>
            <a:r>
              <a:rPr lang="zh-CN" altLang="en-US" sz="7200" b="1" kern="100" dirty="0">
                <a:solidFill>
                  <a:srgbClr val="FFD737"/>
                </a:solidFill>
                <a:latin typeface="微软雅黑" panose="020B0503020204020204" pitchFamily="34" charset="-122"/>
                <a:ea typeface="微软雅黑" panose="020B0503020204020204" pitchFamily="34" charset="-122"/>
                <a:cs typeface="Times New Roman" panose="02020603050405020304" pitchFamily="18" charset="0"/>
              </a:rPr>
              <a:t>岗位认知</a:t>
            </a:r>
            <a:endParaRPr lang="zh-CN" altLang="en-US" sz="7200" b="1" kern="100" dirty="0">
              <a:solidFill>
                <a:srgbClr val="FFD73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3851284" y="5174170"/>
            <a:ext cx="4489434" cy="830997"/>
          </a:xfrm>
          <a:prstGeom prst="rect">
            <a:avLst/>
          </a:prstGeom>
          <a:noFill/>
          <a:effectLst/>
        </p:spPr>
        <p:txBody>
          <a:bodyPr wrap="none" rtlCol="0">
            <a:spAutoFit/>
          </a:bodyPr>
          <a:lstStyle/>
          <a:p>
            <a:pPr algn="ctr">
              <a:defRPr/>
            </a:pPr>
            <a:r>
              <a:rPr lang="en-US" altLang="zh-CN" sz="4800" b="1" dirty="0">
                <a:solidFill>
                  <a:srgbClr val="FFFFFF"/>
                </a:solidFill>
              </a:rPr>
              <a:t>POST COGNITIVE</a:t>
            </a:r>
            <a:endParaRPr lang="zh-CN" altLang="zh-CN" sz="4800" kern="100" dirty="0">
              <a:solidFill>
                <a:srgbClr val="FFFFFF"/>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par>
                          <p:cTn id="19" fill="hold">
                            <p:stCondLst>
                              <p:cond delay="1500"/>
                            </p:stCondLst>
                            <p:childTnLst>
                              <p:par>
                                <p:cTn id="20" presetID="16" presetClass="entr" presetSubtype="37"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outVertical)">
                                      <p:cBhvr>
                                        <p:cTn id="22" dur="500"/>
                                        <p:tgtEl>
                                          <p:spTgt spid="9"/>
                                        </p:tgtEl>
                                      </p:cBhvr>
                                    </p:animEffect>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b="84423"/>
          <a:stretch>
            <a:fillRect/>
          </a:stretch>
        </p:blipFill>
        <p:spPr>
          <a:xfrm>
            <a:off x="0" y="0"/>
            <a:ext cx="12192000" cy="1266092"/>
          </a:xfrm>
          <a:prstGeom prst="rect">
            <a:avLst/>
          </a:prstGeom>
        </p:spPr>
      </p:pic>
      <p:sp>
        <p:nvSpPr>
          <p:cNvPr id="20" name="矩形 19"/>
          <p:cNvSpPr/>
          <p:nvPr/>
        </p:nvSpPr>
        <p:spPr>
          <a:xfrm>
            <a:off x="3221502" y="239151"/>
            <a:ext cx="5760000" cy="7596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
          <p:cNvSpPr txBox="1"/>
          <p:nvPr/>
        </p:nvSpPr>
        <p:spPr>
          <a:xfrm>
            <a:off x="4876801" y="239151"/>
            <a:ext cx="4231347" cy="684803"/>
          </a:xfrm>
          <a:prstGeom prst="rect">
            <a:avLst/>
          </a:prstGeom>
          <a:noFill/>
        </p:spPr>
        <p:txBody>
          <a:bodyPr wrap="square" lIns="68580" tIns="34290" rIns="68580" bIns="34290" rtlCol="0">
            <a:spAutoFit/>
          </a:bodyPr>
          <a:lstStyle/>
          <a:p>
            <a:pPr marL="0" lvl="1"/>
            <a:r>
              <a:rPr lang="zh-CN" altLang="en-US" sz="4000" b="1" dirty="0">
                <a:solidFill>
                  <a:srgbClr val="353943"/>
                </a:solidFill>
                <a:latin typeface="微软雅黑" panose="020B0503020204020204" pitchFamily="34" charset="-122"/>
                <a:ea typeface="微软雅黑" panose="020B0503020204020204" pitchFamily="34" charset="-122"/>
              </a:rPr>
              <a:t>岗位理解</a:t>
            </a:r>
            <a:endParaRPr lang="zh-CN" altLang="en-US" sz="4000" b="1" dirty="0">
              <a:solidFill>
                <a:srgbClr val="353943"/>
              </a:solidFill>
              <a:latin typeface="微软雅黑" panose="020B0503020204020204" pitchFamily="34" charset="-122"/>
              <a:ea typeface="微软雅黑" panose="020B0503020204020204" pitchFamily="34" charset="-122"/>
            </a:endParaRPr>
          </a:p>
        </p:txBody>
      </p:sp>
      <p:sp>
        <p:nvSpPr>
          <p:cNvPr id="9" name="任意多边形 8"/>
          <p:cNvSpPr/>
          <p:nvPr/>
        </p:nvSpPr>
        <p:spPr>
          <a:xfrm>
            <a:off x="0" y="1874528"/>
            <a:ext cx="6327503" cy="4516309"/>
          </a:xfrm>
          <a:custGeom>
            <a:avLst/>
            <a:gdLst>
              <a:gd name="connsiteX0" fmla="*/ 0 w 5632177"/>
              <a:gd name="connsiteY0" fmla="*/ 0 h 4020014"/>
              <a:gd name="connsiteX1" fmla="*/ 983854 w 5632177"/>
              <a:gd name="connsiteY1" fmla="*/ 0 h 4020014"/>
              <a:gd name="connsiteX2" fmla="*/ 1008187 w 5632177"/>
              <a:gd name="connsiteY2" fmla="*/ 0 h 4020014"/>
              <a:gd name="connsiteX3" fmla="*/ 5632177 w 5632177"/>
              <a:gd name="connsiteY3" fmla="*/ 0 h 4020014"/>
              <a:gd name="connsiteX4" fmla="*/ 4663876 w 5632177"/>
              <a:gd name="connsiteY4" fmla="*/ 4020014 h 4020014"/>
              <a:gd name="connsiteX5" fmla="*/ 1008187 w 5632177"/>
              <a:gd name="connsiteY5" fmla="*/ 4020014 h 4020014"/>
              <a:gd name="connsiteX6" fmla="*/ 15553 w 5632177"/>
              <a:gd name="connsiteY6" fmla="*/ 4020014 h 4020014"/>
              <a:gd name="connsiteX7" fmla="*/ 0 w 5632177"/>
              <a:gd name="connsiteY7" fmla="*/ 4020014 h 4020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32177" h="4020014">
                <a:moveTo>
                  <a:pt x="0" y="0"/>
                </a:moveTo>
                <a:lnTo>
                  <a:pt x="983854" y="0"/>
                </a:lnTo>
                <a:lnTo>
                  <a:pt x="1008187" y="0"/>
                </a:lnTo>
                <a:lnTo>
                  <a:pt x="5632177" y="0"/>
                </a:lnTo>
                <a:lnTo>
                  <a:pt x="4663876" y="4020014"/>
                </a:lnTo>
                <a:lnTo>
                  <a:pt x="1008187" y="4020014"/>
                </a:lnTo>
                <a:lnTo>
                  <a:pt x="15553" y="4020014"/>
                </a:lnTo>
                <a:lnTo>
                  <a:pt x="0" y="4020014"/>
                </a:lnTo>
                <a:close/>
              </a:path>
            </a:pathLst>
          </a:custGeom>
          <a:blipFill dpi="0" rotWithShape="1">
            <a:blip r:embed="rId2"/>
            <a:srcRect/>
            <a:stretch>
              <a:fillRect t="-5891" b="-589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grpSp>
        <p:nvGrpSpPr>
          <p:cNvPr id="10" name="组合 9"/>
          <p:cNvGrpSpPr/>
          <p:nvPr/>
        </p:nvGrpSpPr>
        <p:grpSpPr>
          <a:xfrm>
            <a:off x="5290460" y="2321434"/>
            <a:ext cx="2074081" cy="1107977"/>
            <a:chOff x="5290461" y="1931689"/>
            <a:chExt cx="2074081" cy="1107977"/>
          </a:xfrm>
        </p:grpSpPr>
        <p:sp>
          <p:nvSpPr>
            <p:cNvPr id="11" name="平行四边形 10"/>
            <p:cNvSpPr/>
            <p:nvPr/>
          </p:nvSpPr>
          <p:spPr>
            <a:xfrm>
              <a:off x="5290461" y="1931689"/>
              <a:ext cx="2074081" cy="1107977"/>
            </a:xfrm>
            <a:prstGeom prst="parallelogram">
              <a:avLst>
                <a:gd name="adj" fmla="val 24087"/>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2" name="TextBox 30"/>
            <p:cNvSpPr txBox="1"/>
            <p:nvPr/>
          </p:nvSpPr>
          <p:spPr>
            <a:xfrm>
              <a:off x="5644297" y="2270234"/>
              <a:ext cx="1417602" cy="430887"/>
            </a:xfrm>
            <a:prstGeom prst="rect">
              <a:avLst/>
            </a:prstGeom>
            <a:noFill/>
          </p:spPr>
          <p:txBody>
            <a:bodyPr wrap="square" lIns="0" tIns="0" rIns="0" bIns="0"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精诚</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grpSp>
      <p:sp>
        <p:nvSpPr>
          <p:cNvPr id="13" name="TextBox 29"/>
          <p:cNvSpPr txBox="1"/>
          <p:nvPr/>
        </p:nvSpPr>
        <p:spPr>
          <a:xfrm>
            <a:off x="7608168" y="2490702"/>
            <a:ext cx="3879652" cy="769441"/>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言简意赅的说明分项内容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TextBox 29"/>
          <p:cNvSpPr txBox="1"/>
          <p:nvPr/>
        </p:nvSpPr>
        <p:spPr>
          <a:xfrm>
            <a:off x="7364541" y="3722898"/>
            <a:ext cx="4123279" cy="769441"/>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言简意赅的说明分项内容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TextBox 29"/>
          <p:cNvSpPr txBox="1"/>
          <p:nvPr/>
        </p:nvSpPr>
        <p:spPr>
          <a:xfrm>
            <a:off x="7076415" y="5083334"/>
            <a:ext cx="4420259" cy="754181"/>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言简意赅的说明分项内容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5002335" y="3553630"/>
            <a:ext cx="2074081" cy="1107977"/>
            <a:chOff x="5002336" y="3163885"/>
            <a:chExt cx="2074081" cy="1107977"/>
          </a:xfrm>
        </p:grpSpPr>
        <p:sp>
          <p:nvSpPr>
            <p:cNvPr id="17" name="平行四边形 16"/>
            <p:cNvSpPr/>
            <p:nvPr/>
          </p:nvSpPr>
          <p:spPr>
            <a:xfrm>
              <a:off x="5002336" y="3163885"/>
              <a:ext cx="2074081" cy="1107977"/>
            </a:xfrm>
            <a:prstGeom prst="parallelogram">
              <a:avLst>
                <a:gd name="adj" fmla="val 24087"/>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8" name="TextBox 30"/>
            <p:cNvSpPr txBox="1"/>
            <p:nvPr/>
          </p:nvSpPr>
          <p:spPr>
            <a:xfrm>
              <a:off x="5342309" y="3502430"/>
              <a:ext cx="1417602" cy="430887"/>
            </a:xfrm>
            <a:prstGeom prst="rect">
              <a:avLst/>
            </a:prstGeom>
            <a:noFill/>
          </p:spPr>
          <p:txBody>
            <a:bodyPr wrap="square" lIns="0" tIns="0" rIns="0" bIns="0"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合作</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4714406" y="4785826"/>
            <a:ext cx="2074081" cy="1107977"/>
            <a:chOff x="4714406" y="4396081"/>
            <a:chExt cx="2074081" cy="1107977"/>
          </a:xfrm>
        </p:grpSpPr>
        <p:sp>
          <p:nvSpPr>
            <p:cNvPr id="22" name="平行四边形 21"/>
            <p:cNvSpPr/>
            <p:nvPr/>
          </p:nvSpPr>
          <p:spPr>
            <a:xfrm>
              <a:off x="4714406" y="4396081"/>
              <a:ext cx="2074081" cy="1107977"/>
            </a:xfrm>
            <a:prstGeom prst="parallelogram">
              <a:avLst>
                <a:gd name="adj" fmla="val 24087"/>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3" name="TextBox 30"/>
            <p:cNvSpPr txBox="1"/>
            <p:nvPr/>
          </p:nvSpPr>
          <p:spPr>
            <a:xfrm>
              <a:off x="5071875" y="4734626"/>
              <a:ext cx="1417602" cy="430887"/>
            </a:xfrm>
            <a:prstGeom prst="rect">
              <a:avLst/>
            </a:prstGeom>
            <a:noFill/>
          </p:spPr>
          <p:txBody>
            <a:bodyPr wrap="square" lIns="0" tIns="0" rIns="0" bIns="0"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互助</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2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1+#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50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1+#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par>
                                <p:cTn id="25" presetID="22" presetClass="entr" presetSubtype="8" fill="hold" grpId="0" nodeType="withEffect">
                                  <p:stCondLst>
                                    <p:cond delay="35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grpId="0" nodeType="withEffect">
                                  <p:stCondLst>
                                    <p:cond delay="70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b="84423"/>
          <a:stretch>
            <a:fillRect/>
          </a:stretch>
        </p:blipFill>
        <p:spPr>
          <a:xfrm>
            <a:off x="0" y="0"/>
            <a:ext cx="12192000" cy="1266092"/>
          </a:xfrm>
          <a:prstGeom prst="rect">
            <a:avLst/>
          </a:prstGeom>
        </p:spPr>
      </p:pic>
      <p:sp>
        <p:nvSpPr>
          <p:cNvPr id="20" name="矩形 19"/>
          <p:cNvSpPr/>
          <p:nvPr/>
        </p:nvSpPr>
        <p:spPr>
          <a:xfrm>
            <a:off x="3221502" y="239151"/>
            <a:ext cx="5760000" cy="7596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
          <p:cNvSpPr txBox="1"/>
          <p:nvPr/>
        </p:nvSpPr>
        <p:spPr>
          <a:xfrm>
            <a:off x="5054278" y="226511"/>
            <a:ext cx="4231347" cy="684803"/>
          </a:xfrm>
          <a:prstGeom prst="rect">
            <a:avLst/>
          </a:prstGeom>
          <a:noFill/>
        </p:spPr>
        <p:txBody>
          <a:bodyPr wrap="square" lIns="68580" tIns="34290" rIns="68580" bIns="34290" rtlCol="0">
            <a:spAutoFit/>
          </a:bodyPr>
          <a:lstStyle/>
          <a:p>
            <a:pPr marL="0" lvl="1"/>
            <a:r>
              <a:rPr lang="zh-CN" altLang="en-US" sz="4000" b="1" dirty="0">
                <a:solidFill>
                  <a:srgbClr val="353943"/>
                </a:solidFill>
                <a:latin typeface="微软雅黑" panose="020B0503020204020204" pitchFamily="34" charset="-122"/>
                <a:ea typeface="微软雅黑" panose="020B0503020204020204" pitchFamily="34" charset="-122"/>
              </a:rPr>
              <a:t>知识技能</a:t>
            </a:r>
            <a:endParaRPr lang="zh-CN" altLang="en-US" sz="4000" b="1" dirty="0">
              <a:solidFill>
                <a:srgbClr val="353943"/>
              </a:solidFill>
              <a:latin typeface="微软雅黑" panose="020B0503020204020204" pitchFamily="34" charset="-122"/>
              <a:ea typeface="微软雅黑" panose="020B0503020204020204" pitchFamily="34" charset="-122"/>
            </a:endParaRPr>
          </a:p>
        </p:txBody>
      </p:sp>
      <p:sp>
        <p:nvSpPr>
          <p:cNvPr id="9" name="TextBox 29"/>
          <p:cNvSpPr txBox="1"/>
          <p:nvPr/>
        </p:nvSpPr>
        <p:spPr>
          <a:xfrm>
            <a:off x="1049470" y="2233455"/>
            <a:ext cx="2234747" cy="862672"/>
          </a:xfrm>
          <a:prstGeom prst="rect">
            <a:avLst/>
          </a:prstGeom>
          <a:noFill/>
        </p:spPr>
        <p:txBody>
          <a:bodyPr wrap="square" lIns="0" tIns="0" rIns="0" bIns="0" rtlCol="0">
            <a:spAutoFit/>
          </a:bodyPr>
          <a:lstStyle/>
          <a:p>
            <a:pPr>
              <a:lnSpc>
                <a:spcPct val="120000"/>
              </a:lnSpc>
              <a:spcBef>
                <a:spcPct val="0"/>
              </a:spcBef>
              <a:buNone/>
            </a:pPr>
            <a:r>
              <a:rPr lang="zh-CN" altLang="en-US" sz="1600" dirty="0">
                <a:solidFill>
                  <a:schemeClr val="tx1">
                    <a:lumMod val="65000"/>
                    <a:lumOff val="35000"/>
                  </a:schemeClr>
                </a:solidFill>
              </a:rPr>
              <a:t>具有一定会计专业水平，经考核取得证书、可以接受当事人委托。</a:t>
            </a:r>
            <a:endParaRPr lang="zh-CN" altLang="en-US" sz="1600" dirty="0">
              <a:solidFill>
                <a:schemeClr val="tx1">
                  <a:lumMod val="65000"/>
                  <a:lumOff val="35000"/>
                </a:schemeClr>
              </a:solidFill>
              <a:sym typeface="微软雅黑" panose="020B0503020204020204" pitchFamily="34" charset="-122"/>
            </a:endParaRPr>
          </a:p>
        </p:txBody>
      </p:sp>
      <p:sp>
        <p:nvSpPr>
          <p:cNvPr id="10" name="TextBox 29"/>
          <p:cNvSpPr txBox="1"/>
          <p:nvPr/>
        </p:nvSpPr>
        <p:spPr>
          <a:xfrm>
            <a:off x="9638979" y="3492305"/>
            <a:ext cx="2247125" cy="567207"/>
          </a:xfrm>
          <a:prstGeom prst="rect">
            <a:avLst/>
          </a:prstGeom>
          <a:noFill/>
        </p:spPr>
        <p:txBody>
          <a:bodyPr wrap="square" lIns="0" tIns="0" rIns="0" bIns="0" rtlCol="0">
            <a:spAutoFit/>
          </a:bodyPr>
          <a:lstStyle/>
          <a:p>
            <a:pPr>
              <a:lnSpc>
                <a:spcPct val="120000"/>
              </a:lnSpc>
              <a:spcBef>
                <a:spcPct val="0"/>
              </a:spcBef>
              <a:buNone/>
            </a:pPr>
            <a:r>
              <a:rPr lang="zh-CN" altLang="en-US" sz="1600" dirty="0">
                <a:solidFill>
                  <a:schemeClr val="tx1">
                    <a:lumMod val="65000"/>
                    <a:lumOff val="35000"/>
                  </a:schemeClr>
                </a:solidFill>
                <a:sym typeface="微软雅黑" panose="020B0503020204020204" pitchFamily="34" charset="-122"/>
              </a:rPr>
              <a:t>日常基本口语基本没问题，口语和外国客户简单对话。</a:t>
            </a:r>
            <a:endParaRPr lang="zh-CN" altLang="en-US" sz="1600" dirty="0">
              <a:solidFill>
                <a:schemeClr val="tx1">
                  <a:lumMod val="65000"/>
                  <a:lumOff val="35000"/>
                </a:schemeClr>
              </a:solidFill>
              <a:sym typeface="微软雅黑" panose="020B0503020204020204" pitchFamily="34" charset="-122"/>
            </a:endParaRPr>
          </a:p>
        </p:txBody>
      </p:sp>
      <p:sp>
        <p:nvSpPr>
          <p:cNvPr id="11" name="TextBox 29"/>
          <p:cNvSpPr txBox="1"/>
          <p:nvPr/>
        </p:nvSpPr>
        <p:spPr>
          <a:xfrm>
            <a:off x="1025899" y="4503120"/>
            <a:ext cx="2234747" cy="862672"/>
          </a:xfrm>
          <a:prstGeom prst="rect">
            <a:avLst/>
          </a:prstGeom>
          <a:noFill/>
        </p:spPr>
        <p:txBody>
          <a:bodyPr wrap="square" lIns="0" tIns="0" rIns="0" bIns="0" rtlCol="0">
            <a:spAutoFit/>
          </a:bodyPr>
          <a:lstStyle/>
          <a:p>
            <a:pPr>
              <a:lnSpc>
                <a:spcPct val="120000"/>
              </a:lnSpc>
              <a:spcBef>
                <a:spcPct val="0"/>
              </a:spcBef>
              <a:buNone/>
            </a:pPr>
            <a:r>
              <a:rPr lang="zh-CN" altLang="en-US" sz="1600" dirty="0">
                <a:solidFill>
                  <a:schemeClr val="tx1">
                    <a:lumMod val="65000"/>
                    <a:lumOff val="35000"/>
                  </a:schemeClr>
                </a:solidFill>
                <a:sym typeface="微软雅黑" panose="020B0503020204020204" pitchFamily="34" charset="-122"/>
              </a:rPr>
              <a:t>获得美国</a:t>
            </a:r>
            <a:r>
              <a:rPr lang="en-US" altLang="zh-CN" sz="1600" dirty="0">
                <a:solidFill>
                  <a:schemeClr val="tx1">
                    <a:lumMod val="65000"/>
                    <a:lumOff val="35000"/>
                  </a:schemeClr>
                </a:solidFill>
                <a:sym typeface="微软雅黑" panose="020B0503020204020204" pitchFamily="34" charset="-122"/>
              </a:rPr>
              <a:t>Adobe</a:t>
            </a:r>
            <a:r>
              <a:rPr lang="zh-CN" altLang="en-US" sz="1600" dirty="0">
                <a:solidFill>
                  <a:schemeClr val="tx1">
                    <a:lumMod val="65000"/>
                    <a:lumOff val="35000"/>
                  </a:schemeClr>
                </a:solidFill>
                <a:sym typeface="微软雅黑" panose="020B0503020204020204" pitchFamily="34" charset="-122"/>
              </a:rPr>
              <a:t>公司平面技能证书，熟练掌握</a:t>
            </a:r>
            <a:r>
              <a:rPr lang="en-US" altLang="zh-CN" sz="1600" dirty="0" err="1">
                <a:solidFill>
                  <a:schemeClr val="tx1">
                    <a:lumMod val="65000"/>
                    <a:lumOff val="35000"/>
                  </a:schemeClr>
                </a:solidFill>
                <a:sym typeface="微软雅黑" panose="020B0503020204020204" pitchFamily="34" charset="-122"/>
              </a:rPr>
              <a:t>photoshop</a:t>
            </a:r>
            <a:r>
              <a:rPr lang="zh-CN" altLang="en-US" sz="1600" dirty="0">
                <a:solidFill>
                  <a:schemeClr val="tx1">
                    <a:lumMod val="65000"/>
                    <a:lumOff val="35000"/>
                  </a:schemeClr>
                </a:solidFill>
                <a:sym typeface="微软雅黑" panose="020B0503020204020204" pitchFamily="34" charset="-122"/>
              </a:rPr>
              <a:t>软件。</a:t>
            </a:r>
            <a:endParaRPr lang="zh-CN" altLang="en-US" sz="1600" dirty="0">
              <a:solidFill>
                <a:schemeClr val="tx1">
                  <a:lumMod val="65000"/>
                  <a:lumOff val="35000"/>
                </a:schemeClr>
              </a:solidFill>
              <a:sym typeface="微软雅黑" panose="020B0503020204020204" pitchFamily="34" charset="-122"/>
            </a:endParaRPr>
          </a:p>
        </p:txBody>
      </p:sp>
      <p:sp>
        <p:nvSpPr>
          <p:cNvPr id="12" name="TextBox 29"/>
          <p:cNvSpPr txBox="1"/>
          <p:nvPr/>
        </p:nvSpPr>
        <p:spPr>
          <a:xfrm>
            <a:off x="9638979" y="5405944"/>
            <a:ext cx="2247125" cy="862672"/>
          </a:xfrm>
          <a:prstGeom prst="rect">
            <a:avLst/>
          </a:prstGeom>
          <a:noFill/>
        </p:spPr>
        <p:txBody>
          <a:bodyPr wrap="square" lIns="0" tIns="0" rIns="0" bIns="0" rtlCol="0">
            <a:spAutoFit/>
          </a:bodyPr>
          <a:lstStyle/>
          <a:p>
            <a:pPr>
              <a:lnSpc>
                <a:spcPct val="120000"/>
              </a:lnSpc>
              <a:spcBef>
                <a:spcPct val="0"/>
              </a:spcBef>
              <a:buNone/>
            </a:pPr>
            <a:r>
              <a:rPr lang="zh-CN" altLang="en-US" sz="1600" dirty="0">
                <a:solidFill>
                  <a:schemeClr val="tx1">
                    <a:lumMod val="65000"/>
                    <a:lumOff val="35000"/>
                  </a:schemeClr>
                </a:solidFill>
                <a:sym typeface="微软雅黑" panose="020B0503020204020204" pitchFamily="34" charset="-122"/>
              </a:rPr>
              <a:t>熟练操作办公软件，能够独立完成会议</a:t>
            </a:r>
            <a:r>
              <a:rPr lang="en-US" altLang="zh-CN" sz="1600" dirty="0" err="1">
                <a:solidFill>
                  <a:schemeClr val="tx1">
                    <a:lumMod val="65000"/>
                    <a:lumOff val="35000"/>
                  </a:schemeClr>
                </a:solidFill>
                <a:sym typeface="微软雅黑" panose="020B0503020204020204" pitchFamily="34" charset="-122"/>
              </a:rPr>
              <a:t>ppt</a:t>
            </a:r>
            <a:r>
              <a:rPr lang="zh-CN" altLang="en-US" sz="1600" dirty="0">
                <a:solidFill>
                  <a:schemeClr val="tx1">
                    <a:lumMod val="65000"/>
                    <a:lumOff val="35000"/>
                  </a:schemeClr>
                </a:solidFill>
                <a:sym typeface="微软雅黑" panose="020B0503020204020204" pitchFamily="34" charset="-122"/>
              </a:rPr>
              <a:t>培训工作。</a:t>
            </a:r>
            <a:endParaRPr lang="zh-CN" altLang="en-US" sz="1600" dirty="0">
              <a:solidFill>
                <a:schemeClr val="tx1">
                  <a:lumMod val="65000"/>
                  <a:lumOff val="35000"/>
                </a:schemeClr>
              </a:solidFill>
              <a:sym typeface="微软雅黑" panose="020B0503020204020204" pitchFamily="34" charset="-122"/>
            </a:endParaRPr>
          </a:p>
        </p:txBody>
      </p:sp>
      <p:sp>
        <p:nvSpPr>
          <p:cNvPr id="13" name="Freeform 40"/>
          <p:cNvSpPr/>
          <p:nvPr/>
        </p:nvSpPr>
        <p:spPr bwMode="auto">
          <a:xfrm>
            <a:off x="6157591" y="4895893"/>
            <a:ext cx="3205163" cy="1882775"/>
          </a:xfrm>
          <a:custGeom>
            <a:avLst/>
            <a:gdLst>
              <a:gd name="T0" fmla="*/ 819 w 1161"/>
              <a:gd name="T1" fmla="*/ 0 h 682"/>
              <a:gd name="T2" fmla="*/ 556 w 1161"/>
              <a:gd name="T3" fmla="*/ 124 h 682"/>
              <a:gd name="T4" fmla="*/ 556 w 1161"/>
              <a:gd name="T5" fmla="*/ 124 h 682"/>
              <a:gd name="T6" fmla="*/ 313 w 1161"/>
              <a:gd name="T7" fmla="*/ 302 h 682"/>
              <a:gd name="T8" fmla="*/ 154 w 1161"/>
              <a:gd name="T9" fmla="*/ 257 h 682"/>
              <a:gd name="T10" fmla="*/ 154 w 1161"/>
              <a:gd name="T11" fmla="*/ 257 h 682"/>
              <a:gd name="T12" fmla="*/ 100 w 1161"/>
              <a:gd name="T13" fmla="*/ 241 h 682"/>
              <a:gd name="T14" fmla="*/ 0 w 1161"/>
              <a:gd name="T15" fmla="*/ 341 h 682"/>
              <a:gd name="T16" fmla="*/ 100 w 1161"/>
              <a:gd name="T17" fmla="*/ 441 h 682"/>
              <a:gd name="T18" fmla="*/ 154 w 1161"/>
              <a:gd name="T19" fmla="*/ 425 h 682"/>
              <a:gd name="T20" fmla="*/ 154 w 1161"/>
              <a:gd name="T21" fmla="*/ 425 h 682"/>
              <a:gd name="T22" fmla="*/ 313 w 1161"/>
              <a:gd name="T23" fmla="*/ 380 h 682"/>
              <a:gd name="T24" fmla="*/ 556 w 1161"/>
              <a:gd name="T25" fmla="*/ 558 h 682"/>
              <a:gd name="T26" fmla="*/ 556 w 1161"/>
              <a:gd name="T27" fmla="*/ 558 h 682"/>
              <a:gd name="T28" fmla="*/ 819 w 1161"/>
              <a:gd name="T29" fmla="*/ 682 h 682"/>
              <a:gd name="T30" fmla="*/ 1161 w 1161"/>
              <a:gd name="T31" fmla="*/ 341 h 682"/>
              <a:gd name="T32" fmla="*/ 819 w 1161"/>
              <a:gd name="T33"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1" h="682">
                <a:moveTo>
                  <a:pt x="819" y="0"/>
                </a:moveTo>
                <a:cubicBezTo>
                  <a:pt x="714" y="0"/>
                  <a:pt x="619" y="48"/>
                  <a:pt x="556" y="124"/>
                </a:cubicBezTo>
                <a:cubicBezTo>
                  <a:pt x="556" y="124"/>
                  <a:pt x="556" y="124"/>
                  <a:pt x="556" y="124"/>
                </a:cubicBezTo>
                <a:cubicBezTo>
                  <a:pt x="462" y="235"/>
                  <a:pt x="461" y="302"/>
                  <a:pt x="313" y="302"/>
                </a:cubicBezTo>
                <a:cubicBezTo>
                  <a:pt x="187" y="302"/>
                  <a:pt x="197" y="284"/>
                  <a:pt x="154" y="257"/>
                </a:cubicBezTo>
                <a:cubicBezTo>
                  <a:pt x="154" y="257"/>
                  <a:pt x="154" y="257"/>
                  <a:pt x="154" y="257"/>
                </a:cubicBezTo>
                <a:cubicBezTo>
                  <a:pt x="138" y="247"/>
                  <a:pt x="120" y="241"/>
                  <a:pt x="100" y="241"/>
                </a:cubicBezTo>
                <a:cubicBezTo>
                  <a:pt x="45" y="241"/>
                  <a:pt x="0" y="286"/>
                  <a:pt x="0" y="341"/>
                </a:cubicBezTo>
                <a:cubicBezTo>
                  <a:pt x="0" y="396"/>
                  <a:pt x="45" y="441"/>
                  <a:pt x="100" y="441"/>
                </a:cubicBezTo>
                <a:cubicBezTo>
                  <a:pt x="120" y="441"/>
                  <a:pt x="138" y="435"/>
                  <a:pt x="154" y="425"/>
                </a:cubicBezTo>
                <a:cubicBezTo>
                  <a:pt x="154" y="425"/>
                  <a:pt x="154" y="425"/>
                  <a:pt x="154" y="425"/>
                </a:cubicBezTo>
                <a:cubicBezTo>
                  <a:pt x="197" y="398"/>
                  <a:pt x="187" y="380"/>
                  <a:pt x="313" y="380"/>
                </a:cubicBezTo>
                <a:cubicBezTo>
                  <a:pt x="461" y="380"/>
                  <a:pt x="462" y="447"/>
                  <a:pt x="556" y="558"/>
                </a:cubicBezTo>
                <a:cubicBezTo>
                  <a:pt x="556" y="558"/>
                  <a:pt x="556" y="558"/>
                  <a:pt x="556" y="558"/>
                </a:cubicBezTo>
                <a:cubicBezTo>
                  <a:pt x="619" y="634"/>
                  <a:pt x="714" y="682"/>
                  <a:pt x="819" y="682"/>
                </a:cubicBezTo>
                <a:cubicBezTo>
                  <a:pt x="1008" y="682"/>
                  <a:pt x="1161" y="529"/>
                  <a:pt x="1161" y="341"/>
                </a:cubicBezTo>
                <a:cubicBezTo>
                  <a:pt x="1161" y="153"/>
                  <a:pt x="1008" y="0"/>
                  <a:pt x="819" y="0"/>
                </a:cubicBezTo>
                <a:close/>
              </a:path>
            </a:pathLst>
          </a:custGeom>
          <a:solidFill>
            <a:srgbClr val="353943"/>
          </a:solidFill>
          <a:ln>
            <a:noFill/>
          </a:ln>
        </p:spPr>
        <p:txBody>
          <a:bodyPr vert="horz" wrap="square" lIns="91440" tIns="45720" rIns="91440" bIns="45720" numCol="1" anchor="t" anchorCtr="0" compatLnSpc="1"/>
          <a:lstStyle/>
          <a:p>
            <a:endParaRPr lang="zh-CN" altLang="en-US" sz="2400"/>
          </a:p>
        </p:txBody>
      </p:sp>
      <p:sp>
        <p:nvSpPr>
          <p:cNvPr id="14" name="Freeform 41"/>
          <p:cNvSpPr/>
          <p:nvPr/>
        </p:nvSpPr>
        <p:spPr bwMode="auto">
          <a:xfrm>
            <a:off x="3504878" y="1805030"/>
            <a:ext cx="3205163" cy="1882775"/>
          </a:xfrm>
          <a:custGeom>
            <a:avLst/>
            <a:gdLst>
              <a:gd name="T0" fmla="*/ 1061 w 1161"/>
              <a:gd name="T1" fmla="*/ 241 h 682"/>
              <a:gd name="T2" fmla="*/ 1007 w 1161"/>
              <a:gd name="T3" fmla="*/ 257 h 682"/>
              <a:gd name="T4" fmla="*/ 1007 w 1161"/>
              <a:gd name="T5" fmla="*/ 257 h 682"/>
              <a:gd name="T6" fmla="*/ 848 w 1161"/>
              <a:gd name="T7" fmla="*/ 302 h 682"/>
              <a:gd name="T8" fmla="*/ 605 w 1161"/>
              <a:gd name="T9" fmla="*/ 124 h 682"/>
              <a:gd name="T10" fmla="*/ 605 w 1161"/>
              <a:gd name="T11" fmla="*/ 124 h 682"/>
              <a:gd name="T12" fmla="*/ 342 w 1161"/>
              <a:gd name="T13" fmla="*/ 0 h 682"/>
              <a:gd name="T14" fmla="*/ 0 w 1161"/>
              <a:gd name="T15" fmla="*/ 341 h 682"/>
              <a:gd name="T16" fmla="*/ 342 w 1161"/>
              <a:gd name="T17" fmla="*/ 682 h 682"/>
              <a:gd name="T18" fmla="*/ 605 w 1161"/>
              <a:gd name="T19" fmla="*/ 558 h 682"/>
              <a:gd name="T20" fmla="*/ 605 w 1161"/>
              <a:gd name="T21" fmla="*/ 558 h 682"/>
              <a:gd name="T22" fmla="*/ 605 w 1161"/>
              <a:gd name="T23" fmla="*/ 558 h 682"/>
              <a:gd name="T24" fmla="*/ 605 w 1161"/>
              <a:gd name="T25" fmla="*/ 558 h 682"/>
              <a:gd name="T26" fmla="*/ 848 w 1161"/>
              <a:gd name="T27" fmla="*/ 380 h 682"/>
              <a:gd name="T28" fmla="*/ 1007 w 1161"/>
              <a:gd name="T29" fmla="*/ 425 h 682"/>
              <a:gd name="T30" fmla="*/ 1007 w 1161"/>
              <a:gd name="T31" fmla="*/ 425 h 682"/>
              <a:gd name="T32" fmla="*/ 1061 w 1161"/>
              <a:gd name="T33" fmla="*/ 441 h 682"/>
              <a:gd name="T34" fmla="*/ 1161 w 1161"/>
              <a:gd name="T35" fmla="*/ 341 h 682"/>
              <a:gd name="T36" fmla="*/ 1061 w 1161"/>
              <a:gd name="T37" fmla="*/ 241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2">
                <a:moveTo>
                  <a:pt x="1061" y="241"/>
                </a:moveTo>
                <a:cubicBezTo>
                  <a:pt x="1041" y="241"/>
                  <a:pt x="1023" y="247"/>
                  <a:pt x="1007" y="257"/>
                </a:cubicBezTo>
                <a:cubicBezTo>
                  <a:pt x="1007" y="257"/>
                  <a:pt x="1007" y="257"/>
                  <a:pt x="1007" y="257"/>
                </a:cubicBezTo>
                <a:cubicBezTo>
                  <a:pt x="964" y="284"/>
                  <a:pt x="974" y="302"/>
                  <a:pt x="848" y="302"/>
                </a:cubicBezTo>
                <a:cubicBezTo>
                  <a:pt x="700" y="302"/>
                  <a:pt x="699" y="235"/>
                  <a:pt x="605" y="124"/>
                </a:cubicBezTo>
                <a:cubicBezTo>
                  <a:pt x="605" y="124"/>
                  <a:pt x="605" y="124"/>
                  <a:pt x="605" y="124"/>
                </a:cubicBezTo>
                <a:cubicBezTo>
                  <a:pt x="542" y="48"/>
                  <a:pt x="448" y="0"/>
                  <a:pt x="342" y="0"/>
                </a:cubicBezTo>
                <a:cubicBezTo>
                  <a:pt x="153" y="0"/>
                  <a:pt x="0" y="153"/>
                  <a:pt x="0" y="341"/>
                </a:cubicBezTo>
                <a:cubicBezTo>
                  <a:pt x="0" y="529"/>
                  <a:pt x="153" y="682"/>
                  <a:pt x="342" y="682"/>
                </a:cubicBezTo>
                <a:cubicBezTo>
                  <a:pt x="448" y="682"/>
                  <a:pt x="542" y="634"/>
                  <a:pt x="605" y="558"/>
                </a:cubicBezTo>
                <a:cubicBezTo>
                  <a:pt x="605" y="558"/>
                  <a:pt x="605" y="558"/>
                  <a:pt x="605" y="558"/>
                </a:cubicBezTo>
                <a:cubicBezTo>
                  <a:pt x="605" y="558"/>
                  <a:pt x="605" y="558"/>
                  <a:pt x="605" y="558"/>
                </a:cubicBezTo>
                <a:cubicBezTo>
                  <a:pt x="605" y="558"/>
                  <a:pt x="605" y="558"/>
                  <a:pt x="605" y="558"/>
                </a:cubicBezTo>
                <a:cubicBezTo>
                  <a:pt x="699" y="447"/>
                  <a:pt x="700" y="380"/>
                  <a:pt x="848" y="380"/>
                </a:cubicBezTo>
                <a:cubicBezTo>
                  <a:pt x="974" y="380"/>
                  <a:pt x="964" y="398"/>
                  <a:pt x="1007" y="425"/>
                </a:cubicBezTo>
                <a:cubicBezTo>
                  <a:pt x="1007" y="425"/>
                  <a:pt x="1007" y="425"/>
                  <a:pt x="1007" y="425"/>
                </a:cubicBezTo>
                <a:cubicBezTo>
                  <a:pt x="1023" y="435"/>
                  <a:pt x="1041" y="441"/>
                  <a:pt x="1061" y="441"/>
                </a:cubicBezTo>
                <a:cubicBezTo>
                  <a:pt x="1116" y="441"/>
                  <a:pt x="1161" y="396"/>
                  <a:pt x="1161" y="341"/>
                </a:cubicBezTo>
                <a:cubicBezTo>
                  <a:pt x="1161" y="286"/>
                  <a:pt x="1116" y="241"/>
                  <a:pt x="1061" y="241"/>
                </a:cubicBezTo>
                <a:close/>
              </a:path>
            </a:pathLst>
          </a:custGeom>
          <a:solidFill>
            <a:srgbClr val="353943"/>
          </a:solidFill>
          <a:ln>
            <a:noFill/>
          </a:ln>
        </p:spPr>
        <p:txBody>
          <a:bodyPr vert="horz" wrap="square" lIns="91440" tIns="45720" rIns="91440" bIns="45720" numCol="1" anchor="t" anchorCtr="0" compatLnSpc="1"/>
          <a:lstStyle/>
          <a:p>
            <a:endParaRPr lang="zh-CN" altLang="en-US" sz="2400"/>
          </a:p>
        </p:txBody>
      </p:sp>
      <p:grpSp>
        <p:nvGrpSpPr>
          <p:cNvPr id="15" name="组合 14"/>
          <p:cNvGrpSpPr/>
          <p:nvPr/>
        </p:nvGrpSpPr>
        <p:grpSpPr>
          <a:xfrm>
            <a:off x="6348090" y="2133642"/>
            <a:ext cx="171451" cy="4267200"/>
            <a:chOff x="6010275" y="1583258"/>
            <a:chExt cx="171450" cy="4267200"/>
          </a:xfrm>
        </p:grpSpPr>
        <p:cxnSp>
          <p:nvCxnSpPr>
            <p:cNvPr id="16" name="直接连接符 15"/>
            <p:cNvCxnSpPr>
              <a:stCxn id="17" idx="3"/>
              <a:endCxn id="23" idx="0"/>
            </p:cNvCxnSpPr>
            <p:nvPr/>
          </p:nvCxnSpPr>
          <p:spPr>
            <a:xfrm>
              <a:off x="6096000" y="1713433"/>
              <a:ext cx="0" cy="407670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Freeform 42"/>
            <p:cNvSpPr/>
            <p:nvPr/>
          </p:nvSpPr>
          <p:spPr bwMode="auto">
            <a:xfrm>
              <a:off x="6010275" y="1583258"/>
              <a:ext cx="171450" cy="130175"/>
            </a:xfrm>
            <a:custGeom>
              <a:avLst/>
              <a:gdLst>
                <a:gd name="T0" fmla="*/ 54 w 108"/>
                <a:gd name="T1" fmla="*/ 45 h 82"/>
                <a:gd name="T2" fmla="*/ 0 w 108"/>
                <a:gd name="T3" fmla="*/ 0 h 82"/>
                <a:gd name="T4" fmla="*/ 0 w 108"/>
                <a:gd name="T5" fmla="*/ 38 h 82"/>
                <a:gd name="T6" fmla="*/ 54 w 108"/>
                <a:gd name="T7" fmla="*/ 82 h 82"/>
                <a:gd name="T8" fmla="*/ 108 w 108"/>
                <a:gd name="T9" fmla="*/ 38 h 82"/>
                <a:gd name="T10" fmla="*/ 108 w 108"/>
                <a:gd name="T11" fmla="*/ 0 h 82"/>
                <a:gd name="T12" fmla="*/ 54 w 108"/>
                <a:gd name="T13" fmla="*/ 45 h 82"/>
              </a:gdLst>
              <a:ahLst/>
              <a:cxnLst>
                <a:cxn ang="0">
                  <a:pos x="T0" y="T1"/>
                </a:cxn>
                <a:cxn ang="0">
                  <a:pos x="T2" y="T3"/>
                </a:cxn>
                <a:cxn ang="0">
                  <a:pos x="T4" y="T5"/>
                </a:cxn>
                <a:cxn ang="0">
                  <a:pos x="T6" y="T7"/>
                </a:cxn>
                <a:cxn ang="0">
                  <a:pos x="T8" y="T9"/>
                </a:cxn>
                <a:cxn ang="0">
                  <a:pos x="T10" y="T11"/>
                </a:cxn>
                <a:cxn ang="0">
                  <a:pos x="T12" y="T13"/>
                </a:cxn>
              </a:cxnLst>
              <a:rect l="0" t="0" r="r" b="b"/>
              <a:pathLst>
                <a:path w="108" h="82">
                  <a:moveTo>
                    <a:pt x="54" y="45"/>
                  </a:moveTo>
                  <a:lnTo>
                    <a:pt x="0" y="0"/>
                  </a:lnTo>
                  <a:lnTo>
                    <a:pt x="0" y="38"/>
                  </a:lnTo>
                  <a:lnTo>
                    <a:pt x="54" y="82"/>
                  </a:lnTo>
                  <a:lnTo>
                    <a:pt x="108" y="38"/>
                  </a:lnTo>
                  <a:lnTo>
                    <a:pt x="108" y="0"/>
                  </a:lnTo>
                  <a:lnTo>
                    <a:pt x="54" y="45"/>
                  </a:ln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p>
          </p:txBody>
        </p:sp>
        <p:sp>
          <p:nvSpPr>
            <p:cNvPr id="18" name="Freeform 43"/>
            <p:cNvSpPr/>
            <p:nvPr/>
          </p:nvSpPr>
          <p:spPr bwMode="auto">
            <a:xfrm>
              <a:off x="6010275" y="2615133"/>
              <a:ext cx="171450" cy="133350"/>
            </a:xfrm>
            <a:custGeom>
              <a:avLst/>
              <a:gdLst>
                <a:gd name="T0" fmla="*/ 54 w 108"/>
                <a:gd name="T1" fmla="*/ 45 h 84"/>
                <a:gd name="T2" fmla="*/ 0 w 108"/>
                <a:gd name="T3" fmla="*/ 0 h 84"/>
                <a:gd name="T4" fmla="*/ 0 w 108"/>
                <a:gd name="T5" fmla="*/ 39 h 84"/>
                <a:gd name="T6" fmla="*/ 54 w 108"/>
                <a:gd name="T7" fmla="*/ 84 h 84"/>
                <a:gd name="T8" fmla="*/ 108 w 108"/>
                <a:gd name="T9" fmla="*/ 39 h 84"/>
                <a:gd name="T10" fmla="*/ 108 w 108"/>
                <a:gd name="T11" fmla="*/ 0 h 84"/>
                <a:gd name="T12" fmla="*/ 54 w 108"/>
                <a:gd name="T13" fmla="*/ 45 h 84"/>
              </a:gdLst>
              <a:ahLst/>
              <a:cxnLst>
                <a:cxn ang="0">
                  <a:pos x="T0" y="T1"/>
                </a:cxn>
                <a:cxn ang="0">
                  <a:pos x="T2" y="T3"/>
                </a:cxn>
                <a:cxn ang="0">
                  <a:pos x="T4" y="T5"/>
                </a:cxn>
                <a:cxn ang="0">
                  <a:pos x="T6" y="T7"/>
                </a:cxn>
                <a:cxn ang="0">
                  <a:pos x="T8" y="T9"/>
                </a:cxn>
                <a:cxn ang="0">
                  <a:pos x="T10" y="T11"/>
                </a:cxn>
                <a:cxn ang="0">
                  <a:pos x="T12" y="T13"/>
                </a:cxn>
              </a:cxnLst>
              <a:rect l="0" t="0" r="r" b="b"/>
              <a:pathLst>
                <a:path w="108" h="84">
                  <a:moveTo>
                    <a:pt x="54" y="45"/>
                  </a:moveTo>
                  <a:lnTo>
                    <a:pt x="0" y="0"/>
                  </a:lnTo>
                  <a:lnTo>
                    <a:pt x="0" y="39"/>
                  </a:lnTo>
                  <a:lnTo>
                    <a:pt x="54" y="84"/>
                  </a:lnTo>
                  <a:lnTo>
                    <a:pt x="108" y="39"/>
                  </a:lnTo>
                  <a:lnTo>
                    <a:pt x="108" y="0"/>
                  </a:lnTo>
                  <a:lnTo>
                    <a:pt x="54" y="45"/>
                  </a:ln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p>
          </p:txBody>
        </p:sp>
        <p:sp>
          <p:nvSpPr>
            <p:cNvPr id="21" name="Freeform 44"/>
            <p:cNvSpPr/>
            <p:nvPr/>
          </p:nvSpPr>
          <p:spPr bwMode="auto">
            <a:xfrm>
              <a:off x="6010275" y="3650183"/>
              <a:ext cx="171450" cy="133350"/>
            </a:xfrm>
            <a:custGeom>
              <a:avLst/>
              <a:gdLst>
                <a:gd name="T0" fmla="*/ 54 w 108"/>
                <a:gd name="T1" fmla="*/ 46 h 84"/>
                <a:gd name="T2" fmla="*/ 0 w 108"/>
                <a:gd name="T3" fmla="*/ 0 h 84"/>
                <a:gd name="T4" fmla="*/ 0 w 108"/>
                <a:gd name="T5" fmla="*/ 39 h 84"/>
                <a:gd name="T6" fmla="*/ 54 w 108"/>
                <a:gd name="T7" fmla="*/ 84 h 84"/>
                <a:gd name="T8" fmla="*/ 108 w 108"/>
                <a:gd name="T9" fmla="*/ 39 h 84"/>
                <a:gd name="T10" fmla="*/ 108 w 108"/>
                <a:gd name="T11" fmla="*/ 0 h 84"/>
                <a:gd name="T12" fmla="*/ 54 w 108"/>
                <a:gd name="T13" fmla="*/ 46 h 84"/>
              </a:gdLst>
              <a:ahLst/>
              <a:cxnLst>
                <a:cxn ang="0">
                  <a:pos x="T0" y="T1"/>
                </a:cxn>
                <a:cxn ang="0">
                  <a:pos x="T2" y="T3"/>
                </a:cxn>
                <a:cxn ang="0">
                  <a:pos x="T4" y="T5"/>
                </a:cxn>
                <a:cxn ang="0">
                  <a:pos x="T6" y="T7"/>
                </a:cxn>
                <a:cxn ang="0">
                  <a:pos x="T8" y="T9"/>
                </a:cxn>
                <a:cxn ang="0">
                  <a:pos x="T10" y="T11"/>
                </a:cxn>
                <a:cxn ang="0">
                  <a:pos x="T12" y="T13"/>
                </a:cxn>
              </a:cxnLst>
              <a:rect l="0" t="0" r="r" b="b"/>
              <a:pathLst>
                <a:path w="108" h="84">
                  <a:moveTo>
                    <a:pt x="54" y="46"/>
                  </a:moveTo>
                  <a:lnTo>
                    <a:pt x="0" y="0"/>
                  </a:lnTo>
                  <a:lnTo>
                    <a:pt x="0" y="39"/>
                  </a:lnTo>
                  <a:lnTo>
                    <a:pt x="54" y="84"/>
                  </a:lnTo>
                  <a:lnTo>
                    <a:pt x="108" y="39"/>
                  </a:lnTo>
                  <a:lnTo>
                    <a:pt x="108" y="0"/>
                  </a:lnTo>
                  <a:lnTo>
                    <a:pt x="54" y="46"/>
                  </a:ln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p>
          </p:txBody>
        </p:sp>
        <p:sp>
          <p:nvSpPr>
            <p:cNvPr id="22" name="Freeform 45"/>
            <p:cNvSpPr/>
            <p:nvPr/>
          </p:nvSpPr>
          <p:spPr bwMode="auto">
            <a:xfrm>
              <a:off x="6010275" y="4685233"/>
              <a:ext cx="171450" cy="130175"/>
            </a:xfrm>
            <a:custGeom>
              <a:avLst/>
              <a:gdLst>
                <a:gd name="T0" fmla="*/ 54 w 108"/>
                <a:gd name="T1" fmla="*/ 46 h 82"/>
                <a:gd name="T2" fmla="*/ 0 w 108"/>
                <a:gd name="T3" fmla="*/ 0 h 82"/>
                <a:gd name="T4" fmla="*/ 0 w 108"/>
                <a:gd name="T5" fmla="*/ 39 h 82"/>
                <a:gd name="T6" fmla="*/ 54 w 108"/>
                <a:gd name="T7" fmla="*/ 82 h 82"/>
                <a:gd name="T8" fmla="*/ 108 w 108"/>
                <a:gd name="T9" fmla="*/ 39 h 82"/>
                <a:gd name="T10" fmla="*/ 108 w 108"/>
                <a:gd name="T11" fmla="*/ 0 h 82"/>
                <a:gd name="T12" fmla="*/ 54 w 108"/>
                <a:gd name="T13" fmla="*/ 46 h 82"/>
              </a:gdLst>
              <a:ahLst/>
              <a:cxnLst>
                <a:cxn ang="0">
                  <a:pos x="T0" y="T1"/>
                </a:cxn>
                <a:cxn ang="0">
                  <a:pos x="T2" y="T3"/>
                </a:cxn>
                <a:cxn ang="0">
                  <a:pos x="T4" y="T5"/>
                </a:cxn>
                <a:cxn ang="0">
                  <a:pos x="T6" y="T7"/>
                </a:cxn>
                <a:cxn ang="0">
                  <a:pos x="T8" y="T9"/>
                </a:cxn>
                <a:cxn ang="0">
                  <a:pos x="T10" y="T11"/>
                </a:cxn>
                <a:cxn ang="0">
                  <a:pos x="T12" y="T13"/>
                </a:cxn>
              </a:cxnLst>
              <a:rect l="0" t="0" r="r" b="b"/>
              <a:pathLst>
                <a:path w="108" h="82">
                  <a:moveTo>
                    <a:pt x="54" y="46"/>
                  </a:moveTo>
                  <a:lnTo>
                    <a:pt x="0" y="0"/>
                  </a:lnTo>
                  <a:lnTo>
                    <a:pt x="0" y="39"/>
                  </a:lnTo>
                  <a:lnTo>
                    <a:pt x="54" y="82"/>
                  </a:lnTo>
                  <a:lnTo>
                    <a:pt x="108" y="39"/>
                  </a:lnTo>
                  <a:lnTo>
                    <a:pt x="108" y="0"/>
                  </a:lnTo>
                  <a:lnTo>
                    <a:pt x="54" y="46"/>
                  </a:ln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p>
          </p:txBody>
        </p:sp>
        <p:sp>
          <p:nvSpPr>
            <p:cNvPr id="23" name="Freeform 46"/>
            <p:cNvSpPr/>
            <p:nvPr/>
          </p:nvSpPr>
          <p:spPr bwMode="auto">
            <a:xfrm>
              <a:off x="6010275" y="5718696"/>
              <a:ext cx="171450" cy="131762"/>
            </a:xfrm>
            <a:custGeom>
              <a:avLst/>
              <a:gdLst>
                <a:gd name="T0" fmla="*/ 54 w 108"/>
                <a:gd name="T1" fmla="*/ 45 h 83"/>
                <a:gd name="T2" fmla="*/ 0 w 108"/>
                <a:gd name="T3" fmla="*/ 0 h 83"/>
                <a:gd name="T4" fmla="*/ 0 w 108"/>
                <a:gd name="T5" fmla="*/ 38 h 83"/>
                <a:gd name="T6" fmla="*/ 54 w 108"/>
                <a:gd name="T7" fmla="*/ 83 h 83"/>
                <a:gd name="T8" fmla="*/ 108 w 108"/>
                <a:gd name="T9" fmla="*/ 38 h 83"/>
                <a:gd name="T10" fmla="*/ 108 w 108"/>
                <a:gd name="T11" fmla="*/ 0 h 83"/>
                <a:gd name="T12" fmla="*/ 54 w 108"/>
                <a:gd name="T13" fmla="*/ 45 h 83"/>
              </a:gdLst>
              <a:ahLst/>
              <a:cxnLst>
                <a:cxn ang="0">
                  <a:pos x="T0" y="T1"/>
                </a:cxn>
                <a:cxn ang="0">
                  <a:pos x="T2" y="T3"/>
                </a:cxn>
                <a:cxn ang="0">
                  <a:pos x="T4" y="T5"/>
                </a:cxn>
                <a:cxn ang="0">
                  <a:pos x="T6" y="T7"/>
                </a:cxn>
                <a:cxn ang="0">
                  <a:pos x="T8" y="T9"/>
                </a:cxn>
                <a:cxn ang="0">
                  <a:pos x="T10" y="T11"/>
                </a:cxn>
                <a:cxn ang="0">
                  <a:pos x="T12" y="T13"/>
                </a:cxn>
              </a:cxnLst>
              <a:rect l="0" t="0" r="r" b="b"/>
              <a:pathLst>
                <a:path w="108" h="83">
                  <a:moveTo>
                    <a:pt x="54" y="45"/>
                  </a:moveTo>
                  <a:lnTo>
                    <a:pt x="0" y="0"/>
                  </a:lnTo>
                  <a:lnTo>
                    <a:pt x="0" y="38"/>
                  </a:lnTo>
                  <a:lnTo>
                    <a:pt x="54" y="83"/>
                  </a:lnTo>
                  <a:lnTo>
                    <a:pt x="108" y="38"/>
                  </a:lnTo>
                  <a:lnTo>
                    <a:pt x="108" y="0"/>
                  </a:lnTo>
                  <a:lnTo>
                    <a:pt x="54" y="45"/>
                  </a:lnTo>
                  <a:close/>
                </a:path>
              </a:pathLst>
            </a:custGeom>
            <a:solidFill>
              <a:schemeClr val="tx1">
                <a:lumMod val="50000"/>
                <a:lumOff val="50000"/>
              </a:schemeClr>
            </a:solidFill>
            <a:ln>
              <a:noFill/>
            </a:ln>
          </p:spPr>
          <p:txBody>
            <a:bodyPr vert="horz" wrap="square" lIns="121920" tIns="60960" rIns="121920" bIns="60960" numCol="1" anchor="t" anchorCtr="0" compatLnSpc="1"/>
            <a:lstStyle/>
            <a:p>
              <a:endParaRPr lang="zh-CN" altLang="en-US" sz="2400"/>
            </a:p>
          </p:txBody>
        </p:sp>
      </p:grpSp>
      <p:sp>
        <p:nvSpPr>
          <p:cNvPr id="24" name="Oval 47"/>
          <p:cNvSpPr>
            <a:spLocks noChangeArrowheads="1"/>
          </p:cNvSpPr>
          <p:nvPr/>
        </p:nvSpPr>
        <p:spPr bwMode="auto">
          <a:xfrm>
            <a:off x="3620766" y="1920916"/>
            <a:ext cx="1654175" cy="1651000"/>
          </a:xfrm>
          <a:prstGeom prst="ellipse">
            <a:avLst/>
          </a:prstGeom>
          <a:solidFill>
            <a:srgbClr val="FFD737"/>
          </a:solidFill>
          <a:ln>
            <a:noFill/>
          </a:ln>
        </p:spPr>
        <p:txBody>
          <a:bodyPr vert="horz" wrap="square" lIns="91440" tIns="45720" rIns="91440" bIns="45720" numCol="1" anchor="t" anchorCtr="0" compatLnSpc="1"/>
          <a:lstStyle/>
          <a:p>
            <a:endParaRPr lang="zh-CN" altLang="en-US" sz="2400"/>
          </a:p>
        </p:txBody>
      </p:sp>
      <p:sp>
        <p:nvSpPr>
          <p:cNvPr id="25" name="Oval 48"/>
          <p:cNvSpPr>
            <a:spLocks noChangeArrowheads="1"/>
          </p:cNvSpPr>
          <p:nvPr/>
        </p:nvSpPr>
        <p:spPr bwMode="auto">
          <a:xfrm>
            <a:off x="6213153" y="2525755"/>
            <a:ext cx="441325" cy="441325"/>
          </a:xfrm>
          <a:prstGeom prst="ellipse">
            <a:avLst/>
          </a:prstGeom>
          <a:solidFill>
            <a:srgbClr val="FFD737"/>
          </a:solidFill>
          <a:ln>
            <a:noFill/>
          </a:ln>
        </p:spPr>
        <p:txBody>
          <a:bodyPr vert="horz" wrap="square" lIns="0" tIns="0" rIns="0" bIns="0" numCol="1" anchor="ctr" anchorCtr="0" compatLnSpc="1"/>
          <a:lstStyle/>
          <a:p>
            <a:pPr algn="ctr"/>
            <a:r>
              <a:rPr lang="en-US" altLang="zh-CN" sz="2800" dirty="0">
                <a:solidFill>
                  <a:schemeClr val="bg1"/>
                </a:solidFill>
                <a:latin typeface="Agency FB" panose="020B0503020202020204" pitchFamily="34" charset="0"/>
              </a:rPr>
              <a:t>A</a:t>
            </a:r>
            <a:endParaRPr lang="zh-CN" altLang="en-US" sz="2800" dirty="0">
              <a:solidFill>
                <a:schemeClr val="bg1"/>
              </a:solidFill>
              <a:latin typeface="Agency FB" panose="020B0503020202020204" pitchFamily="34" charset="0"/>
            </a:endParaRPr>
          </a:p>
        </p:txBody>
      </p:sp>
      <p:sp>
        <p:nvSpPr>
          <p:cNvPr id="26" name="Freeform 49"/>
          <p:cNvSpPr/>
          <p:nvPr/>
        </p:nvSpPr>
        <p:spPr bwMode="auto">
          <a:xfrm>
            <a:off x="3504878" y="3864017"/>
            <a:ext cx="3205163" cy="1885951"/>
          </a:xfrm>
          <a:custGeom>
            <a:avLst/>
            <a:gdLst>
              <a:gd name="T0" fmla="*/ 1061 w 1161"/>
              <a:gd name="T1" fmla="*/ 242 h 683"/>
              <a:gd name="T2" fmla="*/ 1007 w 1161"/>
              <a:gd name="T3" fmla="*/ 257 h 683"/>
              <a:gd name="T4" fmla="*/ 1007 w 1161"/>
              <a:gd name="T5" fmla="*/ 257 h 683"/>
              <a:gd name="T6" fmla="*/ 848 w 1161"/>
              <a:gd name="T7" fmla="*/ 303 h 683"/>
              <a:gd name="T8" fmla="*/ 605 w 1161"/>
              <a:gd name="T9" fmla="*/ 125 h 683"/>
              <a:gd name="T10" fmla="*/ 605 w 1161"/>
              <a:gd name="T11" fmla="*/ 125 h 683"/>
              <a:gd name="T12" fmla="*/ 605 w 1161"/>
              <a:gd name="T13" fmla="*/ 124 h 683"/>
              <a:gd name="T14" fmla="*/ 605 w 1161"/>
              <a:gd name="T15" fmla="*/ 124 h 683"/>
              <a:gd name="T16" fmla="*/ 342 w 1161"/>
              <a:gd name="T17" fmla="*/ 0 h 683"/>
              <a:gd name="T18" fmla="*/ 0 w 1161"/>
              <a:gd name="T19" fmla="*/ 342 h 683"/>
              <a:gd name="T20" fmla="*/ 342 w 1161"/>
              <a:gd name="T21" fmla="*/ 683 h 683"/>
              <a:gd name="T22" fmla="*/ 605 w 1161"/>
              <a:gd name="T23" fmla="*/ 559 h 683"/>
              <a:gd name="T24" fmla="*/ 605 w 1161"/>
              <a:gd name="T25" fmla="*/ 559 h 683"/>
              <a:gd name="T26" fmla="*/ 848 w 1161"/>
              <a:gd name="T27" fmla="*/ 380 h 683"/>
              <a:gd name="T28" fmla="*/ 1007 w 1161"/>
              <a:gd name="T29" fmla="*/ 426 h 683"/>
              <a:gd name="T30" fmla="*/ 1007 w 1161"/>
              <a:gd name="T31" fmla="*/ 426 h 683"/>
              <a:gd name="T32" fmla="*/ 1061 w 1161"/>
              <a:gd name="T33" fmla="*/ 441 h 683"/>
              <a:gd name="T34" fmla="*/ 1161 w 1161"/>
              <a:gd name="T35" fmla="*/ 342 h 683"/>
              <a:gd name="T36" fmla="*/ 1061 w 1161"/>
              <a:gd name="T37" fmla="*/ 242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3">
                <a:moveTo>
                  <a:pt x="1061" y="242"/>
                </a:moveTo>
                <a:cubicBezTo>
                  <a:pt x="1041" y="242"/>
                  <a:pt x="1023" y="248"/>
                  <a:pt x="1007" y="257"/>
                </a:cubicBezTo>
                <a:cubicBezTo>
                  <a:pt x="1007" y="257"/>
                  <a:pt x="1007" y="257"/>
                  <a:pt x="1007" y="257"/>
                </a:cubicBezTo>
                <a:cubicBezTo>
                  <a:pt x="964" y="285"/>
                  <a:pt x="974" y="303"/>
                  <a:pt x="848" y="303"/>
                </a:cubicBezTo>
                <a:cubicBezTo>
                  <a:pt x="700" y="303"/>
                  <a:pt x="699" y="236"/>
                  <a:pt x="605" y="125"/>
                </a:cubicBezTo>
                <a:cubicBezTo>
                  <a:pt x="605" y="125"/>
                  <a:pt x="605" y="125"/>
                  <a:pt x="605" y="125"/>
                </a:cubicBezTo>
                <a:cubicBezTo>
                  <a:pt x="605" y="125"/>
                  <a:pt x="605" y="124"/>
                  <a:pt x="605" y="124"/>
                </a:cubicBezTo>
                <a:cubicBezTo>
                  <a:pt x="605" y="124"/>
                  <a:pt x="605" y="124"/>
                  <a:pt x="605" y="124"/>
                </a:cubicBezTo>
                <a:cubicBezTo>
                  <a:pt x="542" y="49"/>
                  <a:pt x="448" y="0"/>
                  <a:pt x="342" y="0"/>
                </a:cubicBezTo>
                <a:cubicBezTo>
                  <a:pt x="153" y="0"/>
                  <a:pt x="0" y="153"/>
                  <a:pt x="0" y="342"/>
                </a:cubicBezTo>
                <a:cubicBezTo>
                  <a:pt x="0" y="530"/>
                  <a:pt x="153" y="683"/>
                  <a:pt x="342" y="683"/>
                </a:cubicBezTo>
                <a:cubicBezTo>
                  <a:pt x="448" y="683"/>
                  <a:pt x="542" y="634"/>
                  <a:pt x="605" y="559"/>
                </a:cubicBezTo>
                <a:cubicBezTo>
                  <a:pt x="605" y="559"/>
                  <a:pt x="605" y="559"/>
                  <a:pt x="605" y="559"/>
                </a:cubicBezTo>
                <a:cubicBezTo>
                  <a:pt x="699" y="448"/>
                  <a:pt x="700" y="380"/>
                  <a:pt x="848" y="380"/>
                </a:cubicBezTo>
                <a:cubicBezTo>
                  <a:pt x="974" y="380"/>
                  <a:pt x="964" y="398"/>
                  <a:pt x="1007" y="426"/>
                </a:cubicBezTo>
                <a:cubicBezTo>
                  <a:pt x="1007" y="426"/>
                  <a:pt x="1007" y="426"/>
                  <a:pt x="1007" y="426"/>
                </a:cubicBezTo>
                <a:cubicBezTo>
                  <a:pt x="1023" y="436"/>
                  <a:pt x="1041" y="441"/>
                  <a:pt x="1061" y="441"/>
                </a:cubicBezTo>
                <a:cubicBezTo>
                  <a:pt x="1116" y="441"/>
                  <a:pt x="1161" y="397"/>
                  <a:pt x="1161" y="342"/>
                </a:cubicBezTo>
                <a:cubicBezTo>
                  <a:pt x="1161" y="286"/>
                  <a:pt x="1116" y="242"/>
                  <a:pt x="1061" y="242"/>
                </a:cubicBezTo>
                <a:close/>
              </a:path>
            </a:pathLst>
          </a:custGeom>
          <a:solidFill>
            <a:srgbClr val="353943"/>
          </a:solidFill>
          <a:ln>
            <a:noFill/>
          </a:ln>
        </p:spPr>
        <p:txBody>
          <a:bodyPr vert="horz" wrap="square" lIns="91440" tIns="45720" rIns="91440" bIns="45720" numCol="1" anchor="t" anchorCtr="0" compatLnSpc="1"/>
          <a:lstStyle/>
          <a:p>
            <a:endParaRPr lang="zh-CN" altLang="en-US" sz="2400"/>
          </a:p>
        </p:txBody>
      </p:sp>
      <p:sp>
        <p:nvSpPr>
          <p:cNvPr id="27" name="Oval 50"/>
          <p:cNvSpPr>
            <a:spLocks noChangeArrowheads="1"/>
          </p:cNvSpPr>
          <p:nvPr/>
        </p:nvSpPr>
        <p:spPr bwMode="auto">
          <a:xfrm>
            <a:off x="3620766" y="3979905"/>
            <a:ext cx="1654175" cy="1654175"/>
          </a:xfrm>
          <a:prstGeom prst="ellipse">
            <a:avLst/>
          </a:prstGeom>
          <a:solidFill>
            <a:srgbClr val="FFD737"/>
          </a:solidFill>
          <a:ln>
            <a:noFill/>
          </a:ln>
        </p:spPr>
        <p:txBody>
          <a:bodyPr vert="horz" wrap="square" lIns="91440" tIns="45720" rIns="91440" bIns="45720" numCol="1" anchor="t" anchorCtr="0" compatLnSpc="1"/>
          <a:lstStyle/>
          <a:p>
            <a:endParaRPr lang="zh-CN" altLang="en-US" sz="2400"/>
          </a:p>
        </p:txBody>
      </p:sp>
      <p:sp>
        <p:nvSpPr>
          <p:cNvPr id="28" name="Oval 51"/>
          <p:cNvSpPr>
            <a:spLocks noChangeArrowheads="1"/>
          </p:cNvSpPr>
          <p:nvPr/>
        </p:nvSpPr>
        <p:spPr bwMode="auto">
          <a:xfrm>
            <a:off x="6213153" y="4584742"/>
            <a:ext cx="441325" cy="444500"/>
          </a:xfrm>
          <a:prstGeom prst="ellipse">
            <a:avLst/>
          </a:prstGeom>
          <a:solidFill>
            <a:srgbClr val="FFD737"/>
          </a:solidFill>
          <a:ln>
            <a:noFill/>
          </a:ln>
        </p:spPr>
        <p:txBody>
          <a:bodyPr vert="horz" wrap="square" lIns="0" tIns="0" rIns="0" bIns="0" numCol="1" anchor="ctr" anchorCtr="0" compatLnSpc="1"/>
          <a:lstStyle/>
          <a:p>
            <a:pPr algn="ctr"/>
            <a:r>
              <a:rPr lang="en-US" altLang="zh-CN" sz="2800" dirty="0">
                <a:solidFill>
                  <a:schemeClr val="bg1"/>
                </a:solidFill>
                <a:latin typeface="Agency FB" panose="020B0503020202020204" pitchFamily="34" charset="0"/>
              </a:rPr>
              <a:t>C</a:t>
            </a:r>
            <a:endParaRPr lang="zh-CN" altLang="en-US" sz="2800" dirty="0">
              <a:solidFill>
                <a:schemeClr val="bg1"/>
              </a:solidFill>
              <a:latin typeface="Agency FB" panose="020B0503020202020204" pitchFamily="34" charset="0"/>
            </a:endParaRPr>
          </a:p>
        </p:txBody>
      </p:sp>
      <p:sp>
        <p:nvSpPr>
          <p:cNvPr id="29" name="Freeform 54"/>
          <p:cNvSpPr/>
          <p:nvPr/>
        </p:nvSpPr>
        <p:spPr bwMode="auto">
          <a:xfrm>
            <a:off x="6157591" y="2835316"/>
            <a:ext cx="3205163" cy="1881187"/>
          </a:xfrm>
          <a:custGeom>
            <a:avLst/>
            <a:gdLst>
              <a:gd name="T0" fmla="*/ 819 w 1161"/>
              <a:gd name="T1" fmla="*/ 0 h 682"/>
              <a:gd name="T2" fmla="*/ 556 w 1161"/>
              <a:gd name="T3" fmla="*/ 124 h 682"/>
              <a:gd name="T4" fmla="*/ 556 w 1161"/>
              <a:gd name="T5" fmla="*/ 124 h 682"/>
              <a:gd name="T6" fmla="*/ 556 w 1161"/>
              <a:gd name="T7" fmla="*/ 124 h 682"/>
              <a:gd name="T8" fmla="*/ 556 w 1161"/>
              <a:gd name="T9" fmla="*/ 124 h 682"/>
              <a:gd name="T10" fmla="*/ 313 w 1161"/>
              <a:gd name="T11" fmla="*/ 303 h 682"/>
              <a:gd name="T12" fmla="*/ 154 w 1161"/>
              <a:gd name="T13" fmla="*/ 257 h 682"/>
              <a:gd name="T14" fmla="*/ 154 w 1161"/>
              <a:gd name="T15" fmla="*/ 257 h 682"/>
              <a:gd name="T16" fmla="*/ 100 w 1161"/>
              <a:gd name="T17" fmla="*/ 241 h 682"/>
              <a:gd name="T18" fmla="*/ 0 w 1161"/>
              <a:gd name="T19" fmla="*/ 341 h 682"/>
              <a:gd name="T20" fmla="*/ 100 w 1161"/>
              <a:gd name="T21" fmla="*/ 441 h 682"/>
              <a:gd name="T22" fmla="*/ 154 w 1161"/>
              <a:gd name="T23" fmla="*/ 425 h 682"/>
              <a:gd name="T24" fmla="*/ 154 w 1161"/>
              <a:gd name="T25" fmla="*/ 425 h 682"/>
              <a:gd name="T26" fmla="*/ 313 w 1161"/>
              <a:gd name="T27" fmla="*/ 380 h 682"/>
              <a:gd name="T28" fmla="*/ 556 w 1161"/>
              <a:gd name="T29" fmla="*/ 558 h 682"/>
              <a:gd name="T30" fmla="*/ 556 w 1161"/>
              <a:gd name="T31" fmla="*/ 558 h 682"/>
              <a:gd name="T32" fmla="*/ 819 w 1161"/>
              <a:gd name="T33" fmla="*/ 682 h 682"/>
              <a:gd name="T34" fmla="*/ 1161 w 1161"/>
              <a:gd name="T35" fmla="*/ 341 h 682"/>
              <a:gd name="T36" fmla="*/ 819 w 1161"/>
              <a:gd name="T37"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2">
                <a:moveTo>
                  <a:pt x="819" y="0"/>
                </a:moveTo>
                <a:cubicBezTo>
                  <a:pt x="714" y="0"/>
                  <a:pt x="619" y="48"/>
                  <a:pt x="556" y="124"/>
                </a:cubicBezTo>
                <a:cubicBezTo>
                  <a:pt x="556" y="124"/>
                  <a:pt x="556" y="124"/>
                  <a:pt x="556" y="124"/>
                </a:cubicBezTo>
                <a:cubicBezTo>
                  <a:pt x="556" y="124"/>
                  <a:pt x="556" y="124"/>
                  <a:pt x="556" y="124"/>
                </a:cubicBezTo>
                <a:cubicBezTo>
                  <a:pt x="556" y="124"/>
                  <a:pt x="556" y="124"/>
                  <a:pt x="556" y="124"/>
                </a:cubicBezTo>
                <a:cubicBezTo>
                  <a:pt x="462" y="235"/>
                  <a:pt x="461" y="303"/>
                  <a:pt x="313" y="303"/>
                </a:cubicBezTo>
                <a:cubicBezTo>
                  <a:pt x="187" y="303"/>
                  <a:pt x="197" y="284"/>
                  <a:pt x="154" y="257"/>
                </a:cubicBezTo>
                <a:cubicBezTo>
                  <a:pt x="154" y="257"/>
                  <a:pt x="154" y="257"/>
                  <a:pt x="154" y="257"/>
                </a:cubicBezTo>
                <a:cubicBezTo>
                  <a:pt x="138" y="247"/>
                  <a:pt x="120" y="241"/>
                  <a:pt x="100" y="241"/>
                </a:cubicBezTo>
                <a:cubicBezTo>
                  <a:pt x="45" y="241"/>
                  <a:pt x="0" y="286"/>
                  <a:pt x="0" y="341"/>
                </a:cubicBezTo>
                <a:cubicBezTo>
                  <a:pt x="0" y="396"/>
                  <a:pt x="45" y="441"/>
                  <a:pt x="100" y="441"/>
                </a:cubicBezTo>
                <a:cubicBezTo>
                  <a:pt x="120" y="441"/>
                  <a:pt x="138" y="435"/>
                  <a:pt x="154" y="425"/>
                </a:cubicBezTo>
                <a:cubicBezTo>
                  <a:pt x="154" y="425"/>
                  <a:pt x="154" y="425"/>
                  <a:pt x="154" y="425"/>
                </a:cubicBezTo>
                <a:cubicBezTo>
                  <a:pt x="197" y="398"/>
                  <a:pt x="187" y="380"/>
                  <a:pt x="313" y="380"/>
                </a:cubicBezTo>
                <a:cubicBezTo>
                  <a:pt x="461" y="380"/>
                  <a:pt x="462" y="447"/>
                  <a:pt x="556" y="558"/>
                </a:cubicBezTo>
                <a:cubicBezTo>
                  <a:pt x="556" y="558"/>
                  <a:pt x="556" y="558"/>
                  <a:pt x="556" y="558"/>
                </a:cubicBezTo>
                <a:cubicBezTo>
                  <a:pt x="619" y="634"/>
                  <a:pt x="714" y="682"/>
                  <a:pt x="819" y="682"/>
                </a:cubicBezTo>
                <a:cubicBezTo>
                  <a:pt x="1008" y="682"/>
                  <a:pt x="1161" y="530"/>
                  <a:pt x="1161" y="341"/>
                </a:cubicBezTo>
                <a:cubicBezTo>
                  <a:pt x="1161" y="153"/>
                  <a:pt x="1008" y="0"/>
                  <a:pt x="819" y="0"/>
                </a:cubicBezTo>
                <a:close/>
              </a:path>
            </a:pathLst>
          </a:custGeom>
          <a:solidFill>
            <a:srgbClr val="353943"/>
          </a:solidFill>
          <a:ln>
            <a:noFill/>
          </a:ln>
        </p:spPr>
        <p:txBody>
          <a:bodyPr vert="horz" wrap="square" lIns="91440" tIns="45720" rIns="91440" bIns="45720" numCol="1" anchor="t" anchorCtr="0" compatLnSpc="1"/>
          <a:lstStyle/>
          <a:p>
            <a:endParaRPr lang="zh-CN" altLang="en-US" sz="2400"/>
          </a:p>
        </p:txBody>
      </p:sp>
      <p:sp>
        <p:nvSpPr>
          <p:cNvPr id="30" name="Oval 55"/>
          <p:cNvSpPr>
            <a:spLocks noChangeArrowheads="1"/>
          </p:cNvSpPr>
          <p:nvPr/>
        </p:nvSpPr>
        <p:spPr bwMode="auto">
          <a:xfrm>
            <a:off x="7592692" y="2951204"/>
            <a:ext cx="1654175" cy="1652587"/>
          </a:xfrm>
          <a:prstGeom prst="ellipse">
            <a:avLst/>
          </a:prstGeom>
          <a:solidFill>
            <a:srgbClr val="FFD737"/>
          </a:solidFill>
          <a:ln>
            <a:noFill/>
          </a:ln>
        </p:spPr>
        <p:txBody>
          <a:bodyPr vert="horz" wrap="square" lIns="91440" tIns="45720" rIns="91440" bIns="45720" numCol="1" anchor="t" anchorCtr="0" compatLnSpc="1"/>
          <a:lstStyle/>
          <a:p>
            <a:endParaRPr lang="zh-CN" altLang="en-US" sz="2400"/>
          </a:p>
        </p:txBody>
      </p:sp>
      <p:sp>
        <p:nvSpPr>
          <p:cNvPr id="31" name="Oval 56"/>
          <p:cNvSpPr>
            <a:spLocks noChangeArrowheads="1"/>
          </p:cNvSpPr>
          <p:nvPr/>
        </p:nvSpPr>
        <p:spPr bwMode="auto">
          <a:xfrm>
            <a:off x="6213153" y="3554454"/>
            <a:ext cx="441325" cy="444500"/>
          </a:xfrm>
          <a:prstGeom prst="ellipse">
            <a:avLst/>
          </a:prstGeom>
          <a:solidFill>
            <a:srgbClr val="FFD737"/>
          </a:solidFill>
          <a:ln>
            <a:noFill/>
          </a:ln>
        </p:spPr>
        <p:txBody>
          <a:bodyPr vert="horz" wrap="square" lIns="0" tIns="0" rIns="0" bIns="0" numCol="1" anchor="ctr" anchorCtr="0" compatLnSpc="1"/>
          <a:lstStyle/>
          <a:p>
            <a:pPr algn="ctr"/>
            <a:r>
              <a:rPr lang="en-US" altLang="zh-CN" sz="2800" dirty="0">
                <a:solidFill>
                  <a:schemeClr val="bg1"/>
                </a:solidFill>
                <a:latin typeface="Agency FB" panose="020B0503020202020204" pitchFamily="34" charset="0"/>
              </a:rPr>
              <a:t>B</a:t>
            </a:r>
            <a:endParaRPr lang="zh-CN" altLang="en-US" sz="2800" dirty="0">
              <a:solidFill>
                <a:schemeClr val="bg1"/>
              </a:solidFill>
              <a:latin typeface="Agency FB" panose="020B0503020202020204" pitchFamily="34" charset="0"/>
            </a:endParaRPr>
          </a:p>
        </p:txBody>
      </p:sp>
      <p:sp>
        <p:nvSpPr>
          <p:cNvPr id="32" name="Oval 57"/>
          <p:cNvSpPr>
            <a:spLocks noChangeArrowheads="1"/>
          </p:cNvSpPr>
          <p:nvPr/>
        </p:nvSpPr>
        <p:spPr bwMode="auto">
          <a:xfrm>
            <a:off x="7592692" y="5013366"/>
            <a:ext cx="1654175" cy="1649412"/>
          </a:xfrm>
          <a:prstGeom prst="ellipse">
            <a:avLst/>
          </a:prstGeom>
          <a:solidFill>
            <a:srgbClr val="FFD737"/>
          </a:solidFill>
          <a:ln>
            <a:noFill/>
          </a:ln>
        </p:spPr>
        <p:txBody>
          <a:bodyPr vert="horz" wrap="square" lIns="91440" tIns="45720" rIns="91440" bIns="45720" numCol="1" anchor="t" anchorCtr="0" compatLnSpc="1"/>
          <a:lstStyle/>
          <a:p>
            <a:endParaRPr lang="zh-CN" altLang="en-US" sz="2400"/>
          </a:p>
        </p:txBody>
      </p:sp>
      <p:sp>
        <p:nvSpPr>
          <p:cNvPr id="33" name="Oval 59"/>
          <p:cNvSpPr>
            <a:spLocks noChangeArrowheads="1"/>
          </p:cNvSpPr>
          <p:nvPr/>
        </p:nvSpPr>
        <p:spPr bwMode="auto">
          <a:xfrm>
            <a:off x="6213153" y="5616616"/>
            <a:ext cx="441325" cy="442912"/>
          </a:xfrm>
          <a:prstGeom prst="ellipse">
            <a:avLst/>
          </a:prstGeom>
          <a:solidFill>
            <a:srgbClr val="FFD737"/>
          </a:solidFill>
          <a:ln>
            <a:noFill/>
          </a:ln>
        </p:spPr>
        <p:txBody>
          <a:bodyPr vert="horz" wrap="square" lIns="0" tIns="0" rIns="0" bIns="0" numCol="1" anchor="ctr" anchorCtr="0" compatLnSpc="1"/>
          <a:lstStyle/>
          <a:p>
            <a:pPr algn="ctr"/>
            <a:r>
              <a:rPr lang="en-US" altLang="zh-CN" sz="2800" dirty="0">
                <a:solidFill>
                  <a:schemeClr val="bg1"/>
                </a:solidFill>
                <a:latin typeface="Agency FB" panose="020B0503020202020204" pitchFamily="34" charset="0"/>
              </a:rPr>
              <a:t>D</a:t>
            </a:r>
            <a:endParaRPr lang="zh-CN" altLang="en-US" sz="2800" dirty="0">
              <a:solidFill>
                <a:schemeClr val="bg1"/>
              </a:solidFill>
              <a:latin typeface="Agency FB" panose="020B0503020202020204" pitchFamily="34" charset="0"/>
            </a:endParaRPr>
          </a:p>
        </p:txBody>
      </p:sp>
      <p:sp>
        <p:nvSpPr>
          <p:cNvPr id="34" name="TextBox 30"/>
          <p:cNvSpPr txBox="1"/>
          <p:nvPr/>
        </p:nvSpPr>
        <p:spPr>
          <a:xfrm>
            <a:off x="3862227" y="2335122"/>
            <a:ext cx="1236026" cy="738664"/>
          </a:xfrm>
          <a:prstGeom prst="rect">
            <a:avLst/>
          </a:prstGeom>
          <a:noFill/>
        </p:spPr>
        <p:txBody>
          <a:bodyPr wrap="square" lIns="0" tIns="0" rIns="0" bIns="0" rtlCol="0">
            <a:spAutoFit/>
          </a:bodyPr>
          <a:lstStyle/>
          <a:p>
            <a:r>
              <a:rPr lang="zh-CN" altLang="en-US" sz="2400" b="1" dirty="0">
                <a:solidFill>
                  <a:srgbClr val="FFFFFF"/>
                </a:solidFill>
                <a:latin typeface="微软雅黑" panose="020B0503020204020204" pitchFamily="34" charset="-122"/>
                <a:ea typeface="微软雅黑" panose="020B0503020204020204" pitchFamily="34" charset="-122"/>
              </a:rPr>
              <a:t>初级注册会计师</a:t>
            </a:r>
            <a:endParaRPr lang="en-US" altLang="zh-CN" sz="2400" b="1" dirty="0">
              <a:solidFill>
                <a:srgbClr val="FFFFFF"/>
              </a:solidFill>
              <a:latin typeface="微软雅黑" panose="020B0503020204020204" pitchFamily="34" charset="-122"/>
              <a:ea typeface="微软雅黑" panose="020B0503020204020204" pitchFamily="34" charset="-122"/>
            </a:endParaRPr>
          </a:p>
        </p:txBody>
      </p:sp>
      <p:sp>
        <p:nvSpPr>
          <p:cNvPr id="35" name="TextBox 30"/>
          <p:cNvSpPr txBox="1"/>
          <p:nvPr/>
        </p:nvSpPr>
        <p:spPr>
          <a:xfrm>
            <a:off x="7941543" y="3406577"/>
            <a:ext cx="956471" cy="738664"/>
          </a:xfrm>
          <a:prstGeom prst="rect">
            <a:avLst/>
          </a:prstGeom>
          <a:noFill/>
        </p:spPr>
        <p:txBody>
          <a:bodyPr wrap="square" lIns="0" tIns="0" rIns="0" bIns="0" rtlCol="0">
            <a:spAutoFit/>
          </a:bodyPr>
          <a:lstStyle/>
          <a:p>
            <a:r>
              <a:rPr lang="zh-CN" altLang="en-US" sz="2400" b="1" dirty="0">
                <a:solidFill>
                  <a:srgbClr val="FFFFFF"/>
                </a:solidFill>
                <a:latin typeface="微软雅黑" panose="020B0503020204020204" pitchFamily="34" charset="-122"/>
                <a:ea typeface="微软雅黑" panose="020B0503020204020204" pitchFamily="34" charset="-122"/>
              </a:rPr>
              <a:t>英语六级证书</a:t>
            </a:r>
            <a:endParaRPr lang="en-US" altLang="zh-CN" sz="2400" b="1" dirty="0">
              <a:solidFill>
                <a:srgbClr val="FFFFFF"/>
              </a:solidFill>
              <a:latin typeface="微软雅黑" panose="020B0503020204020204" pitchFamily="34" charset="-122"/>
              <a:ea typeface="微软雅黑" panose="020B0503020204020204" pitchFamily="34" charset="-122"/>
            </a:endParaRPr>
          </a:p>
        </p:txBody>
      </p:sp>
      <p:sp>
        <p:nvSpPr>
          <p:cNvPr id="36" name="TextBox 30"/>
          <p:cNvSpPr txBox="1"/>
          <p:nvPr/>
        </p:nvSpPr>
        <p:spPr>
          <a:xfrm>
            <a:off x="3915433" y="4628322"/>
            <a:ext cx="1138845" cy="369332"/>
          </a:xfrm>
          <a:prstGeom prst="rect">
            <a:avLst/>
          </a:prstGeom>
          <a:noFill/>
        </p:spPr>
        <p:txBody>
          <a:bodyPr wrap="square" lIns="0" tIns="0" rIns="0" bIns="0" rtlCol="0">
            <a:spAutoFit/>
          </a:bodyPr>
          <a:lstStyle/>
          <a:p>
            <a:r>
              <a:rPr lang="en-US" altLang="zh-CN" sz="2400" b="1" dirty="0">
                <a:solidFill>
                  <a:srgbClr val="FFFFFF"/>
                </a:solidFill>
                <a:latin typeface="微软雅黑" panose="020B0503020204020204" pitchFamily="34" charset="-122"/>
                <a:ea typeface="微软雅黑" panose="020B0503020204020204" pitchFamily="34" charset="-122"/>
              </a:rPr>
              <a:t>ADOBE</a:t>
            </a:r>
            <a:endParaRPr lang="en-US" altLang="zh-CN" sz="2400" b="1" dirty="0">
              <a:solidFill>
                <a:srgbClr val="FFFFFF"/>
              </a:solidFill>
              <a:latin typeface="微软雅黑" panose="020B0503020204020204" pitchFamily="34" charset="-122"/>
              <a:ea typeface="微软雅黑" panose="020B0503020204020204" pitchFamily="34" charset="-122"/>
            </a:endParaRPr>
          </a:p>
        </p:txBody>
      </p:sp>
      <p:sp>
        <p:nvSpPr>
          <p:cNvPr id="37" name="TextBox 30"/>
          <p:cNvSpPr txBox="1"/>
          <p:nvPr/>
        </p:nvSpPr>
        <p:spPr>
          <a:xfrm>
            <a:off x="7885248" y="5634080"/>
            <a:ext cx="1421943" cy="369332"/>
          </a:xfrm>
          <a:prstGeom prst="rect">
            <a:avLst/>
          </a:prstGeom>
          <a:noFill/>
        </p:spPr>
        <p:txBody>
          <a:bodyPr wrap="square" lIns="0" tIns="0" rIns="0" bIns="0" rtlCol="0">
            <a:spAutoFit/>
          </a:bodyPr>
          <a:lstStyle/>
          <a:p>
            <a:r>
              <a:rPr lang="en-US" altLang="zh-CN" sz="2400" b="1" dirty="0">
                <a:solidFill>
                  <a:srgbClr val="FFFFFF"/>
                </a:solidFill>
                <a:latin typeface="微软雅黑" panose="020B0503020204020204" pitchFamily="34" charset="-122"/>
                <a:ea typeface="微软雅黑" panose="020B0503020204020204" pitchFamily="34" charset="-122"/>
              </a:rPr>
              <a:t>OFFICE</a:t>
            </a:r>
            <a:endParaRPr lang="en-US" altLang="zh-CN" sz="24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3" presetClass="entr" presetSubtype="32"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p:cTn id="11" dur="500" fill="hold"/>
                                        <p:tgtEl>
                                          <p:spTgt spid="25"/>
                                        </p:tgtEl>
                                        <p:attrNameLst>
                                          <p:attrName>ppt_w</p:attrName>
                                        </p:attrNameLst>
                                      </p:cBhvr>
                                      <p:tavLst>
                                        <p:tav tm="0">
                                          <p:val>
                                            <p:strVal val="4*#ppt_w"/>
                                          </p:val>
                                        </p:tav>
                                        <p:tav tm="100000">
                                          <p:val>
                                            <p:strVal val="#ppt_w"/>
                                          </p:val>
                                        </p:tav>
                                      </p:tavLst>
                                    </p:anim>
                                    <p:anim calcmode="lin" valueType="num">
                                      <p:cBhvr>
                                        <p:cTn id="12" dur="500" fill="hold"/>
                                        <p:tgtEl>
                                          <p:spTgt spid="25"/>
                                        </p:tgtEl>
                                        <p:attrNameLst>
                                          <p:attrName>ppt_h</p:attrName>
                                        </p:attrNameLst>
                                      </p:cBhvr>
                                      <p:tavLst>
                                        <p:tav tm="0">
                                          <p:val>
                                            <p:strVal val="4*#ppt_h"/>
                                          </p:val>
                                        </p:tav>
                                        <p:tav tm="100000">
                                          <p:val>
                                            <p:strVal val="#ppt_h"/>
                                          </p:val>
                                        </p:tav>
                                      </p:tavLst>
                                    </p:anim>
                                  </p:childTnLst>
                                </p:cTn>
                              </p:par>
                              <p:par>
                                <p:cTn id="13" presetID="23" presetClass="entr" presetSubtype="32" fill="hold" grpId="0" nodeType="withEffect">
                                  <p:stCondLst>
                                    <p:cond delay="20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strVal val="4*#ppt_w"/>
                                          </p:val>
                                        </p:tav>
                                        <p:tav tm="100000">
                                          <p:val>
                                            <p:strVal val="#ppt_w"/>
                                          </p:val>
                                        </p:tav>
                                      </p:tavLst>
                                    </p:anim>
                                    <p:anim calcmode="lin" valueType="num">
                                      <p:cBhvr>
                                        <p:cTn id="16" dur="500" fill="hold"/>
                                        <p:tgtEl>
                                          <p:spTgt spid="31"/>
                                        </p:tgtEl>
                                        <p:attrNameLst>
                                          <p:attrName>ppt_h</p:attrName>
                                        </p:attrNameLst>
                                      </p:cBhvr>
                                      <p:tavLst>
                                        <p:tav tm="0">
                                          <p:val>
                                            <p:strVal val="4*#ppt_h"/>
                                          </p:val>
                                        </p:tav>
                                        <p:tav tm="100000">
                                          <p:val>
                                            <p:strVal val="#ppt_h"/>
                                          </p:val>
                                        </p:tav>
                                      </p:tavLst>
                                    </p:anim>
                                  </p:childTnLst>
                                </p:cTn>
                              </p:par>
                              <p:par>
                                <p:cTn id="17" presetID="23" presetClass="entr" presetSubtype="32" fill="hold" grpId="0" nodeType="withEffect">
                                  <p:stCondLst>
                                    <p:cond delay="400"/>
                                  </p:stCondLst>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ppt_w</p:attrName>
                                        </p:attrNameLst>
                                      </p:cBhvr>
                                      <p:tavLst>
                                        <p:tav tm="0">
                                          <p:val>
                                            <p:strVal val="4*#ppt_w"/>
                                          </p:val>
                                        </p:tav>
                                        <p:tav tm="100000">
                                          <p:val>
                                            <p:strVal val="#ppt_w"/>
                                          </p:val>
                                        </p:tav>
                                      </p:tavLst>
                                    </p:anim>
                                    <p:anim calcmode="lin" valueType="num">
                                      <p:cBhvr>
                                        <p:cTn id="20" dur="500" fill="hold"/>
                                        <p:tgtEl>
                                          <p:spTgt spid="28"/>
                                        </p:tgtEl>
                                        <p:attrNameLst>
                                          <p:attrName>ppt_h</p:attrName>
                                        </p:attrNameLst>
                                      </p:cBhvr>
                                      <p:tavLst>
                                        <p:tav tm="0">
                                          <p:val>
                                            <p:strVal val="4*#ppt_h"/>
                                          </p:val>
                                        </p:tav>
                                        <p:tav tm="100000">
                                          <p:val>
                                            <p:strVal val="#ppt_h"/>
                                          </p:val>
                                        </p:tav>
                                      </p:tavLst>
                                    </p:anim>
                                  </p:childTnLst>
                                </p:cTn>
                              </p:par>
                              <p:par>
                                <p:cTn id="21" presetID="23" presetClass="entr" presetSubtype="32" fill="hold" grpId="0" nodeType="withEffect">
                                  <p:stCondLst>
                                    <p:cond delay="60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strVal val="4*#ppt_w"/>
                                          </p:val>
                                        </p:tav>
                                        <p:tav tm="100000">
                                          <p:val>
                                            <p:strVal val="#ppt_w"/>
                                          </p:val>
                                        </p:tav>
                                      </p:tavLst>
                                    </p:anim>
                                    <p:anim calcmode="lin" valueType="num">
                                      <p:cBhvr>
                                        <p:cTn id="24" dur="500" fill="hold"/>
                                        <p:tgtEl>
                                          <p:spTgt spid="33"/>
                                        </p:tgtEl>
                                        <p:attrNameLst>
                                          <p:attrName>ppt_h</p:attrName>
                                        </p:attrNameLst>
                                      </p:cBhvr>
                                      <p:tavLst>
                                        <p:tav tm="0">
                                          <p:val>
                                            <p:strVal val="4*#ppt_h"/>
                                          </p:val>
                                        </p:tav>
                                        <p:tav tm="100000">
                                          <p:val>
                                            <p:strVal val="#ppt_h"/>
                                          </p:val>
                                        </p:tav>
                                      </p:tavLst>
                                    </p:anim>
                                  </p:childTnLst>
                                </p:cTn>
                              </p:par>
                            </p:childTnLst>
                          </p:cTn>
                        </p:par>
                        <p:par>
                          <p:cTn id="25" fill="hold">
                            <p:stCondLst>
                              <p:cond delay="1000"/>
                            </p:stCondLst>
                            <p:childTnLst>
                              <p:par>
                                <p:cTn id="26" presetID="22" presetClass="entr" presetSubtype="2"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right)">
                                      <p:cBhvr>
                                        <p:cTn id="28" dur="500"/>
                                        <p:tgtEl>
                                          <p:spTgt spid="14"/>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fltVal val="0"/>
                                          </p:val>
                                        </p:tav>
                                        <p:tav tm="100000">
                                          <p:val>
                                            <p:strVal val="#ppt_w"/>
                                          </p:val>
                                        </p:tav>
                                      </p:tavLst>
                                    </p:anim>
                                    <p:anim calcmode="lin" valueType="num">
                                      <p:cBhvr>
                                        <p:cTn id="33" dur="500" fill="hold"/>
                                        <p:tgtEl>
                                          <p:spTgt spid="34"/>
                                        </p:tgtEl>
                                        <p:attrNameLst>
                                          <p:attrName>ppt_h</p:attrName>
                                        </p:attrNameLst>
                                      </p:cBhvr>
                                      <p:tavLst>
                                        <p:tav tm="0">
                                          <p:val>
                                            <p:fltVal val="0"/>
                                          </p:val>
                                        </p:tav>
                                        <p:tav tm="100000">
                                          <p:val>
                                            <p:strVal val="#ppt_h"/>
                                          </p:val>
                                        </p:tav>
                                      </p:tavLst>
                                    </p:anim>
                                    <p:animEffect transition="in" filter="fade">
                                      <p:cBhvr>
                                        <p:cTn id="34" dur="500"/>
                                        <p:tgtEl>
                                          <p:spTgt spid="3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childTnLst>
                          </p:cTn>
                        </p:par>
                        <p:par>
                          <p:cTn id="40" fill="hold">
                            <p:stCondLst>
                              <p:cond delay="2000"/>
                            </p:stCondLst>
                            <p:childTnLst>
                              <p:par>
                                <p:cTn id="41" presetID="22" presetClass="entr" presetSubtype="2"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right)">
                                      <p:cBhvr>
                                        <p:cTn id="43" dur="500"/>
                                        <p:tgtEl>
                                          <p:spTgt spid="9"/>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500"/>
                                        <p:tgtEl>
                                          <p:spTgt spid="29"/>
                                        </p:tgtEl>
                                      </p:cBhvr>
                                    </p:animEffect>
                                  </p:childTnLst>
                                </p:cTn>
                              </p:par>
                            </p:childTnLst>
                          </p:cTn>
                        </p:par>
                        <p:par>
                          <p:cTn id="48" fill="hold">
                            <p:stCondLst>
                              <p:cond delay="3000"/>
                            </p:stCondLst>
                            <p:childTnLst>
                              <p:par>
                                <p:cTn id="49" presetID="53" presetClass="entr" presetSubtype="16"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p:cTn id="51" dur="500" fill="hold"/>
                                        <p:tgtEl>
                                          <p:spTgt spid="35"/>
                                        </p:tgtEl>
                                        <p:attrNameLst>
                                          <p:attrName>ppt_w</p:attrName>
                                        </p:attrNameLst>
                                      </p:cBhvr>
                                      <p:tavLst>
                                        <p:tav tm="0">
                                          <p:val>
                                            <p:fltVal val="0"/>
                                          </p:val>
                                        </p:tav>
                                        <p:tav tm="100000">
                                          <p:val>
                                            <p:strVal val="#ppt_w"/>
                                          </p:val>
                                        </p:tav>
                                      </p:tavLst>
                                    </p:anim>
                                    <p:anim calcmode="lin" valueType="num">
                                      <p:cBhvr>
                                        <p:cTn id="52" dur="500" fill="hold"/>
                                        <p:tgtEl>
                                          <p:spTgt spid="35"/>
                                        </p:tgtEl>
                                        <p:attrNameLst>
                                          <p:attrName>ppt_h</p:attrName>
                                        </p:attrNameLst>
                                      </p:cBhvr>
                                      <p:tavLst>
                                        <p:tav tm="0">
                                          <p:val>
                                            <p:fltVal val="0"/>
                                          </p:val>
                                        </p:tav>
                                        <p:tav tm="100000">
                                          <p:val>
                                            <p:strVal val="#ppt_h"/>
                                          </p:val>
                                        </p:tav>
                                      </p:tavLst>
                                    </p:anim>
                                    <p:animEffect transition="in" filter="fade">
                                      <p:cBhvr>
                                        <p:cTn id="53" dur="500"/>
                                        <p:tgtEl>
                                          <p:spTgt spid="35"/>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 calcmode="lin" valueType="num">
                                      <p:cBhvr>
                                        <p:cTn id="56" dur="500" fill="hold"/>
                                        <p:tgtEl>
                                          <p:spTgt spid="30"/>
                                        </p:tgtEl>
                                        <p:attrNameLst>
                                          <p:attrName>ppt_w</p:attrName>
                                        </p:attrNameLst>
                                      </p:cBhvr>
                                      <p:tavLst>
                                        <p:tav tm="0">
                                          <p:val>
                                            <p:fltVal val="0"/>
                                          </p:val>
                                        </p:tav>
                                        <p:tav tm="100000">
                                          <p:val>
                                            <p:strVal val="#ppt_w"/>
                                          </p:val>
                                        </p:tav>
                                      </p:tavLst>
                                    </p:anim>
                                    <p:anim calcmode="lin" valueType="num">
                                      <p:cBhvr>
                                        <p:cTn id="57" dur="500" fill="hold"/>
                                        <p:tgtEl>
                                          <p:spTgt spid="30"/>
                                        </p:tgtEl>
                                        <p:attrNameLst>
                                          <p:attrName>ppt_h</p:attrName>
                                        </p:attrNameLst>
                                      </p:cBhvr>
                                      <p:tavLst>
                                        <p:tav tm="0">
                                          <p:val>
                                            <p:fltVal val="0"/>
                                          </p:val>
                                        </p:tav>
                                        <p:tav tm="100000">
                                          <p:val>
                                            <p:strVal val="#ppt_h"/>
                                          </p:val>
                                        </p:tav>
                                      </p:tavLst>
                                    </p:anim>
                                    <p:animEffect transition="in" filter="fade">
                                      <p:cBhvr>
                                        <p:cTn id="58" dur="500"/>
                                        <p:tgtEl>
                                          <p:spTgt spid="30"/>
                                        </p:tgtEl>
                                      </p:cBhvr>
                                    </p:animEffect>
                                  </p:childTnLst>
                                </p:cTn>
                              </p:par>
                            </p:childTnLst>
                          </p:cTn>
                        </p:par>
                        <p:par>
                          <p:cTn id="59" fill="hold">
                            <p:stCondLst>
                              <p:cond delay="3500"/>
                            </p:stCondLst>
                            <p:childTnLst>
                              <p:par>
                                <p:cTn id="60" presetID="22" presetClass="entr" presetSubtype="8"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childTnLst>
                          </p:cTn>
                        </p:par>
                        <p:par>
                          <p:cTn id="63" fill="hold">
                            <p:stCondLst>
                              <p:cond delay="4000"/>
                            </p:stCondLst>
                            <p:childTnLst>
                              <p:par>
                                <p:cTn id="64" presetID="22" presetClass="entr" presetSubtype="2"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right)">
                                      <p:cBhvr>
                                        <p:cTn id="66" dur="500"/>
                                        <p:tgtEl>
                                          <p:spTgt spid="26"/>
                                        </p:tgtEl>
                                      </p:cBhvr>
                                    </p:animEffect>
                                  </p:childTnLst>
                                </p:cTn>
                              </p:par>
                            </p:childTnLst>
                          </p:cTn>
                        </p:par>
                        <p:par>
                          <p:cTn id="67" fill="hold">
                            <p:stCondLst>
                              <p:cond delay="4500"/>
                            </p:stCondLst>
                            <p:childTnLst>
                              <p:par>
                                <p:cTn id="68" presetID="53" presetClass="entr" presetSubtype="16" fill="hold" grpId="0" nodeType="afterEffect">
                                  <p:stCondLst>
                                    <p:cond delay="0"/>
                                  </p:stCondLst>
                                  <p:childTnLst>
                                    <p:set>
                                      <p:cBhvr>
                                        <p:cTn id="69" dur="1" fill="hold">
                                          <p:stCondLst>
                                            <p:cond delay="0"/>
                                          </p:stCondLst>
                                        </p:cTn>
                                        <p:tgtEl>
                                          <p:spTgt spid="36"/>
                                        </p:tgtEl>
                                        <p:attrNameLst>
                                          <p:attrName>style.visibility</p:attrName>
                                        </p:attrNameLst>
                                      </p:cBhvr>
                                      <p:to>
                                        <p:strVal val="visible"/>
                                      </p:to>
                                    </p:set>
                                    <p:anim calcmode="lin" valueType="num">
                                      <p:cBhvr>
                                        <p:cTn id="70" dur="500" fill="hold"/>
                                        <p:tgtEl>
                                          <p:spTgt spid="36"/>
                                        </p:tgtEl>
                                        <p:attrNameLst>
                                          <p:attrName>ppt_w</p:attrName>
                                        </p:attrNameLst>
                                      </p:cBhvr>
                                      <p:tavLst>
                                        <p:tav tm="0">
                                          <p:val>
                                            <p:fltVal val="0"/>
                                          </p:val>
                                        </p:tav>
                                        <p:tav tm="100000">
                                          <p:val>
                                            <p:strVal val="#ppt_w"/>
                                          </p:val>
                                        </p:tav>
                                      </p:tavLst>
                                    </p:anim>
                                    <p:anim calcmode="lin" valueType="num">
                                      <p:cBhvr>
                                        <p:cTn id="71" dur="500" fill="hold"/>
                                        <p:tgtEl>
                                          <p:spTgt spid="36"/>
                                        </p:tgtEl>
                                        <p:attrNameLst>
                                          <p:attrName>ppt_h</p:attrName>
                                        </p:attrNameLst>
                                      </p:cBhvr>
                                      <p:tavLst>
                                        <p:tav tm="0">
                                          <p:val>
                                            <p:fltVal val="0"/>
                                          </p:val>
                                        </p:tav>
                                        <p:tav tm="100000">
                                          <p:val>
                                            <p:strVal val="#ppt_h"/>
                                          </p:val>
                                        </p:tav>
                                      </p:tavLst>
                                    </p:anim>
                                    <p:animEffect transition="in" filter="fade">
                                      <p:cBhvr>
                                        <p:cTn id="72" dur="500"/>
                                        <p:tgtEl>
                                          <p:spTgt spid="36"/>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Effect transition="in" filter="fade">
                                      <p:cBhvr>
                                        <p:cTn id="77" dur="500"/>
                                        <p:tgtEl>
                                          <p:spTgt spid="27"/>
                                        </p:tgtEl>
                                      </p:cBhvr>
                                    </p:animEffect>
                                  </p:childTnLst>
                                </p:cTn>
                              </p:par>
                            </p:childTnLst>
                          </p:cTn>
                        </p:par>
                        <p:par>
                          <p:cTn id="78" fill="hold">
                            <p:stCondLst>
                              <p:cond delay="5000"/>
                            </p:stCondLst>
                            <p:childTnLst>
                              <p:par>
                                <p:cTn id="79" presetID="22" presetClass="entr" presetSubtype="2"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right)">
                                      <p:cBhvr>
                                        <p:cTn id="81" dur="500"/>
                                        <p:tgtEl>
                                          <p:spTgt spid="11"/>
                                        </p:tgtEl>
                                      </p:cBhvr>
                                    </p:animEffect>
                                  </p:childTnLst>
                                </p:cTn>
                              </p:par>
                            </p:childTnLst>
                          </p:cTn>
                        </p:par>
                        <p:par>
                          <p:cTn id="82" fill="hold">
                            <p:stCondLst>
                              <p:cond delay="5500"/>
                            </p:stCondLst>
                            <p:childTnLst>
                              <p:par>
                                <p:cTn id="83" presetID="22" presetClass="entr" presetSubtype="8" fill="hold" grpId="0" nodeType="after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wipe(left)">
                                      <p:cBhvr>
                                        <p:cTn id="85" dur="500"/>
                                        <p:tgtEl>
                                          <p:spTgt spid="13"/>
                                        </p:tgtEl>
                                      </p:cBhvr>
                                    </p:animEffect>
                                  </p:childTnLst>
                                </p:cTn>
                              </p:par>
                            </p:childTnLst>
                          </p:cTn>
                        </p:par>
                        <p:par>
                          <p:cTn id="86" fill="hold">
                            <p:stCondLst>
                              <p:cond delay="6000"/>
                            </p:stCondLst>
                            <p:childTnLst>
                              <p:par>
                                <p:cTn id="87" presetID="53" presetClass="entr" presetSubtype="16" fill="hold" grpId="0" nodeType="after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p:cTn id="89" dur="500" fill="hold"/>
                                        <p:tgtEl>
                                          <p:spTgt spid="37"/>
                                        </p:tgtEl>
                                        <p:attrNameLst>
                                          <p:attrName>ppt_w</p:attrName>
                                        </p:attrNameLst>
                                      </p:cBhvr>
                                      <p:tavLst>
                                        <p:tav tm="0">
                                          <p:val>
                                            <p:fltVal val="0"/>
                                          </p:val>
                                        </p:tav>
                                        <p:tav tm="100000">
                                          <p:val>
                                            <p:strVal val="#ppt_w"/>
                                          </p:val>
                                        </p:tav>
                                      </p:tavLst>
                                    </p:anim>
                                    <p:anim calcmode="lin" valueType="num">
                                      <p:cBhvr>
                                        <p:cTn id="90" dur="500" fill="hold"/>
                                        <p:tgtEl>
                                          <p:spTgt spid="37"/>
                                        </p:tgtEl>
                                        <p:attrNameLst>
                                          <p:attrName>ppt_h</p:attrName>
                                        </p:attrNameLst>
                                      </p:cBhvr>
                                      <p:tavLst>
                                        <p:tav tm="0">
                                          <p:val>
                                            <p:fltVal val="0"/>
                                          </p:val>
                                        </p:tav>
                                        <p:tav tm="100000">
                                          <p:val>
                                            <p:strVal val="#ppt_h"/>
                                          </p:val>
                                        </p:tav>
                                      </p:tavLst>
                                    </p:anim>
                                    <p:animEffect transition="in" filter="fade">
                                      <p:cBhvr>
                                        <p:cTn id="91" dur="500"/>
                                        <p:tgtEl>
                                          <p:spTgt spid="37"/>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 calcmode="lin" valueType="num">
                                      <p:cBhvr>
                                        <p:cTn id="94" dur="500" fill="hold"/>
                                        <p:tgtEl>
                                          <p:spTgt spid="32"/>
                                        </p:tgtEl>
                                        <p:attrNameLst>
                                          <p:attrName>ppt_w</p:attrName>
                                        </p:attrNameLst>
                                      </p:cBhvr>
                                      <p:tavLst>
                                        <p:tav tm="0">
                                          <p:val>
                                            <p:fltVal val="0"/>
                                          </p:val>
                                        </p:tav>
                                        <p:tav tm="100000">
                                          <p:val>
                                            <p:strVal val="#ppt_w"/>
                                          </p:val>
                                        </p:tav>
                                      </p:tavLst>
                                    </p:anim>
                                    <p:anim calcmode="lin" valueType="num">
                                      <p:cBhvr>
                                        <p:cTn id="95" dur="500" fill="hold"/>
                                        <p:tgtEl>
                                          <p:spTgt spid="32"/>
                                        </p:tgtEl>
                                        <p:attrNameLst>
                                          <p:attrName>ppt_h</p:attrName>
                                        </p:attrNameLst>
                                      </p:cBhvr>
                                      <p:tavLst>
                                        <p:tav tm="0">
                                          <p:val>
                                            <p:fltVal val="0"/>
                                          </p:val>
                                        </p:tav>
                                        <p:tav tm="100000">
                                          <p:val>
                                            <p:strVal val="#ppt_h"/>
                                          </p:val>
                                        </p:tav>
                                      </p:tavLst>
                                    </p:anim>
                                    <p:animEffect transition="in" filter="fade">
                                      <p:cBhvr>
                                        <p:cTn id="96" dur="500"/>
                                        <p:tgtEl>
                                          <p:spTgt spid="32"/>
                                        </p:tgtEl>
                                      </p:cBhvr>
                                    </p:animEffect>
                                  </p:childTnLst>
                                </p:cTn>
                              </p:par>
                            </p:childTnLst>
                          </p:cTn>
                        </p:par>
                        <p:par>
                          <p:cTn id="97" fill="hold">
                            <p:stCondLst>
                              <p:cond delay="6500"/>
                            </p:stCondLst>
                            <p:childTnLst>
                              <p:par>
                                <p:cTn id="98" presetID="22" presetClass="entr" presetSubtype="8" fill="hold" grpId="0" nodeType="afterEffect">
                                  <p:stCondLst>
                                    <p:cond delay="0"/>
                                  </p:stCondLst>
                                  <p:childTnLst>
                                    <p:set>
                                      <p:cBhvr>
                                        <p:cTn id="99" dur="1" fill="hold">
                                          <p:stCondLst>
                                            <p:cond delay="0"/>
                                          </p:stCondLst>
                                        </p:cTn>
                                        <p:tgtEl>
                                          <p:spTgt spid="12"/>
                                        </p:tgtEl>
                                        <p:attrNameLst>
                                          <p:attrName>style.visibility</p:attrName>
                                        </p:attrNameLst>
                                      </p:cBhvr>
                                      <p:to>
                                        <p:strVal val="visible"/>
                                      </p:to>
                                    </p:set>
                                    <p:animEffect transition="in" filter="wipe(left)">
                                      <p:cBhvr>
                                        <p:cTn id="10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animBg="1"/>
      <p:bldP spid="14"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p:bldP spid="35" grpId="0"/>
      <p:bldP spid="36"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b="84423"/>
          <a:stretch>
            <a:fillRect/>
          </a:stretch>
        </p:blipFill>
        <p:spPr>
          <a:xfrm>
            <a:off x="0" y="0"/>
            <a:ext cx="12192000" cy="1266092"/>
          </a:xfrm>
          <a:prstGeom prst="rect">
            <a:avLst/>
          </a:prstGeom>
        </p:spPr>
      </p:pic>
      <p:sp>
        <p:nvSpPr>
          <p:cNvPr id="20" name="矩形 19"/>
          <p:cNvSpPr/>
          <p:nvPr/>
        </p:nvSpPr>
        <p:spPr>
          <a:xfrm>
            <a:off x="3221502" y="239151"/>
            <a:ext cx="5760000" cy="7596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
          <p:cNvSpPr txBox="1"/>
          <p:nvPr/>
        </p:nvSpPr>
        <p:spPr>
          <a:xfrm>
            <a:off x="4876801" y="239151"/>
            <a:ext cx="4231347" cy="684803"/>
          </a:xfrm>
          <a:prstGeom prst="rect">
            <a:avLst/>
          </a:prstGeom>
          <a:noFill/>
        </p:spPr>
        <p:txBody>
          <a:bodyPr wrap="square" lIns="68580" tIns="34290" rIns="68580" bIns="34290" rtlCol="0">
            <a:spAutoFit/>
          </a:bodyPr>
          <a:lstStyle/>
          <a:p>
            <a:pPr marL="0" lvl="1"/>
            <a:r>
              <a:rPr lang="zh-CN" altLang="en-US" sz="4000" b="1" dirty="0">
                <a:solidFill>
                  <a:srgbClr val="353943"/>
                </a:solidFill>
                <a:latin typeface="微软雅黑" panose="020B0503020204020204" pitchFamily="34" charset="-122"/>
                <a:ea typeface="微软雅黑" panose="020B0503020204020204" pitchFamily="34" charset="-122"/>
              </a:rPr>
              <a:t>解决问题</a:t>
            </a:r>
            <a:endParaRPr lang="zh-CN" altLang="en-US" sz="4000" b="1" dirty="0">
              <a:solidFill>
                <a:srgbClr val="353943"/>
              </a:solidFill>
              <a:latin typeface="微软雅黑" panose="020B0503020204020204" pitchFamily="34" charset="-122"/>
              <a:ea typeface="微软雅黑" panose="020B0503020204020204" pitchFamily="34" charset="-122"/>
            </a:endParaRPr>
          </a:p>
        </p:txBody>
      </p:sp>
      <p:sp>
        <p:nvSpPr>
          <p:cNvPr id="9" name="Freeform 5"/>
          <p:cNvSpPr/>
          <p:nvPr/>
        </p:nvSpPr>
        <p:spPr bwMode="auto">
          <a:xfrm>
            <a:off x="2058656" y="4731413"/>
            <a:ext cx="279260" cy="241179"/>
          </a:xfrm>
          <a:custGeom>
            <a:avLst/>
            <a:gdLst>
              <a:gd name="T0" fmla="*/ 25 w 65"/>
              <a:gd name="T1" fmla="*/ 0 h 56"/>
              <a:gd name="T2" fmla="*/ 41 w 65"/>
              <a:gd name="T3" fmla="*/ 0 h 56"/>
              <a:gd name="T4" fmla="*/ 59 w 65"/>
              <a:gd name="T5" fmla="*/ 0 h 56"/>
              <a:gd name="T6" fmla="*/ 63 w 65"/>
              <a:gd name="T7" fmla="*/ 6 h 56"/>
              <a:gd name="T8" fmla="*/ 54 w 65"/>
              <a:gd name="T9" fmla="*/ 22 h 56"/>
              <a:gd name="T10" fmla="*/ 46 w 65"/>
              <a:gd name="T11" fmla="*/ 36 h 56"/>
              <a:gd name="T12" fmla="*/ 37 w 65"/>
              <a:gd name="T13" fmla="*/ 52 h 56"/>
              <a:gd name="T14" fmla="*/ 29 w 65"/>
              <a:gd name="T15" fmla="*/ 52 h 56"/>
              <a:gd name="T16" fmla="*/ 20 w 65"/>
              <a:gd name="T17" fmla="*/ 36 h 56"/>
              <a:gd name="T18" fmla="*/ 12 w 65"/>
              <a:gd name="T19" fmla="*/ 22 h 56"/>
              <a:gd name="T20" fmla="*/ 2 w 65"/>
              <a:gd name="T21" fmla="*/ 6 h 56"/>
              <a:gd name="T22" fmla="*/ 6 w 65"/>
              <a:gd name="T23" fmla="*/ 0 h 56"/>
              <a:gd name="T24" fmla="*/ 25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5" y="0"/>
                </a:moveTo>
                <a:cubicBezTo>
                  <a:pt x="29" y="0"/>
                  <a:pt x="36" y="0"/>
                  <a:pt x="41" y="0"/>
                </a:cubicBezTo>
                <a:cubicBezTo>
                  <a:pt x="59" y="0"/>
                  <a:pt x="59" y="0"/>
                  <a:pt x="59" y="0"/>
                </a:cubicBezTo>
                <a:cubicBezTo>
                  <a:pt x="64" y="0"/>
                  <a:pt x="65"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7" y="32"/>
                  <a:pt x="14" y="26"/>
                  <a:pt x="12" y="22"/>
                </a:cubicBezTo>
                <a:cubicBezTo>
                  <a:pt x="2" y="6"/>
                  <a:pt x="2" y="6"/>
                  <a:pt x="2" y="6"/>
                </a:cubicBezTo>
                <a:cubicBezTo>
                  <a:pt x="0" y="3"/>
                  <a:pt x="2" y="0"/>
                  <a:pt x="6" y="0"/>
                </a:cubicBezTo>
                <a:lnTo>
                  <a:pt x="25" y="0"/>
                </a:lnTo>
                <a:close/>
              </a:path>
            </a:pathLst>
          </a:custGeom>
          <a:solidFill>
            <a:srgbClr val="FFD737"/>
          </a:solidFill>
          <a:ln>
            <a:noFill/>
          </a:ln>
          <a:effectLst/>
        </p:spPr>
        <p:txBody>
          <a:bodyPr vert="horz" wrap="square" lIns="91440" tIns="45720" rIns="91440" bIns="45720" numCol="1" anchor="t" anchorCtr="0" compatLnSpc="1"/>
          <a:lstStyle/>
          <a:p>
            <a:endParaRPr lang="zh-CN" altLang="en-US"/>
          </a:p>
        </p:txBody>
      </p:sp>
      <p:sp>
        <p:nvSpPr>
          <p:cNvPr id="10" name="Freeform 6"/>
          <p:cNvSpPr/>
          <p:nvPr/>
        </p:nvSpPr>
        <p:spPr bwMode="auto">
          <a:xfrm>
            <a:off x="4678982" y="4731413"/>
            <a:ext cx="279260" cy="241179"/>
          </a:xfrm>
          <a:custGeom>
            <a:avLst/>
            <a:gdLst>
              <a:gd name="T0" fmla="*/ 24 w 65"/>
              <a:gd name="T1" fmla="*/ 0 h 56"/>
              <a:gd name="T2" fmla="*/ 40 w 65"/>
              <a:gd name="T3" fmla="*/ 0 h 56"/>
              <a:gd name="T4" fmla="*/ 59 w 65"/>
              <a:gd name="T5" fmla="*/ 0 h 56"/>
              <a:gd name="T6" fmla="*/ 63 w 65"/>
              <a:gd name="T7" fmla="*/ 6 h 56"/>
              <a:gd name="T8" fmla="*/ 53 w 65"/>
              <a:gd name="T9" fmla="*/ 22 h 56"/>
              <a:gd name="T10" fmla="*/ 45 w 65"/>
              <a:gd name="T11" fmla="*/ 36 h 56"/>
              <a:gd name="T12" fmla="*/ 36 w 65"/>
              <a:gd name="T13" fmla="*/ 52 h 56"/>
              <a:gd name="T14" fmla="*/ 28 w 65"/>
              <a:gd name="T15" fmla="*/ 52 h 56"/>
              <a:gd name="T16" fmla="*/ 19 w 65"/>
              <a:gd name="T17" fmla="*/ 36 h 56"/>
              <a:gd name="T18" fmla="*/ 11 w 65"/>
              <a:gd name="T19" fmla="*/ 22 h 56"/>
              <a:gd name="T20" fmla="*/ 2 w 65"/>
              <a:gd name="T21" fmla="*/ 6 h 56"/>
              <a:gd name="T22" fmla="*/ 6 w 65"/>
              <a:gd name="T23" fmla="*/ 0 h 56"/>
              <a:gd name="T24" fmla="*/ 24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4" y="0"/>
                </a:moveTo>
                <a:cubicBezTo>
                  <a:pt x="29" y="0"/>
                  <a:pt x="36" y="0"/>
                  <a:pt x="40" y="0"/>
                </a:cubicBezTo>
                <a:cubicBezTo>
                  <a:pt x="59" y="0"/>
                  <a:pt x="59" y="0"/>
                  <a:pt x="59" y="0"/>
                </a:cubicBezTo>
                <a:cubicBezTo>
                  <a:pt x="63" y="0"/>
                  <a:pt x="65" y="3"/>
                  <a:pt x="63" y="6"/>
                </a:cubicBezTo>
                <a:cubicBezTo>
                  <a:pt x="53" y="22"/>
                  <a:pt x="53" y="22"/>
                  <a:pt x="53" y="22"/>
                </a:cubicBezTo>
                <a:cubicBezTo>
                  <a:pt x="51" y="26"/>
                  <a:pt x="48" y="32"/>
                  <a:pt x="45" y="36"/>
                </a:cubicBezTo>
                <a:cubicBezTo>
                  <a:pt x="36" y="52"/>
                  <a:pt x="36" y="52"/>
                  <a:pt x="36" y="52"/>
                </a:cubicBezTo>
                <a:cubicBezTo>
                  <a:pt x="34" y="56"/>
                  <a:pt x="30" y="56"/>
                  <a:pt x="28" y="52"/>
                </a:cubicBezTo>
                <a:cubicBezTo>
                  <a:pt x="19" y="36"/>
                  <a:pt x="19" y="36"/>
                  <a:pt x="19" y="36"/>
                </a:cubicBezTo>
                <a:cubicBezTo>
                  <a:pt x="17" y="32"/>
                  <a:pt x="13" y="26"/>
                  <a:pt x="11" y="22"/>
                </a:cubicBezTo>
                <a:cubicBezTo>
                  <a:pt x="2" y="6"/>
                  <a:pt x="2" y="6"/>
                  <a:pt x="2" y="6"/>
                </a:cubicBezTo>
                <a:cubicBezTo>
                  <a:pt x="0" y="3"/>
                  <a:pt x="1" y="0"/>
                  <a:pt x="6" y="0"/>
                </a:cubicBezTo>
                <a:lnTo>
                  <a:pt x="24" y="0"/>
                </a:lnTo>
                <a:close/>
              </a:path>
            </a:pathLst>
          </a:custGeom>
          <a:solidFill>
            <a:srgbClr val="353943"/>
          </a:solidFill>
          <a:ln>
            <a:noFill/>
          </a:ln>
          <a:effectLst/>
        </p:spPr>
        <p:txBody>
          <a:bodyPr vert="horz" wrap="square" lIns="91440" tIns="45720" rIns="91440" bIns="45720" numCol="1" anchor="t" anchorCtr="0" compatLnSpc="1"/>
          <a:lstStyle/>
          <a:p>
            <a:endParaRPr lang="zh-CN" altLang="en-US"/>
          </a:p>
        </p:txBody>
      </p:sp>
      <p:sp>
        <p:nvSpPr>
          <p:cNvPr id="11" name="Freeform 7"/>
          <p:cNvSpPr/>
          <p:nvPr/>
        </p:nvSpPr>
        <p:spPr bwMode="auto">
          <a:xfrm>
            <a:off x="7313816" y="4731413"/>
            <a:ext cx="282886" cy="241179"/>
          </a:xfrm>
          <a:custGeom>
            <a:avLst/>
            <a:gdLst>
              <a:gd name="T0" fmla="*/ 25 w 66"/>
              <a:gd name="T1" fmla="*/ 0 h 56"/>
              <a:gd name="T2" fmla="*/ 41 w 66"/>
              <a:gd name="T3" fmla="*/ 0 h 56"/>
              <a:gd name="T4" fmla="*/ 59 w 66"/>
              <a:gd name="T5" fmla="*/ 0 h 56"/>
              <a:gd name="T6" fmla="*/ 63 w 66"/>
              <a:gd name="T7" fmla="*/ 6 h 56"/>
              <a:gd name="T8" fmla="*/ 54 w 66"/>
              <a:gd name="T9" fmla="*/ 22 h 56"/>
              <a:gd name="T10" fmla="*/ 46 w 66"/>
              <a:gd name="T11" fmla="*/ 36 h 56"/>
              <a:gd name="T12" fmla="*/ 37 w 66"/>
              <a:gd name="T13" fmla="*/ 52 h 56"/>
              <a:gd name="T14" fmla="*/ 29 w 66"/>
              <a:gd name="T15" fmla="*/ 52 h 56"/>
              <a:gd name="T16" fmla="*/ 20 w 66"/>
              <a:gd name="T17" fmla="*/ 36 h 56"/>
              <a:gd name="T18" fmla="*/ 12 w 66"/>
              <a:gd name="T19" fmla="*/ 22 h 56"/>
              <a:gd name="T20" fmla="*/ 2 w 66"/>
              <a:gd name="T21" fmla="*/ 6 h 56"/>
              <a:gd name="T22" fmla="*/ 6 w 66"/>
              <a:gd name="T23" fmla="*/ 0 h 56"/>
              <a:gd name="T24" fmla="*/ 25 w 66"/>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56">
                <a:moveTo>
                  <a:pt x="25" y="0"/>
                </a:moveTo>
                <a:cubicBezTo>
                  <a:pt x="29" y="0"/>
                  <a:pt x="37" y="0"/>
                  <a:pt x="41" y="0"/>
                </a:cubicBezTo>
                <a:cubicBezTo>
                  <a:pt x="59" y="0"/>
                  <a:pt x="59" y="0"/>
                  <a:pt x="59" y="0"/>
                </a:cubicBezTo>
                <a:cubicBezTo>
                  <a:pt x="64" y="0"/>
                  <a:pt x="66"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8" y="32"/>
                  <a:pt x="14" y="26"/>
                  <a:pt x="12" y="22"/>
                </a:cubicBezTo>
                <a:cubicBezTo>
                  <a:pt x="2" y="6"/>
                  <a:pt x="2" y="6"/>
                  <a:pt x="2" y="6"/>
                </a:cubicBezTo>
                <a:cubicBezTo>
                  <a:pt x="0" y="3"/>
                  <a:pt x="2" y="0"/>
                  <a:pt x="6" y="0"/>
                </a:cubicBezTo>
                <a:lnTo>
                  <a:pt x="25" y="0"/>
                </a:lnTo>
                <a:close/>
              </a:path>
            </a:pathLst>
          </a:custGeom>
          <a:solidFill>
            <a:srgbClr val="FFD737"/>
          </a:solidFill>
          <a:ln>
            <a:noFill/>
          </a:ln>
          <a:effectLst/>
        </p:spPr>
        <p:txBody>
          <a:bodyPr vert="horz" wrap="square" lIns="91440" tIns="45720" rIns="91440" bIns="45720" numCol="1" anchor="t" anchorCtr="0" compatLnSpc="1"/>
          <a:lstStyle/>
          <a:p>
            <a:endParaRPr lang="zh-CN" altLang="en-US"/>
          </a:p>
        </p:txBody>
      </p:sp>
      <p:sp>
        <p:nvSpPr>
          <p:cNvPr id="12" name="Freeform 8"/>
          <p:cNvSpPr/>
          <p:nvPr/>
        </p:nvSpPr>
        <p:spPr bwMode="auto">
          <a:xfrm>
            <a:off x="9908755" y="4731413"/>
            <a:ext cx="279260" cy="241179"/>
          </a:xfrm>
          <a:custGeom>
            <a:avLst/>
            <a:gdLst>
              <a:gd name="T0" fmla="*/ 25 w 65"/>
              <a:gd name="T1" fmla="*/ 0 h 56"/>
              <a:gd name="T2" fmla="*/ 41 w 65"/>
              <a:gd name="T3" fmla="*/ 0 h 56"/>
              <a:gd name="T4" fmla="*/ 59 w 65"/>
              <a:gd name="T5" fmla="*/ 0 h 56"/>
              <a:gd name="T6" fmla="*/ 63 w 65"/>
              <a:gd name="T7" fmla="*/ 6 h 56"/>
              <a:gd name="T8" fmla="*/ 54 w 65"/>
              <a:gd name="T9" fmla="*/ 22 h 56"/>
              <a:gd name="T10" fmla="*/ 46 w 65"/>
              <a:gd name="T11" fmla="*/ 36 h 56"/>
              <a:gd name="T12" fmla="*/ 37 w 65"/>
              <a:gd name="T13" fmla="*/ 52 h 56"/>
              <a:gd name="T14" fmla="*/ 29 w 65"/>
              <a:gd name="T15" fmla="*/ 52 h 56"/>
              <a:gd name="T16" fmla="*/ 20 w 65"/>
              <a:gd name="T17" fmla="*/ 36 h 56"/>
              <a:gd name="T18" fmla="*/ 12 w 65"/>
              <a:gd name="T19" fmla="*/ 22 h 56"/>
              <a:gd name="T20" fmla="*/ 2 w 65"/>
              <a:gd name="T21" fmla="*/ 6 h 56"/>
              <a:gd name="T22" fmla="*/ 6 w 65"/>
              <a:gd name="T23" fmla="*/ 0 h 56"/>
              <a:gd name="T24" fmla="*/ 25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5" y="0"/>
                </a:moveTo>
                <a:cubicBezTo>
                  <a:pt x="29" y="0"/>
                  <a:pt x="36" y="0"/>
                  <a:pt x="41" y="0"/>
                </a:cubicBezTo>
                <a:cubicBezTo>
                  <a:pt x="59" y="0"/>
                  <a:pt x="59" y="0"/>
                  <a:pt x="59" y="0"/>
                </a:cubicBezTo>
                <a:cubicBezTo>
                  <a:pt x="64" y="0"/>
                  <a:pt x="65"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7" y="32"/>
                  <a:pt x="14" y="26"/>
                  <a:pt x="12" y="22"/>
                </a:cubicBezTo>
                <a:cubicBezTo>
                  <a:pt x="2" y="6"/>
                  <a:pt x="2" y="6"/>
                  <a:pt x="2" y="6"/>
                </a:cubicBezTo>
                <a:cubicBezTo>
                  <a:pt x="0" y="3"/>
                  <a:pt x="2" y="0"/>
                  <a:pt x="6" y="0"/>
                </a:cubicBezTo>
                <a:lnTo>
                  <a:pt x="25" y="0"/>
                </a:lnTo>
                <a:close/>
              </a:path>
            </a:pathLst>
          </a:custGeom>
          <a:solidFill>
            <a:srgbClr val="353943"/>
          </a:solidFill>
          <a:ln>
            <a:noFill/>
          </a:ln>
          <a:effectLst/>
        </p:spPr>
        <p:txBody>
          <a:bodyPr vert="horz" wrap="square" lIns="91440" tIns="45720" rIns="91440" bIns="45720" numCol="1" anchor="t" anchorCtr="0" compatLnSpc="1"/>
          <a:lstStyle/>
          <a:p>
            <a:endParaRPr lang="zh-CN" altLang="en-US"/>
          </a:p>
        </p:txBody>
      </p:sp>
      <p:sp>
        <p:nvSpPr>
          <p:cNvPr id="13" name="矩形 47"/>
          <p:cNvSpPr>
            <a:spLocks noChangeArrowheads="1"/>
          </p:cNvSpPr>
          <p:nvPr/>
        </p:nvSpPr>
        <p:spPr bwMode="auto">
          <a:xfrm>
            <a:off x="1029692" y="5223162"/>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buNone/>
            </a:pPr>
            <a:r>
              <a:rPr lang="zh-CN" altLang="en-US" sz="2000" dirty="0">
                <a:solidFill>
                  <a:srgbClr val="FFD737"/>
                </a:solidFill>
              </a:rPr>
              <a:t>单击此处输入标题</a:t>
            </a:r>
            <a:endParaRPr lang="en-US" altLang="zh-CN" sz="2000" dirty="0">
              <a:solidFill>
                <a:srgbClr val="FFD737"/>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14" name="矩形 47"/>
          <p:cNvSpPr>
            <a:spLocks noChangeArrowheads="1"/>
          </p:cNvSpPr>
          <p:nvPr/>
        </p:nvSpPr>
        <p:spPr bwMode="auto">
          <a:xfrm>
            <a:off x="3616220" y="5223162"/>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buNone/>
            </a:pPr>
            <a:r>
              <a:rPr lang="zh-CN" altLang="en-US" sz="2000" dirty="0">
                <a:solidFill>
                  <a:srgbClr val="353943"/>
                </a:solidFill>
              </a:rPr>
              <a:t>单击此处输入标题</a:t>
            </a:r>
            <a:endParaRPr lang="en-US" altLang="zh-CN" sz="2000" dirty="0">
              <a:solidFill>
                <a:srgbClr val="353943"/>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15" name="矩形 47"/>
          <p:cNvSpPr>
            <a:spLocks noChangeArrowheads="1"/>
          </p:cNvSpPr>
          <p:nvPr/>
        </p:nvSpPr>
        <p:spPr bwMode="auto">
          <a:xfrm>
            <a:off x="6202748" y="5223162"/>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buNone/>
            </a:pPr>
            <a:r>
              <a:rPr lang="zh-CN" altLang="en-US" sz="2000" dirty="0">
                <a:solidFill>
                  <a:srgbClr val="FFD737"/>
                </a:solidFill>
              </a:rPr>
              <a:t>单击此处输入标题</a:t>
            </a:r>
            <a:endParaRPr lang="en-US" altLang="zh-CN" sz="2000" dirty="0">
              <a:solidFill>
                <a:srgbClr val="FFD737"/>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sp>
        <p:nvSpPr>
          <p:cNvPr id="16" name="矩形 47"/>
          <p:cNvSpPr>
            <a:spLocks noChangeArrowheads="1"/>
          </p:cNvSpPr>
          <p:nvPr/>
        </p:nvSpPr>
        <p:spPr bwMode="auto">
          <a:xfrm>
            <a:off x="8959544" y="5223162"/>
            <a:ext cx="2684043" cy="8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buNone/>
            </a:pPr>
            <a:r>
              <a:rPr lang="zh-CN" altLang="en-US" sz="2000" dirty="0">
                <a:solidFill>
                  <a:srgbClr val="353943"/>
                </a:solidFill>
              </a:rPr>
              <a:t>单击此处输入标题</a:t>
            </a:r>
            <a:endParaRPr lang="en-US" altLang="zh-CN" sz="2000" dirty="0">
              <a:solidFill>
                <a:srgbClr val="353943"/>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a:p>
            <a:pPr>
              <a:buNone/>
            </a:pPr>
            <a:r>
              <a:rPr lang="zh-CN" altLang="en-US" sz="1200" dirty="0">
                <a:solidFill>
                  <a:schemeClr val="tx1">
                    <a:lumMod val="85000"/>
                    <a:lumOff val="15000"/>
                  </a:schemeClr>
                </a:solidFill>
              </a:rPr>
              <a:t>请在这里输入您的主要叙述内容</a:t>
            </a:r>
            <a:endParaRPr lang="en-US" altLang="zh-CN" sz="1200" dirty="0">
              <a:solidFill>
                <a:schemeClr val="tx1">
                  <a:lumMod val="85000"/>
                  <a:lumOff val="15000"/>
                </a:schemeClr>
              </a:solidFill>
            </a:endParaRPr>
          </a:p>
        </p:txBody>
      </p:sp>
      <p:grpSp>
        <p:nvGrpSpPr>
          <p:cNvPr id="17" name="组合 16"/>
          <p:cNvGrpSpPr/>
          <p:nvPr/>
        </p:nvGrpSpPr>
        <p:grpSpPr>
          <a:xfrm>
            <a:off x="8913212" y="2354079"/>
            <a:ext cx="2170610" cy="2179676"/>
            <a:chOff x="8913212" y="2354079"/>
            <a:chExt cx="2170610" cy="2179676"/>
          </a:xfrm>
        </p:grpSpPr>
        <p:sp>
          <p:nvSpPr>
            <p:cNvPr id="18" name="Oval 17"/>
            <p:cNvSpPr>
              <a:spLocks noChangeArrowheads="1"/>
            </p:cNvSpPr>
            <p:nvPr/>
          </p:nvSpPr>
          <p:spPr bwMode="auto">
            <a:xfrm>
              <a:off x="8913212" y="2354079"/>
              <a:ext cx="2170610" cy="2179676"/>
            </a:xfrm>
            <a:prstGeom prst="ellipse">
              <a:avLst/>
            </a:prstGeom>
            <a:noFill/>
            <a:ln>
              <a:solidFill>
                <a:srgbClr val="3539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Oval 23"/>
            <p:cNvSpPr>
              <a:spLocks noChangeArrowheads="1"/>
            </p:cNvSpPr>
            <p:nvPr/>
          </p:nvSpPr>
          <p:spPr bwMode="auto">
            <a:xfrm>
              <a:off x="9223300" y="2673233"/>
              <a:ext cx="1564942" cy="1572196"/>
            </a:xfrm>
            <a:prstGeom prst="ellipse">
              <a:avLst/>
            </a:prstGeom>
            <a:solidFill>
              <a:srgbClr val="353943"/>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22" name="组合 21"/>
          <p:cNvGrpSpPr/>
          <p:nvPr/>
        </p:nvGrpSpPr>
        <p:grpSpPr>
          <a:xfrm>
            <a:off x="3710640" y="2354079"/>
            <a:ext cx="2170610" cy="2179676"/>
            <a:chOff x="3710640" y="2354079"/>
            <a:chExt cx="2170610" cy="2179676"/>
          </a:xfrm>
        </p:grpSpPr>
        <p:sp>
          <p:nvSpPr>
            <p:cNvPr id="23" name="Oval 11"/>
            <p:cNvSpPr>
              <a:spLocks noChangeArrowheads="1"/>
            </p:cNvSpPr>
            <p:nvPr/>
          </p:nvSpPr>
          <p:spPr bwMode="auto">
            <a:xfrm>
              <a:off x="3710640" y="2354079"/>
              <a:ext cx="2170610" cy="2179676"/>
            </a:xfrm>
            <a:prstGeom prst="ellipse">
              <a:avLst/>
            </a:prstGeom>
            <a:noFill/>
            <a:ln>
              <a:solidFill>
                <a:srgbClr val="35394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4" name="Oval 21"/>
            <p:cNvSpPr>
              <a:spLocks noChangeArrowheads="1"/>
            </p:cNvSpPr>
            <p:nvPr/>
          </p:nvSpPr>
          <p:spPr bwMode="auto">
            <a:xfrm>
              <a:off x="4015287" y="2673233"/>
              <a:ext cx="1564942" cy="1572196"/>
            </a:xfrm>
            <a:prstGeom prst="ellipse">
              <a:avLst/>
            </a:prstGeom>
            <a:solidFill>
              <a:srgbClr val="353943"/>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25" name="组合 24"/>
          <p:cNvGrpSpPr/>
          <p:nvPr/>
        </p:nvGrpSpPr>
        <p:grpSpPr>
          <a:xfrm>
            <a:off x="6301953" y="2354079"/>
            <a:ext cx="2170610" cy="2179676"/>
            <a:chOff x="6301953" y="2354079"/>
            <a:chExt cx="2170610" cy="2179676"/>
          </a:xfrm>
        </p:grpSpPr>
        <p:sp>
          <p:nvSpPr>
            <p:cNvPr id="26" name="Oval 14"/>
            <p:cNvSpPr>
              <a:spLocks noChangeArrowheads="1"/>
            </p:cNvSpPr>
            <p:nvPr/>
          </p:nvSpPr>
          <p:spPr bwMode="auto">
            <a:xfrm>
              <a:off x="6301953" y="2354079"/>
              <a:ext cx="2170610" cy="2179676"/>
            </a:xfrm>
            <a:prstGeom prst="ellipse">
              <a:avLst/>
            </a:prstGeom>
            <a:noFill/>
            <a:ln>
              <a:solidFill>
                <a:srgbClr val="FFD73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7" name="Oval 22"/>
            <p:cNvSpPr>
              <a:spLocks noChangeArrowheads="1"/>
            </p:cNvSpPr>
            <p:nvPr/>
          </p:nvSpPr>
          <p:spPr bwMode="auto">
            <a:xfrm>
              <a:off x="6606600" y="2673233"/>
              <a:ext cx="1561316" cy="1572196"/>
            </a:xfrm>
            <a:prstGeom prst="ellipse">
              <a:avLst/>
            </a:prstGeom>
            <a:solidFill>
              <a:srgbClr val="FFD737"/>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28" name="组合 27"/>
          <p:cNvGrpSpPr/>
          <p:nvPr/>
        </p:nvGrpSpPr>
        <p:grpSpPr>
          <a:xfrm>
            <a:off x="1110261" y="2354079"/>
            <a:ext cx="2170610" cy="2179676"/>
            <a:chOff x="1110261" y="2354079"/>
            <a:chExt cx="2170610" cy="2179676"/>
          </a:xfrm>
        </p:grpSpPr>
        <p:sp>
          <p:nvSpPr>
            <p:cNvPr id="29" name="Oval 9"/>
            <p:cNvSpPr>
              <a:spLocks noChangeArrowheads="1"/>
            </p:cNvSpPr>
            <p:nvPr/>
          </p:nvSpPr>
          <p:spPr bwMode="auto">
            <a:xfrm>
              <a:off x="1110261" y="2354079"/>
              <a:ext cx="2170610" cy="2179676"/>
            </a:xfrm>
            <a:prstGeom prst="ellipse">
              <a:avLst/>
            </a:prstGeom>
            <a:noFill/>
            <a:ln>
              <a:solidFill>
                <a:srgbClr val="FFD73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Oval 20"/>
            <p:cNvSpPr>
              <a:spLocks noChangeArrowheads="1"/>
            </p:cNvSpPr>
            <p:nvPr/>
          </p:nvSpPr>
          <p:spPr bwMode="auto">
            <a:xfrm>
              <a:off x="1426521" y="2673233"/>
              <a:ext cx="1564942" cy="1572196"/>
            </a:xfrm>
            <a:prstGeom prst="ellipse">
              <a:avLst/>
            </a:prstGeom>
            <a:solidFill>
              <a:srgbClr val="FFD737"/>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31" name="文本框 30"/>
          <p:cNvSpPr txBox="1"/>
          <p:nvPr/>
        </p:nvSpPr>
        <p:spPr>
          <a:xfrm flipH="1">
            <a:off x="1725578" y="2827324"/>
            <a:ext cx="1005403" cy="1274195"/>
          </a:xfrm>
          <a:prstGeom prst="rect">
            <a:avLst/>
          </a:prstGeom>
          <a:noFill/>
        </p:spPr>
        <p:txBody>
          <a:bodyPr wrap="none" rtlCol="0">
            <a:spAutoFit/>
          </a:bodyPr>
          <a:lstStyle/>
          <a:p>
            <a:pPr algn="ctr">
              <a:lnSpc>
                <a:spcPct val="120000"/>
              </a:lnSpc>
            </a:pPr>
            <a:r>
              <a:rPr lang="zh-CN" altLang="en-US" sz="3200" b="1" dirty="0">
                <a:solidFill>
                  <a:srgbClr val="F8F8F8"/>
                </a:solidFill>
                <a:latin typeface="Arial" panose="020B0604020202020204" pitchFamily="34" charset="0"/>
                <a:ea typeface="微软雅黑" panose="020B0503020204020204" pitchFamily="34" charset="-122"/>
                <a:cs typeface="Arial" panose="020B0604020202020204" pitchFamily="34" charset="0"/>
              </a:rPr>
              <a:t>发现</a:t>
            </a:r>
            <a:endParaRPr lang="en-US" altLang="zh-CN" sz="3200" b="1" dirty="0">
              <a:solidFill>
                <a:srgbClr val="F8F8F8"/>
              </a:solidFill>
              <a:latin typeface="Arial" panose="020B0604020202020204" pitchFamily="34" charset="0"/>
              <a:ea typeface="微软雅黑" panose="020B0503020204020204" pitchFamily="34" charset="-122"/>
              <a:cs typeface="Arial" panose="020B0604020202020204" pitchFamily="34" charset="0"/>
            </a:endParaRPr>
          </a:p>
          <a:p>
            <a:pPr algn="ctr">
              <a:lnSpc>
                <a:spcPct val="120000"/>
              </a:lnSpc>
            </a:pPr>
            <a:r>
              <a:rPr lang="zh-CN" altLang="en-US" sz="3200" b="1" dirty="0">
                <a:solidFill>
                  <a:srgbClr val="F8F8F8"/>
                </a:solidFill>
                <a:latin typeface="Arial" panose="020B0604020202020204" pitchFamily="34" charset="0"/>
                <a:ea typeface="微软雅黑" panose="020B0503020204020204" pitchFamily="34" charset="-122"/>
                <a:cs typeface="Arial" panose="020B0604020202020204" pitchFamily="34" charset="0"/>
              </a:rPr>
              <a:t>问题</a:t>
            </a:r>
            <a:endParaRPr lang="zh-CN" altLang="en-US" sz="3200" b="1" baseline="-3000" dirty="0">
              <a:solidFill>
                <a:srgbClr val="F8F8F8"/>
              </a:solidFill>
              <a:latin typeface="Arial" panose="020B0604020202020204" pitchFamily="34" charset="0"/>
              <a:ea typeface="微软雅黑" panose="020B0503020204020204" pitchFamily="34" charset="-122"/>
              <a:cs typeface="Arial" panose="020B0604020202020204" pitchFamily="34" charset="0"/>
            </a:endParaRPr>
          </a:p>
        </p:txBody>
      </p:sp>
      <p:sp>
        <p:nvSpPr>
          <p:cNvPr id="32" name="文本框 31"/>
          <p:cNvSpPr txBox="1"/>
          <p:nvPr/>
        </p:nvSpPr>
        <p:spPr>
          <a:xfrm flipH="1">
            <a:off x="4276414" y="2870794"/>
            <a:ext cx="1005403" cy="1077218"/>
          </a:xfrm>
          <a:prstGeom prst="rect">
            <a:avLst/>
          </a:prstGeom>
          <a:noFill/>
        </p:spPr>
        <p:txBody>
          <a:bodyPr wrap="none" rtlCol="0">
            <a:spAutoFit/>
          </a:bodyPr>
          <a:lstStyle/>
          <a:p>
            <a:pPr algn="ctr"/>
            <a:r>
              <a:rPr lang="zh-CN" altLang="en-US" sz="3200" b="1" dirty="0">
                <a:solidFill>
                  <a:srgbClr val="F8F8F8"/>
                </a:solidFill>
                <a:latin typeface="Arial" panose="020B0604020202020204" pitchFamily="34" charset="0"/>
                <a:ea typeface="微软雅黑" panose="020B0503020204020204" pitchFamily="34" charset="-122"/>
                <a:cs typeface="Arial" panose="020B0604020202020204" pitchFamily="34" charset="0"/>
              </a:rPr>
              <a:t>问题</a:t>
            </a:r>
            <a:endParaRPr lang="en-US" altLang="zh-CN" sz="3200" b="1" dirty="0">
              <a:solidFill>
                <a:srgbClr val="F8F8F8"/>
              </a:solidFill>
              <a:latin typeface="Arial" panose="020B0604020202020204" pitchFamily="34" charset="0"/>
              <a:ea typeface="微软雅黑" panose="020B0503020204020204" pitchFamily="34" charset="-122"/>
              <a:cs typeface="Arial" panose="020B0604020202020204" pitchFamily="34" charset="0"/>
            </a:endParaRPr>
          </a:p>
          <a:p>
            <a:pPr algn="ctr"/>
            <a:r>
              <a:rPr lang="zh-CN" altLang="en-US" sz="3200" b="1" dirty="0">
                <a:solidFill>
                  <a:srgbClr val="F8F8F8"/>
                </a:solidFill>
                <a:latin typeface="Arial" panose="020B0604020202020204" pitchFamily="34" charset="0"/>
                <a:ea typeface="微软雅黑" panose="020B0503020204020204" pitchFamily="34" charset="-122"/>
                <a:cs typeface="Arial" panose="020B0604020202020204" pitchFamily="34" charset="0"/>
              </a:rPr>
              <a:t>分析</a:t>
            </a:r>
            <a:endParaRPr lang="zh-CN" altLang="en-US" sz="3200" b="1" baseline="-3000" dirty="0">
              <a:solidFill>
                <a:srgbClr val="F8F8F8"/>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文本框 32"/>
          <p:cNvSpPr txBox="1"/>
          <p:nvPr/>
        </p:nvSpPr>
        <p:spPr>
          <a:xfrm flipH="1">
            <a:off x="6886879" y="2813796"/>
            <a:ext cx="1005403" cy="1274195"/>
          </a:xfrm>
          <a:prstGeom prst="rect">
            <a:avLst/>
          </a:prstGeom>
          <a:noFill/>
        </p:spPr>
        <p:txBody>
          <a:bodyPr wrap="none" rtlCol="0">
            <a:spAutoFit/>
          </a:bodyPr>
          <a:lstStyle/>
          <a:p>
            <a:pPr algn="ctr">
              <a:lnSpc>
                <a:spcPct val="120000"/>
              </a:lnSpc>
            </a:pPr>
            <a:r>
              <a:rPr lang="zh-CN" altLang="en-US" sz="3200" b="1" dirty="0">
                <a:solidFill>
                  <a:srgbClr val="F8F8F8"/>
                </a:solidFill>
                <a:latin typeface="Arial" panose="020B0604020202020204" pitchFamily="34" charset="0"/>
                <a:ea typeface="微软雅黑" panose="020B0503020204020204" pitchFamily="34" charset="-122"/>
                <a:cs typeface="Arial" panose="020B0604020202020204" pitchFamily="34" charset="0"/>
              </a:rPr>
              <a:t>提出</a:t>
            </a:r>
            <a:endParaRPr lang="en-US" altLang="zh-CN" sz="3200" b="1" dirty="0">
              <a:solidFill>
                <a:srgbClr val="F8F8F8"/>
              </a:solidFill>
              <a:latin typeface="Arial" panose="020B0604020202020204" pitchFamily="34" charset="0"/>
              <a:ea typeface="微软雅黑" panose="020B0503020204020204" pitchFamily="34" charset="-122"/>
              <a:cs typeface="Arial" panose="020B0604020202020204" pitchFamily="34" charset="0"/>
            </a:endParaRPr>
          </a:p>
          <a:p>
            <a:pPr algn="ctr">
              <a:lnSpc>
                <a:spcPct val="120000"/>
              </a:lnSpc>
            </a:pPr>
            <a:r>
              <a:rPr lang="zh-CN" altLang="en-US" sz="3200" b="1" dirty="0">
                <a:solidFill>
                  <a:srgbClr val="F8F8F8"/>
                </a:solidFill>
                <a:latin typeface="Arial" panose="020B0604020202020204" pitchFamily="34" charset="0"/>
                <a:ea typeface="微软雅黑" panose="020B0503020204020204" pitchFamily="34" charset="-122"/>
                <a:cs typeface="Arial" panose="020B0604020202020204" pitchFamily="34" charset="0"/>
              </a:rPr>
              <a:t>假设</a:t>
            </a:r>
            <a:endParaRPr lang="zh-CN" altLang="en-US" sz="3200" b="1" baseline="-3000" dirty="0">
              <a:solidFill>
                <a:srgbClr val="F8F8F8"/>
              </a:solidFill>
              <a:latin typeface="Arial" panose="020B0604020202020204" pitchFamily="34" charset="0"/>
              <a:ea typeface="微软雅黑" panose="020B0503020204020204" pitchFamily="34" charset="-122"/>
              <a:cs typeface="Arial" panose="020B0604020202020204" pitchFamily="34" charset="0"/>
            </a:endParaRPr>
          </a:p>
        </p:txBody>
      </p:sp>
      <p:sp>
        <p:nvSpPr>
          <p:cNvPr id="34" name="文本框 33"/>
          <p:cNvSpPr txBox="1"/>
          <p:nvPr/>
        </p:nvSpPr>
        <p:spPr>
          <a:xfrm flipH="1">
            <a:off x="9503069" y="2870794"/>
            <a:ext cx="1005403" cy="1077218"/>
          </a:xfrm>
          <a:prstGeom prst="rect">
            <a:avLst/>
          </a:prstGeom>
          <a:noFill/>
        </p:spPr>
        <p:txBody>
          <a:bodyPr wrap="none" rtlCol="0">
            <a:spAutoFit/>
          </a:bodyPr>
          <a:lstStyle/>
          <a:p>
            <a:pPr algn="ctr"/>
            <a:r>
              <a:rPr lang="zh-CN" altLang="en-US" sz="3200" b="1" dirty="0">
                <a:solidFill>
                  <a:srgbClr val="F8F8F8"/>
                </a:solidFill>
                <a:latin typeface="Arial" panose="020B0604020202020204" pitchFamily="34" charset="0"/>
                <a:ea typeface="微软雅黑" panose="020B0503020204020204" pitchFamily="34" charset="-122"/>
                <a:cs typeface="Arial" panose="020B0604020202020204" pitchFamily="34" charset="0"/>
              </a:rPr>
              <a:t>检验</a:t>
            </a:r>
            <a:endParaRPr lang="en-US" altLang="zh-CN" sz="3200" b="1" dirty="0">
              <a:solidFill>
                <a:srgbClr val="F8F8F8"/>
              </a:solidFill>
              <a:latin typeface="Arial" panose="020B0604020202020204" pitchFamily="34" charset="0"/>
              <a:ea typeface="微软雅黑" panose="020B0503020204020204" pitchFamily="34" charset="-122"/>
              <a:cs typeface="Arial" panose="020B0604020202020204" pitchFamily="34" charset="0"/>
            </a:endParaRPr>
          </a:p>
          <a:p>
            <a:pPr algn="ctr"/>
            <a:r>
              <a:rPr lang="zh-CN" altLang="en-US" sz="3200" b="1" dirty="0">
                <a:solidFill>
                  <a:srgbClr val="F8F8F8"/>
                </a:solidFill>
                <a:latin typeface="Arial" panose="020B0604020202020204" pitchFamily="34" charset="0"/>
                <a:ea typeface="微软雅黑" panose="020B0503020204020204" pitchFamily="34" charset="-122"/>
                <a:cs typeface="Arial" panose="020B0604020202020204" pitchFamily="34" charset="0"/>
              </a:rPr>
              <a:t>假设</a:t>
            </a:r>
            <a:endParaRPr lang="zh-CN" altLang="en-US" sz="3200" b="1" baseline="-3000" dirty="0">
              <a:solidFill>
                <a:srgbClr val="F8F8F8"/>
              </a:solidFill>
              <a:latin typeface="Arial" panose="020B0604020202020204" pitchFamily="34" charset="0"/>
              <a:ea typeface="微软雅黑" panose="020B0503020204020204" pitchFamily="34" charset="-122"/>
              <a:cs typeface="Arial" panose="020B0604020202020204" pitchFamily="34" charset="0"/>
            </a:endParaRPr>
          </a:p>
        </p:txBody>
      </p:sp>
      <p:sp>
        <p:nvSpPr>
          <p:cNvPr id="35" name="Freeform 13"/>
          <p:cNvSpPr/>
          <p:nvPr/>
        </p:nvSpPr>
        <p:spPr bwMode="auto">
          <a:xfrm>
            <a:off x="2105804" y="2354079"/>
            <a:ext cx="2749076" cy="2170609"/>
          </a:xfrm>
          <a:custGeom>
            <a:avLst/>
            <a:gdLst>
              <a:gd name="T0" fmla="*/ 627 w 641"/>
              <a:gd name="T1" fmla="*/ 504 h 504"/>
              <a:gd name="T2" fmla="*/ 322 w 641"/>
              <a:gd name="T3" fmla="*/ 266 h 504"/>
              <a:gd name="T4" fmla="*/ 14 w 641"/>
              <a:gd name="T5" fmla="*/ 28 h 504"/>
              <a:gd name="T6" fmla="*/ 0 w 641"/>
              <a:gd name="T7" fmla="*/ 14 h 504"/>
              <a:gd name="T8" fmla="*/ 14 w 641"/>
              <a:gd name="T9" fmla="*/ 0 h 504"/>
              <a:gd name="T10" fmla="*/ 347 w 641"/>
              <a:gd name="T11" fmla="*/ 252 h 504"/>
              <a:gd name="T12" fmla="*/ 627 w 641"/>
              <a:gd name="T13" fmla="*/ 476 h 504"/>
              <a:gd name="T14" fmla="*/ 641 w 641"/>
              <a:gd name="T15" fmla="*/ 490 h 504"/>
              <a:gd name="T16" fmla="*/ 627 w 641"/>
              <a:gd name="T17"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1" h="504">
                <a:moveTo>
                  <a:pt x="627" y="504"/>
                </a:moveTo>
                <a:cubicBezTo>
                  <a:pt x="462" y="504"/>
                  <a:pt x="391" y="383"/>
                  <a:pt x="322" y="266"/>
                </a:cubicBezTo>
                <a:cubicBezTo>
                  <a:pt x="250" y="144"/>
                  <a:pt x="182" y="28"/>
                  <a:pt x="14" y="28"/>
                </a:cubicBezTo>
                <a:cubicBezTo>
                  <a:pt x="6" y="28"/>
                  <a:pt x="0" y="22"/>
                  <a:pt x="0" y="14"/>
                </a:cubicBezTo>
                <a:cubicBezTo>
                  <a:pt x="0" y="6"/>
                  <a:pt x="6" y="0"/>
                  <a:pt x="14" y="0"/>
                </a:cubicBezTo>
                <a:cubicBezTo>
                  <a:pt x="198" y="0"/>
                  <a:pt x="274" y="128"/>
                  <a:pt x="347" y="252"/>
                </a:cubicBezTo>
                <a:cubicBezTo>
                  <a:pt x="414" y="367"/>
                  <a:pt x="478" y="476"/>
                  <a:pt x="627" y="476"/>
                </a:cubicBezTo>
                <a:cubicBezTo>
                  <a:pt x="635" y="476"/>
                  <a:pt x="641" y="482"/>
                  <a:pt x="641" y="490"/>
                </a:cubicBezTo>
                <a:cubicBezTo>
                  <a:pt x="641" y="498"/>
                  <a:pt x="635" y="504"/>
                  <a:pt x="627" y="504"/>
                </a:cubicBezTo>
                <a:close/>
              </a:path>
            </a:pathLst>
          </a:custGeom>
          <a:solidFill>
            <a:srgbClr val="FFD737"/>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6" name="Freeform 16"/>
          <p:cNvSpPr/>
          <p:nvPr/>
        </p:nvSpPr>
        <p:spPr bwMode="auto">
          <a:xfrm>
            <a:off x="4697116" y="2354079"/>
            <a:ext cx="2749076" cy="2170609"/>
          </a:xfrm>
          <a:custGeom>
            <a:avLst/>
            <a:gdLst>
              <a:gd name="T0" fmla="*/ 627 w 641"/>
              <a:gd name="T1" fmla="*/ 504 h 504"/>
              <a:gd name="T2" fmla="*/ 322 w 641"/>
              <a:gd name="T3" fmla="*/ 266 h 504"/>
              <a:gd name="T4" fmla="*/ 14 w 641"/>
              <a:gd name="T5" fmla="*/ 28 h 504"/>
              <a:gd name="T6" fmla="*/ 0 w 641"/>
              <a:gd name="T7" fmla="*/ 14 h 504"/>
              <a:gd name="T8" fmla="*/ 14 w 641"/>
              <a:gd name="T9" fmla="*/ 0 h 504"/>
              <a:gd name="T10" fmla="*/ 346 w 641"/>
              <a:gd name="T11" fmla="*/ 252 h 504"/>
              <a:gd name="T12" fmla="*/ 627 w 641"/>
              <a:gd name="T13" fmla="*/ 476 h 504"/>
              <a:gd name="T14" fmla="*/ 641 w 641"/>
              <a:gd name="T15" fmla="*/ 490 h 504"/>
              <a:gd name="T16" fmla="*/ 627 w 641"/>
              <a:gd name="T17"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1" h="504">
                <a:moveTo>
                  <a:pt x="627" y="504"/>
                </a:moveTo>
                <a:cubicBezTo>
                  <a:pt x="462" y="504"/>
                  <a:pt x="390" y="383"/>
                  <a:pt x="322" y="266"/>
                </a:cubicBezTo>
                <a:cubicBezTo>
                  <a:pt x="250" y="144"/>
                  <a:pt x="182" y="28"/>
                  <a:pt x="14" y="28"/>
                </a:cubicBezTo>
                <a:cubicBezTo>
                  <a:pt x="6" y="28"/>
                  <a:pt x="0" y="22"/>
                  <a:pt x="0" y="14"/>
                </a:cubicBezTo>
                <a:cubicBezTo>
                  <a:pt x="0" y="6"/>
                  <a:pt x="6" y="0"/>
                  <a:pt x="14" y="0"/>
                </a:cubicBezTo>
                <a:cubicBezTo>
                  <a:pt x="198" y="0"/>
                  <a:pt x="274" y="128"/>
                  <a:pt x="346" y="252"/>
                </a:cubicBezTo>
                <a:cubicBezTo>
                  <a:pt x="414" y="367"/>
                  <a:pt x="478" y="476"/>
                  <a:pt x="627" y="476"/>
                </a:cubicBezTo>
                <a:cubicBezTo>
                  <a:pt x="635" y="476"/>
                  <a:pt x="641" y="482"/>
                  <a:pt x="641" y="490"/>
                </a:cubicBezTo>
                <a:cubicBezTo>
                  <a:pt x="641" y="498"/>
                  <a:pt x="635" y="504"/>
                  <a:pt x="627" y="504"/>
                </a:cubicBezTo>
                <a:close/>
              </a:path>
            </a:pathLst>
          </a:custGeom>
          <a:solidFill>
            <a:srgbClr val="353943"/>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7" name="Freeform 19"/>
          <p:cNvSpPr/>
          <p:nvPr/>
        </p:nvSpPr>
        <p:spPr bwMode="auto">
          <a:xfrm>
            <a:off x="7310189" y="2354079"/>
            <a:ext cx="2752703" cy="2170609"/>
          </a:xfrm>
          <a:custGeom>
            <a:avLst/>
            <a:gdLst>
              <a:gd name="T0" fmla="*/ 627 w 642"/>
              <a:gd name="T1" fmla="*/ 504 h 504"/>
              <a:gd name="T2" fmla="*/ 322 w 642"/>
              <a:gd name="T3" fmla="*/ 266 h 504"/>
              <a:gd name="T4" fmla="*/ 14 w 642"/>
              <a:gd name="T5" fmla="*/ 28 h 504"/>
              <a:gd name="T6" fmla="*/ 0 w 642"/>
              <a:gd name="T7" fmla="*/ 14 h 504"/>
              <a:gd name="T8" fmla="*/ 14 w 642"/>
              <a:gd name="T9" fmla="*/ 0 h 504"/>
              <a:gd name="T10" fmla="*/ 347 w 642"/>
              <a:gd name="T11" fmla="*/ 252 h 504"/>
              <a:gd name="T12" fmla="*/ 627 w 642"/>
              <a:gd name="T13" fmla="*/ 476 h 504"/>
              <a:gd name="T14" fmla="*/ 642 w 642"/>
              <a:gd name="T15" fmla="*/ 490 h 504"/>
              <a:gd name="T16" fmla="*/ 627 w 642"/>
              <a:gd name="T17"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504">
                <a:moveTo>
                  <a:pt x="627" y="504"/>
                </a:moveTo>
                <a:cubicBezTo>
                  <a:pt x="462" y="504"/>
                  <a:pt x="391" y="383"/>
                  <a:pt x="322" y="266"/>
                </a:cubicBezTo>
                <a:cubicBezTo>
                  <a:pt x="250" y="144"/>
                  <a:pt x="182" y="28"/>
                  <a:pt x="14" y="28"/>
                </a:cubicBezTo>
                <a:cubicBezTo>
                  <a:pt x="6" y="28"/>
                  <a:pt x="0" y="22"/>
                  <a:pt x="0" y="14"/>
                </a:cubicBezTo>
                <a:cubicBezTo>
                  <a:pt x="0" y="6"/>
                  <a:pt x="6" y="0"/>
                  <a:pt x="14" y="0"/>
                </a:cubicBezTo>
                <a:cubicBezTo>
                  <a:pt x="199" y="0"/>
                  <a:pt x="274" y="128"/>
                  <a:pt x="347" y="252"/>
                </a:cubicBezTo>
                <a:cubicBezTo>
                  <a:pt x="415" y="367"/>
                  <a:pt x="479" y="476"/>
                  <a:pt x="627" y="476"/>
                </a:cubicBezTo>
                <a:cubicBezTo>
                  <a:pt x="635" y="476"/>
                  <a:pt x="642" y="482"/>
                  <a:pt x="642" y="490"/>
                </a:cubicBezTo>
                <a:cubicBezTo>
                  <a:pt x="642" y="498"/>
                  <a:pt x="635" y="504"/>
                  <a:pt x="627" y="504"/>
                </a:cubicBezTo>
                <a:close/>
              </a:path>
            </a:pathLst>
          </a:custGeom>
          <a:solidFill>
            <a:srgbClr val="FFD737"/>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2800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ppt_x"/>
                                          </p:val>
                                        </p:tav>
                                        <p:tav tm="100000">
                                          <p:val>
                                            <p:strVal val="#ppt_x"/>
                                          </p:val>
                                        </p:tav>
                                      </p:tavLst>
                                    </p:anim>
                                    <p:anim calcmode="lin" valueType="num">
                                      <p:cBhvr additive="base">
                                        <p:cTn id="8" dur="75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decel="28000" fill="hold" nodeType="withEffect">
                                  <p:stCondLst>
                                    <p:cond delay="2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750" fill="hold"/>
                                        <p:tgtEl>
                                          <p:spTgt spid="22"/>
                                        </p:tgtEl>
                                        <p:attrNameLst>
                                          <p:attrName>ppt_x</p:attrName>
                                        </p:attrNameLst>
                                      </p:cBhvr>
                                      <p:tavLst>
                                        <p:tav tm="0">
                                          <p:val>
                                            <p:strVal val="#ppt_x"/>
                                          </p:val>
                                        </p:tav>
                                        <p:tav tm="100000">
                                          <p:val>
                                            <p:strVal val="#ppt_x"/>
                                          </p:val>
                                        </p:tav>
                                      </p:tavLst>
                                    </p:anim>
                                    <p:anim calcmode="lin" valueType="num">
                                      <p:cBhvr additive="base">
                                        <p:cTn id="12" dur="75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decel="28000" fill="hold" nodeType="withEffect">
                                  <p:stCondLst>
                                    <p:cond delay="50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750" fill="hold"/>
                                        <p:tgtEl>
                                          <p:spTgt spid="25"/>
                                        </p:tgtEl>
                                        <p:attrNameLst>
                                          <p:attrName>ppt_x</p:attrName>
                                        </p:attrNameLst>
                                      </p:cBhvr>
                                      <p:tavLst>
                                        <p:tav tm="0">
                                          <p:val>
                                            <p:strVal val="#ppt_x"/>
                                          </p:val>
                                        </p:tav>
                                        <p:tav tm="100000">
                                          <p:val>
                                            <p:strVal val="#ppt_x"/>
                                          </p:val>
                                        </p:tav>
                                      </p:tavLst>
                                    </p:anim>
                                    <p:anim calcmode="lin" valueType="num">
                                      <p:cBhvr additive="base">
                                        <p:cTn id="16" dur="75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decel="28000" fill="hold" nodeType="withEffect">
                                  <p:stCondLst>
                                    <p:cond delay="75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750" fill="hold"/>
                                        <p:tgtEl>
                                          <p:spTgt spid="17"/>
                                        </p:tgtEl>
                                        <p:attrNameLst>
                                          <p:attrName>ppt_x</p:attrName>
                                        </p:attrNameLst>
                                      </p:cBhvr>
                                      <p:tavLst>
                                        <p:tav tm="0">
                                          <p:val>
                                            <p:strVal val="#ppt_x"/>
                                          </p:val>
                                        </p:tav>
                                        <p:tav tm="100000">
                                          <p:val>
                                            <p:strVal val="#ppt_x"/>
                                          </p:val>
                                        </p:tav>
                                      </p:tavLst>
                                    </p:anim>
                                    <p:anim calcmode="lin" valueType="num">
                                      <p:cBhvr additive="base">
                                        <p:cTn id="20" dur="750" fill="hold"/>
                                        <p:tgtEl>
                                          <p:spTgt spid="17"/>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grpId="0" nodeType="withEffect">
                                  <p:stCondLst>
                                    <p:cond delay="75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childTnLst>
                          </p:cTn>
                        </p:par>
                        <p:par>
                          <p:cTn id="34" fill="hold">
                            <p:stCondLst>
                              <p:cond delay="1500"/>
                            </p:stCondLst>
                            <p:childTnLst>
                              <p:par>
                                <p:cTn id="35" presetID="22" presetClass="entr" presetSubtype="1"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up)">
                                      <p:cBhvr>
                                        <p:cTn id="37" dur="500"/>
                                        <p:tgtEl>
                                          <p:spTgt spid="35"/>
                                        </p:tgtEl>
                                      </p:cBhvr>
                                    </p:animEffect>
                                  </p:childTnLst>
                                </p:cTn>
                              </p:par>
                            </p:childTnLst>
                          </p:cTn>
                        </p:par>
                        <p:par>
                          <p:cTn id="38" fill="hold">
                            <p:stCondLst>
                              <p:cond delay="2000"/>
                            </p:stCondLst>
                            <p:childTnLst>
                              <p:par>
                                <p:cTn id="39" presetID="22" presetClass="entr" presetSubtype="1"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up)">
                                      <p:cBhvr>
                                        <p:cTn id="41" dur="500"/>
                                        <p:tgtEl>
                                          <p:spTgt spid="36"/>
                                        </p:tgtEl>
                                      </p:cBhvr>
                                    </p:animEffect>
                                  </p:childTnLst>
                                </p:cTn>
                              </p:par>
                            </p:childTnLst>
                          </p:cTn>
                        </p:par>
                        <p:par>
                          <p:cTn id="42" fill="hold">
                            <p:stCondLst>
                              <p:cond delay="2500"/>
                            </p:stCondLst>
                            <p:childTnLst>
                              <p:par>
                                <p:cTn id="43" presetID="22" presetClass="entr" presetSubtype="1"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up)">
                                      <p:cBhvr>
                                        <p:cTn id="45" dur="500"/>
                                        <p:tgtEl>
                                          <p:spTgt spid="37"/>
                                        </p:tgtEl>
                                      </p:cBhvr>
                                    </p:animEffect>
                                  </p:childTnLst>
                                </p:cTn>
                              </p:par>
                            </p:childTnLst>
                          </p:cTn>
                        </p:par>
                        <p:par>
                          <p:cTn id="46" fill="hold">
                            <p:stCondLst>
                              <p:cond delay="3000"/>
                            </p:stCondLst>
                            <p:childTnLst>
                              <p:par>
                                <p:cTn id="47" presetID="37"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900" decel="100000" fill="hold"/>
                                        <p:tgtEl>
                                          <p:spTgt spid="9"/>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53" presetID="37"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900" decel="100000" fill="hold"/>
                                        <p:tgtEl>
                                          <p:spTgt spid="10"/>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59" presetID="37"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1000"/>
                                        <p:tgtEl>
                                          <p:spTgt spid="11"/>
                                        </p:tgtEl>
                                      </p:cBhvr>
                                    </p:animEffect>
                                    <p:anim calcmode="lin" valueType="num">
                                      <p:cBhvr>
                                        <p:cTn id="62" dur="1000" fill="hold"/>
                                        <p:tgtEl>
                                          <p:spTgt spid="11"/>
                                        </p:tgtEl>
                                        <p:attrNameLst>
                                          <p:attrName>ppt_x</p:attrName>
                                        </p:attrNameLst>
                                      </p:cBhvr>
                                      <p:tavLst>
                                        <p:tav tm="0">
                                          <p:val>
                                            <p:strVal val="#ppt_x"/>
                                          </p:val>
                                        </p:tav>
                                        <p:tav tm="100000">
                                          <p:val>
                                            <p:strVal val="#ppt_x"/>
                                          </p:val>
                                        </p:tav>
                                      </p:tavLst>
                                    </p:anim>
                                    <p:anim calcmode="lin" valueType="num">
                                      <p:cBhvr>
                                        <p:cTn id="63" dur="900" decel="100000" fill="hold"/>
                                        <p:tgtEl>
                                          <p:spTgt spid="11"/>
                                        </p:tgtEl>
                                        <p:attrNameLst>
                                          <p:attrName>ppt_y</p:attrName>
                                        </p:attrNameLst>
                                      </p:cBhvr>
                                      <p:tavLst>
                                        <p:tav tm="0">
                                          <p:val>
                                            <p:strVal val="#ppt_y+1"/>
                                          </p:val>
                                        </p:tav>
                                        <p:tav tm="100000">
                                          <p:val>
                                            <p:strVal val="#ppt_y-.03"/>
                                          </p:val>
                                        </p:tav>
                                      </p:tavLst>
                                    </p:anim>
                                    <p:anim calcmode="lin" valueType="num">
                                      <p:cBhvr>
                                        <p:cTn id="64"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65" presetID="37"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1000"/>
                                        <p:tgtEl>
                                          <p:spTgt spid="12"/>
                                        </p:tgtEl>
                                      </p:cBhvr>
                                    </p:animEffect>
                                    <p:anim calcmode="lin" valueType="num">
                                      <p:cBhvr>
                                        <p:cTn id="68" dur="1000" fill="hold"/>
                                        <p:tgtEl>
                                          <p:spTgt spid="12"/>
                                        </p:tgtEl>
                                        <p:attrNameLst>
                                          <p:attrName>ppt_x</p:attrName>
                                        </p:attrNameLst>
                                      </p:cBhvr>
                                      <p:tavLst>
                                        <p:tav tm="0">
                                          <p:val>
                                            <p:strVal val="#ppt_x"/>
                                          </p:val>
                                        </p:tav>
                                        <p:tav tm="100000">
                                          <p:val>
                                            <p:strVal val="#ppt_x"/>
                                          </p:val>
                                        </p:tav>
                                      </p:tavLst>
                                    </p:anim>
                                    <p:anim calcmode="lin" valueType="num">
                                      <p:cBhvr>
                                        <p:cTn id="69" dur="900" decel="100000" fill="hold"/>
                                        <p:tgtEl>
                                          <p:spTgt spid="12"/>
                                        </p:tgtEl>
                                        <p:attrNameLst>
                                          <p:attrName>ppt_y</p:attrName>
                                        </p:attrNameLst>
                                      </p:cBhvr>
                                      <p:tavLst>
                                        <p:tav tm="0">
                                          <p:val>
                                            <p:strVal val="#ppt_y+1"/>
                                          </p:val>
                                        </p:tav>
                                        <p:tav tm="100000">
                                          <p:val>
                                            <p:strVal val="#ppt_y-.03"/>
                                          </p:val>
                                        </p:tav>
                                      </p:tavLst>
                                    </p:anim>
                                    <p:anim calcmode="lin" valueType="num">
                                      <p:cBhvr>
                                        <p:cTn id="7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par>
                          <p:cTn id="71" fill="hold">
                            <p:stCondLst>
                              <p:cond delay="4000"/>
                            </p:stCondLst>
                            <p:childTnLst>
                              <p:par>
                                <p:cTn id="72" presetID="10" presetClass="entr" presetSubtype="0" fill="hold" grpId="0" nodeType="after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500"/>
                                        <p:tgtEl>
                                          <p:spTgt spid="14"/>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500"/>
                                        <p:tgtEl>
                                          <p:spTgt spid="15"/>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p:bldP spid="14" grpId="0"/>
      <p:bldP spid="15" grpId="0"/>
      <p:bldP spid="16" grpId="0"/>
      <p:bldP spid="31" grpId="0"/>
      <p:bldP spid="32" grpId="0"/>
      <p:bldP spid="33" grpId="0"/>
      <p:bldP spid="34" grpId="0"/>
      <p:bldP spid="35" grpId="0" animBg="1"/>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b="84423"/>
          <a:stretch>
            <a:fillRect/>
          </a:stretch>
        </p:blipFill>
        <p:spPr>
          <a:xfrm>
            <a:off x="0" y="0"/>
            <a:ext cx="12192000" cy="1266092"/>
          </a:xfrm>
          <a:prstGeom prst="rect">
            <a:avLst/>
          </a:prstGeom>
        </p:spPr>
      </p:pic>
      <p:sp>
        <p:nvSpPr>
          <p:cNvPr id="20" name="矩形 19"/>
          <p:cNvSpPr/>
          <p:nvPr/>
        </p:nvSpPr>
        <p:spPr>
          <a:xfrm>
            <a:off x="3221502" y="239151"/>
            <a:ext cx="5760000" cy="7596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
          <p:cNvSpPr txBox="1"/>
          <p:nvPr/>
        </p:nvSpPr>
        <p:spPr>
          <a:xfrm>
            <a:off x="4876801" y="239151"/>
            <a:ext cx="4231347" cy="684803"/>
          </a:xfrm>
          <a:prstGeom prst="rect">
            <a:avLst/>
          </a:prstGeom>
          <a:noFill/>
        </p:spPr>
        <p:txBody>
          <a:bodyPr wrap="square" lIns="68580" tIns="34290" rIns="68580" bIns="34290" rtlCol="0">
            <a:spAutoFit/>
          </a:bodyPr>
          <a:lstStyle/>
          <a:p>
            <a:pPr marL="0" lvl="1"/>
            <a:r>
              <a:rPr lang="zh-CN" altLang="en-US" sz="4000" b="1" dirty="0">
                <a:solidFill>
                  <a:srgbClr val="353943"/>
                </a:solidFill>
                <a:latin typeface="微软雅黑" panose="020B0503020204020204" pitchFamily="34" charset="-122"/>
                <a:ea typeface="微软雅黑" panose="020B0503020204020204" pitchFamily="34" charset="-122"/>
              </a:rPr>
              <a:t>责任义务</a:t>
            </a:r>
            <a:endParaRPr lang="zh-CN" altLang="en-US" sz="4000" b="1" dirty="0">
              <a:solidFill>
                <a:srgbClr val="353943"/>
              </a:solidFill>
              <a:latin typeface="微软雅黑" panose="020B0503020204020204" pitchFamily="34" charset="-122"/>
              <a:ea typeface="微软雅黑" panose="020B0503020204020204" pitchFamily="34" charset="-122"/>
            </a:endParaRPr>
          </a:p>
        </p:txBody>
      </p:sp>
      <p:grpSp>
        <p:nvGrpSpPr>
          <p:cNvPr id="42" name="组合 41"/>
          <p:cNvGrpSpPr/>
          <p:nvPr/>
        </p:nvGrpSpPr>
        <p:grpSpPr>
          <a:xfrm>
            <a:off x="124694" y="2691985"/>
            <a:ext cx="1107996" cy="2119865"/>
            <a:chOff x="124694" y="2347215"/>
            <a:chExt cx="1107996" cy="2119865"/>
          </a:xfrm>
        </p:grpSpPr>
        <p:grpSp>
          <p:nvGrpSpPr>
            <p:cNvPr id="43" name="组合 42"/>
            <p:cNvGrpSpPr/>
            <p:nvPr/>
          </p:nvGrpSpPr>
          <p:grpSpPr>
            <a:xfrm>
              <a:off x="770183" y="2347215"/>
              <a:ext cx="179916" cy="1100108"/>
              <a:chOff x="4524245" y="3111810"/>
              <a:chExt cx="134937" cy="825081"/>
            </a:xfrm>
          </p:grpSpPr>
          <p:cxnSp>
            <p:nvCxnSpPr>
              <p:cNvPr id="45" name="直接连接符 44"/>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4" name="矩形 43"/>
            <p:cNvSpPr/>
            <p:nvPr/>
          </p:nvSpPr>
          <p:spPr>
            <a:xfrm>
              <a:off x="124694" y="3266751"/>
              <a:ext cx="1107996" cy="1200329"/>
            </a:xfrm>
            <a:prstGeom prst="rect">
              <a:avLst/>
            </a:prstGeom>
          </p:spPr>
          <p:txBody>
            <a:bodyPr wrap="none">
              <a:spAutoFit/>
            </a:bodyPr>
            <a:lstStyle/>
            <a:p>
              <a:r>
                <a:rPr lang="zh-CN" altLang="en-US" sz="7200" dirty="0">
                  <a:solidFill>
                    <a:srgbClr val="FFD737"/>
                  </a:solidFill>
                  <a:latin typeface="Calibri" panose="020F0502020204030204" charset="0"/>
                  <a:ea typeface="微软雅黑" panose="020B0503020204020204" pitchFamily="34" charset="-122"/>
                  <a:cs typeface="Arial" panose="020B0604020202020204" pitchFamily="34" charset="0"/>
                </a:rPr>
                <a:t>“</a:t>
              </a:r>
              <a:endParaRPr lang="en-US" altLang="zh-CN" sz="7200" dirty="0">
                <a:solidFill>
                  <a:srgbClr val="FFD737"/>
                </a:solidFill>
                <a:latin typeface="Calibri" panose="020F0502020204030204" charset="0"/>
                <a:ea typeface="微软雅黑" panose="020B0503020204020204" pitchFamily="34" charset="-122"/>
                <a:cs typeface="Arial" panose="020B0604020202020204" pitchFamily="34" charset="0"/>
              </a:endParaRPr>
            </a:p>
          </p:txBody>
        </p:sp>
      </p:grpSp>
      <p:grpSp>
        <p:nvGrpSpPr>
          <p:cNvPr id="48" name="组合 47"/>
          <p:cNvGrpSpPr/>
          <p:nvPr/>
        </p:nvGrpSpPr>
        <p:grpSpPr>
          <a:xfrm>
            <a:off x="3869778" y="2691985"/>
            <a:ext cx="1107996" cy="2119865"/>
            <a:chOff x="3869778" y="2347215"/>
            <a:chExt cx="1107996" cy="2119865"/>
          </a:xfrm>
        </p:grpSpPr>
        <p:grpSp>
          <p:nvGrpSpPr>
            <p:cNvPr id="49" name="组合 48"/>
            <p:cNvGrpSpPr/>
            <p:nvPr/>
          </p:nvGrpSpPr>
          <p:grpSpPr>
            <a:xfrm>
              <a:off x="4515267" y="2347215"/>
              <a:ext cx="179916" cy="1100108"/>
              <a:chOff x="4524245" y="3111810"/>
              <a:chExt cx="134937" cy="825081"/>
            </a:xfrm>
          </p:grpSpPr>
          <p:cxnSp>
            <p:nvCxnSpPr>
              <p:cNvPr id="51" name="直接连接符 50"/>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0" name="矩形 49"/>
            <p:cNvSpPr/>
            <p:nvPr/>
          </p:nvSpPr>
          <p:spPr>
            <a:xfrm>
              <a:off x="3869778" y="3266751"/>
              <a:ext cx="1107996" cy="1200329"/>
            </a:xfrm>
            <a:prstGeom prst="rect">
              <a:avLst/>
            </a:prstGeom>
          </p:spPr>
          <p:txBody>
            <a:bodyPr wrap="none">
              <a:spAutoFit/>
            </a:bodyPr>
            <a:lstStyle/>
            <a:p>
              <a:r>
                <a:rPr lang="zh-CN" altLang="en-US" sz="7200" dirty="0">
                  <a:solidFill>
                    <a:srgbClr val="353943"/>
                  </a:solidFill>
                  <a:latin typeface="Calibri" panose="020F0502020204030204" charset="0"/>
                  <a:ea typeface="微软雅黑" panose="020B0503020204020204" pitchFamily="34" charset="-122"/>
                  <a:cs typeface="Arial" panose="020B0604020202020204" pitchFamily="34" charset="0"/>
                </a:rPr>
                <a:t>“</a:t>
              </a:r>
              <a:endParaRPr lang="en-US" altLang="zh-CN" sz="7200" dirty="0">
                <a:solidFill>
                  <a:srgbClr val="353943"/>
                </a:solidFill>
                <a:latin typeface="Calibri" panose="020F0502020204030204" charset="0"/>
                <a:ea typeface="微软雅黑" panose="020B0503020204020204" pitchFamily="34" charset="-122"/>
                <a:cs typeface="Arial" panose="020B0604020202020204" pitchFamily="34" charset="0"/>
              </a:endParaRPr>
            </a:p>
          </p:txBody>
        </p:sp>
      </p:grpSp>
      <p:grpSp>
        <p:nvGrpSpPr>
          <p:cNvPr id="54" name="组合 53"/>
          <p:cNvGrpSpPr/>
          <p:nvPr/>
        </p:nvGrpSpPr>
        <p:grpSpPr>
          <a:xfrm>
            <a:off x="7614862" y="2691985"/>
            <a:ext cx="1107996" cy="2119865"/>
            <a:chOff x="7614862" y="2347215"/>
            <a:chExt cx="1107996" cy="2119865"/>
          </a:xfrm>
        </p:grpSpPr>
        <p:grpSp>
          <p:nvGrpSpPr>
            <p:cNvPr id="55" name="组合 54"/>
            <p:cNvGrpSpPr/>
            <p:nvPr/>
          </p:nvGrpSpPr>
          <p:grpSpPr>
            <a:xfrm>
              <a:off x="8260351" y="2347215"/>
              <a:ext cx="179916" cy="1100108"/>
              <a:chOff x="4524245" y="3111810"/>
              <a:chExt cx="134937" cy="825081"/>
            </a:xfrm>
          </p:grpSpPr>
          <p:cxnSp>
            <p:nvCxnSpPr>
              <p:cNvPr id="57" name="直接连接符 56"/>
              <p:cNvCxnSpPr/>
              <p:nvPr/>
            </p:nvCxnSpPr>
            <p:spPr>
              <a:xfrm>
                <a:off x="4524246" y="3111810"/>
                <a:ext cx="13493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4524246" y="3111810"/>
                <a:ext cx="0" cy="7467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524245" y="3852541"/>
                <a:ext cx="127498" cy="8435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6" name="矩形 55"/>
            <p:cNvSpPr/>
            <p:nvPr/>
          </p:nvSpPr>
          <p:spPr>
            <a:xfrm>
              <a:off x="7614862" y="3266751"/>
              <a:ext cx="1107996" cy="1200329"/>
            </a:xfrm>
            <a:prstGeom prst="rect">
              <a:avLst/>
            </a:prstGeom>
          </p:spPr>
          <p:txBody>
            <a:bodyPr wrap="none">
              <a:spAutoFit/>
            </a:bodyPr>
            <a:lstStyle/>
            <a:p>
              <a:r>
                <a:rPr lang="zh-CN" altLang="en-US" sz="7200" dirty="0">
                  <a:solidFill>
                    <a:srgbClr val="FFD737"/>
                  </a:solidFill>
                  <a:latin typeface="Calibri" panose="020F0502020204030204" charset="0"/>
                  <a:ea typeface="微软雅黑" panose="020B0503020204020204" pitchFamily="34" charset="-122"/>
                  <a:cs typeface="Arial" panose="020B0604020202020204" pitchFamily="34" charset="0"/>
                </a:rPr>
                <a:t>“</a:t>
              </a:r>
              <a:endParaRPr lang="en-US" altLang="zh-CN" sz="7200" dirty="0">
                <a:solidFill>
                  <a:srgbClr val="FFD737"/>
                </a:solidFill>
                <a:latin typeface="Calibri" panose="020F0502020204030204" charset="0"/>
                <a:ea typeface="微软雅黑" panose="020B0503020204020204" pitchFamily="34" charset="-122"/>
                <a:cs typeface="Arial" panose="020B0604020202020204" pitchFamily="34" charset="0"/>
              </a:endParaRPr>
            </a:p>
          </p:txBody>
        </p:sp>
      </p:grpSp>
      <p:grpSp>
        <p:nvGrpSpPr>
          <p:cNvPr id="62" name="组合 61"/>
          <p:cNvGrpSpPr/>
          <p:nvPr/>
        </p:nvGrpSpPr>
        <p:grpSpPr>
          <a:xfrm>
            <a:off x="1113255" y="3796284"/>
            <a:ext cx="1006013" cy="1025234"/>
            <a:chOff x="1113255" y="3451514"/>
            <a:chExt cx="1006013" cy="1025234"/>
          </a:xfrm>
        </p:grpSpPr>
        <p:sp>
          <p:nvSpPr>
            <p:cNvPr id="63" name="Freeform 5"/>
            <p:cNvSpPr>
              <a:spLocks noEditPoints="1"/>
            </p:cNvSpPr>
            <p:nvPr/>
          </p:nvSpPr>
          <p:spPr bwMode="auto">
            <a:xfrm>
              <a:off x="1113255" y="3451514"/>
              <a:ext cx="1006013" cy="1025234"/>
            </a:xfrm>
            <a:custGeom>
              <a:avLst/>
              <a:gdLst>
                <a:gd name="T0" fmla="*/ 468 w 936"/>
                <a:gd name="T1" fmla="*/ 0 h 936"/>
                <a:gd name="T2" fmla="*/ 936 w 936"/>
                <a:gd name="T3" fmla="*/ 468 h 936"/>
                <a:gd name="T4" fmla="*/ 468 w 936"/>
                <a:gd name="T5" fmla="*/ 936 h 936"/>
                <a:gd name="T6" fmla="*/ 0 w 936"/>
                <a:gd name="T7" fmla="*/ 468 h 936"/>
                <a:gd name="T8" fmla="*/ 468 w 936"/>
                <a:gd name="T9" fmla="*/ 0 h 936"/>
                <a:gd name="T10" fmla="*/ 468 w 936"/>
                <a:gd name="T11" fmla="*/ 39 h 936"/>
                <a:gd name="T12" fmla="*/ 896 w 936"/>
                <a:gd name="T13" fmla="*/ 468 h 936"/>
                <a:gd name="T14" fmla="*/ 468 w 936"/>
                <a:gd name="T15" fmla="*/ 896 h 936"/>
                <a:gd name="T16" fmla="*/ 39 w 936"/>
                <a:gd name="T17" fmla="*/ 468 h 936"/>
                <a:gd name="T18" fmla="*/ 468 w 936"/>
                <a:gd name="T19" fmla="*/ 39 h 936"/>
                <a:gd name="T20" fmla="*/ 468 w 936"/>
                <a:gd name="T21" fmla="*/ 79 h 936"/>
                <a:gd name="T22" fmla="*/ 857 w 936"/>
                <a:gd name="T23" fmla="*/ 468 h 936"/>
                <a:gd name="T24" fmla="*/ 468 w 936"/>
                <a:gd name="T25" fmla="*/ 857 h 936"/>
                <a:gd name="T26" fmla="*/ 79 w 936"/>
                <a:gd name="T27" fmla="*/ 468 h 936"/>
                <a:gd name="T28" fmla="*/ 468 w 936"/>
                <a:gd name="T29" fmla="*/ 79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468" y="0"/>
                  </a:moveTo>
                  <a:cubicBezTo>
                    <a:pt x="726" y="0"/>
                    <a:pt x="936" y="209"/>
                    <a:pt x="936" y="468"/>
                  </a:cubicBezTo>
                  <a:cubicBezTo>
                    <a:pt x="936" y="726"/>
                    <a:pt x="726" y="936"/>
                    <a:pt x="468" y="936"/>
                  </a:cubicBezTo>
                  <a:cubicBezTo>
                    <a:pt x="209" y="936"/>
                    <a:pt x="0" y="726"/>
                    <a:pt x="0" y="468"/>
                  </a:cubicBezTo>
                  <a:cubicBezTo>
                    <a:pt x="0" y="209"/>
                    <a:pt x="209" y="0"/>
                    <a:pt x="468" y="0"/>
                  </a:cubicBezTo>
                  <a:close/>
                  <a:moveTo>
                    <a:pt x="468" y="39"/>
                  </a:moveTo>
                  <a:cubicBezTo>
                    <a:pt x="704" y="39"/>
                    <a:pt x="896" y="231"/>
                    <a:pt x="896" y="468"/>
                  </a:cubicBezTo>
                  <a:cubicBezTo>
                    <a:pt x="896" y="704"/>
                    <a:pt x="704" y="896"/>
                    <a:pt x="468" y="896"/>
                  </a:cubicBezTo>
                  <a:cubicBezTo>
                    <a:pt x="231" y="896"/>
                    <a:pt x="39" y="704"/>
                    <a:pt x="39" y="468"/>
                  </a:cubicBezTo>
                  <a:cubicBezTo>
                    <a:pt x="39" y="231"/>
                    <a:pt x="231" y="39"/>
                    <a:pt x="468" y="39"/>
                  </a:cubicBezTo>
                  <a:close/>
                  <a:moveTo>
                    <a:pt x="468" y="79"/>
                  </a:moveTo>
                  <a:cubicBezTo>
                    <a:pt x="683" y="79"/>
                    <a:pt x="857" y="253"/>
                    <a:pt x="857" y="468"/>
                  </a:cubicBezTo>
                  <a:cubicBezTo>
                    <a:pt x="857" y="683"/>
                    <a:pt x="683" y="857"/>
                    <a:pt x="468" y="857"/>
                  </a:cubicBezTo>
                  <a:cubicBezTo>
                    <a:pt x="253" y="857"/>
                    <a:pt x="79" y="683"/>
                    <a:pt x="79" y="468"/>
                  </a:cubicBezTo>
                  <a:cubicBezTo>
                    <a:pt x="79" y="253"/>
                    <a:pt x="253" y="79"/>
                    <a:pt x="468" y="79"/>
                  </a:cubicBezTo>
                  <a:close/>
                </a:path>
              </a:pathLst>
            </a:custGeom>
            <a:solidFill>
              <a:srgbClr val="FFD737"/>
            </a:solidFill>
            <a:ln>
              <a:noFill/>
            </a:ln>
          </p:spPr>
          <p:txBody>
            <a:bodyPr/>
            <a:lstStyle/>
            <a:p>
              <a:endParaRPr lang="zh-CN" altLang="en-US" sz="1800"/>
            </a:p>
          </p:txBody>
        </p:sp>
        <p:sp>
          <p:nvSpPr>
            <p:cNvPr id="64" name="文本框 63"/>
            <p:cNvSpPr txBox="1"/>
            <p:nvPr/>
          </p:nvSpPr>
          <p:spPr>
            <a:xfrm>
              <a:off x="1291492" y="3617442"/>
              <a:ext cx="649537" cy="646331"/>
            </a:xfrm>
            <a:prstGeom prst="rect">
              <a:avLst/>
            </a:prstGeom>
            <a:noFill/>
            <a:effectLst/>
          </p:spPr>
          <p:txBody>
            <a:bodyPr wrap="none" rtlCol="0">
              <a:spAutoFit/>
            </a:bodyPr>
            <a:lstStyle/>
            <a:p>
              <a:r>
                <a:rPr lang="en-US" altLang="zh-CN" sz="3600" b="1" dirty="0">
                  <a:solidFill>
                    <a:srgbClr val="FFFFFF"/>
                  </a:solidFill>
                  <a:latin typeface="方正姚体" panose="02010601030101010101" pitchFamily="2" charset="-122"/>
                  <a:ea typeface="方正姚体" panose="02010601030101010101" pitchFamily="2" charset="-122"/>
                </a:rPr>
                <a:t>01</a:t>
              </a:r>
              <a:endParaRPr lang="en-US" altLang="zh-CN" sz="2800" b="1" dirty="0">
                <a:solidFill>
                  <a:srgbClr val="FFFFFF"/>
                </a:solidFill>
                <a:latin typeface="方正姚体" panose="02010601030101010101" pitchFamily="2" charset="-122"/>
                <a:ea typeface="方正姚体" panose="02010601030101010101" pitchFamily="2" charset="-122"/>
              </a:endParaRPr>
            </a:p>
          </p:txBody>
        </p:sp>
      </p:grpSp>
      <p:grpSp>
        <p:nvGrpSpPr>
          <p:cNvPr id="65" name="组合 64"/>
          <p:cNvGrpSpPr/>
          <p:nvPr/>
        </p:nvGrpSpPr>
        <p:grpSpPr>
          <a:xfrm>
            <a:off x="4858339" y="3786616"/>
            <a:ext cx="1006013" cy="1025234"/>
            <a:chOff x="4858339" y="3441846"/>
            <a:chExt cx="1006013" cy="1025234"/>
          </a:xfrm>
        </p:grpSpPr>
        <p:sp>
          <p:nvSpPr>
            <p:cNvPr id="66" name="Freeform 5"/>
            <p:cNvSpPr>
              <a:spLocks noEditPoints="1"/>
            </p:cNvSpPr>
            <p:nvPr/>
          </p:nvSpPr>
          <p:spPr bwMode="auto">
            <a:xfrm>
              <a:off x="4858339" y="3441846"/>
              <a:ext cx="1006013" cy="1025234"/>
            </a:xfrm>
            <a:custGeom>
              <a:avLst/>
              <a:gdLst>
                <a:gd name="T0" fmla="*/ 468 w 936"/>
                <a:gd name="T1" fmla="*/ 0 h 936"/>
                <a:gd name="T2" fmla="*/ 936 w 936"/>
                <a:gd name="T3" fmla="*/ 468 h 936"/>
                <a:gd name="T4" fmla="*/ 468 w 936"/>
                <a:gd name="T5" fmla="*/ 936 h 936"/>
                <a:gd name="T6" fmla="*/ 0 w 936"/>
                <a:gd name="T7" fmla="*/ 468 h 936"/>
                <a:gd name="T8" fmla="*/ 468 w 936"/>
                <a:gd name="T9" fmla="*/ 0 h 936"/>
                <a:gd name="T10" fmla="*/ 468 w 936"/>
                <a:gd name="T11" fmla="*/ 39 h 936"/>
                <a:gd name="T12" fmla="*/ 896 w 936"/>
                <a:gd name="T13" fmla="*/ 468 h 936"/>
                <a:gd name="T14" fmla="*/ 468 w 936"/>
                <a:gd name="T15" fmla="*/ 896 h 936"/>
                <a:gd name="T16" fmla="*/ 39 w 936"/>
                <a:gd name="T17" fmla="*/ 468 h 936"/>
                <a:gd name="T18" fmla="*/ 468 w 936"/>
                <a:gd name="T19" fmla="*/ 39 h 936"/>
                <a:gd name="T20" fmla="*/ 468 w 936"/>
                <a:gd name="T21" fmla="*/ 79 h 936"/>
                <a:gd name="T22" fmla="*/ 857 w 936"/>
                <a:gd name="T23" fmla="*/ 468 h 936"/>
                <a:gd name="T24" fmla="*/ 468 w 936"/>
                <a:gd name="T25" fmla="*/ 857 h 936"/>
                <a:gd name="T26" fmla="*/ 79 w 936"/>
                <a:gd name="T27" fmla="*/ 468 h 936"/>
                <a:gd name="T28" fmla="*/ 468 w 936"/>
                <a:gd name="T29" fmla="*/ 79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468" y="0"/>
                  </a:moveTo>
                  <a:cubicBezTo>
                    <a:pt x="726" y="0"/>
                    <a:pt x="936" y="209"/>
                    <a:pt x="936" y="468"/>
                  </a:cubicBezTo>
                  <a:cubicBezTo>
                    <a:pt x="936" y="726"/>
                    <a:pt x="726" y="936"/>
                    <a:pt x="468" y="936"/>
                  </a:cubicBezTo>
                  <a:cubicBezTo>
                    <a:pt x="209" y="936"/>
                    <a:pt x="0" y="726"/>
                    <a:pt x="0" y="468"/>
                  </a:cubicBezTo>
                  <a:cubicBezTo>
                    <a:pt x="0" y="209"/>
                    <a:pt x="209" y="0"/>
                    <a:pt x="468" y="0"/>
                  </a:cubicBezTo>
                  <a:close/>
                  <a:moveTo>
                    <a:pt x="468" y="39"/>
                  </a:moveTo>
                  <a:cubicBezTo>
                    <a:pt x="704" y="39"/>
                    <a:pt x="896" y="231"/>
                    <a:pt x="896" y="468"/>
                  </a:cubicBezTo>
                  <a:cubicBezTo>
                    <a:pt x="896" y="704"/>
                    <a:pt x="704" y="896"/>
                    <a:pt x="468" y="896"/>
                  </a:cubicBezTo>
                  <a:cubicBezTo>
                    <a:pt x="231" y="896"/>
                    <a:pt x="39" y="704"/>
                    <a:pt x="39" y="468"/>
                  </a:cubicBezTo>
                  <a:cubicBezTo>
                    <a:pt x="39" y="231"/>
                    <a:pt x="231" y="39"/>
                    <a:pt x="468" y="39"/>
                  </a:cubicBezTo>
                  <a:close/>
                  <a:moveTo>
                    <a:pt x="468" y="79"/>
                  </a:moveTo>
                  <a:cubicBezTo>
                    <a:pt x="683" y="79"/>
                    <a:pt x="857" y="253"/>
                    <a:pt x="857" y="468"/>
                  </a:cubicBezTo>
                  <a:cubicBezTo>
                    <a:pt x="857" y="683"/>
                    <a:pt x="683" y="857"/>
                    <a:pt x="468" y="857"/>
                  </a:cubicBezTo>
                  <a:cubicBezTo>
                    <a:pt x="253" y="857"/>
                    <a:pt x="79" y="683"/>
                    <a:pt x="79" y="468"/>
                  </a:cubicBezTo>
                  <a:cubicBezTo>
                    <a:pt x="79" y="253"/>
                    <a:pt x="253" y="79"/>
                    <a:pt x="468" y="79"/>
                  </a:cubicBezTo>
                  <a:close/>
                </a:path>
              </a:pathLst>
            </a:custGeom>
            <a:solidFill>
              <a:srgbClr val="353943"/>
            </a:solidFill>
            <a:ln>
              <a:noFill/>
            </a:ln>
          </p:spPr>
          <p:txBody>
            <a:bodyPr/>
            <a:lstStyle/>
            <a:p>
              <a:endParaRPr lang="zh-CN" altLang="en-US" sz="1800"/>
            </a:p>
          </p:txBody>
        </p:sp>
        <p:sp>
          <p:nvSpPr>
            <p:cNvPr id="67" name="文本框 66"/>
            <p:cNvSpPr txBox="1"/>
            <p:nvPr/>
          </p:nvSpPr>
          <p:spPr>
            <a:xfrm>
              <a:off x="5036577" y="3617441"/>
              <a:ext cx="649537" cy="646331"/>
            </a:xfrm>
            <a:prstGeom prst="rect">
              <a:avLst/>
            </a:prstGeom>
            <a:noFill/>
            <a:effectLst/>
          </p:spPr>
          <p:txBody>
            <a:bodyPr wrap="none" rtlCol="0">
              <a:spAutoFit/>
            </a:bodyPr>
            <a:lstStyle/>
            <a:p>
              <a:r>
                <a:rPr lang="en-US" altLang="zh-CN" sz="3600" b="1" dirty="0">
                  <a:solidFill>
                    <a:schemeClr val="bg1"/>
                  </a:solidFill>
                  <a:latin typeface="方正姚体" panose="02010601030101010101" pitchFamily="2" charset="-122"/>
                  <a:ea typeface="方正姚体" panose="02010601030101010101" pitchFamily="2" charset="-122"/>
                </a:rPr>
                <a:t>02</a:t>
              </a:r>
              <a:endParaRPr lang="en-US" altLang="zh-CN" sz="2800" b="1" dirty="0">
                <a:solidFill>
                  <a:schemeClr val="bg1"/>
                </a:solidFill>
                <a:latin typeface="方正姚体" panose="02010601030101010101" pitchFamily="2" charset="-122"/>
                <a:ea typeface="方正姚体" panose="02010601030101010101" pitchFamily="2" charset="-122"/>
              </a:endParaRPr>
            </a:p>
          </p:txBody>
        </p:sp>
      </p:grpSp>
      <p:grpSp>
        <p:nvGrpSpPr>
          <p:cNvPr id="68" name="组合 67"/>
          <p:cNvGrpSpPr/>
          <p:nvPr/>
        </p:nvGrpSpPr>
        <p:grpSpPr>
          <a:xfrm>
            <a:off x="8603423" y="3786616"/>
            <a:ext cx="1006013" cy="1025234"/>
            <a:chOff x="8603423" y="3441846"/>
            <a:chExt cx="1006013" cy="1025234"/>
          </a:xfrm>
        </p:grpSpPr>
        <p:sp>
          <p:nvSpPr>
            <p:cNvPr id="69" name="Freeform 5"/>
            <p:cNvSpPr>
              <a:spLocks noEditPoints="1"/>
            </p:cNvSpPr>
            <p:nvPr/>
          </p:nvSpPr>
          <p:spPr bwMode="auto">
            <a:xfrm>
              <a:off x="8603423" y="3441846"/>
              <a:ext cx="1006013" cy="1025234"/>
            </a:xfrm>
            <a:custGeom>
              <a:avLst/>
              <a:gdLst>
                <a:gd name="T0" fmla="*/ 468 w 936"/>
                <a:gd name="T1" fmla="*/ 0 h 936"/>
                <a:gd name="T2" fmla="*/ 936 w 936"/>
                <a:gd name="T3" fmla="*/ 468 h 936"/>
                <a:gd name="T4" fmla="*/ 468 w 936"/>
                <a:gd name="T5" fmla="*/ 936 h 936"/>
                <a:gd name="T6" fmla="*/ 0 w 936"/>
                <a:gd name="T7" fmla="*/ 468 h 936"/>
                <a:gd name="T8" fmla="*/ 468 w 936"/>
                <a:gd name="T9" fmla="*/ 0 h 936"/>
                <a:gd name="T10" fmla="*/ 468 w 936"/>
                <a:gd name="T11" fmla="*/ 39 h 936"/>
                <a:gd name="T12" fmla="*/ 896 w 936"/>
                <a:gd name="T13" fmla="*/ 468 h 936"/>
                <a:gd name="T14" fmla="*/ 468 w 936"/>
                <a:gd name="T15" fmla="*/ 896 h 936"/>
                <a:gd name="T16" fmla="*/ 39 w 936"/>
                <a:gd name="T17" fmla="*/ 468 h 936"/>
                <a:gd name="T18" fmla="*/ 468 w 936"/>
                <a:gd name="T19" fmla="*/ 39 h 936"/>
                <a:gd name="T20" fmla="*/ 468 w 936"/>
                <a:gd name="T21" fmla="*/ 79 h 936"/>
                <a:gd name="T22" fmla="*/ 857 w 936"/>
                <a:gd name="T23" fmla="*/ 468 h 936"/>
                <a:gd name="T24" fmla="*/ 468 w 936"/>
                <a:gd name="T25" fmla="*/ 857 h 936"/>
                <a:gd name="T26" fmla="*/ 79 w 936"/>
                <a:gd name="T27" fmla="*/ 468 h 936"/>
                <a:gd name="T28" fmla="*/ 468 w 936"/>
                <a:gd name="T29" fmla="*/ 79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468" y="0"/>
                  </a:moveTo>
                  <a:cubicBezTo>
                    <a:pt x="726" y="0"/>
                    <a:pt x="936" y="209"/>
                    <a:pt x="936" y="468"/>
                  </a:cubicBezTo>
                  <a:cubicBezTo>
                    <a:pt x="936" y="726"/>
                    <a:pt x="726" y="936"/>
                    <a:pt x="468" y="936"/>
                  </a:cubicBezTo>
                  <a:cubicBezTo>
                    <a:pt x="209" y="936"/>
                    <a:pt x="0" y="726"/>
                    <a:pt x="0" y="468"/>
                  </a:cubicBezTo>
                  <a:cubicBezTo>
                    <a:pt x="0" y="209"/>
                    <a:pt x="209" y="0"/>
                    <a:pt x="468" y="0"/>
                  </a:cubicBezTo>
                  <a:close/>
                  <a:moveTo>
                    <a:pt x="468" y="39"/>
                  </a:moveTo>
                  <a:cubicBezTo>
                    <a:pt x="704" y="39"/>
                    <a:pt x="896" y="231"/>
                    <a:pt x="896" y="468"/>
                  </a:cubicBezTo>
                  <a:cubicBezTo>
                    <a:pt x="896" y="704"/>
                    <a:pt x="704" y="896"/>
                    <a:pt x="468" y="896"/>
                  </a:cubicBezTo>
                  <a:cubicBezTo>
                    <a:pt x="231" y="896"/>
                    <a:pt x="39" y="704"/>
                    <a:pt x="39" y="468"/>
                  </a:cubicBezTo>
                  <a:cubicBezTo>
                    <a:pt x="39" y="231"/>
                    <a:pt x="231" y="39"/>
                    <a:pt x="468" y="39"/>
                  </a:cubicBezTo>
                  <a:close/>
                  <a:moveTo>
                    <a:pt x="468" y="79"/>
                  </a:moveTo>
                  <a:cubicBezTo>
                    <a:pt x="683" y="79"/>
                    <a:pt x="857" y="253"/>
                    <a:pt x="857" y="468"/>
                  </a:cubicBezTo>
                  <a:cubicBezTo>
                    <a:pt x="857" y="683"/>
                    <a:pt x="683" y="857"/>
                    <a:pt x="468" y="857"/>
                  </a:cubicBezTo>
                  <a:cubicBezTo>
                    <a:pt x="253" y="857"/>
                    <a:pt x="79" y="683"/>
                    <a:pt x="79" y="468"/>
                  </a:cubicBezTo>
                  <a:cubicBezTo>
                    <a:pt x="79" y="253"/>
                    <a:pt x="253" y="79"/>
                    <a:pt x="468" y="79"/>
                  </a:cubicBezTo>
                  <a:close/>
                </a:path>
              </a:pathLst>
            </a:custGeom>
            <a:solidFill>
              <a:srgbClr val="FFD737"/>
            </a:solidFill>
            <a:ln>
              <a:noFill/>
            </a:ln>
          </p:spPr>
          <p:txBody>
            <a:bodyPr/>
            <a:lstStyle/>
            <a:p>
              <a:endParaRPr lang="zh-CN" altLang="en-US" sz="1800"/>
            </a:p>
          </p:txBody>
        </p:sp>
        <p:sp>
          <p:nvSpPr>
            <p:cNvPr id="70" name="文本框 69"/>
            <p:cNvSpPr txBox="1"/>
            <p:nvPr/>
          </p:nvSpPr>
          <p:spPr>
            <a:xfrm>
              <a:off x="8781660" y="3617440"/>
              <a:ext cx="649537" cy="646331"/>
            </a:xfrm>
            <a:prstGeom prst="rect">
              <a:avLst/>
            </a:prstGeom>
            <a:noFill/>
            <a:effectLst/>
          </p:spPr>
          <p:txBody>
            <a:bodyPr wrap="none" rtlCol="0">
              <a:spAutoFit/>
            </a:bodyPr>
            <a:lstStyle/>
            <a:p>
              <a:r>
                <a:rPr lang="en-US" altLang="zh-CN" sz="3600" b="1" dirty="0">
                  <a:solidFill>
                    <a:srgbClr val="FFFFFF"/>
                  </a:solidFill>
                  <a:latin typeface="方正姚体" panose="02010601030101010101" pitchFamily="2" charset="-122"/>
                  <a:ea typeface="方正姚体" panose="02010601030101010101" pitchFamily="2" charset="-122"/>
                </a:rPr>
                <a:t>03</a:t>
              </a:r>
              <a:endParaRPr lang="en-US" altLang="zh-CN" sz="2800" b="1" dirty="0">
                <a:solidFill>
                  <a:srgbClr val="FFFFFF"/>
                </a:solidFill>
                <a:latin typeface="方正姚体" panose="02010601030101010101" pitchFamily="2" charset="-122"/>
                <a:ea typeface="方正姚体" panose="02010601030101010101" pitchFamily="2" charset="-122"/>
              </a:endParaRPr>
            </a:p>
          </p:txBody>
        </p:sp>
      </p:grpSp>
      <p:grpSp>
        <p:nvGrpSpPr>
          <p:cNvPr id="71" name="组合 70"/>
          <p:cNvGrpSpPr/>
          <p:nvPr/>
        </p:nvGrpSpPr>
        <p:grpSpPr>
          <a:xfrm>
            <a:off x="1113255" y="2522392"/>
            <a:ext cx="2877378" cy="992045"/>
            <a:chOff x="1113255" y="2177622"/>
            <a:chExt cx="2877378" cy="992045"/>
          </a:xfrm>
        </p:grpSpPr>
        <p:sp>
          <p:nvSpPr>
            <p:cNvPr id="72" name="矩形 71"/>
            <p:cNvSpPr/>
            <p:nvPr/>
          </p:nvSpPr>
          <p:spPr>
            <a:xfrm>
              <a:off x="1113255" y="2177622"/>
              <a:ext cx="2877378" cy="992045"/>
            </a:xfrm>
            <a:prstGeom prst="rect">
              <a:avLst/>
            </a:prstGeom>
            <a:solidFill>
              <a:srgbClr val="FFD73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alibri" panose="020F0502020204030204" charset="0"/>
                <a:ea typeface="微软雅黑" panose="020B0503020204020204" pitchFamily="34" charset="-122"/>
              </a:endParaRPr>
            </a:p>
          </p:txBody>
        </p:sp>
        <p:sp>
          <p:nvSpPr>
            <p:cNvPr id="73" name="文本框 72"/>
            <p:cNvSpPr txBox="1"/>
            <p:nvPr/>
          </p:nvSpPr>
          <p:spPr>
            <a:xfrm>
              <a:off x="1228505" y="2406717"/>
              <a:ext cx="2646878"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及时完成上级任务</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4858339" y="2522392"/>
            <a:ext cx="2877378" cy="992045"/>
            <a:chOff x="4858339" y="2177622"/>
            <a:chExt cx="2877378" cy="992045"/>
          </a:xfrm>
        </p:grpSpPr>
        <p:sp>
          <p:nvSpPr>
            <p:cNvPr id="75" name="矩形 74"/>
            <p:cNvSpPr/>
            <p:nvPr/>
          </p:nvSpPr>
          <p:spPr>
            <a:xfrm>
              <a:off x="4858339" y="2177622"/>
              <a:ext cx="2877378" cy="992045"/>
            </a:xfrm>
            <a:prstGeom prst="rect">
              <a:avLst/>
            </a:prstGeom>
            <a:solidFill>
              <a:srgbClr val="353943"/>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alibri" panose="020F0502020204030204" charset="0"/>
                <a:ea typeface="微软雅黑" panose="020B0503020204020204" pitchFamily="34" charset="-122"/>
              </a:endParaRPr>
            </a:p>
          </p:txBody>
        </p:sp>
        <p:sp>
          <p:nvSpPr>
            <p:cNvPr id="76" name="文本框 75"/>
            <p:cNvSpPr txBox="1"/>
            <p:nvPr/>
          </p:nvSpPr>
          <p:spPr>
            <a:xfrm>
              <a:off x="5033094" y="2415047"/>
              <a:ext cx="2646878"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同事之间团结友爱</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77" name="组合 76"/>
          <p:cNvGrpSpPr/>
          <p:nvPr/>
        </p:nvGrpSpPr>
        <p:grpSpPr>
          <a:xfrm>
            <a:off x="8603423" y="2522392"/>
            <a:ext cx="2877378" cy="992045"/>
            <a:chOff x="8603423" y="2177622"/>
            <a:chExt cx="2877378" cy="992045"/>
          </a:xfrm>
        </p:grpSpPr>
        <p:sp>
          <p:nvSpPr>
            <p:cNvPr id="78" name="矩形 77"/>
            <p:cNvSpPr/>
            <p:nvPr/>
          </p:nvSpPr>
          <p:spPr>
            <a:xfrm>
              <a:off x="8603423" y="2177622"/>
              <a:ext cx="2877378" cy="992045"/>
            </a:xfrm>
            <a:prstGeom prst="rect">
              <a:avLst/>
            </a:prstGeom>
            <a:solidFill>
              <a:srgbClr val="FFD737"/>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alibri" panose="020F0502020204030204" charset="0"/>
                <a:ea typeface="微软雅黑" panose="020B0503020204020204" pitchFamily="34" charset="-122"/>
              </a:endParaRPr>
            </a:p>
          </p:txBody>
        </p:sp>
        <p:sp>
          <p:nvSpPr>
            <p:cNvPr id="79" name="文本框 78"/>
            <p:cNvSpPr txBox="1"/>
            <p:nvPr/>
          </p:nvSpPr>
          <p:spPr>
            <a:xfrm>
              <a:off x="8722858" y="2406717"/>
              <a:ext cx="2646878" cy="461665"/>
            </a:xfrm>
            <a:prstGeom prst="rect">
              <a:avLst/>
            </a:prstGeom>
            <a:noFill/>
          </p:spPr>
          <p:txBody>
            <a:bodyPr wrap="none" rtlCol="0">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对待下属互帮互助</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sp>
        <p:nvSpPr>
          <p:cNvPr id="80" name="TextBox 12"/>
          <p:cNvSpPr txBox="1"/>
          <p:nvPr/>
        </p:nvSpPr>
        <p:spPr>
          <a:xfrm>
            <a:off x="1978839" y="5263778"/>
            <a:ext cx="8234322" cy="1938992"/>
          </a:xfrm>
          <a:prstGeom prst="rect">
            <a:avLst/>
          </a:prstGeom>
          <a:noFill/>
        </p:spPr>
        <p:txBody>
          <a:bodyPr wrap="square" rtlCol="0">
            <a:spAutoFit/>
          </a:bodyPr>
          <a:lstStyle/>
          <a:p>
            <a:pPr>
              <a:lnSpc>
                <a:spcPct val="150000"/>
              </a:lnSpc>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这里输入简单的文字概述里输入简单文字概述这里简单输入简单文字这里输入简单的文字概述里输入简单文字概述这里简单输入简单文字这里输入简单的文字概述里输入简单文字概述这里简单输入简单文字</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250"/>
                                  </p:stCondLst>
                                  <p:childTnLst>
                                    <p:set>
                                      <p:cBhvr>
                                        <p:cTn id="6" dur="1" fill="hold">
                                          <p:stCondLst>
                                            <p:cond delay="0"/>
                                          </p:stCondLst>
                                        </p:cTn>
                                        <p:tgtEl>
                                          <p:spTgt spid="62"/>
                                        </p:tgtEl>
                                        <p:attrNameLst>
                                          <p:attrName>style.visibility</p:attrName>
                                        </p:attrNameLst>
                                      </p:cBhvr>
                                      <p:to>
                                        <p:strVal val="visible"/>
                                      </p:to>
                                    </p:set>
                                    <p:anim calcmode="lin" valueType="num">
                                      <p:cBhvr>
                                        <p:cTn id="7" dur="750" fill="hold"/>
                                        <p:tgtEl>
                                          <p:spTgt spid="62"/>
                                        </p:tgtEl>
                                        <p:attrNameLst>
                                          <p:attrName>ppt_w</p:attrName>
                                        </p:attrNameLst>
                                      </p:cBhvr>
                                      <p:tavLst>
                                        <p:tav tm="0">
                                          <p:val>
                                            <p:strVal val="4*#ppt_w"/>
                                          </p:val>
                                        </p:tav>
                                        <p:tav tm="100000">
                                          <p:val>
                                            <p:strVal val="#ppt_w"/>
                                          </p:val>
                                        </p:tav>
                                      </p:tavLst>
                                    </p:anim>
                                    <p:anim calcmode="lin" valueType="num">
                                      <p:cBhvr>
                                        <p:cTn id="8" dur="750" fill="hold"/>
                                        <p:tgtEl>
                                          <p:spTgt spid="62"/>
                                        </p:tgtEl>
                                        <p:attrNameLst>
                                          <p:attrName>ppt_h</p:attrName>
                                        </p:attrNameLst>
                                      </p:cBhvr>
                                      <p:tavLst>
                                        <p:tav tm="0">
                                          <p:val>
                                            <p:strVal val="4*#ppt_h"/>
                                          </p:val>
                                        </p:tav>
                                        <p:tav tm="100000">
                                          <p:val>
                                            <p:strVal val="#ppt_h"/>
                                          </p:val>
                                        </p:tav>
                                      </p:tavLst>
                                    </p:anim>
                                  </p:childTnLst>
                                </p:cTn>
                              </p:par>
                            </p:childTnLst>
                          </p:cTn>
                        </p:par>
                        <p:par>
                          <p:cTn id="9" fill="hold">
                            <p:stCondLst>
                              <p:cond delay="1250"/>
                            </p:stCondLst>
                            <p:childTnLst>
                              <p:par>
                                <p:cTn id="10" presetID="26" presetClass="emph" presetSubtype="0" fill="hold" nodeType="afterEffect">
                                  <p:stCondLst>
                                    <p:cond delay="0"/>
                                  </p:stCondLst>
                                  <p:childTnLst>
                                    <p:animEffect transition="out" filter="fade">
                                      <p:cBhvr>
                                        <p:cTn id="11" dur="500" tmFilter="0, 0; .2, .5; .8, .5; 1, 0"/>
                                        <p:tgtEl>
                                          <p:spTgt spid="62"/>
                                        </p:tgtEl>
                                      </p:cBhvr>
                                    </p:animEffect>
                                    <p:animScale>
                                      <p:cBhvr>
                                        <p:cTn id="12" dur="250" autoRev="1" fill="hold"/>
                                        <p:tgtEl>
                                          <p:spTgt spid="62"/>
                                        </p:tgtEl>
                                      </p:cBhvr>
                                      <p:by x="105000" y="105000"/>
                                    </p:animScale>
                                  </p:childTnLst>
                                </p:cTn>
                              </p:par>
                            </p:childTnLst>
                          </p:cTn>
                        </p:par>
                        <p:par>
                          <p:cTn id="13" fill="hold">
                            <p:stCondLst>
                              <p:cond delay="1750"/>
                            </p:stCondLst>
                            <p:childTnLst>
                              <p:par>
                                <p:cTn id="14" presetID="22" presetClass="entr" presetSubtype="4"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down)">
                                      <p:cBhvr>
                                        <p:cTn id="16" dur="500"/>
                                        <p:tgtEl>
                                          <p:spTgt spid="42"/>
                                        </p:tgtEl>
                                      </p:cBhvr>
                                    </p:animEffect>
                                  </p:childTnLst>
                                </p:cTn>
                              </p:par>
                            </p:childTnLst>
                          </p:cTn>
                        </p:par>
                        <p:par>
                          <p:cTn id="17" fill="hold">
                            <p:stCondLst>
                              <p:cond delay="2250"/>
                            </p:stCondLst>
                            <p:childTnLst>
                              <p:par>
                                <p:cTn id="18" presetID="30" presetClass="entr" presetSubtype="0" fill="hold" nodeType="after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800" decel="100000"/>
                                        <p:tgtEl>
                                          <p:spTgt spid="71"/>
                                        </p:tgtEl>
                                      </p:cBhvr>
                                    </p:animEffect>
                                    <p:anim calcmode="lin" valueType="num">
                                      <p:cBhvr>
                                        <p:cTn id="21" dur="800" decel="100000" fill="hold"/>
                                        <p:tgtEl>
                                          <p:spTgt spid="71"/>
                                        </p:tgtEl>
                                        <p:attrNameLst>
                                          <p:attrName>style.rotation</p:attrName>
                                        </p:attrNameLst>
                                      </p:cBhvr>
                                      <p:tavLst>
                                        <p:tav tm="0">
                                          <p:val>
                                            <p:fltVal val="-90"/>
                                          </p:val>
                                        </p:tav>
                                        <p:tav tm="100000">
                                          <p:val>
                                            <p:fltVal val="0"/>
                                          </p:val>
                                        </p:tav>
                                      </p:tavLst>
                                    </p:anim>
                                    <p:anim calcmode="lin" valueType="num">
                                      <p:cBhvr>
                                        <p:cTn id="22" dur="800" decel="100000" fill="hold"/>
                                        <p:tgtEl>
                                          <p:spTgt spid="71"/>
                                        </p:tgtEl>
                                        <p:attrNameLst>
                                          <p:attrName>ppt_x</p:attrName>
                                        </p:attrNameLst>
                                      </p:cBhvr>
                                      <p:tavLst>
                                        <p:tav tm="0">
                                          <p:val>
                                            <p:strVal val="#ppt_x+0.4"/>
                                          </p:val>
                                        </p:tav>
                                        <p:tav tm="100000">
                                          <p:val>
                                            <p:strVal val="#ppt_x-0.05"/>
                                          </p:val>
                                        </p:tav>
                                      </p:tavLst>
                                    </p:anim>
                                    <p:anim calcmode="lin" valueType="num">
                                      <p:cBhvr>
                                        <p:cTn id="23" dur="800" decel="100000" fill="hold"/>
                                        <p:tgtEl>
                                          <p:spTgt spid="71"/>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71"/>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71"/>
                                        </p:tgtEl>
                                        <p:attrNameLst>
                                          <p:attrName>ppt_y</p:attrName>
                                        </p:attrNameLst>
                                      </p:cBhvr>
                                      <p:tavLst>
                                        <p:tav tm="0">
                                          <p:val>
                                            <p:strVal val="#ppt_y+0.1"/>
                                          </p:val>
                                        </p:tav>
                                        <p:tav tm="100000">
                                          <p:val>
                                            <p:strVal val="#ppt_y"/>
                                          </p:val>
                                        </p:tav>
                                      </p:tavLst>
                                    </p:anim>
                                  </p:childTnLst>
                                </p:cTn>
                              </p:par>
                            </p:childTnLst>
                          </p:cTn>
                        </p:par>
                        <p:par>
                          <p:cTn id="26" fill="hold">
                            <p:stCondLst>
                              <p:cond delay="3250"/>
                            </p:stCondLst>
                            <p:childTnLst>
                              <p:par>
                                <p:cTn id="27" presetID="23" presetClass="entr" presetSubtype="32" fill="hold" nodeType="after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p:cTn id="29" dur="750" fill="hold"/>
                                        <p:tgtEl>
                                          <p:spTgt spid="65"/>
                                        </p:tgtEl>
                                        <p:attrNameLst>
                                          <p:attrName>ppt_w</p:attrName>
                                        </p:attrNameLst>
                                      </p:cBhvr>
                                      <p:tavLst>
                                        <p:tav tm="0">
                                          <p:val>
                                            <p:strVal val="4*#ppt_w"/>
                                          </p:val>
                                        </p:tav>
                                        <p:tav tm="100000">
                                          <p:val>
                                            <p:strVal val="#ppt_w"/>
                                          </p:val>
                                        </p:tav>
                                      </p:tavLst>
                                    </p:anim>
                                    <p:anim calcmode="lin" valueType="num">
                                      <p:cBhvr>
                                        <p:cTn id="30" dur="750" fill="hold"/>
                                        <p:tgtEl>
                                          <p:spTgt spid="65"/>
                                        </p:tgtEl>
                                        <p:attrNameLst>
                                          <p:attrName>ppt_h</p:attrName>
                                        </p:attrNameLst>
                                      </p:cBhvr>
                                      <p:tavLst>
                                        <p:tav tm="0">
                                          <p:val>
                                            <p:strVal val="4*#ppt_h"/>
                                          </p:val>
                                        </p:tav>
                                        <p:tav tm="100000">
                                          <p:val>
                                            <p:strVal val="#ppt_h"/>
                                          </p:val>
                                        </p:tav>
                                      </p:tavLst>
                                    </p:anim>
                                  </p:childTnLst>
                                </p:cTn>
                              </p:par>
                            </p:childTnLst>
                          </p:cTn>
                        </p:par>
                        <p:par>
                          <p:cTn id="31" fill="hold">
                            <p:stCondLst>
                              <p:cond delay="4250"/>
                            </p:stCondLst>
                            <p:childTnLst>
                              <p:par>
                                <p:cTn id="32" presetID="26" presetClass="emph" presetSubtype="0" fill="hold" nodeType="afterEffect">
                                  <p:stCondLst>
                                    <p:cond delay="0"/>
                                  </p:stCondLst>
                                  <p:childTnLst>
                                    <p:animEffect transition="out" filter="fade">
                                      <p:cBhvr>
                                        <p:cTn id="33" dur="500" tmFilter="0, 0; .2, .5; .8, .5; 1, 0"/>
                                        <p:tgtEl>
                                          <p:spTgt spid="65"/>
                                        </p:tgtEl>
                                      </p:cBhvr>
                                    </p:animEffect>
                                    <p:animScale>
                                      <p:cBhvr>
                                        <p:cTn id="34" dur="250" autoRev="1" fill="hold"/>
                                        <p:tgtEl>
                                          <p:spTgt spid="65"/>
                                        </p:tgtEl>
                                      </p:cBhvr>
                                      <p:by x="105000" y="105000"/>
                                    </p:animScale>
                                  </p:childTnLst>
                                </p:cTn>
                              </p:par>
                            </p:childTnLst>
                          </p:cTn>
                        </p:par>
                        <p:par>
                          <p:cTn id="35" fill="hold">
                            <p:stCondLst>
                              <p:cond delay="4750"/>
                            </p:stCondLst>
                            <p:childTnLst>
                              <p:par>
                                <p:cTn id="36" presetID="22" presetClass="entr" presetSubtype="4"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down)">
                                      <p:cBhvr>
                                        <p:cTn id="38" dur="500"/>
                                        <p:tgtEl>
                                          <p:spTgt spid="48"/>
                                        </p:tgtEl>
                                      </p:cBhvr>
                                    </p:animEffect>
                                  </p:childTnLst>
                                </p:cTn>
                              </p:par>
                            </p:childTnLst>
                          </p:cTn>
                        </p:par>
                        <p:par>
                          <p:cTn id="39" fill="hold">
                            <p:stCondLst>
                              <p:cond delay="5250"/>
                            </p:stCondLst>
                            <p:childTnLst>
                              <p:par>
                                <p:cTn id="40" presetID="30" presetClass="entr" presetSubtype="0" fill="hold" nodeType="after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800" decel="100000"/>
                                        <p:tgtEl>
                                          <p:spTgt spid="74"/>
                                        </p:tgtEl>
                                      </p:cBhvr>
                                    </p:animEffect>
                                    <p:anim calcmode="lin" valueType="num">
                                      <p:cBhvr>
                                        <p:cTn id="43" dur="800" decel="100000" fill="hold"/>
                                        <p:tgtEl>
                                          <p:spTgt spid="74"/>
                                        </p:tgtEl>
                                        <p:attrNameLst>
                                          <p:attrName>style.rotation</p:attrName>
                                        </p:attrNameLst>
                                      </p:cBhvr>
                                      <p:tavLst>
                                        <p:tav tm="0">
                                          <p:val>
                                            <p:fltVal val="-90"/>
                                          </p:val>
                                        </p:tav>
                                        <p:tav tm="100000">
                                          <p:val>
                                            <p:fltVal val="0"/>
                                          </p:val>
                                        </p:tav>
                                      </p:tavLst>
                                    </p:anim>
                                    <p:anim calcmode="lin" valueType="num">
                                      <p:cBhvr>
                                        <p:cTn id="44" dur="800" decel="100000" fill="hold"/>
                                        <p:tgtEl>
                                          <p:spTgt spid="74"/>
                                        </p:tgtEl>
                                        <p:attrNameLst>
                                          <p:attrName>ppt_x</p:attrName>
                                        </p:attrNameLst>
                                      </p:cBhvr>
                                      <p:tavLst>
                                        <p:tav tm="0">
                                          <p:val>
                                            <p:strVal val="#ppt_x+0.4"/>
                                          </p:val>
                                        </p:tav>
                                        <p:tav tm="100000">
                                          <p:val>
                                            <p:strVal val="#ppt_x-0.05"/>
                                          </p:val>
                                        </p:tav>
                                      </p:tavLst>
                                    </p:anim>
                                    <p:anim calcmode="lin" valueType="num">
                                      <p:cBhvr>
                                        <p:cTn id="45" dur="800" decel="100000" fill="hold"/>
                                        <p:tgtEl>
                                          <p:spTgt spid="74"/>
                                        </p:tgtEl>
                                        <p:attrNameLst>
                                          <p:attrName>ppt_y</p:attrName>
                                        </p:attrNameLst>
                                      </p:cBhvr>
                                      <p:tavLst>
                                        <p:tav tm="0">
                                          <p:val>
                                            <p:strVal val="#ppt_y-0.4"/>
                                          </p:val>
                                        </p:tav>
                                        <p:tav tm="100000">
                                          <p:val>
                                            <p:strVal val="#ppt_y+0.1"/>
                                          </p:val>
                                        </p:tav>
                                      </p:tavLst>
                                    </p:anim>
                                    <p:anim calcmode="lin" valueType="num">
                                      <p:cBhvr>
                                        <p:cTn id="46" dur="200" accel="100000" fill="hold">
                                          <p:stCondLst>
                                            <p:cond delay="800"/>
                                          </p:stCondLst>
                                        </p:cTn>
                                        <p:tgtEl>
                                          <p:spTgt spid="74"/>
                                        </p:tgtEl>
                                        <p:attrNameLst>
                                          <p:attrName>ppt_x</p:attrName>
                                        </p:attrNameLst>
                                      </p:cBhvr>
                                      <p:tavLst>
                                        <p:tav tm="0">
                                          <p:val>
                                            <p:strVal val="#ppt_x-0.05"/>
                                          </p:val>
                                        </p:tav>
                                        <p:tav tm="100000">
                                          <p:val>
                                            <p:strVal val="#ppt_x"/>
                                          </p:val>
                                        </p:tav>
                                      </p:tavLst>
                                    </p:anim>
                                    <p:anim calcmode="lin" valueType="num">
                                      <p:cBhvr>
                                        <p:cTn id="47" dur="200" accel="100000" fill="hold">
                                          <p:stCondLst>
                                            <p:cond delay="800"/>
                                          </p:stCondLst>
                                        </p:cTn>
                                        <p:tgtEl>
                                          <p:spTgt spid="74"/>
                                        </p:tgtEl>
                                        <p:attrNameLst>
                                          <p:attrName>ppt_y</p:attrName>
                                        </p:attrNameLst>
                                      </p:cBhvr>
                                      <p:tavLst>
                                        <p:tav tm="0">
                                          <p:val>
                                            <p:strVal val="#ppt_y+0.1"/>
                                          </p:val>
                                        </p:tav>
                                        <p:tav tm="100000">
                                          <p:val>
                                            <p:strVal val="#ppt_y"/>
                                          </p:val>
                                        </p:tav>
                                      </p:tavLst>
                                    </p:anim>
                                  </p:childTnLst>
                                </p:cTn>
                              </p:par>
                            </p:childTnLst>
                          </p:cTn>
                        </p:par>
                        <p:par>
                          <p:cTn id="48" fill="hold">
                            <p:stCondLst>
                              <p:cond delay="6250"/>
                            </p:stCondLst>
                            <p:childTnLst>
                              <p:par>
                                <p:cTn id="49" presetID="23" presetClass="entr" presetSubtype="32" fill="hold" nodeType="afterEffect">
                                  <p:stCondLst>
                                    <p:cond delay="0"/>
                                  </p:stCondLst>
                                  <p:childTnLst>
                                    <p:set>
                                      <p:cBhvr>
                                        <p:cTn id="50" dur="1" fill="hold">
                                          <p:stCondLst>
                                            <p:cond delay="0"/>
                                          </p:stCondLst>
                                        </p:cTn>
                                        <p:tgtEl>
                                          <p:spTgt spid="68"/>
                                        </p:tgtEl>
                                        <p:attrNameLst>
                                          <p:attrName>style.visibility</p:attrName>
                                        </p:attrNameLst>
                                      </p:cBhvr>
                                      <p:to>
                                        <p:strVal val="visible"/>
                                      </p:to>
                                    </p:set>
                                    <p:anim calcmode="lin" valueType="num">
                                      <p:cBhvr>
                                        <p:cTn id="51" dur="750" fill="hold"/>
                                        <p:tgtEl>
                                          <p:spTgt spid="68"/>
                                        </p:tgtEl>
                                        <p:attrNameLst>
                                          <p:attrName>ppt_w</p:attrName>
                                        </p:attrNameLst>
                                      </p:cBhvr>
                                      <p:tavLst>
                                        <p:tav tm="0">
                                          <p:val>
                                            <p:strVal val="4*#ppt_w"/>
                                          </p:val>
                                        </p:tav>
                                        <p:tav tm="100000">
                                          <p:val>
                                            <p:strVal val="#ppt_w"/>
                                          </p:val>
                                        </p:tav>
                                      </p:tavLst>
                                    </p:anim>
                                    <p:anim calcmode="lin" valueType="num">
                                      <p:cBhvr>
                                        <p:cTn id="52" dur="750" fill="hold"/>
                                        <p:tgtEl>
                                          <p:spTgt spid="68"/>
                                        </p:tgtEl>
                                        <p:attrNameLst>
                                          <p:attrName>ppt_h</p:attrName>
                                        </p:attrNameLst>
                                      </p:cBhvr>
                                      <p:tavLst>
                                        <p:tav tm="0">
                                          <p:val>
                                            <p:strVal val="4*#ppt_h"/>
                                          </p:val>
                                        </p:tav>
                                        <p:tav tm="100000">
                                          <p:val>
                                            <p:strVal val="#ppt_h"/>
                                          </p:val>
                                        </p:tav>
                                      </p:tavLst>
                                    </p:anim>
                                  </p:childTnLst>
                                </p:cTn>
                              </p:par>
                            </p:childTnLst>
                          </p:cTn>
                        </p:par>
                        <p:par>
                          <p:cTn id="53" fill="hold">
                            <p:stCondLst>
                              <p:cond delay="7250"/>
                            </p:stCondLst>
                            <p:childTnLst>
                              <p:par>
                                <p:cTn id="54" presetID="26" presetClass="emph" presetSubtype="0" fill="hold" nodeType="afterEffect">
                                  <p:stCondLst>
                                    <p:cond delay="0"/>
                                  </p:stCondLst>
                                  <p:childTnLst>
                                    <p:animEffect transition="out" filter="fade">
                                      <p:cBhvr>
                                        <p:cTn id="55" dur="500" tmFilter="0, 0; .2, .5; .8, .5; 1, 0"/>
                                        <p:tgtEl>
                                          <p:spTgt spid="68"/>
                                        </p:tgtEl>
                                      </p:cBhvr>
                                    </p:animEffect>
                                    <p:animScale>
                                      <p:cBhvr>
                                        <p:cTn id="56" dur="250" autoRev="1" fill="hold"/>
                                        <p:tgtEl>
                                          <p:spTgt spid="68"/>
                                        </p:tgtEl>
                                      </p:cBhvr>
                                      <p:by x="105000" y="105000"/>
                                    </p:animScale>
                                  </p:childTnLst>
                                </p:cTn>
                              </p:par>
                            </p:childTnLst>
                          </p:cTn>
                        </p:par>
                        <p:par>
                          <p:cTn id="57" fill="hold">
                            <p:stCondLst>
                              <p:cond delay="7750"/>
                            </p:stCondLst>
                            <p:childTnLst>
                              <p:par>
                                <p:cTn id="58" presetID="22" presetClass="entr" presetSubtype="4" fill="hold" nodeType="afterEffect">
                                  <p:stCondLst>
                                    <p:cond delay="0"/>
                                  </p:stCondLst>
                                  <p:childTnLst>
                                    <p:set>
                                      <p:cBhvr>
                                        <p:cTn id="59" dur="1" fill="hold">
                                          <p:stCondLst>
                                            <p:cond delay="0"/>
                                          </p:stCondLst>
                                        </p:cTn>
                                        <p:tgtEl>
                                          <p:spTgt spid="54"/>
                                        </p:tgtEl>
                                        <p:attrNameLst>
                                          <p:attrName>style.visibility</p:attrName>
                                        </p:attrNameLst>
                                      </p:cBhvr>
                                      <p:to>
                                        <p:strVal val="visible"/>
                                      </p:to>
                                    </p:set>
                                    <p:animEffect transition="in" filter="wipe(down)">
                                      <p:cBhvr>
                                        <p:cTn id="60" dur="500"/>
                                        <p:tgtEl>
                                          <p:spTgt spid="54"/>
                                        </p:tgtEl>
                                      </p:cBhvr>
                                    </p:animEffect>
                                  </p:childTnLst>
                                </p:cTn>
                              </p:par>
                            </p:childTnLst>
                          </p:cTn>
                        </p:par>
                        <p:par>
                          <p:cTn id="61" fill="hold">
                            <p:stCondLst>
                              <p:cond delay="8250"/>
                            </p:stCondLst>
                            <p:childTnLst>
                              <p:par>
                                <p:cTn id="62" presetID="30" presetClass="entr" presetSubtype="0" fill="hold" nodeType="afterEffect">
                                  <p:stCondLst>
                                    <p:cond delay="0"/>
                                  </p:stCondLst>
                                  <p:childTnLst>
                                    <p:set>
                                      <p:cBhvr>
                                        <p:cTn id="63" dur="1" fill="hold">
                                          <p:stCondLst>
                                            <p:cond delay="0"/>
                                          </p:stCondLst>
                                        </p:cTn>
                                        <p:tgtEl>
                                          <p:spTgt spid="77"/>
                                        </p:tgtEl>
                                        <p:attrNameLst>
                                          <p:attrName>style.visibility</p:attrName>
                                        </p:attrNameLst>
                                      </p:cBhvr>
                                      <p:to>
                                        <p:strVal val="visible"/>
                                      </p:to>
                                    </p:set>
                                    <p:animEffect transition="in" filter="fade">
                                      <p:cBhvr>
                                        <p:cTn id="64" dur="800" decel="100000"/>
                                        <p:tgtEl>
                                          <p:spTgt spid="77"/>
                                        </p:tgtEl>
                                      </p:cBhvr>
                                    </p:animEffect>
                                    <p:anim calcmode="lin" valueType="num">
                                      <p:cBhvr>
                                        <p:cTn id="65" dur="800" decel="100000" fill="hold"/>
                                        <p:tgtEl>
                                          <p:spTgt spid="77"/>
                                        </p:tgtEl>
                                        <p:attrNameLst>
                                          <p:attrName>style.rotation</p:attrName>
                                        </p:attrNameLst>
                                      </p:cBhvr>
                                      <p:tavLst>
                                        <p:tav tm="0">
                                          <p:val>
                                            <p:fltVal val="-90"/>
                                          </p:val>
                                        </p:tav>
                                        <p:tav tm="100000">
                                          <p:val>
                                            <p:fltVal val="0"/>
                                          </p:val>
                                        </p:tav>
                                      </p:tavLst>
                                    </p:anim>
                                    <p:anim calcmode="lin" valueType="num">
                                      <p:cBhvr>
                                        <p:cTn id="66" dur="800" decel="100000" fill="hold"/>
                                        <p:tgtEl>
                                          <p:spTgt spid="77"/>
                                        </p:tgtEl>
                                        <p:attrNameLst>
                                          <p:attrName>ppt_x</p:attrName>
                                        </p:attrNameLst>
                                      </p:cBhvr>
                                      <p:tavLst>
                                        <p:tav tm="0">
                                          <p:val>
                                            <p:strVal val="#ppt_x+0.4"/>
                                          </p:val>
                                        </p:tav>
                                        <p:tav tm="100000">
                                          <p:val>
                                            <p:strVal val="#ppt_x-0.05"/>
                                          </p:val>
                                        </p:tav>
                                      </p:tavLst>
                                    </p:anim>
                                    <p:anim calcmode="lin" valueType="num">
                                      <p:cBhvr>
                                        <p:cTn id="67" dur="800" decel="100000" fill="hold"/>
                                        <p:tgtEl>
                                          <p:spTgt spid="77"/>
                                        </p:tgtEl>
                                        <p:attrNameLst>
                                          <p:attrName>ppt_y</p:attrName>
                                        </p:attrNameLst>
                                      </p:cBhvr>
                                      <p:tavLst>
                                        <p:tav tm="0">
                                          <p:val>
                                            <p:strVal val="#ppt_y-0.4"/>
                                          </p:val>
                                        </p:tav>
                                        <p:tav tm="100000">
                                          <p:val>
                                            <p:strVal val="#ppt_y+0.1"/>
                                          </p:val>
                                        </p:tav>
                                      </p:tavLst>
                                    </p:anim>
                                    <p:anim calcmode="lin" valueType="num">
                                      <p:cBhvr>
                                        <p:cTn id="68" dur="200" accel="100000" fill="hold">
                                          <p:stCondLst>
                                            <p:cond delay="800"/>
                                          </p:stCondLst>
                                        </p:cTn>
                                        <p:tgtEl>
                                          <p:spTgt spid="77"/>
                                        </p:tgtEl>
                                        <p:attrNameLst>
                                          <p:attrName>ppt_x</p:attrName>
                                        </p:attrNameLst>
                                      </p:cBhvr>
                                      <p:tavLst>
                                        <p:tav tm="0">
                                          <p:val>
                                            <p:strVal val="#ppt_x-0.05"/>
                                          </p:val>
                                        </p:tav>
                                        <p:tav tm="100000">
                                          <p:val>
                                            <p:strVal val="#ppt_x"/>
                                          </p:val>
                                        </p:tav>
                                      </p:tavLst>
                                    </p:anim>
                                    <p:anim calcmode="lin" valueType="num">
                                      <p:cBhvr>
                                        <p:cTn id="69" dur="200" accel="100000" fill="hold">
                                          <p:stCondLst>
                                            <p:cond delay="800"/>
                                          </p:stCondLst>
                                        </p:cTn>
                                        <p:tgtEl>
                                          <p:spTgt spid="77"/>
                                        </p:tgtEl>
                                        <p:attrNameLst>
                                          <p:attrName>ppt_y</p:attrName>
                                        </p:attrNameLst>
                                      </p:cBhvr>
                                      <p:tavLst>
                                        <p:tav tm="0">
                                          <p:val>
                                            <p:strVal val="#ppt_y+0.1"/>
                                          </p:val>
                                        </p:tav>
                                        <p:tav tm="100000">
                                          <p:val>
                                            <p:strVal val="#ppt_y"/>
                                          </p:val>
                                        </p:tav>
                                      </p:tavLst>
                                    </p:anim>
                                  </p:childTnLst>
                                </p:cTn>
                              </p:par>
                            </p:childTnLst>
                          </p:cTn>
                        </p:par>
                        <p:par>
                          <p:cTn id="70" fill="hold">
                            <p:stCondLst>
                              <p:cond delay="9250"/>
                            </p:stCondLst>
                            <p:childTnLst>
                              <p:par>
                                <p:cTn id="71" presetID="42" presetClass="entr" presetSubtype="0" fill="hold" grpId="0" nodeType="afterEffect">
                                  <p:stCondLst>
                                    <p:cond delay="0"/>
                                  </p:stCondLst>
                                  <p:childTnLst>
                                    <p:set>
                                      <p:cBhvr>
                                        <p:cTn id="72" dur="1" fill="hold">
                                          <p:stCondLst>
                                            <p:cond delay="0"/>
                                          </p:stCondLst>
                                        </p:cTn>
                                        <p:tgtEl>
                                          <p:spTgt spid="80"/>
                                        </p:tgtEl>
                                        <p:attrNameLst>
                                          <p:attrName>style.visibility</p:attrName>
                                        </p:attrNameLst>
                                      </p:cBhvr>
                                      <p:to>
                                        <p:strVal val="visible"/>
                                      </p:to>
                                    </p:set>
                                    <p:animEffect transition="in" filter="fade">
                                      <p:cBhvr>
                                        <p:cTn id="73" dur="1000"/>
                                        <p:tgtEl>
                                          <p:spTgt spid="80"/>
                                        </p:tgtEl>
                                      </p:cBhvr>
                                    </p:animEffect>
                                    <p:anim calcmode="lin" valueType="num">
                                      <p:cBhvr>
                                        <p:cTn id="74" dur="1000" fill="hold"/>
                                        <p:tgtEl>
                                          <p:spTgt spid="80"/>
                                        </p:tgtEl>
                                        <p:attrNameLst>
                                          <p:attrName>ppt_x</p:attrName>
                                        </p:attrNameLst>
                                      </p:cBhvr>
                                      <p:tavLst>
                                        <p:tav tm="0">
                                          <p:val>
                                            <p:strVal val="#ppt_x"/>
                                          </p:val>
                                        </p:tav>
                                        <p:tav tm="100000">
                                          <p:val>
                                            <p:strVal val="#ppt_x"/>
                                          </p:val>
                                        </p:tav>
                                      </p:tavLst>
                                    </p:anim>
                                    <p:anim calcmode="lin" valueType="num">
                                      <p:cBhvr>
                                        <p:cTn id="75"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0" y="3024552"/>
            <a:ext cx="12192000" cy="216642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953022" y="1271952"/>
            <a:ext cx="4318781" cy="1327638"/>
            <a:chOff x="3953022" y="1271952"/>
            <a:chExt cx="4318781" cy="1327638"/>
          </a:xfrm>
        </p:grpSpPr>
        <p:sp>
          <p:nvSpPr>
            <p:cNvPr id="6" name="矩形 5"/>
            <p:cNvSpPr/>
            <p:nvPr/>
          </p:nvSpPr>
          <p:spPr>
            <a:xfrm>
              <a:off x="3953022" y="1271952"/>
              <a:ext cx="4318781" cy="9308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SpPr/>
            <p:nvPr/>
          </p:nvSpPr>
          <p:spPr>
            <a:xfrm>
              <a:off x="4198875" y="1399261"/>
              <a:ext cx="3967753" cy="1200329"/>
            </a:xfrm>
            <a:prstGeom prst="rect">
              <a:avLst/>
            </a:prstGeom>
          </p:spPr>
          <p:txBody>
            <a:bodyPr wrap="none">
              <a:spAutoFit/>
            </a:bodyPr>
            <a:lstStyle/>
            <a:p>
              <a:r>
                <a:rPr lang="en-US" altLang="zh-CN" sz="5400" b="1" dirty="0">
                  <a:latin typeface="Kartika" panose="02020503030404060203" pitchFamily="18" charset="0"/>
                  <a:cs typeface="Kartika" panose="02020503030404060203" pitchFamily="18" charset="0"/>
                </a:rPr>
                <a:t>PART     03</a:t>
              </a:r>
              <a:endParaRPr lang="zh-CN" altLang="en-US" sz="5400" b="1" dirty="0">
                <a:latin typeface="Kartika" panose="02020503030404060203" pitchFamily="18" charset="0"/>
                <a:cs typeface="Kartika" panose="02020503030404060203" pitchFamily="18" charset="0"/>
              </a:endParaRPr>
            </a:p>
            <a:p>
              <a:r>
                <a:rPr lang="en-US" altLang="zh-CN" dirty="0">
                  <a:solidFill>
                    <a:srgbClr val="365FAA"/>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rPr>
                <a:t>                      </a:t>
              </a:r>
              <a:endParaRPr lang="zh-CN" altLang="en-US" sz="1600" dirty="0">
                <a:solidFill>
                  <a:srgbClr val="365FAA"/>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endParaRPr>
            </a:p>
          </p:txBody>
        </p:sp>
      </p:grpSp>
      <p:sp>
        <p:nvSpPr>
          <p:cNvPr id="9" name="文本框 8"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4157007" y="3499197"/>
            <a:ext cx="3877986" cy="1200329"/>
          </a:xfrm>
          <a:prstGeom prst="rect">
            <a:avLst/>
          </a:prstGeom>
          <a:noFill/>
        </p:spPr>
        <p:txBody>
          <a:bodyPr wrap="none" rtlCol="0">
            <a:spAutoFit/>
          </a:bodyPr>
          <a:lstStyle/>
          <a:p>
            <a:pPr algn="ctr">
              <a:spcBef>
                <a:spcPts val="500"/>
              </a:spcBef>
              <a:defRPr/>
            </a:pPr>
            <a:r>
              <a:rPr lang="zh-CN" altLang="en-US" sz="7200" b="1" kern="100" dirty="0">
                <a:solidFill>
                  <a:srgbClr val="FFD737"/>
                </a:solidFill>
                <a:latin typeface="微软雅黑" panose="020B0503020204020204" pitchFamily="34" charset="-122"/>
                <a:ea typeface="微软雅黑" panose="020B0503020204020204" pitchFamily="34" charset="-122"/>
                <a:cs typeface="Times New Roman" panose="02020603050405020304" pitchFamily="18" charset="0"/>
              </a:rPr>
              <a:t>胜任能力</a:t>
            </a:r>
            <a:endParaRPr lang="zh-CN" altLang="en-US" sz="7200" b="1" kern="100" dirty="0">
              <a:solidFill>
                <a:srgbClr val="FFD73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4234594" y="5174170"/>
            <a:ext cx="3722814" cy="830997"/>
          </a:xfrm>
          <a:prstGeom prst="rect">
            <a:avLst/>
          </a:prstGeom>
          <a:noFill/>
          <a:effectLst/>
        </p:spPr>
        <p:txBody>
          <a:bodyPr wrap="none" rtlCol="0">
            <a:spAutoFit/>
          </a:bodyPr>
          <a:lstStyle/>
          <a:p>
            <a:pPr algn="ctr">
              <a:defRPr/>
            </a:pPr>
            <a:r>
              <a:rPr lang="en-US" altLang="zh-CN" sz="4800" b="1" dirty="0">
                <a:solidFill>
                  <a:srgbClr val="FFFFFF"/>
                </a:solidFill>
              </a:rPr>
              <a:t>COMPETENCE</a:t>
            </a:r>
            <a:endParaRPr lang="zh-CN" altLang="zh-CN" sz="4800" kern="100" dirty="0">
              <a:solidFill>
                <a:srgbClr val="FFFFFF"/>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par>
                          <p:cTn id="19" fill="hold">
                            <p:stCondLst>
                              <p:cond delay="1500"/>
                            </p:stCondLst>
                            <p:childTnLst>
                              <p:par>
                                <p:cTn id="20" presetID="16" presetClass="entr" presetSubtype="37"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outVertical)">
                                      <p:cBhvr>
                                        <p:cTn id="22" dur="500"/>
                                        <p:tgtEl>
                                          <p:spTgt spid="9"/>
                                        </p:tgtEl>
                                      </p:cBhvr>
                                    </p:animEffect>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b="84423"/>
          <a:stretch>
            <a:fillRect/>
          </a:stretch>
        </p:blipFill>
        <p:spPr>
          <a:xfrm>
            <a:off x="0" y="0"/>
            <a:ext cx="12192000" cy="1266092"/>
          </a:xfrm>
          <a:prstGeom prst="rect">
            <a:avLst/>
          </a:prstGeom>
        </p:spPr>
      </p:pic>
      <p:sp>
        <p:nvSpPr>
          <p:cNvPr id="20" name="矩形 19"/>
          <p:cNvSpPr/>
          <p:nvPr/>
        </p:nvSpPr>
        <p:spPr>
          <a:xfrm>
            <a:off x="3221502" y="239151"/>
            <a:ext cx="5760000" cy="7596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
          <p:cNvSpPr txBox="1"/>
          <p:nvPr/>
        </p:nvSpPr>
        <p:spPr>
          <a:xfrm>
            <a:off x="4876801" y="239151"/>
            <a:ext cx="4231347" cy="684803"/>
          </a:xfrm>
          <a:prstGeom prst="rect">
            <a:avLst/>
          </a:prstGeom>
          <a:noFill/>
        </p:spPr>
        <p:txBody>
          <a:bodyPr wrap="square" lIns="68580" tIns="34290" rIns="68580" bIns="34290" rtlCol="0">
            <a:spAutoFit/>
          </a:bodyPr>
          <a:lstStyle/>
          <a:p>
            <a:pPr marL="0" lvl="1"/>
            <a:r>
              <a:rPr lang="zh-CN" altLang="en-US" sz="4000" b="1" dirty="0">
                <a:solidFill>
                  <a:srgbClr val="353943"/>
                </a:solidFill>
                <a:latin typeface="微软雅黑" panose="020B0503020204020204" pitchFamily="34" charset="-122"/>
                <a:ea typeface="微软雅黑" panose="020B0503020204020204" pitchFamily="34" charset="-122"/>
              </a:rPr>
              <a:t>核心竞争力</a:t>
            </a:r>
            <a:endParaRPr lang="zh-CN" altLang="en-US" sz="4000" b="1" dirty="0">
              <a:solidFill>
                <a:srgbClr val="353943"/>
              </a:solidFill>
              <a:latin typeface="微软雅黑" panose="020B0503020204020204" pitchFamily="34" charset="-122"/>
              <a:ea typeface="微软雅黑" panose="020B0503020204020204" pitchFamily="34" charset="-122"/>
            </a:endParaRPr>
          </a:p>
        </p:txBody>
      </p:sp>
      <p:sp>
        <p:nvSpPr>
          <p:cNvPr id="9" name="TextBox 29"/>
          <p:cNvSpPr txBox="1"/>
          <p:nvPr/>
        </p:nvSpPr>
        <p:spPr>
          <a:xfrm>
            <a:off x="8062245" y="2314489"/>
            <a:ext cx="3407716" cy="567207"/>
          </a:xfrm>
          <a:prstGeom prst="rect">
            <a:avLst/>
          </a:prstGeom>
          <a:noFill/>
        </p:spPr>
        <p:txBody>
          <a:bodyPr wrap="square" lIns="0" tIns="0" rIns="0" bIns="0" rtlCol="0">
            <a:spAutoFit/>
          </a:bodyPr>
          <a:lstStyle/>
          <a:p>
            <a:pPr>
              <a:lnSpc>
                <a:spcPct val="120000"/>
              </a:lnSpc>
              <a:spcBef>
                <a:spcPct val="0"/>
              </a:spcBef>
              <a:buNone/>
            </a:pPr>
            <a:r>
              <a:rPr lang="zh-CN" altLang="en-US" sz="1600" dirty="0">
                <a:solidFill>
                  <a:schemeClr val="tx1">
                    <a:lumMod val="65000"/>
                    <a:lumOff val="35000"/>
                  </a:schemeClr>
                </a:solidFill>
              </a:rPr>
              <a:t>在管辖的范围内，充分地利用人力和客观条件。</a:t>
            </a:r>
            <a:endParaRPr lang="zh-CN" altLang="en-US" sz="1600" dirty="0">
              <a:solidFill>
                <a:schemeClr val="tx1">
                  <a:lumMod val="65000"/>
                  <a:lumOff val="35000"/>
                </a:schemeClr>
              </a:solidFill>
              <a:sym typeface="微软雅黑" panose="020B0503020204020204" pitchFamily="34" charset="-122"/>
            </a:endParaRPr>
          </a:p>
        </p:txBody>
      </p:sp>
      <p:grpSp>
        <p:nvGrpSpPr>
          <p:cNvPr id="10" name="组合 9"/>
          <p:cNvGrpSpPr/>
          <p:nvPr/>
        </p:nvGrpSpPr>
        <p:grpSpPr>
          <a:xfrm>
            <a:off x="4017303" y="2293827"/>
            <a:ext cx="3947646" cy="567270"/>
            <a:chOff x="4017302" y="1887432"/>
            <a:chExt cx="3947646" cy="567270"/>
          </a:xfrm>
        </p:grpSpPr>
        <p:sp>
          <p:nvSpPr>
            <p:cNvPr id="11" name="任意多边形 10"/>
            <p:cNvSpPr/>
            <p:nvPr/>
          </p:nvSpPr>
          <p:spPr>
            <a:xfrm>
              <a:off x="4017302" y="1887432"/>
              <a:ext cx="3850349" cy="567270"/>
            </a:xfrm>
            <a:custGeom>
              <a:avLst/>
              <a:gdLst>
                <a:gd name="connsiteX0" fmla="*/ 0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592483 w 3850349"/>
                <a:gd name="connsiteY4" fmla="*/ 567270 h 567270"/>
                <a:gd name="connsiteX5" fmla="*/ 504765 w 3850349"/>
                <a:gd name="connsiteY5" fmla="*/ 449966 h 567270"/>
                <a:gd name="connsiteX6" fmla="*/ 28846 w 3850349"/>
                <a:gd name="connsiteY6" fmla="*/ 1752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0" y="0"/>
                  </a:moveTo>
                  <a:lnTo>
                    <a:pt x="3566714" y="0"/>
                  </a:lnTo>
                  <a:lnTo>
                    <a:pt x="3850349" y="283635"/>
                  </a:lnTo>
                  <a:lnTo>
                    <a:pt x="3566714" y="567270"/>
                  </a:lnTo>
                  <a:lnTo>
                    <a:pt x="592483" y="567270"/>
                  </a:lnTo>
                  <a:lnTo>
                    <a:pt x="504765" y="449966"/>
                  </a:lnTo>
                  <a:cubicBezTo>
                    <a:pt x="367864" y="284081"/>
                    <a:pt x="207536" y="138245"/>
                    <a:pt x="28846" y="17524"/>
                  </a:cubicBezTo>
                  <a:close/>
                </a:path>
              </a:pathLst>
            </a:cu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12" name="TextBox 30"/>
            <p:cNvSpPr txBox="1"/>
            <p:nvPr/>
          </p:nvSpPr>
          <p:spPr>
            <a:xfrm>
              <a:off x="5598058" y="1940379"/>
              <a:ext cx="2366890" cy="430887"/>
            </a:xfrm>
            <a:prstGeom prst="rect">
              <a:avLst/>
            </a:prstGeom>
            <a:noFill/>
          </p:spPr>
          <p:txBody>
            <a:bodyPr wrap="square" lIns="0" tIns="0" rIns="0" bIns="0" rtlCol="0">
              <a:spAutoFit/>
            </a:bodyPr>
            <a:lstStyle/>
            <a:p>
              <a:pPr>
                <a:spcBef>
                  <a:spcPct val="0"/>
                </a:spcBef>
                <a:buFont typeface="Arial" panose="020B0604020202020204" pitchFamily="34" charset="0"/>
                <a:buNone/>
              </a:pPr>
              <a:r>
                <a:rPr lang="zh-CN" altLang="en-US" sz="2800" b="1"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领导力</a:t>
              </a:r>
              <a:endParaRPr lang="zh-CN" altLang="en-US" sz="2800" b="1" dirty="0">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3" name="组合 12"/>
          <p:cNvGrpSpPr/>
          <p:nvPr/>
        </p:nvGrpSpPr>
        <p:grpSpPr>
          <a:xfrm>
            <a:off x="4756064" y="3089164"/>
            <a:ext cx="3208886" cy="567270"/>
            <a:chOff x="4756064" y="2682769"/>
            <a:chExt cx="3208885" cy="567270"/>
          </a:xfrm>
        </p:grpSpPr>
        <p:sp>
          <p:nvSpPr>
            <p:cNvPr id="14" name="任意多边形 13"/>
            <p:cNvSpPr/>
            <p:nvPr/>
          </p:nvSpPr>
          <p:spPr>
            <a:xfrm>
              <a:off x="4756064" y="2682769"/>
              <a:ext cx="3111586" cy="567270"/>
            </a:xfrm>
            <a:custGeom>
              <a:avLst/>
              <a:gdLst>
                <a:gd name="connsiteX0" fmla="*/ 0 w 3111586"/>
                <a:gd name="connsiteY0" fmla="*/ 0 h 567270"/>
                <a:gd name="connsiteX1" fmla="*/ 2827951 w 3111586"/>
                <a:gd name="connsiteY1" fmla="*/ 0 h 567270"/>
                <a:gd name="connsiteX2" fmla="*/ 3111586 w 3111586"/>
                <a:gd name="connsiteY2" fmla="*/ 283635 h 567270"/>
                <a:gd name="connsiteX3" fmla="*/ 2827951 w 3111586"/>
                <a:gd name="connsiteY3" fmla="*/ 567270 h 567270"/>
                <a:gd name="connsiteX4" fmla="*/ 216299 w 3111586"/>
                <a:gd name="connsiteY4" fmla="*/ 567270 h 567270"/>
                <a:gd name="connsiteX5" fmla="*/ 176658 w 3111586"/>
                <a:gd name="connsiteY5" fmla="*/ 413101 h 567270"/>
                <a:gd name="connsiteX6" fmla="*/ 7068 w 3111586"/>
                <a:gd name="connsiteY6" fmla="*/ 1163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6" h="567270">
                  <a:moveTo>
                    <a:pt x="0" y="0"/>
                  </a:moveTo>
                  <a:lnTo>
                    <a:pt x="2827951" y="0"/>
                  </a:lnTo>
                  <a:lnTo>
                    <a:pt x="3111586" y="283635"/>
                  </a:lnTo>
                  <a:lnTo>
                    <a:pt x="2827951" y="567270"/>
                  </a:lnTo>
                  <a:lnTo>
                    <a:pt x="216299" y="567270"/>
                  </a:lnTo>
                  <a:lnTo>
                    <a:pt x="176658" y="413101"/>
                  </a:lnTo>
                  <a:cubicBezTo>
                    <a:pt x="133041" y="272869"/>
                    <a:pt x="76011" y="138546"/>
                    <a:pt x="7068" y="11634"/>
                  </a:cubicBezTo>
                  <a:close/>
                </a:path>
              </a:pathLst>
            </a:cu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15" name="TextBox 30"/>
            <p:cNvSpPr txBox="1"/>
            <p:nvPr/>
          </p:nvSpPr>
          <p:spPr>
            <a:xfrm>
              <a:off x="5598059" y="2746086"/>
              <a:ext cx="2366890" cy="430887"/>
            </a:xfrm>
            <a:prstGeom prst="rect">
              <a:avLst/>
            </a:prstGeom>
            <a:noFill/>
          </p:spPr>
          <p:txBody>
            <a:bodyPr wrap="square" lIns="0" tIns="0" rIns="0" bIns="0" rtlCol="0">
              <a:spAutoFit/>
            </a:bodyPr>
            <a:lstStyle/>
            <a:p>
              <a:pPr>
                <a:spcBef>
                  <a:spcPct val="0"/>
                </a:spcBef>
                <a:buFont typeface="Arial" panose="020B0604020202020204" pitchFamily="34" charset="0"/>
                <a:buNone/>
              </a:pP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执行力</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6" name="组合 15"/>
          <p:cNvGrpSpPr/>
          <p:nvPr/>
        </p:nvGrpSpPr>
        <p:grpSpPr>
          <a:xfrm>
            <a:off x="5013487" y="3884506"/>
            <a:ext cx="2888828" cy="567271"/>
            <a:chOff x="5013486" y="3478106"/>
            <a:chExt cx="2888828" cy="567270"/>
          </a:xfrm>
        </p:grpSpPr>
        <p:sp>
          <p:nvSpPr>
            <p:cNvPr id="17" name="任意多边形 16"/>
            <p:cNvSpPr/>
            <p:nvPr/>
          </p:nvSpPr>
          <p:spPr>
            <a:xfrm>
              <a:off x="5013486" y="3478106"/>
              <a:ext cx="2854165" cy="567270"/>
            </a:xfrm>
            <a:custGeom>
              <a:avLst/>
              <a:gdLst>
                <a:gd name="connsiteX0" fmla="*/ 0 w 2854165"/>
                <a:gd name="connsiteY0" fmla="*/ 0 h 567270"/>
                <a:gd name="connsiteX1" fmla="*/ 2570530 w 2854165"/>
                <a:gd name="connsiteY1" fmla="*/ 0 h 567270"/>
                <a:gd name="connsiteX2" fmla="*/ 2854165 w 2854165"/>
                <a:gd name="connsiteY2" fmla="*/ 283635 h 567270"/>
                <a:gd name="connsiteX3" fmla="*/ 2570530 w 2854165"/>
                <a:gd name="connsiteY3" fmla="*/ 567270 h 567270"/>
                <a:gd name="connsiteX4" fmla="*/ 0 w 2854165"/>
                <a:gd name="connsiteY4" fmla="*/ 567270 h 567270"/>
                <a:gd name="connsiteX5" fmla="*/ 8346 w 2854165"/>
                <a:gd name="connsiteY5" fmla="*/ 512582 h 567270"/>
                <a:gd name="connsiteX6" fmla="*/ 19907 w 2854165"/>
                <a:gd name="connsiteY6" fmla="*/ 283636 h 567270"/>
                <a:gd name="connsiteX7" fmla="*/ 8346 w 2854165"/>
                <a:gd name="connsiteY7" fmla="*/ 54690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165" h="567270">
                  <a:moveTo>
                    <a:pt x="0" y="0"/>
                  </a:moveTo>
                  <a:lnTo>
                    <a:pt x="2570530" y="0"/>
                  </a:lnTo>
                  <a:lnTo>
                    <a:pt x="2854165" y="283635"/>
                  </a:lnTo>
                  <a:lnTo>
                    <a:pt x="2570530" y="567270"/>
                  </a:lnTo>
                  <a:lnTo>
                    <a:pt x="0" y="567270"/>
                  </a:lnTo>
                  <a:lnTo>
                    <a:pt x="8346" y="512582"/>
                  </a:lnTo>
                  <a:cubicBezTo>
                    <a:pt x="15991" y="437306"/>
                    <a:pt x="19907" y="360929"/>
                    <a:pt x="19907" y="283636"/>
                  </a:cubicBezTo>
                  <a:cubicBezTo>
                    <a:pt x="19907" y="206344"/>
                    <a:pt x="15991" y="129966"/>
                    <a:pt x="8346" y="54690"/>
                  </a:cubicBezTo>
                  <a:close/>
                </a:path>
              </a:pathLst>
            </a:cu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18" name="TextBox 30"/>
            <p:cNvSpPr txBox="1"/>
            <p:nvPr/>
          </p:nvSpPr>
          <p:spPr>
            <a:xfrm>
              <a:off x="5598058" y="3541418"/>
              <a:ext cx="2304256" cy="430886"/>
            </a:xfrm>
            <a:prstGeom prst="rect">
              <a:avLst/>
            </a:prstGeom>
            <a:noFill/>
          </p:spPr>
          <p:txBody>
            <a:bodyPr wrap="square" lIns="0" tIns="0" rIns="0" bIns="0" rtlCol="0">
              <a:spAutoFit/>
            </a:bodyPr>
            <a:lstStyle/>
            <a:p>
              <a:pPr>
                <a:spcBef>
                  <a:spcPct val="0"/>
                </a:spcBef>
                <a:buFont typeface="Arial" panose="020B0604020202020204" pitchFamily="34" charset="0"/>
                <a:buNone/>
              </a:pP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团队合作</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1" name="组合 20"/>
          <p:cNvGrpSpPr/>
          <p:nvPr/>
        </p:nvGrpSpPr>
        <p:grpSpPr>
          <a:xfrm>
            <a:off x="4756067" y="4679835"/>
            <a:ext cx="3208883" cy="567270"/>
            <a:chOff x="4756066" y="4273443"/>
            <a:chExt cx="3208883" cy="567270"/>
          </a:xfrm>
        </p:grpSpPr>
        <p:sp>
          <p:nvSpPr>
            <p:cNvPr id="22" name="任意多边形 21"/>
            <p:cNvSpPr/>
            <p:nvPr/>
          </p:nvSpPr>
          <p:spPr>
            <a:xfrm>
              <a:off x="4756066" y="4273443"/>
              <a:ext cx="3111584" cy="567270"/>
            </a:xfrm>
            <a:custGeom>
              <a:avLst/>
              <a:gdLst>
                <a:gd name="connsiteX0" fmla="*/ 216297 w 3111584"/>
                <a:gd name="connsiteY0" fmla="*/ 0 h 567270"/>
                <a:gd name="connsiteX1" fmla="*/ 2827949 w 3111584"/>
                <a:gd name="connsiteY1" fmla="*/ 0 h 567270"/>
                <a:gd name="connsiteX2" fmla="*/ 3111584 w 3111584"/>
                <a:gd name="connsiteY2" fmla="*/ 283635 h 567270"/>
                <a:gd name="connsiteX3" fmla="*/ 2827949 w 3111584"/>
                <a:gd name="connsiteY3" fmla="*/ 567270 h 567270"/>
                <a:gd name="connsiteX4" fmla="*/ 0 w 3111584"/>
                <a:gd name="connsiteY4" fmla="*/ 567270 h 567270"/>
                <a:gd name="connsiteX5" fmla="*/ 7066 w 3111584"/>
                <a:gd name="connsiteY5" fmla="*/ 555638 h 567270"/>
                <a:gd name="connsiteX6" fmla="*/ 176656 w 3111584"/>
                <a:gd name="connsiteY6" fmla="*/ 154171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4" h="567270">
                  <a:moveTo>
                    <a:pt x="216297" y="0"/>
                  </a:moveTo>
                  <a:lnTo>
                    <a:pt x="2827949" y="0"/>
                  </a:lnTo>
                  <a:lnTo>
                    <a:pt x="3111584" y="283635"/>
                  </a:lnTo>
                  <a:lnTo>
                    <a:pt x="2827949" y="567270"/>
                  </a:lnTo>
                  <a:lnTo>
                    <a:pt x="0" y="567270"/>
                  </a:lnTo>
                  <a:lnTo>
                    <a:pt x="7066" y="555638"/>
                  </a:lnTo>
                  <a:cubicBezTo>
                    <a:pt x="76009" y="428726"/>
                    <a:pt x="133039" y="294403"/>
                    <a:pt x="176656" y="154171"/>
                  </a:cubicBezTo>
                  <a:close/>
                </a:path>
              </a:pathLst>
            </a:cu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23" name="TextBox 30"/>
            <p:cNvSpPr txBox="1"/>
            <p:nvPr/>
          </p:nvSpPr>
          <p:spPr>
            <a:xfrm>
              <a:off x="5598058" y="4341634"/>
              <a:ext cx="2366891" cy="430887"/>
            </a:xfrm>
            <a:prstGeom prst="rect">
              <a:avLst/>
            </a:prstGeom>
            <a:noFill/>
          </p:spPr>
          <p:txBody>
            <a:bodyPr wrap="square" lIns="0" tIns="0" rIns="0" bIns="0" rtlCol="0">
              <a:spAutoFit/>
            </a:bodyPr>
            <a:lstStyle/>
            <a:p>
              <a:pPr>
                <a:spcBef>
                  <a:spcPct val="0"/>
                </a:spcBef>
                <a:buFont typeface="Arial" panose="020B0604020202020204" pitchFamily="34" charset="0"/>
                <a:buNone/>
              </a:pP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协调能力</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24" name="组合 23"/>
          <p:cNvGrpSpPr/>
          <p:nvPr/>
        </p:nvGrpSpPr>
        <p:grpSpPr>
          <a:xfrm>
            <a:off x="4017303" y="5475174"/>
            <a:ext cx="3947646" cy="567270"/>
            <a:chOff x="4017302" y="5068782"/>
            <a:chExt cx="3947646" cy="567270"/>
          </a:xfrm>
        </p:grpSpPr>
        <p:sp>
          <p:nvSpPr>
            <p:cNvPr id="25" name="任意多边形 24"/>
            <p:cNvSpPr/>
            <p:nvPr/>
          </p:nvSpPr>
          <p:spPr>
            <a:xfrm>
              <a:off x="4017302" y="5068782"/>
              <a:ext cx="3850349" cy="567270"/>
            </a:xfrm>
            <a:custGeom>
              <a:avLst/>
              <a:gdLst>
                <a:gd name="connsiteX0" fmla="*/ 592483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0 w 3850349"/>
                <a:gd name="connsiteY4" fmla="*/ 567270 h 567270"/>
                <a:gd name="connsiteX5" fmla="*/ 28846 w 3850349"/>
                <a:gd name="connsiteY5" fmla="*/ 549746 h 567270"/>
                <a:gd name="connsiteX6" fmla="*/ 504765 w 3850349"/>
                <a:gd name="connsiteY6" fmla="*/ 11730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592483" y="0"/>
                  </a:moveTo>
                  <a:lnTo>
                    <a:pt x="3566714" y="0"/>
                  </a:lnTo>
                  <a:lnTo>
                    <a:pt x="3850349" y="283635"/>
                  </a:lnTo>
                  <a:lnTo>
                    <a:pt x="3566714" y="567270"/>
                  </a:lnTo>
                  <a:lnTo>
                    <a:pt x="0" y="567270"/>
                  </a:lnTo>
                  <a:lnTo>
                    <a:pt x="28846" y="549746"/>
                  </a:lnTo>
                  <a:cubicBezTo>
                    <a:pt x="207536" y="429025"/>
                    <a:pt x="367864" y="283190"/>
                    <a:pt x="504765" y="117304"/>
                  </a:cubicBezTo>
                  <a:close/>
                </a:path>
              </a:pathLst>
            </a:cu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560" tIns="81280" rIns="162560" bIns="81280" numCol="1" spcCol="0" rtlCol="0" fromWordArt="0" anchor="ctr" anchorCtr="0" forceAA="0" compatLnSpc="1">
              <a:noAutofit/>
            </a:bodyPr>
            <a:lstStyle/>
            <a:p>
              <a:pPr algn="ctr"/>
              <a:endParaRPr lang="zh-CN" altLang="en-US" sz="2400"/>
            </a:p>
          </p:txBody>
        </p:sp>
        <p:sp>
          <p:nvSpPr>
            <p:cNvPr id="26" name="TextBox 30"/>
            <p:cNvSpPr txBox="1"/>
            <p:nvPr/>
          </p:nvSpPr>
          <p:spPr>
            <a:xfrm>
              <a:off x="5598058" y="5136973"/>
              <a:ext cx="2366890" cy="430887"/>
            </a:xfrm>
            <a:prstGeom prst="rect">
              <a:avLst/>
            </a:prstGeom>
            <a:noFill/>
          </p:spPr>
          <p:txBody>
            <a:bodyPr wrap="square" lIns="0" tIns="0" rIns="0" bIns="0" rtlCol="0">
              <a:spAutoFit/>
            </a:bodyPr>
            <a:lstStyle/>
            <a:p>
              <a:pPr>
                <a:spcBef>
                  <a:spcPct val="0"/>
                </a:spcBef>
                <a:buFont typeface="Arial" panose="020B0604020202020204" pitchFamily="34" charset="0"/>
                <a:buNone/>
              </a:pPr>
              <a:r>
                <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创新合作</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7" name="TextBox 29"/>
          <p:cNvSpPr txBox="1"/>
          <p:nvPr/>
        </p:nvSpPr>
        <p:spPr>
          <a:xfrm>
            <a:off x="8062245" y="3109825"/>
            <a:ext cx="3407716" cy="567207"/>
          </a:xfrm>
          <a:prstGeom prst="rect">
            <a:avLst/>
          </a:prstGeom>
          <a:noFill/>
        </p:spPr>
        <p:txBody>
          <a:bodyPr wrap="square" lIns="0" tIns="0" rIns="0" bIns="0" rtlCol="0">
            <a:spAutoFit/>
          </a:bodyPr>
          <a:lstStyle/>
          <a:p>
            <a:pPr>
              <a:lnSpc>
                <a:spcPct val="120000"/>
              </a:lnSpc>
              <a:spcBef>
                <a:spcPct val="0"/>
              </a:spcBef>
              <a:buNone/>
            </a:pPr>
            <a:r>
              <a:rPr lang="zh-CN" altLang="en-US" sz="1600" dirty="0">
                <a:solidFill>
                  <a:schemeClr val="tx1">
                    <a:lumMod val="65000"/>
                    <a:lumOff val="35000"/>
                  </a:schemeClr>
                </a:solidFill>
              </a:rPr>
              <a:t>有效利用客观资源、保质保量达成目标的能力。</a:t>
            </a:r>
            <a:endParaRPr lang="zh-CN" altLang="en-US" sz="1600" dirty="0">
              <a:solidFill>
                <a:schemeClr val="tx1">
                  <a:lumMod val="65000"/>
                  <a:lumOff val="35000"/>
                </a:schemeClr>
              </a:solidFill>
              <a:sym typeface="微软雅黑" panose="020B0503020204020204" pitchFamily="34" charset="-122"/>
            </a:endParaRPr>
          </a:p>
        </p:txBody>
      </p:sp>
      <p:sp>
        <p:nvSpPr>
          <p:cNvPr id="28" name="TextBox 29"/>
          <p:cNvSpPr txBox="1"/>
          <p:nvPr/>
        </p:nvSpPr>
        <p:spPr>
          <a:xfrm>
            <a:off x="8062245" y="3905162"/>
            <a:ext cx="3407716" cy="567207"/>
          </a:xfrm>
          <a:prstGeom prst="rect">
            <a:avLst/>
          </a:prstGeom>
          <a:noFill/>
        </p:spPr>
        <p:txBody>
          <a:bodyPr wrap="square" lIns="0" tIns="0" rIns="0" bIns="0" rtlCol="0">
            <a:spAutoFit/>
          </a:bodyPr>
          <a:lstStyle/>
          <a:p>
            <a:pPr>
              <a:lnSpc>
                <a:spcPct val="120000"/>
              </a:lnSpc>
              <a:spcBef>
                <a:spcPct val="0"/>
              </a:spcBef>
              <a:buNone/>
            </a:pPr>
            <a:r>
              <a:rPr lang="zh-CN" altLang="en-US" sz="1600" dirty="0">
                <a:solidFill>
                  <a:schemeClr val="tx1">
                    <a:lumMod val="65000"/>
                    <a:lumOff val="35000"/>
                  </a:schemeClr>
                </a:solidFill>
                <a:sym typeface="微软雅黑" panose="020B0503020204020204" pitchFamily="34" charset="-122"/>
              </a:rPr>
              <a:t>群策群力，更好的调动运转事件的有效的发展。</a:t>
            </a:r>
            <a:endParaRPr lang="zh-CN" altLang="en-US" sz="1600" dirty="0">
              <a:solidFill>
                <a:schemeClr val="tx1">
                  <a:lumMod val="65000"/>
                  <a:lumOff val="35000"/>
                </a:schemeClr>
              </a:solidFill>
              <a:sym typeface="微软雅黑" panose="020B0503020204020204" pitchFamily="34" charset="-122"/>
            </a:endParaRPr>
          </a:p>
        </p:txBody>
      </p:sp>
      <p:sp>
        <p:nvSpPr>
          <p:cNvPr id="29" name="TextBox 29"/>
          <p:cNvSpPr txBox="1"/>
          <p:nvPr/>
        </p:nvSpPr>
        <p:spPr>
          <a:xfrm>
            <a:off x="8062245" y="4700499"/>
            <a:ext cx="3407716" cy="567207"/>
          </a:xfrm>
          <a:prstGeom prst="rect">
            <a:avLst/>
          </a:prstGeom>
          <a:noFill/>
        </p:spPr>
        <p:txBody>
          <a:bodyPr wrap="square" lIns="0" tIns="0" rIns="0" bIns="0" rtlCol="0">
            <a:spAutoFit/>
          </a:bodyPr>
          <a:lstStyle/>
          <a:p>
            <a:pPr>
              <a:lnSpc>
                <a:spcPct val="120000"/>
              </a:lnSpc>
              <a:spcBef>
                <a:spcPct val="0"/>
              </a:spcBef>
              <a:buNone/>
            </a:pPr>
            <a:r>
              <a:rPr lang="zh-CN" altLang="en-US" sz="1600" dirty="0">
                <a:solidFill>
                  <a:schemeClr val="tx1">
                    <a:lumMod val="65000"/>
                    <a:lumOff val="35000"/>
                  </a:schemeClr>
                </a:solidFill>
              </a:rPr>
              <a:t>人际关系协调能力和工作协调能力两个方面。</a:t>
            </a:r>
            <a:endParaRPr lang="zh-CN" altLang="en-US" sz="1600" dirty="0">
              <a:solidFill>
                <a:schemeClr val="tx1">
                  <a:lumMod val="65000"/>
                  <a:lumOff val="35000"/>
                </a:schemeClr>
              </a:solidFill>
              <a:sym typeface="微软雅黑" panose="020B0503020204020204" pitchFamily="34" charset="-122"/>
            </a:endParaRPr>
          </a:p>
        </p:txBody>
      </p:sp>
      <p:sp>
        <p:nvSpPr>
          <p:cNvPr id="30" name="TextBox 29"/>
          <p:cNvSpPr txBox="1"/>
          <p:nvPr/>
        </p:nvSpPr>
        <p:spPr>
          <a:xfrm>
            <a:off x="8062245" y="5495838"/>
            <a:ext cx="3407716" cy="567207"/>
          </a:xfrm>
          <a:prstGeom prst="rect">
            <a:avLst/>
          </a:prstGeom>
          <a:noFill/>
        </p:spPr>
        <p:txBody>
          <a:bodyPr wrap="square" lIns="0" tIns="0" rIns="0" bIns="0" rtlCol="0">
            <a:spAutoFit/>
          </a:bodyPr>
          <a:lstStyle/>
          <a:p>
            <a:pPr>
              <a:lnSpc>
                <a:spcPct val="120000"/>
              </a:lnSpc>
              <a:spcBef>
                <a:spcPct val="0"/>
              </a:spcBef>
              <a:buNone/>
            </a:pPr>
            <a:r>
              <a:rPr lang="zh-CN" altLang="en-US" sz="1600" dirty="0">
                <a:solidFill>
                  <a:schemeClr val="tx1">
                    <a:lumMod val="65000"/>
                    <a:lumOff val="35000"/>
                  </a:schemeClr>
                </a:solidFill>
              </a:rPr>
              <a:t>在经验积累，革新技术提高效率，更好完成任务。</a:t>
            </a:r>
            <a:endParaRPr lang="zh-CN" altLang="en-US" sz="1600" dirty="0">
              <a:solidFill>
                <a:schemeClr val="tx1">
                  <a:lumMod val="65000"/>
                  <a:lumOff val="35000"/>
                </a:schemeClr>
              </a:solidFill>
              <a:sym typeface="微软雅黑" panose="020B0503020204020204" pitchFamily="34" charset="-122"/>
            </a:endParaRPr>
          </a:p>
        </p:txBody>
      </p:sp>
      <p:sp>
        <p:nvSpPr>
          <p:cNvPr id="31" name="椭圆 30"/>
          <p:cNvSpPr/>
          <p:nvPr/>
        </p:nvSpPr>
        <p:spPr>
          <a:xfrm>
            <a:off x="697853" y="2071809"/>
            <a:ext cx="4192664" cy="4192664"/>
          </a:xfrm>
          <a:prstGeom prst="ellipse">
            <a:avLst/>
          </a:prstGeom>
          <a:blipFill dpi="0" rotWithShape="1">
            <a:blip r:embed="rId2">
              <a:extLst>
                <a:ext uri="{28A0092B-C50C-407E-A947-70E740481C1C}">
                  <a14:useLocalDpi xmlns:a14="http://schemas.microsoft.com/office/drawing/2010/main" val="0"/>
                </a:ext>
              </a:extLst>
            </a:blip>
            <a:srcRect/>
            <a:stretch>
              <a:fillRect l="-33488" r="-334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20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40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0-#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60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0-#ppt_w/2"/>
                                          </p:val>
                                        </p:tav>
                                        <p:tav tm="100000">
                                          <p:val>
                                            <p:strVal val="#ppt_x"/>
                                          </p:val>
                                        </p:tav>
                                      </p:tavLst>
                                    </p:anim>
                                    <p:anim calcmode="lin" valueType="num">
                                      <p:cBhvr additive="base">
                                        <p:cTn id="26" dur="500" fill="hold"/>
                                        <p:tgtEl>
                                          <p:spTgt spid="21"/>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80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0-#ppt_w/2"/>
                                          </p:val>
                                        </p:tav>
                                        <p:tav tm="100000">
                                          <p:val>
                                            <p:strVal val="#ppt_x"/>
                                          </p:val>
                                        </p:tav>
                                      </p:tavLst>
                                    </p:anim>
                                    <p:anim calcmode="lin" valueType="num">
                                      <p:cBhvr additive="base">
                                        <p:cTn id="30" dur="500" fill="hold"/>
                                        <p:tgtEl>
                                          <p:spTgt spid="24"/>
                                        </p:tgtEl>
                                        <p:attrNameLst>
                                          <p:attrName>ppt_y</p:attrName>
                                        </p:attrNameLst>
                                      </p:cBhvr>
                                      <p:tavLst>
                                        <p:tav tm="0">
                                          <p:val>
                                            <p:strVal val="#ppt_y"/>
                                          </p:val>
                                        </p:tav>
                                        <p:tav tm="100000">
                                          <p:val>
                                            <p:strVal val="#ppt_y"/>
                                          </p:val>
                                        </p:tav>
                                      </p:tavLst>
                                    </p:anim>
                                  </p:childTnLst>
                                </p:cTn>
                              </p:par>
                            </p:childTnLst>
                          </p:cTn>
                        </p:par>
                        <p:par>
                          <p:cTn id="31" fill="hold">
                            <p:stCondLst>
                              <p:cond delay="1000"/>
                            </p:stCondLst>
                            <p:childTnLst>
                              <p:par>
                                <p:cTn id="32" presetID="2" presetClass="entr" presetSubtype="2"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1+#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200"/>
                                  </p:stCondLst>
                                  <p:childTnLst>
                                    <p:set>
                                      <p:cBhvr>
                                        <p:cTn id="37" dur="1" fill="hold">
                                          <p:stCondLst>
                                            <p:cond delay="0"/>
                                          </p:stCondLst>
                                        </p:cTn>
                                        <p:tgtEl>
                                          <p:spTgt spid="27"/>
                                        </p:tgtEl>
                                        <p:attrNameLst>
                                          <p:attrName>style.visibility</p:attrName>
                                        </p:attrNameLst>
                                      </p:cBhvr>
                                      <p:to>
                                        <p:strVal val="visible"/>
                                      </p:to>
                                    </p:set>
                                    <p:anim calcmode="lin" valueType="num">
                                      <p:cBhvr additive="base">
                                        <p:cTn id="38" dur="500" fill="hold"/>
                                        <p:tgtEl>
                                          <p:spTgt spid="27"/>
                                        </p:tgtEl>
                                        <p:attrNameLst>
                                          <p:attrName>ppt_x</p:attrName>
                                        </p:attrNameLst>
                                      </p:cBhvr>
                                      <p:tavLst>
                                        <p:tav tm="0">
                                          <p:val>
                                            <p:strVal val="1+#ppt_w/2"/>
                                          </p:val>
                                        </p:tav>
                                        <p:tav tm="100000">
                                          <p:val>
                                            <p:strVal val="#ppt_x"/>
                                          </p:val>
                                        </p:tav>
                                      </p:tavLst>
                                    </p:anim>
                                    <p:anim calcmode="lin" valueType="num">
                                      <p:cBhvr additive="base">
                                        <p:cTn id="39" dur="500" fill="hold"/>
                                        <p:tgtEl>
                                          <p:spTgt spid="27"/>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40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500" fill="hold"/>
                                        <p:tgtEl>
                                          <p:spTgt spid="28"/>
                                        </p:tgtEl>
                                        <p:attrNameLst>
                                          <p:attrName>ppt_x</p:attrName>
                                        </p:attrNameLst>
                                      </p:cBhvr>
                                      <p:tavLst>
                                        <p:tav tm="0">
                                          <p:val>
                                            <p:strVal val="1+#ppt_w/2"/>
                                          </p:val>
                                        </p:tav>
                                        <p:tav tm="100000">
                                          <p:val>
                                            <p:strVal val="#ppt_x"/>
                                          </p:val>
                                        </p:tav>
                                      </p:tavLst>
                                    </p:anim>
                                    <p:anim calcmode="lin" valueType="num">
                                      <p:cBhvr additive="base">
                                        <p:cTn id="43" dur="500" fill="hold"/>
                                        <p:tgtEl>
                                          <p:spTgt spid="28"/>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600"/>
                                  </p:stCondLst>
                                  <p:childTnLst>
                                    <p:set>
                                      <p:cBhvr>
                                        <p:cTn id="45" dur="1" fill="hold">
                                          <p:stCondLst>
                                            <p:cond delay="0"/>
                                          </p:stCondLst>
                                        </p:cTn>
                                        <p:tgtEl>
                                          <p:spTgt spid="29"/>
                                        </p:tgtEl>
                                        <p:attrNameLst>
                                          <p:attrName>style.visibility</p:attrName>
                                        </p:attrNameLst>
                                      </p:cBhvr>
                                      <p:to>
                                        <p:strVal val="visible"/>
                                      </p:to>
                                    </p:set>
                                    <p:anim calcmode="lin" valueType="num">
                                      <p:cBhvr additive="base">
                                        <p:cTn id="46" dur="500" fill="hold"/>
                                        <p:tgtEl>
                                          <p:spTgt spid="29"/>
                                        </p:tgtEl>
                                        <p:attrNameLst>
                                          <p:attrName>ppt_x</p:attrName>
                                        </p:attrNameLst>
                                      </p:cBhvr>
                                      <p:tavLst>
                                        <p:tav tm="0">
                                          <p:val>
                                            <p:strVal val="1+#ppt_w/2"/>
                                          </p:val>
                                        </p:tav>
                                        <p:tav tm="100000">
                                          <p:val>
                                            <p:strVal val="#ppt_x"/>
                                          </p:val>
                                        </p:tav>
                                      </p:tavLst>
                                    </p:anim>
                                    <p:anim calcmode="lin" valueType="num">
                                      <p:cBhvr additive="base">
                                        <p:cTn id="47" dur="500" fill="hold"/>
                                        <p:tgtEl>
                                          <p:spTgt spid="29"/>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500" fill="hold"/>
                                        <p:tgtEl>
                                          <p:spTgt spid="30"/>
                                        </p:tgtEl>
                                        <p:attrNameLst>
                                          <p:attrName>ppt_x</p:attrName>
                                        </p:attrNameLst>
                                      </p:cBhvr>
                                      <p:tavLst>
                                        <p:tav tm="0">
                                          <p:val>
                                            <p:strVal val="1+#ppt_w/2"/>
                                          </p:val>
                                        </p:tav>
                                        <p:tav tm="100000">
                                          <p:val>
                                            <p:strVal val="#ppt_x"/>
                                          </p:val>
                                        </p:tav>
                                      </p:tavLst>
                                    </p:anim>
                                    <p:anim calcmode="lin" valueType="num">
                                      <p:cBhvr additive="base">
                                        <p:cTn id="51"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7" grpId="0"/>
      <p:bldP spid="28" grpId="0"/>
      <p:bldP spid="29" grpId="0"/>
      <p:bldP spid="30" grpId="0"/>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b="84423"/>
          <a:stretch>
            <a:fillRect/>
          </a:stretch>
        </p:blipFill>
        <p:spPr>
          <a:xfrm>
            <a:off x="0" y="0"/>
            <a:ext cx="12192000" cy="1266092"/>
          </a:xfrm>
          <a:prstGeom prst="rect">
            <a:avLst/>
          </a:prstGeom>
        </p:spPr>
      </p:pic>
      <p:sp>
        <p:nvSpPr>
          <p:cNvPr id="20" name="矩形 19"/>
          <p:cNvSpPr/>
          <p:nvPr/>
        </p:nvSpPr>
        <p:spPr>
          <a:xfrm>
            <a:off x="3221502" y="239151"/>
            <a:ext cx="5760000" cy="7596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
          <p:cNvSpPr txBox="1"/>
          <p:nvPr/>
        </p:nvSpPr>
        <p:spPr>
          <a:xfrm>
            <a:off x="5229635" y="254202"/>
            <a:ext cx="4231347" cy="684803"/>
          </a:xfrm>
          <a:prstGeom prst="rect">
            <a:avLst/>
          </a:prstGeom>
          <a:noFill/>
        </p:spPr>
        <p:txBody>
          <a:bodyPr wrap="square" lIns="68580" tIns="34290" rIns="68580" bIns="34290" rtlCol="0">
            <a:spAutoFit/>
          </a:bodyPr>
          <a:lstStyle/>
          <a:p>
            <a:pPr marL="0" lvl="1"/>
            <a:r>
              <a:rPr lang="zh-CN" altLang="en-US" sz="4000" b="1" dirty="0">
                <a:solidFill>
                  <a:srgbClr val="353943"/>
                </a:solidFill>
                <a:latin typeface="微软雅黑" panose="020B0503020204020204" pitchFamily="34" charset="-122"/>
                <a:ea typeface="微软雅黑" panose="020B0503020204020204" pitchFamily="34" charset="-122"/>
              </a:rPr>
              <a:t>领导力</a:t>
            </a:r>
            <a:endParaRPr lang="zh-CN" altLang="en-US" sz="4000" b="1" dirty="0">
              <a:solidFill>
                <a:srgbClr val="353943"/>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4159746" y="1762023"/>
            <a:ext cx="1777775" cy="1777775"/>
            <a:chOff x="4159746" y="1663547"/>
            <a:chExt cx="1777775" cy="1777775"/>
          </a:xfrm>
        </p:grpSpPr>
        <p:sp>
          <p:nvSpPr>
            <p:cNvPr id="10" name="泪滴形 9"/>
            <p:cNvSpPr/>
            <p:nvPr/>
          </p:nvSpPr>
          <p:spPr>
            <a:xfrm rot="5400000">
              <a:off x="4159746" y="1663547"/>
              <a:ext cx="1777775" cy="1777775"/>
            </a:xfrm>
            <a:prstGeom prst="teardrop">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文本框 10"/>
            <p:cNvSpPr txBox="1"/>
            <p:nvPr/>
          </p:nvSpPr>
          <p:spPr>
            <a:xfrm>
              <a:off x="4355231" y="2363646"/>
              <a:ext cx="1415772" cy="461665"/>
            </a:xfrm>
            <a:prstGeom prst="rect">
              <a:avLst/>
            </a:prstGeom>
            <a:noFill/>
            <a:effectLst/>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组织能力</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6233817" y="1762023"/>
            <a:ext cx="1777775" cy="1777775"/>
            <a:chOff x="6233817" y="1663547"/>
            <a:chExt cx="1777775" cy="1777775"/>
          </a:xfrm>
        </p:grpSpPr>
        <p:sp>
          <p:nvSpPr>
            <p:cNvPr id="13" name="泪滴形 12"/>
            <p:cNvSpPr/>
            <p:nvPr/>
          </p:nvSpPr>
          <p:spPr>
            <a:xfrm rot="16200000" flipH="1">
              <a:off x="6233817" y="1663547"/>
              <a:ext cx="1777775" cy="1777775"/>
            </a:xfrm>
            <a:prstGeom prst="teardrop">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文本框 13"/>
            <p:cNvSpPr txBox="1"/>
            <p:nvPr/>
          </p:nvSpPr>
          <p:spPr>
            <a:xfrm>
              <a:off x="6414818" y="2363646"/>
              <a:ext cx="1415772" cy="461665"/>
            </a:xfrm>
            <a:prstGeom prst="rect">
              <a:avLst/>
            </a:prstGeom>
            <a:noFill/>
            <a:effectLst/>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学习能力</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6233817" y="3744708"/>
            <a:ext cx="2251193" cy="3211768"/>
            <a:chOff x="6233817" y="3646232"/>
            <a:chExt cx="2251193" cy="3211768"/>
          </a:xfrm>
        </p:grpSpPr>
        <p:grpSp>
          <p:nvGrpSpPr>
            <p:cNvPr id="16" name="组合 15"/>
            <p:cNvGrpSpPr/>
            <p:nvPr/>
          </p:nvGrpSpPr>
          <p:grpSpPr>
            <a:xfrm>
              <a:off x="6233817" y="3646232"/>
              <a:ext cx="2232874" cy="3211768"/>
              <a:chOff x="6233817" y="3646232"/>
              <a:chExt cx="2232874" cy="3211768"/>
            </a:xfrm>
          </p:grpSpPr>
          <p:sp>
            <p:nvSpPr>
              <p:cNvPr id="24" name="Freeform 5"/>
              <p:cNvSpPr/>
              <p:nvPr/>
            </p:nvSpPr>
            <p:spPr bwMode="auto">
              <a:xfrm>
                <a:off x="7589631" y="4041333"/>
                <a:ext cx="877060" cy="2816667"/>
              </a:xfrm>
              <a:custGeom>
                <a:avLst/>
                <a:gdLst>
                  <a:gd name="T0" fmla="*/ 385 w 486"/>
                  <a:gd name="T1" fmla="*/ 1262 h 1559"/>
                  <a:gd name="T2" fmla="*/ 383 w 486"/>
                  <a:gd name="T3" fmla="*/ 1249 h 1559"/>
                  <a:gd name="T4" fmla="*/ 369 w 486"/>
                  <a:gd name="T5" fmla="*/ 1174 h 1559"/>
                  <a:gd name="T6" fmla="*/ 371 w 486"/>
                  <a:gd name="T7" fmla="*/ 930 h 1559"/>
                  <a:gd name="T8" fmla="*/ 446 w 486"/>
                  <a:gd name="T9" fmla="*/ 572 h 1559"/>
                  <a:gd name="T10" fmla="*/ 471 w 486"/>
                  <a:gd name="T11" fmla="*/ 403 h 1559"/>
                  <a:gd name="T12" fmla="*/ 453 w 486"/>
                  <a:gd name="T13" fmla="*/ 355 h 1559"/>
                  <a:gd name="T14" fmla="*/ 367 w 486"/>
                  <a:gd name="T15" fmla="*/ 251 h 1559"/>
                  <a:gd name="T16" fmla="*/ 254 w 486"/>
                  <a:gd name="T17" fmla="*/ 83 h 1559"/>
                  <a:gd name="T18" fmla="*/ 117 w 486"/>
                  <a:gd name="T19" fmla="*/ 24 h 1559"/>
                  <a:gd name="T20" fmla="*/ 73 w 486"/>
                  <a:gd name="T21" fmla="*/ 191 h 1559"/>
                  <a:gd name="T22" fmla="*/ 84 w 486"/>
                  <a:gd name="T23" fmla="*/ 245 h 1559"/>
                  <a:gd name="T24" fmla="*/ 70 w 486"/>
                  <a:gd name="T25" fmla="*/ 485 h 1559"/>
                  <a:gd name="T26" fmla="*/ 21 w 486"/>
                  <a:gd name="T27" fmla="*/ 636 h 1559"/>
                  <a:gd name="T28" fmla="*/ 20 w 486"/>
                  <a:gd name="T29" fmla="*/ 872 h 1559"/>
                  <a:gd name="T30" fmla="*/ 23 w 486"/>
                  <a:gd name="T31" fmla="*/ 880 h 1559"/>
                  <a:gd name="T32" fmla="*/ 78 w 486"/>
                  <a:gd name="T33" fmla="*/ 1121 h 1559"/>
                  <a:gd name="T34" fmla="*/ 96 w 486"/>
                  <a:gd name="T35" fmla="*/ 1248 h 1559"/>
                  <a:gd name="T36" fmla="*/ 117 w 486"/>
                  <a:gd name="T37" fmla="*/ 1559 h 1559"/>
                  <a:gd name="T38" fmla="*/ 486 w 486"/>
                  <a:gd name="T39" fmla="*/ 1559 h 1559"/>
                  <a:gd name="T40" fmla="*/ 385 w 486"/>
                  <a:gd name="T41" fmla="*/ 1262 h 1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6" h="1559">
                    <a:moveTo>
                      <a:pt x="385" y="1262"/>
                    </a:moveTo>
                    <a:cubicBezTo>
                      <a:pt x="384" y="1258"/>
                      <a:pt x="384" y="1253"/>
                      <a:pt x="383" y="1249"/>
                    </a:cubicBezTo>
                    <a:cubicBezTo>
                      <a:pt x="369" y="1174"/>
                      <a:pt x="369" y="1174"/>
                      <a:pt x="369" y="1174"/>
                    </a:cubicBezTo>
                    <a:cubicBezTo>
                      <a:pt x="356" y="1107"/>
                      <a:pt x="358" y="997"/>
                      <a:pt x="371" y="930"/>
                    </a:cubicBezTo>
                    <a:cubicBezTo>
                      <a:pt x="446" y="572"/>
                      <a:pt x="446" y="572"/>
                      <a:pt x="446" y="572"/>
                    </a:cubicBezTo>
                    <a:cubicBezTo>
                      <a:pt x="460" y="505"/>
                      <a:pt x="471" y="429"/>
                      <a:pt x="471" y="403"/>
                    </a:cubicBezTo>
                    <a:cubicBezTo>
                      <a:pt x="471" y="376"/>
                      <a:pt x="463" y="355"/>
                      <a:pt x="453" y="355"/>
                    </a:cubicBezTo>
                    <a:cubicBezTo>
                      <a:pt x="444" y="355"/>
                      <a:pt x="404" y="308"/>
                      <a:pt x="367" y="251"/>
                    </a:cubicBezTo>
                    <a:cubicBezTo>
                      <a:pt x="254" y="83"/>
                      <a:pt x="254" y="83"/>
                      <a:pt x="254" y="83"/>
                    </a:cubicBezTo>
                    <a:cubicBezTo>
                      <a:pt x="216" y="26"/>
                      <a:pt x="155" y="0"/>
                      <a:pt x="117" y="24"/>
                    </a:cubicBezTo>
                    <a:cubicBezTo>
                      <a:pt x="79" y="49"/>
                      <a:pt x="59" y="124"/>
                      <a:pt x="73" y="191"/>
                    </a:cubicBezTo>
                    <a:cubicBezTo>
                      <a:pt x="84" y="245"/>
                      <a:pt x="84" y="245"/>
                      <a:pt x="84" y="245"/>
                    </a:cubicBezTo>
                    <a:cubicBezTo>
                      <a:pt x="97" y="312"/>
                      <a:pt x="91" y="420"/>
                      <a:pt x="70" y="485"/>
                    </a:cubicBezTo>
                    <a:cubicBezTo>
                      <a:pt x="21" y="636"/>
                      <a:pt x="21" y="636"/>
                      <a:pt x="21" y="636"/>
                    </a:cubicBezTo>
                    <a:cubicBezTo>
                      <a:pt x="0" y="701"/>
                      <a:pt x="0" y="807"/>
                      <a:pt x="20" y="872"/>
                    </a:cubicBezTo>
                    <a:cubicBezTo>
                      <a:pt x="23" y="880"/>
                      <a:pt x="23" y="880"/>
                      <a:pt x="23" y="880"/>
                    </a:cubicBezTo>
                    <a:cubicBezTo>
                      <a:pt x="43" y="945"/>
                      <a:pt x="68" y="1053"/>
                      <a:pt x="78" y="1121"/>
                    </a:cubicBezTo>
                    <a:cubicBezTo>
                      <a:pt x="96" y="1248"/>
                      <a:pt x="96" y="1248"/>
                      <a:pt x="96" y="1248"/>
                    </a:cubicBezTo>
                    <a:cubicBezTo>
                      <a:pt x="117" y="1559"/>
                      <a:pt x="117" y="1559"/>
                      <a:pt x="117" y="1559"/>
                    </a:cubicBezTo>
                    <a:cubicBezTo>
                      <a:pt x="486" y="1559"/>
                      <a:pt x="486" y="1559"/>
                      <a:pt x="486" y="1559"/>
                    </a:cubicBezTo>
                    <a:lnTo>
                      <a:pt x="385" y="1262"/>
                    </a:lnTo>
                    <a:close/>
                  </a:path>
                </a:pathLst>
              </a:custGeom>
              <a:solidFill>
                <a:srgbClr val="F7C8A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nvGrpSpPr>
              <p:cNvPr id="25" name="组合 24"/>
              <p:cNvGrpSpPr/>
              <p:nvPr/>
            </p:nvGrpSpPr>
            <p:grpSpPr>
              <a:xfrm>
                <a:off x="6233817" y="3646232"/>
                <a:ext cx="1777775" cy="1777775"/>
                <a:chOff x="6233817" y="3646232"/>
                <a:chExt cx="1777775" cy="1777775"/>
              </a:xfrm>
            </p:grpSpPr>
            <p:sp>
              <p:nvSpPr>
                <p:cNvPr id="26" name="泪滴形 25"/>
                <p:cNvSpPr/>
                <p:nvPr/>
              </p:nvSpPr>
              <p:spPr>
                <a:xfrm rot="5400000" flipH="1" flipV="1">
                  <a:off x="6233817" y="3646232"/>
                  <a:ext cx="1777775" cy="1777775"/>
                </a:xfrm>
                <a:prstGeom prst="teardrop">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7" name="文本框 26"/>
                <p:cNvSpPr txBox="1"/>
                <p:nvPr/>
              </p:nvSpPr>
              <p:spPr>
                <a:xfrm>
                  <a:off x="6304297" y="3872784"/>
                  <a:ext cx="1415772" cy="461665"/>
                </a:xfrm>
                <a:prstGeom prst="rect">
                  <a:avLst/>
                </a:prstGeom>
                <a:noFill/>
                <a:effectLst/>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感召能力</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grpSp>
          <p:nvGrpSpPr>
            <p:cNvPr id="17" name="组合 16"/>
            <p:cNvGrpSpPr/>
            <p:nvPr/>
          </p:nvGrpSpPr>
          <p:grpSpPr>
            <a:xfrm>
              <a:off x="7462919" y="4355823"/>
              <a:ext cx="1022091" cy="1535809"/>
              <a:chOff x="7462919" y="4355823"/>
              <a:chExt cx="1022091" cy="1535809"/>
            </a:xfrm>
          </p:grpSpPr>
          <p:sp>
            <p:nvSpPr>
              <p:cNvPr id="18" name="Freeform 13"/>
              <p:cNvSpPr/>
              <p:nvPr/>
            </p:nvSpPr>
            <p:spPr bwMode="auto">
              <a:xfrm>
                <a:off x="8313262" y="4612300"/>
                <a:ext cx="171748" cy="399219"/>
              </a:xfrm>
              <a:custGeom>
                <a:avLst/>
                <a:gdLst>
                  <a:gd name="T0" fmla="*/ 0 w 95"/>
                  <a:gd name="T1" fmla="*/ 0 h 221"/>
                  <a:gd name="T2" fmla="*/ 35 w 95"/>
                  <a:gd name="T3" fmla="*/ 221 h 221"/>
                  <a:gd name="T4" fmla="*/ 0 w 95"/>
                  <a:gd name="T5" fmla="*/ 0 h 221"/>
                </a:gdLst>
                <a:ahLst/>
                <a:cxnLst>
                  <a:cxn ang="0">
                    <a:pos x="T0" y="T1"/>
                  </a:cxn>
                  <a:cxn ang="0">
                    <a:pos x="T2" y="T3"/>
                  </a:cxn>
                  <a:cxn ang="0">
                    <a:pos x="T4" y="T5"/>
                  </a:cxn>
                </a:cxnLst>
                <a:rect l="0" t="0" r="r" b="b"/>
                <a:pathLst>
                  <a:path w="95" h="221">
                    <a:moveTo>
                      <a:pt x="0" y="0"/>
                    </a:moveTo>
                    <a:cubicBezTo>
                      <a:pt x="0" y="0"/>
                      <a:pt x="95" y="61"/>
                      <a:pt x="35" y="221"/>
                    </a:cubicBezTo>
                    <a:cubicBezTo>
                      <a:pt x="35" y="221"/>
                      <a:pt x="72" y="70"/>
                      <a:pt x="0" y="0"/>
                    </a:cubicBezTo>
                    <a:close/>
                  </a:path>
                </a:pathLst>
              </a:custGeom>
              <a:solidFill>
                <a:srgbClr val="FBE2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 name="Freeform 14"/>
              <p:cNvSpPr/>
              <p:nvPr/>
            </p:nvSpPr>
            <p:spPr bwMode="auto">
              <a:xfrm>
                <a:off x="7688863" y="5492413"/>
                <a:ext cx="409142" cy="399219"/>
              </a:xfrm>
              <a:custGeom>
                <a:avLst/>
                <a:gdLst>
                  <a:gd name="T0" fmla="*/ 0 w 227"/>
                  <a:gd name="T1" fmla="*/ 149 h 221"/>
                  <a:gd name="T2" fmla="*/ 195 w 227"/>
                  <a:gd name="T3" fmla="*/ 0 h 221"/>
                  <a:gd name="T4" fmla="*/ 0 w 227"/>
                  <a:gd name="T5" fmla="*/ 149 h 221"/>
                </a:gdLst>
                <a:ahLst/>
                <a:cxnLst>
                  <a:cxn ang="0">
                    <a:pos x="T0" y="T1"/>
                  </a:cxn>
                  <a:cxn ang="0">
                    <a:pos x="T2" y="T3"/>
                  </a:cxn>
                  <a:cxn ang="0">
                    <a:pos x="T4" y="T5"/>
                  </a:cxn>
                </a:cxnLst>
                <a:rect l="0" t="0" r="r" b="b"/>
                <a:pathLst>
                  <a:path w="227" h="221">
                    <a:moveTo>
                      <a:pt x="0" y="149"/>
                    </a:moveTo>
                    <a:cubicBezTo>
                      <a:pt x="0" y="149"/>
                      <a:pt x="181" y="190"/>
                      <a:pt x="195" y="0"/>
                    </a:cubicBezTo>
                    <a:cubicBezTo>
                      <a:pt x="195" y="0"/>
                      <a:pt x="227" y="221"/>
                      <a:pt x="0" y="149"/>
                    </a:cubicBezTo>
                    <a:close/>
                  </a:path>
                </a:pathLst>
              </a:custGeom>
              <a:solidFill>
                <a:srgbClr val="FBE2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7"/>
              <p:cNvSpPr/>
              <p:nvPr/>
            </p:nvSpPr>
            <p:spPr bwMode="auto">
              <a:xfrm>
                <a:off x="7462919" y="4355823"/>
                <a:ext cx="821337" cy="877823"/>
              </a:xfrm>
              <a:custGeom>
                <a:avLst/>
                <a:gdLst>
                  <a:gd name="T0" fmla="*/ 414 w 455"/>
                  <a:gd name="T1" fmla="*/ 458 h 486"/>
                  <a:gd name="T2" fmla="*/ 400 w 455"/>
                  <a:gd name="T3" fmla="*/ 325 h 486"/>
                  <a:gd name="T4" fmla="*/ 394 w 455"/>
                  <a:gd name="T5" fmla="*/ 319 h 486"/>
                  <a:gd name="T6" fmla="*/ 220 w 455"/>
                  <a:gd name="T7" fmla="*/ 141 h 486"/>
                  <a:gd name="T8" fmla="*/ 152 w 455"/>
                  <a:gd name="T9" fmla="*/ 70 h 486"/>
                  <a:gd name="T10" fmla="*/ 23 w 455"/>
                  <a:gd name="T11" fmla="*/ 24 h 486"/>
                  <a:gd name="T12" fmla="*/ 24 w 455"/>
                  <a:gd name="T13" fmla="*/ 139 h 486"/>
                  <a:gd name="T14" fmla="*/ 134 w 455"/>
                  <a:gd name="T15" fmla="*/ 260 h 486"/>
                  <a:gd name="T16" fmla="*/ 222 w 455"/>
                  <a:gd name="T17" fmla="*/ 367 h 486"/>
                  <a:gd name="T18" fmla="*/ 292 w 455"/>
                  <a:gd name="T19" fmla="*/ 464 h 486"/>
                  <a:gd name="T20" fmla="*/ 414 w 455"/>
                  <a:gd name="T21" fmla="*/ 458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5" h="486">
                    <a:moveTo>
                      <a:pt x="414" y="458"/>
                    </a:moveTo>
                    <a:cubicBezTo>
                      <a:pt x="455" y="433"/>
                      <a:pt x="448" y="373"/>
                      <a:pt x="400" y="325"/>
                    </a:cubicBezTo>
                    <a:cubicBezTo>
                      <a:pt x="394" y="319"/>
                      <a:pt x="394" y="319"/>
                      <a:pt x="394" y="319"/>
                    </a:cubicBezTo>
                    <a:cubicBezTo>
                      <a:pt x="345" y="271"/>
                      <a:pt x="267" y="191"/>
                      <a:pt x="220" y="141"/>
                    </a:cubicBezTo>
                    <a:cubicBezTo>
                      <a:pt x="152" y="70"/>
                      <a:pt x="152" y="70"/>
                      <a:pt x="152" y="70"/>
                    </a:cubicBezTo>
                    <a:cubicBezTo>
                      <a:pt x="105" y="21"/>
                      <a:pt x="47" y="0"/>
                      <a:pt x="23" y="24"/>
                    </a:cubicBezTo>
                    <a:cubicBezTo>
                      <a:pt x="0" y="48"/>
                      <a:pt x="0" y="100"/>
                      <a:pt x="24" y="139"/>
                    </a:cubicBezTo>
                    <a:cubicBezTo>
                      <a:pt x="48" y="177"/>
                      <a:pt x="97" y="232"/>
                      <a:pt x="134" y="260"/>
                    </a:cubicBezTo>
                    <a:cubicBezTo>
                      <a:pt x="171" y="288"/>
                      <a:pt x="210" y="336"/>
                      <a:pt x="222" y="367"/>
                    </a:cubicBezTo>
                    <a:cubicBezTo>
                      <a:pt x="233" y="399"/>
                      <a:pt x="265" y="442"/>
                      <a:pt x="292" y="464"/>
                    </a:cubicBezTo>
                    <a:cubicBezTo>
                      <a:pt x="319" y="486"/>
                      <a:pt x="374" y="483"/>
                      <a:pt x="414" y="458"/>
                    </a:cubicBezTo>
                    <a:close/>
                  </a:path>
                </a:pathLst>
              </a:custGeom>
              <a:solidFill>
                <a:srgbClr val="F8C8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9"/>
              <p:cNvSpPr/>
              <p:nvPr/>
            </p:nvSpPr>
            <p:spPr bwMode="auto">
              <a:xfrm>
                <a:off x="7513298" y="4393989"/>
                <a:ext cx="157245" cy="157245"/>
              </a:xfrm>
              <a:custGeom>
                <a:avLst/>
                <a:gdLst>
                  <a:gd name="T0" fmla="*/ 40 w 87"/>
                  <a:gd name="T1" fmla="*/ 9 h 87"/>
                  <a:gd name="T2" fmla="*/ 5 w 87"/>
                  <a:gd name="T3" fmla="*/ 54 h 87"/>
                  <a:gd name="T4" fmla="*/ 42 w 87"/>
                  <a:gd name="T5" fmla="*/ 87 h 87"/>
                  <a:gd name="T6" fmla="*/ 87 w 87"/>
                  <a:gd name="T7" fmla="*/ 39 h 87"/>
                  <a:gd name="T8" fmla="*/ 40 w 87"/>
                  <a:gd name="T9" fmla="*/ 9 h 87"/>
                </a:gdLst>
                <a:ahLst/>
                <a:cxnLst>
                  <a:cxn ang="0">
                    <a:pos x="T0" y="T1"/>
                  </a:cxn>
                  <a:cxn ang="0">
                    <a:pos x="T2" y="T3"/>
                  </a:cxn>
                  <a:cxn ang="0">
                    <a:pos x="T4" y="T5"/>
                  </a:cxn>
                  <a:cxn ang="0">
                    <a:pos x="T6" y="T7"/>
                  </a:cxn>
                  <a:cxn ang="0">
                    <a:pos x="T8" y="T9"/>
                  </a:cxn>
                </a:cxnLst>
                <a:rect l="0" t="0" r="r" b="b"/>
                <a:pathLst>
                  <a:path w="87" h="87">
                    <a:moveTo>
                      <a:pt x="40" y="9"/>
                    </a:moveTo>
                    <a:cubicBezTo>
                      <a:pt x="40" y="9"/>
                      <a:pt x="0" y="33"/>
                      <a:pt x="5" y="54"/>
                    </a:cubicBezTo>
                    <a:cubicBezTo>
                      <a:pt x="5" y="54"/>
                      <a:pt x="21" y="87"/>
                      <a:pt x="42" y="87"/>
                    </a:cubicBezTo>
                    <a:cubicBezTo>
                      <a:pt x="87" y="39"/>
                      <a:pt x="87" y="39"/>
                      <a:pt x="87" y="39"/>
                    </a:cubicBezTo>
                    <a:cubicBezTo>
                      <a:pt x="87" y="39"/>
                      <a:pt x="53" y="0"/>
                      <a:pt x="40" y="9"/>
                    </a:cubicBezTo>
                    <a:close/>
                  </a:path>
                </a:pathLst>
              </a:custGeom>
              <a:solidFill>
                <a:srgbClr val="FBE2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grpSp>
        <p:nvGrpSpPr>
          <p:cNvPr id="28" name="组合 27"/>
          <p:cNvGrpSpPr/>
          <p:nvPr/>
        </p:nvGrpSpPr>
        <p:grpSpPr>
          <a:xfrm>
            <a:off x="3726446" y="3744708"/>
            <a:ext cx="2211075" cy="3211768"/>
            <a:chOff x="3726446" y="3646232"/>
            <a:chExt cx="2211075" cy="3211768"/>
          </a:xfrm>
        </p:grpSpPr>
        <p:grpSp>
          <p:nvGrpSpPr>
            <p:cNvPr id="29" name="组合 28"/>
            <p:cNvGrpSpPr/>
            <p:nvPr/>
          </p:nvGrpSpPr>
          <p:grpSpPr>
            <a:xfrm>
              <a:off x="3726446" y="3646232"/>
              <a:ext cx="2211075" cy="3211768"/>
              <a:chOff x="3726446" y="3646232"/>
              <a:chExt cx="2211075" cy="3211768"/>
            </a:xfrm>
          </p:grpSpPr>
          <p:sp>
            <p:nvSpPr>
              <p:cNvPr id="36" name="Freeform 6"/>
              <p:cNvSpPr/>
              <p:nvPr/>
            </p:nvSpPr>
            <p:spPr bwMode="auto">
              <a:xfrm>
                <a:off x="3726446" y="4032173"/>
                <a:ext cx="1079341" cy="2825827"/>
              </a:xfrm>
              <a:custGeom>
                <a:avLst/>
                <a:gdLst>
                  <a:gd name="T0" fmla="*/ 553 w 598"/>
                  <a:gd name="T1" fmla="*/ 619 h 1564"/>
                  <a:gd name="T2" fmla="*/ 479 w 598"/>
                  <a:gd name="T3" fmla="*/ 443 h 1564"/>
                  <a:gd name="T4" fmla="*/ 374 w 598"/>
                  <a:gd name="T5" fmla="*/ 297 h 1564"/>
                  <a:gd name="T6" fmla="*/ 348 w 598"/>
                  <a:gd name="T7" fmla="*/ 169 h 1564"/>
                  <a:gd name="T8" fmla="*/ 395 w 598"/>
                  <a:gd name="T9" fmla="*/ 50 h 1564"/>
                  <a:gd name="T10" fmla="*/ 351 w 598"/>
                  <a:gd name="T11" fmla="*/ 0 h 1564"/>
                  <a:gd name="T12" fmla="*/ 230 w 598"/>
                  <a:gd name="T13" fmla="*/ 98 h 1564"/>
                  <a:gd name="T14" fmla="*/ 126 w 598"/>
                  <a:gd name="T15" fmla="*/ 235 h 1564"/>
                  <a:gd name="T16" fmla="*/ 50 w 598"/>
                  <a:gd name="T17" fmla="*/ 372 h 1564"/>
                  <a:gd name="T18" fmla="*/ 83 w 598"/>
                  <a:gd name="T19" fmla="*/ 530 h 1564"/>
                  <a:gd name="T20" fmla="*/ 183 w 598"/>
                  <a:gd name="T21" fmla="*/ 892 h 1564"/>
                  <a:gd name="T22" fmla="*/ 182 w 598"/>
                  <a:gd name="T23" fmla="*/ 1131 h 1564"/>
                  <a:gd name="T24" fmla="*/ 150 w 598"/>
                  <a:gd name="T25" fmla="*/ 1242 h 1564"/>
                  <a:gd name="T26" fmla="*/ 146 w 598"/>
                  <a:gd name="T27" fmla="*/ 1261 h 1564"/>
                  <a:gd name="T28" fmla="*/ 0 w 598"/>
                  <a:gd name="T29" fmla="*/ 1564 h 1564"/>
                  <a:gd name="T30" fmla="*/ 355 w 598"/>
                  <a:gd name="T31" fmla="*/ 1564 h 1564"/>
                  <a:gd name="T32" fmla="*/ 444 w 598"/>
                  <a:gd name="T33" fmla="*/ 1273 h 1564"/>
                  <a:gd name="T34" fmla="*/ 439 w 598"/>
                  <a:gd name="T35" fmla="*/ 1273 h 1564"/>
                  <a:gd name="T36" fmla="*/ 452 w 598"/>
                  <a:gd name="T37" fmla="*/ 1241 h 1564"/>
                  <a:gd name="T38" fmla="*/ 488 w 598"/>
                  <a:gd name="T39" fmla="*/ 1108 h 1564"/>
                  <a:gd name="T40" fmla="*/ 559 w 598"/>
                  <a:gd name="T41" fmla="*/ 947 h 1564"/>
                  <a:gd name="T42" fmla="*/ 598 w 598"/>
                  <a:gd name="T43" fmla="*/ 807 h 1564"/>
                  <a:gd name="T44" fmla="*/ 553 w 598"/>
                  <a:gd name="T45" fmla="*/ 619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8" h="1564">
                    <a:moveTo>
                      <a:pt x="553" y="619"/>
                    </a:moveTo>
                    <a:cubicBezTo>
                      <a:pt x="528" y="570"/>
                      <a:pt x="495" y="491"/>
                      <a:pt x="479" y="443"/>
                    </a:cubicBezTo>
                    <a:cubicBezTo>
                      <a:pt x="462" y="396"/>
                      <a:pt x="415" y="330"/>
                      <a:pt x="374" y="297"/>
                    </a:cubicBezTo>
                    <a:cubicBezTo>
                      <a:pt x="333" y="265"/>
                      <a:pt x="321" y="207"/>
                      <a:pt x="348" y="169"/>
                    </a:cubicBezTo>
                    <a:cubicBezTo>
                      <a:pt x="374" y="132"/>
                      <a:pt x="395" y="78"/>
                      <a:pt x="395" y="50"/>
                    </a:cubicBezTo>
                    <a:cubicBezTo>
                      <a:pt x="395" y="22"/>
                      <a:pt x="375" y="0"/>
                      <a:pt x="351" y="0"/>
                    </a:cubicBezTo>
                    <a:cubicBezTo>
                      <a:pt x="326" y="0"/>
                      <a:pt x="272" y="44"/>
                      <a:pt x="230" y="98"/>
                    </a:cubicBezTo>
                    <a:cubicBezTo>
                      <a:pt x="126" y="235"/>
                      <a:pt x="126" y="235"/>
                      <a:pt x="126" y="235"/>
                    </a:cubicBezTo>
                    <a:cubicBezTo>
                      <a:pt x="84" y="289"/>
                      <a:pt x="50" y="351"/>
                      <a:pt x="50" y="372"/>
                    </a:cubicBezTo>
                    <a:cubicBezTo>
                      <a:pt x="50" y="393"/>
                      <a:pt x="65" y="464"/>
                      <a:pt x="83" y="530"/>
                    </a:cubicBezTo>
                    <a:cubicBezTo>
                      <a:pt x="183" y="892"/>
                      <a:pt x="183" y="892"/>
                      <a:pt x="183" y="892"/>
                    </a:cubicBezTo>
                    <a:cubicBezTo>
                      <a:pt x="202" y="958"/>
                      <a:pt x="201" y="1066"/>
                      <a:pt x="182" y="1131"/>
                    </a:cubicBezTo>
                    <a:cubicBezTo>
                      <a:pt x="150" y="1242"/>
                      <a:pt x="150" y="1242"/>
                      <a:pt x="150" y="1242"/>
                    </a:cubicBezTo>
                    <a:cubicBezTo>
                      <a:pt x="148" y="1248"/>
                      <a:pt x="147" y="1255"/>
                      <a:pt x="146" y="1261"/>
                    </a:cubicBezTo>
                    <a:cubicBezTo>
                      <a:pt x="0" y="1564"/>
                      <a:pt x="0" y="1564"/>
                      <a:pt x="0" y="1564"/>
                    </a:cubicBezTo>
                    <a:cubicBezTo>
                      <a:pt x="355" y="1564"/>
                      <a:pt x="355" y="1564"/>
                      <a:pt x="355" y="1564"/>
                    </a:cubicBezTo>
                    <a:cubicBezTo>
                      <a:pt x="444" y="1273"/>
                      <a:pt x="444" y="1273"/>
                      <a:pt x="444" y="1273"/>
                    </a:cubicBezTo>
                    <a:cubicBezTo>
                      <a:pt x="439" y="1273"/>
                      <a:pt x="439" y="1273"/>
                      <a:pt x="439" y="1273"/>
                    </a:cubicBezTo>
                    <a:cubicBezTo>
                      <a:pt x="444" y="1263"/>
                      <a:pt x="449" y="1252"/>
                      <a:pt x="452" y="1241"/>
                    </a:cubicBezTo>
                    <a:cubicBezTo>
                      <a:pt x="488" y="1108"/>
                      <a:pt x="488" y="1108"/>
                      <a:pt x="488" y="1108"/>
                    </a:cubicBezTo>
                    <a:cubicBezTo>
                      <a:pt x="506" y="1042"/>
                      <a:pt x="538" y="969"/>
                      <a:pt x="559" y="947"/>
                    </a:cubicBezTo>
                    <a:cubicBezTo>
                      <a:pt x="580" y="924"/>
                      <a:pt x="598" y="861"/>
                      <a:pt x="598" y="807"/>
                    </a:cubicBezTo>
                    <a:cubicBezTo>
                      <a:pt x="598" y="753"/>
                      <a:pt x="578" y="668"/>
                      <a:pt x="553" y="619"/>
                    </a:cubicBezTo>
                    <a:close/>
                  </a:path>
                </a:pathLst>
              </a:custGeom>
              <a:solidFill>
                <a:srgbClr val="F8C8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nvGrpSpPr>
              <p:cNvPr id="37" name="组合 36"/>
              <p:cNvGrpSpPr/>
              <p:nvPr/>
            </p:nvGrpSpPr>
            <p:grpSpPr>
              <a:xfrm>
                <a:off x="4159746" y="3646232"/>
                <a:ext cx="1777775" cy="1777775"/>
                <a:chOff x="4159746" y="3646232"/>
                <a:chExt cx="1777775" cy="1777775"/>
              </a:xfrm>
            </p:grpSpPr>
            <p:sp>
              <p:nvSpPr>
                <p:cNvPr id="38" name="泪滴形 37"/>
                <p:cNvSpPr/>
                <p:nvPr/>
              </p:nvSpPr>
              <p:spPr>
                <a:xfrm rot="16200000" flipV="1">
                  <a:off x="4159746" y="3646232"/>
                  <a:ext cx="1777775" cy="1777775"/>
                </a:xfrm>
                <a:prstGeom prst="teardrop">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 name="文本框 38"/>
                <p:cNvSpPr txBox="1"/>
                <p:nvPr/>
              </p:nvSpPr>
              <p:spPr>
                <a:xfrm>
                  <a:off x="4521749" y="3881490"/>
                  <a:ext cx="1415772" cy="461665"/>
                </a:xfrm>
                <a:prstGeom prst="rect">
                  <a:avLst/>
                </a:prstGeom>
                <a:noFill/>
                <a:effectLst/>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决策能力</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grpSp>
        <p:grpSp>
          <p:nvGrpSpPr>
            <p:cNvPr id="30" name="组合 29"/>
            <p:cNvGrpSpPr/>
            <p:nvPr/>
          </p:nvGrpSpPr>
          <p:grpSpPr>
            <a:xfrm>
              <a:off x="3762322" y="4334449"/>
              <a:ext cx="1083157" cy="1557183"/>
              <a:chOff x="3762322" y="4334449"/>
              <a:chExt cx="1083157" cy="1557183"/>
            </a:xfrm>
          </p:grpSpPr>
          <p:sp>
            <p:nvSpPr>
              <p:cNvPr id="31" name="Freeform 12"/>
              <p:cNvSpPr/>
              <p:nvPr/>
            </p:nvSpPr>
            <p:spPr bwMode="auto">
              <a:xfrm>
                <a:off x="3762322" y="4548944"/>
                <a:ext cx="162588" cy="401509"/>
              </a:xfrm>
              <a:custGeom>
                <a:avLst/>
                <a:gdLst>
                  <a:gd name="T0" fmla="*/ 90 w 90"/>
                  <a:gd name="T1" fmla="*/ 0 h 222"/>
                  <a:gd name="T2" fmla="*/ 73 w 90"/>
                  <a:gd name="T3" fmla="*/ 222 h 222"/>
                  <a:gd name="T4" fmla="*/ 90 w 90"/>
                  <a:gd name="T5" fmla="*/ 0 h 222"/>
                </a:gdLst>
                <a:ahLst/>
                <a:cxnLst>
                  <a:cxn ang="0">
                    <a:pos x="T0" y="T1"/>
                  </a:cxn>
                  <a:cxn ang="0">
                    <a:pos x="T2" y="T3"/>
                  </a:cxn>
                  <a:cxn ang="0">
                    <a:pos x="T4" y="T5"/>
                  </a:cxn>
                </a:cxnLst>
                <a:rect l="0" t="0" r="r" b="b"/>
                <a:pathLst>
                  <a:path w="90" h="222">
                    <a:moveTo>
                      <a:pt x="90" y="0"/>
                    </a:moveTo>
                    <a:cubicBezTo>
                      <a:pt x="90" y="0"/>
                      <a:pt x="0" y="68"/>
                      <a:pt x="73" y="222"/>
                    </a:cubicBezTo>
                    <a:cubicBezTo>
                      <a:pt x="73" y="222"/>
                      <a:pt x="24" y="74"/>
                      <a:pt x="90" y="0"/>
                    </a:cubicBezTo>
                    <a:close/>
                  </a:path>
                </a:pathLst>
              </a:custGeom>
              <a:solidFill>
                <a:srgbClr val="F3DAB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nvGrpSpPr>
              <p:cNvPr id="32" name="组合 31"/>
              <p:cNvGrpSpPr/>
              <p:nvPr/>
            </p:nvGrpSpPr>
            <p:grpSpPr>
              <a:xfrm>
                <a:off x="4024142" y="4334449"/>
                <a:ext cx="821337" cy="1557183"/>
                <a:chOff x="4024142" y="4334449"/>
                <a:chExt cx="821337" cy="1557183"/>
              </a:xfrm>
            </p:grpSpPr>
            <p:sp>
              <p:nvSpPr>
                <p:cNvPr id="34" name="Freeform 11"/>
                <p:cNvSpPr/>
                <p:nvPr/>
              </p:nvSpPr>
              <p:spPr bwMode="auto">
                <a:xfrm>
                  <a:off x="4204287" y="5492413"/>
                  <a:ext cx="408379" cy="399219"/>
                </a:xfrm>
                <a:custGeom>
                  <a:avLst/>
                  <a:gdLst>
                    <a:gd name="T0" fmla="*/ 226 w 226"/>
                    <a:gd name="T1" fmla="*/ 149 h 221"/>
                    <a:gd name="T2" fmla="*/ 32 w 226"/>
                    <a:gd name="T3" fmla="*/ 0 h 221"/>
                    <a:gd name="T4" fmla="*/ 226 w 226"/>
                    <a:gd name="T5" fmla="*/ 149 h 221"/>
                  </a:gdLst>
                  <a:ahLst/>
                  <a:cxnLst>
                    <a:cxn ang="0">
                      <a:pos x="T0" y="T1"/>
                    </a:cxn>
                    <a:cxn ang="0">
                      <a:pos x="T2" y="T3"/>
                    </a:cxn>
                    <a:cxn ang="0">
                      <a:pos x="T4" y="T5"/>
                    </a:cxn>
                  </a:cxnLst>
                  <a:rect l="0" t="0" r="r" b="b"/>
                  <a:pathLst>
                    <a:path w="226" h="221">
                      <a:moveTo>
                        <a:pt x="226" y="149"/>
                      </a:moveTo>
                      <a:cubicBezTo>
                        <a:pt x="226" y="149"/>
                        <a:pt x="45" y="190"/>
                        <a:pt x="32" y="0"/>
                      </a:cubicBezTo>
                      <a:cubicBezTo>
                        <a:pt x="32" y="0"/>
                        <a:pt x="0" y="221"/>
                        <a:pt x="226" y="149"/>
                      </a:cubicBezTo>
                      <a:close/>
                    </a:path>
                  </a:pathLst>
                </a:custGeom>
                <a:solidFill>
                  <a:srgbClr val="FCE0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5" name="Freeform 8"/>
                <p:cNvSpPr/>
                <p:nvPr/>
              </p:nvSpPr>
              <p:spPr bwMode="auto">
                <a:xfrm>
                  <a:off x="4024142" y="4334449"/>
                  <a:ext cx="821337" cy="875533"/>
                </a:xfrm>
                <a:custGeom>
                  <a:avLst/>
                  <a:gdLst>
                    <a:gd name="T0" fmla="*/ 41 w 455"/>
                    <a:gd name="T1" fmla="*/ 458 h 485"/>
                    <a:gd name="T2" fmla="*/ 55 w 455"/>
                    <a:gd name="T3" fmla="*/ 325 h 485"/>
                    <a:gd name="T4" fmla="*/ 61 w 455"/>
                    <a:gd name="T5" fmla="*/ 319 h 485"/>
                    <a:gd name="T6" fmla="*/ 235 w 455"/>
                    <a:gd name="T7" fmla="*/ 141 h 485"/>
                    <a:gd name="T8" fmla="*/ 303 w 455"/>
                    <a:gd name="T9" fmla="*/ 70 h 485"/>
                    <a:gd name="T10" fmla="*/ 432 w 455"/>
                    <a:gd name="T11" fmla="*/ 24 h 485"/>
                    <a:gd name="T12" fmla="*/ 431 w 455"/>
                    <a:gd name="T13" fmla="*/ 138 h 485"/>
                    <a:gd name="T14" fmla="*/ 321 w 455"/>
                    <a:gd name="T15" fmla="*/ 259 h 485"/>
                    <a:gd name="T16" fmla="*/ 233 w 455"/>
                    <a:gd name="T17" fmla="*/ 367 h 485"/>
                    <a:gd name="T18" fmla="*/ 163 w 455"/>
                    <a:gd name="T19" fmla="*/ 464 h 485"/>
                    <a:gd name="T20" fmla="*/ 41 w 455"/>
                    <a:gd name="T21" fmla="*/ 458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5" h="485">
                      <a:moveTo>
                        <a:pt x="41" y="458"/>
                      </a:moveTo>
                      <a:cubicBezTo>
                        <a:pt x="0" y="433"/>
                        <a:pt x="7" y="373"/>
                        <a:pt x="55" y="325"/>
                      </a:cubicBezTo>
                      <a:cubicBezTo>
                        <a:pt x="61" y="319"/>
                        <a:pt x="61" y="319"/>
                        <a:pt x="61" y="319"/>
                      </a:cubicBezTo>
                      <a:cubicBezTo>
                        <a:pt x="110" y="271"/>
                        <a:pt x="188" y="191"/>
                        <a:pt x="235" y="141"/>
                      </a:cubicBezTo>
                      <a:cubicBezTo>
                        <a:pt x="303" y="70"/>
                        <a:pt x="303" y="70"/>
                        <a:pt x="303" y="70"/>
                      </a:cubicBezTo>
                      <a:cubicBezTo>
                        <a:pt x="350" y="21"/>
                        <a:pt x="408" y="0"/>
                        <a:pt x="432" y="24"/>
                      </a:cubicBezTo>
                      <a:cubicBezTo>
                        <a:pt x="455" y="48"/>
                        <a:pt x="455" y="100"/>
                        <a:pt x="431" y="138"/>
                      </a:cubicBezTo>
                      <a:cubicBezTo>
                        <a:pt x="407" y="177"/>
                        <a:pt x="358" y="232"/>
                        <a:pt x="321" y="259"/>
                      </a:cubicBezTo>
                      <a:cubicBezTo>
                        <a:pt x="285" y="287"/>
                        <a:pt x="245" y="336"/>
                        <a:pt x="233" y="367"/>
                      </a:cubicBezTo>
                      <a:cubicBezTo>
                        <a:pt x="222" y="398"/>
                        <a:pt x="190" y="442"/>
                        <a:pt x="163" y="464"/>
                      </a:cubicBezTo>
                      <a:cubicBezTo>
                        <a:pt x="136" y="485"/>
                        <a:pt x="81" y="483"/>
                        <a:pt x="41" y="458"/>
                      </a:cubicBezTo>
                      <a:close/>
                    </a:path>
                  </a:pathLst>
                </a:custGeom>
                <a:solidFill>
                  <a:srgbClr val="F8C8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33" name="Freeform 10"/>
              <p:cNvSpPr/>
              <p:nvPr/>
            </p:nvSpPr>
            <p:spPr bwMode="auto">
              <a:xfrm>
                <a:off x="4634039" y="4375669"/>
                <a:ext cx="155718" cy="164115"/>
              </a:xfrm>
              <a:custGeom>
                <a:avLst/>
                <a:gdLst>
                  <a:gd name="T0" fmla="*/ 51 w 86"/>
                  <a:gd name="T1" fmla="*/ 12 h 91"/>
                  <a:gd name="T2" fmla="*/ 77 w 86"/>
                  <a:gd name="T3" fmla="*/ 62 h 91"/>
                  <a:gd name="T4" fmla="*/ 35 w 86"/>
                  <a:gd name="T5" fmla="*/ 88 h 91"/>
                  <a:gd name="T6" fmla="*/ 0 w 86"/>
                  <a:gd name="T7" fmla="*/ 33 h 91"/>
                  <a:gd name="T8" fmla="*/ 51 w 86"/>
                  <a:gd name="T9" fmla="*/ 12 h 91"/>
                </a:gdLst>
                <a:ahLst/>
                <a:cxnLst>
                  <a:cxn ang="0">
                    <a:pos x="T0" y="T1"/>
                  </a:cxn>
                  <a:cxn ang="0">
                    <a:pos x="T2" y="T3"/>
                  </a:cxn>
                  <a:cxn ang="0">
                    <a:pos x="T4" y="T5"/>
                  </a:cxn>
                  <a:cxn ang="0">
                    <a:pos x="T6" y="T7"/>
                  </a:cxn>
                  <a:cxn ang="0">
                    <a:pos x="T8" y="T9"/>
                  </a:cxn>
                </a:cxnLst>
                <a:rect l="0" t="0" r="r" b="b"/>
                <a:pathLst>
                  <a:path w="86" h="91">
                    <a:moveTo>
                      <a:pt x="51" y="12"/>
                    </a:moveTo>
                    <a:cubicBezTo>
                      <a:pt x="51" y="12"/>
                      <a:pt x="86" y="42"/>
                      <a:pt x="77" y="62"/>
                    </a:cubicBezTo>
                    <a:cubicBezTo>
                      <a:pt x="77" y="62"/>
                      <a:pt x="56" y="91"/>
                      <a:pt x="35" y="88"/>
                    </a:cubicBezTo>
                    <a:cubicBezTo>
                      <a:pt x="0" y="33"/>
                      <a:pt x="0" y="33"/>
                      <a:pt x="0" y="33"/>
                    </a:cubicBezTo>
                    <a:cubicBezTo>
                      <a:pt x="0" y="33"/>
                      <a:pt x="40" y="0"/>
                      <a:pt x="51" y="12"/>
                    </a:cubicBezTo>
                    <a:close/>
                  </a:path>
                </a:pathLst>
              </a:custGeom>
              <a:solidFill>
                <a:srgbClr val="FBE2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40" name="文本框 39"/>
          <p:cNvSpPr txBox="1"/>
          <p:nvPr/>
        </p:nvSpPr>
        <p:spPr>
          <a:xfrm>
            <a:off x="8680719" y="4523242"/>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1347003" y="2245051"/>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1341590" y="4492465"/>
            <a:ext cx="2339102" cy="1323439"/>
          </a:xfrm>
          <a:prstGeom prst="rect">
            <a:avLst/>
          </a:prstGeom>
          <a:noFill/>
          <a:effectLst/>
        </p:spPr>
        <p:txBody>
          <a:bodyPr wrap="none" rtlCol="0">
            <a:spAutoFit/>
          </a:bodyPr>
          <a:lstStyle/>
          <a:p>
            <a:r>
              <a:rPr lang="zh-CN" altLang="en-US" sz="1600"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8680719" y="2247791"/>
            <a:ext cx="2339102" cy="1261884"/>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par>
                          <p:cTn id="14" fill="hold">
                            <p:stCondLst>
                              <p:cond delay="1500"/>
                            </p:stCondLst>
                            <p:childTnLst>
                              <p:par>
                                <p:cTn id="15" presetID="47"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22" presetClass="entr" presetSubtype="8"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500"/>
                                        <p:tgtEl>
                                          <p:spTgt spid="42"/>
                                        </p:tgtEl>
                                      </p:cBhvr>
                                    </p:animEffect>
                                  </p:childTnLst>
                                </p:cTn>
                              </p:par>
                            </p:childTnLst>
                          </p:cTn>
                        </p:par>
                        <p:par>
                          <p:cTn id="34" fill="hold">
                            <p:stCondLst>
                              <p:cond delay="4500"/>
                            </p:stCondLst>
                            <p:childTnLst>
                              <p:par>
                                <p:cTn id="35" presetID="42" presetClass="entr" presetSubtype="0"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22" presetClass="entr" presetSubtype="8" fill="hold" grpId="0" nodeType="after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wipe(left)">
                                      <p:cBhvr>
                                        <p:cTn id="4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b="84423"/>
          <a:stretch>
            <a:fillRect/>
          </a:stretch>
        </p:blipFill>
        <p:spPr>
          <a:xfrm>
            <a:off x="0" y="0"/>
            <a:ext cx="12192000" cy="1266092"/>
          </a:xfrm>
          <a:prstGeom prst="rect">
            <a:avLst/>
          </a:prstGeom>
        </p:spPr>
      </p:pic>
      <p:sp>
        <p:nvSpPr>
          <p:cNvPr id="20" name="矩形 19"/>
          <p:cNvSpPr/>
          <p:nvPr/>
        </p:nvSpPr>
        <p:spPr>
          <a:xfrm>
            <a:off x="3221502" y="239151"/>
            <a:ext cx="5760000" cy="7596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
          <p:cNvSpPr txBox="1"/>
          <p:nvPr/>
        </p:nvSpPr>
        <p:spPr>
          <a:xfrm>
            <a:off x="5255352" y="276576"/>
            <a:ext cx="4231347" cy="684803"/>
          </a:xfrm>
          <a:prstGeom prst="rect">
            <a:avLst/>
          </a:prstGeom>
          <a:noFill/>
        </p:spPr>
        <p:txBody>
          <a:bodyPr wrap="square" lIns="68580" tIns="34290" rIns="68580" bIns="34290" rtlCol="0">
            <a:spAutoFit/>
          </a:bodyPr>
          <a:lstStyle/>
          <a:p>
            <a:pPr marL="0" lvl="1"/>
            <a:r>
              <a:rPr lang="zh-CN" altLang="en-US" sz="4000" b="1" dirty="0">
                <a:solidFill>
                  <a:srgbClr val="353943"/>
                </a:solidFill>
                <a:latin typeface="微软雅黑" panose="020B0503020204020204" pitchFamily="34" charset="-122"/>
                <a:ea typeface="微软雅黑" panose="020B0503020204020204" pitchFamily="34" charset="-122"/>
              </a:rPr>
              <a:t>执行力</a:t>
            </a:r>
            <a:endParaRPr lang="zh-CN" altLang="en-US" sz="4000" b="1" dirty="0">
              <a:solidFill>
                <a:srgbClr val="353943"/>
              </a:solidFill>
              <a:latin typeface="微软雅黑" panose="020B0503020204020204" pitchFamily="34" charset="-122"/>
              <a:ea typeface="微软雅黑" panose="020B0503020204020204" pitchFamily="34" charset="-122"/>
            </a:endParaRPr>
          </a:p>
        </p:txBody>
      </p:sp>
      <p:sp>
        <p:nvSpPr>
          <p:cNvPr id="9" name="Freeform 6"/>
          <p:cNvSpPr/>
          <p:nvPr/>
        </p:nvSpPr>
        <p:spPr bwMode="auto">
          <a:xfrm>
            <a:off x="2501923" y="1725108"/>
            <a:ext cx="1584176" cy="1458617"/>
          </a:xfrm>
          <a:custGeom>
            <a:avLst/>
            <a:gdLst>
              <a:gd name="T0" fmla="*/ 593 w 593"/>
              <a:gd name="T1" fmla="*/ 248 h 546"/>
              <a:gd name="T2" fmla="*/ 295 w 593"/>
              <a:gd name="T3" fmla="*/ 546 h 546"/>
              <a:gd name="T4" fmla="*/ 0 w 593"/>
              <a:gd name="T5" fmla="*/ 248 h 546"/>
              <a:gd name="T6" fmla="*/ 0 w 593"/>
              <a:gd name="T7" fmla="*/ 0 h 546"/>
              <a:gd name="T8" fmla="*/ 295 w 593"/>
              <a:gd name="T9" fmla="*/ 298 h 546"/>
              <a:gd name="T10" fmla="*/ 593 w 593"/>
              <a:gd name="T11" fmla="*/ 0 h 546"/>
              <a:gd name="T12" fmla="*/ 593 w 593"/>
              <a:gd name="T13" fmla="*/ 248 h 546"/>
            </a:gdLst>
            <a:ahLst/>
            <a:cxnLst>
              <a:cxn ang="0">
                <a:pos x="T0" y="T1"/>
              </a:cxn>
              <a:cxn ang="0">
                <a:pos x="T2" y="T3"/>
              </a:cxn>
              <a:cxn ang="0">
                <a:pos x="T4" y="T5"/>
              </a:cxn>
              <a:cxn ang="0">
                <a:pos x="T6" y="T7"/>
              </a:cxn>
              <a:cxn ang="0">
                <a:pos x="T8" y="T9"/>
              </a:cxn>
              <a:cxn ang="0">
                <a:pos x="T10" y="T11"/>
              </a:cxn>
              <a:cxn ang="0">
                <a:pos x="T12" y="T13"/>
              </a:cxn>
            </a:cxnLst>
            <a:rect l="0" t="0" r="r" b="b"/>
            <a:pathLst>
              <a:path w="593" h="546">
                <a:moveTo>
                  <a:pt x="593" y="248"/>
                </a:moveTo>
                <a:lnTo>
                  <a:pt x="295" y="546"/>
                </a:lnTo>
                <a:lnTo>
                  <a:pt x="0" y="248"/>
                </a:lnTo>
                <a:lnTo>
                  <a:pt x="0" y="0"/>
                </a:lnTo>
                <a:lnTo>
                  <a:pt x="295" y="298"/>
                </a:lnTo>
                <a:lnTo>
                  <a:pt x="593" y="0"/>
                </a:lnTo>
                <a:lnTo>
                  <a:pt x="593" y="248"/>
                </a:lnTo>
                <a:close/>
              </a:path>
            </a:pathLst>
          </a:custGeom>
          <a:solidFill>
            <a:srgbClr val="FFD737"/>
          </a:solidFill>
          <a:ln>
            <a:noFill/>
          </a:ln>
        </p:spPr>
        <p:txBody>
          <a:bodyPr vert="horz" wrap="square" lIns="91440" tIns="45720" rIns="91440" bIns="45720" numCol="1" anchor="t" anchorCtr="0" compatLnSpc="1"/>
          <a:lstStyle/>
          <a:p>
            <a:endParaRPr lang="zh-CN" altLang="en-US"/>
          </a:p>
        </p:txBody>
      </p:sp>
      <p:sp>
        <p:nvSpPr>
          <p:cNvPr id="10" name="Freeform 7"/>
          <p:cNvSpPr/>
          <p:nvPr/>
        </p:nvSpPr>
        <p:spPr bwMode="auto">
          <a:xfrm>
            <a:off x="2501923" y="3445406"/>
            <a:ext cx="1584176" cy="1455946"/>
          </a:xfrm>
          <a:custGeom>
            <a:avLst/>
            <a:gdLst>
              <a:gd name="T0" fmla="*/ 593 w 593"/>
              <a:gd name="T1" fmla="*/ 248 h 545"/>
              <a:gd name="T2" fmla="*/ 295 w 593"/>
              <a:gd name="T3" fmla="*/ 545 h 545"/>
              <a:gd name="T4" fmla="*/ 0 w 593"/>
              <a:gd name="T5" fmla="*/ 248 h 545"/>
              <a:gd name="T6" fmla="*/ 0 w 593"/>
              <a:gd name="T7" fmla="*/ 0 h 545"/>
              <a:gd name="T8" fmla="*/ 295 w 593"/>
              <a:gd name="T9" fmla="*/ 297 h 545"/>
              <a:gd name="T10" fmla="*/ 593 w 593"/>
              <a:gd name="T11" fmla="*/ 0 h 545"/>
              <a:gd name="T12" fmla="*/ 593 w 593"/>
              <a:gd name="T13" fmla="*/ 248 h 545"/>
            </a:gdLst>
            <a:ahLst/>
            <a:cxnLst>
              <a:cxn ang="0">
                <a:pos x="T0" y="T1"/>
              </a:cxn>
              <a:cxn ang="0">
                <a:pos x="T2" y="T3"/>
              </a:cxn>
              <a:cxn ang="0">
                <a:pos x="T4" y="T5"/>
              </a:cxn>
              <a:cxn ang="0">
                <a:pos x="T6" y="T7"/>
              </a:cxn>
              <a:cxn ang="0">
                <a:pos x="T8" y="T9"/>
              </a:cxn>
              <a:cxn ang="0">
                <a:pos x="T10" y="T11"/>
              </a:cxn>
              <a:cxn ang="0">
                <a:pos x="T12" y="T13"/>
              </a:cxn>
            </a:cxnLst>
            <a:rect l="0" t="0" r="r" b="b"/>
            <a:pathLst>
              <a:path w="593" h="545">
                <a:moveTo>
                  <a:pt x="593" y="248"/>
                </a:moveTo>
                <a:lnTo>
                  <a:pt x="295" y="545"/>
                </a:lnTo>
                <a:lnTo>
                  <a:pt x="0" y="248"/>
                </a:lnTo>
                <a:lnTo>
                  <a:pt x="0" y="0"/>
                </a:lnTo>
                <a:lnTo>
                  <a:pt x="295" y="297"/>
                </a:lnTo>
                <a:lnTo>
                  <a:pt x="593" y="0"/>
                </a:lnTo>
                <a:lnTo>
                  <a:pt x="593" y="248"/>
                </a:lnTo>
                <a:close/>
              </a:path>
            </a:pathLst>
          </a:custGeom>
          <a:solidFill>
            <a:srgbClr val="353943"/>
          </a:solidFill>
          <a:ln>
            <a:noFill/>
          </a:ln>
        </p:spPr>
        <p:txBody>
          <a:bodyPr vert="horz" wrap="square" lIns="91440" tIns="45720" rIns="91440" bIns="45720" numCol="1" anchor="t" anchorCtr="0" compatLnSpc="1"/>
          <a:lstStyle/>
          <a:p>
            <a:endParaRPr lang="zh-CN" altLang="en-US"/>
          </a:p>
        </p:txBody>
      </p:sp>
      <p:sp>
        <p:nvSpPr>
          <p:cNvPr id="11" name="Freeform 8"/>
          <p:cNvSpPr/>
          <p:nvPr/>
        </p:nvSpPr>
        <p:spPr bwMode="auto">
          <a:xfrm>
            <a:off x="2501923" y="5163035"/>
            <a:ext cx="1584176" cy="1458617"/>
          </a:xfrm>
          <a:custGeom>
            <a:avLst/>
            <a:gdLst>
              <a:gd name="T0" fmla="*/ 593 w 593"/>
              <a:gd name="T1" fmla="*/ 248 h 546"/>
              <a:gd name="T2" fmla="*/ 295 w 593"/>
              <a:gd name="T3" fmla="*/ 546 h 546"/>
              <a:gd name="T4" fmla="*/ 0 w 593"/>
              <a:gd name="T5" fmla="*/ 248 h 546"/>
              <a:gd name="T6" fmla="*/ 0 w 593"/>
              <a:gd name="T7" fmla="*/ 0 h 546"/>
              <a:gd name="T8" fmla="*/ 295 w 593"/>
              <a:gd name="T9" fmla="*/ 298 h 546"/>
              <a:gd name="T10" fmla="*/ 593 w 593"/>
              <a:gd name="T11" fmla="*/ 0 h 546"/>
              <a:gd name="T12" fmla="*/ 593 w 593"/>
              <a:gd name="T13" fmla="*/ 248 h 546"/>
            </a:gdLst>
            <a:ahLst/>
            <a:cxnLst>
              <a:cxn ang="0">
                <a:pos x="T0" y="T1"/>
              </a:cxn>
              <a:cxn ang="0">
                <a:pos x="T2" y="T3"/>
              </a:cxn>
              <a:cxn ang="0">
                <a:pos x="T4" y="T5"/>
              </a:cxn>
              <a:cxn ang="0">
                <a:pos x="T6" y="T7"/>
              </a:cxn>
              <a:cxn ang="0">
                <a:pos x="T8" y="T9"/>
              </a:cxn>
              <a:cxn ang="0">
                <a:pos x="T10" y="T11"/>
              </a:cxn>
              <a:cxn ang="0">
                <a:pos x="T12" y="T13"/>
              </a:cxn>
            </a:cxnLst>
            <a:rect l="0" t="0" r="r" b="b"/>
            <a:pathLst>
              <a:path w="593" h="546">
                <a:moveTo>
                  <a:pt x="593" y="248"/>
                </a:moveTo>
                <a:lnTo>
                  <a:pt x="295" y="546"/>
                </a:lnTo>
                <a:lnTo>
                  <a:pt x="0" y="248"/>
                </a:lnTo>
                <a:lnTo>
                  <a:pt x="0" y="0"/>
                </a:lnTo>
                <a:lnTo>
                  <a:pt x="295" y="298"/>
                </a:lnTo>
                <a:lnTo>
                  <a:pt x="593" y="0"/>
                </a:lnTo>
                <a:lnTo>
                  <a:pt x="593" y="248"/>
                </a:lnTo>
                <a:close/>
              </a:path>
            </a:pathLst>
          </a:custGeom>
          <a:solidFill>
            <a:srgbClr val="FFD737"/>
          </a:solidFill>
          <a:ln>
            <a:noFill/>
          </a:ln>
        </p:spPr>
        <p:txBody>
          <a:bodyPr vert="horz" wrap="square" lIns="91440" tIns="45720" rIns="91440" bIns="45720" numCol="1" anchor="t" anchorCtr="0" compatLnSpc="1"/>
          <a:lstStyle/>
          <a:p>
            <a:endParaRPr lang="zh-CN" altLang="en-US"/>
          </a:p>
        </p:txBody>
      </p:sp>
      <p:sp>
        <p:nvSpPr>
          <p:cNvPr id="12" name="Freeform 13"/>
          <p:cNvSpPr/>
          <p:nvPr/>
        </p:nvSpPr>
        <p:spPr bwMode="auto">
          <a:xfrm>
            <a:off x="2950920" y="3453149"/>
            <a:ext cx="686185" cy="432198"/>
          </a:xfrm>
          <a:custGeom>
            <a:avLst/>
            <a:gdLst/>
            <a:ahLst/>
            <a:cxnLst/>
            <a:rect l="l" t="t" r="r" b="b"/>
            <a:pathLst>
              <a:path w="686185" h="432198">
                <a:moveTo>
                  <a:pt x="101600" y="338535"/>
                </a:moveTo>
                <a:lnTo>
                  <a:pt x="101600" y="432198"/>
                </a:lnTo>
                <a:lnTo>
                  <a:pt x="30163" y="432198"/>
                </a:lnTo>
                <a:lnTo>
                  <a:pt x="30163" y="402036"/>
                </a:lnTo>
                <a:close/>
                <a:moveTo>
                  <a:pt x="206375" y="236935"/>
                </a:moveTo>
                <a:lnTo>
                  <a:pt x="206375" y="432198"/>
                </a:lnTo>
                <a:lnTo>
                  <a:pt x="134938" y="432198"/>
                </a:lnTo>
                <a:lnTo>
                  <a:pt x="134938" y="305198"/>
                </a:lnTo>
                <a:close/>
                <a:moveTo>
                  <a:pt x="520700" y="187723"/>
                </a:moveTo>
                <a:lnTo>
                  <a:pt x="520700" y="432198"/>
                </a:lnTo>
                <a:lnTo>
                  <a:pt x="446088" y="432198"/>
                </a:lnTo>
                <a:lnTo>
                  <a:pt x="446088" y="255986"/>
                </a:lnTo>
                <a:close/>
                <a:moveTo>
                  <a:pt x="341313" y="176610"/>
                </a:moveTo>
                <a:lnTo>
                  <a:pt x="363538" y="198835"/>
                </a:lnTo>
                <a:lnTo>
                  <a:pt x="415925" y="255985"/>
                </a:lnTo>
                <a:lnTo>
                  <a:pt x="415925" y="432198"/>
                </a:lnTo>
                <a:lnTo>
                  <a:pt x="363538" y="432198"/>
                </a:lnTo>
                <a:lnTo>
                  <a:pt x="341313" y="432198"/>
                </a:lnTo>
                <a:close/>
                <a:moveTo>
                  <a:pt x="311150" y="140098"/>
                </a:moveTo>
                <a:lnTo>
                  <a:pt x="311150" y="143273"/>
                </a:lnTo>
                <a:lnTo>
                  <a:pt x="311150" y="432198"/>
                </a:lnTo>
                <a:lnTo>
                  <a:pt x="239713" y="432198"/>
                </a:lnTo>
                <a:lnTo>
                  <a:pt x="239713" y="206773"/>
                </a:lnTo>
                <a:close/>
                <a:moveTo>
                  <a:pt x="625475" y="90885"/>
                </a:moveTo>
                <a:lnTo>
                  <a:pt x="625475" y="432198"/>
                </a:lnTo>
                <a:lnTo>
                  <a:pt x="550863" y="432198"/>
                </a:lnTo>
                <a:lnTo>
                  <a:pt x="550863" y="157560"/>
                </a:lnTo>
                <a:close/>
                <a:moveTo>
                  <a:pt x="666509" y="976"/>
                </a:moveTo>
                <a:cubicBezTo>
                  <a:pt x="681486" y="-2777"/>
                  <a:pt x="688975" y="4730"/>
                  <a:pt x="685231" y="15991"/>
                </a:cubicBezTo>
                <a:cubicBezTo>
                  <a:pt x="681486" y="31005"/>
                  <a:pt x="677742" y="49774"/>
                  <a:pt x="673998" y="61034"/>
                </a:cubicBezTo>
                <a:lnTo>
                  <a:pt x="670253" y="64788"/>
                </a:lnTo>
                <a:cubicBezTo>
                  <a:pt x="666509" y="76049"/>
                  <a:pt x="659020" y="79803"/>
                  <a:pt x="651531" y="68542"/>
                </a:cubicBezTo>
                <a:cubicBezTo>
                  <a:pt x="644042" y="64788"/>
                  <a:pt x="640298" y="61034"/>
                  <a:pt x="640298" y="57281"/>
                </a:cubicBezTo>
                <a:cubicBezTo>
                  <a:pt x="640287" y="57291"/>
                  <a:pt x="638821" y="58656"/>
                  <a:pt x="430610" y="252470"/>
                </a:cubicBezTo>
                <a:cubicBezTo>
                  <a:pt x="430599" y="252458"/>
                  <a:pt x="429766" y="251578"/>
                  <a:pt x="363210" y="181151"/>
                </a:cubicBezTo>
                <a:cubicBezTo>
                  <a:pt x="363202" y="181142"/>
                  <a:pt x="362552" y="180444"/>
                  <a:pt x="310787" y="124846"/>
                </a:cubicBezTo>
                <a:cubicBezTo>
                  <a:pt x="310773" y="124860"/>
                  <a:pt x="308720" y="126761"/>
                  <a:pt x="14977" y="398861"/>
                </a:cubicBezTo>
                <a:cubicBezTo>
                  <a:pt x="14973" y="398858"/>
                  <a:pt x="14886" y="398792"/>
                  <a:pt x="13105" y="397454"/>
                </a:cubicBezTo>
                <a:lnTo>
                  <a:pt x="0" y="387600"/>
                </a:lnTo>
                <a:cubicBezTo>
                  <a:pt x="15" y="387586"/>
                  <a:pt x="2181" y="385572"/>
                  <a:pt x="310787" y="98571"/>
                </a:cubicBezTo>
                <a:cubicBezTo>
                  <a:pt x="310796" y="98580"/>
                  <a:pt x="311449" y="99281"/>
                  <a:pt x="363210" y="154875"/>
                </a:cubicBezTo>
                <a:cubicBezTo>
                  <a:pt x="363221" y="154887"/>
                  <a:pt x="364066" y="155781"/>
                  <a:pt x="430610" y="226194"/>
                </a:cubicBezTo>
                <a:cubicBezTo>
                  <a:pt x="430620" y="226185"/>
                  <a:pt x="432012" y="224897"/>
                  <a:pt x="625320" y="46020"/>
                </a:cubicBezTo>
                <a:cubicBezTo>
                  <a:pt x="621576" y="42266"/>
                  <a:pt x="621576" y="38513"/>
                  <a:pt x="617831" y="34759"/>
                </a:cubicBezTo>
                <a:lnTo>
                  <a:pt x="614087" y="31005"/>
                </a:lnTo>
                <a:cubicBezTo>
                  <a:pt x="606598" y="23498"/>
                  <a:pt x="610342" y="15991"/>
                  <a:pt x="621576" y="12237"/>
                </a:cubicBezTo>
                <a:cubicBezTo>
                  <a:pt x="636553" y="8484"/>
                  <a:pt x="655275" y="4730"/>
                  <a:pt x="666509" y="976"/>
                </a:cubicBezTo>
                <a:close/>
              </a:path>
            </a:pathLst>
          </a:custGeom>
          <a:solidFill>
            <a:srgbClr val="353943"/>
          </a:solidFill>
          <a:ln>
            <a:noFill/>
          </a:ln>
        </p:spPr>
        <p:txBody>
          <a:bodyPr vert="horz" wrap="square" lIns="91440" tIns="45720" rIns="91440" bIns="45720" numCol="1" anchor="t" anchorCtr="0" compatLnSpc="1"/>
          <a:lstStyle/>
          <a:p>
            <a:endParaRPr lang="zh-CN" altLang="en-US"/>
          </a:p>
        </p:txBody>
      </p:sp>
      <p:sp>
        <p:nvSpPr>
          <p:cNvPr id="13" name="Freeform 20"/>
          <p:cNvSpPr/>
          <p:nvPr/>
        </p:nvSpPr>
        <p:spPr bwMode="auto">
          <a:xfrm>
            <a:off x="3082914" y="1725107"/>
            <a:ext cx="422194" cy="495300"/>
          </a:xfrm>
          <a:custGeom>
            <a:avLst/>
            <a:gdLst/>
            <a:ahLst/>
            <a:cxnLst/>
            <a:rect l="l" t="t" r="r" b="b"/>
            <a:pathLst>
              <a:path w="422194" h="495300">
                <a:moveTo>
                  <a:pt x="221309" y="211137"/>
                </a:moveTo>
                <a:cubicBezTo>
                  <a:pt x="228811" y="211137"/>
                  <a:pt x="236313" y="218615"/>
                  <a:pt x="236313" y="226093"/>
                </a:cubicBezTo>
                <a:cubicBezTo>
                  <a:pt x="236313" y="229832"/>
                  <a:pt x="236313" y="233571"/>
                  <a:pt x="232562" y="237310"/>
                </a:cubicBezTo>
                <a:cubicBezTo>
                  <a:pt x="232562" y="237310"/>
                  <a:pt x="232562" y="237310"/>
                  <a:pt x="243815" y="349480"/>
                </a:cubicBezTo>
                <a:cubicBezTo>
                  <a:pt x="243815" y="349480"/>
                  <a:pt x="243815" y="349480"/>
                  <a:pt x="221309" y="409304"/>
                </a:cubicBezTo>
                <a:cubicBezTo>
                  <a:pt x="221309" y="409304"/>
                  <a:pt x="221309" y="409304"/>
                  <a:pt x="262570" y="304612"/>
                </a:cubicBezTo>
                <a:cubicBezTo>
                  <a:pt x="262570" y="304612"/>
                  <a:pt x="262570" y="304612"/>
                  <a:pt x="300080" y="214876"/>
                </a:cubicBezTo>
                <a:cubicBezTo>
                  <a:pt x="300080" y="214876"/>
                  <a:pt x="300080" y="214876"/>
                  <a:pt x="333838" y="214876"/>
                </a:cubicBezTo>
                <a:cubicBezTo>
                  <a:pt x="352593" y="218615"/>
                  <a:pt x="390103" y="226093"/>
                  <a:pt x="408858" y="270961"/>
                </a:cubicBezTo>
                <a:cubicBezTo>
                  <a:pt x="423862" y="297134"/>
                  <a:pt x="423862" y="409304"/>
                  <a:pt x="420111" y="495300"/>
                </a:cubicBezTo>
                <a:cubicBezTo>
                  <a:pt x="420111" y="495300"/>
                  <a:pt x="420111" y="495300"/>
                  <a:pt x="352593" y="495300"/>
                </a:cubicBezTo>
                <a:cubicBezTo>
                  <a:pt x="352593" y="495300"/>
                  <a:pt x="352593" y="495300"/>
                  <a:pt x="348842" y="330785"/>
                </a:cubicBezTo>
                <a:cubicBezTo>
                  <a:pt x="348842" y="330785"/>
                  <a:pt x="348842" y="329850"/>
                  <a:pt x="347436" y="329383"/>
                </a:cubicBezTo>
                <a:lnTo>
                  <a:pt x="337589" y="330785"/>
                </a:lnTo>
                <a:lnTo>
                  <a:pt x="333838" y="327046"/>
                </a:lnTo>
                <a:cubicBezTo>
                  <a:pt x="333838" y="327046"/>
                  <a:pt x="333838" y="327046"/>
                  <a:pt x="337589" y="495300"/>
                </a:cubicBezTo>
                <a:cubicBezTo>
                  <a:pt x="337589" y="495300"/>
                  <a:pt x="337589" y="495300"/>
                  <a:pt x="213807" y="495300"/>
                </a:cubicBezTo>
                <a:cubicBezTo>
                  <a:pt x="213807" y="495300"/>
                  <a:pt x="213807" y="495300"/>
                  <a:pt x="86273" y="495300"/>
                </a:cubicBezTo>
                <a:cubicBezTo>
                  <a:pt x="86273" y="495300"/>
                  <a:pt x="86273" y="495300"/>
                  <a:pt x="86273" y="330785"/>
                </a:cubicBezTo>
                <a:cubicBezTo>
                  <a:pt x="75050" y="327056"/>
                  <a:pt x="75020" y="330765"/>
                  <a:pt x="75020" y="330785"/>
                </a:cubicBezTo>
                <a:cubicBezTo>
                  <a:pt x="75020" y="330785"/>
                  <a:pt x="75020" y="330785"/>
                  <a:pt x="71269" y="495300"/>
                </a:cubicBezTo>
                <a:cubicBezTo>
                  <a:pt x="71269" y="495300"/>
                  <a:pt x="71269" y="495300"/>
                  <a:pt x="0" y="495300"/>
                </a:cubicBezTo>
                <a:cubicBezTo>
                  <a:pt x="0" y="409304"/>
                  <a:pt x="0" y="297134"/>
                  <a:pt x="11253" y="270961"/>
                </a:cubicBezTo>
                <a:cubicBezTo>
                  <a:pt x="22506" y="233571"/>
                  <a:pt x="56265" y="218615"/>
                  <a:pt x="86273" y="214876"/>
                </a:cubicBezTo>
                <a:cubicBezTo>
                  <a:pt x="86273" y="214876"/>
                  <a:pt x="86273" y="214876"/>
                  <a:pt x="142538" y="214876"/>
                </a:cubicBezTo>
                <a:cubicBezTo>
                  <a:pt x="142538" y="214876"/>
                  <a:pt x="142538" y="214876"/>
                  <a:pt x="180048" y="300873"/>
                </a:cubicBezTo>
                <a:cubicBezTo>
                  <a:pt x="180048" y="300873"/>
                  <a:pt x="180048" y="300873"/>
                  <a:pt x="195052" y="345741"/>
                </a:cubicBezTo>
                <a:cubicBezTo>
                  <a:pt x="195052" y="345741"/>
                  <a:pt x="195052" y="345741"/>
                  <a:pt x="206305" y="237310"/>
                </a:cubicBezTo>
                <a:cubicBezTo>
                  <a:pt x="206305" y="233571"/>
                  <a:pt x="202554" y="229832"/>
                  <a:pt x="202554" y="226093"/>
                </a:cubicBezTo>
                <a:cubicBezTo>
                  <a:pt x="202554" y="222354"/>
                  <a:pt x="206305" y="214876"/>
                  <a:pt x="213807" y="214876"/>
                </a:cubicBezTo>
                <a:cubicBezTo>
                  <a:pt x="213807" y="211137"/>
                  <a:pt x="217558" y="211137"/>
                  <a:pt x="221309" y="211137"/>
                </a:cubicBezTo>
                <a:close/>
                <a:moveTo>
                  <a:pt x="213438" y="0"/>
                </a:moveTo>
                <a:lnTo>
                  <a:pt x="220954" y="0"/>
                </a:lnTo>
                <a:cubicBezTo>
                  <a:pt x="269810" y="0"/>
                  <a:pt x="311150" y="41474"/>
                  <a:pt x="311150" y="90488"/>
                </a:cubicBezTo>
                <a:cubicBezTo>
                  <a:pt x="311150" y="139502"/>
                  <a:pt x="269810" y="180975"/>
                  <a:pt x="220954" y="180975"/>
                </a:cubicBezTo>
                <a:cubicBezTo>
                  <a:pt x="217196" y="180975"/>
                  <a:pt x="213438" y="180975"/>
                  <a:pt x="213438" y="177205"/>
                </a:cubicBezTo>
                <a:cubicBezTo>
                  <a:pt x="164582" y="173435"/>
                  <a:pt x="127000" y="135731"/>
                  <a:pt x="127000" y="90488"/>
                </a:cubicBezTo>
                <a:cubicBezTo>
                  <a:pt x="127000" y="41474"/>
                  <a:pt x="164582" y="3771"/>
                  <a:pt x="213438" y="0"/>
                </a:cubicBezTo>
                <a:close/>
              </a:path>
            </a:pathLst>
          </a:custGeom>
          <a:solidFill>
            <a:srgbClr val="FFD737"/>
          </a:solidFill>
          <a:ln>
            <a:noFill/>
          </a:ln>
        </p:spPr>
        <p:txBody>
          <a:bodyPr vert="horz" wrap="square" lIns="91440" tIns="45720" rIns="91440" bIns="45720" numCol="1" anchor="t" anchorCtr="0" compatLnSpc="1"/>
          <a:lstStyle/>
          <a:p>
            <a:endParaRPr lang="zh-CN" altLang="en-US"/>
          </a:p>
        </p:txBody>
      </p:sp>
      <p:sp>
        <p:nvSpPr>
          <p:cNvPr id="14" name="Freeform 22"/>
          <p:cNvSpPr>
            <a:spLocks noEditPoints="1"/>
          </p:cNvSpPr>
          <p:nvPr/>
        </p:nvSpPr>
        <p:spPr bwMode="auto">
          <a:xfrm>
            <a:off x="3135748" y="5208741"/>
            <a:ext cx="316526" cy="548814"/>
          </a:xfrm>
          <a:custGeom>
            <a:avLst/>
            <a:gdLst>
              <a:gd name="T0" fmla="*/ 45 w 105"/>
              <a:gd name="T1" fmla="*/ 139 h 182"/>
              <a:gd name="T2" fmla="*/ 45 w 105"/>
              <a:gd name="T3" fmla="*/ 96 h 182"/>
              <a:gd name="T4" fmla="*/ 14 w 105"/>
              <a:gd name="T5" fmla="*/ 79 h 182"/>
              <a:gd name="T6" fmla="*/ 4 w 105"/>
              <a:gd name="T7" fmla="*/ 51 h 182"/>
              <a:gd name="T8" fmla="*/ 15 w 105"/>
              <a:gd name="T9" fmla="*/ 23 h 182"/>
              <a:gd name="T10" fmla="*/ 45 w 105"/>
              <a:gd name="T11" fmla="*/ 10 h 182"/>
              <a:gd name="T12" fmla="*/ 45 w 105"/>
              <a:gd name="T13" fmla="*/ 0 h 182"/>
              <a:gd name="T14" fmla="*/ 60 w 105"/>
              <a:gd name="T15" fmla="*/ 0 h 182"/>
              <a:gd name="T16" fmla="*/ 60 w 105"/>
              <a:gd name="T17" fmla="*/ 10 h 182"/>
              <a:gd name="T18" fmla="*/ 87 w 105"/>
              <a:gd name="T19" fmla="*/ 21 h 182"/>
              <a:gd name="T20" fmla="*/ 100 w 105"/>
              <a:gd name="T21" fmla="*/ 45 h 182"/>
              <a:gd name="T22" fmla="*/ 73 w 105"/>
              <a:gd name="T23" fmla="*/ 49 h 182"/>
              <a:gd name="T24" fmla="*/ 60 w 105"/>
              <a:gd name="T25" fmla="*/ 32 h 182"/>
              <a:gd name="T26" fmla="*/ 60 w 105"/>
              <a:gd name="T27" fmla="*/ 72 h 182"/>
              <a:gd name="T28" fmla="*/ 95 w 105"/>
              <a:gd name="T29" fmla="*/ 89 h 182"/>
              <a:gd name="T30" fmla="*/ 105 w 105"/>
              <a:gd name="T31" fmla="*/ 116 h 182"/>
              <a:gd name="T32" fmla="*/ 93 w 105"/>
              <a:gd name="T33" fmla="*/ 147 h 182"/>
              <a:gd name="T34" fmla="*/ 60 w 105"/>
              <a:gd name="T35" fmla="*/ 163 h 182"/>
              <a:gd name="T36" fmla="*/ 60 w 105"/>
              <a:gd name="T37" fmla="*/ 182 h 182"/>
              <a:gd name="T38" fmla="*/ 45 w 105"/>
              <a:gd name="T39" fmla="*/ 182 h 182"/>
              <a:gd name="T40" fmla="*/ 45 w 105"/>
              <a:gd name="T41" fmla="*/ 163 h 182"/>
              <a:gd name="T42" fmla="*/ 14 w 105"/>
              <a:gd name="T43" fmla="*/ 150 h 182"/>
              <a:gd name="T44" fmla="*/ 0 w 105"/>
              <a:gd name="T45" fmla="*/ 119 h 182"/>
              <a:gd name="T46" fmla="*/ 28 w 105"/>
              <a:gd name="T47" fmla="*/ 116 h 182"/>
              <a:gd name="T48" fmla="*/ 34 w 105"/>
              <a:gd name="T49" fmla="*/ 130 h 182"/>
              <a:gd name="T50" fmla="*/ 45 w 105"/>
              <a:gd name="T51" fmla="*/ 139 h 182"/>
              <a:gd name="T52" fmla="*/ 45 w 105"/>
              <a:gd name="T53" fmla="*/ 32 h 182"/>
              <a:gd name="T54" fmla="*/ 35 w 105"/>
              <a:gd name="T55" fmla="*/ 39 h 182"/>
              <a:gd name="T56" fmla="*/ 31 w 105"/>
              <a:gd name="T57" fmla="*/ 50 h 182"/>
              <a:gd name="T58" fmla="*/ 34 w 105"/>
              <a:gd name="T59" fmla="*/ 60 h 182"/>
              <a:gd name="T60" fmla="*/ 45 w 105"/>
              <a:gd name="T61" fmla="*/ 67 h 182"/>
              <a:gd name="T62" fmla="*/ 45 w 105"/>
              <a:gd name="T63" fmla="*/ 32 h 182"/>
              <a:gd name="T64" fmla="*/ 60 w 105"/>
              <a:gd name="T65" fmla="*/ 140 h 182"/>
              <a:gd name="T66" fmla="*/ 73 w 105"/>
              <a:gd name="T67" fmla="*/ 133 h 182"/>
              <a:gd name="T68" fmla="*/ 78 w 105"/>
              <a:gd name="T69" fmla="*/ 120 h 182"/>
              <a:gd name="T70" fmla="*/ 74 w 105"/>
              <a:gd name="T71" fmla="*/ 108 h 182"/>
              <a:gd name="T72" fmla="*/ 60 w 105"/>
              <a:gd name="T73" fmla="*/ 101 h 182"/>
              <a:gd name="T74" fmla="*/ 60 w 105"/>
              <a:gd name="T75" fmla="*/ 14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82">
                <a:moveTo>
                  <a:pt x="45" y="139"/>
                </a:moveTo>
                <a:cubicBezTo>
                  <a:pt x="45" y="96"/>
                  <a:pt x="45" y="96"/>
                  <a:pt x="45" y="96"/>
                </a:cubicBezTo>
                <a:cubicBezTo>
                  <a:pt x="31" y="92"/>
                  <a:pt x="20" y="87"/>
                  <a:pt x="14" y="79"/>
                </a:cubicBezTo>
                <a:cubicBezTo>
                  <a:pt x="7" y="71"/>
                  <a:pt x="4" y="62"/>
                  <a:pt x="4" y="51"/>
                </a:cubicBezTo>
                <a:cubicBezTo>
                  <a:pt x="4" y="40"/>
                  <a:pt x="8" y="30"/>
                  <a:pt x="15" y="23"/>
                </a:cubicBezTo>
                <a:cubicBezTo>
                  <a:pt x="22" y="15"/>
                  <a:pt x="32" y="11"/>
                  <a:pt x="45" y="10"/>
                </a:cubicBezTo>
                <a:cubicBezTo>
                  <a:pt x="45" y="0"/>
                  <a:pt x="45" y="0"/>
                  <a:pt x="45" y="0"/>
                </a:cubicBezTo>
                <a:cubicBezTo>
                  <a:pt x="60" y="0"/>
                  <a:pt x="60" y="0"/>
                  <a:pt x="60" y="0"/>
                </a:cubicBezTo>
                <a:cubicBezTo>
                  <a:pt x="60" y="10"/>
                  <a:pt x="60" y="10"/>
                  <a:pt x="60" y="10"/>
                </a:cubicBezTo>
                <a:cubicBezTo>
                  <a:pt x="72" y="11"/>
                  <a:pt x="81" y="15"/>
                  <a:pt x="87" y="21"/>
                </a:cubicBezTo>
                <a:cubicBezTo>
                  <a:pt x="94" y="27"/>
                  <a:pt x="99" y="35"/>
                  <a:pt x="100" y="45"/>
                </a:cubicBezTo>
                <a:cubicBezTo>
                  <a:pt x="73" y="49"/>
                  <a:pt x="73" y="49"/>
                  <a:pt x="73" y="49"/>
                </a:cubicBezTo>
                <a:cubicBezTo>
                  <a:pt x="71" y="41"/>
                  <a:pt x="67" y="35"/>
                  <a:pt x="60" y="32"/>
                </a:cubicBezTo>
                <a:cubicBezTo>
                  <a:pt x="60" y="72"/>
                  <a:pt x="60" y="72"/>
                  <a:pt x="60" y="72"/>
                </a:cubicBezTo>
                <a:cubicBezTo>
                  <a:pt x="77" y="76"/>
                  <a:pt x="89" y="82"/>
                  <a:pt x="95" y="89"/>
                </a:cubicBezTo>
                <a:cubicBezTo>
                  <a:pt x="102" y="96"/>
                  <a:pt x="105" y="105"/>
                  <a:pt x="105" y="116"/>
                </a:cubicBezTo>
                <a:cubicBezTo>
                  <a:pt x="105" y="128"/>
                  <a:pt x="101" y="139"/>
                  <a:pt x="93" y="147"/>
                </a:cubicBezTo>
                <a:cubicBezTo>
                  <a:pt x="85" y="156"/>
                  <a:pt x="74" y="161"/>
                  <a:pt x="60" y="163"/>
                </a:cubicBezTo>
                <a:cubicBezTo>
                  <a:pt x="60" y="182"/>
                  <a:pt x="60" y="182"/>
                  <a:pt x="60" y="182"/>
                </a:cubicBezTo>
                <a:cubicBezTo>
                  <a:pt x="45" y="182"/>
                  <a:pt x="45" y="182"/>
                  <a:pt x="45" y="182"/>
                </a:cubicBezTo>
                <a:cubicBezTo>
                  <a:pt x="45" y="163"/>
                  <a:pt x="45" y="163"/>
                  <a:pt x="45" y="163"/>
                </a:cubicBezTo>
                <a:cubicBezTo>
                  <a:pt x="32" y="162"/>
                  <a:pt x="22" y="157"/>
                  <a:pt x="14" y="150"/>
                </a:cubicBezTo>
                <a:cubicBezTo>
                  <a:pt x="7" y="143"/>
                  <a:pt x="2" y="132"/>
                  <a:pt x="0" y="119"/>
                </a:cubicBezTo>
                <a:cubicBezTo>
                  <a:pt x="28" y="116"/>
                  <a:pt x="28" y="116"/>
                  <a:pt x="28" y="116"/>
                </a:cubicBezTo>
                <a:cubicBezTo>
                  <a:pt x="29" y="122"/>
                  <a:pt x="31" y="126"/>
                  <a:pt x="34" y="130"/>
                </a:cubicBezTo>
                <a:cubicBezTo>
                  <a:pt x="37" y="134"/>
                  <a:pt x="41" y="137"/>
                  <a:pt x="45" y="139"/>
                </a:cubicBezTo>
                <a:close/>
                <a:moveTo>
                  <a:pt x="45" y="32"/>
                </a:moveTo>
                <a:cubicBezTo>
                  <a:pt x="40" y="33"/>
                  <a:pt x="37" y="36"/>
                  <a:pt x="35" y="39"/>
                </a:cubicBezTo>
                <a:cubicBezTo>
                  <a:pt x="32" y="42"/>
                  <a:pt x="31" y="46"/>
                  <a:pt x="31" y="50"/>
                </a:cubicBezTo>
                <a:cubicBezTo>
                  <a:pt x="31" y="53"/>
                  <a:pt x="32" y="57"/>
                  <a:pt x="34" y="60"/>
                </a:cubicBezTo>
                <a:cubicBezTo>
                  <a:pt x="36" y="63"/>
                  <a:pt x="40" y="65"/>
                  <a:pt x="45" y="67"/>
                </a:cubicBezTo>
                <a:lnTo>
                  <a:pt x="45" y="32"/>
                </a:lnTo>
                <a:close/>
                <a:moveTo>
                  <a:pt x="60" y="140"/>
                </a:moveTo>
                <a:cubicBezTo>
                  <a:pt x="66" y="139"/>
                  <a:pt x="70" y="137"/>
                  <a:pt x="73" y="133"/>
                </a:cubicBezTo>
                <a:cubicBezTo>
                  <a:pt x="77" y="129"/>
                  <a:pt x="78" y="125"/>
                  <a:pt x="78" y="120"/>
                </a:cubicBezTo>
                <a:cubicBezTo>
                  <a:pt x="78" y="115"/>
                  <a:pt x="77" y="111"/>
                  <a:pt x="74" y="108"/>
                </a:cubicBezTo>
                <a:cubicBezTo>
                  <a:pt x="71" y="105"/>
                  <a:pt x="67" y="102"/>
                  <a:pt x="60" y="101"/>
                </a:cubicBezTo>
                <a:lnTo>
                  <a:pt x="60" y="140"/>
                </a:lnTo>
                <a:close/>
              </a:path>
            </a:pathLst>
          </a:custGeom>
          <a:solidFill>
            <a:srgbClr val="FFD737"/>
          </a:solidFill>
          <a:ln>
            <a:noFill/>
          </a:ln>
        </p:spPr>
        <p:txBody>
          <a:bodyPr vert="horz" wrap="square" lIns="91440" tIns="45720" rIns="91440" bIns="45720" numCol="1" anchor="t" anchorCtr="0" compatLnSpc="1"/>
          <a:lstStyle/>
          <a:p>
            <a:endParaRPr lang="zh-CN" altLang="en-US"/>
          </a:p>
        </p:txBody>
      </p:sp>
      <p:sp>
        <p:nvSpPr>
          <p:cNvPr id="15" name="TextBox 8"/>
          <p:cNvSpPr txBox="1"/>
          <p:nvPr/>
        </p:nvSpPr>
        <p:spPr>
          <a:xfrm>
            <a:off x="4489367" y="2132061"/>
            <a:ext cx="4997332" cy="830997"/>
          </a:xfrm>
          <a:prstGeom prst="rect">
            <a:avLst/>
          </a:prstGeom>
          <a:noFill/>
        </p:spPr>
        <p:txBody>
          <a:bodyPr wrap="square" rtlCol="0">
            <a:spAutoFit/>
          </a:bodyPr>
          <a:lstStyle/>
          <a:p>
            <a:pPr>
              <a:lnSpc>
                <a:spcPct val="120000"/>
              </a:lnSpc>
              <a:spcBef>
                <a:spcPct val="0"/>
              </a:spcBef>
              <a:buNone/>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制度的实施取决于制度执行力，公司利益和文化得失在于执行力。</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TextBox 9"/>
          <p:cNvSpPr txBox="1"/>
          <p:nvPr/>
        </p:nvSpPr>
        <p:spPr>
          <a:xfrm>
            <a:off x="4477490" y="1705188"/>
            <a:ext cx="2286910" cy="430887"/>
          </a:xfrm>
          <a:prstGeom prst="rect">
            <a:avLst/>
          </a:prstGeom>
          <a:noFill/>
        </p:spPr>
        <p:txBody>
          <a:bodyPr wrap="square" tIns="0" bIns="0" rtlCol="0" anchor="t">
            <a:spAutoFit/>
          </a:bodyPr>
          <a:lstStyle/>
          <a:p>
            <a:r>
              <a:rPr lang="zh-CN" altLang="en-US" sz="2800" b="1" dirty="0">
                <a:solidFill>
                  <a:srgbClr val="FFD737"/>
                </a:solidFill>
                <a:latin typeface="微软雅黑" panose="020B0503020204020204" pitchFamily="34" charset="-122"/>
                <a:ea typeface="微软雅黑" panose="020B0503020204020204" pitchFamily="34" charset="-122"/>
              </a:rPr>
              <a:t>制度执行力</a:t>
            </a:r>
            <a:endParaRPr lang="en-US" altLang="zh-CN" sz="2800" b="1" dirty="0">
              <a:solidFill>
                <a:srgbClr val="FFD737"/>
              </a:solidFill>
              <a:latin typeface="微软雅黑" panose="020B0503020204020204" pitchFamily="34" charset="-122"/>
              <a:ea typeface="微软雅黑" panose="020B0503020204020204" pitchFamily="34" charset="-122"/>
            </a:endParaRPr>
          </a:p>
        </p:txBody>
      </p:sp>
      <p:sp>
        <p:nvSpPr>
          <p:cNvPr id="17" name="TextBox 10"/>
          <p:cNvSpPr txBox="1"/>
          <p:nvPr/>
        </p:nvSpPr>
        <p:spPr>
          <a:xfrm>
            <a:off x="4489367" y="3875878"/>
            <a:ext cx="4997332" cy="830997"/>
          </a:xfrm>
          <a:prstGeom prst="rect">
            <a:avLst/>
          </a:prstGeom>
          <a:noFill/>
        </p:spPr>
        <p:txBody>
          <a:bodyPr wrap="square" rtlCol="0">
            <a:spAutoFit/>
          </a:bodyPr>
          <a:lstStyle/>
          <a:p>
            <a:pPr>
              <a:lnSpc>
                <a:spcPct val="120000"/>
              </a:lnSpc>
              <a:spcBef>
                <a:spcPct val="0"/>
              </a:spcBef>
              <a:buNone/>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临危不乱，遇事不急的心态能够在稍纵即逝的时机取得更大的成果。</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11"/>
          <p:cNvSpPr txBox="1"/>
          <p:nvPr/>
        </p:nvSpPr>
        <p:spPr>
          <a:xfrm>
            <a:off x="4477489" y="3449051"/>
            <a:ext cx="2552897" cy="430887"/>
          </a:xfrm>
          <a:prstGeom prst="rect">
            <a:avLst/>
          </a:prstGeom>
          <a:noFill/>
        </p:spPr>
        <p:txBody>
          <a:bodyPr wrap="square" tIns="0" bIns="0" rtlCol="0" anchor="t">
            <a:spAutoFit/>
          </a:bodyPr>
          <a:lstStyle/>
          <a:p>
            <a:r>
              <a:rPr lang="zh-CN" altLang="en-US" sz="2800" b="1" dirty="0">
                <a:solidFill>
                  <a:srgbClr val="353943"/>
                </a:solidFill>
                <a:latin typeface="微软雅黑" panose="020B0503020204020204" pitchFamily="34" charset="-122"/>
                <a:ea typeface="微软雅黑" panose="020B0503020204020204" pitchFamily="34" charset="-122"/>
              </a:rPr>
              <a:t>应急执行力</a:t>
            </a:r>
            <a:endParaRPr lang="en-US" altLang="zh-CN" sz="2800" b="1" dirty="0">
              <a:solidFill>
                <a:srgbClr val="353943"/>
              </a:solidFill>
              <a:latin typeface="微软雅黑" panose="020B0503020204020204" pitchFamily="34" charset="-122"/>
              <a:ea typeface="微软雅黑" panose="020B0503020204020204" pitchFamily="34" charset="-122"/>
            </a:endParaRPr>
          </a:p>
        </p:txBody>
      </p:sp>
      <p:sp>
        <p:nvSpPr>
          <p:cNvPr id="21" name="TextBox 12"/>
          <p:cNvSpPr txBox="1"/>
          <p:nvPr/>
        </p:nvSpPr>
        <p:spPr>
          <a:xfrm>
            <a:off x="4489367" y="5676078"/>
            <a:ext cx="4997332" cy="830997"/>
          </a:xfrm>
          <a:prstGeom prst="rect">
            <a:avLst/>
          </a:prstGeom>
          <a:noFill/>
        </p:spPr>
        <p:txBody>
          <a:bodyPr wrap="square" rtlCol="0">
            <a:spAutoFit/>
          </a:bodyPr>
          <a:lstStyle/>
          <a:p>
            <a:pPr>
              <a:lnSpc>
                <a:spcPct val="120000"/>
              </a:lnSpc>
              <a:spcBef>
                <a:spcPct val="0"/>
              </a:spcBef>
              <a:buNone/>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通过一套有组织系统的规章制度和战略目标，可以更快的实现梦想。</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TextBox 13"/>
          <p:cNvSpPr txBox="1"/>
          <p:nvPr/>
        </p:nvSpPr>
        <p:spPr>
          <a:xfrm>
            <a:off x="4477490" y="5204011"/>
            <a:ext cx="2552896" cy="430887"/>
          </a:xfrm>
          <a:prstGeom prst="rect">
            <a:avLst/>
          </a:prstGeom>
          <a:noFill/>
        </p:spPr>
        <p:txBody>
          <a:bodyPr wrap="square" tIns="0" bIns="0" rtlCol="0" anchor="t">
            <a:spAutoFit/>
          </a:bodyPr>
          <a:lstStyle/>
          <a:p>
            <a:r>
              <a:rPr lang="zh-CN" altLang="en-US" sz="2800" b="1" dirty="0">
                <a:solidFill>
                  <a:srgbClr val="FFD737"/>
                </a:solidFill>
                <a:latin typeface="微软雅黑" panose="020B0503020204020204" pitchFamily="34" charset="-122"/>
                <a:ea typeface="微软雅黑" panose="020B0503020204020204" pitchFamily="34" charset="-122"/>
              </a:rPr>
              <a:t>战略执行力</a:t>
            </a:r>
            <a:endParaRPr lang="en-US" altLang="zh-CN" sz="2800" b="1" dirty="0">
              <a:solidFill>
                <a:srgbClr val="FFD737"/>
              </a:solidFill>
              <a:latin typeface="微软雅黑" panose="020B0503020204020204" pitchFamily="34" charset="-122"/>
              <a:ea typeface="微软雅黑" panose="020B0503020204020204" pitchFamily="34" charset="-122"/>
            </a:endParaRPr>
          </a:p>
        </p:txBody>
      </p:sp>
      <p:cxnSp>
        <p:nvCxnSpPr>
          <p:cNvPr id="23" name="直接箭头连接符 22"/>
          <p:cNvCxnSpPr>
            <a:stCxn id="9" idx="1"/>
          </p:cNvCxnSpPr>
          <p:nvPr/>
        </p:nvCxnSpPr>
        <p:spPr>
          <a:xfrm>
            <a:off x="3290005" y="3183724"/>
            <a:ext cx="6052679" cy="0"/>
          </a:xfrm>
          <a:prstGeom prst="straightConnector1">
            <a:avLst/>
          </a:prstGeom>
          <a:ln>
            <a:solidFill>
              <a:srgbClr val="FFD737"/>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1"/>
          </p:cNvCxnSpPr>
          <p:nvPr/>
        </p:nvCxnSpPr>
        <p:spPr>
          <a:xfrm>
            <a:off x="3290005" y="4901352"/>
            <a:ext cx="6052679" cy="0"/>
          </a:xfrm>
          <a:prstGeom prst="straightConnector1">
            <a:avLst/>
          </a:prstGeom>
          <a:ln>
            <a:solidFill>
              <a:srgbClr val="353943"/>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1" idx="1"/>
          </p:cNvCxnSpPr>
          <p:nvPr/>
        </p:nvCxnSpPr>
        <p:spPr>
          <a:xfrm>
            <a:off x="3290005" y="6621651"/>
            <a:ext cx="6052679" cy="0"/>
          </a:xfrm>
          <a:prstGeom prst="straightConnector1">
            <a:avLst/>
          </a:prstGeom>
          <a:ln>
            <a:solidFill>
              <a:srgbClr val="FFD737"/>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childTnLst>
                          </p:cTn>
                        </p:par>
                        <p:par>
                          <p:cTn id="17" fill="hold">
                            <p:stCondLst>
                              <p:cond delay="500"/>
                            </p:stCondLst>
                            <p:childTnLst>
                              <p:par>
                                <p:cTn id="18" presetID="14" presetClass="entr" presetSubtype="1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randombar(horizontal)">
                                      <p:cBhvr>
                                        <p:cTn id="20" dur="500"/>
                                        <p:tgtEl>
                                          <p:spTgt spid="13"/>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randombar(horizontal)">
                                      <p:cBhvr>
                                        <p:cTn id="26" dur="500"/>
                                        <p:tgtEl>
                                          <p:spTgt spid="14"/>
                                        </p:tgtEl>
                                      </p:cBhvr>
                                    </p:animEffect>
                                  </p:childTnLst>
                                </p:cTn>
                              </p:par>
                              <p:par>
                                <p:cTn id="27" presetID="22" presetClass="entr" presetSubtype="8"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par>
                                <p:cTn id="30" presetID="22" presetClass="entr" presetSubtype="8"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par>
                                <p:cTn id="33" presetID="22" presetClass="entr" presetSubtype="8"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500"/>
                                        <p:tgtEl>
                                          <p:spTgt spid="25"/>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par>
                          <p:cTn id="50" fill="hold">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left)">
                                      <p:cBhvr>
                                        <p:cTn id="53" dur="500"/>
                                        <p:tgtEl>
                                          <p:spTgt spid="21"/>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p:bldP spid="16" grpId="0"/>
      <p:bldP spid="17" grpId="0"/>
      <p:bldP spid="18"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b="84423"/>
          <a:stretch>
            <a:fillRect/>
          </a:stretch>
        </p:blipFill>
        <p:spPr>
          <a:xfrm>
            <a:off x="0" y="0"/>
            <a:ext cx="12192000" cy="1266092"/>
          </a:xfrm>
          <a:prstGeom prst="rect">
            <a:avLst/>
          </a:prstGeom>
        </p:spPr>
      </p:pic>
      <p:sp>
        <p:nvSpPr>
          <p:cNvPr id="20" name="矩形 19"/>
          <p:cNvSpPr/>
          <p:nvPr/>
        </p:nvSpPr>
        <p:spPr>
          <a:xfrm>
            <a:off x="3221502" y="239151"/>
            <a:ext cx="5760000" cy="7596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
          <p:cNvSpPr txBox="1"/>
          <p:nvPr/>
        </p:nvSpPr>
        <p:spPr>
          <a:xfrm>
            <a:off x="5008599" y="255317"/>
            <a:ext cx="4231347" cy="684803"/>
          </a:xfrm>
          <a:prstGeom prst="rect">
            <a:avLst/>
          </a:prstGeom>
          <a:noFill/>
        </p:spPr>
        <p:txBody>
          <a:bodyPr wrap="square" lIns="68580" tIns="34290" rIns="68580" bIns="34290" rtlCol="0">
            <a:spAutoFit/>
          </a:bodyPr>
          <a:lstStyle/>
          <a:p>
            <a:pPr marL="0" lvl="1"/>
            <a:r>
              <a:rPr lang="zh-CN" altLang="en-US" sz="4000" b="1" dirty="0">
                <a:solidFill>
                  <a:srgbClr val="353943"/>
                </a:solidFill>
                <a:latin typeface="微软雅黑" panose="020B0503020204020204" pitchFamily="34" charset="-122"/>
                <a:ea typeface="微软雅黑" panose="020B0503020204020204" pitchFamily="34" charset="-122"/>
              </a:rPr>
              <a:t>团队合作</a:t>
            </a:r>
            <a:endParaRPr lang="zh-CN" altLang="en-US" sz="4000" b="1" dirty="0">
              <a:solidFill>
                <a:srgbClr val="353943"/>
              </a:solidFill>
              <a:latin typeface="微软雅黑" panose="020B0503020204020204" pitchFamily="34" charset="-122"/>
              <a:ea typeface="微软雅黑" panose="020B0503020204020204" pitchFamily="34" charset="-122"/>
            </a:endParaRPr>
          </a:p>
        </p:txBody>
      </p:sp>
      <p:sp>
        <p:nvSpPr>
          <p:cNvPr id="9" name="TextBox 24"/>
          <p:cNvSpPr txBox="1"/>
          <p:nvPr/>
        </p:nvSpPr>
        <p:spPr>
          <a:xfrm>
            <a:off x="2209750" y="4843175"/>
            <a:ext cx="8383631" cy="1384995"/>
          </a:xfrm>
          <a:prstGeom prst="rect">
            <a:avLst/>
          </a:prstGeom>
          <a:noFill/>
        </p:spPr>
        <p:txBody>
          <a:bodyPr wrap="square" lIns="0" tIns="0" rIns="0" bIns="0" rtlCol="0">
            <a:spAutoFit/>
          </a:bodyPr>
          <a:lstStyle/>
          <a:p>
            <a:pPr algn="just">
              <a:lnSpc>
                <a:spcPct val="150000"/>
              </a:lnSpc>
            </a:pPr>
            <a:r>
              <a:rPr lang="zh-CN" altLang="en-US" sz="2000" dirty="0">
                <a:latin typeface="微软雅黑 Light" panose="020B0502040204020203" pitchFamily="34" charset="-122"/>
                <a:ea typeface="微软雅黑 Light" panose="020B0502040204020203" pitchFamily="34" charset="-122"/>
              </a:rPr>
              <a:t>点击输入简要文字内容，文字内容需概括精炼，不用多余的文字修饰，言简意赅的说明分项内容。点击输入简要文字内容，文字内容需概括精炼，言简意赅的说明分项内容</a:t>
            </a:r>
            <a:r>
              <a:rPr lang="en-US" altLang="zh-CN" sz="2000" dirty="0">
                <a:latin typeface="微软雅黑 Light" panose="020B0502040204020203" pitchFamily="34" charset="-122"/>
                <a:ea typeface="微软雅黑 Light" panose="020B0502040204020203" pitchFamily="34" charset="-122"/>
              </a:rPr>
              <a:t>……</a:t>
            </a:r>
            <a:endParaRPr lang="en-US" altLang="zh-CN" sz="2000" dirty="0">
              <a:latin typeface="微软雅黑 Light" panose="020B0502040204020203" pitchFamily="34" charset="-122"/>
              <a:ea typeface="微软雅黑 Light" panose="020B0502040204020203" pitchFamily="34" charset="-122"/>
            </a:endParaRPr>
          </a:p>
        </p:txBody>
      </p:sp>
      <p:sp>
        <p:nvSpPr>
          <p:cNvPr id="10" name="矩形 9"/>
          <p:cNvSpPr/>
          <p:nvPr/>
        </p:nvSpPr>
        <p:spPr>
          <a:xfrm>
            <a:off x="1402208" y="4599568"/>
            <a:ext cx="9998712" cy="1872208"/>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1" name="矩形 10"/>
          <p:cNvSpPr/>
          <p:nvPr/>
        </p:nvSpPr>
        <p:spPr>
          <a:xfrm>
            <a:off x="1329185" y="4830376"/>
            <a:ext cx="140655" cy="1437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12" name="矩形 11"/>
          <p:cNvSpPr/>
          <p:nvPr/>
        </p:nvSpPr>
        <p:spPr>
          <a:xfrm>
            <a:off x="11324085" y="4830376"/>
            <a:ext cx="140655" cy="1437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grpSp>
        <p:nvGrpSpPr>
          <p:cNvPr id="13" name="组合 12"/>
          <p:cNvGrpSpPr/>
          <p:nvPr/>
        </p:nvGrpSpPr>
        <p:grpSpPr>
          <a:xfrm>
            <a:off x="1225768" y="2091993"/>
            <a:ext cx="2527408" cy="2278744"/>
            <a:chOff x="920204" y="1521455"/>
            <a:chExt cx="2527408" cy="2278744"/>
          </a:xfrm>
        </p:grpSpPr>
        <p:sp>
          <p:nvSpPr>
            <p:cNvPr id="14" name="Freeform 5"/>
            <p:cNvSpPr/>
            <p:nvPr/>
          </p:nvSpPr>
          <p:spPr bwMode="auto">
            <a:xfrm>
              <a:off x="920204"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p>
          </p:txBody>
        </p:sp>
        <p:sp>
          <p:nvSpPr>
            <p:cNvPr id="15" name="TextBox 3"/>
            <p:cNvSpPr txBox="1"/>
            <p:nvPr/>
          </p:nvSpPr>
          <p:spPr>
            <a:xfrm>
              <a:off x="1500662" y="2070569"/>
              <a:ext cx="1514099" cy="1107996"/>
            </a:xfrm>
            <a:prstGeom prst="rect">
              <a:avLst/>
            </a:prstGeom>
            <a:noFill/>
          </p:spPr>
          <p:txBody>
            <a:bodyPr wrap="square" lIns="0" tIns="0" rIns="0" bIns="0"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表达与沟通</a:t>
              </a:r>
              <a:endParaRPr lang="en-US" altLang="zh-CN" sz="3600" b="1"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9091260" y="2091993"/>
            <a:ext cx="2527408" cy="2278745"/>
            <a:chOff x="8785696" y="1521455"/>
            <a:chExt cx="2527408" cy="2278744"/>
          </a:xfrm>
        </p:grpSpPr>
        <p:sp>
          <p:nvSpPr>
            <p:cNvPr id="17" name="Freeform 5"/>
            <p:cNvSpPr/>
            <p:nvPr/>
          </p:nvSpPr>
          <p:spPr bwMode="auto">
            <a:xfrm>
              <a:off x="8785696"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p>
          </p:txBody>
        </p:sp>
        <p:sp>
          <p:nvSpPr>
            <p:cNvPr id="18" name="TextBox 3"/>
            <p:cNvSpPr txBox="1"/>
            <p:nvPr/>
          </p:nvSpPr>
          <p:spPr>
            <a:xfrm>
              <a:off x="9640333" y="2106828"/>
              <a:ext cx="1348208" cy="1107996"/>
            </a:xfrm>
            <a:prstGeom prst="rect">
              <a:avLst/>
            </a:prstGeom>
            <a:noFill/>
          </p:spPr>
          <p:txBody>
            <a:bodyPr wrap="square" lIns="0" tIns="0" rIns="0" bIns="0"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互帮互助</a:t>
              </a:r>
              <a:endParaRPr lang="en-US" altLang="zh-CN" sz="3600" b="1"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3847599" y="2091993"/>
            <a:ext cx="2527408" cy="2278744"/>
            <a:chOff x="3542035" y="1521455"/>
            <a:chExt cx="2527408" cy="2278744"/>
          </a:xfrm>
        </p:grpSpPr>
        <p:sp>
          <p:nvSpPr>
            <p:cNvPr id="22" name="Freeform 5"/>
            <p:cNvSpPr/>
            <p:nvPr/>
          </p:nvSpPr>
          <p:spPr bwMode="auto">
            <a:xfrm>
              <a:off x="3542035"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p>
          </p:txBody>
        </p:sp>
        <p:sp>
          <p:nvSpPr>
            <p:cNvPr id="23" name="TextBox 3"/>
            <p:cNvSpPr txBox="1"/>
            <p:nvPr/>
          </p:nvSpPr>
          <p:spPr>
            <a:xfrm>
              <a:off x="4380342" y="2058417"/>
              <a:ext cx="1305623" cy="1107996"/>
            </a:xfrm>
            <a:prstGeom prst="rect">
              <a:avLst/>
            </a:prstGeom>
            <a:noFill/>
          </p:spPr>
          <p:txBody>
            <a:bodyPr wrap="square" lIns="0" tIns="0" rIns="0" bIns="0"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做事主动</a:t>
              </a:r>
              <a:endParaRPr lang="en-US" altLang="zh-CN" sz="3600" b="1"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6469431" y="2091993"/>
            <a:ext cx="2527408" cy="2278745"/>
            <a:chOff x="6163866" y="1521455"/>
            <a:chExt cx="2527408" cy="2278744"/>
          </a:xfrm>
        </p:grpSpPr>
        <p:sp>
          <p:nvSpPr>
            <p:cNvPr id="25" name="Freeform 5"/>
            <p:cNvSpPr/>
            <p:nvPr/>
          </p:nvSpPr>
          <p:spPr bwMode="auto">
            <a:xfrm>
              <a:off x="6163866" y="1521455"/>
              <a:ext cx="2527408" cy="227874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a:endParaRPr lang="zh-CN" altLang="en-US" sz="2400"/>
            </a:p>
          </p:txBody>
        </p:sp>
        <p:sp>
          <p:nvSpPr>
            <p:cNvPr id="26" name="TextBox 3"/>
            <p:cNvSpPr txBox="1"/>
            <p:nvPr/>
          </p:nvSpPr>
          <p:spPr>
            <a:xfrm>
              <a:off x="6818708" y="2073407"/>
              <a:ext cx="1454822" cy="1107996"/>
            </a:xfrm>
            <a:prstGeom prst="rect">
              <a:avLst/>
            </a:prstGeom>
            <a:noFill/>
          </p:spPr>
          <p:txBody>
            <a:bodyPr wrap="square" lIns="0" tIns="0" rIns="0" bIns="0"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敬业的品质</a:t>
              </a:r>
              <a:endParaRPr lang="en-US" altLang="zh-CN" sz="3600" b="1" dirty="0">
                <a:solidFill>
                  <a:schemeClr val="bg1"/>
                </a:solidFill>
                <a:latin typeface="微软雅黑" panose="020B0503020204020204" pitchFamily="34" charset="-122"/>
                <a:ea typeface="微软雅黑" panose="020B0503020204020204" pitchFamily="34" charset="-122"/>
              </a:endParaRPr>
            </a:p>
          </p:txBody>
        </p:sp>
      </p:grpSp>
      <p:sp>
        <p:nvSpPr>
          <p:cNvPr id="27" name="Freeform 5"/>
          <p:cNvSpPr/>
          <p:nvPr/>
        </p:nvSpPr>
        <p:spPr bwMode="auto">
          <a:xfrm>
            <a:off x="1332503" y="2188227"/>
            <a:ext cx="2313940" cy="208627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p>
        </p:txBody>
      </p:sp>
      <p:sp>
        <p:nvSpPr>
          <p:cNvPr id="28" name="Freeform 5"/>
          <p:cNvSpPr/>
          <p:nvPr/>
        </p:nvSpPr>
        <p:spPr bwMode="auto">
          <a:xfrm>
            <a:off x="3954334" y="2188227"/>
            <a:ext cx="2313940" cy="208627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p>
        </p:txBody>
      </p:sp>
      <p:sp>
        <p:nvSpPr>
          <p:cNvPr id="29" name="Freeform 5"/>
          <p:cNvSpPr/>
          <p:nvPr/>
        </p:nvSpPr>
        <p:spPr bwMode="auto">
          <a:xfrm>
            <a:off x="6576165" y="2188227"/>
            <a:ext cx="2313940" cy="208627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p>
        </p:txBody>
      </p:sp>
      <p:sp>
        <p:nvSpPr>
          <p:cNvPr id="30" name="Freeform 5"/>
          <p:cNvSpPr/>
          <p:nvPr/>
        </p:nvSpPr>
        <p:spPr bwMode="auto">
          <a:xfrm>
            <a:off x="9197995" y="2188227"/>
            <a:ext cx="2313940" cy="208627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p>
        </p:txBody>
      </p:sp>
      <p:grpSp>
        <p:nvGrpSpPr>
          <p:cNvPr id="31" name="组合 30"/>
          <p:cNvGrpSpPr/>
          <p:nvPr/>
        </p:nvGrpSpPr>
        <p:grpSpPr>
          <a:xfrm>
            <a:off x="3352181" y="3146887"/>
            <a:ext cx="874116" cy="168955"/>
            <a:chOff x="3005398" y="2593891"/>
            <a:chExt cx="817496" cy="158010"/>
          </a:xfrm>
        </p:grpSpPr>
        <p:grpSp>
          <p:nvGrpSpPr>
            <p:cNvPr id="32" name="组合 31"/>
            <p:cNvGrpSpPr/>
            <p:nvPr/>
          </p:nvGrpSpPr>
          <p:grpSpPr>
            <a:xfrm rot="5400000">
              <a:off x="3005399" y="2593890"/>
              <a:ext cx="158010" cy="158012"/>
              <a:chOff x="4486616" y="3001075"/>
              <a:chExt cx="274695" cy="274699"/>
            </a:xfrm>
          </p:grpSpPr>
          <p:sp>
            <p:nvSpPr>
              <p:cNvPr id="39" name="椭圆 3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40" name="椭圆 39"/>
              <p:cNvSpPr/>
              <p:nvPr/>
            </p:nvSpPr>
            <p:spPr>
              <a:xfrm rot="16200000">
                <a:off x="4511585" y="3026055"/>
                <a:ext cx="224753" cy="224751"/>
              </a:xfrm>
              <a:prstGeom prst="ellipse">
                <a:avLst/>
              </a:prstGeom>
              <a:solidFill>
                <a:schemeClr val="tx1">
                  <a:lumMod val="85000"/>
                  <a:lumOff val="1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33" name="组合 32"/>
            <p:cNvGrpSpPr/>
            <p:nvPr/>
          </p:nvGrpSpPr>
          <p:grpSpPr>
            <a:xfrm rot="5400000">
              <a:off x="3664883" y="2593890"/>
              <a:ext cx="158010" cy="158012"/>
              <a:chOff x="4486616" y="3001075"/>
              <a:chExt cx="274695" cy="274699"/>
            </a:xfrm>
          </p:grpSpPr>
          <p:sp>
            <p:nvSpPr>
              <p:cNvPr id="37" name="椭圆 36"/>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8" name="椭圆 37"/>
              <p:cNvSpPr/>
              <p:nvPr/>
            </p:nvSpPr>
            <p:spPr>
              <a:xfrm rot="16200000">
                <a:off x="4511585" y="3026055"/>
                <a:ext cx="224753" cy="224751"/>
              </a:xfrm>
              <a:prstGeom prst="ellipse">
                <a:avLst/>
              </a:prstGeom>
              <a:solidFill>
                <a:schemeClr val="accent1">
                  <a:lumMod val="50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34" name="组合 33"/>
            <p:cNvGrpSpPr/>
            <p:nvPr/>
          </p:nvGrpSpPr>
          <p:grpSpPr>
            <a:xfrm rot="16200000">
              <a:off x="3384091" y="2354714"/>
              <a:ext cx="67821" cy="636364"/>
              <a:chOff x="1235365" y="2098390"/>
              <a:chExt cx="67821" cy="384317"/>
            </a:xfrm>
          </p:grpSpPr>
          <p:sp>
            <p:nvSpPr>
              <p:cNvPr id="35" name="圆角矩形 34"/>
              <p:cNvSpPr/>
              <p:nvPr/>
            </p:nvSpPr>
            <p:spPr>
              <a:xfrm rot="10800000">
                <a:off x="1274386" y="2098391"/>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6" name="圆角矩形 35"/>
              <p:cNvSpPr/>
              <p:nvPr/>
            </p:nvSpPr>
            <p:spPr>
              <a:xfrm rot="10800000">
                <a:off x="1235365" y="2098390"/>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grpSp>
        <p:nvGrpSpPr>
          <p:cNvPr id="41" name="组合 40"/>
          <p:cNvGrpSpPr/>
          <p:nvPr/>
        </p:nvGrpSpPr>
        <p:grpSpPr>
          <a:xfrm>
            <a:off x="5980287" y="3146887"/>
            <a:ext cx="874116" cy="168955"/>
            <a:chOff x="3005398" y="2593891"/>
            <a:chExt cx="817496" cy="158010"/>
          </a:xfrm>
        </p:grpSpPr>
        <p:grpSp>
          <p:nvGrpSpPr>
            <p:cNvPr id="42" name="组合 41"/>
            <p:cNvGrpSpPr/>
            <p:nvPr/>
          </p:nvGrpSpPr>
          <p:grpSpPr>
            <a:xfrm rot="5400000">
              <a:off x="3005399" y="2593890"/>
              <a:ext cx="158010" cy="158012"/>
              <a:chOff x="4486616" y="3001075"/>
              <a:chExt cx="274695" cy="274699"/>
            </a:xfrm>
          </p:grpSpPr>
          <p:sp>
            <p:nvSpPr>
              <p:cNvPr id="49" name="椭圆 48"/>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50" name="椭圆 49"/>
              <p:cNvSpPr/>
              <p:nvPr/>
            </p:nvSpPr>
            <p:spPr>
              <a:xfrm rot="16200000">
                <a:off x="4511585" y="3026055"/>
                <a:ext cx="224753" cy="224751"/>
              </a:xfrm>
              <a:prstGeom prst="ellipse">
                <a:avLst/>
              </a:prstGeom>
              <a:solidFill>
                <a:schemeClr val="accent1">
                  <a:lumMod val="50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43" name="组合 42"/>
            <p:cNvGrpSpPr/>
            <p:nvPr/>
          </p:nvGrpSpPr>
          <p:grpSpPr>
            <a:xfrm rot="5400000">
              <a:off x="3664883" y="2593890"/>
              <a:ext cx="158010" cy="158012"/>
              <a:chOff x="4486616" y="3001075"/>
              <a:chExt cx="274695" cy="274699"/>
            </a:xfrm>
          </p:grpSpPr>
          <p:sp>
            <p:nvSpPr>
              <p:cNvPr id="47" name="椭圆 46"/>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48" name="椭圆 47"/>
              <p:cNvSpPr/>
              <p:nvPr/>
            </p:nvSpPr>
            <p:spPr>
              <a:xfrm rot="16200000">
                <a:off x="4511585" y="3026055"/>
                <a:ext cx="224753" cy="224751"/>
              </a:xfrm>
              <a:prstGeom prst="ellipse">
                <a:avLst/>
              </a:prstGeom>
              <a:solidFill>
                <a:schemeClr val="tx1">
                  <a:lumMod val="85000"/>
                  <a:lumOff val="1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44" name="组合 43"/>
            <p:cNvGrpSpPr/>
            <p:nvPr/>
          </p:nvGrpSpPr>
          <p:grpSpPr>
            <a:xfrm rot="16200000">
              <a:off x="3384091" y="2354714"/>
              <a:ext cx="67821" cy="636364"/>
              <a:chOff x="1235365" y="2098390"/>
              <a:chExt cx="67821" cy="384317"/>
            </a:xfrm>
          </p:grpSpPr>
          <p:sp>
            <p:nvSpPr>
              <p:cNvPr id="45" name="圆角矩形 44"/>
              <p:cNvSpPr/>
              <p:nvPr/>
            </p:nvSpPr>
            <p:spPr>
              <a:xfrm rot="10800000">
                <a:off x="1274386" y="2098391"/>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46" name="圆角矩形 45"/>
              <p:cNvSpPr/>
              <p:nvPr/>
            </p:nvSpPr>
            <p:spPr>
              <a:xfrm rot="10800000">
                <a:off x="1235365" y="2098390"/>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grpSp>
        <p:nvGrpSpPr>
          <p:cNvPr id="51" name="组合 50"/>
          <p:cNvGrpSpPr/>
          <p:nvPr/>
        </p:nvGrpSpPr>
        <p:grpSpPr>
          <a:xfrm>
            <a:off x="8594459" y="3146887"/>
            <a:ext cx="874116" cy="168955"/>
            <a:chOff x="3005398" y="2593891"/>
            <a:chExt cx="817496" cy="158010"/>
          </a:xfrm>
        </p:grpSpPr>
        <p:grpSp>
          <p:nvGrpSpPr>
            <p:cNvPr id="52" name="组合 51"/>
            <p:cNvGrpSpPr/>
            <p:nvPr/>
          </p:nvGrpSpPr>
          <p:grpSpPr>
            <a:xfrm rot="5400000">
              <a:off x="3005399" y="2593890"/>
              <a:ext cx="158010" cy="158012"/>
              <a:chOff x="4486616" y="3001075"/>
              <a:chExt cx="274695" cy="274699"/>
            </a:xfrm>
          </p:grpSpPr>
          <p:sp>
            <p:nvSpPr>
              <p:cNvPr id="61" name="椭圆 60"/>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62" name="椭圆 61"/>
              <p:cNvSpPr/>
              <p:nvPr/>
            </p:nvSpPr>
            <p:spPr>
              <a:xfrm rot="16200000">
                <a:off x="4511585" y="3026055"/>
                <a:ext cx="224753" cy="224751"/>
              </a:xfrm>
              <a:prstGeom prst="ellipse">
                <a:avLst/>
              </a:prstGeom>
              <a:solidFill>
                <a:schemeClr val="tx1">
                  <a:lumMod val="85000"/>
                  <a:lumOff val="1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53" name="组合 52"/>
            <p:cNvGrpSpPr/>
            <p:nvPr/>
          </p:nvGrpSpPr>
          <p:grpSpPr>
            <a:xfrm rot="5400000">
              <a:off x="3664883" y="2593890"/>
              <a:ext cx="158010" cy="158012"/>
              <a:chOff x="4486616" y="3001075"/>
              <a:chExt cx="274695" cy="274699"/>
            </a:xfrm>
          </p:grpSpPr>
          <p:sp>
            <p:nvSpPr>
              <p:cNvPr id="57" name="椭圆 56"/>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58" name="椭圆 57"/>
              <p:cNvSpPr/>
              <p:nvPr/>
            </p:nvSpPr>
            <p:spPr>
              <a:xfrm rot="16200000">
                <a:off x="4511585" y="3026055"/>
                <a:ext cx="224753" cy="224751"/>
              </a:xfrm>
              <a:prstGeom prst="ellipse">
                <a:avLst/>
              </a:prstGeom>
              <a:solidFill>
                <a:schemeClr val="accent1">
                  <a:lumMod val="50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54" name="组合 53"/>
            <p:cNvGrpSpPr/>
            <p:nvPr/>
          </p:nvGrpSpPr>
          <p:grpSpPr>
            <a:xfrm rot="16200000">
              <a:off x="3384091" y="2354714"/>
              <a:ext cx="67821" cy="636364"/>
              <a:chOff x="1235365" y="2098390"/>
              <a:chExt cx="67821" cy="384317"/>
            </a:xfrm>
          </p:grpSpPr>
          <p:sp>
            <p:nvSpPr>
              <p:cNvPr id="55" name="圆角矩形 54"/>
              <p:cNvSpPr/>
              <p:nvPr/>
            </p:nvSpPr>
            <p:spPr>
              <a:xfrm rot="10800000">
                <a:off x="1274386" y="2098391"/>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56" name="圆角矩形 55"/>
              <p:cNvSpPr/>
              <p:nvPr/>
            </p:nvSpPr>
            <p:spPr>
              <a:xfrm rot="10800000">
                <a:off x="1235365" y="2098390"/>
                <a:ext cx="28800"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no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anim calcmode="lin" valueType="num">
                                      <p:cBhvr>
                                        <p:cTn id="10" dur="500" fill="hold"/>
                                        <p:tgtEl>
                                          <p:spTgt spid="21"/>
                                        </p:tgtEl>
                                        <p:attrNameLst>
                                          <p:attrName>ppt_x</p:attrName>
                                        </p:attrNameLst>
                                      </p:cBhvr>
                                      <p:tavLst>
                                        <p:tav tm="0">
                                          <p:val>
                                            <p:fltVal val="0.5"/>
                                          </p:val>
                                        </p:tav>
                                        <p:tav tm="100000">
                                          <p:val>
                                            <p:strVal val="#ppt_x"/>
                                          </p:val>
                                        </p:tav>
                                      </p:tavLst>
                                    </p:anim>
                                    <p:anim calcmode="lin" valueType="num">
                                      <p:cBhvr>
                                        <p:cTn id="11" dur="500" fill="hold"/>
                                        <p:tgtEl>
                                          <p:spTgt spid="21"/>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p:cTn id="14" dur="500" fill="hold"/>
                                        <p:tgtEl>
                                          <p:spTgt spid="28"/>
                                        </p:tgtEl>
                                        <p:attrNameLst>
                                          <p:attrName>ppt_w</p:attrName>
                                        </p:attrNameLst>
                                      </p:cBhvr>
                                      <p:tavLst>
                                        <p:tav tm="0">
                                          <p:val>
                                            <p:fltVal val="0"/>
                                          </p:val>
                                        </p:tav>
                                        <p:tav tm="100000">
                                          <p:val>
                                            <p:strVal val="#ppt_w"/>
                                          </p:val>
                                        </p:tav>
                                      </p:tavLst>
                                    </p:anim>
                                    <p:anim calcmode="lin" valueType="num">
                                      <p:cBhvr>
                                        <p:cTn id="15" dur="500" fill="hold"/>
                                        <p:tgtEl>
                                          <p:spTgt spid="28"/>
                                        </p:tgtEl>
                                        <p:attrNameLst>
                                          <p:attrName>ppt_h</p:attrName>
                                        </p:attrNameLst>
                                      </p:cBhvr>
                                      <p:tavLst>
                                        <p:tav tm="0">
                                          <p:val>
                                            <p:fltVal val="0"/>
                                          </p:val>
                                        </p:tav>
                                        <p:tav tm="100000">
                                          <p:val>
                                            <p:strVal val="#ppt_h"/>
                                          </p:val>
                                        </p:tav>
                                      </p:tavLst>
                                    </p:anim>
                                    <p:animEffect transition="in" filter="fade">
                                      <p:cBhvr>
                                        <p:cTn id="16" dur="500"/>
                                        <p:tgtEl>
                                          <p:spTgt spid="28"/>
                                        </p:tgtEl>
                                      </p:cBhvr>
                                    </p:animEffect>
                                    <p:anim calcmode="lin" valueType="num">
                                      <p:cBhvr>
                                        <p:cTn id="17" dur="500" fill="hold"/>
                                        <p:tgtEl>
                                          <p:spTgt spid="28"/>
                                        </p:tgtEl>
                                        <p:attrNameLst>
                                          <p:attrName>ppt_x</p:attrName>
                                        </p:attrNameLst>
                                      </p:cBhvr>
                                      <p:tavLst>
                                        <p:tav tm="0">
                                          <p:val>
                                            <p:fltVal val="0.5"/>
                                          </p:val>
                                        </p:tav>
                                        <p:tav tm="100000">
                                          <p:val>
                                            <p:strVal val="#ppt_x"/>
                                          </p:val>
                                        </p:tav>
                                      </p:tavLst>
                                    </p:anim>
                                    <p:anim calcmode="lin" valueType="num">
                                      <p:cBhvr>
                                        <p:cTn id="18" dur="500" fill="hold"/>
                                        <p:tgtEl>
                                          <p:spTgt spid="28"/>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20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anim calcmode="lin" valueType="num">
                                      <p:cBhvr>
                                        <p:cTn id="24" dur="500" fill="hold"/>
                                        <p:tgtEl>
                                          <p:spTgt spid="24"/>
                                        </p:tgtEl>
                                        <p:attrNameLst>
                                          <p:attrName>ppt_x</p:attrName>
                                        </p:attrNameLst>
                                      </p:cBhvr>
                                      <p:tavLst>
                                        <p:tav tm="0">
                                          <p:val>
                                            <p:fltVal val="0.5"/>
                                          </p:val>
                                        </p:tav>
                                        <p:tav tm="100000">
                                          <p:val>
                                            <p:strVal val="#ppt_x"/>
                                          </p:val>
                                        </p:tav>
                                      </p:tavLst>
                                    </p:anim>
                                    <p:anim calcmode="lin" valueType="num">
                                      <p:cBhvr>
                                        <p:cTn id="25" dur="500" fill="hold"/>
                                        <p:tgtEl>
                                          <p:spTgt spid="24"/>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20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anim calcmode="lin" valueType="num">
                                      <p:cBhvr>
                                        <p:cTn id="31" dur="500" fill="hold"/>
                                        <p:tgtEl>
                                          <p:spTgt spid="29"/>
                                        </p:tgtEl>
                                        <p:attrNameLst>
                                          <p:attrName>ppt_x</p:attrName>
                                        </p:attrNameLst>
                                      </p:cBhvr>
                                      <p:tavLst>
                                        <p:tav tm="0">
                                          <p:val>
                                            <p:fltVal val="0.5"/>
                                          </p:val>
                                        </p:tav>
                                        <p:tav tm="100000">
                                          <p:val>
                                            <p:strVal val="#ppt_x"/>
                                          </p:val>
                                        </p:tav>
                                      </p:tavLst>
                                    </p:anim>
                                    <p:anim calcmode="lin" valueType="num">
                                      <p:cBhvr>
                                        <p:cTn id="32" dur="500" fill="hold"/>
                                        <p:tgtEl>
                                          <p:spTgt spid="29"/>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4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anim calcmode="lin" valueType="num">
                                      <p:cBhvr>
                                        <p:cTn id="38" dur="500" fill="hold"/>
                                        <p:tgtEl>
                                          <p:spTgt spid="13"/>
                                        </p:tgtEl>
                                        <p:attrNameLst>
                                          <p:attrName>ppt_x</p:attrName>
                                        </p:attrNameLst>
                                      </p:cBhvr>
                                      <p:tavLst>
                                        <p:tav tm="0">
                                          <p:val>
                                            <p:fltVal val="0.5"/>
                                          </p:val>
                                        </p:tav>
                                        <p:tav tm="100000">
                                          <p:val>
                                            <p:strVal val="#ppt_x"/>
                                          </p:val>
                                        </p:tav>
                                      </p:tavLst>
                                    </p:anim>
                                    <p:anim calcmode="lin" valueType="num">
                                      <p:cBhvr>
                                        <p:cTn id="39" dur="500" fill="hold"/>
                                        <p:tgtEl>
                                          <p:spTgt spid="13"/>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40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Effect transition="in" filter="fade">
                                      <p:cBhvr>
                                        <p:cTn id="44" dur="500"/>
                                        <p:tgtEl>
                                          <p:spTgt spid="27"/>
                                        </p:tgtEl>
                                      </p:cBhvr>
                                    </p:animEffect>
                                    <p:anim calcmode="lin" valueType="num">
                                      <p:cBhvr>
                                        <p:cTn id="45" dur="500" fill="hold"/>
                                        <p:tgtEl>
                                          <p:spTgt spid="27"/>
                                        </p:tgtEl>
                                        <p:attrNameLst>
                                          <p:attrName>ppt_x</p:attrName>
                                        </p:attrNameLst>
                                      </p:cBhvr>
                                      <p:tavLst>
                                        <p:tav tm="0">
                                          <p:val>
                                            <p:fltVal val="0.5"/>
                                          </p:val>
                                        </p:tav>
                                        <p:tav tm="100000">
                                          <p:val>
                                            <p:strVal val="#ppt_x"/>
                                          </p:val>
                                        </p:tav>
                                      </p:tavLst>
                                    </p:anim>
                                    <p:anim calcmode="lin" valueType="num">
                                      <p:cBhvr>
                                        <p:cTn id="46" dur="500" fill="hold"/>
                                        <p:tgtEl>
                                          <p:spTgt spid="27"/>
                                        </p:tgtEl>
                                        <p:attrNameLst>
                                          <p:attrName>ppt_y</p:attrName>
                                        </p:attrNameLst>
                                      </p:cBhvr>
                                      <p:tavLst>
                                        <p:tav tm="0">
                                          <p:val>
                                            <p:fltVal val="0.5"/>
                                          </p:val>
                                        </p:tav>
                                        <p:tav tm="100000">
                                          <p:val>
                                            <p:strVal val="#ppt_y"/>
                                          </p:val>
                                        </p:tav>
                                      </p:tavLst>
                                    </p:anim>
                                  </p:childTnLst>
                                </p:cTn>
                              </p:par>
                              <p:par>
                                <p:cTn id="47" presetID="53" presetClass="entr" presetSubtype="528" fill="hold" nodeType="withEffect">
                                  <p:stCondLst>
                                    <p:cond delay="6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Effect transition="in" filter="fade">
                                      <p:cBhvr>
                                        <p:cTn id="51" dur="500"/>
                                        <p:tgtEl>
                                          <p:spTgt spid="16"/>
                                        </p:tgtEl>
                                      </p:cBhvr>
                                    </p:animEffect>
                                    <p:anim calcmode="lin" valueType="num">
                                      <p:cBhvr>
                                        <p:cTn id="52" dur="500" fill="hold"/>
                                        <p:tgtEl>
                                          <p:spTgt spid="16"/>
                                        </p:tgtEl>
                                        <p:attrNameLst>
                                          <p:attrName>ppt_x</p:attrName>
                                        </p:attrNameLst>
                                      </p:cBhvr>
                                      <p:tavLst>
                                        <p:tav tm="0">
                                          <p:val>
                                            <p:fltVal val="0.5"/>
                                          </p:val>
                                        </p:tav>
                                        <p:tav tm="100000">
                                          <p:val>
                                            <p:strVal val="#ppt_x"/>
                                          </p:val>
                                        </p:tav>
                                      </p:tavLst>
                                    </p:anim>
                                    <p:anim calcmode="lin" valueType="num">
                                      <p:cBhvr>
                                        <p:cTn id="53" dur="500" fill="hold"/>
                                        <p:tgtEl>
                                          <p:spTgt spid="16"/>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6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500" fill="hold"/>
                                        <p:tgtEl>
                                          <p:spTgt spid="30"/>
                                        </p:tgtEl>
                                        <p:attrNameLst>
                                          <p:attrName>ppt_w</p:attrName>
                                        </p:attrNameLst>
                                      </p:cBhvr>
                                      <p:tavLst>
                                        <p:tav tm="0">
                                          <p:val>
                                            <p:fltVal val="0"/>
                                          </p:val>
                                        </p:tav>
                                        <p:tav tm="100000">
                                          <p:val>
                                            <p:strVal val="#ppt_w"/>
                                          </p:val>
                                        </p:tav>
                                      </p:tavLst>
                                    </p:anim>
                                    <p:anim calcmode="lin" valueType="num">
                                      <p:cBhvr>
                                        <p:cTn id="57" dur="500" fill="hold"/>
                                        <p:tgtEl>
                                          <p:spTgt spid="30"/>
                                        </p:tgtEl>
                                        <p:attrNameLst>
                                          <p:attrName>ppt_h</p:attrName>
                                        </p:attrNameLst>
                                      </p:cBhvr>
                                      <p:tavLst>
                                        <p:tav tm="0">
                                          <p:val>
                                            <p:fltVal val="0"/>
                                          </p:val>
                                        </p:tav>
                                        <p:tav tm="100000">
                                          <p:val>
                                            <p:strVal val="#ppt_h"/>
                                          </p:val>
                                        </p:tav>
                                      </p:tavLst>
                                    </p:anim>
                                    <p:animEffect transition="in" filter="fade">
                                      <p:cBhvr>
                                        <p:cTn id="58" dur="500"/>
                                        <p:tgtEl>
                                          <p:spTgt spid="30"/>
                                        </p:tgtEl>
                                      </p:cBhvr>
                                    </p:animEffect>
                                    <p:anim calcmode="lin" valueType="num">
                                      <p:cBhvr>
                                        <p:cTn id="59" dur="500" fill="hold"/>
                                        <p:tgtEl>
                                          <p:spTgt spid="30"/>
                                        </p:tgtEl>
                                        <p:attrNameLst>
                                          <p:attrName>ppt_x</p:attrName>
                                        </p:attrNameLst>
                                      </p:cBhvr>
                                      <p:tavLst>
                                        <p:tav tm="0">
                                          <p:val>
                                            <p:fltVal val="0.5"/>
                                          </p:val>
                                        </p:tav>
                                        <p:tav tm="100000">
                                          <p:val>
                                            <p:strVal val="#ppt_x"/>
                                          </p:val>
                                        </p:tav>
                                      </p:tavLst>
                                    </p:anim>
                                    <p:anim calcmode="lin" valueType="num">
                                      <p:cBhvr>
                                        <p:cTn id="60" dur="500" fill="hold"/>
                                        <p:tgtEl>
                                          <p:spTgt spid="30"/>
                                        </p:tgtEl>
                                        <p:attrNameLst>
                                          <p:attrName>ppt_y</p:attrName>
                                        </p:attrNameLst>
                                      </p:cBhvr>
                                      <p:tavLst>
                                        <p:tav tm="0">
                                          <p:val>
                                            <p:fltVal val="0.5"/>
                                          </p:val>
                                        </p:tav>
                                        <p:tav tm="100000">
                                          <p:val>
                                            <p:strVal val="#ppt_y"/>
                                          </p:val>
                                        </p:tav>
                                      </p:tavLst>
                                    </p:anim>
                                  </p:childTnLst>
                                </p:cTn>
                              </p:par>
                            </p:childTnLst>
                          </p:cTn>
                        </p:par>
                        <p:par>
                          <p:cTn id="61" fill="hold">
                            <p:stCondLst>
                              <p:cond delay="500"/>
                            </p:stCondLst>
                            <p:childTnLst>
                              <p:par>
                                <p:cTn id="62" presetID="16" presetClass="entr" presetSubtype="21" fill="hold"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barn(inVertical)">
                                      <p:cBhvr>
                                        <p:cTn id="64" dur="500"/>
                                        <p:tgtEl>
                                          <p:spTgt spid="31"/>
                                        </p:tgtEl>
                                      </p:cBhvr>
                                    </p:animEffect>
                                  </p:childTnLst>
                                </p:cTn>
                              </p:par>
                              <p:par>
                                <p:cTn id="65" presetID="16" presetClass="entr" presetSubtype="21" fill="hold" nodeType="withEffect">
                                  <p:stCondLst>
                                    <p:cond delay="350"/>
                                  </p:stCondLst>
                                  <p:childTnLst>
                                    <p:set>
                                      <p:cBhvr>
                                        <p:cTn id="66" dur="1" fill="hold">
                                          <p:stCondLst>
                                            <p:cond delay="0"/>
                                          </p:stCondLst>
                                        </p:cTn>
                                        <p:tgtEl>
                                          <p:spTgt spid="41"/>
                                        </p:tgtEl>
                                        <p:attrNameLst>
                                          <p:attrName>style.visibility</p:attrName>
                                        </p:attrNameLst>
                                      </p:cBhvr>
                                      <p:to>
                                        <p:strVal val="visible"/>
                                      </p:to>
                                    </p:set>
                                    <p:animEffect transition="in" filter="barn(inVertical)">
                                      <p:cBhvr>
                                        <p:cTn id="67" dur="500"/>
                                        <p:tgtEl>
                                          <p:spTgt spid="41"/>
                                        </p:tgtEl>
                                      </p:cBhvr>
                                    </p:animEffect>
                                  </p:childTnLst>
                                </p:cTn>
                              </p:par>
                              <p:par>
                                <p:cTn id="68" presetID="16" presetClass="entr" presetSubtype="21" fill="hold" nodeType="withEffect">
                                  <p:stCondLst>
                                    <p:cond delay="700"/>
                                  </p:stCondLst>
                                  <p:childTnLst>
                                    <p:set>
                                      <p:cBhvr>
                                        <p:cTn id="69" dur="1" fill="hold">
                                          <p:stCondLst>
                                            <p:cond delay="0"/>
                                          </p:stCondLst>
                                        </p:cTn>
                                        <p:tgtEl>
                                          <p:spTgt spid="51"/>
                                        </p:tgtEl>
                                        <p:attrNameLst>
                                          <p:attrName>style.visibility</p:attrName>
                                        </p:attrNameLst>
                                      </p:cBhvr>
                                      <p:to>
                                        <p:strVal val="visible"/>
                                      </p:to>
                                    </p:set>
                                    <p:animEffect transition="in" filter="barn(inVertical)">
                                      <p:cBhvr>
                                        <p:cTn id="70" dur="500"/>
                                        <p:tgtEl>
                                          <p:spTgt spid="51"/>
                                        </p:tgtEl>
                                      </p:cBhvr>
                                    </p:animEffect>
                                  </p:childTnLst>
                                </p:cTn>
                              </p:par>
                            </p:childTnLst>
                          </p:cTn>
                        </p:par>
                        <p:par>
                          <p:cTn id="71" fill="hold">
                            <p:stCondLst>
                              <p:cond delay="1000"/>
                            </p:stCondLst>
                            <p:childTnLst>
                              <p:par>
                                <p:cTn id="72" presetID="16" presetClass="entr" presetSubtype="21" fill="hold" grpId="0" nodeType="after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barn(inVertical)">
                                      <p:cBhvr>
                                        <p:cTn id="74" dur="500"/>
                                        <p:tgtEl>
                                          <p:spTgt spid="10"/>
                                        </p:tgtEl>
                                      </p:cBhvr>
                                    </p:animEffect>
                                  </p:childTnLst>
                                </p:cTn>
                              </p:par>
                            </p:childTnLst>
                          </p:cTn>
                        </p:par>
                        <p:par>
                          <p:cTn id="75" fill="hold">
                            <p:stCondLst>
                              <p:cond delay="1500"/>
                            </p:stCondLst>
                            <p:childTnLst>
                              <p:par>
                                <p:cTn id="76" presetID="16" presetClass="entr" presetSubtype="42"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barn(outHorizontal)">
                                      <p:cBhvr>
                                        <p:cTn id="78" dur="500"/>
                                        <p:tgtEl>
                                          <p:spTgt spid="12"/>
                                        </p:tgtEl>
                                      </p:cBhvr>
                                    </p:animEffect>
                                  </p:childTnLst>
                                </p:cTn>
                              </p:par>
                              <p:par>
                                <p:cTn id="79" presetID="16" presetClass="entr" presetSubtype="42" fill="hold" grpId="0" nodeType="with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barn(outHorizontal)">
                                      <p:cBhvr>
                                        <p:cTn id="81" dur="500"/>
                                        <p:tgtEl>
                                          <p:spTgt spid="11"/>
                                        </p:tgtEl>
                                      </p:cBhvr>
                                    </p:animEffect>
                                  </p:childTnLst>
                                </p:cTn>
                              </p:par>
                            </p:childTnLst>
                          </p:cTn>
                        </p:par>
                        <p:par>
                          <p:cTn id="82" fill="hold">
                            <p:stCondLst>
                              <p:cond delay="2000"/>
                            </p:stCondLst>
                            <p:childTnLst>
                              <p:par>
                                <p:cTn id="83" presetID="16" presetClass="entr" presetSubtype="21" fill="hold" grpId="0" nodeType="after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barn(inVertical)">
                                      <p:cBhvr>
                                        <p:cTn id="8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2" grpId="0" animBg="1"/>
      <p:bldP spid="27" grpId="0" animBg="1"/>
      <p:bldP spid="28" grpId="0" animBg="1"/>
      <p:bldP spid="29"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6105378" y="0"/>
            <a:ext cx="6086622"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896814" y="2240904"/>
            <a:ext cx="3970607" cy="974101"/>
            <a:chOff x="896814" y="2240904"/>
            <a:chExt cx="3970607" cy="974101"/>
          </a:xfrm>
        </p:grpSpPr>
        <p:sp>
          <p:nvSpPr>
            <p:cNvPr id="10" name="矩形 9"/>
            <p:cNvSpPr/>
            <p:nvPr/>
          </p:nvSpPr>
          <p:spPr>
            <a:xfrm>
              <a:off x="896814" y="2284193"/>
              <a:ext cx="3970607" cy="9308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SpPr txBox="1"/>
            <p:nvPr/>
          </p:nvSpPr>
          <p:spPr>
            <a:xfrm>
              <a:off x="1021672" y="2240904"/>
              <a:ext cx="3720890" cy="923330"/>
            </a:xfrm>
            <a:prstGeom prst="rect">
              <a:avLst/>
            </a:prstGeom>
            <a:noFill/>
          </p:spPr>
          <p:txBody>
            <a:bodyPr wrap="none" rtlCol="0">
              <a:spAutoFit/>
            </a:bodyPr>
            <a:lstStyle/>
            <a:p>
              <a:r>
                <a:rPr lang="en-US" altLang="zh-CN" sz="5400" b="1" dirty="0">
                  <a:latin typeface="MS PGothic" panose="020B0600070205080204" pitchFamily="34" charset="-128"/>
                  <a:ea typeface="MS PGothic" panose="020B0600070205080204" pitchFamily="34" charset="-128"/>
                </a:rPr>
                <a:t>CONCENTS</a:t>
              </a:r>
              <a:endParaRPr lang="zh-CN" altLang="en-US" sz="5400" b="1" dirty="0">
                <a:latin typeface="MS PGothic" panose="020B0600070205080204" pitchFamily="34" charset="-128"/>
                <a:ea typeface="MS PGothic" panose="020B0600070205080204" pitchFamily="34" charset="-128"/>
              </a:endParaRPr>
            </a:p>
          </p:txBody>
        </p:sp>
      </p:grpSp>
      <p:sp>
        <p:nvSpPr>
          <p:cNvPr id="29" name="矩形 28"/>
          <p:cNvSpPr/>
          <p:nvPr/>
        </p:nvSpPr>
        <p:spPr>
          <a:xfrm>
            <a:off x="6105378" y="-1"/>
            <a:ext cx="717452"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6208707" y="1340460"/>
            <a:ext cx="538930" cy="584775"/>
          </a:xfrm>
          <a:prstGeom prst="rect">
            <a:avLst/>
          </a:prstGeom>
          <a:noFill/>
        </p:spPr>
        <p:txBody>
          <a:bodyPr wrap="none" rtlCol="0">
            <a:spAutoFit/>
          </a:bodyPr>
          <a:lstStyle/>
          <a:p>
            <a:r>
              <a:rPr lang="en-US" altLang="zh-CN" sz="3200" b="1" dirty="0">
                <a:solidFill>
                  <a:srgbClr val="FDFDFD"/>
                </a:solidFill>
                <a:latin typeface="Kartika" panose="02020503030404060203" pitchFamily="18" charset="0"/>
                <a:ea typeface="方正姚体" panose="02010601030101010101" pitchFamily="2" charset="-122"/>
                <a:cs typeface="Kartika" panose="02020503030404060203" pitchFamily="18" charset="0"/>
              </a:rPr>
              <a:t>1.</a:t>
            </a:r>
            <a:endParaRPr lang="zh-CN" altLang="en-US" sz="3200" b="1" dirty="0">
              <a:solidFill>
                <a:srgbClr val="FDFDFD"/>
              </a:solidFill>
              <a:latin typeface="Kartika" panose="02020503030404060203" pitchFamily="18" charset="0"/>
              <a:ea typeface="方正姚体" panose="02010601030101010101" pitchFamily="2" charset="-122"/>
              <a:cs typeface="Kartika" panose="02020503030404060203" pitchFamily="18" charset="0"/>
            </a:endParaRPr>
          </a:p>
        </p:txBody>
      </p:sp>
      <p:sp>
        <p:nvSpPr>
          <p:cNvPr id="26" name="文本框 25"/>
          <p:cNvSpPr txBox="1"/>
          <p:nvPr/>
        </p:nvSpPr>
        <p:spPr>
          <a:xfrm>
            <a:off x="6222904" y="2526507"/>
            <a:ext cx="538930" cy="584775"/>
          </a:xfrm>
          <a:prstGeom prst="rect">
            <a:avLst/>
          </a:prstGeom>
          <a:noFill/>
        </p:spPr>
        <p:txBody>
          <a:bodyPr wrap="none" rtlCol="0">
            <a:spAutoFit/>
          </a:bodyPr>
          <a:lstStyle/>
          <a:p>
            <a:r>
              <a:rPr lang="en-US" altLang="zh-CN" sz="3200" b="1" dirty="0">
                <a:solidFill>
                  <a:srgbClr val="FDFDFD"/>
                </a:solidFill>
                <a:latin typeface="Kartika" panose="02020503030404060203" pitchFamily="18" charset="0"/>
                <a:ea typeface="方正姚体" panose="02010601030101010101" pitchFamily="2" charset="-122"/>
                <a:cs typeface="Kartika" panose="02020503030404060203" pitchFamily="18" charset="0"/>
              </a:rPr>
              <a:t>2.</a:t>
            </a:r>
            <a:endParaRPr lang="zh-CN" altLang="en-US" sz="3200" b="1" dirty="0">
              <a:solidFill>
                <a:srgbClr val="FDFDFD"/>
              </a:solidFill>
              <a:latin typeface="Kartika" panose="02020503030404060203" pitchFamily="18" charset="0"/>
              <a:ea typeface="方正姚体" panose="02010601030101010101" pitchFamily="2" charset="-122"/>
              <a:cs typeface="Kartika" panose="02020503030404060203" pitchFamily="18" charset="0"/>
            </a:endParaRPr>
          </a:p>
        </p:txBody>
      </p:sp>
      <p:sp>
        <p:nvSpPr>
          <p:cNvPr id="27" name="文本框 26"/>
          <p:cNvSpPr txBox="1"/>
          <p:nvPr/>
        </p:nvSpPr>
        <p:spPr>
          <a:xfrm>
            <a:off x="6222904" y="3712552"/>
            <a:ext cx="538930" cy="584775"/>
          </a:xfrm>
          <a:prstGeom prst="rect">
            <a:avLst/>
          </a:prstGeom>
          <a:noFill/>
        </p:spPr>
        <p:txBody>
          <a:bodyPr wrap="none" rtlCol="0">
            <a:spAutoFit/>
          </a:bodyPr>
          <a:lstStyle/>
          <a:p>
            <a:r>
              <a:rPr lang="en-US" altLang="zh-CN" sz="3200" b="1" dirty="0">
                <a:solidFill>
                  <a:srgbClr val="FDFDFD"/>
                </a:solidFill>
                <a:latin typeface="Kartika" panose="02020503030404060203" pitchFamily="18" charset="0"/>
                <a:ea typeface="方正姚体" panose="02010601030101010101" pitchFamily="2" charset="-122"/>
                <a:cs typeface="Kartika" panose="02020503030404060203" pitchFamily="18" charset="0"/>
              </a:rPr>
              <a:t>3.</a:t>
            </a:r>
            <a:endParaRPr lang="zh-CN" altLang="en-US" sz="3200" b="1" dirty="0">
              <a:solidFill>
                <a:srgbClr val="FDFDFD"/>
              </a:solidFill>
              <a:latin typeface="Kartika" panose="02020503030404060203" pitchFamily="18" charset="0"/>
              <a:ea typeface="方正姚体" panose="02010601030101010101" pitchFamily="2" charset="-122"/>
              <a:cs typeface="Kartika" panose="02020503030404060203" pitchFamily="18" charset="0"/>
            </a:endParaRPr>
          </a:p>
        </p:txBody>
      </p:sp>
      <p:sp>
        <p:nvSpPr>
          <p:cNvPr id="28" name="文本框 27"/>
          <p:cNvSpPr txBox="1"/>
          <p:nvPr/>
        </p:nvSpPr>
        <p:spPr>
          <a:xfrm>
            <a:off x="6222904" y="4898597"/>
            <a:ext cx="538930" cy="584775"/>
          </a:xfrm>
          <a:prstGeom prst="rect">
            <a:avLst/>
          </a:prstGeom>
          <a:noFill/>
        </p:spPr>
        <p:txBody>
          <a:bodyPr wrap="none" rtlCol="0">
            <a:spAutoFit/>
          </a:bodyPr>
          <a:lstStyle/>
          <a:p>
            <a:r>
              <a:rPr lang="en-US" altLang="zh-CN" sz="3200" b="1" dirty="0">
                <a:solidFill>
                  <a:srgbClr val="FDFDFD"/>
                </a:solidFill>
                <a:latin typeface="Kartika" panose="02020503030404060203" pitchFamily="18" charset="0"/>
                <a:ea typeface="方正姚体" panose="02010601030101010101" pitchFamily="2" charset="-122"/>
                <a:cs typeface="Kartika" panose="02020503030404060203" pitchFamily="18" charset="0"/>
              </a:rPr>
              <a:t>4.</a:t>
            </a:r>
            <a:endParaRPr lang="zh-CN" altLang="en-US" sz="3200" b="1" dirty="0">
              <a:solidFill>
                <a:srgbClr val="FDFDFD"/>
              </a:solidFill>
              <a:latin typeface="Kartika" panose="02020503030404060203" pitchFamily="18" charset="0"/>
              <a:ea typeface="方正姚体" panose="02010601030101010101" pitchFamily="2" charset="-122"/>
              <a:cs typeface="Kartika" panose="02020503030404060203" pitchFamily="18" charset="0"/>
            </a:endParaRPr>
          </a:p>
        </p:txBody>
      </p:sp>
      <p:sp>
        <p:nvSpPr>
          <p:cNvPr id="16" name="文本框 15"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7722406" y="1211865"/>
            <a:ext cx="2204963" cy="800219"/>
          </a:xfrm>
          <a:prstGeom prst="rect">
            <a:avLst/>
          </a:prstGeom>
          <a:noFill/>
        </p:spPr>
        <p:txBody>
          <a:bodyPr wrap="none" rtlCol="0">
            <a:spAutoFit/>
          </a:bodyPr>
          <a:lstStyle/>
          <a:p>
            <a:pPr algn="ctr">
              <a:spcBef>
                <a:spcPts val="500"/>
              </a:spcBef>
              <a:spcAft>
                <a:spcPts val="0"/>
              </a:spcAft>
              <a:defRPr/>
            </a:pPr>
            <a:r>
              <a:rPr lang="zh-CN" altLang="en-US" sz="2800" b="1" kern="100" dirty="0">
                <a:solidFill>
                  <a:srgbClr val="FFD737"/>
                </a:solidFill>
                <a:latin typeface="微软雅黑" panose="020B0503020204020204" pitchFamily="34" charset="-122"/>
                <a:ea typeface="微软雅黑" panose="020B0503020204020204" pitchFamily="34" charset="-122"/>
                <a:cs typeface="Times New Roman" panose="02020603050405020304" pitchFamily="18" charset="0"/>
              </a:rPr>
              <a:t>基本资料</a:t>
            </a:r>
            <a:endParaRPr lang="zh-CN" altLang="en-US" sz="2800" b="1" kern="100" dirty="0">
              <a:solidFill>
                <a:srgbClr val="FFD737"/>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Aft>
                <a:spcPts val="0"/>
              </a:spcAft>
              <a:defRPr/>
            </a:pPr>
            <a:r>
              <a:rPr lang="en-US" altLang="zh-CN" b="1" dirty="0">
                <a:solidFill>
                  <a:srgbClr val="FFD737"/>
                </a:solidFill>
              </a:rPr>
              <a:t>BASIC INFORMATION</a:t>
            </a:r>
            <a:endParaRPr lang="zh-CN" altLang="zh-CN" kern="100" dirty="0">
              <a:solidFill>
                <a:srgbClr val="FFD737"/>
              </a:solidFill>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20"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7926596" y="2361244"/>
            <a:ext cx="1796582" cy="800219"/>
          </a:xfrm>
          <a:prstGeom prst="rect">
            <a:avLst/>
          </a:prstGeom>
          <a:noFill/>
        </p:spPr>
        <p:txBody>
          <a:bodyPr wrap="none" rtlCol="0">
            <a:spAutoFit/>
          </a:bodyPr>
          <a:lstStyle/>
          <a:p>
            <a:pPr algn="ctr">
              <a:spcBef>
                <a:spcPts val="500"/>
              </a:spcBef>
              <a:defRPr/>
            </a:pPr>
            <a:r>
              <a:rPr lang="zh-CN" altLang="en-US" sz="2800" b="1" kern="100" dirty="0">
                <a:solidFill>
                  <a:srgbClr val="FFD737"/>
                </a:solidFill>
                <a:latin typeface="微软雅黑" panose="020B0503020204020204" pitchFamily="34" charset="-122"/>
                <a:ea typeface="微软雅黑" panose="020B0503020204020204" pitchFamily="34" charset="-122"/>
                <a:cs typeface="Times New Roman" panose="02020603050405020304" pitchFamily="18" charset="0"/>
              </a:rPr>
              <a:t>岗位认知</a:t>
            </a:r>
            <a:endParaRPr lang="zh-CN" altLang="en-US" sz="2800" b="1" kern="100" dirty="0">
              <a:solidFill>
                <a:srgbClr val="FFD737"/>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en-US" altLang="zh-CN" b="1" dirty="0">
                <a:solidFill>
                  <a:srgbClr val="FFD737"/>
                </a:solidFill>
              </a:rPr>
              <a:t>POST COGNITIVE</a:t>
            </a:r>
            <a:endParaRPr lang="zh-CN" altLang="zh-CN" kern="100" dirty="0">
              <a:solidFill>
                <a:srgbClr val="FFD737"/>
              </a:solidFill>
              <a:latin typeface="Arial" panose="020B0604020202020204" pitchFamily="34" charset="0"/>
              <a:ea typeface="微软雅黑" panose="020B0503020204020204" pitchFamily="34" charset="-122"/>
              <a:cs typeface="Arial" panose="020B0604020202020204" pitchFamily="34" charset="0"/>
            </a:endParaRPr>
          </a:p>
        </p:txBody>
      </p:sp>
      <p:sp>
        <p:nvSpPr>
          <p:cNvPr id="22" name="文本框 21"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8014408" y="3519647"/>
            <a:ext cx="1620957" cy="800219"/>
          </a:xfrm>
          <a:prstGeom prst="rect">
            <a:avLst/>
          </a:prstGeom>
          <a:noFill/>
        </p:spPr>
        <p:txBody>
          <a:bodyPr wrap="none" rtlCol="0">
            <a:spAutoFit/>
          </a:bodyPr>
          <a:lstStyle/>
          <a:p>
            <a:pPr algn="ctr">
              <a:spcBef>
                <a:spcPts val="500"/>
              </a:spcBef>
              <a:defRPr/>
            </a:pPr>
            <a:r>
              <a:rPr lang="zh-CN" altLang="en-US" sz="2800" b="1" kern="100" dirty="0">
                <a:solidFill>
                  <a:srgbClr val="FFD737"/>
                </a:solidFill>
                <a:latin typeface="微软雅黑" panose="020B0503020204020204" pitchFamily="34" charset="-122"/>
                <a:ea typeface="微软雅黑" panose="020B0503020204020204" pitchFamily="34" charset="-122"/>
                <a:cs typeface="Times New Roman" panose="02020603050405020304" pitchFamily="18" charset="0"/>
              </a:rPr>
              <a:t>胜任能力</a:t>
            </a:r>
            <a:endParaRPr lang="zh-CN" altLang="en-US" sz="2800" b="1" kern="100" dirty="0">
              <a:solidFill>
                <a:srgbClr val="FFD737"/>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en-US" altLang="zh-CN" kern="100" dirty="0">
                <a:solidFill>
                  <a:srgbClr val="FFD737"/>
                </a:solidFill>
                <a:latin typeface="Arial" panose="020B0604020202020204" pitchFamily="34" charset="0"/>
                <a:ea typeface="微软雅黑" panose="020B0503020204020204" pitchFamily="34" charset="-122"/>
                <a:cs typeface="Arial" panose="020B0604020202020204" pitchFamily="34" charset="0"/>
              </a:rPr>
              <a:t> </a:t>
            </a:r>
            <a:r>
              <a:rPr lang="en-US" altLang="zh-CN" b="1" dirty="0">
                <a:solidFill>
                  <a:srgbClr val="FFD737"/>
                </a:solidFill>
              </a:rPr>
              <a:t>COMPETENCE</a:t>
            </a:r>
            <a:endParaRPr lang="zh-CN" altLang="zh-CN" kern="100" dirty="0">
              <a:solidFill>
                <a:srgbClr val="FFD737"/>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7839520" y="4666873"/>
            <a:ext cx="1970732" cy="800219"/>
          </a:xfrm>
          <a:prstGeom prst="rect">
            <a:avLst/>
          </a:prstGeom>
          <a:noFill/>
        </p:spPr>
        <p:txBody>
          <a:bodyPr wrap="none" rtlCol="0">
            <a:spAutoFit/>
          </a:bodyPr>
          <a:lstStyle/>
          <a:p>
            <a:pPr algn="ctr">
              <a:spcBef>
                <a:spcPts val="500"/>
              </a:spcBef>
              <a:defRPr/>
            </a:pPr>
            <a:r>
              <a:rPr lang="zh-CN" altLang="en-US" sz="2800" b="1" kern="100" dirty="0">
                <a:solidFill>
                  <a:srgbClr val="FFD737"/>
                </a:solidFill>
                <a:latin typeface="微软雅黑" panose="020B0503020204020204" pitchFamily="34" charset="-122"/>
                <a:ea typeface="微软雅黑" panose="020B0503020204020204" pitchFamily="34" charset="-122"/>
                <a:cs typeface="Times New Roman" panose="02020603050405020304" pitchFamily="18" charset="0"/>
              </a:rPr>
              <a:t>目标规划</a:t>
            </a:r>
            <a:endParaRPr lang="en-US" altLang="zh-CN" sz="2800" b="1" kern="100" dirty="0">
              <a:solidFill>
                <a:srgbClr val="FFD737"/>
              </a:solidFill>
              <a:latin typeface="微软雅黑" panose="020B0503020204020204" pitchFamily="34" charset="-122"/>
              <a:ea typeface="微软雅黑" panose="020B0503020204020204" pitchFamily="34" charset="-122"/>
              <a:cs typeface="Times New Roman" panose="02020603050405020304" pitchFamily="18" charset="0"/>
            </a:endParaRPr>
          </a:p>
          <a:p>
            <a:pPr algn="ctr">
              <a:defRPr/>
            </a:pPr>
            <a:r>
              <a:rPr lang="en-US" altLang="zh-CN" b="1" dirty="0">
                <a:solidFill>
                  <a:srgbClr val="FFD737"/>
                </a:solidFill>
              </a:rPr>
              <a:t>OBJECT PROGRAM</a:t>
            </a:r>
            <a:endParaRPr lang="zh-CN" altLang="zh-CN" b="1" kern="100" dirty="0">
              <a:solidFill>
                <a:srgbClr val="FFD737"/>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par>
                          <p:cTn id="19" fill="hold">
                            <p:stCondLst>
                              <p:cond delay="1500"/>
                            </p:stCondLst>
                            <p:childTnLst>
                              <p:par>
                                <p:cTn id="20" presetID="16" presetClass="entr" presetSubtype="42"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arn(outHorizontal)">
                                      <p:cBhvr>
                                        <p:cTn id="22" dur="500"/>
                                        <p:tgtEl>
                                          <p:spTgt spid="29"/>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2500"/>
                            </p:stCondLst>
                            <p:childTnLst>
                              <p:par>
                                <p:cTn id="37" presetID="50" presetClass="entr" presetSubtype="0" decel="10000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p:cTn id="39" dur="1000" fill="hold"/>
                                        <p:tgtEl>
                                          <p:spTgt spid="16"/>
                                        </p:tgtEl>
                                        <p:attrNameLst>
                                          <p:attrName>ppt_w</p:attrName>
                                        </p:attrNameLst>
                                      </p:cBhvr>
                                      <p:tavLst>
                                        <p:tav tm="0">
                                          <p:val>
                                            <p:strVal val="#ppt_w+.3"/>
                                          </p:val>
                                        </p:tav>
                                        <p:tav tm="100000">
                                          <p:val>
                                            <p:strVal val="#ppt_w"/>
                                          </p:val>
                                        </p:tav>
                                      </p:tavLst>
                                    </p:anim>
                                    <p:anim calcmode="lin" valueType="num">
                                      <p:cBhvr>
                                        <p:cTn id="40" dur="1000" fill="hold"/>
                                        <p:tgtEl>
                                          <p:spTgt spid="16"/>
                                        </p:tgtEl>
                                        <p:attrNameLst>
                                          <p:attrName>ppt_h</p:attrName>
                                        </p:attrNameLst>
                                      </p:cBhvr>
                                      <p:tavLst>
                                        <p:tav tm="0">
                                          <p:val>
                                            <p:strVal val="#ppt_h"/>
                                          </p:val>
                                        </p:tav>
                                        <p:tav tm="100000">
                                          <p:val>
                                            <p:strVal val="#ppt_h"/>
                                          </p:val>
                                        </p:tav>
                                      </p:tavLst>
                                    </p:anim>
                                    <p:animEffect transition="in" filter="fade">
                                      <p:cBhvr>
                                        <p:cTn id="41" dur="1000"/>
                                        <p:tgtEl>
                                          <p:spTgt spid="16"/>
                                        </p:tgtEl>
                                      </p:cBhvr>
                                    </p:animEffect>
                                  </p:childTnLst>
                                </p:cTn>
                              </p:par>
                              <p:par>
                                <p:cTn id="42" presetID="50" presetClass="entr" presetSubtype="0" decel="100000" fill="hold" grpId="0" nodeType="withEffect">
                                  <p:stCondLst>
                                    <p:cond delay="250"/>
                                  </p:stCondLst>
                                  <p:childTnLst>
                                    <p:set>
                                      <p:cBhvr>
                                        <p:cTn id="43" dur="1" fill="hold">
                                          <p:stCondLst>
                                            <p:cond delay="0"/>
                                          </p:stCondLst>
                                        </p:cTn>
                                        <p:tgtEl>
                                          <p:spTgt spid="21"/>
                                        </p:tgtEl>
                                        <p:attrNameLst>
                                          <p:attrName>style.visibility</p:attrName>
                                        </p:attrNameLst>
                                      </p:cBhvr>
                                      <p:to>
                                        <p:strVal val="visible"/>
                                      </p:to>
                                    </p:set>
                                    <p:anim calcmode="lin" valueType="num">
                                      <p:cBhvr>
                                        <p:cTn id="44" dur="1000" fill="hold"/>
                                        <p:tgtEl>
                                          <p:spTgt spid="21"/>
                                        </p:tgtEl>
                                        <p:attrNameLst>
                                          <p:attrName>ppt_w</p:attrName>
                                        </p:attrNameLst>
                                      </p:cBhvr>
                                      <p:tavLst>
                                        <p:tav tm="0">
                                          <p:val>
                                            <p:strVal val="#ppt_w+.3"/>
                                          </p:val>
                                        </p:tav>
                                        <p:tav tm="100000">
                                          <p:val>
                                            <p:strVal val="#ppt_w"/>
                                          </p:val>
                                        </p:tav>
                                      </p:tavLst>
                                    </p:anim>
                                    <p:anim calcmode="lin" valueType="num">
                                      <p:cBhvr>
                                        <p:cTn id="45" dur="1000" fill="hold"/>
                                        <p:tgtEl>
                                          <p:spTgt spid="21"/>
                                        </p:tgtEl>
                                        <p:attrNameLst>
                                          <p:attrName>ppt_h</p:attrName>
                                        </p:attrNameLst>
                                      </p:cBhvr>
                                      <p:tavLst>
                                        <p:tav tm="0">
                                          <p:val>
                                            <p:strVal val="#ppt_h"/>
                                          </p:val>
                                        </p:tav>
                                        <p:tav tm="100000">
                                          <p:val>
                                            <p:strVal val="#ppt_h"/>
                                          </p:val>
                                        </p:tav>
                                      </p:tavLst>
                                    </p:anim>
                                    <p:animEffect transition="in" filter="fade">
                                      <p:cBhvr>
                                        <p:cTn id="46" dur="1000"/>
                                        <p:tgtEl>
                                          <p:spTgt spid="21"/>
                                        </p:tgtEl>
                                      </p:cBhvr>
                                    </p:animEffect>
                                  </p:childTnLst>
                                </p:cTn>
                              </p:par>
                              <p:par>
                                <p:cTn id="47" presetID="50" presetClass="entr" presetSubtype="0"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p:cTn id="49" dur="1000" fill="hold"/>
                                        <p:tgtEl>
                                          <p:spTgt spid="22"/>
                                        </p:tgtEl>
                                        <p:attrNameLst>
                                          <p:attrName>ppt_w</p:attrName>
                                        </p:attrNameLst>
                                      </p:cBhvr>
                                      <p:tavLst>
                                        <p:tav tm="0">
                                          <p:val>
                                            <p:strVal val="#ppt_w+.3"/>
                                          </p:val>
                                        </p:tav>
                                        <p:tav tm="100000">
                                          <p:val>
                                            <p:strVal val="#ppt_w"/>
                                          </p:val>
                                        </p:tav>
                                      </p:tavLst>
                                    </p:anim>
                                    <p:anim calcmode="lin" valueType="num">
                                      <p:cBhvr>
                                        <p:cTn id="50" dur="1000" fill="hold"/>
                                        <p:tgtEl>
                                          <p:spTgt spid="22"/>
                                        </p:tgtEl>
                                        <p:attrNameLst>
                                          <p:attrName>ppt_h</p:attrName>
                                        </p:attrNameLst>
                                      </p:cBhvr>
                                      <p:tavLst>
                                        <p:tav tm="0">
                                          <p:val>
                                            <p:strVal val="#ppt_h"/>
                                          </p:val>
                                        </p:tav>
                                        <p:tav tm="100000">
                                          <p:val>
                                            <p:strVal val="#ppt_h"/>
                                          </p:val>
                                        </p:tav>
                                      </p:tavLst>
                                    </p:anim>
                                    <p:animEffect transition="in" filter="fade">
                                      <p:cBhvr>
                                        <p:cTn id="51" dur="1000"/>
                                        <p:tgtEl>
                                          <p:spTgt spid="22"/>
                                        </p:tgtEl>
                                      </p:cBhvr>
                                    </p:animEffect>
                                  </p:childTnLst>
                                </p:cTn>
                              </p:par>
                              <p:par>
                                <p:cTn id="52" presetID="50" presetClass="entr" presetSubtype="0" decel="100000" fill="hold" grpId="0" nodeType="withEffect">
                                  <p:stCondLst>
                                    <p:cond delay="750"/>
                                  </p:stCondLst>
                                  <p:childTnLst>
                                    <p:set>
                                      <p:cBhvr>
                                        <p:cTn id="53" dur="1" fill="hold">
                                          <p:stCondLst>
                                            <p:cond delay="0"/>
                                          </p:stCondLst>
                                        </p:cTn>
                                        <p:tgtEl>
                                          <p:spTgt spid="23"/>
                                        </p:tgtEl>
                                        <p:attrNameLst>
                                          <p:attrName>style.visibility</p:attrName>
                                        </p:attrNameLst>
                                      </p:cBhvr>
                                      <p:to>
                                        <p:strVal val="visible"/>
                                      </p:to>
                                    </p:set>
                                    <p:anim calcmode="lin" valueType="num">
                                      <p:cBhvr>
                                        <p:cTn id="54" dur="1000" fill="hold"/>
                                        <p:tgtEl>
                                          <p:spTgt spid="23"/>
                                        </p:tgtEl>
                                        <p:attrNameLst>
                                          <p:attrName>ppt_w</p:attrName>
                                        </p:attrNameLst>
                                      </p:cBhvr>
                                      <p:tavLst>
                                        <p:tav tm="0">
                                          <p:val>
                                            <p:strVal val="#ppt_w+.3"/>
                                          </p:val>
                                        </p:tav>
                                        <p:tav tm="100000">
                                          <p:val>
                                            <p:strVal val="#ppt_w"/>
                                          </p:val>
                                        </p:tav>
                                      </p:tavLst>
                                    </p:anim>
                                    <p:anim calcmode="lin" valueType="num">
                                      <p:cBhvr>
                                        <p:cTn id="55" dur="1000" fill="hold"/>
                                        <p:tgtEl>
                                          <p:spTgt spid="23"/>
                                        </p:tgtEl>
                                        <p:attrNameLst>
                                          <p:attrName>ppt_h</p:attrName>
                                        </p:attrNameLst>
                                      </p:cBhvr>
                                      <p:tavLst>
                                        <p:tav tm="0">
                                          <p:val>
                                            <p:strVal val="#ppt_h"/>
                                          </p:val>
                                        </p:tav>
                                        <p:tav tm="100000">
                                          <p:val>
                                            <p:strVal val="#ppt_h"/>
                                          </p:val>
                                        </p:tav>
                                      </p:tavLst>
                                    </p:anim>
                                    <p:animEffect transition="in" filter="fade">
                                      <p:cBhvr>
                                        <p:cTn id="56"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9" grpId="0" animBg="1"/>
      <p:bldP spid="25" grpId="0"/>
      <p:bldP spid="26" grpId="0"/>
      <p:bldP spid="27" grpId="0"/>
      <p:bldP spid="28" grpId="0"/>
      <p:bldP spid="16" grpId="0"/>
      <p:bldP spid="21" grpId="0"/>
      <p:bldP spid="22"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b="84423"/>
          <a:stretch>
            <a:fillRect/>
          </a:stretch>
        </p:blipFill>
        <p:spPr>
          <a:xfrm>
            <a:off x="0" y="0"/>
            <a:ext cx="12192000" cy="1266092"/>
          </a:xfrm>
          <a:prstGeom prst="rect">
            <a:avLst/>
          </a:prstGeom>
        </p:spPr>
      </p:pic>
      <p:sp>
        <p:nvSpPr>
          <p:cNvPr id="20" name="矩形 19"/>
          <p:cNvSpPr/>
          <p:nvPr/>
        </p:nvSpPr>
        <p:spPr>
          <a:xfrm>
            <a:off x="3221502" y="239151"/>
            <a:ext cx="5760000" cy="7596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
          <p:cNvSpPr txBox="1"/>
          <p:nvPr/>
        </p:nvSpPr>
        <p:spPr>
          <a:xfrm>
            <a:off x="5032284" y="239151"/>
            <a:ext cx="4231347" cy="684803"/>
          </a:xfrm>
          <a:prstGeom prst="rect">
            <a:avLst/>
          </a:prstGeom>
          <a:noFill/>
        </p:spPr>
        <p:txBody>
          <a:bodyPr wrap="square" lIns="68580" tIns="34290" rIns="68580" bIns="34290" rtlCol="0">
            <a:spAutoFit/>
          </a:bodyPr>
          <a:lstStyle/>
          <a:p>
            <a:pPr marL="0" lvl="1"/>
            <a:r>
              <a:rPr lang="zh-CN" altLang="en-US" sz="4000" b="1" dirty="0">
                <a:solidFill>
                  <a:srgbClr val="353943"/>
                </a:solidFill>
                <a:latin typeface="微软雅黑" panose="020B0503020204020204" pitchFamily="34" charset="-122"/>
                <a:ea typeface="微软雅黑" panose="020B0503020204020204" pitchFamily="34" charset="-122"/>
              </a:rPr>
              <a:t>竞聘宣言</a:t>
            </a:r>
            <a:endParaRPr lang="zh-CN" altLang="en-US" sz="4000" b="1" dirty="0">
              <a:solidFill>
                <a:srgbClr val="353943"/>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4194878" y="2382380"/>
            <a:ext cx="1674812" cy="1674813"/>
            <a:chOff x="4179888" y="2379946"/>
            <a:chExt cx="1674812" cy="1674813"/>
          </a:xfrm>
        </p:grpSpPr>
        <p:sp>
          <p:nvSpPr>
            <p:cNvPr id="10" name="Rounded Rectangle 6"/>
            <p:cNvSpPr/>
            <p:nvPr/>
          </p:nvSpPr>
          <p:spPr>
            <a:xfrm>
              <a:off x="4276725" y="2475196"/>
              <a:ext cx="1482725" cy="1482725"/>
            </a:xfrm>
            <a:prstGeom prst="roundRect">
              <a:avLst>
                <a:gd name="adj" fmla="val 6631"/>
              </a:avLst>
            </a:prstGeom>
            <a:solidFill>
              <a:srgbClr val="FFD73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800" b="1" dirty="0">
                  <a:solidFill>
                    <a:schemeClr val="bg1"/>
                  </a:solidFill>
                  <a:latin typeface="微软雅黑" panose="020B0503020204020204" pitchFamily="34" charset="-122"/>
                  <a:ea typeface="微软雅黑" panose="020B0503020204020204" pitchFamily="34" charset="-122"/>
                </a:rPr>
                <a:t>提高政治素养</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1" name="Rounded Rectangle 11"/>
            <p:cNvSpPr/>
            <p:nvPr/>
          </p:nvSpPr>
          <p:spPr>
            <a:xfrm>
              <a:off x="4179888" y="2379946"/>
              <a:ext cx="1674812" cy="1674813"/>
            </a:xfrm>
            <a:prstGeom prst="roundRect">
              <a:avLst>
                <a:gd name="adj" fmla="val 6631"/>
              </a:avLst>
            </a:prstGeom>
            <a:noFill/>
            <a:ln w="3175">
              <a:solidFill>
                <a:srgbClr val="FFD737"/>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a:solidFill>
                  <a:srgbClr val="FFFFFF"/>
                </a:solidFill>
              </a:endParaRPr>
            </a:p>
          </p:txBody>
        </p:sp>
      </p:grpSp>
      <p:grpSp>
        <p:nvGrpSpPr>
          <p:cNvPr id="12" name="组合 11"/>
          <p:cNvGrpSpPr/>
          <p:nvPr/>
        </p:nvGrpSpPr>
        <p:grpSpPr>
          <a:xfrm>
            <a:off x="6352290" y="2382380"/>
            <a:ext cx="1674813" cy="1674813"/>
            <a:chOff x="6337300" y="2379946"/>
            <a:chExt cx="1674813" cy="1674813"/>
          </a:xfrm>
        </p:grpSpPr>
        <p:sp>
          <p:nvSpPr>
            <p:cNvPr id="13" name="Rounded Rectangle 12"/>
            <p:cNvSpPr/>
            <p:nvPr/>
          </p:nvSpPr>
          <p:spPr>
            <a:xfrm>
              <a:off x="6432550" y="2475196"/>
              <a:ext cx="1482725" cy="1482725"/>
            </a:xfrm>
            <a:prstGeom prst="roundRect">
              <a:avLst>
                <a:gd name="adj" fmla="val 6631"/>
              </a:avLst>
            </a:prstGeom>
            <a:solidFill>
              <a:srgbClr val="3539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800" b="1" dirty="0">
                  <a:solidFill>
                    <a:schemeClr val="bg1"/>
                  </a:solidFill>
                  <a:latin typeface="微软雅黑" panose="020B0503020204020204" pitchFamily="34" charset="-122"/>
                  <a:ea typeface="微软雅黑" panose="020B0503020204020204" pitchFamily="34" charset="-122"/>
                </a:rPr>
                <a:t>自觉加强学习</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4" name="Rounded Rectangle 13"/>
            <p:cNvSpPr/>
            <p:nvPr/>
          </p:nvSpPr>
          <p:spPr>
            <a:xfrm>
              <a:off x="6337300" y="2379946"/>
              <a:ext cx="1674813" cy="1674813"/>
            </a:xfrm>
            <a:prstGeom prst="roundRect">
              <a:avLst>
                <a:gd name="adj" fmla="val 6631"/>
              </a:avLst>
            </a:prstGeom>
            <a:noFill/>
            <a:ln w="3175">
              <a:solidFill>
                <a:srgbClr val="35394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a:solidFill>
                  <a:srgbClr val="FFFFFF"/>
                </a:solidFill>
              </a:endParaRPr>
            </a:p>
          </p:txBody>
        </p:sp>
      </p:grpSp>
      <p:grpSp>
        <p:nvGrpSpPr>
          <p:cNvPr id="15" name="组合 14"/>
          <p:cNvGrpSpPr/>
          <p:nvPr/>
        </p:nvGrpSpPr>
        <p:grpSpPr>
          <a:xfrm>
            <a:off x="4194878" y="4315955"/>
            <a:ext cx="1674812" cy="1674813"/>
            <a:chOff x="4179888" y="4313521"/>
            <a:chExt cx="1674812" cy="1674813"/>
          </a:xfrm>
        </p:grpSpPr>
        <p:sp>
          <p:nvSpPr>
            <p:cNvPr id="16" name="Rounded Rectangle 14"/>
            <p:cNvSpPr/>
            <p:nvPr/>
          </p:nvSpPr>
          <p:spPr>
            <a:xfrm>
              <a:off x="4276725" y="4408771"/>
              <a:ext cx="1482725" cy="1482725"/>
            </a:xfrm>
            <a:prstGeom prst="roundRect">
              <a:avLst>
                <a:gd name="adj" fmla="val 6631"/>
              </a:avLst>
            </a:prstGeom>
            <a:solidFill>
              <a:srgbClr val="3539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800" b="1" dirty="0">
                  <a:solidFill>
                    <a:schemeClr val="bg1"/>
                  </a:solidFill>
                  <a:latin typeface="微软雅黑" panose="020B0503020204020204" pitchFamily="34" charset="-122"/>
                  <a:ea typeface="微软雅黑" panose="020B0503020204020204" pitchFamily="34" charset="-122"/>
                </a:rPr>
                <a:t>提高业务能力</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7" name="Rounded Rectangle 15"/>
            <p:cNvSpPr/>
            <p:nvPr/>
          </p:nvSpPr>
          <p:spPr>
            <a:xfrm>
              <a:off x="4179888" y="4313521"/>
              <a:ext cx="1674812" cy="1674813"/>
            </a:xfrm>
            <a:prstGeom prst="roundRect">
              <a:avLst>
                <a:gd name="adj" fmla="val 6631"/>
              </a:avLst>
            </a:prstGeom>
            <a:noFill/>
            <a:ln w="3175">
              <a:solidFill>
                <a:srgbClr val="353943"/>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a:solidFill>
                  <a:srgbClr val="FFFFFF"/>
                </a:solidFill>
              </a:endParaRPr>
            </a:p>
          </p:txBody>
        </p:sp>
      </p:grpSp>
      <p:grpSp>
        <p:nvGrpSpPr>
          <p:cNvPr id="18" name="组合 17"/>
          <p:cNvGrpSpPr/>
          <p:nvPr/>
        </p:nvGrpSpPr>
        <p:grpSpPr>
          <a:xfrm>
            <a:off x="6352290" y="4315955"/>
            <a:ext cx="1674813" cy="1674813"/>
            <a:chOff x="6337300" y="4313521"/>
            <a:chExt cx="1674813" cy="1674813"/>
          </a:xfrm>
        </p:grpSpPr>
        <p:sp>
          <p:nvSpPr>
            <p:cNvPr id="21" name="Rounded Rectangle 16"/>
            <p:cNvSpPr/>
            <p:nvPr/>
          </p:nvSpPr>
          <p:spPr>
            <a:xfrm>
              <a:off x="6432550" y="4408771"/>
              <a:ext cx="1482725" cy="1482725"/>
            </a:xfrm>
            <a:prstGeom prst="roundRect">
              <a:avLst>
                <a:gd name="adj" fmla="val 6631"/>
              </a:avLst>
            </a:prstGeom>
            <a:solidFill>
              <a:srgbClr val="FFD73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800" b="1" dirty="0">
                  <a:solidFill>
                    <a:schemeClr val="bg1"/>
                  </a:solidFill>
                  <a:latin typeface="微软雅黑" panose="020B0503020204020204" pitchFamily="34" charset="-122"/>
                  <a:ea typeface="微软雅黑" panose="020B0503020204020204" pitchFamily="34" charset="-122"/>
                </a:rPr>
                <a:t>锻炼心理素质</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22" name="Rounded Rectangle 17"/>
            <p:cNvSpPr/>
            <p:nvPr/>
          </p:nvSpPr>
          <p:spPr>
            <a:xfrm>
              <a:off x="6337300" y="4313521"/>
              <a:ext cx="1674813" cy="1674813"/>
            </a:xfrm>
            <a:prstGeom prst="roundRect">
              <a:avLst>
                <a:gd name="adj" fmla="val 6631"/>
              </a:avLst>
            </a:prstGeom>
            <a:noFill/>
            <a:ln w="3175">
              <a:solidFill>
                <a:srgbClr val="FFD737"/>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gn="ctr" eaLnBrk="1" hangingPunct="1"/>
              <a:endParaRPr lang="zh-CN" altLang="zh-CN">
                <a:solidFill>
                  <a:srgbClr val="FFFFFF"/>
                </a:solidFill>
              </a:endParaRPr>
            </a:p>
          </p:txBody>
        </p:sp>
      </p:grpSp>
      <p:sp>
        <p:nvSpPr>
          <p:cNvPr id="23" name="文本框 22"/>
          <p:cNvSpPr txBox="1"/>
          <p:nvPr/>
        </p:nvSpPr>
        <p:spPr>
          <a:xfrm>
            <a:off x="8509703" y="4741345"/>
            <a:ext cx="2339102" cy="1261884"/>
          </a:xfrm>
          <a:prstGeom prst="rect">
            <a:avLst/>
          </a:prstGeom>
          <a:noFill/>
          <a:effectLst/>
        </p:spPr>
        <p:txBody>
          <a:bodyPr wrap="none" rtlCol="0">
            <a:spAutoFit/>
          </a:bodyPr>
          <a:lstStyle/>
          <a:p>
            <a:r>
              <a:rPr lang="zh-CN" altLang="en-US" sz="2000" dirty="0">
                <a:solidFill>
                  <a:srgbClr val="FFD737"/>
                </a:solidFill>
                <a:latin typeface="微软雅黑" panose="020B0503020204020204" pitchFamily="34" charset="-122"/>
                <a:ea typeface="微软雅黑" panose="020B0503020204020204" pitchFamily="34" charset="-122"/>
              </a:rPr>
              <a:t>单击此处输入标题</a:t>
            </a:r>
            <a:endParaRPr lang="en-US" altLang="zh-CN" sz="2000" dirty="0">
              <a:solidFill>
                <a:srgbClr val="FFD737"/>
              </a:solidFill>
              <a:latin typeface="微软雅黑" panose="020B0503020204020204" pitchFamily="34" charset="-122"/>
              <a:ea typeface="微软雅黑" panose="020B0503020204020204" pitchFamily="34" charset="-122"/>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8509703" y="2698471"/>
            <a:ext cx="2339102" cy="1261884"/>
          </a:xfrm>
          <a:prstGeom prst="rect">
            <a:avLst/>
          </a:prstGeom>
          <a:noFill/>
          <a:effectLst/>
        </p:spPr>
        <p:txBody>
          <a:bodyPr wrap="none" rtlCol="0">
            <a:spAutoFit/>
          </a:bodyPr>
          <a:lstStyle/>
          <a:p>
            <a:r>
              <a:rPr lang="zh-CN" altLang="en-US" sz="2000" dirty="0">
                <a:solidFill>
                  <a:srgbClr val="353943"/>
                </a:solidFill>
                <a:latin typeface="微软雅黑" panose="020B0503020204020204" pitchFamily="34" charset="-122"/>
                <a:ea typeface="微软雅黑" panose="020B0503020204020204" pitchFamily="34" charset="-122"/>
              </a:rPr>
              <a:t>单击此处输入标题</a:t>
            </a:r>
            <a:endParaRPr lang="en-US" altLang="zh-CN" sz="2000" dirty="0">
              <a:solidFill>
                <a:srgbClr val="353943"/>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1392388" y="4741345"/>
            <a:ext cx="2339102" cy="1261884"/>
          </a:xfrm>
          <a:prstGeom prst="rect">
            <a:avLst/>
          </a:prstGeom>
          <a:noFill/>
          <a:effectLst/>
        </p:spPr>
        <p:txBody>
          <a:bodyPr wrap="none" rtlCol="0">
            <a:spAutoFit/>
          </a:bodyPr>
          <a:lstStyle/>
          <a:p>
            <a:r>
              <a:rPr lang="zh-CN" altLang="en-US" sz="2000" dirty="0">
                <a:solidFill>
                  <a:srgbClr val="353943"/>
                </a:solidFill>
                <a:latin typeface="微软雅黑" panose="020B0503020204020204" pitchFamily="34" charset="-122"/>
                <a:ea typeface="微软雅黑" panose="020B0503020204020204" pitchFamily="34" charset="-122"/>
              </a:rPr>
              <a:t>单击此处输入标题</a:t>
            </a:r>
            <a:endParaRPr lang="en-US" altLang="zh-CN" sz="2000" dirty="0">
              <a:solidFill>
                <a:srgbClr val="353943"/>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1412088" y="2698471"/>
            <a:ext cx="2339102" cy="1261884"/>
          </a:xfrm>
          <a:prstGeom prst="rect">
            <a:avLst/>
          </a:prstGeom>
          <a:noFill/>
          <a:effectLst/>
        </p:spPr>
        <p:txBody>
          <a:bodyPr wrap="none" rtlCol="0">
            <a:spAutoFit/>
          </a:bodyPr>
          <a:lstStyle/>
          <a:p>
            <a:r>
              <a:rPr lang="zh-CN" altLang="en-US" sz="2000" dirty="0">
                <a:solidFill>
                  <a:srgbClr val="FFD737"/>
                </a:solidFill>
                <a:latin typeface="微软雅黑" panose="020B0503020204020204" pitchFamily="34" charset="-122"/>
                <a:ea typeface="微软雅黑" panose="020B0503020204020204" pitchFamily="34" charset="-122"/>
              </a:rPr>
              <a:t>单击此处输入标题</a:t>
            </a:r>
            <a:endParaRPr lang="en-US" altLang="zh-CN" sz="2000" dirty="0">
              <a:solidFill>
                <a:srgbClr val="FFD737"/>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750" fill="hold"/>
                                        <p:tgtEl>
                                          <p:spTgt spid="9"/>
                                        </p:tgtEl>
                                        <p:attrNameLst>
                                          <p:attrName>ppt_w</p:attrName>
                                        </p:attrNameLst>
                                      </p:cBhvr>
                                      <p:tavLst>
                                        <p:tav tm="0">
                                          <p:val>
                                            <p:fltVal val="0"/>
                                          </p:val>
                                        </p:tav>
                                        <p:tav tm="100000">
                                          <p:val>
                                            <p:strVal val="#ppt_w"/>
                                          </p:val>
                                        </p:tav>
                                      </p:tavLst>
                                    </p:anim>
                                    <p:anim calcmode="lin" valueType="num">
                                      <p:cBhvr>
                                        <p:cTn id="8" dur="750" fill="hold"/>
                                        <p:tgtEl>
                                          <p:spTgt spid="9"/>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750" fill="hold"/>
                                        <p:tgtEl>
                                          <p:spTgt spid="12"/>
                                        </p:tgtEl>
                                        <p:attrNameLst>
                                          <p:attrName>ppt_w</p:attrName>
                                        </p:attrNameLst>
                                      </p:cBhvr>
                                      <p:tavLst>
                                        <p:tav tm="0">
                                          <p:val>
                                            <p:fltVal val="0"/>
                                          </p:val>
                                        </p:tav>
                                        <p:tav tm="100000">
                                          <p:val>
                                            <p:strVal val="#ppt_w"/>
                                          </p:val>
                                        </p:tav>
                                      </p:tavLst>
                                    </p:anim>
                                    <p:anim calcmode="lin" valueType="num">
                                      <p:cBhvr>
                                        <p:cTn id="12" dur="750" fill="hold"/>
                                        <p:tgtEl>
                                          <p:spTgt spid="12"/>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750" fill="hold"/>
                                        <p:tgtEl>
                                          <p:spTgt spid="15"/>
                                        </p:tgtEl>
                                        <p:attrNameLst>
                                          <p:attrName>ppt_w</p:attrName>
                                        </p:attrNameLst>
                                      </p:cBhvr>
                                      <p:tavLst>
                                        <p:tav tm="0">
                                          <p:val>
                                            <p:fltVal val="0"/>
                                          </p:val>
                                        </p:tav>
                                        <p:tav tm="100000">
                                          <p:val>
                                            <p:strVal val="#ppt_w"/>
                                          </p:val>
                                        </p:tav>
                                      </p:tavLst>
                                    </p:anim>
                                    <p:anim calcmode="lin" valueType="num">
                                      <p:cBhvr>
                                        <p:cTn id="16" dur="750" fill="hold"/>
                                        <p:tgtEl>
                                          <p:spTgt spid="15"/>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750" fill="hold"/>
                                        <p:tgtEl>
                                          <p:spTgt spid="18"/>
                                        </p:tgtEl>
                                        <p:attrNameLst>
                                          <p:attrName>ppt_w</p:attrName>
                                        </p:attrNameLst>
                                      </p:cBhvr>
                                      <p:tavLst>
                                        <p:tav tm="0">
                                          <p:val>
                                            <p:fltVal val="0"/>
                                          </p:val>
                                        </p:tav>
                                        <p:tav tm="100000">
                                          <p:val>
                                            <p:strVal val="#ppt_w"/>
                                          </p:val>
                                        </p:tav>
                                      </p:tavLst>
                                    </p:anim>
                                    <p:anim calcmode="lin" valueType="num">
                                      <p:cBhvr>
                                        <p:cTn id="20" dur="750" fill="hold"/>
                                        <p:tgtEl>
                                          <p:spTgt spid="18"/>
                                        </p:tgtEl>
                                        <p:attrNameLst>
                                          <p:attrName>ppt_h</p:attrName>
                                        </p:attrNameLst>
                                      </p:cBhvr>
                                      <p:tavLst>
                                        <p:tav tm="0">
                                          <p:val>
                                            <p:fltVal val="0"/>
                                          </p:val>
                                        </p:tav>
                                        <p:tav tm="100000">
                                          <p:val>
                                            <p:strVal val="#ppt_h"/>
                                          </p:val>
                                        </p:tav>
                                      </p:tavLst>
                                    </p:anim>
                                  </p:childTnLst>
                                </p:cTn>
                              </p:par>
                            </p:childTnLst>
                          </p:cTn>
                        </p:par>
                        <p:par>
                          <p:cTn id="21" fill="hold">
                            <p:stCondLst>
                              <p:cond delay="1000"/>
                            </p:stCondLst>
                            <p:childTnLst>
                              <p:par>
                                <p:cTn id="22" presetID="50" presetClass="entr" presetSubtype="0" decel="10000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p:cTn id="24" dur="1000" fill="hold"/>
                                        <p:tgtEl>
                                          <p:spTgt spid="23"/>
                                        </p:tgtEl>
                                        <p:attrNameLst>
                                          <p:attrName>ppt_w</p:attrName>
                                        </p:attrNameLst>
                                      </p:cBhvr>
                                      <p:tavLst>
                                        <p:tav tm="0">
                                          <p:val>
                                            <p:strVal val="#ppt_w+.3"/>
                                          </p:val>
                                        </p:tav>
                                        <p:tav tm="100000">
                                          <p:val>
                                            <p:strVal val="#ppt_w"/>
                                          </p:val>
                                        </p:tav>
                                      </p:tavLst>
                                    </p:anim>
                                    <p:anim calcmode="lin" valueType="num">
                                      <p:cBhvr>
                                        <p:cTn id="25" dur="1000" fill="hold"/>
                                        <p:tgtEl>
                                          <p:spTgt spid="23"/>
                                        </p:tgtEl>
                                        <p:attrNameLst>
                                          <p:attrName>ppt_h</p:attrName>
                                        </p:attrNameLst>
                                      </p:cBhvr>
                                      <p:tavLst>
                                        <p:tav tm="0">
                                          <p:val>
                                            <p:strVal val="#ppt_h"/>
                                          </p:val>
                                        </p:tav>
                                        <p:tav tm="100000">
                                          <p:val>
                                            <p:strVal val="#ppt_h"/>
                                          </p:val>
                                        </p:tav>
                                      </p:tavLst>
                                    </p:anim>
                                    <p:animEffect transition="in" filter="fade">
                                      <p:cBhvr>
                                        <p:cTn id="26" dur="1000"/>
                                        <p:tgtEl>
                                          <p:spTgt spid="23"/>
                                        </p:tgtEl>
                                      </p:cBhvr>
                                    </p:animEffect>
                                  </p:childTnLst>
                                </p:cTn>
                              </p:par>
                              <p:par>
                                <p:cTn id="27" presetID="50" presetClass="entr" presetSubtype="0" decel="10000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p:cTn id="29" dur="1000" fill="hold"/>
                                        <p:tgtEl>
                                          <p:spTgt spid="26"/>
                                        </p:tgtEl>
                                        <p:attrNameLst>
                                          <p:attrName>ppt_w</p:attrName>
                                        </p:attrNameLst>
                                      </p:cBhvr>
                                      <p:tavLst>
                                        <p:tav tm="0">
                                          <p:val>
                                            <p:strVal val="#ppt_w+.3"/>
                                          </p:val>
                                        </p:tav>
                                        <p:tav tm="100000">
                                          <p:val>
                                            <p:strVal val="#ppt_w"/>
                                          </p:val>
                                        </p:tav>
                                      </p:tavLst>
                                    </p:anim>
                                    <p:anim calcmode="lin" valueType="num">
                                      <p:cBhvr>
                                        <p:cTn id="30" dur="1000" fill="hold"/>
                                        <p:tgtEl>
                                          <p:spTgt spid="26"/>
                                        </p:tgtEl>
                                        <p:attrNameLst>
                                          <p:attrName>ppt_h</p:attrName>
                                        </p:attrNameLst>
                                      </p:cBhvr>
                                      <p:tavLst>
                                        <p:tav tm="0">
                                          <p:val>
                                            <p:strVal val="#ppt_h"/>
                                          </p:val>
                                        </p:tav>
                                        <p:tav tm="100000">
                                          <p:val>
                                            <p:strVal val="#ppt_h"/>
                                          </p:val>
                                        </p:tav>
                                      </p:tavLst>
                                    </p:anim>
                                    <p:animEffect transition="in" filter="fade">
                                      <p:cBhvr>
                                        <p:cTn id="31" dur="1000"/>
                                        <p:tgtEl>
                                          <p:spTgt spid="26"/>
                                        </p:tgtEl>
                                      </p:cBhvr>
                                    </p:animEffect>
                                  </p:childTnLst>
                                </p:cTn>
                              </p:par>
                              <p:par>
                                <p:cTn id="32" presetID="50" presetClass="entr" presetSubtype="0" decel="10000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p:cTn id="34" dur="1000" fill="hold"/>
                                        <p:tgtEl>
                                          <p:spTgt spid="24"/>
                                        </p:tgtEl>
                                        <p:attrNameLst>
                                          <p:attrName>ppt_w</p:attrName>
                                        </p:attrNameLst>
                                      </p:cBhvr>
                                      <p:tavLst>
                                        <p:tav tm="0">
                                          <p:val>
                                            <p:strVal val="#ppt_w+.3"/>
                                          </p:val>
                                        </p:tav>
                                        <p:tav tm="100000">
                                          <p:val>
                                            <p:strVal val="#ppt_w"/>
                                          </p:val>
                                        </p:tav>
                                      </p:tavLst>
                                    </p:anim>
                                    <p:anim calcmode="lin" valueType="num">
                                      <p:cBhvr>
                                        <p:cTn id="35" dur="1000" fill="hold"/>
                                        <p:tgtEl>
                                          <p:spTgt spid="24"/>
                                        </p:tgtEl>
                                        <p:attrNameLst>
                                          <p:attrName>ppt_h</p:attrName>
                                        </p:attrNameLst>
                                      </p:cBhvr>
                                      <p:tavLst>
                                        <p:tav tm="0">
                                          <p:val>
                                            <p:strVal val="#ppt_h"/>
                                          </p:val>
                                        </p:tav>
                                        <p:tav tm="100000">
                                          <p:val>
                                            <p:strVal val="#ppt_h"/>
                                          </p:val>
                                        </p:tav>
                                      </p:tavLst>
                                    </p:anim>
                                    <p:animEffect transition="in" filter="fade">
                                      <p:cBhvr>
                                        <p:cTn id="36" dur="1000"/>
                                        <p:tgtEl>
                                          <p:spTgt spid="24"/>
                                        </p:tgtEl>
                                      </p:cBhvr>
                                    </p:animEffect>
                                  </p:childTnLst>
                                </p:cTn>
                              </p:par>
                              <p:par>
                                <p:cTn id="37" presetID="50" presetClass="entr" presetSubtype="0" decel="10000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p:cTn id="39" dur="1000" fill="hold"/>
                                        <p:tgtEl>
                                          <p:spTgt spid="25"/>
                                        </p:tgtEl>
                                        <p:attrNameLst>
                                          <p:attrName>ppt_w</p:attrName>
                                        </p:attrNameLst>
                                      </p:cBhvr>
                                      <p:tavLst>
                                        <p:tav tm="0">
                                          <p:val>
                                            <p:strVal val="#ppt_w+.3"/>
                                          </p:val>
                                        </p:tav>
                                        <p:tav tm="100000">
                                          <p:val>
                                            <p:strVal val="#ppt_w"/>
                                          </p:val>
                                        </p:tav>
                                      </p:tavLst>
                                    </p:anim>
                                    <p:anim calcmode="lin" valueType="num">
                                      <p:cBhvr>
                                        <p:cTn id="40" dur="1000" fill="hold"/>
                                        <p:tgtEl>
                                          <p:spTgt spid="25"/>
                                        </p:tgtEl>
                                        <p:attrNameLst>
                                          <p:attrName>ppt_h</p:attrName>
                                        </p:attrNameLst>
                                      </p:cBhvr>
                                      <p:tavLst>
                                        <p:tav tm="0">
                                          <p:val>
                                            <p:strVal val="#ppt_h"/>
                                          </p:val>
                                        </p:tav>
                                        <p:tav tm="100000">
                                          <p:val>
                                            <p:strVal val="#ppt_h"/>
                                          </p:val>
                                        </p:tav>
                                      </p:tavLst>
                                    </p:anim>
                                    <p:animEffect transition="in" filter="fade">
                                      <p:cBhvr>
                                        <p:cTn id="41"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0" y="3024552"/>
            <a:ext cx="12192000" cy="216642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953022" y="1271952"/>
            <a:ext cx="4318781" cy="1327638"/>
            <a:chOff x="3953022" y="1271952"/>
            <a:chExt cx="4318781" cy="1327638"/>
          </a:xfrm>
        </p:grpSpPr>
        <p:sp>
          <p:nvSpPr>
            <p:cNvPr id="6" name="矩形 5"/>
            <p:cNvSpPr/>
            <p:nvPr/>
          </p:nvSpPr>
          <p:spPr>
            <a:xfrm>
              <a:off x="3953022" y="1271952"/>
              <a:ext cx="4318781" cy="9308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SpPr/>
            <p:nvPr/>
          </p:nvSpPr>
          <p:spPr>
            <a:xfrm>
              <a:off x="4198875" y="1399261"/>
              <a:ext cx="3967753" cy="1200329"/>
            </a:xfrm>
            <a:prstGeom prst="rect">
              <a:avLst/>
            </a:prstGeom>
          </p:spPr>
          <p:txBody>
            <a:bodyPr wrap="none">
              <a:spAutoFit/>
            </a:bodyPr>
            <a:lstStyle/>
            <a:p>
              <a:r>
                <a:rPr lang="en-US" altLang="zh-CN" sz="5400" b="1" dirty="0">
                  <a:latin typeface="Kartika" panose="02020503030404060203" pitchFamily="18" charset="0"/>
                  <a:cs typeface="Kartika" panose="02020503030404060203" pitchFamily="18" charset="0"/>
                </a:rPr>
                <a:t>PART     04</a:t>
              </a:r>
              <a:endParaRPr lang="zh-CN" altLang="en-US" sz="5400" b="1" dirty="0">
                <a:latin typeface="Kartika" panose="02020503030404060203" pitchFamily="18" charset="0"/>
                <a:cs typeface="Kartika" panose="02020503030404060203" pitchFamily="18" charset="0"/>
              </a:endParaRPr>
            </a:p>
            <a:p>
              <a:r>
                <a:rPr lang="en-US" altLang="zh-CN" dirty="0">
                  <a:solidFill>
                    <a:srgbClr val="365FAA"/>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rPr>
                <a:t>                      </a:t>
              </a:r>
              <a:endParaRPr lang="zh-CN" altLang="en-US" sz="1600" dirty="0">
                <a:solidFill>
                  <a:srgbClr val="365FAA"/>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endParaRPr>
            </a:p>
          </p:txBody>
        </p:sp>
      </p:grpSp>
      <p:sp>
        <p:nvSpPr>
          <p:cNvPr id="9" name="文本框 8"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4157007" y="3499197"/>
            <a:ext cx="3877986" cy="1200329"/>
          </a:xfrm>
          <a:prstGeom prst="rect">
            <a:avLst/>
          </a:prstGeom>
          <a:noFill/>
        </p:spPr>
        <p:txBody>
          <a:bodyPr wrap="none" rtlCol="0">
            <a:spAutoFit/>
          </a:bodyPr>
          <a:lstStyle/>
          <a:p>
            <a:pPr algn="ctr">
              <a:spcBef>
                <a:spcPts val="500"/>
              </a:spcBef>
              <a:defRPr/>
            </a:pPr>
            <a:r>
              <a:rPr lang="zh-CN" altLang="en-US" sz="7200" b="1" kern="100" dirty="0">
                <a:solidFill>
                  <a:srgbClr val="FFD737"/>
                </a:solidFill>
                <a:latin typeface="微软雅黑" panose="020B0503020204020204" pitchFamily="34" charset="-122"/>
                <a:ea typeface="微软雅黑" panose="020B0503020204020204" pitchFamily="34" charset="-122"/>
                <a:cs typeface="Times New Roman" panose="02020603050405020304" pitchFamily="18" charset="0"/>
              </a:rPr>
              <a:t>目标规划</a:t>
            </a:r>
            <a:endParaRPr lang="en-US" altLang="zh-CN" sz="7200" b="1" kern="100" dirty="0">
              <a:solidFill>
                <a:srgbClr val="FFD73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3622022" y="5174170"/>
            <a:ext cx="4947958" cy="830997"/>
          </a:xfrm>
          <a:prstGeom prst="rect">
            <a:avLst/>
          </a:prstGeom>
          <a:noFill/>
          <a:effectLst/>
        </p:spPr>
        <p:txBody>
          <a:bodyPr wrap="none" rtlCol="0">
            <a:spAutoFit/>
          </a:bodyPr>
          <a:lstStyle/>
          <a:p>
            <a:pPr algn="ctr">
              <a:defRPr/>
            </a:pPr>
            <a:r>
              <a:rPr lang="en-US" altLang="zh-CN" sz="4800" b="1" dirty="0">
                <a:solidFill>
                  <a:srgbClr val="FFFFFF"/>
                </a:solidFill>
              </a:rPr>
              <a:t>OBJECT PROGRAM</a:t>
            </a:r>
            <a:endParaRPr lang="zh-CN" altLang="zh-CN" sz="4800" b="1" kern="100" dirty="0">
              <a:solidFill>
                <a:srgbClr val="FFFFFF"/>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par>
                          <p:cTn id="19" fill="hold">
                            <p:stCondLst>
                              <p:cond delay="1500"/>
                            </p:stCondLst>
                            <p:childTnLst>
                              <p:par>
                                <p:cTn id="20" presetID="16" presetClass="entr" presetSubtype="37"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outVertical)">
                                      <p:cBhvr>
                                        <p:cTn id="22" dur="500"/>
                                        <p:tgtEl>
                                          <p:spTgt spid="9"/>
                                        </p:tgtEl>
                                      </p:cBhvr>
                                    </p:animEffect>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b="84423"/>
          <a:stretch>
            <a:fillRect/>
          </a:stretch>
        </p:blipFill>
        <p:spPr>
          <a:xfrm>
            <a:off x="0" y="0"/>
            <a:ext cx="12192000" cy="1266092"/>
          </a:xfrm>
          <a:prstGeom prst="rect">
            <a:avLst/>
          </a:prstGeom>
        </p:spPr>
      </p:pic>
      <p:sp>
        <p:nvSpPr>
          <p:cNvPr id="20" name="矩形 19"/>
          <p:cNvSpPr/>
          <p:nvPr/>
        </p:nvSpPr>
        <p:spPr>
          <a:xfrm>
            <a:off x="3221502" y="239151"/>
            <a:ext cx="5760000" cy="7596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
          <p:cNvSpPr txBox="1"/>
          <p:nvPr/>
        </p:nvSpPr>
        <p:spPr>
          <a:xfrm>
            <a:off x="5022575" y="239151"/>
            <a:ext cx="4231347" cy="684803"/>
          </a:xfrm>
          <a:prstGeom prst="rect">
            <a:avLst/>
          </a:prstGeom>
          <a:noFill/>
        </p:spPr>
        <p:txBody>
          <a:bodyPr wrap="square" lIns="68580" tIns="34290" rIns="68580" bIns="34290" rtlCol="0">
            <a:spAutoFit/>
          </a:bodyPr>
          <a:lstStyle/>
          <a:p>
            <a:pPr marL="0" lvl="1"/>
            <a:r>
              <a:rPr lang="zh-CN" altLang="en-US" sz="4000" b="1" dirty="0">
                <a:solidFill>
                  <a:srgbClr val="353943"/>
                </a:solidFill>
                <a:latin typeface="微软雅黑" panose="020B0503020204020204" pitchFamily="34" charset="-122"/>
                <a:ea typeface="微软雅黑" panose="020B0503020204020204" pitchFamily="34" charset="-122"/>
              </a:rPr>
              <a:t>五年计划</a:t>
            </a:r>
            <a:endParaRPr lang="zh-CN" altLang="en-US" sz="4000" b="1" dirty="0">
              <a:solidFill>
                <a:srgbClr val="353943"/>
              </a:solidFill>
              <a:latin typeface="微软雅黑" panose="020B0503020204020204" pitchFamily="34" charset="-122"/>
              <a:ea typeface="微软雅黑" panose="020B0503020204020204" pitchFamily="34" charset="-122"/>
            </a:endParaRPr>
          </a:p>
        </p:txBody>
      </p:sp>
      <p:sp>
        <p:nvSpPr>
          <p:cNvPr id="9" name="文本框 8"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390963" y="2007993"/>
            <a:ext cx="2339102" cy="1261884"/>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4987200" y="2048214"/>
            <a:ext cx="2339102" cy="1261884"/>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框 10"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9514922" y="2048214"/>
            <a:ext cx="2339102" cy="1261884"/>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2937783" y="5512063"/>
            <a:ext cx="2339102" cy="1261884"/>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descr="e7d195523061f1c0deeec63e560781cfd59afb0ea006f2a87ABB68BF51EA6619813959095094C18C62A12F549504892A4AAA8C1554C6663626E05CA27F281A14E6983772AFC3FB97135759321DEA3D709AACD122C08E6ED11241DF15C09E2C12DE3EE5ECBBE029142E78393D8F92674E12A8C0A9F7AD0B15E89D8F4F76499D0DF899BB6FF5AC3B6D"/>
          <p:cNvSpPr txBox="1"/>
          <p:nvPr/>
        </p:nvSpPr>
        <p:spPr>
          <a:xfrm>
            <a:off x="7521485" y="5512063"/>
            <a:ext cx="2339102" cy="1261884"/>
          </a:xfrm>
          <a:prstGeom prst="rect">
            <a:avLst/>
          </a:prstGeom>
          <a:noFill/>
          <a:effectLst/>
        </p:spPr>
        <p:txBody>
          <a:bodyPr wrap="none" rtlCol="0">
            <a:spAutoFit/>
          </a:bodyP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4" name="组合 13"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2707931" y="3635232"/>
            <a:ext cx="2319068" cy="1039840"/>
            <a:chOff x="2707931" y="3719285"/>
            <a:chExt cx="2319068" cy="1039840"/>
          </a:xfrm>
          <a:solidFill>
            <a:srgbClr val="353943"/>
          </a:solidFill>
        </p:grpSpPr>
        <p:sp>
          <p:nvSpPr>
            <p:cNvPr id="15" name="Freeform 6"/>
            <p:cNvSpPr/>
            <p:nvPr/>
          </p:nvSpPr>
          <p:spPr bwMode="auto">
            <a:xfrm>
              <a:off x="2707931" y="3719285"/>
              <a:ext cx="2319068" cy="1039840"/>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grpFill/>
            <a:ln>
              <a:noFill/>
            </a:ln>
            <a:effectLst/>
          </p:spPr>
          <p:txBody>
            <a:bodyPr vert="horz" wrap="square" lIns="91439" tIns="45719" rIns="91439" bIns="45719" numCol="1" anchor="t" anchorCtr="0" compatLnSpc="1"/>
            <a:lstStyle/>
            <a:p>
              <a:endParaRPr lang="en-US" sz="2400"/>
            </a:p>
          </p:txBody>
        </p:sp>
        <p:sp>
          <p:nvSpPr>
            <p:cNvPr id="16" name="Freeform 32"/>
            <p:cNvSpPr>
              <a:spLocks noEditPoints="1"/>
            </p:cNvSpPr>
            <p:nvPr/>
          </p:nvSpPr>
          <p:spPr bwMode="auto">
            <a:xfrm>
              <a:off x="3529694" y="3963017"/>
              <a:ext cx="675545" cy="552376"/>
            </a:xfrm>
            <a:custGeom>
              <a:avLst/>
              <a:gdLst/>
              <a:ahLst/>
              <a:cxnLst>
                <a:cxn ang="0">
                  <a:pos x="254" y="0"/>
                </a:cxn>
                <a:cxn ang="0">
                  <a:pos x="239" y="2"/>
                </a:cxn>
                <a:cxn ang="0">
                  <a:pos x="210" y="15"/>
                </a:cxn>
                <a:cxn ang="0">
                  <a:pos x="74" y="149"/>
                </a:cxn>
                <a:cxn ang="0">
                  <a:pos x="69" y="154"/>
                </a:cxn>
                <a:cxn ang="0">
                  <a:pos x="65" y="165"/>
                </a:cxn>
                <a:cxn ang="0">
                  <a:pos x="65" y="178"/>
                </a:cxn>
                <a:cxn ang="0">
                  <a:pos x="69" y="189"/>
                </a:cxn>
                <a:cxn ang="0">
                  <a:pos x="167" y="288"/>
                </a:cxn>
                <a:cxn ang="0">
                  <a:pos x="172" y="292"/>
                </a:cxn>
                <a:cxn ang="0">
                  <a:pos x="183" y="297"/>
                </a:cxn>
                <a:cxn ang="0">
                  <a:pos x="196" y="297"/>
                </a:cxn>
                <a:cxn ang="0">
                  <a:pos x="208" y="292"/>
                </a:cxn>
                <a:cxn ang="0">
                  <a:pos x="339" y="162"/>
                </a:cxn>
                <a:cxn ang="0">
                  <a:pos x="348" y="151"/>
                </a:cxn>
                <a:cxn ang="0">
                  <a:pos x="359" y="122"/>
                </a:cxn>
                <a:cxn ang="0">
                  <a:pos x="361" y="33"/>
                </a:cxn>
                <a:cxn ang="0">
                  <a:pos x="361" y="26"/>
                </a:cxn>
                <a:cxn ang="0">
                  <a:pos x="355" y="15"/>
                </a:cxn>
                <a:cxn ang="0">
                  <a:pos x="346" y="6"/>
                </a:cxn>
                <a:cxn ang="0">
                  <a:pos x="335" y="2"/>
                </a:cxn>
                <a:cxn ang="0">
                  <a:pos x="330" y="0"/>
                </a:cxn>
                <a:cxn ang="0">
                  <a:pos x="286" y="107"/>
                </a:cxn>
                <a:cxn ang="0">
                  <a:pos x="274" y="105"/>
                </a:cxn>
                <a:cxn ang="0">
                  <a:pos x="263" y="98"/>
                </a:cxn>
                <a:cxn ang="0">
                  <a:pos x="257" y="87"/>
                </a:cxn>
                <a:cxn ang="0">
                  <a:pos x="254" y="74"/>
                </a:cxn>
                <a:cxn ang="0">
                  <a:pos x="256" y="69"/>
                </a:cxn>
                <a:cxn ang="0">
                  <a:pos x="259" y="58"/>
                </a:cxn>
                <a:cxn ang="0">
                  <a:pos x="268" y="49"/>
                </a:cxn>
                <a:cxn ang="0">
                  <a:pos x="279" y="44"/>
                </a:cxn>
                <a:cxn ang="0">
                  <a:pos x="286" y="44"/>
                </a:cxn>
                <a:cxn ang="0">
                  <a:pos x="299" y="45"/>
                </a:cxn>
                <a:cxn ang="0">
                  <a:pos x="308" y="53"/>
                </a:cxn>
                <a:cxn ang="0">
                  <a:pos x="315" y="64"/>
                </a:cxn>
                <a:cxn ang="0">
                  <a:pos x="319" y="74"/>
                </a:cxn>
                <a:cxn ang="0">
                  <a:pos x="317" y="82"/>
                </a:cxn>
                <a:cxn ang="0">
                  <a:pos x="314" y="93"/>
                </a:cxn>
                <a:cxn ang="0">
                  <a:pos x="304" y="102"/>
                </a:cxn>
                <a:cxn ang="0">
                  <a:pos x="292" y="107"/>
                </a:cxn>
                <a:cxn ang="0">
                  <a:pos x="286" y="107"/>
                </a:cxn>
                <a:cxn ang="0">
                  <a:pos x="141" y="294"/>
                </a:cxn>
                <a:cxn ang="0">
                  <a:pos x="130" y="297"/>
                </a:cxn>
                <a:cxn ang="0">
                  <a:pos x="112" y="294"/>
                </a:cxn>
                <a:cxn ang="0">
                  <a:pos x="9" y="194"/>
                </a:cxn>
                <a:cxn ang="0">
                  <a:pos x="5" y="189"/>
                </a:cxn>
                <a:cxn ang="0">
                  <a:pos x="0" y="178"/>
                </a:cxn>
                <a:cxn ang="0">
                  <a:pos x="0" y="165"/>
                </a:cxn>
                <a:cxn ang="0">
                  <a:pos x="5" y="154"/>
                </a:cxn>
                <a:cxn ang="0">
                  <a:pos x="136" y="24"/>
                </a:cxn>
                <a:cxn ang="0">
                  <a:pos x="147" y="15"/>
                </a:cxn>
                <a:cxn ang="0">
                  <a:pos x="176" y="2"/>
                </a:cxn>
                <a:cxn ang="0">
                  <a:pos x="27" y="163"/>
                </a:cxn>
                <a:cxn ang="0">
                  <a:pos x="23" y="167"/>
                </a:cxn>
                <a:cxn ang="0">
                  <a:pos x="23" y="176"/>
                </a:cxn>
                <a:cxn ang="0">
                  <a:pos x="27" y="180"/>
                </a:cxn>
              </a:cxnLst>
              <a:rect l="0" t="0" r="r" b="b"/>
              <a:pathLst>
                <a:path w="361" h="297">
                  <a:moveTo>
                    <a:pt x="330" y="0"/>
                  </a:moveTo>
                  <a:lnTo>
                    <a:pt x="254" y="0"/>
                  </a:lnTo>
                  <a:lnTo>
                    <a:pt x="254" y="0"/>
                  </a:lnTo>
                  <a:lnTo>
                    <a:pt x="239" y="2"/>
                  </a:lnTo>
                  <a:lnTo>
                    <a:pt x="225" y="7"/>
                  </a:lnTo>
                  <a:lnTo>
                    <a:pt x="210" y="15"/>
                  </a:lnTo>
                  <a:lnTo>
                    <a:pt x="199" y="24"/>
                  </a:lnTo>
                  <a:lnTo>
                    <a:pt x="74" y="149"/>
                  </a:lnTo>
                  <a:lnTo>
                    <a:pt x="74" y="149"/>
                  </a:lnTo>
                  <a:lnTo>
                    <a:pt x="69" y="154"/>
                  </a:lnTo>
                  <a:lnTo>
                    <a:pt x="67" y="160"/>
                  </a:lnTo>
                  <a:lnTo>
                    <a:pt x="65" y="165"/>
                  </a:lnTo>
                  <a:lnTo>
                    <a:pt x="63" y="172"/>
                  </a:lnTo>
                  <a:lnTo>
                    <a:pt x="65" y="178"/>
                  </a:lnTo>
                  <a:lnTo>
                    <a:pt x="67" y="183"/>
                  </a:lnTo>
                  <a:lnTo>
                    <a:pt x="69" y="189"/>
                  </a:lnTo>
                  <a:lnTo>
                    <a:pt x="74" y="194"/>
                  </a:lnTo>
                  <a:lnTo>
                    <a:pt x="167" y="288"/>
                  </a:lnTo>
                  <a:lnTo>
                    <a:pt x="167" y="288"/>
                  </a:lnTo>
                  <a:lnTo>
                    <a:pt x="172" y="292"/>
                  </a:lnTo>
                  <a:lnTo>
                    <a:pt x="178" y="296"/>
                  </a:lnTo>
                  <a:lnTo>
                    <a:pt x="183" y="297"/>
                  </a:lnTo>
                  <a:lnTo>
                    <a:pt x="190" y="297"/>
                  </a:lnTo>
                  <a:lnTo>
                    <a:pt x="196" y="297"/>
                  </a:lnTo>
                  <a:lnTo>
                    <a:pt x="201" y="296"/>
                  </a:lnTo>
                  <a:lnTo>
                    <a:pt x="208" y="292"/>
                  </a:lnTo>
                  <a:lnTo>
                    <a:pt x="212" y="288"/>
                  </a:lnTo>
                  <a:lnTo>
                    <a:pt x="339" y="162"/>
                  </a:lnTo>
                  <a:lnTo>
                    <a:pt x="339" y="162"/>
                  </a:lnTo>
                  <a:lnTo>
                    <a:pt x="348" y="151"/>
                  </a:lnTo>
                  <a:lnTo>
                    <a:pt x="355" y="136"/>
                  </a:lnTo>
                  <a:lnTo>
                    <a:pt x="359" y="122"/>
                  </a:lnTo>
                  <a:lnTo>
                    <a:pt x="361" y="107"/>
                  </a:lnTo>
                  <a:lnTo>
                    <a:pt x="361" y="33"/>
                  </a:lnTo>
                  <a:lnTo>
                    <a:pt x="361" y="33"/>
                  </a:lnTo>
                  <a:lnTo>
                    <a:pt x="361" y="26"/>
                  </a:lnTo>
                  <a:lnTo>
                    <a:pt x="359" y="20"/>
                  </a:lnTo>
                  <a:lnTo>
                    <a:pt x="355" y="15"/>
                  </a:lnTo>
                  <a:lnTo>
                    <a:pt x="352" y="9"/>
                  </a:lnTo>
                  <a:lnTo>
                    <a:pt x="346" y="6"/>
                  </a:lnTo>
                  <a:lnTo>
                    <a:pt x="341" y="4"/>
                  </a:lnTo>
                  <a:lnTo>
                    <a:pt x="335" y="2"/>
                  </a:lnTo>
                  <a:lnTo>
                    <a:pt x="330" y="0"/>
                  </a:lnTo>
                  <a:lnTo>
                    <a:pt x="330" y="0"/>
                  </a:lnTo>
                  <a:close/>
                  <a:moveTo>
                    <a:pt x="286" y="107"/>
                  </a:moveTo>
                  <a:lnTo>
                    <a:pt x="286" y="107"/>
                  </a:lnTo>
                  <a:lnTo>
                    <a:pt x="279" y="107"/>
                  </a:lnTo>
                  <a:lnTo>
                    <a:pt x="274" y="105"/>
                  </a:lnTo>
                  <a:lnTo>
                    <a:pt x="268" y="102"/>
                  </a:lnTo>
                  <a:lnTo>
                    <a:pt x="263" y="98"/>
                  </a:lnTo>
                  <a:lnTo>
                    <a:pt x="259" y="93"/>
                  </a:lnTo>
                  <a:lnTo>
                    <a:pt x="257" y="87"/>
                  </a:lnTo>
                  <a:lnTo>
                    <a:pt x="256" y="82"/>
                  </a:lnTo>
                  <a:lnTo>
                    <a:pt x="254" y="74"/>
                  </a:lnTo>
                  <a:lnTo>
                    <a:pt x="254" y="74"/>
                  </a:lnTo>
                  <a:lnTo>
                    <a:pt x="256" y="69"/>
                  </a:lnTo>
                  <a:lnTo>
                    <a:pt x="257" y="64"/>
                  </a:lnTo>
                  <a:lnTo>
                    <a:pt x="259" y="58"/>
                  </a:lnTo>
                  <a:lnTo>
                    <a:pt x="263" y="53"/>
                  </a:lnTo>
                  <a:lnTo>
                    <a:pt x="268" y="49"/>
                  </a:lnTo>
                  <a:lnTo>
                    <a:pt x="274" y="45"/>
                  </a:lnTo>
                  <a:lnTo>
                    <a:pt x="279" y="44"/>
                  </a:lnTo>
                  <a:lnTo>
                    <a:pt x="286" y="44"/>
                  </a:lnTo>
                  <a:lnTo>
                    <a:pt x="286" y="44"/>
                  </a:lnTo>
                  <a:lnTo>
                    <a:pt x="292" y="44"/>
                  </a:lnTo>
                  <a:lnTo>
                    <a:pt x="299" y="45"/>
                  </a:lnTo>
                  <a:lnTo>
                    <a:pt x="304" y="49"/>
                  </a:lnTo>
                  <a:lnTo>
                    <a:pt x="308" y="53"/>
                  </a:lnTo>
                  <a:lnTo>
                    <a:pt x="314" y="58"/>
                  </a:lnTo>
                  <a:lnTo>
                    <a:pt x="315" y="64"/>
                  </a:lnTo>
                  <a:lnTo>
                    <a:pt x="317" y="69"/>
                  </a:lnTo>
                  <a:lnTo>
                    <a:pt x="319" y="74"/>
                  </a:lnTo>
                  <a:lnTo>
                    <a:pt x="319" y="74"/>
                  </a:lnTo>
                  <a:lnTo>
                    <a:pt x="317" y="82"/>
                  </a:lnTo>
                  <a:lnTo>
                    <a:pt x="315" y="87"/>
                  </a:lnTo>
                  <a:lnTo>
                    <a:pt x="314" y="93"/>
                  </a:lnTo>
                  <a:lnTo>
                    <a:pt x="308" y="98"/>
                  </a:lnTo>
                  <a:lnTo>
                    <a:pt x="304" y="102"/>
                  </a:lnTo>
                  <a:lnTo>
                    <a:pt x="299" y="105"/>
                  </a:lnTo>
                  <a:lnTo>
                    <a:pt x="292" y="107"/>
                  </a:lnTo>
                  <a:lnTo>
                    <a:pt x="286" y="107"/>
                  </a:lnTo>
                  <a:lnTo>
                    <a:pt x="286" y="107"/>
                  </a:lnTo>
                  <a:close/>
                  <a:moveTo>
                    <a:pt x="27" y="180"/>
                  </a:moveTo>
                  <a:lnTo>
                    <a:pt x="141" y="294"/>
                  </a:lnTo>
                  <a:lnTo>
                    <a:pt x="141" y="294"/>
                  </a:lnTo>
                  <a:lnTo>
                    <a:pt x="130" y="297"/>
                  </a:lnTo>
                  <a:lnTo>
                    <a:pt x="121" y="297"/>
                  </a:lnTo>
                  <a:lnTo>
                    <a:pt x="112" y="294"/>
                  </a:lnTo>
                  <a:lnTo>
                    <a:pt x="103" y="288"/>
                  </a:lnTo>
                  <a:lnTo>
                    <a:pt x="9" y="194"/>
                  </a:lnTo>
                  <a:lnTo>
                    <a:pt x="9" y="194"/>
                  </a:lnTo>
                  <a:lnTo>
                    <a:pt x="5" y="189"/>
                  </a:lnTo>
                  <a:lnTo>
                    <a:pt x="2" y="183"/>
                  </a:lnTo>
                  <a:lnTo>
                    <a:pt x="0" y="178"/>
                  </a:lnTo>
                  <a:lnTo>
                    <a:pt x="0" y="172"/>
                  </a:lnTo>
                  <a:lnTo>
                    <a:pt x="0" y="165"/>
                  </a:lnTo>
                  <a:lnTo>
                    <a:pt x="2" y="160"/>
                  </a:lnTo>
                  <a:lnTo>
                    <a:pt x="5" y="154"/>
                  </a:lnTo>
                  <a:lnTo>
                    <a:pt x="9" y="149"/>
                  </a:lnTo>
                  <a:lnTo>
                    <a:pt x="136" y="24"/>
                  </a:lnTo>
                  <a:lnTo>
                    <a:pt x="136" y="24"/>
                  </a:lnTo>
                  <a:lnTo>
                    <a:pt x="147" y="15"/>
                  </a:lnTo>
                  <a:lnTo>
                    <a:pt x="161" y="7"/>
                  </a:lnTo>
                  <a:lnTo>
                    <a:pt x="176" y="2"/>
                  </a:lnTo>
                  <a:lnTo>
                    <a:pt x="190" y="0"/>
                  </a:lnTo>
                  <a:lnTo>
                    <a:pt x="27" y="163"/>
                  </a:lnTo>
                  <a:lnTo>
                    <a:pt x="27" y="163"/>
                  </a:lnTo>
                  <a:lnTo>
                    <a:pt x="23" y="167"/>
                  </a:lnTo>
                  <a:lnTo>
                    <a:pt x="23" y="172"/>
                  </a:lnTo>
                  <a:lnTo>
                    <a:pt x="23" y="176"/>
                  </a:lnTo>
                  <a:lnTo>
                    <a:pt x="27" y="180"/>
                  </a:lnTo>
                  <a:lnTo>
                    <a:pt x="27" y="180"/>
                  </a:lnTo>
                  <a:close/>
                </a:path>
              </a:pathLst>
            </a:custGeom>
            <a:grpFill/>
            <a:ln w="9525">
              <a:noFill/>
              <a:round/>
            </a:ln>
          </p:spPr>
          <p:txBody>
            <a:bodyPr vert="horz" wrap="square" lIns="121917" tIns="60959" rIns="121917" bIns="60959" numCol="1" anchor="t" anchorCtr="0" compatLnSpc="1"/>
            <a:lstStyle/>
            <a:p>
              <a:endParaRPr lang="en-US" sz="2400" dirty="0"/>
            </a:p>
          </p:txBody>
        </p:sp>
      </p:grpSp>
      <p:grpSp>
        <p:nvGrpSpPr>
          <p:cNvPr id="17" name="组合 16"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5027001" y="3635232"/>
            <a:ext cx="2316969" cy="1039840"/>
            <a:chOff x="5027001" y="3719285"/>
            <a:chExt cx="2316969" cy="1039840"/>
          </a:xfrm>
          <a:solidFill>
            <a:srgbClr val="FFD737"/>
          </a:solidFill>
        </p:grpSpPr>
        <p:sp>
          <p:nvSpPr>
            <p:cNvPr id="18" name="Freeform 7"/>
            <p:cNvSpPr/>
            <p:nvPr/>
          </p:nvSpPr>
          <p:spPr bwMode="auto">
            <a:xfrm>
              <a:off x="5027001" y="3719285"/>
              <a:ext cx="2316969" cy="1039840"/>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grpFill/>
            <a:ln>
              <a:noFill/>
            </a:ln>
            <a:effectLst/>
          </p:spPr>
          <p:txBody>
            <a:bodyPr vert="horz" wrap="square" lIns="91439" tIns="45719" rIns="91439" bIns="45719" numCol="1" anchor="t" anchorCtr="0" compatLnSpc="1"/>
            <a:lstStyle/>
            <a:p>
              <a:endParaRPr lang="en-US" sz="2400"/>
            </a:p>
          </p:txBody>
        </p:sp>
        <p:grpSp>
          <p:nvGrpSpPr>
            <p:cNvPr id="21" name="Group 77"/>
            <p:cNvGrpSpPr/>
            <p:nvPr/>
          </p:nvGrpSpPr>
          <p:grpSpPr>
            <a:xfrm>
              <a:off x="5869058" y="3989143"/>
              <a:ext cx="653147" cy="500124"/>
              <a:chOff x="5552261" y="1554043"/>
              <a:chExt cx="363359" cy="278229"/>
            </a:xfrm>
            <a:grpFill/>
          </p:grpSpPr>
          <p:sp>
            <p:nvSpPr>
              <p:cNvPr id="22" name="Freeform 96"/>
              <p:cNvSpPr/>
              <p:nvPr/>
            </p:nvSpPr>
            <p:spPr bwMode="auto">
              <a:xfrm>
                <a:off x="5552261" y="1715997"/>
                <a:ext cx="363359" cy="116275"/>
              </a:xfrm>
              <a:custGeom>
                <a:avLst/>
                <a:gdLst/>
                <a:ahLst/>
                <a:cxnLst>
                  <a:cxn ang="0">
                    <a:pos x="211" y="31"/>
                  </a:cxn>
                  <a:cxn ang="0">
                    <a:pos x="140" y="31"/>
                  </a:cxn>
                  <a:cxn ang="0">
                    <a:pos x="140" y="0"/>
                  </a:cxn>
                  <a:cxn ang="0">
                    <a:pos x="0" y="0"/>
                  </a:cxn>
                  <a:cxn ang="0">
                    <a:pos x="0" y="96"/>
                  </a:cxn>
                  <a:cxn ang="0">
                    <a:pos x="0" y="96"/>
                  </a:cxn>
                  <a:cxn ang="0">
                    <a:pos x="2" y="102"/>
                  </a:cxn>
                  <a:cxn ang="0">
                    <a:pos x="4" y="107"/>
                  </a:cxn>
                  <a:cxn ang="0">
                    <a:pos x="9" y="111"/>
                  </a:cxn>
                  <a:cxn ang="0">
                    <a:pos x="17" y="112"/>
                  </a:cxn>
                  <a:cxn ang="0">
                    <a:pos x="334" y="112"/>
                  </a:cxn>
                  <a:cxn ang="0">
                    <a:pos x="334" y="112"/>
                  </a:cxn>
                  <a:cxn ang="0">
                    <a:pos x="341" y="111"/>
                  </a:cxn>
                  <a:cxn ang="0">
                    <a:pos x="347" y="107"/>
                  </a:cxn>
                  <a:cxn ang="0">
                    <a:pos x="350" y="102"/>
                  </a:cxn>
                  <a:cxn ang="0">
                    <a:pos x="350" y="96"/>
                  </a:cxn>
                  <a:cxn ang="0">
                    <a:pos x="350" y="0"/>
                  </a:cxn>
                  <a:cxn ang="0">
                    <a:pos x="211" y="0"/>
                  </a:cxn>
                  <a:cxn ang="0">
                    <a:pos x="211" y="31"/>
                  </a:cxn>
                </a:cxnLst>
                <a:rect l="0" t="0" r="r" b="b"/>
                <a:pathLst>
                  <a:path w="350" h="112">
                    <a:moveTo>
                      <a:pt x="211" y="31"/>
                    </a:moveTo>
                    <a:lnTo>
                      <a:pt x="140" y="31"/>
                    </a:lnTo>
                    <a:lnTo>
                      <a:pt x="140" y="0"/>
                    </a:lnTo>
                    <a:lnTo>
                      <a:pt x="0" y="0"/>
                    </a:lnTo>
                    <a:lnTo>
                      <a:pt x="0" y="96"/>
                    </a:lnTo>
                    <a:lnTo>
                      <a:pt x="0" y="96"/>
                    </a:lnTo>
                    <a:lnTo>
                      <a:pt x="2" y="102"/>
                    </a:lnTo>
                    <a:lnTo>
                      <a:pt x="4" y="107"/>
                    </a:lnTo>
                    <a:lnTo>
                      <a:pt x="9" y="111"/>
                    </a:lnTo>
                    <a:lnTo>
                      <a:pt x="17" y="112"/>
                    </a:lnTo>
                    <a:lnTo>
                      <a:pt x="334" y="112"/>
                    </a:lnTo>
                    <a:lnTo>
                      <a:pt x="334" y="112"/>
                    </a:lnTo>
                    <a:lnTo>
                      <a:pt x="341" y="111"/>
                    </a:lnTo>
                    <a:lnTo>
                      <a:pt x="347" y="107"/>
                    </a:lnTo>
                    <a:lnTo>
                      <a:pt x="350" y="102"/>
                    </a:lnTo>
                    <a:lnTo>
                      <a:pt x="350" y="96"/>
                    </a:lnTo>
                    <a:lnTo>
                      <a:pt x="350" y="0"/>
                    </a:lnTo>
                    <a:lnTo>
                      <a:pt x="211" y="0"/>
                    </a:lnTo>
                    <a:lnTo>
                      <a:pt x="211" y="31"/>
                    </a:lnTo>
                    <a:close/>
                  </a:path>
                </a:pathLst>
              </a:custGeom>
              <a:grpFill/>
              <a:ln w="9525">
                <a:noFill/>
                <a:round/>
              </a:ln>
            </p:spPr>
            <p:txBody>
              <a:bodyPr vert="horz" wrap="square" lIns="162560" tIns="81280" rIns="162560" bIns="81280" numCol="1" anchor="t" anchorCtr="0" compatLnSpc="1"/>
              <a:lstStyle/>
              <a:p>
                <a:endParaRPr lang="en-US" sz="2400" dirty="0"/>
              </a:p>
            </p:txBody>
          </p:sp>
          <p:sp>
            <p:nvSpPr>
              <p:cNvPr id="23" name="Freeform 97"/>
              <p:cNvSpPr>
                <a:spLocks noEditPoints="1"/>
              </p:cNvSpPr>
              <p:nvPr/>
            </p:nvSpPr>
            <p:spPr bwMode="auto">
              <a:xfrm>
                <a:off x="5552261" y="1554043"/>
                <a:ext cx="363359" cy="137038"/>
              </a:xfrm>
              <a:custGeom>
                <a:avLst/>
                <a:gdLst/>
                <a:ahLst/>
                <a:cxnLst>
                  <a:cxn ang="0">
                    <a:pos x="334" y="42"/>
                  </a:cxn>
                  <a:cxn ang="0">
                    <a:pos x="225" y="42"/>
                  </a:cxn>
                  <a:cxn ang="0">
                    <a:pos x="225" y="42"/>
                  </a:cxn>
                  <a:cxn ang="0">
                    <a:pos x="225" y="5"/>
                  </a:cxn>
                  <a:cxn ang="0">
                    <a:pos x="225" y="5"/>
                  </a:cxn>
                  <a:cxn ang="0">
                    <a:pos x="225" y="2"/>
                  </a:cxn>
                  <a:cxn ang="0">
                    <a:pos x="223" y="0"/>
                  </a:cxn>
                  <a:cxn ang="0">
                    <a:pos x="222" y="0"/>
                  </a:cxn>
                  <a:cxn ang="0">
                    <a:pos x="120" y="0"/>
                  </a:cxn>
                  <a:cxn ang="0">
                    <a:pos x="120" y="0"/>
                  </a:cxn>
                  <a:cxn ang="0">
                    <a:pos x="118" y="2"/>
                  </a:cxn>
                  <a:cxn ang="0">
                    <a:pos x="116" y="4"/>
                  </a:cxn>
                  <a:cxn ang="0">
                    <a:pos x="115" y="5"/>
                  </a:cxn>
                  <a:cxn ang="0">
                    <a:pos x="115" y="5"/>
                  </a:cxn>
                  <a:cxn ang="0">
                    <a:pos x="115" y="42"/>
                  </a:cxn>
                  <a:cxn ang="0">
                    <a:pos x="17" y="42"/>
                  </a:cxn>
                  <a:cxn ang="0">
                    <a:pos x="17" y="42"/>
                  </a:cxn>
                  <a:cxn ang="0">
                    <a:pos x="9" y="42"/>
                  </a:cxn>
                  <a:cxn ang="0">
                    <a:pos x="4" y="45"/>
                  </a:cxn>
                  <a:cxn ang="0">
                    <a:pos x="2" y="51"/>
                  </a:cxn>
                  <a:cxn ang="0">
                    <a:pos x="0" y="58"/>
                  </a:cxn>
                  <a:cxn ang="0">
                    <a:pos x="0" y="130"/>
                  </a:cxn>
                  <a:cxn ang="0">
                    <a:pos x="350" y="130"/>
                  </a:cxn>
                  <a:cxn ang="0">
                    <a:pos x="350" y="58"/>
                  </a:cxn>
                  <a:cxn ang="0">
                    <a:pos x="350" y="58"/>
                  </a:cxn>
                  <a:cxn ang="0">
                    <a:pos x="350" y="51"/>
                  </a:cxn>
                  <a:cxn ang="0">
                    <a:pos x="347" y="45"/>
                  </a:cxn>
                  <a:cxn ang="0">
                    <a:pos x="341" y="42"/>
                  </a:cxn>
                  <a:cxn ang="0">
                    <a:pos x="334" y="42"/>
                  </a:cxn>
                  <a:cxn ang="0">
                    <a:pos x="334" y="42"/>
                  </a:cxn>
                  <a:cxn ang="0">
                    <a:pos x="133" y="42"/>
                  </a:cxn>
                  <a:cxn ang="0">
                    <a:pos x="133" y="13"/>
                  </a:cxn>
                  <a:cxn ang="0">
                    <a:pos x="209" y="13"/>
                  </a:cxn>
                  <a:cxn ang="0">
                    <a:pos x="209" y="42"/>
                  </a:cxn>
                  <a:cxn ang="0">
                    <a:pos x="133" y="42"/>
                  </a:cxn>
                </a:cxnLst>
                <a:rect l="0" t="0" r="r" b="b"/>
                <a:pathLst>
                  <a:path w="350" h="130">
                    <a:moveTo>
                      <a:pt x="334" y="42"/>
                    </a:moveTo>
                    <a:lnTo>
                      <a:pt x="225" y="42"/>
                    </a:lnTo>
                    <a:lnTo>
                      <a:pt x="225" y="42"/>
                    </a:lnTo>
                    <a:lnTo>
                      <a:pt x="225" y="5"/>
                    </a:lnTo>
                    <a:lnTo>
                      <a:pt x="225" y="5"/>
                    </a:lnTo>
                    <a:lnTo>
                      <a:pt x="225" y="2"/>
                    </a:lnTo>
                    <a:lnTo>
                      <a:pt x="223" y="0"/>
                    </a:lnTo>
                    <a:lnTo>
                      <a:pt x="222" y="0"/>
                    </a:lnTo>
                    <a:lnTo>
                      <a:pt x="120" y="0"/>
                    </a:lnTo>
                    <a:lnTo>
                      <a:pt x="120" y="0"/>
                    </a:lnTo>
                    <a:lnTo>
                      <a:pt x="118" y="2"/>
                    </a:lnTo>
                    <a:lnTo>
                      <a:pt x="116" y="4"/>
                    </a:lnTo>
                    <a:lnTo>
                      <a:pt x="115" y="5"/>
                    </a:lnTo>
                    <a:lnTo>
                      <a:pt x="115" y="5"/>
                    </a:lnTo>
                    <a:lnTo>
                      <a:pt x="115" y="42"/>
                    </a:lnTo>
                    <a:lnTo>
                      <a:pt x="17" y="42"/>
                    </a:lnTo>
                    <a:lnTo>
                      <a:pt x="17" y="42"/>
                    </a:lnTo>
                    <a:lnTo>
                      <a:pt x="9" y="42"/>
                    </a:lnTo>
                    <a:lnTo>
                      <a:pt x="4" y="45"/>
                    </a:lnTo>
                    <a:lnTo>
                      <a:pt x="2" y="51"/>
                    </a:lnTo>
                    <a:lnTo>
                      <a:pt x="0" y="58"/>
                    </a:lnTo>
                    <a:lnTo>
                      <a:pt x="0" y="130"/>
                    </a:lnTo>
                    <a:lnTo>
                      <a:pt x="350" y="130"/>
                    </a:lnTo>
                    <a:lnTo>
                      <a:pt x="350" y="58"/>
                    </a:lnTo>
                    <a:lnTo>
                      <a:pt x="350" y="58"/>
                    </a:lnTo>
                    <a:lnTo>
                      <a:pt x="350" y="51"/>
                    </a:lnTo>
                    <a:lnTo>
                      <a:pt x="347" y="45"/>
                    </a:lnTo>
                    <a:lnTo>
                      <a:pt x="341" y="42"/>
                    </a:lnTo>
                    <a:lnTo>
                      <a:pt x="334" y="42"/>
                    </a:lnTo>
                    <a:lnTo>
                      <a:pt x="334" y="42"/>
                    </a:lnTo>
                    <a:close/>
                    <a:moveTo>
                      <a:pt x="133" y="42"/>
                    </a:moveTo>
                    <a:lnTo>
                      <a:pt x="133" y="13"/>
                    </a:lnTo>
                    <a:lnTo>
                      <a:pt x="209" y="13"/>
                    </a:lnTo>
                    <a:lnTo>
                      <a:pt x="209" y="42"/>
                    </a:lnTo>
                    <a:lnTo>
                      <a:pt x="133" y="42"/>
                    </a:lnTo>
                    <a:close/>
                  </a:path>
                </a:pathLst>
              </a:custGeom>
              <a:grpFill/>
              <a:ln w="9525">
                <a:noFill/>
                <a:round/>
              </a:ln>
            </p:spPr>
            <p:txBody>
              <a:bodyPr vert="horz" wrap="square" lIns="162560" tIns="81280" rIns="162560" bIns="81280" numCol="1" anchor="t" anchorCtr="0" compatLnSpc="1"/>
              <a:lstStyle/>
              <a:p>
                <a:endParaRPr lang="en-US" sz="2400" dirty="0"/>
              </a:p>
            </p:txBody>
          </p:sp>
          <p:sp>
            <p:nvSpPr>
              <p:cNvPr id="24" name="Rectangle 98"/>
              <p:cNvSpPr>
                <a:spLocks noChangeArrowheads="1"/>
              </p:cNvSpPr>
              <p:nvPr/>
            </p:nvSpPr>
            <p:spPr bwMode="auto">
              <a:xfrm>
                <a:off x="5710062" y="1715997"/>
                <a:ext cx="45679" cy="18688"/>
              </a:xfrm>
              <a:prstGeom prst="rect">
                <a:avLst/>
              </a:prstGeom>
              <a:grpFill/>
              <a:ln w="9525">
                <a:noFill/>
                <a:miter lim="800000"/>
              </a:ln>
            </p:spPr>
            <p:txBody>
              <a:bodyPr vert="horz" wrap="square" lIns="162560" tIns="81280" rIns="162560" bIns="81280" numCol="1" anchor="t" anchorCtr="0" compatLnSpc="1"/>
              <a:lstStyle/>
              <a:p>
                <a:endParaRPr lang="en-US" sz="2400" dirty="0"/>
              </a:p>
            </p:txBody>
          </p:sp>
        </p:grpSp>
      </p:grpSp>
      <p:grpSp>
        <p:nvGrpSpPr>
          <p:cNvPr id="25" name="组合 24"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7343970" y="3635232"/>
            <a:ext cx="2316969" cy="1039840"/>
            <a:chOff x="7343970" y="3719285"/>
            <a:chExt cx="2316969" cy="1039840"/>
          </a:xfrm>
          <a:solidFill>
            <a:srgbClr val="353943"/>
          </a:solidFill>
        </p:grpSpPr>
        <p:sp>
          <p:nvSpPr>
            <p:cNvPr id="26" name="Freeform 8"/>
            <p:cNvSpPr/>
            <p:nvPr/>
          </p:nvSpPr>
          <p:spPr bwMode="auto">
            <a:xfrm>
              <a:off x="7343970" y="3719285"/>
              <a:ext cx="2316969" cy="1039840"/>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grpFill/>
            <a:ln>
              <a:noFill/>
            </a:ln>
            <a:effectLst/>
          </p:spPr>
          <p:txBody>
            <a:bodyPr vert="horz" wrap="square" lIns="91439" tIns="45719" rIns="91439" bIns="45719" numCol="1" anchor="t" anchorCtr="0" compatLnSpc="1"/>
            <a:lstStyle/>
            <a:p>
              <a:endParaRPr lang="en-US" sz="2400"/>
            </a:p>
          </p:txBody>
        </p:sp>
        <p:sp>
          <p:nvSpPr>
            <p:cNvPr id="27" name="Freeform 104"/>
            <p:cNvSpPr>
              <a:spLocks noEditPoints="1"/>
            </p:cNvSpPr>
            <p:nvPr/>
          </p:nvSpPr>
          <p:spPr bwMode="auto">
            <a:xfrm>
              <a:off x="8213200" y="3925693"/>
              <a:ext cx="578504" cy="563577"/>
            </a:xfrm>
            <a:custGeom>
              <a:avLst/>
              <a:gdLst/>
              <a:ahLst/>
              <a:cxnLst>
                <a:cxn ang="0">
                  <a:pos x="243" y="45"/>
                </a:cxn>
                <a:cxn ang="0">
                  <a:pos x="243" y="20"/>
                </a:cxn>
                <a:cxn ang="0">
                  <a:pos x="238" y="6"/>
                </a:cxn>
                <a:cxn ang="0">
                  <a:pos x="221" y="0"/>
                </a:cxn>
                <a:cxn ang="0">
                  <a:pos x="214" y="2"/>
                </a:cxn>
                <a:cxn ang="0">
                  <a:pos x="203" y="13"/>
                </a:cxn>
                <a:cxn ang="0">
                  <a:pos x="202" y="45"/>
                </a:cxn>
                <a:cxn ang="0">
                  <a:pos x="109" y="20"/>
                </a:cxn>
                <a:cxn ang="0">
                  <a:pos x="107" y="13"/>
                </a:cxn>
                <a:cxn ang="0">
                  <a:pos x="96" y="2"/>
                </a:cxn>
                <a:cxn ang="0">
                  <a:pos x="87" y="0"/>
                </a:cxn>
                <a:cxn ang="0">
                  <a:pos x="73" y="6"/>
                </a:cxn>
                <a:cxn ang="0">
                  <a:pos x="67" y="20"/>
                </a:cxn>
                <a:cxn ang="0">
                  <a:pos x="17" y="45"/>
                </a:cxn>
                <a:cxn ang="0">
                  <a:pos x="9" y="47"/>
                </a:cxn>
                <a:cxn ang="0">
                  <a:pos x="2" y="54"/>
                </a:cxn>
                <a:cxn ang="0">
                  <a:pos x="0" y="287"/>
                </a:cxn>
                <a:cxn ang="0">
                  <a:pos x="2" y="292"/>
                </a:cxn>
                <a:cxn ang="0">
                  <a:pos x="9" y="301"/>
                </a:cxn>
                <a:cxn ang="0">
                  <a:pos x="294" y="301"/>
                </a:cxn>
                <a:cxn ang="0">
                  <a:pos x="301" y="301"/>
                </a:cxn>
                <a:cxn ang="0">
                  <a:pos x="308" y="292"/>
                </a:cxn>
                <a:cxn ang="0">
                  <a:pos x="310" y="62"/>
                </a:cxn>
                <a:cxn ang="0">
                  <a:pos x="308" y="54"/>
                </a:cxn>
                <a:cxn ang="0">
                  <a:pos x="301" y="47"/>
                </a:cxn>
                <a:cxn ang="0">
                  <a:pos x="294" y="45"/>
                </a:cxn>
                <a:cxn ang="0">
                  <a:pos x="145" y="156"/>
                </a:cxn>
                <a:cxn ang="0">
                  <a:pos x="96" y="114"/>
                </a:cxn>
                <a:cxn ang="0">
                  <a:pos x="165" y="114"/>
                </a:cxn>
                <a:cxn ang="0">
                  <a:pos x="214" y="156"/>
                </a:cxn>
                <a:cxn ang="0">
                  <a:pos x="165" y="114"/>
                </a:cxn>
                <a:cxn ang="0">
                  <a:pos x="75" y="156"/>
                </a:cxn>
                <a:cxn ang="0">
                  <a:pos x="31" y="114"/>
                </a:cxn>
                <a:cxn ang="0">
                  <a:pos x="75" y="178"/>
                </a:cxn>
                <a:cxn ang="0">
                  <a:pos x="31" y="209"/>
                </a:cxn>
                <a:cxn ang="0">
                  <a:pos x="75" y="178"/>
                </a:cxn>
                <a:cxn ang="0">
                  <a:pos x="145" y="178"/>
                </a:cxn>
                <a:cxn ang="0">
                  <a:pos x="96" y="209"/>
                </a:cxn>
                <a:cxn ang="0">
                  <a:pos x="145" y="229"/>
                </a:cxn>
                <a:cxn ang="0">
                  <a:pos x="96" y="270"/>
                </a:cxn>
                <a:cxn ang="0">
                  <a:pos x="145" y="229"/>
                </a:cxn>
                <a:cxn ang="0">
                  <a:pos x="214" y="229"/>
                </a:cxn>
                <a:cxn ang="0">
                  <a:pos x="165" y="270"/>
                </a:cxn>
                <a:cxn ang="0">
                  <a:pos x="165" y="209"/>
                </a:cxn>
                <a:cxn ang="0">
                  <a:pos x="214" y="178"/>
                </a:cxn>
                <a:cxn ang="0">
                  <a:pos x="165" y="209"/>
                </a:cxn>
                <a:cxn ang="0">
                  <a:pos x="279" y="178"/>
                </a:cxn>
                <a:cxn ang="0">
                  <a:pos x="236" y="209"/>
                </a:cxn>
                <a:cxn ang="0">
                  <a:pos x="236" y="156"/>
                </a:cxn>
                <a:cxn ang="0">
                  <a:pos x="279" y="114"/>
                </a:cxn>
                <a:cxn ang="0">
                  <a:pos x="236" y="156"/>
                </a:cxn>
                <a:cxn ang="0">
                  <a:pos x="75" y="229"/>
                </a:cxn>
                <a:cxn ang="0">
                  <a:pos x="31" y="270"/>
                </a:cxn>
                <a:cxn ang="0">
                  <a:pos x="236" y="270"/>
                </a:cxn>
                <a:cxn ang="0">
                  <a:pos x="279" y="229"/>
                </a:cxn>
                <a:cxn ang="0">
                  <a:pos x="236" y="270"/>
                </a:cxn>
              </a:cxnLst>
              <a:rect l="0" t="0" r="r" b="b"/>
              <a:pathLst>
                <a:path w="310" h="301">
                  <a:moveTo>
                    <a:pt x="294" y="45"/>
                  </a:moveTo>
                  <a:lnTo>
                    <a:pt x="243" y="45"/>
                  </a:lnTo>
                  <a:lnTo>
                    <a:pt x="243" y="20"/>
                  </a:lnTo>
                  <a:lnTo>
                    <a:pt x="243" y="20"/>
                  </a:lnTo>
                  <a:lnTo>
                    <a:pt x="241" y="13"/>
                  </a:lnTo>
                  <a:lnTo>
                    <a:pt x="238" y="6"/>
                  </a:lnTo>
                  <a:lnTo>
                    <a:pt x="231" y="2"/>
                  </a:lnTo>
                  <a:lnTo>
                    <a:pt x="221" y="0"/>
                  </a:lnTo>
                  <a:lnTo>
                    <a:pt x="221" y="0"/>
                  </a:lnTo>
                  <a:lnTo>
                    <a:pt x="214" y="2"/>
                  </a:lnTo>
                  <a:lnTo>
                    <a:pt x="207" y="6"/>
                  </a:lnTo>
                  <a:lnTo>
                    <a:pt x="203" y="13"/>
                  </a:lnTo>
                  <a:lnTo>
                    <a:pt x="202" y="20"/>
                  </a:lnTo>
                  <a:lnTo>
                    <a:pt x="202" y="45"/>
                  </a:lnTo>
                  <a:lnTo>
                    <a:pt x="109" y="45"/>
                  </a:lnTo>
                  <a:lnTo>
                    <a:pt x="109" y="20"/>
                  </a:lnTo>
                  <a:lnTo>
                    <a:pt x="109" y="20"/>
                  </a:lnTo>
                  <a:lnTo>
                    <a:pt x="107" y="13"/>
                  </a:lnTo>
                  <a:lnTo>
                    <a:pt x="102" y="6"/>
                  </a:lnTo>
                  <a:lnTo>
                    <a:pt x="96" y="2"/>
                  </a:lnTo>
                  <a:lnTo>
                    <a:pt x="87" y="0"/>
                  </a:lnTo>
                  <a:lnTo>
                    <a:pt x="87" y="0"/>
                  </a:lnTo>
                  <a:lnTo>
                    <a:pt x="80" y="2"/>
                  </a:lnTo>
                  <a:lnTo>
                    <a:pt x="73" y="6"/>
                  </a:lnTo>
                  <a:lnTo>
                    <a:pt x="69" y="13"/>
                  </a:lnTo>
                  <a:lnTo>
                    <a:pt x="67" y="20"/>
                  </a:lnTo>
                  <a:lnTo>
                    <a:pt x="67" y="45"/>
                  </a:lnTo>
                  <a:lnTo>
                    <a:pt x="17" y="45"/>
                  </a:lnTo>
                  <a:lnTo>
                    <a:pt x="17" y="45"/>
                  </a:lnTo>
                  <a:lnTo>
                    <a:pt x="9" y="47"/>
                  </a:lnTo>
                  <a:lnTo>
                    <a:pt x="4" y="51"/>
                  </a:lnTo>
                  <a:lnTo>
                    <a:pt x="2" y="54"/>
                  </a:lnTo>
                  <a:lnTo>
                    <a:pt x="0" y="62"/>
                  </a:lnTo>
                  <a:lnTo>
                    <a:pt x="0" y="287"/>
                  </a:lnTo>
                  <a:lnTo>
                    <a:pt x="0" y="287"/>
                  </a:lnTo>
                  <a:lnTo>
                    <a:pt x="2" y="292"/>
                  </a:lnTo>
                  <a:lnTo>
                    <a:pt x="4" y="297"/>
                  </a:lnTo>
                  <a:lnTo>
                    <a:pt x="9" y="301"/>
                  </a:lnTo>
                  <a:lnTo>
                    <a:pt x="17" y="301"/>
                  </a:lnTo>
                  <a:lnTo>
                    <a:pt x="294" y="301"/>
                  </a:lnTo>
                  <a:lnTo>
                    <a:pt x="294" y="301"/>
                  </a:lnTo>
                  <a:lnTo>
                    <a:pt x="301" y="301"/>
                  </a:lnTo>
                  <a:lnTo>
                    <a:pt x="305" y="297"/>
                  </a:lnTo>
                  <a:lnTo>
                    <a:pt x="308" y="292"/>
                  </a:lnTo>
                  <a:lnTo>
                    <a:pt x="310" y="287"/>
                  </a:lnTo>
                  <a:lnTo>
                    <a:pt x="310" y="62"/>
                  </a:lnTo>
                  <a:lnTo>
                    <a:pt x="310" y="62"/>
                  </a:lnTo>
                  <a:lnTo>
                    <a:pt x="308" y="54"/>
                  </a:lnTo>
                  <a:lnTo>
                    <a:pt x="305" y="51"/>
                  </a:lnTo>
                  <a:lnTo>
                    <a:pt x="301" y="47"/>
                  </a:lnTo>
                  <a:lnTo>
                    <a:pt x="294" y="45"/>
                  </a:lnTo>
                  <a:lnTo>
                    <a:pt x="294" y="45"/>
                  </a:lnTo>
                  <a:close/>
                  <a:moveTo>
                    <a:pt x="145" y="114"/>
                  </a:moveTo>
                  <a:lnTo>
                    <a:pt x="145" y="156"/>
                  </a:lnTo>
                  <a:lnTo>
                    <a:pt x="96" y="156"/>
                  </a:lnTo>
                  <a:lnTo>
                    <a:pt x="96" y="114"/>
                  </a:lnTo>
                  <a:lnTo>
                    <a:pt x="145" y="114"/>
                  </a:lnTo>
                  <a:close/>
                  <a:moveTo>
                    <a:pt x="165" y="114"/>
                  </a:moveTo>
                  <a:lnTo>
                    <a:pt x="214" y="114"/>
                  </a:lnTo>
                  <a:lnTo>
                    <a:pt x="214" y="156"/>
                  </a:lnTo>
                  <a:lnTo>
                    <a:pt x="165" y="156"/>
                  </a:lnTo>
                  <a:lnTo>
                    <a:pt x="165" y="114"/>
                  </a:lnTo>
                  <a:close/>
                  <a:moveTo>
                    <a:pt x="75" y="114"/>
                  </a:moveTo>
                  <a:lnTo>
                    <a:pt x="75" y="156"/>
                  </a:lnTo>
                  <a:lnTo>
                    <a:pt x="31" y="156"/>
                  </a:lnTo>
                  <a:lnTo>
                    <a:pt x="31" y="114"/>
                  </a:lnTo>
                  <a:lnTo>
                    <a:pt x="75" y="114"/>
                  </a:lnTo>
                  <a:close/>
                  <a:moveTo>
                    <a:pt x="75" y="178"/>
                  </a:moveTo>
                  <a:lnTo>
                    <a:pt x="75" y="209"/>
                  </a:lnTo>
                  <a:lnTo>
                    <a:pt x="31" y="209"/>
                  </a:lnTo>
                  <a:lnTo>
                    <a:pt x="31" y="178"/>
                  </a:lnTo>
                  <a:lnTo>
                    <a:pt x="75" y="178"/>
                  </a:lnTo>
                  <a:close/>
                  <a:moveTo>
                    <a:pt x="96" y="178"/>
                  </a:moveTo>
                  <a:lnTo>
                    <a:pt x="145" y="178"/>
                  </a:lnTo>
                  <a:lnTo>
                    <a:pt x="145" y="209"/>
                  </a:lnTo>
                  <a:lnTo>
                    <a:pt x="96" y="209"/>
                  </a:lnTo>
                  <a:lnTo>
                    <a:pt x="96" y="178"/>
                  </a:lnTo>
                  <a:close/>
                  <a:moveTo>
                    <a:pt x="145" y="229"/>
                  </a:moveTo>
                  <a:lnTo>
                    <a:pt x="145" y="270"/>
                  </a:lnTo>
                  <a:lnTo>
                    <a:pt x="96" y="270"/>
                  </a:lnTo>
                  <a:lnTo>
                    <a:pt x="96" y="229"/>
                  </a:lnTo>
                  <a:lnTo>
                    <a:pt x="145" y="229"/>
                  </a:lnTo>
                  <a:close/>
                  <a:moveTo>
                    <a:pt x="165" y="229"/>
                  </a:moveTo>
                  <a:lnTo>
                    <a:pt x="214" y="229"/>
                  </a:lnTo>
                  <a:lnTo>
                    <a:pt x="214" y="270"/>
                  </a:lnTo>
                  <a:lnTo>
                    <a:pt x="165" y="270"/>
                  </a:lnTo>
                  <a:lnTo>
                    <a:pt x="165" y="229"/>
                  </a:lnTo>
                  <a:close/>
                  <a:moveTo>
                    <a:pt x="165" y="209"/>
                  </a:moveTo>
                  <a:lnTo>
                    <a:pt x="165" y="178"/>
                  </a:lnTo>
                  <a:lnTo>
                    <a:pt x="214" y="178"/>
                  </a:lnTo>
                  <a:lnTo>
                    <a:pt x="214" y="209"/>
                  </a:lnTo>
                  <a:lnTo>
                    <a:pt x="165" y="209"/>
                  </a:lnTo>
                  <a:close/>
                  <a:moveTo>
                    <a:pt x="236" y="178"/>
                  </a:moveTo>
                  <a:lnTo>
                    <a:pt x="279" y="178"/>
                  </a:lnTo>
                  <a:lnTo>
                    <a:pt x="279" y="209"/>
                  </a:lnTo>
                  <a:lnTo>
                    <a:pt x="236" y="209"/>
                  </a:lnTo>
                  <a:lnTo>
                    <a:pt x="236" y="178"/>
                  </a:lnTo>
                  <a:close/>
                  <a:moveTo>
                    <a:pt x="236" y="156"/>
                  </a:moveTo>
                  <a:lnTo>
                    <a:pt x="236" y="114"/>
                  </a:lnTo>
                  <a:lnTo>
                    <a:pt x="279" y="114"/>
                  </a:lnTo>
                  <a:lnTo>
                    <a:pt x="279" y="156"/>
                  </a:lnTo>
                  <a:lnTo>
                    <a:pt x="236" y="156"/>
                  </a:lnTo>
                  <a:close/>
                  <a:moveTo>
                    <a:pt x="31" y="229"/>
                  </a:moveTo>
                  <a:lnTo>
                    <a:pt x="75" y="229"/>
                  </a:lnTo>
                  <a:lnTo>
                    <a:pt x="75" y="270"/>
                  </a:lnTo>
                  <a:lnTo>
                    <a:pt x="31" y="270"/>
                  </a:lnTo>
                  <a:lnTo>
                    <a:pt x="31" y="229"/>
                  </a:lnTo>
                  <a:close/>
                  <a:moveTo>
                    <a:pt x="236" y="270"/>
                  </a:moveTo>
                  <a:lnTo>
                    <a:pt x="236" y="229"/>
                  </a:lnTo>
                  <a:lnTo>
                    <a:pt x="279" y="229"/>
                  </a:lnTo>
                  <a:lnTo>
                    <a:pt x="279" y="270"/>
                  </a:lnTo>
                  <a:lnTo>
                    <a:pt x="236" y="270"/>
                  </a:lnTo>
                  <a:close/>
                </a:path>
              </a:pathLst>
            </a:custGeom>
            <a:grpFill/>
            <a:ln w="9525">
              <a:noFill/>
              <a:round/>
            </a:ln>
          </p:spPr>
          <p:txBody>
            <a:bodyPr vert="horz" wrap="square" lIns="121917" tIns="60959" rIns="121917" bIns="60959" numCol="1" anchor="t" anchorCtr="0" compatLnSpc="1"/>
            <a:lstStyle/>
            <a:p>
              <a:endParaRPr lang="en-US" sz="2400" dirty="0"/>
            </a:p>
          </p:txBody>
        </p:sp>
      </p:grpSp>
      <p:grpSp>
        <p:nvGrpSpPr>
          <p:cNvPr id="28" name="组合 27"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390963" y="3635232"/>
            <a:ext cx="2316969" cy="1039840"/>
            <a:chOff x="390963" y="3719285"/>
            <a:chExt cx="2316969" cy="1039840"/>
          </a:xfrm>
          <a:solidFill>
            <a:srgbClr val="FFD737"/>
          </a:solidFill>
        </p:grpSpPr>
        <p:sp>
          <p:nvSpPr>
            <p:cNvPr id="29" name="Freeform 5"/>
            <p:cNvSpPr/>
            <p:nvPr/>
          </p:nvSpPr>
          <p:spPr bwMode="auto">
            <a:xfrm>
              <a:off x="390963" y="3719285"/>
              <a:ext cx="2316969" cy="1039840"/>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grpFill/>
            <a:ln>
              <a:noFill/>
            </a:ln>
            <a:effectLst/>
          </p:spPr>
          <p:txBody>
            <a:bodyPr vert="horz" wrap="square" lIns="91439" tIns="45719" rIns="91439" bIns="45719" numCol="1" anchor="t" anchorCtr="0" compatLnSpc="1"/>
            <a:lstStyle/>
            <a:p>
              <a:pPr algn="ctr"/>
              <a:endParaRPr lang="en-US" sz="2400"/>
            </a:p>
          </p:txBody>
        </p:sp>
        <p:grpSp>
          <p:nvGrpSpPr>
            <p:cNvPr id="30" name="Group 40"/>
            <p:cNvGrpSpPr/>
            <p:nvPr/>
          </p:nvGrpSpPr>
          <p:grpSpPr>
            <a:xfrm>
              <a:off x="1212724" y="3976077"/>
              <a:ext cx="684405" cy="539203"/>
              <a:chOff x="1058564" y="1781841"/>
              <a:chExt cx="649993" cy="512092"/>
            </a:xfrm>
            <a:grpFill/>
          </p:grpSpPr>
          <p:sp>
            <p:nvSpPr>
              <p:cNvPr id="31" name="Freeform 31"/>
              <p:cNvSpPr/>
              <p:nvPr/>
            </p:nvSpPr>
            <p:spPr bwMode="auto">
              <a:xfrm>
                <a:off x="1058564" y="1823776"/>
                <a:ext cx="457253" cy="470157"/>
              </a:xfrm>
              <a:custGeom>
                <a:avLst/>
                <a:gdLst>
                  <a:gd name="T0" fmla="*/ 191 w 240"/>
                  <a:gd name="T1" fmla="*/ 0 h 247"/>
                  <a:gd name="T2" fmla="*/ 49 w 240"/>
                  <a:gd name="T3" fmla="*/ 0 h 247"/>
                  <a:gd name="T4" fmla="*/ 0 w 240"/>
                  <a:gd name="T5" fmla="*/ 49 h 247"/>
                  <a:gd name="T6" fmla="*/ 0 w 240"/>
                  <a:gd name="T7" fmla="*/ 129 h 247"/>
                  <a:gd name="T8" fmla="*/ 49 w 240"/>
                  <a:gd name="T9" fmla="*/ 178 h 247"/>
                  <a:gd name="T10" fmla="*/ 57 w 240"/>
                  <a:gd name="T11" fmla="*/ 178 h 247"/>
                  <a:gd name="T12" fmla="*/ 32 w 240"/>
                  <a:gd name="T13" fmla="*/ 245 h 247"/>
                  <a:gd name="T14" fmla="*/ 121 w 240"/>
                  <a:gd name="T15" fmla="*/ 178 h 247"/>
                  <a:gd name="T16" fmla="*/ 191 w 240"/>
                  <a:gd name="T17" fmla="*/ 178 h 247"/>
                  <a:gd name="T18" fmla="*/ 240 w 240"/>
                  <a:gd name="T19" fmla="*/ 129 h 247"/>
                  <a:gd name="T20" fmla="*/ 240 w 240"/>
                  <a:gd name="T21" fmla="*/ 49 h 247"/>
                  <a:gd name="T22" fmla="*/ 191 w 240"/>
                  <a:gd name="T23"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0" h="247">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en-US" sz="2400" dirty="0"/>
              </a:p>
            </p:txBody>
          </p:sp>
          <p:sp>
            <p:nvSpPr>
              <p:cNvPr id="32" name="Freeform 32"/>
              <p:cNvSpPr/>
              <p:nvPr/>
            </p:nvSpPr>
            <p:spPr bwMode="auto">
              <a:xfrm>
                <a:off x="1378722" y="1781841"/>
                <a:ext cx="329835" cy="384674"/>
              </a:xfrm>
              <a:custGeom>
                <a:avLst/>
                <a:gdLst>
                  <a:gd name="T0" fmla="*/ 133 w 173"/>
                  <a:gd name="T1" fmla="*/ 0 h 202"/>
                  <a:gd name="T2" fmla="*/ 18 w 173"/>
                  <a:gd name="T3" fmla="*/ 0 h 202"/>
                  <a:gd name="T4" fmla="*/ 0 w 173"/>
                  <a:gd name="T5" fmla="*/ 5 h 202"/>
                  <a:gd name="T6" fmla="*/ 33 w 173"/>
                  <a:gd name="T7" fmla="*/ 5 h 202"/>
                  <a:gd name="T8" fmla="*/ 89 w 173"/>
                  <a:gd name="T9" fmla="*/ 61 h 202"/>
                  <a:gd name="T10" fmla="*/ 89 w 173"/>
                  <a:gd name="T11" fmla="*/ 151 h 202"/>
                  <a:gd name="T12" fmla="*/ 89 w 173"/>
                  <a:gd name="T13" fmla="*/ 156 h 202"/>
                  <a:gd name="T14" fmla="*/ 148 w 173"/>
                  <a:gd name="T15" fmla="*/ 201 h 202"/>
                  <a:gd name="T16" fmla="*/ 127 w 173"/>
                  <a:gd name="T17" fmla="*/ 145 h 202"/>
                  <a:gd name="T18" fmla="*/ 133 w 173"/>
                  <a:gd name="T19" fmla="*/ 145 h 202"/>
                  <a:gd name="T20" fmla="*/ 173 w 173"/>
                  <a:gd name="T21" fmla="*/ 105 h 202"/>
                  <a:gd name="T22" fmla="*/ 173 w 173"/>
                  <a:gd name="T23" fmla="*/ 41 h 202"/>
                  <a:gd name="T24" fmla="*/ 133 w 173"/>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02">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62560" tIns="81280" rIns="162560" bIns="81280" numCol="1" anchor="t" anchorCtr="0" compatLnSpc="1"/>
              <a:lstStyle/>
              <a:p>
                <a:endParaRPr lang="en-US" sz="2400" dirty="0"/>
              </a:p>
            </p:txBody>
          </p:sp>
        </p:grpSp>
      </p:grpSp>
      <p:grpSp>
        <p:nvGrpSpPr>
          <p:cNvPr id="33" name="组合 32"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GrpSpPr/>
          <p:nvPr/>
        </p:nvGrpSpPr>
        <p:grpSpPr>
          <a:xfrm>
            <a:off x="9660939" y="3635232"/>
            <a:ext cx="2316969" cy="1039840"/>
            <a:chOff x="9660939" y="3719285"/>
            <a:chExt cx="2316969" cy="1039840"/>
          </a:xfrm>
          <a:solidFill>
            <a:srgbClr val="FFD737"/>
          </a:solidFill>
        </p:grpSpPr>
        <p:sp>
          <p:nvSpPr>
            <p:cNvPr id="34" name="Freeform 9"/>
            <p:cNvSpPr/>
            <p:nvPr/>
          </p:nvSpPr>
          <p:spPr bwMode="auto">
            <a:xfrm>
              <a:off x="9660939" y="3719285"/>
              <a:ext cx="2316969" cy="1039840"/>
            </a:xfrm>
            <a:custGeom>
              <a:avLst/>
              <a:gdLst>
                <a:gd name="T0" fmla="*/ 75 w 467"/>
                <a:gd name="T1" fmla="*/ 125 h 131"/>
                <a:gd name="T2" fmla="*/ 5 w 467"/>
                <a:gd name="T3" fmla="*/ 18 h 131"/>
                <a:gd name="T4" fmla="*/ 14 w 467"/>
                <a:gd name="T5" fmla="*/ 0 h 131"/>
                <a:gd name="T6" fmla="*/ 382 w 467"/>
                <a:gd name="T7" fmla="*/ 0 h 131"/>
                <a:gd name="T8" fmla="*/ 392 w 467"/>
                <a:gd name="T9" fmla="*/ 6 h 131"/>
                <a:gd name="T10" fmla="*/ 462 w 467"/>
                <a:gd name="T11" fmla="*/ 113 h 131"/>
                <a:gd name="T12" fmla="*/ 453 w 467"/>
                <a:gd name="T13" fmla="*/ 131 h 131"/>
                <a:gd name="T14" fmla="*/ 85 w 467"/>
                <a:gd name="T15" fmla="*/ 131 h 131"/>
                <a:gd name="T16" fmla="*/ 75 w 467"/>
                <a:gd name="T17" fmla="*/ 12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7" h="131">
                  <a:moveTo>
                    <a:pt x="75" y="125"/>
                  </a:moveTo>
                  <a:cubicBezTo>
                    <a:pt x="5" y="18"/>
                    <a:pt x="5" y="18"/>
                    <a:pt x="5" y="18"/>
                  </a:cubicBezTo>
                  <a:cubicBezTo>
                    <a:pt x="0" y="10"/>
                    <a:pt x="5" y="0"/>
                    <a:pt x="14" y="0"/>
                  </a:cubicBezTo>
                  <a:cubicBezTo>
                    <a:pt x="382" y="0"/>
                    <a:pt x="382" y="0"/>
                    <a:pt x="382" y="0"/>
                  </a:cubicBezTo>
                  <a:cubicBezTo>
                    <a:pt x="386" y="0"/>
                    <a:pt x="390" y="2"/>
                    <a:pt x="392" y="6"/>
                  </a:cubicBezTo>
                  <a:cubicBezTo>
                    <a:pt x="462" y="113"/>
                    <a:pt x="462" y="113"/>
                    <a:pt x="462" y="113"/>
                  </a:cubicBezTo>
                  <a:cubicBezTo>
                    <a:pt x="467" y="121"/>
                    <a:pt x="462" y="131"/>
                    <a:pt x="453" y="131"/>
                  </a:cubicBezTo>
                  <a:cubicBezTo>
                    <a:pt x="85" y="131"/>
                    <a:pt x="85" y="131"/>
                    <a:pt x="85" y="131"/>
                  </a:cubicBezTo>
                  <a:cubicBezTo>
                    <a:pt x="81" y="131"/>
                    <a:pt x="77" y="129"/>
                    <a:pt x="75" y="125"/>
                  </a:cubicBezTo>
                  <a:close/>
                </a:path>
              </a:pathLst>
            </a:custGeom>
            <a:grpFill/>
            <a:ln>
              <a:noFill/>
            </a:ln>
            <a:effectLst/>
          </p:spPr>
          <p:txBody>
            <a:bodyPr vert="horz" wrap="square" lIns="91439" tIns="45719" rIns="91439" bIns="45719" numCol="1" anchor="t" anchorCtr="0" compatLnSpc="1"/>
            <a:lstStyle/>
            <a:p>
              <a:endParaRPr lang="en-US" sz="2400"/>
            </a:p>
          </p:txBody>
        </p:sp>
        <p:sp>
          <p:nvSpPr>
            <p:cNvPr id="35" name="Freeform 147"/>
            <p:cNvSpPr>
              <a:spLocks noEditPoints="1"/>
            </p:cNvSpPr>
            <p:nvPr/>
          </p:nvSpPr>
          <p:spPr bwMode="auto">
            <a:xfrm>
              <a:off x="10632760" y="3883803"/>
              <a:ext cx="373320" cy="589591"/>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grpFill/>
            <a:ln>
              <a:noFill/>
            </a:ln>
          </p:spPr>
          <p:txBody>
            <a:bodyPr vert="horz" wrap="square" lIns="91439" tIns="45719" rIns="91439" bIns="45719" numCol="1" anchor="t" anchorCtr="0" compatLnSpc="1"/>
            <a:lstStyle/>
            <a:p>
              <a:endParaRPr lang="zh-CN" altLang="en-US" sz="2400">
                <a:solidFill>
                  <a:prstClr val="black"/>
                </a:solidFill>
              </a:endParaRPr>
            </a:p>
          </p:txBody>
        </p:sp>
      </p:grpSp>
      <p:cxnSp>
        <p:nvCxnSpPr>
          <p:cNvPr id="36" name="Straight Connector 44"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CxnSpPr/>
          <p:nvPr/>
        </p:nvCxnSpPr>
        <p:spPr>
          <a:xfrm flipV="1">
            <a:off x="1453452" y="3016944"/>
            <a:ext cx="0" cy="546848"/>
          </a:xfrm>
          <a:prstGeom prst="line">
            <a:avLst/>
          </a:prstGeom>
          <a:ln w="28575">
            <a:solidFill>
              <a:srgbClr val="FFD737"/>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47"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CxnSpPr/>
          <p:nvPr/>
        </p:nvCxnSpPr>
        <p:spPr>
          <a:xfrm flipV="1">
            <a:off x="6092793" y="3016944"/>
            <a:ext cx="0" cy="546848"/>
          </a:xfrm>
          <a:prstGeom prst="line">
            <a:avLst/>
          </a:prstGeom>
          <a:ln w="28575">
            <a:solidFill>
              <a:srgbClr val="FFD737"/>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48"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CxnSpPr/>
          <p:nvPr/>
        </p:nvCxnSpPr>
        <p:spPr>
          <a:xfrm flipV="1">
            <a:off x="10732132" y="3016944"/>
            <a:ext cx="0" cy="546848"/>
          </a:xfrm>
          <a:prstGeom prst="line">
            <a:avLst/>
          </a:prstGeom>
          <a:ln w="28575">
            <a:solidFill>
              <a:srgbClr val="FFD737"/>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49"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CxnSpPr/>
          <p:nvPr/>
        </p:nvCxnSpPr>
        <p:spPr>
          <a:xfrm flipV="1">
            <a:off x="3972536" y="4744347"/>
            <a:ext cx="0" cy="546848"/>
          </a:xfrm>
          <a:prstGeom prst="line">
            <a:avLst/>
          </a:prstGeom>
          <a:ln w="28575">
            <a:solidFill>
              <a:srgbClr val="353943"/>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50" descr="e7d195523061f1c0deeec63e560781cfd59afb0ea006f2a87ABB68BF51EA6619813959095094C18C62A12F549504892A4AAA8C1554C6663626E05CA27F281A14E6983772AFC3FB97135759321DEA3D70145073B7709DEAFA93D9543D2964B039C506A08C8BE0AF5D04AAA5F2B154E5030577D0DE964E588E7F2BFA07B4AB6ADC8003FE6F2E51FFE3"/>
          <p:cNvCxnSpPr/>
          <p:nvPr/>
        </p:nvCxnSpPr>
        <p:spPr>
          <a:xfrm flipV="1">
            <a:off x="8660504" y="4744347"/>
            <a:ext cx="0" cy="546848"/>
          </a:xfrm>
          <a:prstGeom prst="line">
            <a:avLst/>
          </a:prstGeom>
          <a:ln w="28575">
            <a:solidFill>
              <a:srgbClr val="353943"/>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787459" y="3915026"/>
            <a:ext cx="1633085" cy="523220"/>
          </a:xfrm>
          <a:prstGeom prst="rect">
            <a:avLst/>
          </a:prstGeom>
          <a:effectLst/>
        </p:spPr>
        <p:txBody>
          <a:bodyPr wrap="square">
            <a:spAutoFit/>
          </a:bodyPr>
          <a:lstStyle/>
          <a:p>
            <a:pPr algn="ctr"/>
            <a:r>
              <a:rPr lang="en-US" altLang="zh-CN" sz="2800" b="1" dirty="0">
                <a:solidFill>
                  <a:schemeClr val="bg1"/>
                </a:solidFill>
                <a:latin typeface="Arial Black" panose="020B0A04020102020204" pitchFamily="34" charset="0"/>
                <a:ea typeface="方正姚体" panose="02010601030101010101" pitchFamily="2" charset="-122"/>
              </a:rPr>
              <a:t>2017</a:t>
            </a:r>
            <a:endParaRPr lang="zh-CN" altLang="en-US" sz="2800" b="1" dirty="0">
              <a:solidFill>
                <a:schemeClr val="bg1"/>
              </a:solidFill>
              <a:latin typeface="Arial Black" panose="020B0A04020102020204" pitchFamily="34" charset="0"/>
              <a:ea typeface="方正姚体" panose="02010601030101010101" pitchFamily="2" charset="-122"/>
            </a:endParaRPr>
          </a:p>
        </p:txBody>
      </p:sp>
      <p:sp>
        <p:nvSpPr>
          <p:cNvPr id="42" name="矩形 41"/>
          <p:cNvSpPr/>
          <p:nvPr/>
        </p:nvSpPr>
        <p:spPr>
          <a:xfrm>
            <a:off x="3085859" y="3916499"/>
            <a:ext cx="1633085" cy="523220"/>
          </a:xfrm>
          <a:prstGeom prst="rect">
            <a:avLst/>
          </a:prstGeom>
          <a:effectLst/>
        </p:spPr>
        <p:txBody>
          <a:bodyPr wrap="square">
            <a:spAutoFit/>
          </a:bodyPr>
          <a:lstStyle/>
          <a:p>
            <a:pPr algn="ctr"/>
            <a:r>
              <a:rPr lang="en-US" altLang="zh-CN" sz="2800" b="1" dirty="0">
                <a:solidFill>
                  <a:schemeClr val="bg1"/>
                </a:solidFill>
                <a:latin typeface="Arial Black" panose="020B0A04020102020204" pitchFamily="34" charset="0"/>
                <a:ea typeface="方正姚体" panose="02010601030101010101" pitchFamily="2" charset="-122"/>
              </a:rPr>
              <a:t>2018</a:t>
            </a:r>
            <a:endParaRPr lang="zh-CN" altLang="en-US" sz="2800" b="1" dirty="0">
              <a:solidFill>
                <a:schemeClr val="bg1"/>
              </a:solidFill>
              <a:latin typeface="Arial Black" panose="020B0A04020102020204" pitchFamily="34" charset="0"/>
              <a:ea typeface="方正姚体" panose="02010601030101010101" pitchFamily="2" charset="-122"/>
            </a:endParaRPr>
          </a:p>
        </p:txBody>
      </p:sp>
      <p:sp>
        <p:nvSpPr>
          <p:cNvPr id="43" name="矩形 42"/>
          <p:cNvSpPr/>
          <p:nvPr/>
        </p:nvSpPr>
        <p:spPr>
          <a:xfrm>
            <a:off x="5418275" y="3888926"/>
            <a:ext cx="1633085" cy="523220"/>
          </a:xfrm>
          <a:prstGeom prst="rect">
            <a:avLst/>
          </a:prstGeom>
          <a:effectLst/>
        </p:spPr>
        <p:txBody>
          <a:bodyPr wrap="square">
            <a:spAutoFit/>
          </a:bodyPr>
          <a:lstStyle/>
          <a:p>
            <a:pPr algn="ctr"/>
            <a:r>
              <a:rPr lang="en-US" altLang="zh-CN" sz="2800" b="1" dirty="0">
                <a:solidFill>
                  <a:schemeClr val="bg1"/>
                </a:solidFill>
                <a:latin typeface="Arial Black" panose="020B0A04020102020204" pitchFamily="34" charset="0"/>
                <a:ea typeface="方正姚体" panose="02010601030101010101" pitchFamily="2" charset="-122"/>
              </a:rPr>
              <a:t>2019</a:t>
            </a:r>
            <a:endParaRPr lang="zh-CN" altLang="en-US" sz="2800" b="1" dirty="0">
              <a:solidFill>
                <a:schemeClr val="bg1"/>
              </a:solidFill>
              <a:latin typeface="Arial Black" panose="020B0A04020102020204" pitchFamily="34" charset="0"/>
              <a:ea typeface="方正姚体" panose="02010601030101010101" pitchFamily="2" charset="-122"/>
            </a:endParaRPr>
          </a:p>
        </p:txBody>
      </p:sp>
      <p:sp>
        <p:nvSpPr>
          <p:cNvPr id="44" name="矩形 43"/>
          <p:cNvSpPr/>
          <p:nvPr/>
        </p:nvSpPr>
        <p:spPr>
          <a:xfrm>
            <a:off x="7657386" y="3878964"/>
            <a:ext cx="1633085" cy="523220"/>
          </a:xfrm>
          <a:prstGeom prst="rect">
            <a:avLst/>
          </a:prstGeom>
          <a:effectLst/>
        </p:spPr>
        <p:txBody>
          <a:bodyPr wrap="square">
            <a:spAutoFit/>
          </a:bodyPr>
          <a:lstStyle/>
          <a:p>
            <a:pPr algn="ctr"/>
            <a:r>
              <a:rPr lang="en-US" altLang="zh-CN" sz="2800" b="1" dirty="0">
                <a:solidFill>
                  <a:schemeClr val="bg1"/>
                </a:solidFill>
                <a:latin typeface="Arial Black" panose="020B0A04020102020204" pitchFamily="34" charset="0"/>
                <a:ea typeface="方正姚体" panose="02010601030101010101" pitchFamily="2" charset="-122"/>
              </a:rPr>
              <a:t>2020</a:t>
            </a:r>
            <a:endParaRPr lang="zh-CN" altLang="en-US" sz="2800" b="1" dirty="0">
              <a:solidFill>
                <a:schemeClr val="bg1"/>
              </a:solidFill>
              <a:latin typeface="Arial Black" panose="020B0A04020102020204" pitchFamily="34" charset="0"/>
              <a:ea typeface="方正姚体" panose="02010601030101010101" pitchFamily="2" charset="-122"/>
            </a:endParaRPr>
          </a:p>
        </p:txBody>
      </p:sp>
      <p:sp>
        <p:nvSpPr>
          <p:cNvPr id="45" name="矩形 44"/>
          <p:cNvSpPr/>
          <p:nvPr/>
        </p:nvSpPr>
        <p:spPr>
          <a:xfrm>
            <a:off x="10031407" y="3878964"/>
            <a:ext cx="1633085" cy="523220"/>
          </a:xfrm>
          <a:prstGeom prst="rect">
            <a:avLst/>
          </a:prstGeom>
          <a:effectLst/>
        </p:spPr>
        <p:txBody>
          <a:bodyPr wrap="square">
            <a:spAutoFit/>
          </a:bodyPr>
          <a:lstStyle/>
          <a:p>
            <a:pPr algn="ctr"/>
            <a:r>
              <a:rPr lang="en-US" altLang="zh-CN" sz="2800" b="1" dirty="0">
                <a:solidFill>
                  <a:schemeClr val="bg1"/>
                </a:solidFill>
                <a:latin typeface="Arial Black" panose="020B0A04020102020204" pitchFamily="34" charset="0"/>
                <a:ea typeface="方正姚体" panose="02010601030101010101" pitchFamily="2" charset="-122"/>
              </a:rPr>
              <a:t>2021</a:t>
            </a:r>
            <a:endParaRPr lang="zh-CN" altLang="en-US" sz="2800" b="1" dirty="0">
              <a:solidFill>
                <a:schemeClr val="bg1"/>
              </a:solidFill>
              <a:latin typeface="Arial Black" panose="020B0A04020102020204" pitchFamily="34" charset="0"/>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2800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750" fill="hold"/>
                                        <p:tgtEl>
                                          <p:spTgt spid="28"/>
                                        </p:tgtEl>
                                        <p:attrNameLst>
                                          <p:attrName>ppt_x</p:attrName>
                                        </p:attrNameLst>
                                      </p:cBhvr>
                                      <p:tavLst>
                                        <p:tav tm="0">
                                          <p:val>
                                            <p:strVal val="#ppt_x"/>
                                          </p:val>
                                        </p:tav>
                                        <p:tav tm="100000">
                                          <p:val>
                                            <p:strVal val="#ppt_x"/>
                                          </p:val>
                                        </p:tav>
                                      </p:tavLst>
                                    </p:anim>
                                    <p:anim calcmode="lin" valueType="num">
                                      <p:cBhvr additive="base">
                                        <p:cTn id="8" dur="75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1" decel="28000" fill="hold"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750" fill="hold"/>
                                        <p:tgtEl>
                                          <p:spTgt spid="14"/>
                                        </p:tgtEl>
                                        <p:attrNameLst>
                                          <p:attrName>ppt_x</p:attrName>
                                        </p:attrNameLst>
                                      </p:cBhvr>
                                      <p:tavLst>
                                        <p:tav tm="0">
                                          <p:val>
                                            <p:strVal val="#ppt_x"/>
                                          </p:val>
                                        </p:tav>
                                        <p:tav tm="100000">
                                          <p:val>
                                            <p:strVal val="#ppt_x"/>
                                          </p:val>
                                        </p:tav>
                                      </p:tavLst>
                                    </p:anim>
                                    <p:anim calcmode="lin" valueType="num">
                                      <p:cBhvr additive="base">
                                        <p:cTn id="12" dur="75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4" decel="28000" fill="hold" nodeType="withEffect">
                                  <p:stCondLst>
                                    <p:cond delay="5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750" fill="hold"/>
                                        <p:tgtEl>
                                          <p:spTgt spid="17"/>
                                        </p:tgtEl>
                                        <p:attrNameLst>
                                          <p:attrName>ppt_x</p:attrName>
                                        </p:attrNameLst>
                                      </p:cBhvr>
                                      <p:tavLst>
                                        <p:tav tm="0">
                                          <p:val>
                                            <p:strVal val="#ppt_x"/>
                                          </p:val>
                                        </p:tav>
                                        <p:tav tm="100000">
                                          <p:val>
                                            <p:strVal val="#ppt_x"/>
                                          </p:val>
                                        </p:tav>
                                      </p:tavLst>
                                    </p:anim>
                                    <p:anim calcmode="lin" valueType="num">
                                      <p:cBhvr additive="base">
                                        <p:cTn id="16" dur="75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1" decel="28000" fill="hold" nodeType="withEffect">
                                  <p:stCondLst>
                                    <p:cond delay="75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750" fill="hold"/>
                                        <p:tgtEl>
                                          <p:spTgt spid="25"/>
                                        </p:tgtEl>
                                        <p:attrNameLst>
                                          <p:attrName>ppt_x</p:attrName>
                                        </p:attrNameLst>
                                      </p:cBhvr>
                                      <p:tavLst>
                                        <p:tav tm="0">
                                          <p:val>
                                            <p:strVal val="#ppt_x"/>
                                          </p:val>
                                        </p:tav>
                                        <p:tav tm="100000">
                                          <p:val>
                                            <p:strVal val="#ppt_x"/>
                                          </p:val>
                                        </p:tav>
                                      </p:tavLst>
                                    </p:anim>
                                    <p:anim calcmode="lin" valueType="num">
                                      <p:cBhvr additive="base">
                                        <p:cTn id="20" dur="750" fill="hold"/>
                                        <p:tgtEl>
                                          <p:spTgt spid="25"/>
                                        </p:tgtEl>
                                        <p:attrNameLst>
                                          <p:attrName>ppt_y</p:attrName>
                                        </p:attrNameLst>
                                      </p:cBhvr>
                                      <p:tavLst>
                                        <p:tav tm="0">
                                          <p:val>
                                            <p:strVal val="0-#ppt_h/2"/>
                                          </p:val>
                                        </p:tav>
                                        <p:tav tm="100000">
                                          <p:val>
                                            <p:strVal val="#ppt_y"/>
                                          </p:val>
                                        </p:tav>
                                      </p:tavLst>
                                    </p:anim>
                                  </p:childTnLst>
                                </p:cTn>
                              </p:par>
                              <p:par>
                                <p:cTn id="21" presetID="2" presetClass="entr" presetSubtype="4" decel="28000" fill="hold" nodeType="withEffect">
                                  <p:stCondLst>
                                    <p:cond delay="100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750" fill="hold"/>
                                        <p:tgtEl>
                                          <p:spTgt spid="33"/>
                                        </p:tgtEl>
                                        <p:attrNameLst>
                                          <p:attrName>ppt_x</p:attrName>
                                        </p:attrNameLst>
                                      </p:cBhvr>
                                      <p:tavLst>
                                        <p:tav tm="0">
                                          <p:val>
                                            <p:strVal val="#ppt_x"/>
                                          </p:val>
                                        </p:tav>
                                        <p:tav tm="100000">
                                          <p:val>
                                            <p:strVal val="#ppt_x"/>
                                          </p:val>
                                        </p:tav>
                                      </p:tavLst>
                                    </p:anim>
                                    <p:anim calcmode="lin" valueType="num">
                                      <p:cBhvr additive="base">
                                        <p:cTn id="24" dur="75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2" presetClass="entr" presetSubtype="4" fill="hold"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down)">
                                      <p:cBhvr>
                                        <p:cTn id="28" dur="500"/>
                                        <p:tgtEl>
                                          <p:spTgt spid="36"/>
                                        </p:tgtEl>
                                      </p:cBhvr>
                                    </p:animEffect>
                                  </p:childTnLst>
                                </p:cTn>
                              </p:par>
                              <p:par>
                                <p:cTn id="29" presetID="22" presetClass="entr" presetSubtype="1"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up)">
                                      <p:cBhvr>
                                        <p:cTn id="31" dur="500"/>
                                        <p:tgtEl>
                                          <p:spTgt spid="39"/>
                                        </p:tgtEl>
                                      </p:cBhvr>
                                    </p:animEffect>
                                  </p:childTnLst>
                                </p:cTn>
                              </p:par>
                              <p:par>
                                <p:cTn id="32" presetID="22" presetClass="entr" presetSubtype="4"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down)">
                                      <p:cBhvr>
                                        <p:cTn id="34" dur="500"/>
                                        <p:tgtEl>
                                          <p:spTgt spid="37"/>
                                        </p:tgtEl>
                                      </p:cBhvr>
                                    </p:animEffect>
                                  </p:childTnLst>
                                </p:cTn>
                              </p:par>
                              <p:par>
                                <p:cTn id="35" presetID="22" presetClass="entr" presetSubtype="1"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up)">
                                      <p:cBhvr>
                                        <p:cTn id="37" dur="500"/>
                                        <p:tgtEl>
                                          <p:spTgt spid="40"/>
                                        </p:tgtEl>
                                      </p:cBhvr>
                                    </p:animEffect>
                                  </p:childTnLst>
                                </p:cTn>
                              </p:par>
                              <p:par>
                                <p:cTn id="38" presetID="22" presetClass="entr" presetSubtype="4"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down)">
                                      <p:cBhvr>
                                        <p:cTn id="40" dur="500"/>
                                        <p:tgtEl>
                                          <p:spTgt spid="38"/>
                                        </p:tgtEl>
                                      </p:cBhvr>
                                    </p:animEffect>
                                  </p:childTnLst>
                                </p:cTn>
                              </p:par>
                            </p:childTnLst>
                          </p:cTn>
                        </p:par>
                        <p:par>
                          <p:cTn id="41" fill="hold">
                            <p:stCondLst>
                              <p:cond delay="1500"/>
                            </p:stCondLst>
                            <p:childTnLst>
                              <p:par>
                                <p:cTn id="42" presetID="50" presetClass="entr" presetSubtype="0" decel="100000" fill="hold" grpId="0" nodeType="after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1000" fill="hold"/>
                                        <p:tgtEl>
                                          <p:spTgt spid="9"/>
                                        </p:tgtEl>
                                        <p:attrNameLst>
                                          <p:attrName>ppt_w</p:attrName>
                                        </p:attrNameLst>
                                      </p:cBhvr>
                                      <p:tavLst>
                                        <p:tav tm="0">
                                          <p:val>
                                            <p:strVal val="#ppt_w+.3"/>
                                          </p:val>
                                        </p:tav>
                                        <p:tav tm="100000">
                                          <p:val>
                                            <p:strVal val="#ppt_w"/>
                                          </p:val>
                                        </p:tav>
                                      </p:tavLst>
                                    </p:anim>
                                    <p:anim calcmode="lin" valueType="num">
                                      <p:cBhvr>
                                        <p:cTn id="45" dur="1000" fill="hold"/>
                                        <p:tgtEl>
                                          <p:spTgt spid="9"/>
                                        </p:tgtEl>
                                        <p:attrNameLst>
                                          <p:attrName>ppt_h</p:attrName>
                                        </p:attrNameLst>
                                      </p:cBhvr>
                                      <p:tavLst>
                                        <p:tav tm="0">
                                          <p:val>
                                            <p:strVal val="#ppt_h"/>
                                          </p:val>
                                        </p:tav>
                                        <p:tav tm="100000">
                                          <p:val>
                                            <p:strVal val="#ppt_h"/>
                                          </p:val>
                                        </p:tav>
                                      </p:tavLst>
                                    </p:anim>
                                    <p:animEffect transition="in" filter="fade">
                                      <p:cBhvr>
                                        <p:cTn id="46" dur="1000"/>
                                        <p:tgtEl>
                                          <p:spTgt spid="9"/>
                                        </p:tgtEl>
                                      </p:cBhvr>
                                    </p:animEffect>
                                  </p:childTnLst>
                                </p:cTn>
                              </p:par>
                              <p:par>
                                <p:cTn id="47" presetID="50" presetClass="entr" presetSubtype="0" decel="100000" fill="hold" grpId="0" nodeType="withEffect">
                                  <p:stCondLst>
                                    <p:cond delay="25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strVal val="#ppt_w+.3"/>
                                          </p:val>
                                        </p:tav>
                                        <p:tav tm="100000">
                                          <p:val>
                                            <p:strVal val="#ppt_w"/>
                                          </p:val>
                                        </p:tav>
                                      </p:tavLst>
                                    </p:anim>
                                    <p:anim calcmode="lin" valueType="num">
                                      <p:cBhvr>
                                        <p:cTn id="50" dur="1000" fill="hold"/>
                                        <p:tgtEl>
                                          <p:spTgt spid="10"/>
                                        </p:tgtEl>
                                        <p:attrNameLst>
                                          <p:attrName>ppt_h</p:attrName>
                                        </p:attrNameLst>
                                      </p:cBhvr>
                                      <p:tavLst>
                                        <p:tav tm="0">
                                          <p:val>
                                            <p:strVal val="#ppt_h"/>
                                          </p:val>
                                        </p:tav>
                                        <p:tav tm="100000">
                                          <p:val>
                                            <p:strVal val="#ppt_h"/>
                                          </p:val>
                                        </p:tav>
                                      </p:tavLst>
                                    </p:anim>
                                    <p:animEffect transition="in" filter="fade">
                                      <p:cBhvr>
                                        <p:cTn id="51" dur="1000"/>
                                        <p:tgtEl>
                                          <p:spTgt spid="10"/>
                                        </p:tgtEl>
                                      </p:cBhvr>
                                    </p:animEffect>
                                  </p:childTnLst>
                                </p:cTn>
                              </p:par>
                              <p:par>
                                <p:cTn id="52" presetID="50" presetClass="entr" presetSubtype="0" decel="100000" fill="hold" grpId="0" nodeType="withEffect">
                                  <p:stCondLst>
                                    <p:cond delay="500"/>
                                  </p:stCondLst>
                                  <p:childTnLst>
                                    <p:set>
                                      <p:cBhvr>
                                        <p:cTn id="53" dur="1" fill="hold">
                                          <p:stCondLst>
                                            <p:cond delay="0"/>
                                          </p:stCondLst>
                                        </p:cTn>
                                        <p:tgtEl>
                                          <p:spTgt spid="11"/>
                                        </p:tgtEl>
                                        <p:attrNameLst>
                                          <p:attrName>style.visibility</p:attrName>
                                        </p:attrNameLst>
                                      </p:cBhvr>
                                      <p:to>
                                        <p:strVal val="visible"/>
                                      </p:to>
                                    </p:set>
                                    <p:anim calcmode="lin" valueType="num">
                                      <p:cBhvr>
                                        <p:cTn id="54" dur="1000" fill="hold"/>
                                        <p:tgtEl>
                                          <p:spTgt spid="11"/>
                                        </p:tgtEl>
                                        <p:attrNameLst>
                                          <p:attrName>ppt_w</p:attrName>
                                        </p:attrNameLst>
                                      </p:cBhvr>
                                      <p:tavLst>
                                        <p:tav tm="0">
                                          <p:val>
                                            <p:strVal val="#ppt_w+.3"/>
                                          </p:val>
                                        </p:tav>
                                        <p:tav tm="100000">
                                          <p:val>
                                            <p:strVal val="#ppt_w"/>
                                          </p:val>
                                        </p:tav>
                                      </p:tavLst>
                                    </p:anim>
                                    <p:anim calcmode="lin" valueType="num">
                                      <p:cBhvr>
                                        <p:cTn id="55" dur="1000" fill="hold"/>
                                        <p:tgtEl>
                                          <p:spTgt spid="11"/>
                                        </p:tgtEl>
                                        <p:attrNameLst>
                                          <p:attrName>ppt_h</p:attrName>
                                        </p:attrNameLst>
                                      </p:cBhvr>
                                      <p:tavLst>
                                        <p:tav tm="0">
                                          <p:val>
                                            <p:strVal val="#ppt_h"/>
                                          </p:val>
                                        </p:tav>
                                        <p:tav tm="100000">
                                          <p:val>
                                            <p:strVal val="#ppt_h"/>
                                          </p:val>
                                        </p:tav>
                                      </p:tavLst>
                                    </p:anim>
                                    <p:animEffect transition="in" filter="fade">
                                      <p:cBhvr>
                                        <p:cTn id="56" dur="1000"/>
                                        <p:tgtEl>
                                          <p:spTgt spid="11"/>
                                        </p:tgtEl>
                                      </p:cBhvr>
                                    </p:animEffect>
                                  </p:childTnLst>
                                </p:cTn>
                              </p:par>
                              <p:par>
                                <p:cTn id="57" presetID="50" presetClass="entr" presetSubtype="0" decel="100000" fill="hold" grpId="0" nodeType="withEffect">
                                  <p:stCondLst>
                                    <p:cond delay="750"/>
                                  </p:stCondLst>
                                  <p:childTnLst>
                                    <p:set>
                                      <p:cBhvr>
                                        <p:cTn id="58" dur="1" fill="hold">
                                          <p:stCondLst>
                                            <p:cond delay="0"/>
                                          </p:stCondLst>
                                        </p:cTn>
                                        <p:tgtEl>
                                          <p:spTgt spid="12"/>
                                        </p:tgtEl>
                                        <p:attrNameLst>
                                          <p:attrName>style.visibility</p:attrName>
                                        </p:attrNameLst>
                                      </p:cBhvr>
                                      <p:to>
                                        <p:strVal val="visible"/>
                                      </p:to>
                                    </p:set>
                                    <p:anim calcmode="lin" valueType="num">
                                      <p:cBhvr>
                                        <p:cTn id="59" dur="1000" fill="hold"/>
                                        <p:tgtEl>
                                          <p:spTgt spid="12"/>
                                        </p:tgtEl>
                                        <p:attrNameLst>
                                          <p:attrName>ppt_w</p:attrName>
                                        </p:attrNameLst>
                                      </p:cBhvr>
                                      <p:tavLst>
                                        <p:tav tm="0">
                                          <p:val>
                                            <p:strVal val="#ppt_w+.3"/>
                                          </p:val>
                                        </p:tav>
                                        <p:tav tm="100000">
                                          <p:val>
                                            <p:strVal val="#ppt_w"/>
                                          </p:val>
                                        </p:tav>
                                      </p:tavLst>
                                    </p:anim>
                                    <p:anim calcmode="lin" valueType="num">
                                      <p:cBhvr>
                                        <p:cTn id="60" dur="1000" fill="hold"/>
                                        <p:tgtEl>
                                          <p:spTgt spid="12"/>
                                        </p:tgtEl>
                                        <p:attrNameLst>
                                          <p:attrName>ppt_h</p:attrName>
                                        </p:attrNameLst>
                                      </p:cBhvr>
                                      <p:tavLst>
                                        <p:tav tm="0">
                                          <p:val>
                                            <p:strVal val="#ppt_h"/>
                                          </p:val>
                                        </p:tav>
                                        <p:tav tm="100000">
                                          <p:val>
                                            <p:strVal val="#ppt_h"/>
                                          </p:val>
                                        </p:tav>
                                      </p:tavLst>
                                    </p:anim>
                                    <p:animEffect transition="in" filter="fade">
                                      <p:cBhvr>
                                        <p:cTn id="61" dur="1000"/>
                                        <p:tgtEl>
                                          <p:spTgt spid="12"/>
                                        </p:tgtEl>
                                      </p:cBhvr>
                                    </p:animEffect>
                                  </p:childTnLst>
                                </p:cTn>
                              </p:par>
                              <p:par>
                                <p:cTn id="62" presetID="50" presetClass="entr" presetSubtype="0" decel="100000" fill="hold" grpId="0" nodeType="withEffect">
                                  <p:stCondLst>
                                    <p:cond delay="1000"/>
                                  </p:stCondLst>
                                  <p:childTnLst>
                                    <p:set>
                                      <p:cBhvr>
                                        <p:cTn id="63" dur="1" fill="hold">
                                          <p:stCondLst>
                                            <p:cond delay="0"/>
                                          </p:stCondLst>
                                        </p:cTn>
                                        <p:tgtEl>
                                          <p:spTgt spid="13"/>
                                        </p:tgtEl>
                                        <p:attrNameLst>
                                          <p:attrName>style.visibility</p:attrName>
                                        </p:attrNameLst>
                                      </p:cBhvr>
                                      <p:to>
                                        <p:strVal val="visible"/>
                                      </p:to>
                                    </p:set>
                                    <p:anim calcmode="lin" valueType="num">
                                      <p:cBhvr>
                                        <p:cTn id="64" dur="1000" fill="hold"/>
                                        <p:tgtEl>
                                          <p:spTgt spid="13"/>
                                        </p:tgtEl>
                                        <p:attrNameLst>
                                          <p:attrName>ppt_w</p:attrName>
                                        </p:attrNameLst>
                                      </p:cBhvr>
                                      <p:tavLst>
                                        <p:tav tm="0">
                                          <p:val>
                                            <p:strVal val="#ppt_w+.3"/>
                                          </p:val>
                                        </p:tav>
                                        <p:tav tm="100000">
                                          <p:val>
                                            <p:strVal val="#ppt_w"/>
                                          </p:val>
                                        </p:tav>
                                      </p:tavLst>
                                    </p:anim>
                                    <p:anim calcmode="lin" valueType="num">
                                      <p:cBhvr>
                                        <p:cTn id="65" dur="1000" fill="hold"/>
                                        <p:tgtEl>
                                          <p:spTgt spid="13"/>
                                        </p:tgtEl>
                                        <p:attrNameLst>
                                          <p:attrName>ppt_h</p:attrName>
                                        </p:attrNameLst>
                                      </p:cBhvr>
                                      <p:tavLst>
                                        <p:tav tm="0">
                                          <p:val>
                                            <p:strVal val="#ppt_h"/>
                                          </p:val>
                                        </p:tav>
                                        <p:tav tm="100000">
                                          <p:val>
                                            <p:strVal val="#ppt_h"/>
                                          </p:val>
                                        </p:tav>
                                      </p:tavLst>
                                    </p:anim>
                                    <p:animEffect transition="in" filter="fade">
                                      <p:cBhvr>
                                        <p:cTn id="6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b="84423"/>
          <a:stretch>
            <a:fillRect/>
          </a:stretch>
        </p:blipFill>
        <p:spPr>
          <a:xfrm>
            <a:off x="0" y="0"/>
            <a:ext cx="12192000" cy="1266092"/>
          </a:xfrm>
          <a:prstGeom prst="rect">
            <a:avLst/>
          </a:prstGeom>
        </p:spPr>
      </p:pic>
      <p:sp>
        <p:nvSpPr>
          <p:cNvPr id="20" name="矩形 19"/>
          <p:cNvSpPr/>
          <p:nvPr/>
        </p:nvSpPr>
        <p:spPr>
          <a:xfrm>
            <a:off x="3221502" y="239151"/>
            <a:ext cx="5760000" cy="7596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
          <p:cNvSpPr txBox="1"/>
          <p:nvPr/>
        </p:nvSpPr>
        <p:spPr>
          <a:xfrm>
            <a:off x="5022575" y="239151"/>
            <a:ext cx="4231347" cy="684803"/>
          </a:xfrm>
          <a:prstGeom prst="rect">
            <a:avLst/>
          </a:prstGeom>
          <a:noFill/>
        </p:spPr>
        <p:txBody>
          <a:bodyPr wrap="square" lIns="68580" tIns="34290" rIns="68580" bIns="34290" rtlCol="0">
            <a:spAutoFit/>
          </a:bodyPr>
          <a:lstStyle/>
          <a:p>
            <a:pPr marL="0" lvl="1"/>
            <a:r>
              <a:rPr lang="zh-CN" altLang="en-US" sz="4000" b="1" dirty="0">
                <a:solidFill>
                  <a:srgbClr val="353943"/>
                </a:solidFill>
                <a:latin typeface="微软雅黑" panose="020B0503020204020204" pitchFamily="34" charset="-122"/>
                <a:ea typeface="微软雅黑" panose="020B0503020204020204" pitchFamily="34" charset="-122"/>
              </a:rPr>
              <a:t>实现步骤</a:t>
            </a:r>
            <a:endParaRPr lang="zh-CN" altLang="en-US" sz="4000" b="1" dirty="0">
              <a:solidFill>
                <a:srgbClr val="353943"/>
              </a:solidFill>
              <a:latin typeface="微软雅黑" panose="020B0503020204020204" pitchFamily="34" charset="-122"/>
              <a:ea typeface="微软雅黑" panose="020B0503020204020204" pitchFamily="34" charset="-122"/>
            </a:endParaRPr>
          </a:p>
        </p:txBody>
      </p:sp>
      <p:cxnSp>
        <p:nvCxnSpPr>
          <p:cNvPr id="9" name="肘形连接符 8"/>
          <p:cNvCxnSpPr>
            <a:stCxn id="11" idx="6"/>
            <a:endCxn id="38" idx="2"/>
          </p:cNvCxnSpPr>
          <p:nvPr/>
        </p:nvCxnSpPr>
        <p:spPr>
          <a:xfrm>
            <a:off x="4599817" y="2328302"/>
            <a:ext cx="5359962" cy="1096970"/>
          </a:xfrm>
          <a:prstGeom prst="bentConnector3">
            <a:avLst>
              <a:gd name="adj1" fmla="val 50000"/>
            </a:avLst>
          </a:prstGeom>
          <a:ln w="12700">
            <a:solidFill>
              <a:srgbClr val="FFD737"/>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3843817" y="1950302"/>
            <a:ext cx="756000" cy="756000"/>
            <a:chOff x="4534974" y="2492893"/>
            <a:chExt cx="756000" cy="756000"/>
          </a:xfrm>
        </p:grpSpPr>
        <p:sp>
          <p:nvSpPr>
            <p:cNvPr id="11" name="椭圆 10"/>
            <p:cNvSpPr/>
            <p:nvPr/>
          </p:nvSpPr>
          <p:spPr>
            <a:xfrm>
              <a:off x="4534974" y="2492893"/>
              <a:ext cx="756000" cy="756000"/>
            </a:xfrm>
            <a:prstGeom prst="ellipse">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7974" y="2629656"/>
              <a:ext cx="450000" cy="434596"/>
              <a:chOff x="5512720" y="2152017"/>
              <a:chExt cx="583915" cy="496874"/>
            </a:xfrm>
          </p:grpSpPr>
          <p:sp>
            <p:nvSpPr>
              <p:cNvPr id="13" name="Freeform 159"/>
              <p:cNvSpPr/>
              <p:nvPr/>
            </p:nvSpPr>
            <p:spPr bwMode="auto">
              <a:xfrm>
                <a:off x="5574376" y="2246314"/>
                <a:ext cx="460603" cy="402577"/>
              </a:xfrm>
              <a:custGeom>
                <a:avLst/>
                <a:gdLst>
                  <a:gd name="T0" fmla="*/ 29 w 54"/>
                  <a:gd name="T1" fmla="*/ 1 h 47"/>
                  <a:gd name="T2" fmla="*/ 24 w 54"/>
                  <a:gd name="T3" fmla="*/ 1 h 47"/>
                  <a:gd name="T4" fmla="*/ 2 w 54"/>
                  <a:gd name="T5" fmla="*/ 15 h 47"/>
                  <a:gd name="T6" fmla="*/ 0 w 54"/>
                  <a:gd name="T7" fmla="*/ 20 h 47"/>
                  <a:gd name="T8" fmla="*/ 0 w 54"/>
                  <a:gd name="T9" fmla="*/ 44 h 47"/>
                  <a:gd name="T10" fmla="*/ 3 w 54"/>
                  <a:gd name="T11" fmla="*/ 47 h 47"/>
                  <a:gd name="T12" fmla="*/ 13 w 54"/>
                  <a:gd name="T13" fmla="*/ 47 h 47"/>
                  <a:gd name="T14" fmla="*/ 16 w 54"/>
                  <a:gd name="T15" fmla="*/ 44 h 47"/>
                  <a:gd name="T16" fmla="*/ 16 w 54"/>
                  <a:gd name="T17" fmla="*/ 27 h 47"/>
                  <a:gd name="T18" fmla="*/ 19 w 54"/>
                  <a:gd name="T19" fmla="*/ 24 h 47"/>
                  <a:gd name="T20" fmla="*/ 35 w 54"/>
                  <a:gd name="T21" fmla="*/ 24 h 47"/>
                  <a:gd name="T22" fmla="*/ 38 w 54"/>
                  <a:gd name="T23" fmla="*/ 27 h 47"/>
                  <a:gd name="T24" fmla="*/ 38 w 54"/>
                  <a:gd name="T25" fmla="*/ 44 h 47"/>
                  <a:gd name="T26" fmla="*/ 41 w 54"/>
                  <a:gd name="T27" fmla="*/ 47 h 47"/>
                  <a:gd name="T28" fmla="*/ 51 w 54"/>
                  <a:gd name="T29" fmla="*/ 47 h 47"/>
                  <a:gd name="T30" fmla="*/ 54 w 54"/>
                  <a:gd name="T31" fmla="*/ 44 h 47"/>
                  <a:gd name="T32" fmla="*/ 54 w 54"/>
                  <a:gd name="T33" fmla="*/ 20 h 47"/>
                  <a:gd name="T34" fmla="*/ 52 w 54"/>
                  <a:gd name="T35" fmla="*/ 16 h 47"/>
                  <a:gd name="T36" fmla="*/ 29 w 54"/>
                  <a:gd name="T37"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47">
                    <a:moveTo>
                      <a:pt x="29" y="1"/>
                    </a:moveTo>
                    <a:cubicBezTo>
                      <a:pt x="28" y="0"/>
                      <a:pt x="25" y="0"/>
                      <a:pt x="24" y="1"/>
                    </a:cubicBezTo>
                    <a:cubicBezTo>
                      <a:pt x="2" y="15"/>
                      <a:pt x="2" y="15"/>
                      <a:pt x="2" y="15"/>
                    </a:cubicBezTo>
                    <a:cubicBezTo>
                      <a:pt x="1" y="16"/>
                      <a:pt x="0" y="18"/>
                      <a:pt x="0" y="20"/>
                    </a:cubicBezTo>
                    <a:cubicBezTo>
                      <a:pt x="0" y="44"/>
                      <a:pt x="0" y="44"/>
                      <a:pt x="0" y="44"/>
                    </a:cubicBezTo>
                    <a:cubicBezTo>
                      <a:pt x="0" y="46"/>
                      <a:pt x="1" y="47"/>
                      <a:pt x="3" y="47"/>
                    </a:cubicBezTo>
                    <a:cubicBezTo>
                      <a:pt x="13" y="47"/>
                      <a:pt x="13" y="47"/>
                      <a:pt x="13" y="47"/>
                    </a:cubicBezTo>
                    <a:cubicBezTo>
                      <a:pt x="14" y="47"/>
                      <a:pt x="16" y="46"/>
                      <a:pt x="16" y="44"/>
                    </a:cubicBezTo>
                    <a:cubicBezTo>
                      <a:pt x="16" y="27"/>
                      <a:pt x="16" y="27"/>
                      <a:pt x="16" y="27"/>
                    </a:cubicBezTo>
                    <a:cubicBezTo>
                      <a:pt x="16" y="26"/>
                      <a:pt x="17" y="24"/>
                      <a:pt x="19" y="24"/>
                    </a:cubicBezTo>
                    <a:cubicBezTo>
                      <a:pt x="35" y="24"/>
                      <a:pt x="35" y="24"/>
                      <a:pt x="35" y="24"/>
                    </a:cubicBezTo>
                    <a:cubicBezTo>
                      <a:pt x="37" y="24"/>
                      <a:pt x="38" y="26"/>
                      <a:pt x="38" y="27"/>
                    </a:cubicBezTo>
                    <a:cubicBezTo>
                      <a:pt x="38" y="44"/>
                      <a:pt x="38" y="44"/>
                      <a:pt x="38" y="44"/>
                    </a:cubicBezTo>
                    <a:cubicBezTo>
                      <a:pt x="38" y="46"/>
                      <a:pt x="39" y="47"/>
                      <a:pt x="41" y="47"/>
                    </a:cubicBezTo>
                    <a:cubicBezTo>
                      <a:pt x="51" y="47"/>
                      <a:pt x="51" y="47"/>
                      <a:pt x="51" y="47"/>
                    </a:cubicBezTo>
                    <a:cubicBezTo>
                      <a:pt x="53" y="47"/>
                      <a:pt x="54" y="46"/>
                      <a:pt x="54" y="44"/>
                    </a:cubicBezTo>
                    <a:cubicBezTo>
                      <a:pt x="54" y="20"/>
                      <a:pt x="54" y="20"/>
                      <a:pt x="54" y="20"/>
                    </a:cubicBezTo>
                    <a:cubicBezTo>
                      <a:pt x="54" y="19"/>
                      <a:pt x="53" y="17"/>
                      <a:pt x="52" y="16"/>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p>
            </p:txBody>
          </p:sp>
          <p:sp>
            <p:nvSpPr>
              <p:cNvPr id="14" name="Freeform 160"/>
              <p:cNvSpPr/>
              <p:nvPr/>
            </p:nvSpPr>
            <p:spPr bwMode="auto">
              <a:xfrm>
                <a:off x="5512720" y="2152017"/>
                <a:ext cx="583915" cy="224863"/>
              </a:xfrm>
              <a:custGeom>
                <a:avLst/>
                <a:gdLst>
                  <a:gd name="T0" fmla="*/ 64 w 68"/>
                  <a:gd name="T1" fmla="*/ 20 h 26"/>
                  <a:gd name="T2" fmla="*/ 61 w 68"/>
                  <a:gd name="T3" fmla="*/ 15 h 26"/>
                  <a:gd name="T4" fmla="*/ 61 w 68"/>
                  <a:gd name="T5" fmla="*/ 10 h 26"/>
                  <a:gd name="T6" fmla="*/ 58 w 68"/>
                  <a:gd name="T7" fmla="*/ 7 h 26"/>
                  <a:gd name="T8" fmla="*/ 57 w 68"/>
                  <a:gd name="T9" fmla="*/ 7 h 26"/>
                  <a:gd name="T10" fmla="*/ 54 w 68"/>
                  <a:gd name="T11" fmla="*/ 10 h 26"/>
                  <a:gd name="T12" fmla="*/ 54 w 68"/>
                  <a:gd name="T13" fmla="*/ 10 h 26"/>
                  <a:gd name="T14" fmla="*/ 52 w 68"/>
                  <a:gd name="T15" fmla="*/ 12 h 26"/>
                  <a:gd name="T16" fmla="*/ 36 w 68"/>
                  <a:gd name="T17" fmla="*/ 1 h 26"/>
                  <a:gd name="T18" fmla="*/ 33 w 68"/>
                  <a:gd name="T19" fmla="*/ 0 h 26"/>
                  <a:gd name="T20" fmla="*/ 30 w 68"/>
                  <a:gd name="T21" fmla="*/ 1 h 26"/>
                  <a:gd name="T22" fmla="*/ 2 w 68"/>
                  <a:gd name="T23" fmla="*/ 20 h 26"/>
                  <a:gd name="T24" fmla="*/ 1 w 68"/>
                  <a:gd name="T25" fmla="*/ 24 h 26"/>
                  <a:gd name="T26" fmla="*/ 5 w 68"/>
                  <a:gd name="T27" fmla="*/ 24 h 26"/>
                  <a:gd name="T28" fmla="*/ 31 w 68"/>
                  <a:gd name="T29" fmla="*/ 7 h 26"/>
                  <a:gd name="T30" fmla="*/ 36 w 68"/>
                  <a:gd name="T31" fmla="*/ 7 h 26"/>
                  <a:gd name="T32" fmla="*/ 63 w 68"/>
                  <a:gd name="T33" fmla="*/ 25 h 26"/>
                  <a:gd name="T34" fmla="*/ 67 w 68"/>
                  <a:gd name="T35" fmla="*/ 25 h 26"/>
                  <a:gd name="T36" fmla="*/ 66 w 68"/>
                  <a:gd name="T37" fmla="*/ 21 h 26"/>
                  <a:gd name="T38" fmla="*/ 64 w 68"/>
                  <a:gd name="T39"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 h="26">
                    <a:moveTo>
                      <a:pt x="64" y="20"/>
                    </a:moveTo>
                    <a:cubicBezTo>
                      <a:pt x="62" y="19"/>
                      <a:pt x="61" y="17"/>
                      <a:pt x="61" y="15"/>
                    </a:cubicBezTo>
                    <a:cubicBezTo>
                      <a:pt x="61" y="10"/>
                      <a:pt x="61" y="10"/>
                      <a:pt x="61" y="10"/>
                    </a:cubicBezTo>
                    <a:cubicBezTo>
                      <a:pt x="61" y="8"/>
                      <a:pt x="60" y="7"/>
                      <a:pt x="58" y="7"/>
                    </a:cubicBezTo>
                    <a:cubicBezTo>
                      <a:pt x="57" y="7"/>
                      <a:pt x="57" y="7"/>
                      <a:pt x="57" y="7"/>
                    </a:cubicBezTo>
                    <a:cubicBezTo>
                      <a:pt x="56" y="7"/>
                      <a:pt x="54" y="8"/>
                      <a:pt x="54" y="10"/>
                    </a:cubicBezTo>
                    <a:cubicBezTo>
                      <a:pt x="54" y="10"/>
                      <a:pt x="54" y="10"/>
                      <a:pt x="54" y="10"/>
                    </a:cubicBezTo>
                    <a:cubicBezTo>
                      <a:pt x="54" y="12"/>
                      <a:pt x="53" y="13"/>
                      <a:pt x="52" y="12"/>
                    </a:cubicBezTo>
                    <a:cubicBezTo>
                      <a:pt x="36" y="1"/>
                      <a:pt x="36" y="1"/>
                      <a:pt x="36" y="1"/>
                    </a:cubicBezTo>
                    <a:cubicBezTo>
                      <a:pt x="35" y="1"/>
                      <a:pt x="33" y="0"/>
                      <a:pt x="33" y="0"/>
                    </a:cubicBezTo>
                    <a:cubicBezTo>
                      <a:pt x="33" y="0"/>
                      <a:pt x="32" y="1"/>
                      <a:pt x="30" y="1"/>
                    </a:cubicBezTo>
                    <a:cubicBezTo>
                      <a:pt x="2" y="20"/>
                      <a:pt x="2" y="20"/>
                      <a:pt x="2" y="20"/>
                    </a:cubicBezTo>
                    <a:cubicBezTo>
                      <a:pt x="1" y="21"/>
                      <a:pt x="0" y="23"/>
                      <a:pt x="1" y="24"/>
                    </a:cubicBezTo>
                    <a:cubicBezTo>
                      <a:pt x="2" y="25"/>
                      <a:pt x="3" y="25"/>
                      <a:pt x="5" y="24"/>
                    </a:cubicBezTo>
                    <a:cubicBezTo>
                      <a:pt x="31" y="7"/>
                      <a:pt x="31" y="7"/>
                      <a:pt x="31" y="7"/>
                    </a:cubicBezTo>
                    <a:cubicBezTo>
                      <a:pt x="32" y="6"/>
                      <a:pt x="34" y="6"/>
                      <a:pt x="36" y="7"/>
                    </a:cubicBezTo>
                    <a:cubicBezTo>
                      <a:pt x="63" y="25"/>
                      <a:pt x="63" y="25"/>
                      <a:pt x="63" y="25"/>
                    </a:cubicBezTo>
                    <a:cubicBezTo>
                      <a:pt x="64" y="26"/>
                      <a:pt x="66" y="26"/>
                      <a:pt x="67" y="25"/>
                    </a:cubicBezTo>
                    <a:cubicBezTo>
                      <a:pt x="68" y="24"/>
                      <a:pt x="67" y="22"/>
                      <a:pt x="66" y="21"/>
                    </a:cubicBezTo>
                    <a:lnTo>
                      <a:pt x="64" y="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p>
            </p:txBody>
          </p:sp>
        </p:grpSp>
      </p:grpSp>
      <p:cxnSp>
        <p:nvCxnSpPr>
          <p:cNvPr id="15" name="肘形连接符 14"/>
          <p:cNvCxnSpPr>
            <a:stCxn id="17" idx="6"/>
            <a:endCxn id="40" idx="2"/>
          </p:cNvCxnSpPr>
          <p:nvPr/>
        </p:nvCxnSpPr>
        <p:spPr>
          <a:xfrm>
            <a:off x="4599817" y="4514934"/>
            <a:ext cx="2891928" cy="531731"/>
          </a:xfrm>
          <a:prstGeom prst="bentConnector3">
            <a:avLst>
              <a:gd name="adj1" fmla="val 50000"/>
            </a:avLst>
          </a:prstGeom>
          <a:ln w="12700">
            <a:solidFill>
              <a:srgbClr val="FFD737"/>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3843817" y="4136934"/>
            <a:ext cx="756000" cy="756000"/>
            <a:chOff x="4534974" y="4368345"/>
            <a:chExt cx="756000" cy="756000"/>
          </a:xfrm>
        </p:grpSpPr>
        <p:sp>
          <p:nvSpPr>
            <p:cNvPr id="17" name="椭圆 16"/>
            <p:cNvSpPr/>
            <p:nvPr/>
          </p:nvSpPr>
          <p:spPr>
            <a:xfrm>
              <a:off x="4534974" y="4368345"/>
              <a:ext cx="756000" cy="756000"/>
            </a:xfrm>
            <a:prstGeom prst="ellipse">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277"/>
            <p:cNvSpPr>
              <a:spLocks noEditPoints="1"/>
            </p:cNvSpPr>
            <p:nvPr/>
          </p:nvSpPr>
          <p:spPr bwMode="auto">
            <a:xfrm>
              <a:off x="4725418" y="4490152"/>
              <a:ext cx="383972" cy="455826"/>
            </a:xfrm>
            <a:custGeom>
              <a:avLst/>
              <a:gdLst>
                <a:gd name="T0" fmla="*/ 62 w 72"/>
                <a:gd name="T1" fmla="*/ 33 h 86"/>
                <a:gd name="T2" fmla="*/ 57 w 72"/>
                <a:gd name="T3" fmla="*/ 33 h 86"/>
                <a:gd name="T4" fmla="*/ 57 w 72"/>
                <a:gd name="T5" fmla="*/ 19 h 86"/>
                <a:gd name="T6" fmla="*/ 38 w 72"/>
                <a:gd name="T7" fmla="*/ 0 h 86"/>
                <a:gd name="T8" fmla="*/ 34 w 72"/>
                <a:gd name="T9" fmla="*/ 0 h 86"/>
                <a:gd name="T10" fmla="*/ 15 w 72"/>
                <a:gd name="T11" fmla="*/ 19 h 86"/>
                <a:gd name="T12" fmla="*/ 15 w 72"/>
                <a:gd name="T13" fmla="*/ 33 h 86"/>
                <a:gd name="T14" fmla="*/ 10 w 72"/>
                <a:gd name="T15" fmla="*/ 33 h 86"/>
                <a:gd name="T16" fmla="*/ 0 w 72"/>
                <a:gd name="T17" fmla="*/ 43 h 86"/>
                <a:gd name="T18" fmla="*/ 0 w 72"/>
                <a:gd name="T19" fmla="*/ 76 h 86"/>
                <a:gd name="T20" fmla="*/ 10 w 72"/>
                <a:gd name="T21" fmla="*/ 86 h 86"/>
                <a:gd name="T22" fmla="*/ 62 w 72"/>
                <a:gd name="T23" fmla="*/ 86 h 86"/>
                <a:gd name="T24" fmla="*/ 72 w 72"/>
                <a:gd name="T25" fmla="*/ 76 h 86"/>
                <a:gd name="T26" fmla="*/ 72 w 72"/>
                <a:gd name="T27" fmla="*/ 43 h 86"/>
                <a:gd name="T28" fmla="*/ 62 w 72"/>
                <a:gd name="T29" fmla="*/ 33 h 86"/>
                <a:gd name="T30" fmla="*/ 42 w 72"/>
                <a:gd name="T31" fmla="*/ 78 h 86"/>
                <a:gd name="T32" fmla="*/ 31 w 72"/>
                <a:gd name="T33" fmla="*/ 78 h 86"/>
                <a:gd name="T34" fmla="*/ 32 w 72"/>
                <a:gd name="T35" fmla="*/ 64 h 86"/>
                <a:gd name="T36" fmla="*/ 29 w 72"/>
                <a:gd name="T37" fmla="*/ 58 h 86"/>
                <a:gd name="T38" fmla="*/ 36 w 72"/>
                <a:gd name="T39" fmla="*/ 51 h 86"/>
                <a:gd name="T40" fmla="*/ 43 w 72"/>
                <a:gd name="T41" fmla="*/ 58 h 86"/>
                <a:gd name="T42" fmla="*/ 40 w 72"/>
                <a:gd name="T43" fmla="*/ 64 h 86"/>
                <a:gd name="T44" fmla="*/ 42 w 72"/>
                <a:gd name="T45" fmla="*/ 78 h 86"/>
                <a:gd name="T46" fmla="*/ 50 w 72"/>
                <a:gd name="T47" fmla="*/ 33 h 86"/>
                <a:gd name="T48" fmla="*/ 22 w 72"/>
                <a:gd name="T49" fmla="*/ 33 h 86"/>
                <a:gd name="T50" fmla="*/ 22 w 72"/>
                <a:gd name="T51" fmla="*/ 19 h 86"/>
                <a:gd name="T52" fmla="*/ 34 w 72"/>
                <a:gd name="T53" fmla="*/ 7 h 86"/>
                <a:gd name="T54" fmla="*/ 38 w 72"/>
                <a:gd name="T55" fmla="*/ 7 h 86"/>
                <a:gd name="T56" fmla="*/ 50 w 72"/>
                <a:gd name="T57" fmla="*/ 19 h 86"/>
                <a:gd name="T58" fmla="*/ 50 w 72"/>
                <a:gd name="T59" fmla="*/ 3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86">
                  <a:moveTo>
                    <a:pt x="62" y="33"/>
                  </a:moveTo>
                  <a:cubicBezTo>
                    <a:pt x="57" y="33"/>
                    <a:pt x="57" y="33"/>
                    <a:pt x="57" y="33"/>
                  </a:cubicBezTo>
                  <a:cubicBezTo>
                    <a:pt x="57" y="19"/>
                    <a:pt x="57" y="19"/>
                    <a:pt x="57" y="19"/>
                  </a:cubicBezTo>
                  <a:cubicBezTo>
                    <a:pt x="57" y="9"/>
                    <a:pt x="49" y="0"/>
                    <a:pt x="38" y="0"/>
                  </a:cubicBezTo>
                  <a:cubicBezTo>
                    <a:pt x="34" y="0"/>
                    <a:pt x="34" y="0"/>
                    <a:pt x="34" y="0"/>
                  </a:cubicBezTo>
                  <a:cubicBezTo>
                    <a:pt x="24" y="0"/>
                    <a:pt x="15" y="9"/>
                    <a:pt x="15" y="19"/>
                  </a:cubicBezTo>
                  <a:cubicBezTo>
                    <a:pt x="15" y="33"/>
                    <a:pt x="15" y="33"/>
                    <a:pt x="15" y="33"/>
                  </a:cubicBezTo>
                  <a:cubicBezTo>
                    <a:pt x="10" y="33"/>
                    <a:pt x="10" y="33"/>
                    <a:pt x="10" y="33"/>
                  </a:cubicBezTo>
                  <a:cubicBezTo>
                    <a:pt x="5" y="33"/>
                    <a:pt x="0" y="37"/>
                    <a:pt x="0" y="43"/>
                  </a:cubicBezTo>
                  <a:cubicBezTo>
                    <a:pt x="0" y="76"/>
                    <a:pt x="0" y="76"/>
                    <a:pt x="0" y="76"/>
                  </a:cubicBezTo>
                  <a:cubicBezTo>
                    <a:pt x="0" y="81"/>
                    <a:pt x="5" y="86"/>
                    <a:pt x="10" y="86"/>
                  </a:cubicBezTo>
                  <a:cubicBezTo>
                    <a:pt x="62" y="86"/>
                    <a:pt x="62" y="86"/>
                    <a:pt x="62" y="86"/>
                  </a:cubicBezTo>
                  <a:cubicBezTo>
                    <a:pt x="68" y="86"/>
                    <a:pt x="72" y="81"/>
                    <a:pt x="72" y="76"/>
                  </a:cubicBezTo>
                  <a:cubicBezTo>
                    <a:pt x="72" y="43"/>
                    <a:pt x="72" y="43"/>
                    <a:pt x="72" y="43"/>
                  </a:cubicBezTo>
                  <a:cubicBezTo>
                    <a:pt x="72" y="37"/>
                    <a:pt x="68" y="33"/>
                    <a:pt x="62" y="33"/>
                  </a:cubicBezTo>
                  <a:close/>
                  <a:moveTo>
                    <a:pt x="42" y="78"/>
                  </a:moveTo>
                  <a:cubicBezTo>
                    <a:pt x="31" y="78"/>
                    <a:pt x="31" y="78"/>
                    <a:pt x="31" y="78"/>
                  </a:cubicBezTo>
                  <a:cubicBezTo>
                    <a:pt x="32" y="64"/>
                    <a:pt x="32" y="64"/>
                    <a:pt x="32" y="64"/>
                  </a:cubicBezTo>
                  <a:cubicBezTo>
                    <a:pt x="30" y="63"/>
                    <a:pt x="29" y="60"/>
                    <a:pt x="29" y="58"/>
                  </a:cubicBezTo>
                  <a:cubicBezTo>
                    <a:pt x="29" y="54"/>
                    <a:pt x="32" y="51"/>
                    <a:pt x="36" y="51"/>
                  </a:cubicBezTo>
                  <a:cubicBezTo>
                    <a:pt x="40" y="51"/>
                    <a:pt x="43" y="54"/>
                    <a:pt x="43" y="58"/>
                  </a:cubicBezTo>
                  <a:cubicBezTo>
                    <a:pt x="43" y="60"/>
                    <a:pt x="42" y="63"/>
                    <a:pt x="40" y="64"/>
                  </a:cubicBezTo>
                  <a:lnTo>
                    <a:pt x="42" y="78"/>
                  </a:lnTo>
                  <a:close/>
                  <a:moveTo>
                    <a:pt x="50" y="33"/>
                  </a:moveTo>
                  <a:cubicBezTo>
                    <a:pt x="22" y="33"/>
                    <a:pt x="22" y="33"/>
                    <a:pt x="22" y="33"/>
                  </a:cubicBezTo>
                  <a:cubicBezTo>
                    <a:pt x="22" y="19"/>
                    <a:pt x="22" y="19"/>
                    <a:pt x="22" y="19"/>
                  </a:cubicBezTo>
                  <a:cubicBezTo>
                    <a:pt x="22" y="13"/>
                    <a:pt x="28" y="7"/>
                    <a:pt x="34" y="7"/>
                  </a:cubicBezTo>
                  <a:cubicBezTo>
                    <a:pt x="38" y="7"/>
                    <a:pt x="38" y="7"/>
                    <a:pt x="38" y="7"/>
                  </a:cubicBezTo>
                  <a:cubicBezTo>
                    <a:pt x="45" y="7"/>
                    <a:pt x="50" y="13"/>
                    <a:pt x="50" y="19"/>
                  </a:cubicBezTo>
                  <a:lnTo>
                    <a:pt x="50" y="33"/>
                  </a:lnTo>
                  <a:close/>
                </a:path>
              </a:pathLst>
            </a:custGeom>
            <a:solidFill>
              <a:schemeClr val="bg1"/>
            </a:solidFill>
            <a:ln>
              <a:noFill/>
            </a:ln>
          </p:spPr>
          <p:txBody>
            <a:bodyPr vert="horz" wrap="square" lIns="121920" tIns="60960" rIns="121920" bIns="60960" numCol="1" anchor="t" anchorCtr="0" compatLnSpc="1"/>
            <a:lstStyle/>
            <a:p>
              <a:endParaRPr lang="zh-CN" altLang="en-US" sz="2490">
                <a:latin typeface="Arial" panose="020B0604020202020204" pitchFamily="34" charset="0"/>
                <a:cs typeface="Arial" panose="020B0604020202020204" pitchFamily="34" charset="0"/>
              </a:endParaRPr>
            </a:p>
          </p:txBody>
        </p:sp>
      </p:grpSp>
      <p:cxnSp>
        <p:nvCxnSpPr>
          <p:cNvPr id="21" name="肘形连接符 20"/>
          <p:cNvCxnSpPr>
            <a:stCxn id="23" idx="6"/>
            <a:endCxn id="39" idx="2"/>
          </p:cNvCxnSpPr>
          <p:nvPr/>
        </p:nvCxnSpPr>
        <p:spPr>
          <a:xfrm>
            <a:off x="4599817" y="3421618"/>
            <a:ext cx="4125946" cy="985073"/>
          </a:xfrm>
          <a:prstGeom prst="bentConnector3">
            <a:avLst>
              <a:gd name="adj1" fmla="val 50000"/>
            </a:avLst>
          </a:prstGeom>
          <a:ln w="12700">
            <a:solidFill>
              <a:srgbClr val="353943"/>
            </a:solidFill>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3843817" y="3043618"/>
            <a:ext cx="756000" cy="756000"/>
            <a:chOff x="4534974" y="3430619"/>
            <a:chExt cx="756000" cy="756000"/>
          </a:xfrm>
        </p:grpSpPr>
        <p:sp>
          <p:nvSpPr>
            <p:cNvPr id="23" name="椭圆 22"/>
            <p:cNvSpPr/>
            <p:nvPr/>
          </p:nvSpPr>
          <p:spPr>
            <a:xfrm>
              <a:off x="4534974" y="3430619"/>
              <a:ext cx="756000" cy="756000"/>
            </a:xfrm>
            <a:prstGeom prst="ellipse">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4" name="Group 92"/>
            <p:cNvGrpSpPr/>
            <p:nvPr/>
          </p:nvGrpSpPr>
          <p:grpSpPr>
            <a:xfrm>
              <a:off x="4688410" y="3660828"/>
              <a:ext cx="474528" cy="295582"/>
              <a:chOff x="5172076" y="1938338"/>
              <a:chExt cx="471488" cy="293688"/>
            </a:xfrm>
            <a:solidFill>
              <a:schemeClr val="bg1"/>
            </a:solidFill>
          </p:grpSpPr>
          <p:sp>
            <p:nvSpPr>
              <p:cNvPr id="25" name="Freeform 8"/>
              <p:cNvSpPr>
                <a:spLocks noEditPoints="1"/>
              </p:cNvSpPr>
              <p:nvPr/>
            </p:nvSpPr>
            <p:spPr bwMode="auto">
              <a:xfrm>
                <a:off x="5172076" y="1938338"/>
                <a:ext cx="471488" cy="293688"/>
              </a:xfrm>
              <a:custGeom>
                <a:avLst/>
                <a:gdLst>
                  <a:gd name="T0" fmla="*/ 113 w 125"/>
                  <a:gd name="T1" fmla="*/ 18 h 78"/>
                  <a:gd name="T2" fmla="*/ 113 w 125"/>
                  <a:gd name="T3" fmla="*/ 0 h 78"/>
                  <a:gd name="T4" fmla="*/ 0 w 125"/>
                  <a:gd name="T5" fmla="*/ 0 h 78"/>
                  <a:gd name="T6" fmla="*/ 0 w 125"/>
                  <a:gd name="T7" fmla="*/ 78 h 78"/>
                  <a:gd name="T8" fmla="*/ 113 w 125"/>
                  <a:gd name="T9" fmla="*/ 78 h 78"/>
                  <a:gd name="T10" fmla="*/ 113 w 125"/>
                  <a:gd name="T11" fmla="*/ 60 h 78"/>
                  <a:gd name="T12" fmla="*/ 125 w 125"/>
                  <a:gd name="T13" fmla="*/ 54 h 78"/>
                  <a:gd name="T14" fmla="*/ 125 w 125"/>
                  <a:gd name="T15" fmla="*/ 26 h 78"/>
                  <a:gd name="T16" fmla="*/ 113 w 125"/>
                  <a:gd name="T17" fmla="*/ 18 h 78"/>
                  <a:gd name="T18" fmla="*/ 104 w 125"/>
                  <a:gd name="T19" fmla="*/ 69 h 78"/>
                  <a:gd name="T20" fmla="*/ 10 w 125"/>
                  <a:gd name="T21" fmla="*/ 69 h 78"/>
                  <a:gd name="T22" fmla="*/ 10 w 125"/>
                  <a:gd name="T23" fmla="*/ 10 h 78"/>
                  <a:gd name="T24" fmla="*/ 104 w 125"/>
                  <a:gd name="T25" fmla="*/ 10 h 78"/>
                  <a:gd name="T26" fmla="*/ 104 w 125"/>
                  <a:gd name="T27"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5" h="78">
                    <a:moveTo>
                      <a:pt x="113" y="18"/>
                    </a:moveTo>
                    <a:cubicBezTo>
                      <a:pt x="113" y="0"/>
                      <a:pt x="113" y="0"/>
                      <a:pt x="113" y="0"/>
                    </a:cubicBezTo>
                    <a:cubicBezTo>
                      <a:pt x="0" y="0"/>
                      <a:pt x="0" y="0"/>
                      <a:pt x="0" y="0"/>
                    </a:cubicBezTo>
                    <a:cubicBezTo>
                      <a:pt x="0" y="78"/>
                      <a:pt x="0" y="78"/>
                      <a:pt x="0" y="78"/>
                    </a:cubicBezTo>
                    <a:cubicBezTo>
                      <a:pt x="113" y="78"/>
                      <a:pt x="113" y="78"/>
                      <a:pt x="113" y="78"/>
                    </a:cubicBezTo>
                    <a:cubicBezTo>
                      <a:pt x="113" y="60"/>
                      <a:pt x="113" y="60"/>
                      <a:pt x="113" y="60"/>
                    </a:cubicBezTo>
                    <a:cubicBezTo>
                      <a:pt x="117" y="60"/>
                      <a:pt x="125" y="61"/>
                      <a:pt x="125" y="54"/>
                    </a:cubicBezTo>
                    <a:cubicBezTo>
                      <a:pt x="125" y="26"/>
                      <a:pt x="125" y="26"/>
                      <a:pt x="125" y="26"/>
                    </a:cubicBezTo>
                    <a:cubicBezTo>
                      <a:pt x="125" y="17"/>
                      <a:pt x="116" y="18"/>
                      <a:pt x="113" y="18"/>
                    </a:cubicBezTo>
                    <a:close/>
                    <a:moveTo>
                      <a:pt x="104" y="69"/>
                    </a:moveTo>
                    <a:cubicBezTo>
                      <a:pt x="10" y="69"/>
                      <a:pt x="10" y="69"/>
                      <a:pt x="10" y="69"/>
                    </a:cubicBezTo>
                    <a:cubicBezTo>
                      <a:pt x="10" y="10"/>
                      <a:pt x="10" y="10"/>
                      <a:pt x="10" y="10"/>
                    </a:cubicBezTo>
                    <a:cubicBezTo>
                      <a:pt x="104" y="10"/>
                      <a:pt x="104" y="10"/>
                      <a:pt x="104" y="10"/>
                    </a:cubicBezTo>
                    <a:lnTo>
                      <a:pt x="104"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535"/>
              </a:p>
            </p:txBody>
          </p:sp>
          <p:sp>
            <p:nvSpPr>
              <p:cNvPr id="26" name="Rectangle 9"/>
              <p:cNvSpPr>
                <a:spLocks noChangeArrowheads="1"/>
              </p:cNvSpPr>
              <p:nvPr/>
            </p:nvSpPr>
            <p:spPr bwMode="auto">
              <a:xfrm>
                <a:off x="5235576" y="2001838"/>
                <a:ext cx="904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535"/>
              </a:p>
            </p:txBody>
          </p:sp>
          <p:sp>
            <p:nvSpPr>
              <p:cNvPr id="27" name="Rectangle 10"/>
              <p:cNvSpPr>
                <a:spLocks noChangeArrowheads="1"/>
              </p:cNvSpPr>
              <p:nvPr/>
            </p:nvSpPr>
            <p:spPr bwMode="auto">
              <a:xfrm>
                <a:off x="5341938" y="2001838"/>
                <a:ext cx="85725"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endParaRPr lang="en-US" sz="2535"/>
              </a:p>
            </p:txBody>
          </p:sp>
        </p:grpSp>
      </p:grpSp>
      <p:cxnSp>
        <p:nvCxnSpPr>
          <p:cNvPr id="28" name="直接连接符 27"/>
          <p:cNvCxnSpPr>
            <a:endCxn id="30" idx="6"/>
          </p:cNvCxnSpPr>
          <p:nvPr/>
        </p:nvCxnSpPr>
        <p:spPr>
          <a:xfrm flipH="1" flipV="1">
            <a:off x="4599817" y="5608249"/>
            <a:ext cx="1280086" cy="1"/>
          </a:xfrm>
          <a:prstGeom prst="line">
            <a:avLst/>
          </a:prstGeom>
          <a:ln w="12700">
            <a:solidFill>
              <a:srgbClr val="353943"/>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3843817" y="5230249"/>
            <a:ext cx="756000" cy="756000"/>
            <a:chOff x="4534974" y="5306072"/>
            <a:chExt cx="756000" cy="756000"/>
          </a:xfrm>
        </p:grpSpPr>
        <p:sp>
          <p:nvSpPr>
            <p:cNvPr id="30" name="椭圆 29"/>
            <p:cNvSpPr/>
            <p:nvPr/>
          </p:nvSpPr>
          <p:spPr>
            <a:xfrm>
              <a:off x="4534974" y="5306072"/>
              <a:ext cx="756000" cy="756000"/>
            </a:xfrm>
            <a:prstGeom prst="ellipse">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Group 9"/>
            <p:cNvGrpSpPr/>
            <p:nvPr/>
          </p:nvGrpSpPr>
          <p:grpSpPr>
            <a:xfrm>
              <a:off x="4659950" y="5504420"/>
              <a:ext cx="516045" cy="382660"/>
              <a:chOff x="4572000" y="3414713"/>
              <a:chExt cx="374651" cy="277813"/>
            </a:xfrm>
            <a:solidFill>
              <a:schemeClr val="bg1"/>
            </a:solidFill>
          </p:grpSpPr>
          <p:sp>
            <p:nvSpPr>
              <p:cNvPr id="32" name="Freeform 17"/>
              <p:cNvSpPr/>
              <p:nvPr/>
            </p:nvSpPr>
            <p:spPr bwMode="auto">
              <a:xfrm>
                <a:off x="4713288" y="3481388"/>
                <a:ext cx="233363" cy="211138"/>
              </a:xfrm>
              <a:custGeom>
                <a:avLst/>
                <a:gdLst>
                  <a:gd name="T0" fmla="*/ 89 w 89"/>
                  <a:gd name="T1" fmla="*/ 33 h 81"/>
                  <a:gd name="T2" fmla="*/ 43 w 89"/>
                  <a:gd name="T3" fmla="*/ 0 h 81"/>
                  <a:gd name="T4" fmla="*/ 40 w 89"/>
                  <a:gd name="T5" fmla="*/ 1 h 81"/>
                  <a:gd name="T6" fmla="*/ 43 w 89"/>
                  <a:gd name="T7" fmla="*/ 11 h 81"/>
                  <a:gd name="T8" fmla="*/ 0 w 89"/>
                  <a:gd name="T9" fmla="*/ 44 h 81"/>
                  <a:gd name="T10" fmla="*/ 0 w 89"/>
                  <a:gd name="T11" fmla="*/ 44 h 81"/>
                  <a:gd name="T12" fmla="*/ 40 w 89"/>
                  <a:gd name="T13" fmla="*/ 65 h 81"/>
                  <a:gd name="T14" fmla="*/ 74 w 89"/>
                  <a:gd name="T15" fmla="*/ 81 h 81"/>
                  <a:gd name="T16" fmla="*/ 64 w 89"/>
                  <a:gd name="T17" fmla="*/ 62 h 81"/>
                  <a:gd name="T18" fmla="*/ 89 w 89"/>
                  <a:gd name="T19" fmla="*/ 3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1">
                    <a:moveTo>
                      <a:pt x="89" y="33"/>
                    </a:moveTo>
                    <a:cubicBezTo>
                      <a:pt x="89" y="15"/>
                      <a:pt x="68" y="0"/>
                      <a:pt x="43" y="0"/>
                    </a:cubicBezTo>
                    <a:cubicBezTo>
                      <a:pt x="42" y="0"/>
                      <a:pt x="41" y="1"/>
                      <a:pt x="40" y="1"/>
                    </a:cubicBezTo>
                    <a:cubicBezTo>
                      <a:pt x="42" y="4"/>
                      <a:pt x="43" y="8"/>
                      <a:pt x="43" y="11"/>
                    </a:cubicBezTo>
                    <a:cubicBezTo>
                      <a:pt x="43" y="29"/>
                      <a:pt x="24" y="43"/>
                      <a:pt x="0" y="44"/>
                    </a:cubicBezTo>
                    <a:cubicBezTo>
                      <a:pt x="0" y="44"/>
                      <a:pt x="0" y="44"/>
                      <a:pt x="0" y="44"/>
                    </a:cubicBezTo>
                    <a:cubicBezTo>
                      <a:pt x="6" y="56"/>
                      <a:pt x="21" y="64"/>
                      <a:pt x="40" y="65"/>
                    </a:cubicBezTo>
                    <a:cubicBezTo>
                      <a:pt x="53" y="75"/>
                      <a:pt x="74" y="81"/>
                      <a:pt x="74" y="81"/>
                    </a:cubicBezTo>
                    <a:cubicBezTo>
                      <a:pt x="64" y="72"/>
                      <a:pt x="63" y="65"/>
                      <a:pt x="64" y="62"/>
                    </a:cubicBezTo>
                    <a:cubicBezTo>
                      <a:pt x="79" y="56"/>
                      <a:pt x="89" y="46"/>
                      <a:pt x="89"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latin typeface="+mn-lt"/>
                  <a:cs typeface="+mn-cs"/>
                </a:endParaRPr>
              </a:p>
            </p:txBody>
          </p:sp>
          <p:sp>
            <p:nvSpPr>
              <p:cNvPr id="33" name="Freeform 18"/>
              <p:cNvSpPr/>
              <p:nvPr/>
            </p:nvSpPr>
            <p:spPr bwMode="auto">
              <a:xfrm>
                <a:off x="4572000" y="3414713"/>
                <a:ext cx="241300" cy="209550"/>
              </a:xfrm>
              <a:custGeom>
                <a:avLst/>
                <a:gdLst>
                  <a:gd name="T0" fmla="*/ 89 w 92"/>
                  <a:gd name="T1" fmla="*/ 21 h 80"/>
                  <a:gd name="T2" fmla="*/ 46 w 92"/>
                  <a:gd name="T3" fmla="*/ 0 h 80"/>
                  <a:gd name="T4" fmla="*/ 0 w 92"/>
                  <a:gd name="T5" fmla="*/ 32 h 80"/>
                  <a:gd name="T6" fmla="*/ 25 w 92"/>
                  <a:gd name="T7" fmla="*/ 61 h 80"/>
                  <a:gd name="T8" fmla="*/ 14 w 92"/>
                  <a:gd name="T9" fmla="*/ 80 h 80"/>
                  <a:gd name="T10" fmla="*/ 48 w 92"/>
                  <a:gd name="T11" fmla="*/ 65 h 80"/>
                  <a:gd name="T12" fmla="*/ 49 w 92"/>
                  <a:gd name="T13" fmla="*/ 64 h 80"/>
                  <a:gd name="T14" fmla="*/ 92 w 92"/>
                  <a:gd name="T15" fmla="*/ 32 h 80"/>
                  <a:gd name="T16" fmla="*/ 89 w 92"/>
                  <a:gd name="T17" fmla="*/ 2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80">
                    <a:moveTo>
                      <a:pt x="89" y="21"/>
                    </a:moveTo>
                    <a:cubicBezTo>
                      <a:pt x="83" y="9"/>
                      <a:pt x="66" y="0"/>
                      <a:pt x="46" y="0"/>
                    </a:cubicBezTo>
                    <a:cubicBezTo>
                      <a:pt x="20" y="0"/>
                      <a:pt x="0" y="14"/>
                      <a:pt x="0" y="32"/>
                    </a:cubicBezTo>
                    <a:cubicBezTo>
                      <a:pt x="0" y="45"/>
                      <a:pt x="10" y="56"/>
                      <a:pt x="25" y="61"/>
                    </a:cubicBezTo>
                    <a:cubicBezTo>
                      <a:pt x="26" y="65"/>
                      <a:pt x="25" y="71"/>
                      <a:pt x="14" y="80"/>
                    </a:cubicBezTo>
                    <a:cubicBezTo>
                      <a:pt x="14" y="80"/>
                      <a:pt x="36" y="75"/>
                      <a:pt x="48" y="65"/>
                    </a:cubicBezTo>
                    <a:cubicBezTo>
                      <a:pt x="49" y="64"/>
                      <a:pt x="49" y="64"/>
                      <a:pt x="49" y="64"/>
                    </a:cubicBezTo>
                    <a:cubicBezTo>
                      <a:pt x="73" y="63"/>
                      <a:pt x="92" y="49"/>
                      <a:pt x="92" y="32"/>
                    </a:cubicBezTo>
                    <a:cubicBezTo>
                      <a:pt x="92" y="28"/>
                      <a:pt x="91" y="25"/>
                      <a:pt x="8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spcBef>
                    <a:spcPts val="0"/>
                  </a:spcBef>
                  <a:spcAft>
                    <a:spcPts val="0"/>
                  </a:spcAft>
                  <a:defRPr/>
                </a:pPr>
                <a:endParaRPr lang="en-US">
                  <a:latin typeface="+mn-lt"/>
                  <a:cs typeface="+mn-cs"/>
                </a:endParaRPr>
              </a:p>
            </p:txBody>
          </p:sp>
        </p:grpSp>
      </p:grpSp>
      <p:sp>
        <p:nvSpPr>
          <p:cNvPr id="34" name="任意多边形 33"/>
          <p:cNvSpPr/>
          <p:nvPr/>
        </p:nvSpPr>
        <p:spPr>
          <a:xfrm>
            <a:off x="9513228" y="2244430"/>
            <a:ext cx="1181100" cy="3698875"/>
          </a:xfrm>
          <a:custGeom>
            <a:avLst/>
            <a:gdLst>
              <a:gd name="connsiteX0" fmla="*/ 1176576 w 1181100"/>
              <a:gd name="connsiteY0" fmla="*/ 0 h 3698875"/>
              <a:gd name="connsiteX1" fmla="*/ 1181100 w 1181100"/>
              <a:gd name="connsiteY1" fmla="*/ 0 h 3698875"/>
              <a:gd name="connsiteX2" fmla="*/ 1181100 w 1181100"/>
              <a:gd name="connsiteY2" fmla="*/ 3698875 h 3698875"/>
              <a:gd name="connsiteX3" fmla="*/ 0 w 1181100"/>
              <a:gd name="connsiteY3" fmla="*/ 3698875 h 3698875"/>
              <a:gd name="connsiteX4" fmla="*/ 0 w 1181100"/>
              <a:gd name="connsiteY4" fmla="*/ 1735795 h 3698875"/>
              <a:gd name="connsiteX5" fmla="*/ 48924 w 1181100"/>
              <a:gd name="connsiteY5" fmla="*/ 1697678 h 3698875"/>
              <a:gd name="connsiteX6" fmla="*/ 278759 w 1181100"/>
              <a:gd name="connsiteY6" fmla="*/ 1500788 h 3698875"/>
              <a:gd name="connsiteX7" fmla="*/ 453153 w 1181100"/>
              <a:gd name="connsiteY7" fmla="*/ 1330349 h 3698875"/>
              <a:gd name="connsiteX8" fmla="*/ 510936 w 1181100"/>
              <a:gd name="connsiteY8" fmla="*/ 1369307 h 3698875"/>
              <a:gd name="connsiteX9" fmla="*/ 590551 w 1181100"/>
              <a:gd name="connsiteY9" fmla="*/ 1385380 h 3698875"/>
              <a:gd name="connsiteX10" fmla="*/ 795088 w 1181100"/>
              <a:gd name="connsiteY10" fmla="*/ 1180843 h 3698875"/>
              <a:gd name="connsiteX11" fmla="*/ 735181 w 1181100"/>
              <a:gd name="connsiteY11" fmla="*/ 1036213 h 3698875"/>
              <a:gd name="connsiteX12" fmla="*/ 717723 w 1181100"/>
              <a:gd name="connsiteY12" fmla="*/ 1024442 h 3698875"/>
              <a:gd name="connsiteX13" fmla="*/ 820291 w 1181100"/>
              <a:gd name="connsiteY13" fmla="*/ 886780 h 3698875"/>
              <a:gd name="connsiteX14" fmla="*/ 1174186 w 1181100"/>
              <a:gd name="connsiteY14" fmla="*/ 21448 h 3698875"/>
              <a:gd name="connsiteX15" fmla="*/ 1176576 w 1181100"/>
              <a:gd name="connsiteY15" fmla="*/ 0 h 36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1100" h="3698875">
                <a:moveTo>
                  <a:pt x="1176576" y="0"/>
                </a:moveTo>
                <a:lnTo>
                  <a:pt x="1181100" y="0"/>
                </a:lnTo>
                <a:lnTo>
                  <a:pt x="1181100" y="3698875"/>
                </a:lnTo>
                <a:lnTo>
                  <a:pt x="0" y="3698875"/>
                </a:lnTo>
                <a:lnTo>
                  <a:pt x="0" y="1735795"/>
                </a:lnTo>
                <a:lnTo>
                  <a:pt x="48924" y="1697678"/>
                </a:lnTo>
                <a:cubicBezTo>
                  <a:pt x="129510" y="1632743"/>
                  <a:pt x="206155" y="1567101"/>
                  <a:pt x="278759" y="1500788"/>
                </a:cubicBezTo>
                <a:lnTo>
                  <a:pt x="453153" y="1330349"/>
                </a:lnTo>
                <a:lnTo>
                  <a:pt x="510936" y="1369307"/>
                </a:lnTo>
                <a:cubicBezTo>
                  <a:pt x="535406" y="1379657"/>
                  <a:pt x="562310" y="1385380"/>
                  <a:pt x="590551" y="1385380"/>
                </a:cubicBezTo>
                <a:cubicBezTo>
                  <a:pt x="703514" y="1385380"/>
                  <a:pt x="795088" y="1293806"/>
                  <a:pt x="795088" y="1180843"/>
                </a:cubicBezTo>
                <a:cubicBezTo>
                  <a:pt x="795088" y="1124362"/>
                  <a:pt x="772195" y="1073227"/>
                  <a:pt x="735181" y="1036213"/>
                </a:cubicBezTo>
                <a:lnTo>
                  <a:pt x="717723" y="1024442"/>
                </a:lnTo>
                <a:lnTo>
                  <a:pt x="820291" y="886780"/>
                </a:lnTo>
                <a:cubicBezTo>
                  <a:pt x="1010014" y="606666"/>
                  <a:pt x="1130158" y="317479"/>
                  <a:pt x="1174186" y="21448"/>
                </a:cubicBezTo>
                <a:lnTo>
                  <a:pt x="1176576" y="0"/>
                </a:lnTo>
                <a:close/>
              </a:path>
            </a:pathLst>
          </a:cu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a:off x="8279212" y="4021449"/>
            <a:ext cx="1181100" cy="1921854"/>
          </a:xfrm>
          <a:custGeom>
            <a:avLst/>
            <a:gdLst>
              <a:gd name="connsiteX0" fmla="*/ 1181100 w 1181100"/>
              <a:gd name="connsiteY0" fmla="*/ 0 h 1921854"/>
              <a:gd name="connsiteX1" fmla="*/ 1181100 w 1181100"/>
              <a:gd name="connsiteY1" fmla="*/ 1921854 h 1921854"/>
              <a:gd name="connsiteX2" fmla="*/ 0 w 1181100"/>
              <a:gd name="connsiteY2" fmla="*/ 1921854 h 1921854"/>
              <a:gd name="connsiteX3" fmla="*/ 0 w 1181100"/>
              <a:gd name="connsiteY3" fmla="*/ 731966 h 1921854"/>
              <a:gd name="connsiteX4" fmla="*/ 319230 w 1181100"/>
              <a:gd name="connsiteY4" fmla="*/ 562253 h 1921854"/>
              <a:gd name="connsiteX5" fmla="*/ 425975 w 1181100"/>
              <a:gd name="connsiteY5" fmla="*/ 500289 h 1921854"/>
              <a:gd name="connsiteX6" fmla="*/ 445921 w 1181100"/>
              <a:gd name="connsiteY6" fmla="*/ 529872 h 1921854"/>
              <a:gd name="connsiteX7" fmla="*/ 590551 w 1181100"/>
              <a:gd name="connsiteY7" fmla="*/ 589779 h 1921854"/>
              <a:gd name="connsiteX8" fmla="*/ 795088 w 1181100"/>
              <a:gd name="connsiteY8" fmla="*/ 385242 h 1921854"/>
              <a:gd name="connsiteX9" fmla="*/ 779015 w 1181100"/>
              <a:gd name="connsiteY9" fmla="*/ 305627 h 1921854"/>
              <a:gd name="connsiteX10" fmla="*/ 768996 w 1181100"/>
              <a:gd name="connsiteY10" fmla="*/ 290767 h 1921854"/>
              <a:gd name="connsiteX11" fmla="*/ 952789 w 1181100"/>
              <a:gd name="connsiteY11" fmla="*/ 167545 h 1921854"/>
              <a:gd name="connsiteX12" fmla="*/ 1140954 w 1181100"/>
              <a:gd name="connsiteY12" fmla="*/ 31276 h 1921854"/>
              <a:gd name="connsiteX13" fmla="*/ 1181100 w 1181100"/>
              <a:gd name="connsiteY13" fmla="*/ 0 h 192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1921854">
                <a:moveTo>
                  <a:pt x="1181100" y="0"/>
                </a:moveTo>
                <a:lnTo>
                  <a:pt x="1181100" y="1921854"/>
                </a:lnTo>
                <a:lnTo>
                  <a:pt x="0" y="1921854"/>
                </a:lnTo>
                <a:lnTo>
                  <a:pt x="0" y="731966"/>
                </a:lnTo>
                <a:lnTo>
                  <a:pt x="319230" y="562253"/>
                </a:lnTo>
                <a:lnTo>
                  <a:pt x="425975" y="500289"/>
                </a:lnTo>
                <a:lnTo>
                  <a:pt x="445921" y="529872"/>
                </a:lnTo>
                <a:cubicBezTo>
                  <a:pt x="482935" y="566886"/>
                  <a:pt x="534069" y="589779"/>
                  <a:pt x="590551" y="589779"/>
                </a:cubicBezTo>
                <a:cubicBezTo>
                  <a:pt x="703514" y="589779"/>
                  <a:pt x="795088" y="498205"/>
                  <a:pt x="795088" y="385242"/>
                </a:cubicBezTo>
                <a:cubicBezTo>
                  <a:pt x="795088" y="357001"/>
                  <a:pt x="789365" y="330097"/>
                  <a:pt x="779015" y="305627"/>
                </a:cubicBezTo>
                <a:lnTo>
                  <a:pt x="768996" y="290767"/>
                </a:lnTo>
                <a:lnTo>
                  <a:pt x="952789" y="167545"/>
                </a:lnTo>
                <a:cubicBezTo>
                  <a:pt x="1017466" y="122501"/>
                  <a:pt x="1080201" y="77074"/>
                  <a:pt x="1140954" y="31276"/>
                </a:cubicBezTo>
                <a:lnTo>
                  <a:pt x="1181100" y="0"/>
                </a:lnTo>
                <a:close/>
              </a:path>
            </a:pathLst>
          </a:cu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a:off x="7045194" y="4781550"/>
            <a:ext cx="1181100" cy="1161755"/>
          </a:xfrm>
          <a:custGeom>
            <a:avLst/>
            <a:gdLst>
              <a:gd name="connsiteX0" fmla="*/ 1181100 w 1181100"/>
              <a:gd name="connsiteY0" fmla="*/ 0 h 1161755"/>
              <a:gd name="connsiteX1" fmla="*/ 1181100 w 1181100"/>
              <a:gd name="connsiteY1" fmla="*/ 1161755 h 1161755"/>
              <a:gd name="connsiteX2" fmla="*/ 0 w 1181100"/>
              <a:gd name="connsiteY2" fmla="*/ 1161755 h 1161755"/>
              <a:gd name="connsiteX3" fmla="*/ 0 w 1181100"/>
              <a:gd name="connsiteY3" fmla="*/ 517854 h 1161755"/>
              <a:gd name="connsiteX4" fmla="*/ 336342 w 1181100"/>
              <a:gd name="connsiteY4" fmla="*/ 385518 h 1161755"/>
              <a:gd name="connsiteX5" fmla="*/ 408490 w 1181100"/>
              <a:gd name="connsiteY5" fmla="*/ 354228 h 1161755"/>
              <a:gd name="connsiteX6" fmla="*/ 445921 w 1181100"/>
              <a:gd name="connsiteY6" fmla="*/ 409746 h 1161755"/>
              <a:gd name="connsiteX7" fmla="*/ 590551 w 1181100"/>
              <a:gd name="connsiteY7" fmla="*/ 469653 h 1161755"/>
              <a:gd name="connsiteX8" fmla="*/ 795088 w 1181100"/>
              <a:gd name="connsiteY8" fmla="*/ 265116 h 1161755"/>
              <a:gd name="connsiteX9" fmla="*/ 790933 w 1181100"/>
              <a:gd name="connsiteY9" fmla="*/ 223895 h 1161755"/>
              <a:gd name="connsiteX10" fmla="*/ 781056 w 1181100"/>
              <a:gd name="connsiteY10" fmla="*/ 192076 h 1161755"/>
              <a:gd name="connsiteX11" fmla="*/ 1174526 w 1181100"/>
              <a:gd name="connsiteY11" fmla="*/ 3495 h 1161755"/>
              <a:gd name="connsiteX12" fmla="*/ 1181100 w 1181100"/>
              <a:gd name="connsiteY12" fmla="*/ 0 h 116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1100" h="1161755">
                <a:moveTo>
                  <a:pt x="1181100" y="0"/>
                </a:moveTo>
                <a:lnTo>
                  <a:pt x="1181100" y="1161755"/>
                </a:lnTo>
                <a:lnTo>
                  <a:pt x="0" y="1161755"/>
                </a:lnTo>
                <a:lnTo>
                  <a:pt x="0" y="517854"/>
                </a:lnTo>
                <a:lnTo>
                  <a:pt x="336342" y="385518"/>
                </a:lnTo>
                <a:lnTo>
                  <a:pt x="408490" y="354228"/>
                </a:lnTo>
                <a:lnTo>
                  <a:pt x="445921" y="409746"/>
                </a:lnTo>
                <a:cubicBezTo>
                  <a:pt x="482935" y="446760"/>
                  <a:pt x="534070" y="469653"/>
                  <a:pt x="590551" y="469653"/>
                </a:cubicBezTo>
                <a:cubicBezTo>
                  <a:pt x="703514" y="469653"/>
                  <a:pt x="795088" y="378079"/>
                  <a:pt x="795088" y="265116"/>
                </a:cubicBezTo>
                <a:cubicBezTo>
                  <a:pt x="795088" y="250996"/>
                  <a:pt x="793657" y="237210"/>
                  <a:pt x="790933" y="223895"/>
                </a:cubicBezTo>
                <a:lnTo>
                  <a:pt x="781056" y="192076"/>
                </a:lnTo>
                <a:lnTo>
                  <a:pt x="1174526" y="3495"/>
                </a:lnTo>
                <a:lnTo>
                  <a:pt x="1181100" y="0"/>
                </a:lnTo>
                <a:close/>
              </a:path>
            </a:pathLst>
          </a:cu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5055528" y="5320223"/>
            <a:ext cx="1936748" cy="623080"/>
          </a:xfrm>
          <a:custGeom>
            <a:avLst/>
            <a:gdLst>
              <a:gd name="connsiteX0" fmla="*/ 1936748 w 1936748"/>
              <a:gd name="connsiteY0" fmla="*/ 0 h 623080"/>
              <a:gd name="connsiteX1" fmla="*/ 1936748 w 1936748"/>
              <a:gd name="connsiteY1" fmla="*/ 623080 h 623080"/>
              <a:gd name="connsiteX2" fmla="*/ 0 w 1936748"/>
              <a:gd name="connsiteY2" fmla="*/ 623080 h 623080"/>
              <a:gd name="connsiteX3" fmla="*/ 0 w 1936748"/>
              <a:gd name="connsiteY3" fmla="*/ 613884 h 623080"/>
              <a:gd name="connsiteX4" fmla="*/ 352298 w 1936748"/>
              <a:gd name="connsiteY4" fmla="*/ 519526 h 623080"/>
              <a:gd name="connsiteX5" fmla="*/ 750617 w 1936748"/>
              <a:gd name="connsiteY5" fmla="*/ 403342 h 623080"/>
              <a:gd name="connsiteX6" fmla="*/ 791646 w 1936748"/>
              <a:gd name="connsiteY6" fmla="*/ 390480 h 623080"/>
              <a:gd name="connsiteX7" fmla="*/ 823745 w 1936748"/>
              <a:gd name="connsiteY7" fmla="*/ 438090 h 623080"/>
              <a:gd name="connsiteX8" fmla="*/ 968375 w 1936748"/>
              <a:gd name="connsiteY8" fmla="*/ 497997 h 623080"/>
              <a:gd name="connsiteX9" fmla="*/ 1172912 w 1936748"/>
              <a:gd name="connsiteY9" fmla="*/ 293460 h 623080"/>
              <a:gd name="connsiteX10" fmla="*/ 1170635 w 1936748"/>
              <a:gd name="connsiteY10" fmla="*/ 270869 h 623080"/>
              <a:gd name="connsiteX11" fmla="*/ 1509041 w 1936748"/>
              <a:gd name="connsiteY11" fmla="*/ 156899 h 623080"/>
              <a:gd name="connsiteX12" fmla="*/ 1868376 w 1936748"/>
              <a:gd name="connsiteY12" fmla="*/ 26902 h 623080"/>
              <a:gd name="connsiteX13" fmla="*/ 1936748 w 1936748"/>
              <a:gd name="connsiteY13" fmla="*/ 0 h 62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6748" h="623080">
                <a:moveTo>
                  <a:pt x="1936748" y="0"/>
                </a:moveTo>
                <a:lnTo>
                  <a:pt x="1936748" y="623080"/>
                </a:lnTo>
                <a:lnTo>
                  <a:pt x="0" y="623080"/>
                </a:lnTo>
                <a:lnTo>
                  <a:pt x="0" y="613884"/>
                </a:lnTo>
                <a:lnTo>
                  <a:pt x="352298" y="519526"/>
                </a:lnTo>
                <a:cubicBezTo>
                  <a:pt x="487129" y="481602"/>
                  <a:pt x="619924" y="442867"/>
                  <a:pt x="750617" y="403342"/>
                </a:cubicBezTo>
                <a:lnTo>
                  <a:pt x="791646" y="390480"/>
                </a:lnTo>
                <a:lnTo>
                  <a:pt x="823745" y="438090"/>
                </a:lnTo>
                <a:cubicBezTo>
                  <a:pt x="860759" y="475104"/>
                  <a:pt x="911894" y="497997"/>
                  <a:pt x="968375" y="497997"/>
                </a:cubicBezTo>
                <a:cubicBezTo>
                  <a:pt x="1081338" y="497997"/>
                  <a:pt x="1172912" y="406423"/>
                  <a:pt x="1172912" y="293460"/>
                </a:cubicBezTo>
                <a:lnTo>
                  <a:pt x="1170635" y="270869"/>
                </a:lnTo>
                <a:lnTo>
                  <a:pt x="1509041" y="156899"/>
                </a:lnTo>
                <a:cubicBezTo>
                  <a:pt x="1631071" y="114305"/>
                  <a:pt x="1750871" y="70965"/>
                  <a:pt x="1868376" y="26902"/>
                </a:cubicBezTo>
                <a:lnTo>
                  <a:pt x="1936748" y="0"/>
                </a:lnTo>
                <a:close/>
              </a:path>
            </a:pathLst>
          </a:cu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9959779" y="3281272"/>
            <a:ext cx="288000" cy="288000"/>
          </a:xfrm>
          <a:prstGeom prst="ellipse">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8725763" y="4262691"/>
            <a:ext cx="288000" cy="288000"/>
          </a:xfrm>
          <a:prstGeom prst="ellipse">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7491745" y="4902665"/>
            <a:ext cx="288000" cy="288000"/>
          </a:xfrm>
          <a:prstGeom prst="ellipse">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5879903" y="5469683"/>
            <a:ext cx="288000" cy="288000"/>
          </a:xfrm>
          <a:prstGeom prst="ellipse">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2691935" y="1871625"/>
            <a:ext cx="1107977" cy="369324"/>
          </a:xfrm>
          <a:prstGeom prst="rect">
            <a:avLst/>
          </a:prstGeom>
        </p:spPr>
        <p:txBody>
          <a:bodyPr wrap="none" lIns="91431" tIns="45716" rIns="91431" bIns="45716">
            <a:spAutoFit/>
          </a:bodyPr>
          <a:lstStyle/>
          <a:p>
            <a:pPr algn="r"/>
            <a:r>
              <a:rPr lang="zh-CN" altLang="en-US" b="1" dirty="0">
                <a:solidFill>
                  <a:srgbClr val="FFD737"/>
                </a:solidFill>
                <a:latin typeface="微软雅黑" panose="020B0503020204020204" pitchFamily="34" charset="-122"/>
                <a:ea typeface="微软雅黑" panose="020B0503020204020204" pitchFamily="34" charset="-122"/>
              </a:rPr>
              <a:t>添加标题</a:t>
            </a:r>
            <a:endParaRPr lang="en-US" altLang="zh-CN" b="1" dirty="0">
              <a:solidFill>
                <a:srgbClr val="FFD737"/>
              </a:solidFill>
              <a:latin typeface="微软雅黑" panose="020B0503020204020204" pitchFamily="34" charset="-122"/>
              <a:ea typeface="微软雅黑" panose="020B0503020204020204" pitchFamily="34" charset="-122"/>
            </a:endParaRPr>
          </a:p>
        </p:txBody>
      </p:sp>
      <p:sp>
        <p:nvSpPr>
          <p:cNvPr id="43" name="矩形 42"/>
          <p:cNvSpPr/>
          <p:nvPr/>
        </p:nvSpPr>
        <p:spPr>
          <a:xfrm>
            <a:off x="1236886" y="2251602"/>
            <a:ext cx="2563026" cy="523220"/>
          </a:xfrm>
          <a:prstGeom prst="rect">
            <a:avLst/>
          </a:prstGeom>
        </p:spPr>
        <p:txBody>
          <a:bodyPr wrap="square">
            <a:spAutoFit/>
          </a:bodyPr>
          <a:lstStyle/>
          <a:p>
            <a:pPr algn="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点击输入图表的描述说明，点击输入图表的描述说明</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矩形 43"/>
          <p:cNvSpPr/>
          <p:nvPr/>
        </p:nvSpPr>
        <p:spPr>
          <a:xfrm>
            <a:off x="2691935" y="2973446"/>
            <a:ext cx="1107977" cy="369324"/>
          </a:xfrm>
          <a:prstGeom prst="rect">
            <a:avLst/>
          </a:prstGeom>
        </p:spPr>
        <p:txBody>
          <a:bodyPr wrap="none" lIns="91431" tIns="45716" rIns="91431" bIns="45716">
            <a:spAutoFit/>
          </a:bodyPr>
          <a:lstStyle/>
          <a:p>
            <a:pPr algn="r"/>
            <a:r>
              <a:rPr lang="zh-CN" altLang="en-US" b="1" dirty="0">
                <a:solidFill>
                  <a:srgbClr val="353943"/>
                </a:solidFill>
                <a:latin typeface="微软雅黑" panose="020B0503020204020204" pitchFamily="34" charset="-122"/>
                <a:ea typeface="微软雅黑" panose="020B0503020204020204" pitchFamily="34" charset="-122"/>
              </a:rPr>
              <a:t>添加标题</a:t>
            </a:r>
            <a:endParaRPr lang="en-US" altLang="zh-CN" b="1" dirty="0">
              <a:solidFill>
                <a:srgbClr val="353943"/>
              </a:solidFill>
              <a:latin typeface="微软雅黑" panose="020B0503020204020204" pitchFamily="34" charset="-122"/>
              <a:ea typeface="微软雅黑" panose="020B0503020204020204" pitchFamily="34" charset="-122"/>
            </a:endParaRPr>
          </a:p>
        </p:txBody>
      </p:sp>
      <p:sp>
        <p:nvSpPr>
          <p:cNvPr id="45" name="矩形 44"/>
          <p:cNvSpPr/>
          <p:nvPr/>
        </p:nvSpPr>
        <p:spPr>
          <a:xfrm>
            <a:off x="1236886" y="3353423"/>
            <a:ext cx="2563026" cy="523220"/>
          </a:xfrm>
          <a:prstGeom prst="rect">
            <a:avLst/>
          </a:prstGeom>
        </p:spPr>
        <p:txBody>
          <a:bodyPr wrap="square">
            <a:spAutoFit/>
          </a:bodyPr>
          <a:lstStyle/>
          <a:p>
            <a:pPr algn="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点击输入图表的描述说明，点击输入图表的描述说明</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6" name="矩形 45"/>
          <p:cNvSpPr/>
          <p:nvPr/>
        </p:nvSpPr>
        <p:spPr>
          <a:xfrm>
            <a:off x="2691935" y="4075267"/>
            <a:ext cx="1107977" cy="369324"/>
          </a:xfrm>
          <a:prstGeom prst="rect">
            <a:avLst/>
          </a:prstGeom>
        </p:spPr>
        <p:txBody>
          <a:bodyPr wrap="none" lIns="91431" tIns="45716" rIns="91431" bIns="45716">
            <a:spAutoFit/>
          </a:bodyPr>
          <a:lstStyle/>
          <a:p>
            <a:pPr algn="r"/>
            <a:r>
              <a:rPr lang="zh-CN" altLang="en-US" b="1" dirty="0">
                <a:solidFill>
                  <a:srgbClr val="FFD737"/>
                </a:solidFill>
                <a:latin typeface="微软雅黑" panose="020B0503020204020204" pitchFamily="34" charset="-122"/>
                <a:ea typeface="微软雅黑" panose="020B0503020204020204" pitchFamily="34" charset="-122"/>
              </a:rPr>
              <a:t>添加标题</a:t>
            </a:r>
            <a:endParaRPr lang="en-US" altLang="zh-CN" b="1" dirty="0">
              <a:solidFill>
                <a:srgbClr val="FFD737"/>
              </a:solidFill>
              <a:latin typeface="微软雅黑" panose="020B0503020204020204" pitchFamily="34" charset="-122"/>
              <a:ea typeface="微软雅黑" panose="020B0503020204020204" pitchFamily="34" charset="-122"/>
            </a:endParaRPr>
          </a:p>
        </p:txBody>
      </p:sp>
      <p:sp>
        <p:nvSpPr>
          <p:cNvPr id="47" name="矩形 46"/>
          <p:cNvSpPr/>
          <p:nvPr/>
        </p:nvSpPr>
        <p:spPr>
          <a:xfrm>
            <a:off x="1236886" y="4455244"/>
            <a:ext cx="2563026" cy="523220"/>
          </a:xfrm>
          <a:prstGeom prst="rect">
            <a:avLst/>
          </a:prstGeom>
        </p:spPr>
        <p:txBody>
          <a:bodyPr wrap="square">
            <a:spAutoFit/>
          </a:bodyPr>
          <a:lstStyle/>
          <a:p>
            <a:pPr algn="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点击输入图表的描述说明，点击输入图表的描述说明</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矩形 47"/>
          <p:cNvSpPr/>
          <p:nvPr/>
        </p:nvSpPr>
        <p:spPr>
          <a:xfrm>
            <a:off x="2691935" y="5177088"/>
            <a:ext cx="1107977" cy="369324"/>
          </a:xfrm>
          <a:prstGeom prst="rect">
            <a:avLst/>
          </a:prstGeom>
        </p:spPr>
        <p:txBody>
          <a:bodyPr wrap="none" lIns="91431" tIns="45716" rIns="91431" bIns="45716">
            <a:spAutoFit/>
          </a:bodyPr>
          <a:lstStyle/>
          <a:p>
            <a:pPr algn="r"/>
            <a:r>
              <a:rPr lang="zh-CN" altLang="en-US" b="1" dirty="0">
                <a:solidFill>
                  <a:srgbClr val="353943"/>
                </a:solidFill>
                <a:latin typeface="微软雅黑" panose="020B0503020204020204" pitchFamily="34" charset="-122"/>
                <a:ea typeface="微软雅黑" panose="020B0503020204020204" pitchFamily="34" charset="-122"/>
              </a:rPr>
              <a:t>添加标题</a:t>
            </a:r>
            <a:endParaRPr lang="en-US" altLang="zh-CN" b="1" dirty="0">
              <a:solidFill>
                <a:srgbClr val="353943"/>
              </a:solidFill>
              <a:latin typeface="微软雅黑" panose="020B0503020204020204" pitchFamily="34" charset="-122"/>
              <a:ea typeface="微软雅黑" panose="020B0503020204020204" pitchFamily="34" charset="-122"/>
            </a:endParaRPr>
          </a:p>
        </p:txBody>
      </p:sp>
      <p:sp>
        <p:nvSpPr>
          <p:cNvPr id="49" name="矩形 48"/>
          <p:cNvSpPr/>
          <p:nvPr/>
        </p:nvSpPr>
        <p:spPr>
          <a:xfrm>
            <a:off x="1236886" y="5557065"/>
            <a:ext cx="2563026" cy="523220"/>
          </a:xfrm>
          <a:prstGeom prst="rect">
            <a:avLst/>
          </a:prstGeom>
        </p:spPr>
        <p:txBody>
          <a:bodyPr wrap="square">
            <a:spAutoFit/>
          </a:bodyPr>
          <a:lstStyle/>
          <a:p>
            <a:pPr algn="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点击输入图表的描述说明，点击输入图表的描述说明</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200"/>
                                        <p:tgtEl>
                                          <p:spTgt spid="3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down)">
                                      <p:cBhvr>
                                        <p:cTn id="10" dur="400"/>
                                        <p:tgtEl>
                                          <p:spTgt spid="3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6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down)">
                                      <p:cBhvr>
                                        <p:cTn id="16" dur="900"/>
                                        <p:tgtEl>
                                          <p:spTgt spid="34"/>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250"/>
                                        <p:tgtEl>
                                          <p:spTgt spid="41"/>
                                        </p:tgtEl>
                                      </p:cBhvr>
                                    </p:animEffect>
                                  </p:childTnLst>
                                </p:cTn>
                              </p:par>
                              <p:par>
                                <p:cTn id="20" presetID="10" presetClass="entr" presetSubtype="0" fill="hold" grpId="0" nodeType="withEffect">
                                  <p:stCondLst>
                                    <p:cond delay="75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250"/>
                                        <p:tgtEl>
                                          <p:spTgt spid="40"/>
                                        </p:tgtEl>
                                      </p:cBhvr>
                                    </p:animEffect>
                                  </p:childTnLst>
                                </p:cTn>
                              </p:par>
                              <p:par>
                                <p:cTn id="23" presetID="10" presetClass="entr" presetSubtype="0" fill="hold" grpId="0" nodeType="withEffect">
                                  <p:stCondLst>
                                    <p:cond delay="100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250"/>
                                        <p:tgtEl>
                                          <p:spTgt spid="39"/>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250"/>
                                        <p:tgtEl>
                                          <p:spTgt spid="38"/>
                                        </p:tgtEl>
                                      </p:cBhvr>
                                    </p:animEffect>
                                  </p:childTnLst>
                                </p:cTn>
                              </p:par>
                            </p:childTnLst>
                          </p:cTn>
                        </p:par>
                        <p:par>
                          <p:cTn id="29" fill="hold">
                            <p:stCondLst>
                              <p:cond delay="500"/>
                            </p:stCondLst>
                            <p:childTnLst>
                              <p:par>
                                <p:cTn id="30" presetID="26" presetClass="emph" presetSubtype="0" fill="hold" grpId="1" nodeType="afterEffect">
                                  <p:stCondLst>
                                    <p:cond delay="0"/>
                                  </p:stCondLst>
                                  <p:childTnLst>
                                    <p:animEffect transition="out" filter="fade">
                                      <p:cBhvr>
                                        <p:cTn id="31" dur="500" tmFilter="0, 0; .2, .5; .8, .5; 1, 0"/>
                                        <p:tgtEl>
                                          <p:spTgt spid="41"/>
                                        </p:tgtEl>
                                      </p:cBhvr>
                                    </p:animEffect>
                                    <p:animScale>
                                      <p:cBhvr>
                                        <p:cTn id="32" dur="250" autoRev="1" fill="hold"/>
                                        <p:tgtEl>
                                          <p:spTgt spid="41"/>
                                        </p:tgtEl>
                                      </p:cBhvr>
                                      <p:by x="105000" y="105000"/>
                                    </p:animScale>
                                  </p:childTnLst>
                                </p:cTn>
                              </p:par>
                            </p:childTnLst>
                          </p:cTn>
                        </p:par>
                        <p:par>
                          <p:cTn id="33" fill="hold">
                            <p:stCondLst>
                              <p:cond delay="1000"/>
                            </p:stCondLst>
                            <p:childTnLst>
                              <p:par>
                                <p:cTn id="34" presetID="22" presetClass="entr" presetSubtype="2"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right)">
                                      <p:cBhvr>
                                        <p:cTn id="36" dur="250"/>
                                        <p:tgtEl>
                                          <p:spTgt spid="28"/>
                                        </p:tgtEl>
                                      </p:cBhvr>
                                    </p:animEffect>
                                  </p:childTnLst>
                                </p:cTn>
                              </p:par>
                            </p:childTnLst>
                          </p:cTn>
                        </p:par>
                        <p:par>
                          <p:cTn id="37" fill="hold">
                            <p:stCondLst>
                              <p:cond delay="1500"/>
                            </p:stCondLst>
                            <p:childTnLst>
                              <p:par>
                                <p:cTn id="38" presetID="10" presetClass="entr" presetSubtype="0" fill="hold"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par>
                          <p:cTn id="41" fill="hold">
                            <p:stCondLst>
                              <p:cond delay="2000"/>
                            </p:stCondLst>
                            <p:childTnLst>
                              <p:par>
                                <p:cTn id="42" presetID="14" presetClass="entr" presetSubtype="10" fill="hold" grpId="0" nodeType="after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randombar(horizontal)">
                                      <p:cBhvr>
                                        <p:cTn id="44" dur="500"/>
                                        <p:tgtEl>
                                          <p:spTgt spid="48"/>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randombar(horizontal)">
                                      <p:cBhvr>
                                        <p:cTn id="47" dur="500"/>
                                        <p:tgtEl>
                                          <p:spTgt spid="49"/>
                                        </p:tgtEl>
                                      </p:cBhvr>
                                    </p:animEffect>
                                  </p:childTnLst>
                                </p:cTn>
                              </p:par>
                            </p:childTnLst>
                          </p:cTn>
                        </p:par>
                        <p:par>
                          <p:cTn id="48" fill="hold">
                            <p:stCondLst>
                              <p:cond delay="2500"/>
                            </p:stCondLst>
                            <p:childTnLst>
                              <p:par>
                                <p:cTn id="49" presetID="26" presetClass="emph" presetSubtype="0" fill="hold" grpId="1" nodeType="afterEffect">
                                  <p:stCondLst>
                                    <p:cond delay="0"/>
                                  </p:stCondLst>
                                  <p:childTnLst>
                                    <p:animEffect transition="out" filter="fade">
                                      <p:cBhvr>
                                        <p:cTn id="50" dur="500" tmFilter="0, 0; .2, .5; .8, .5; 1, 0"/>
                                        <p:tgtEl>
                                          <p:spTgt spid="40"/>
                                        </p:tgtEl>
                                      </p:cBhvr>
                                    </p:animEffect>
                                    <p:animScale>
                                      <p:cBhvr>
                                        <p:cTn id="51" dur="250" autoRev="1" fill="hold"/>
                                        <p:tgtEl>
                                          <p:spTgt spid="40"/>
                                        </p:tgtEl>
                                      </p:cBhvr>
                                      <p:by x="105000" y="105000"/>
                                    </p:animScale>
                                  </p:childTnLst>
                                </p:cTn>
                              </p:par>
                            </p:childTnLst>
                          </p:cTn>
                        </p:par>
                        <p:par>
                          <p:cTn id="52" fill="hold">
                            <p:stCondLst>
                              <p:cond delay="3000"/>
                            </p:stCondLst>
                            <p:childTnLst>
                              <p:par>
                                <p:cTn id="53" presetID="22" presetClass="entr" presetSubtype="2" fill="hold" nodeType="after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right)">
                                      <p:cBhvr>
                                        <p:cTn id="55" dur="500"/>
                                        <p:tgtEl>
                                          <p:spTgt spid="15"/>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par>
                          <p:cTn id="60" fill="hold">
                            <p:stCondLst>
                              <p:cond delay="4000"/>
                            </p:stCondLst>
                            <p:childTnLst>
                              <p:par>
                                <p:cTn id="61" presetID="14" presetClass="entr" presetSubtype="10"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randombar(horizontal)">
                                      <p:cBhvr>
                                        <p:cTn id="63" dur="500"/>
                                        <p:tgtEl>
                                          <p:spTgt spid="47"/>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randombar(horizontal)">
                                      <p:cBhvr>
                                        <p:cTn id="66" dur="500"/>
                                        <p:tgtEl>
                                          <p:spTgt spid="46"/>
                                        </p:tgtEl>
                                      </p:cBhvr>
                                    </p:animEffect>
                                  </p:childTnLst>
                                </p:cTn>
                              </p:par>
                            </p:childTnLst>
                          </p:cTn>
                        </p:par>
                        <p:par>
                          <p:cTn id="67" fill="hold">
                            <p:stCondLst>
                              <p:cond delay="4500"/>
                            </p:stCondLst>
                            <p:childTnLst>
                              <p:par>
                                <p:cTn id="68" presetID="26" presetClass="emph" presetSubtype="0" fill="hold" grpId="1" nodeType="afterEffect">
                                  <p:stCondLst>
                                    <p:cond delay="0"/>
                                  </p:stCondLst>
                                  <p:childTnLst>
                                    <p:animEffect transition="out" filter="fade">
                                      <p:cBhvr>
                                        <p:cTn id="69" dur="500" tmFilter="0, 0; .2, .5; .8, .5; 1, 0"/>
                                        <p:tgtEl>
                                          <p:spTgt spid="39"/>
                                        </p:tgtEl>
                                      </p:cBhvr>
                                    </p:animEffect>
                                    <p:animScale>
                                      <p:cBhvr>
                                        <p:cTn id="70" dur="250" autoRev="1" fill="hold"/>
                                        <p:tgtEl>
                                          <p:spTgt spid="39"/>
                                        </p:tgtEl>
                                      </p:cBhvr>
                                      <p:by x="105000" y="105000"/>
                                    </p:animScale>
                                  </p:childTnLst>
                                </p:cTn>
                              </p:par>
                            </p:childTnLst>
                          </p:cTn>
                        </p:par>
                        <p:par>
                          <p:cTn id="71" fill="hold">
                            <p:stCondLst>
                              <p:cond delay="5000"/>
                            </p:stCondLst>
                            <p:childTnLst>
                              <p:par>
                                <p:cTn id="72" presetID="22" presetClass="entr" presetSubtype="2" fill="hold" nodeType="after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right)">
                                      <p:cBhvr>
                                        <p:cTn id="74" dur="600"/>
                                        <p:tgtEl>
                                          <p:spTgt spid="21"/>
                                        </p:tgtEl>
                                      </p:cBhvr>
                                    </p:animEffect>
                                  </p:childTnLst>
                                </p:cTn>
                              </p:par>
                            </p:childTnLst>
                          </p:cTn>
                        </p:par>
                        <p:par>
                          <p:cTn id="75" fill="hold">
                            <p:stCondLst>
                              <p:cond delay="6000"/>
                            </p:stCondLst>
                            <p:childTnLst>
                              <p:par>
                                <p:cTn id="76" presetID="10" presetClass="entr" presetSubtype="0" fill="hold" nodeType="after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childTnLst>
                          </p:cTn>
                        </p:par>
                        <p:par>
                          <p:cTn id="79" fill="hold">
                            <p:stCondLst>
                              <p:cond delay="6500"/>
                            </p:stCondLst>
                            <p:childTnLst>
                              <p:par>
                                <p:cTn id="80" presetID="14" presetClass="entr" presetSubtype="1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randombar(horizontal)">
                                      <p:cBhvr>
                                        <p:cTn id="82" dur="500"/>
                                        <p:tgtEl>
                                          <p:spTgt spid="44"/>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randombar(horizontal)">
                                      <p:cBhvr>
                                        <p:cTn id="85" dur="500"/>
                                        <p:tgtEl>
                                          <p:spTgt spid="45"/>
                                        </p:tgtEl>
                                      </p:cBhvr>
                                    </p:animEffect>
                                  </p:childTnLst>
                                </p:cTn>
                              </p:par>
                            </p:childTnLst>
                          </p:cTn>
                        </p:par>
                        <p:par>
                          <p:cTn id="86" fill="hold">
                            <p:stCondLst>
                              <p:cond delay="7000"/>
                            </p:stCondLst>
                            <p:childTnLst>
                              <p:par>
                                <p:cTn id="87" presetID="26" presetClass="emph" presetSubtype="0" fill="hold" grpId="1" nodeType="afterEffect">
                                  <p:stCondLst>
                                    <p:cond delay="0"/>
                                  </p:stCondLst>
                                  <p:childTnLst>
                                    <p:animEffect transition="out" filter="fade">
                                      <p:cBhvr>
                                        <p:cTn id="88" dur="500" tmFilter="0, 0; .2, .5; .8, .5; 1, 0"/>
                                        <p:tgtEl>
                                          <p:spTgt spid="38"/>
                                        </p:tgtEl>
                                      </p:cBhvr>
                                    </p:animEffect>
                                    <p:animScale>
                                      <p:cBhvr>
                                        <p:cTn id="89" dur="250" autoRev="1" fill="hold"/>
                                        <p:tgtEl>
                                          <p:spTgt spid="38"/>
                                        </p:tgtEl>
                                      </p:cBhvr>
                                      <p:by x="105000" y="105000"/>
                                    </p:animScale>
                                  </p:childTnLst>
                                </p:cTn>
                              </p:par>
                            </p:childTnLst>
                          </p:cTn>
                        </p:par>
                        <p:par>
                          <p:cTn id="90" fill="hold">
                            <p:stCondLst>
                              <p:cond delay="7500"/>
                            </p:stCondLst>
                            <p:childTnLst>
                              <p:par>
                                <p:cTn id="91" presetID="22" presetClass="entr" presetSubtype="2" fill="hold" nodeType="after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wipe(right)">
                                      <p:cBhvr>
                                        <p:cTn id="93" dur="750"/>
                                        <p:tgtEl>
                                          <p:spTgt spid="9"/>
                                        </p:tgtEl>
                                      </p:cBhvr>
                                    </p:animEffect>
                                  </p:childTnLst>
                                </p:cTn>
                              </p:par>
                            </p:childTnLst>
                          </p:cTn>
                        </p:par>
                        <p:par>
                          <p:cTn id="94" fill="hold">
                            <p:stCondLst>
                              <p:cond delay="8500"/>
                            </p:stCondLst>
                            <p:childTnLst>
                              <p:par>
                                <p:cTn id="95" presetID="10" presetClass="entr" presetSubtype="0" fill="hold" nodeType="after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fade">
                                      <p:cBhvr>
                                        <p:cTn id="97" dur="500"/>
                                        <p:tgtEl>
                                          <p:spTgt spid="10"/>
                                        </p:tgtEl>
                                      </p:cBhvr>
                                    </p:animEffect>
                                  </p:childTnLst>
                                </p:cTn>
                              </p:par>
                            </p:childTnLst>
                          </p:cTn>
                        </p:par>
                        <p:par>
                          <p:cTn id="98" fill="hold">
                            <p:stCondLst>
                              <p:cond delay="9000"/>
                            </p:stCondLst>
                            <p:childTnLst>
                              <p:par>
                                <p:cTn id="99" presetID="14" presetClass="entr" presetSubtype="10" fill="hold" grpId="0" nodeType="afterEffect">
                                  <p:stCondLst>
                                    <p:cond delay="0"/>
                                  </p:stCondLst>
                                  <p:childTnLst>
                                    <p:set>
                                      <p:cBhvr>
                                        <p:cTn id="100" dur="1" fill="hold">
                                          <p:stCondLst>
                                            <p:cond delay="0"/>
                                          </p:stCondLst>
                                        </p:cTn>
                                        <p:tgtEl>
                                          <p:spTgt spid="42"/>
                                        </p:tgtEl>
                                        <p:attrNameLst>
                                          <p:attrName>style.visibility</p:attrName>
                                        </p:attrNameLst>
                                      </p:cBhvr>
                                      <p:to>
                                        <p:strVal val="visible"/>
                                      </p:to>
                                    </p:set>
                                    <p:animEffect transition="in" filter="randombar(horizontal)">
                                      <p:cBhvr>
                                        <p:cTn id="101" dur="500"/>
                                        <p:tgtEl>
                                          <p:spTgt spid="42"/>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randombar(horizontal)">
                                      <p:cBhvr>
                                        <p:cTn id="10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8" grpId="1" animBg="1"/>
      <p:bldP spid="39" grpId="0" animBg="1"/>
      <p:bldP spid="39" grpId="1" animBg="1"/>
      <p:bldP spid="40" grpId="0" animBg="1"/>
      <p:bldP spid="40" grpId="1" animBg="1"/>
      <p:bldP spid="41" grpId="0" animBg="1"/>
      <p:bldP spid="41" grpId="1" animBg="1"/>
      <p:bldP spid="42" grpId="0"/>
      <p:bldP spid="43" grpId="0"/>
      <p:bldP spid="44" grpId="0"/>
      <p:bldP spid="45" grpId="0"/>
      <p:bldP spid="46" grpId="0"/>
      <p:bldP spid="47" grpId="0"/>
      <p:bldP spid="48" grpId="0"/>
      <p:bldP spid="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b="84423"/>
          <a:stretch>
            <a:fillRect/>
          </a:stretch>
        </p:blipFill>
        <p:spPr>
          <a:xfrm>
            <a:off x="0" y="0"/>
            <a:ext cx="12192000" cy="1266092"/>
          </a:xfrm>
          <a:prstGeom prst="rect">
            <a:avLst/>
          </a:prstGeom>
        </p:spPr>
      </p:pic>
      <p:sp>
        <p:nvSpPr>
          <p:cNvPr id="20" name="矩形 19"/>
          <p:cNvSpPr/>
          <p:nvPr/>
        </p:nvSpPr>
        <p:spPr>
          <a:xfrm>
            <a:off x="3221502" y="239151"/>
            <a:ext cx="5760000" cy="7596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
          <p:cNvSpPr txBox="1"/>
          <p:nvPr/>
        </p:nvSpPr>
        <p:spPr>
          <a:xfrm>
            <a:off x="4750155" y="227761"/>
            <a:ext cx="4231347" cy="684803"/>
          </a:xfrm>
          <a:prstGeom prst="rect">
            <a:avLst/>
          </a:prstGeom>
          <a:noFill/>
        </p:spPr>
        <p:txBody>
          <a:bodyPr wrap="square" lIns="68580" tIns="34290" rIns="68580" bIns="34290" rtlCol="0">
            <a:spAutoFit/>
          </a:bodyPr>
          <a:lstStyle/>
          <a:p>
            <a:pPr marL="0" lvl="1"/>
            <a:r>
              <a:rPr lang="zh-CN" altLang="en-US" sz="4000" b="1" dirty="0">
                <a:solidFill>
                  <a:srgbClr val="353943"/>
                </a:solidFill>
                <a:latin typeface="微软雅黑" panose="020B0503020204020204" pitchFamily="34" charset="-122"/>
                <a:ea typeface="微软雅黑" panose="020B0503020204020204" pitchFamily="34" charset="-122"/>
              </a:rPr>
              <a:t>可行性评估</a:t>
            </a:r>
            <a:endParaRPr lang="zh-CN" altLang="en-US" sz="4000" b="1" dirty="0">
              <a:solidFill>
                <a:srgbClr val="353943"/>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553910" y="2345391"/>
            <a:ext cx="2877871" cy="363241"/>
            <a:chOff x="3249264" y="1751685"/>
            <a:chExt cx="2994025" cy="363240"/>
          </a:xfrm>
        </p:grpSpPr>
        <p:grpSp>
          <p:nvGrpSpPr>
            <p:cNvPr id="10" name="组合 9"/>
            <p:cNvGrpSpPr/>
            <p:nvPr/>
          </p:nvGrpSpPr>
          <p:grpSpPr>
            <a:xfrm>
              <a:off x="3249264" y="1776444"/>
              <a:ext cx="2994025" cy="314202"/>
              <a:chOff x="2940050" y="2132898"/>
              <a:chExt cx="2994025" cy="314202"/>
            </a:xfrm>
          </p:grpSpPr>
          <p:sp>
            <p:nvSpPr>
              <p:cNvPr id="12" name="圆角矩形 11"/>
              <p:cNvSpPr/>
              <p:nvPr/>
            </p:nvSpPr>
            <p:spPr>
              <a:xfrm>
                <a:off x="2940050" y="2132898"/>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13" name="圆角矩形 12"/>
              <p:cNvSpPr/>
              <p:nvPr/>
            </p:nvSpPr>
            <p:spPr>
              <a:xfrm>
                <a:off x="2940050" y="2132898"/>
                <a:ext cx="2108200" cy="314202"/>
              </a:xfrm>
              <a:prstGeom prst="roundRect">
                <a:avLst>
                  <a:gd name="adj" fmla="val 50000"/>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sp>
          <p:nvSpPr>
            <p:cNvPr id="11" name="文本框 4"/>
            <p:cNvSpPr txBox="1"/>
            <p:nvPr/>
          </p:nvSpPr>
          <p:spPr>
            <a:xfrm>
              <a:off x="5335260" y="1751685"/>
              <a:ext cx="673754" cy="363240"/>
            </a:xfrm>
            <a:prstGeom prst="rect">
              <a:avLst/>
            </a:prstGeom>
            <a:noFill/>
          </p:spPr>
          <p:txBody>
            <a:bodyPr wrap="square" rtlCol="0">
              <a:spAutoFit/>
            </a:bodyPr>
            <a:lstStyle/>
            <a:p>
              <a:pPr algn="ctr">
                <a:lnSpc>
                  <a:spcPct val="120000"/>
                </a:lnSpc>
              </a:pPr>
              <a:r>
                <a:rPr lang="en-US" altLang="zh-CN" sz="1465" dirty="0">
                  <a:solidFill>
                    <a:schemeClr val="tx1">
                      <a:lumMod val="65000"/>
                      <a:lumOff val="35000"/>
                    </a:schemeClr>
                  </a:solidFill>
                  <a:latin typeface="方正兰亭黑简体" panose="02000000000000000000" pitchFamily="2" charset="-122"/>
                  <a:ea typeface="方正兰亭黑简体" panose="02000000000000000000" pitchFamily="2" charset="-122"/>
                  <a:cs typeface="Arial" panose="020B0604020202020204" pitchFamily="34" charset="0"/>
                </a:rPr>
                <a:t>70%</a:t>
              </a:r>
              <a:endParaRPr lang="zh-CN" altLang="en-US" sz="1465" baseline="-3000" dirty="0">
                <a:solidFill>
                  <a:schemeClr val="tx1">
                    <a:lumMod val="65000"/>
                    <a:lumOff val="35000"/>
                  </a:schemeClr>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grpSp>
        <p:nvGrpSpPr>
          <p:cNvPr id="14" name="组合 13"/>
          <p:cNvGrpSpPr/>
          <p:nvPr/>
        </p:nvGrpSpPr>
        <p:grpSpPr>
          <a:xfrm>
            <a:off x="3553910" y="2756457"/>
            <a:ext cx="2877871" cy="363241"/>
            <a:chOff x="3249264" y="2162753"/>
            <a:chExt cx="2994025" cy="363241"/>
          </a:xfrm>
        </p:grpSpPr>
        <p:grpSp>
          <p:nvGrpSpPr>
            <p:cNvPr id="15" name="组合 14"/>
            <p:cNvGrpSpPr/>
            <p:nvPr/>
          </p:nvGrpSpPr>
          <p:grpSpPr>
            <a:xfrm>
              <a:off x="3249264" y="2178703"/>
              <a:ext cx="2994025" cy="314618"/>
              <a:chOff x="2940050" y="2519659"/>
              <a:chExt cx="2994025" cy="314618"/>
            </a:xfrm>
          </p:grpSpPr>
          <p:sp>
            <p:nvSpPr>
              <p:cNvPr id="17" name="圆角矩形 16"/>
              <p:cNvSpPr/>
              <p:nvPr/>
            </p:nvSpPr>
            <p:spPr>
              <a:xfrm>
                <a:off x="2940050" y="2520075"/>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18" name="圆角矩形 17"/>
              <p:cNvSpPr/>
              <p:nvPr/>
            </p:nvSpPr>
            <p:spPr>
              <a:xfrm>
                <a:off x="2940051" y="2519659"/>
                <a:ext cx="889000" cy="314202"/>
              </a:xfrm>
              <a:prstGeom prst="roundRect">
                <a:avLst>
                  <a:gd name="adj" fmla="val 50000"/>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sp>
          <p:nvSpPr>
            <p:cNvPr id="16" name="文本框 9"/>
            <p:cNvSpPr txBox="1"/>
            <p:nvPr/>
          </p:nvSpPr>
          <p:spPr>
            <a:xfrm>
              <a:off x="4118871" y="2162753"/>
              <a:ext cx="673754" cy="363241"/>
            </a:xfrm>
            <a:prstGeom prst="rect">
              <a:avLst/>
            </a:prstGeom>
            <a:noFill/>
          </p:spPr>
          <p:txBody>
            <a:bodyPr wrap="square" rtlCol="0">
              <a:spAutoFit/>
            </a:bodyPr>
            <a:lstStyle/>
            <a:p>
              <a:pPr algn="ctr">
                <a:lnSpc>
                  <a:spcPct val="120000"/>
                </a:lnSpc>
              </a:pPr>
              <a:r>
                <a:rPr lang="en-US" altLang="zh-CN" sz="1465" dirty="0">
                  <a:solidFill>
                    <a:schemeClr val="tx1">
                      <a:lumMod val="65000"/>
                      <a:lumOff val="35000"/>
                    </a:schemeClr>
                  </a:solidFill>
                  <a:latin typeface="方正兰亭黑简体" panose="02000000000000000000" pitchFamily="2" charset="-122"/>
                  <a:ea typeface="方正兰亭黑简体" panose="02000000000000000000" pitchFamily="2" charset="-122"/>
                  <a:cs typeface="Arial" panose="020B0604020202020204" pitchFamily="34" charset="0"/>
                </a:rPr>
                <a:t>30%</a:t>
              </a:r>
              <a:endParaRPr lang="zh-CN" altLang="en-US" sz="1465" baseline="-3000" dirty="0">
                <a:solidFill>
                  <a:schemeClr val="tx1">
                    <a:lumMod val="65000"/>
                    <a:lumOff val="35000"/>
                  </a:schemeClr>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grpSp>
        <p:nvGrpSpPr>
          <p:cNvPr id="21" name="组合 20"/>
          <p:cNvGrpSpPr/>
          <p:nvPr/>
        </p:nvGrpSpPr>
        <p:grpSpPr>
          <a:xfrm>
            <a:off x="3503566" y="4219831"/>
            <a:ext cx="2924221" cy="363241"/>
            <a:chOff x="3213586" y="3932941"/>
            <a:chExt cx="3042246" cy="363240"/>
          </a:xfrm>
        </p:grpSpPr>
        <p:sp>
          <p:nvSpPr>
            <p:cNvPr id="22" name="圆角矩形 21"/>
            <p:cNvSpPr/>
            <p:nvPr/>
          </p:nvSpPr>
          <p:spPr>
            <a:xfrm>
              <a:off x="3261807" y="3971332"/>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23" name="圆角矩形 22"/>
            <p:cNvSpPr/>
            <p:nvPr/>
          </p:nvSpPr>
          <p:spPr>
            <a:xfrm>
              <a:off x="3213586" y="3971332"/>
              <a:ext cx="1201953" cy="314202"/>
            </a:xfrm>
            <a:prstGeom prst="roundRect">
              <a:avLst>
                <a:gd name="adj" fmla="val 50000"/>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24" name="文本框 15"/>
            <p:cNvSpPr txBox="1"/>
            <p:nvPr/>
          </p:nvSpPr>
          <p:spPr>
            <a:xfrm>
              <a:off x="4418923" y="3932941"/>
              <a:ext cx="907694" cy="363240"/>
            </a:xfrm>
            <a:prstGeom prst="rect">
              <a:avLst/>
            </a:prstGeom>
            <a:noFill/>
          </p:spPr>
          <p:txBody>
            <a:bodyPr wrap="square" rtlCol="0">
              <a:spAutoFit/>
            </a:bodyPr>
            <a:lstStyle/>
            <a:p>
              <a:pPr algn="ctr">
                <a:lnSpc>
                  <a:spcPct val="120000"/>
                </a:lnSpc>
              </a:pPr>
              <a:r>
                <a:rPr lang="en-US" altLang="zh-CN" sz="1465" dirty="0">
                  <a:solidFill>
                    <a:schemeClr val="tx1">
                      <a:lumMod val="65000"/>
                      <a:lumOff val="35000"/>
                    </a:schemeClr>
                  </a:solidFill>
                  <a:latin typeface="方正兰亭黑简体" panose="02000000000000000000" pitchFamily="2" charset="-122"/>
                  <a:ea typeface="方正兰亭黑简体" panose="02000000000000000000" pitchFamily="2" charset="-122"/>
                  <a:cs typeface="Arial" panose="020B0604020202020204" pitchFamily="34" charset="0"/>
                </a:rPr>
                <a:t>40%</a:t>
              </a:r>
              <a:endParaRPr lang="zh-CN" altLang="en-US" sz="1465" baseline="-3000" dirty="0">
                <a:solidFill>
                  <a:schemeClr val="tx1">
                    <a:lumMod val="65000"/>
                    <a:lumOff val="35000"/>
                  </a:schemeClr>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grpSp>
        <p:nvGrpSpPr>
          <p:cNvPr id="25" name="组合 24"/>
          <p:cNvGrpSpPr/>
          <p:nvPr/>
        </p:nvGrpSpPr>
        <p:grpSpPr>
          <a:xfrm>
            <a:off x="3547021" y="4621178"/>
            <a:ext cx="2877871" cy="363241"/>
            <a:chOff x="3258789" y="4324968"/>
            <a:chExt cx="2994025" cy="363239"/>
          </a:xfrm>
        </p:grpSpPr>
        <p:sp>
          <p:nvSpPr>
            <p:cNvPr id="26" name="圆角矩形 25"/>
            <p:cNvSpPr/>
            <p:nvPr/>
          </p:nvSpPr>
          <p:spPr>
            <a:xfrm>
              <a:off x="3258789" y="4362615"/>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27" name="圆角矩形 26"/>
            <p:cNvSpPr/>
            <p:nvPr/>
          </p:nvSpPr>
          <p:spPr>
            <a:xfrm>
              <a:off x="3308582" y="4362651"/>
              <a:ext cx="2108200" cy="314202"/>
            </a:xfrm>
            <a:prstGeom prst="roundRect">
              <a:avLst>
                <a:gd name="adj" fmla="val 50000"/>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sp>
          <p:nvSpPr>
            <p:cNvPr id="28" name="文本框 19"/>
            <p:cNvSpPr txBox="1"/>
            <p:nvPr/>
          </p:nvSpPr>
          <p:spPr>
            <a:xfrm>
              <a:off x="5326614" y="4324968"/>
              <a:ext cx="673754" cy="363239"/>
            </a:xfrm>
            <a:prstGeom prst="rect">
              <a:avLst/>
            </a:prstGeom>
            <a:noFill/>
          </p:spPr>
          <p:txBody>
            <a:bodyPr wrap="square" rtlCol="0">
              <a:spAutoFit/>
            </a:bodyPr>
            <a:lstStyle/>
            <a:p>
              <a:pPr algn="ctr">
                <a:lnSpc>
                  <a:spcPct val="120000"/>
                </a:lnSpc>
              </a:pPr>
              <a:r>
                <a:rPr lang="en-US" altLang="zh-CN" sz="1465" dirty="0">
                  <a:solidFill>
                    <a:schemeClr val="tx1">
                      <a:lumMod val="65000"/>
                      <a:lumOff val="35000"/>
                    </a:schemeClr>
                  </a:solidFill>
                  <a:latin typeface="方正兰亭黑简体" panose="02000000000000000000" pitchFamily="2" charset="-122"/>
                  <a:ea typeface="方正兰亭黑简体" panose="02000000000000000000" pitchFamily="2" charset="-122"/>
                  <a:cs typeface="Arial" panose="020B0604020202020204" pitchFamily="34" charset="0"/>
                </a:rPr>
                <a:t>60%</a:t>
              </a:r>
              <a:endParaRPr lang="zh-CN" altLang="en-US" sz="1465" baseline="-3000" dirty="0">
                <a:solidFill>
                  <a:schemeClr val="tx1">
                    <a:lumMod val="65000"/>
                    <a:lumOff val="35000"/>
                  </a:schemeClr>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grpSp>
        <p:nvGrpSpPr>
          <p:cNvPr id="29" name="组合 28"/>
          <p:cNvGrpSpPr/>
          <p:nvPr/>
        </p:nvGrpSpPr>
        <p:grpSpPr>
          <a:xfrm>
            <a:off x="1588577" y="2041382"/>
            <a:ext cx="2158455" cy="2196000"/>
            <a:chOff x="471707" y="1675770"/>
            <a:chExt cx="2158455" cy="2196000"/>
          </a:xfrm>
          <a:solidFill>
            <a:srgbClr val="202A36"/>
          </a:solidFill>
        </p:grpSpPr>
        <p:grpSp>
          <p:nvGrpSpPr>
            <p:cNvPr id="30" name="组合 29"/>
            <p:cNvGrpSpPr>
              <a:grpSpLocks noChangeAspect="1"/>
            </p:cNvGrpSpPr>
            <p:nvPr/>
          </p:nvGrpSpPr>
          <p:grpSpPr>
            <a:xfrm>
              <a:off x="471707" y="1675770"/>
              <a:ext cx="2158455" cy="2196000"/>
              <a:chOff x="5397500" y="5734050"/>
              <a:chExt cx="365125" cy="371476"/>
            </a:xfrm>
            <a:grpFill/>
          </p:grpSpPr>
          <p:sp>
            <p:nvSpPr>
              <p:cNvPr id="34"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5"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1" name="组合 30"/>
            <p:cNvGrpSpPr>
              <a:grpSpLocks noChangeAspect="1"/>
            </p:cNvGrpSpPr>
            <p:nvPr/>
          </p:nvGrpSpPr>
          <p:grpSpPr>
            <a:xfrm>
              <a:off x="1735995" y="2108076"/>
              <a:ext cx="462003" cy="468000"/>
              <a:chOff x="2665061" y="4979202"/>
              <a:chExt cx="284308" cy="288000"/>
            </a:xfrm>
            <a:grpFill/>
          </p:grpSpPr>
          <p:sp>
            <p:nvSpPr>
              <p:cNvPr id="32"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3"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37" name="组合 36"/>
          <p:cNvGrpSpPr/>
          <p:nvPr/>
        </p:nvGrpSpPr>
        <p:grpSpPr>
          <a:xfrm>
            <a:off x="1598652" y="4048674"/>
            <a:ext cx="2158455" cy="2196000"/>
            <a:chOff x="478903" y="4355475"/>
            <a:chExt cx="2158455" cy="2196000"/>
          </a:xfrm>
          <a:solidFill>
            <a:srgbClr val="36475C"/>
          </a:solidFill>
        </p:grpSpPr>
        <p:grpSp>
          <p:nvGrpSpPr>
            <p:cNvPr id="38" name="组合 37"/>
            <p:cNvGrpSpPr>
              <a:grpSpLocks noChangeAspect="1"/>
            </p:cNvGrpSpPr>
            <p:nvPr/>
          </p:nvGrpSpPr>
          <p:grpSpPr>
            <a:xfrm>
              <a:off x="1795203" y="4733013"/>
              <a:ext cx="366333" cy="576000"/>
              <a:chOff x="2257888" y="5547128"/>
              <a:chExt cx="137373" cy="216000"/>
            </a:xfrm>
            <a:grpFill/>
          </p:grpSpPr>
          <p:sp>
            <p:nvSpPr>
              <p:cNvPr id="43" name="Freeform 69"/>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solidFill>
                <a:srgbClr val="3539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Freeform 70"/>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solidFill>
                <a:srgbClr val="3539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9" name="组合 38"/>
            <p:cNvGrpSpPr>
              <a:grpSpLocks noChangeAspect="1"/>
            </p:cNvGrpSpPr>
            <p:nvPr/>
          </p:nvGrpSpPr>
          <p:grpSpPr>
            <a:xfrm>
              <a:off x="478903" y="4355475"/>
              <a:ext cx="2158455" cy="2196000"/>
              <a:chOff x="5397500" y="5734050"/>
              <a:chExt cx="365125" cy="371476"/>
            </a:xfrm>
            <a:grpFill/>
          </p:grpSpPr>
          <p:sp>
            <p:nvSpPr>
              <p:cNvPr id="40"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solidFill>
                <a:srgbClr val="3539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1"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solidFill>
                <a:srgbClr val="3539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2"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solidFill>
                <a:srgbClr val="353943"/>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9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sp>
        <p:nvSpPr>
          <p:cNvPr id="45" name="矩形 44"/>
          <p:cNvSpPr/>
          <p:nvPr/>
        </p:nvSpPr>
        <p:spPr>
          <a:xfrm>
            <a:off x="7040303" y="1963242"/>
            <a:ext cx="1569642"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rgbClr val="FFD737"/>
                </a:solidFill>
                <a:latin typeface="微软雅黑" panose="020B0503020204020204" pitchFamily="34" charset="-122"/>
                <a:ea typeface="微软雅黑" panose="020B0503020204020204" pitchFamily="34" charset="-122"/>
                <a:cs typeface="Arial" panose="020B0604020202020204" pitchFamily="34" charset="0"/>
              </a:rPr>
              <a:t>点击输入标题</a:t>
            </a:r>
            <a:endParaRPr lang="zh-CN" altLang="en-US" b="1" dirty="0">
              <a:solidFill>
                <a:srgbClr val="FFD737"/>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6" name="矩形 45"/>
          <p:cNvSpPr>
            <a:spLocks noChangeArrowheads="1"/>
          </p:cNvSpPr>
          <p:nvPr/>
        </p:nvSpPr>
        <p:spPr bwMode="auto">
          <a:xfrm>
            <a:off x="7040303" y="2332017"/>
            <a:ext cx="3621551"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400" dirty="0">
                <a:solidFill>
                  <a:schemeClr val="tx1">
                    <a:lumMod val="65000"/>
                    <a:lumOff val="35000"/>
                  </a:schemeClr>
                </a:solidFill>
                <a:sym typeface="微软雅黑" panose="020B0503020204020204" pitchFamily="34" charset="-122"/>
              </a:rPr>
              <a:t>在此录入上述图表的综合描述说明，在此录入上述图表的综合描述说明，在此录入上述图表的综合描述说明。</a:t>
            </a:r>
            <a:endParaRPr lang="zh-CN" altLang="en-US" sz="1400" dirty="0">
              <a:solidFill>
                <a:schemeClr val="tx1">
                  <a:lumMod val="65000"/>
                  <a:lumOff val="35000"/>
                </a:schemeClr>
              </a:solidFill>
              <a:sym typeface="微软雅黑" panose="020B0503020204020204" pitchFamily="34" charset="-122"/>
            </a:endParaRPr>
          </a:p>
        </p:txBody>
      </p:sp>
      <p:sp>
        <p:nvSpPr>
          <p:cNvPr id="47" name="矩形 46"/>
          <p:cNvSpPr/>
          <p:nvPr/>
        </p:nvSpPr>
        <p:spPr>
          <a:xfrm>
            <a:off x="7040303" y="3302586"/>
            <a:ext cx="1569642"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rPr>
              <a:t>点击输入标题</a:t>
            </a:r>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8" name="矩形 47"/>
          <p:cNvSpPr>
            <a:spLocks noChangeArrowheads="1"/>
          </p:cNvSpPr>
          <p:nvPr/>
        </p:nvSpPr>
        <p:spPr bwMode="auto">
          <a:xfrm>
            <a:off x="7040303" y="3671360"/>
            <a:ext cx="3621551"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400" dirty="0">
                <a:solidFill>
                  <a:schemeClr val="tx1">
                    <a:lumMod val="65000"/>
                    <a:lumOff val="35000"/>
                  </a:schemeClr>
                </a:solidFill>
                <a:sym typeface="微软雅黑" panose="020B0503020204020204" pitchFamily="34" charset="-122"/>
              </a:rPr>
              <a:t>在此录入上述图表的综合描述说明，在此录入上述图表的综合描述说明，在此录入上述图表的综合描述说明。</a:t>
            </a:r>
            <a:endParaRPr lang="zh-CN" altLang="en-US" sz="1400" dirty="0">
              <a:solidFill>
                <a:schemeClr val="tx1">
                  <a:lumMod val="65000"/>
                  <a:lumOff val="35000"/>
                </a:schemeClr>
              </a:solidFill>
              <a:sym typeface="微软雅黑" panose="020B0503020204020204" pitchFamily="34" charset="-122"/>
            </a:endParaRPr>
          </a:p>
        </p:txBody>
      </p:sp>
      <p:sp>
        <p:nvSpPr>
          <p:cNvPr id="49" name="矩形 48"/>
          <p:cNvSpPr/>
          <p:nvPr/>
        </p:nvSpPr>
        <p:spPr>
          <a:xfrm>
            <a:off x="7040303" y="4598730"/>
            <a:ext cx="1569642"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rgbClr val="FFD737"/>
                </a:solidFill>
                <a:latin typeface="微软雅黑" panose="020B0503020204020204" pitchFamily="34" charset="-122"/>
                <a:ea typeface="微软雅黑" panose="020B0503020204020204" pitchFamily="34" charset="-122"/>
                <a:cs typeface="Arial" panose="020B0604020202020204" pitchFamily="34" charset="0"/>
              </a:rPr>
              <a:t>点击输入标题</a:t>
            </a:r>
            <a:endParaRPr lang="zh-CN" altLang="en-US" b="1" dirty="0">
              <a:solidFill>
                <a:srgbClr val="FFD737"/>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0" name="矩形 47"/>
          <p:cNvSpPr>
            <a:spLocks noChangeArrowheads="1"/>
          </p:cNvSpPr>
          <p:nvPr/>
        </p:nvSpPr>
        <p:spPr bwMode="auto">
          <a:xfrm>
            <a:off x="7040303" y="4967503"/>
            <a:ext cx="3621551" cy="86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400" dirty="0">
                <a:solidFill>
                  <a:schemeClr val="tx1">
                    <a:lumMod val="65000"/>
                    <a:lumOff val="35000"/>
                  </a:schemeClr>
                </a:solidFill>
                <a:sym typeface="微软雅黑" panose="020B0503020204020204" pitchFamily="34" charset="-122"/>
              </a:rPr>
              <a:t>在此录入上述图表的综合描述说明，在此录入上述图表的综合描述说明，在此录入上述图表的综合描述说明。</a:t>
            </a:r>
            <a:endParaRPr lang="zh-CN" altLang="en-US" sz="1400" dirty="0">
              <a:solidFill>
                <a:schemeClr val="tx1">
                  <a:lumMod val="65000"/>
                  <a:lumOff val="35000"/>
                </a:schemeClr>
              </a:solidFill>
              <a:sym typeface="微软雅黑" panose="020B0503020204020204" pitchFamily="34" charset="-122"/>
            </a:endParaRPr>
          </a:p>
        </p:txBody>
      </p:sp>
      <p:sp>
        <p:nvSpPr>
          <p:cNvPr id="51" name="矩形 50"/>
          <p:cNvSpPr/>
          <p:nvPr/>
        </p:nvSpPr>
        <p:spPr>
          <a:xfrm>
            <a:off x="3646743" y="1961300"/>
            <a:ext cx="1569642"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rgbClr val="FFD737"/>
                </a:solidFill>
                <a:latin typeface="微软雅黑" panose="020B0503020204020204" pitchFamily="34" charset="-122"/>
                <a:ea typeface="微软雅黑" panose="020B0503020204020204" pitchFamily="34" charset="-122"/>
                <a:cs typeface="Arial" panose="020B0604020202020204" pitchFamily="34" charset="0"/>
              </a:rPr>
              <a:t>点击输入标题</a:t>
            </a:r>
            <a:endParaRPr lang="zh-CN" altLang="en-US" b="1" dirty="0">
              <a:solidFill>
                <a:srgbClr val="FFD737"/>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2" name="矩形 47"/>
          <p:cNvSpPr>
            <a:spLocks noChangeArrowheads="1"/>
          </p:cNvSpPr>
          <p:nvPr/>
        </p:nvSpPr>
        <p:spPr bwMode="auto">
          <a:xfrm>
            <a:off x="3630980" y="3125791"/>
            <a:ext cx="2812663"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400" dirty="0">
                <a:solidFill>
                  <a:schemeClr val="tx1">
                    <a:lumMod val="65000"/>
                    <a:lumOff val="35000"/>
                  </a:schemeClr>
                </a:solidFill>
                <a:sym typeface="微软雅黑" panose="020B0503020204020204" pitchFamily="34" charset="-122"/>
              </a:rPr>
              <a:t>在此录入上述图表的描述说明，在此录入上述图表的描述说明。</a:t>
            </a:r>
            <a:endParaRPr lang="zh-CN" altLang="en-US" sz="1400" dirty="0">
              <a:solidFill>
                <a:schemeClr val="tx1">
                  <a:lumMod val="65000"/>
                  <a:lumOff val="35000"/>
                </a:schemeClr>
              </a:solidFill>
              <a:sym typeface="微软雅黑" panose="020B0503020204020204" pitchFamily="34" charset="-122"/>
            </a:endParaRPr>
          </a:p>
        </p:txBody>
      </p:sp>
      <p:sp>
        <p:nvSpPr>
          <p:cNvPr id="53" name="矩形 52"/>
          <p:cNvSpPr/>
          <p:nvPr/>
        </p:nvSpPr>
        <p:spPr>
          <a:xfrm>
            <a:off x="3630890" y="3859868"/>
            <a:ext cx="1569642" cy="369324"/>
          </a:xfrm>
          <a:prstGeom prst="rect">
            <a:avLst/>
          </a:prstGeom>
        </p:spPr>
        <p:txBody>
          <a:bodyPr wrap="none" lIns="91431" tIns="45716" rIns="91431" bIns="45716">
            <a:spAutoFit/>
          </a:bodyPr>
          <a:lstStyle/>
          <a:p>
            <a:pPr>
              <a:spcBef>
                <a:spcPct val="0"/>
              </a:spcBef>
              <a:buFont typeface="Arial" panose="020B0604020202020204" pitchFamily="34" charset="0"/>
              <a:buNone/>
            </a:pPr>
            <a:r>
              <a:rPr lang="zh-CN" altLang="en-US" b="1" dirty="0">
                <a:solidFill>
                  <a:srgbClr val="353943"/>
                </a:solidFill>
                <a:latin typeface="微软雅黑" panose="020B0503020204020204" pitchFamily="34" charset="-122"/>
                <a:ea typeface="微软雅黑" panose="020B0503020204020204" pitchFamily="34" charset="-122"/>
                <a:cs typeface="Arial" panose="020B0604020202020204" pitchFamily="34" charset="0"/>
              </a:rPr>
              <a:t>点击输入标题</a:t>
            </a:r>
            <a:endParaRPr lang="zh-CN" altLang="en-US" b="1" dirty="0">
              <a:solidFill>
                <a:srgbClr val="35394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4" name="矩形 47"/>
          <p:cNvSpPr>
            <a:spLocks noChangeArrowheads="1"/>
          </p:cNvSpPr>
          <p:nvPr/>
        </p:nvSpPr>
        <p:spPr bwMode="auto">
          <a:xfrm>
            <a:off x="3615127" y="5017911"/>
            <a:ext cx="2812663" cy="60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20000"/>
              </a:lnSpc>
              <a:spcBef>
                <a:spcPct val="0"/>
              </a:spcBef>
              <a:buNone/>
            </a:pPr>
            <a:r>
              <a:rPr lang="zh-CN" altLang="en-US" sz="1400" dirty="0">
                <a:solidFill>
                  <a:schemeClr val="tx1">
                    <a:lumMod val="65000"/>
                    <a:lumOff val="35000"/>
                  </a:schemeClr>
                </a:solidFill>
                <a:sym typeface="微软雅黑" panose="020B0503020204020204" pitchFamily="34" charset="-122"/>
              </a:rPr>
              <a:t>在此录入上述图表的描述说明，在此录入上述图表的描述说明。</a:t>
            </a:r>
            <a:endParaRPr lang="zh-CN" altLang="en-US" sz="1400" dirty="0">
              <a:solidFill>
                <a:schemeClr val="tx1">
                  <a:lumMod val="65000"/>
                  <a:lumOff val="35000"/>
                </a:schemeClr>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350" fill="hold"/>
                                        <p:tgtEl>
                                          <p:spTgt spid="29"/>
                                        </p:tgtEl>
                                        <p:attrNameLst>
                                          <p:attrName>ppt_w</p:attrName>
                                        </p:attrNameLst>
                                      </p:cBhvr>
                                      <p:tavLst>
                                        <p:tav tm="0">
                                          <p:val>
                                            <p:fltVal val="0"/>
                                          </p:val>
                                        </p:tav>
                                        <p:tav tm="100000">
                                          <p:val>
                                            <p:strVal val="#ppt_w"/>
                                          </p:val>
                                        </p:tav>
                                      </p:tavLst>
                                    </p:anim>
                                    <p:anim calcmode="lin" valueType="num">
                                      <p:cBhvr>
                                        <p:cTn id="8" dur="350" fill="hold"/>
                                        <p:tgtEl>
                                          <p:spTgt spid="29"/>
                                        </p:tgtEl>
                                        <p:attrNameLst>
                                          <p:attrName>ppt_h</p:attrName>
                                        </p:attrNameLst>
                                      </p:cBhvr>
                                      <p:tavLst>
                                        <p:tav tm="0">
                                          <p:val>
                                            <p:fltVal val="0"/>
                                          </p:val>
                                        </p:tav>
                                        <p:tav tm="100000">
                                          <p:val>
                                            <p:strVal val="#ppt_h"/>
                                          </p:val>
                                        </p:tav>
                                      </p:tavLst>
                                    </p:anim>
                                    <p:animEffect transition="in" filter="fade">
                                      <p:cBhvr>
                                        <p:cTn id="9" dur="350"/>
                                        <p:tgtEl>
                                          <p:spTgt spid="29"/>
                                        </p:tgtEl>
                                      </p:cBhvr>
                                    </p:animEffect>
                                  </p:childTnLst>
                                </p:cTn>
                              </p:par>
                              <p:par>
                                <p:cTn id="10" presetID="22" presetClass="entr" presetSubtype="8" fill="hold" nodeType="withEffect">
                                  <p:stCondLst>
                                    <p:cond delay="100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nodeType="withEffect">
                                  <p:stCondLst>
                                    <p:cond delay="190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par>
                                <p:cTn id="16" presetID="22" presetClass="entr" presetSubtype="4" fill="hold" grpId="0" nodeType="withEffect">
                                  <p:stCondLst>
                                    <p:cond delay="2750"/>
                                  </p:stCondLst>
                                  <p:childTnLst>
                                    <p:set>
                                      <p:cBhvr>
                                        <p:cTn id="17" dur="1" fill="hold">
                                          <p:stCondLst>
                                            <p:cond delay="0"/>
                                          </p:stCondLst>
                                        </p:cTn>
                                        <p:tgtEl>
                                          <p:spTgt spid="51"/>
                                        </p:tgtEl>
                                        <p:attrNameLst>
                                          <p:attrName>style.visibility</p:attrName>
                                        </p:attrNameLst>
                                      </p:cBhvr>
                                      <p:to>
                                        <p:strVal val="visible"/>
                                      </p:to>
                                    </p:set>
                                    <p:animEffect transition="in" filter="wipe(down)">
                                      <p:cBhvr>
                                        <p:cTn id="18" dur="500"/>
                                        <p:tgtEl>
                                          <p:spTgt spid="51"/>
                                        </p:tgtEl>
                                      </p:cBhvr>
                                    </p:animEffect>
                                  </p:childTnLst>
                                </p:cTn>
                              </p:par>
                              <p:par>
                                <p:cTn id="19" presetID="22" presetClass="entr" presetSubtype="1" fill="hold" grpId="0" nodeType="withEffect">
                                  <p:stCondLst>
                                    <p:cond delay="2750"/>
                                  </p:stCondLst>
                                  <p:childTnLst>
                                    <p:set>
                                      <p:cBhvr>
                                        <p:cTn id="20" dur="1" fill="hold">
                                          <p:stCondLst>
                                            <p:cond delay="0"/>
                                          </p:stCondLst>
                                        </p:cTn>
                                        <p:tgtEl>
                                          <p:spTgt spid="52"/>
                                        </p:tgtEl>
                                        <p:attrNameLst>
                                          <p:attrName>style.visibility</p:attrName>
                                        </p:attrNameLst>
                                      </p:cBhvr>
                                      <p:to>
                                        <p:strVal val="visible"/>
                                      </p:to>
                                    </p:set>
                                    <p:animEffect transition="in" filter="wipe(up)">
                                      <p:cBhvr>
                                        <p:cTn id="21" dur="500"/>
                                        <p:tgtEl>
                                          <p:spTgt spid="52"/>
                                        </p:tgtEl>
                                      </p:cBhvr>
                                    </p:animEffect>
                                  </p:childTnLst>
                                </p:cTn>
                              </p:par>
                              <p:par>
                                <p:cTn id="22" presetID="53" presetClass="entr" presetSubtype="16" fill="hold" nodeType="withEffect">
                                  <p:stCondLst>
                                    <p:cond delay="3500"/>
                                  </p:stCondLst>
                                  <p:childTnLst>
                                    <p:set>
                                      <p:cBhvr>
                                        <p:cTn id="23" dur="1" fill="hold">
                                          <p:stCondLst>
                                            <p:cond delay="0"/>
                                          </p:stCondLst>
                                        </p:cTn>
                                        <p:tgtEl>
                                          <p:spTgt spid="37"/>
                                        </p:tgtEl>
                                        <p:attrNameLst>
                                          <p:attrName>style.visibility</p:attrName>
                                        </p:attrNameLst>
                                      </p:cBhvr>
                                      <p:to>
                                        <p:strVal val="visible"/>
                                      </p:to>
                                    </p:set>
                                    <p:anim calcmode="lin" valueType="num">
                                      <p:cBhvr>
                                        <p:cTn id="24" dur="350" fill="hold"/>
                                        <p:tgtEl>
                                          <p:spTgt spid="37"/>
                                        </p:tgtEl>
                                        <p:attrNameLst>
                                          <p:attrName>ppt_w</p:attrName>
                                        </p:attrNameLst>
                                      </p:cBhvr>
                                      <p:tavLst>
                                        <p:tav tm="0">
                                          <p:val>
                                            <p:fltVal val="0"/>
                                          </p:val>
                                        </p:tav>
                                        <p:tav tm="100000">
                                          <p:val>
                                            <p:strVal val="#ppt_w"/>
                                          </p:val>
                                        </p:tav>
                                      </p:tavLst>
                                    </p:anim>
                                    <p:anim calcmode="lin" valueType="num">
                                      <p:cBhvr>
                                        <p:cTn id="25" dur="350" fill="hold"/>
                                        <p:tgtEl>
                                          <p:spTgt spid="37"/>
                                        </p:tgtEl>
                                        <p:attrNameLst>
                                          <p:attrName>ppt_h</p:attrName>
                                        </p:attrNameLst>
                                      </p:cBhvr>
                                      <p:tavLst>
                                        <p:tav tm="0">
                                          <p:val>
                                            <p:fltVal val="0"/>
                                          </p:val>
                                        </p:tav>
                                        <p:tav tm="100000">
                                          <p:val>
                                            <p:strVal val="#ppt_h"/>
                                          </p:val>
                                        </p:tav>
                                      </p:tavLst>
                                    </p:anim>
                                    <p:animEffect transition="in" filter="fade">
                                      <p:cBhvr>
                                        <p:cTn id="26" dur="350"/>
                                        <p:tgtEl>
                                          <p:spTgt spid="37"/>
                                        </p:tgtEl>
                                      </p:cBhvr>
                                    </p:animEffect>
                                  </p:childTnLst>
                                </p:cTn>
                              </p:par>
                              <p:par>
                                <p:cTn id="27" presetID="22" presetClass="entr" presetSubtype="8" fill="hold" nodeType="withEffect">
                                  <p:stCondLst>
                                    <p:cond delay="420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par>
                                <p:cTn id="30" presetID="22" presetClass="entr" presetSubtype="8" fill="hold" nodeType="withEffect">
                                  <p:stCondLst>
                                    <p:cond delay="510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par>
                                <p:cTn id="33" presetID="22" presetClass="entr" presetSubtype="4" fill="hold" grpId="0" nodeType="withEffect">
                                  <p:stCondLst>
                                    <p:cond delay="6000"/>
                                  </p:stCondLst>
                                  <p:childTnLst>
                                    <p:set>
                                      <p:cBhvr>
                                        <p:cTn id="34" dur="1" fill="hold">
                                          <p:stCondLst>
                                            <p:cond delay="0"/>
                                          </p:stCondLst>
                                        </p:cTn>
                                        <p:tgtEl>
                                          <p:spTgt spid="53"/>
                                        </p:tgtEl>
                                        <p:attrNameLst>
                                          <p:attrName>style.visibility</p:attrName>
                                        </p:attrNameLst>
                                      </p:cBhvr>
                                      <p:to>
                                        <p:strVal val="visible"/>
                                      </p:to>
                                    </p:set>
                                    <p:animEffect transition="in" filter="wipe(down)">
                                      <p:cBhvr>
                                        <p:cTn id="35" dur="500"/>
                                        <p:tgtEl>
                                          <p:spTgt spid="53"/>
                                        </p:tgtEl>
                                      </p:cBhvr>
                                    </p:animEffect>
                                  </p:childTnLst>
                                </p:cTn>
                              </p:par>
                              <p:par>
                                <p:cTn id="36" presetID="22" presetClass="entr" presetSubtype="1" fill="hold" grpId="0" nodeType="withEffect">
                                  <p:stCondLst>
                                    <p:cond delay="6000"/>
                                  </p:stCondLst>
                                  <p:childTnLst>
                                    <p:set>
                                      <p:cBhvr>
                                        <p:cTn id="37" dur="1" fill="hold">
                                          <p:stCondLst>
                                            <p:cond delay="0"/>
                                          </p:stCondLst>
                                        </p:cTn>
                                        <p:tgtEl>
                                          <p:spTgt spid="54"/>
                                        </p:tgtEl>
                                        <p:attrNameLst>
                                          <p:attrName>style.visibility</p:attrName>
                                        </p:attrNameLst>
                                      </p:cBhvr>
                                      <p:to>
                                        <p:strVal val="visible"/>
                                      </p:to>
                                    </p:set>
                                    <p:animEffect transition="in" filter="wipe(up)">
                                      <p:cBhvr>
                                        <p:cTn id="38" dur="500"/>
                                        <p:tgtEl>
                                          <p:spTgt spid="54"/>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fade">
                                      <p:cBhvr>
                                        <p:cTn id="45" dur="500"/>
                                        <p:tgtEl>
                                          <p:spTgt spid="46"/>
                                        </p:tgtEl>
                                      </p:cBhvr>
                                    </p:animEffect>
                                  </p:childTnLst>
                                </p:cTn>
                              </p:par>
                            </p:childTnLst>
                          </p:cTn>
                        </p:par>
                        <p:par>
                          <p:cTn id="46" fill="hold">
                            <p:stCondLst>
                              <p:cond delay="1000"/>
                            </p:stCondLst>
                            <p:childTnLst>
                              <p:par>
                                <p:cTn id="47" presetID="10" presetClass="entr" presetSubtype="0" fill="hold" grpId="0" nodeType="afterEffect">
                                  <p:stCondLst>
                                    <p:cond delay="50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childTnLst>
                          </p:cTn>
                        </p:par>
                        <p:par>
                          <p:cTn id="53" fill="hold">
                            <p:stCondLst>
                              <p:cond delay="2000"/>
                            </p:stCondLst>
                            <p:childTnLst>
                              <p:par>
                                <p:cTn id="54" presetID="10" presetClass="entr" presetSubtype="0" fill="hold" grpId="0" nodeType="afterEffect">
                                  <p:stCondLst>
                                    <p:cond delay="500"/>
                                  </p:stCondLst>
                                  <p:childTnLst>
                                    <p:set>
                                      <p:cBhvr>
                                        <p:cTn id="55" dur="1" fill="hold">
                                          <p:stCondLst>
                                            <p:cond delay="0"/>
                                          </p:stCondLst>
                                        </p:cTn>
                                        <p:tgtEl>
                                          <p:spTgt spid="49"/>
                                        </p:tgtEl>
                                        <p:attrNameLst>
                                          <p:attrName>style.visibility</p:attrName>
                                        </p:attrNameLst>
                                      </p:cBhvr>
                                      <p:to>
                                        <p:strVal val="visible"/>
                                      </p:to>
                                    </p:set>
                                    <p:animEffect transition="in" filter="fade">
                                      <p:cBhvr>
                                        <p:cTn id="56" dur="500"/>
                                        <p:tgtEl>
                                          <p:spTgt spid="49"/>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50"/>
                                        </p:tgtEl>
                                        <p:attrNameLst>
                                          <p:attrName>style.visibility</p:attrName>
                                        </p:attrNameLst>
                                      </p:cBhvr>
                                      <p:to>
                                        <p:strVal val="visible"/>
                                      </p:to>
                                    </p:set>
                                    <p:animEffect transition="in" filter="fade">
                                      <p:cBhvr>
                                        <p:cTn id="5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P spid="51" grpId="0"/>
      <p:bldP spid="52" grpId="0"/>
      <p:bldP spid="53" grpId="0"/>
      <p:bldP spid="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b="84423"/>
          <a:stretch>
            <a:fillRect/>
          </a:stretch>
        </p:blipFill>
        <p:spPr>
          <a:xfrm>
            <a:off x="0" y="0"/>
            <a:ext cx="12192000" cy="1266092"/>
          </a:xfrm>
          <a:prstGeom prst="rect">
            <a:avLst/>
          </a:prstGeom>
        </p:spPr>
      </p:pic>
      <p:sp>
        <p:nvSpPr>
          <p:cNvPr id="20" name="矩形 19"/>
          <p:cNvSpPr/>
          <p:nvPr/>
        </p:nvSpPr>
        <p:spPr>
          <a:xfrm>
            <a:off x="3221502" y="239151"/>
            <a:ext cx="5760000" cy="7596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
          <p:cNvSpPr txBox="1"/>
          <p:nvPr/>
        </p:nvSpPr>
        <p:spPr>
          <a:xfrm>
            <a:off x="5022575" y="239151"/>
            <a:ext cx="4231347" cy="684803"/>
          </a:xfrm>
          <a:prstGeom prst="rect">
            <a:avLst/>
          </a:prstGeom>
          <a:noFill/>
        </p:spPr>
        <p:txBody>
          <a:bodyPr wrap="square" lIns="68580" tIns="34290" rIns="68580" bIns="34290" rtlCol="0">
            <a:spAutoFit/>
          </a:bodyPr>
          <a:lstStyle/>
          <a:p>
            <a:pPr marL="0" lvl="1"/>
            <a:r>
              <a:rPr lang="zh-CN" altLang="en-US" sz="4000" b="1" dirty="0">
                <a:solidFill>
                  <a:srgbClr val="353943"/>
                </a:solidFill>
                <a:latin typeface="微软雅黑" panose="020B0503020204020204" pitchFamily="34" charset="-122"/>
                <a:ea typeface="微软雅黑" panose="020B0503020204020204" pitchFamily="34" charset="-122"/>
              </a:rPr>
              <a:t>保障措施</a:t>
            </a:r>
            <a:endParaRPr lang="zh-CN" altLang="en-US" sz="4000" b="1" dirty="0">
              <a:solidFill>
                <a:srgbClr val="353943"/>
              </a:solidFill>
              <a:latin typeface="微软雅黑" panose="020B0503020204020204" pitchFamily="34" charset="-122"/>
              <a:ea typeface="微软雅黑" panose="020B0503020204020204" pitchFamily="34" charset="-122"/>
            </a:endParaRPr>
          </a:p>
        </p:txBody>
      </p:sp>
      <p:grpSp>
        <p:nvGrpSpPr>
          <p:cNvPr id="9" name="组合 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GrpSpPr/>
          <p:nvPr/>
        </p:nvGrpSpPr>
        <p:grpSpPr>
          <a:xfrm>
            <a:off x="841828" y="2543812"/>
            <a:ext cx="1955614" cy="2045125"/>
            <a:chOff x="3716376" y="920580"/>
            <a:chExt cx="4776695" cy="4995334"/>
          </a:xfrm>
        </p:grpSpPr>
        <p:sp>
          <p:nvSpPr>
            <p:cNvPr id="10" name="任意多边形 9"/>
            <p:cNvSpPr/>
            <p:nvPr/>
          </p:nvSpPr>
          <p:spPr>
            <a:xfrm>
              <a:off x="3871965" y="920580"/>
              <a:ext cx="4621106" cy="2497667"/>
            </a:xfrm>
            <a:custGeom>
              <a:avLst/>
              <a:gdLst>
                <a:gd name="connsiteX0" fmla="*/ 1602722 w 3358326"/>
                <a:gd name="connsiteY0" fmla="*/ 0 h 1815144"/>
                <a:gd name="connsiteX1" fmla="*/ 3358326 w 3358326"/>
                <a:gd name="connsiteY1" fmla="*/ 1755604 h 1815144"/>
                <a:gd name="connsiteX2" fmla="*/ 3355320 w 3358326"/>
                <a:gd name="connsiteY2" fmla="*/ 1815144 h 1815144"/>
                <a:gd name="connsiteX3" fmla="*/ 3090090 w 3358326"/>
                <a:gd name="connsiteY3" fmla="*/ 1815144 h 1815144"/>
                <a:gd name="connsiteX4" fmla="*/ 3092855 w 3358326"/>
                <a:gd name="connsiteY4" fmla="*/ 1760373 h 1815144"/>
                <a:gd name="connsiteX5" fmla="*/ 3086104 w 3358326"/>
                <a:gd name="connsiteY5" fmla="*/ 1626666 h 1815144"/>
                <a:gd name="connsiteX6" fmla="*/ 3035625 w 3358326"/>
                <a:gd name="connsiteY6" fmla="*/ 1371085 h 1815144"/>
                <a:gd name="connsiteX7" fmla="*/ 1698481 w 3358326"/>
                <a:gd name="connsiteY7" fmla="*/ 270820 h 1815144"/>
                <a:gd name="connsiteX8" fmla="*/ 1591936 w 3358326"/>
                <a:gd name="connsiteY8" fmla="*/ 265775 h 1815144"/>
                <a:gd name="connsiteX9" fmla="*/ 1573771 w 3358326"/>
                <a:gd name="connsiteY9" fmla="*/ 266692 h 1815144"/>
                <a:gd name="connsiteX10" fmla="*/ 1573771 w 3358326"/>
                <a:gd name="connsiteY10" fmla="*/ 264915 h 1815144"/>
                <a:gd name="connsiteX11" fmla="*/ 1549784 w 3358326"/>
                <a:gd name="connsiteY11" fmla="*/ 263779 h 1815144"/>
                <a:gd name="connsiteX12" fmla="*/ 7815 w 3358326"/>
                <a:gd name="connsiteY12" fmla="*/ 1655276 h 1815144"/>
                <a:gd name="connsiteX13" fmla="*/ 0 w 3358326"/>
                <a:gd name="connsiteY13" fmla="*/ 1810029 h 1815144"/>
                <a:gd name="connsiteX14" fmla="*/ 8393 w 3358326"/>
                <a:gd name="connsiteY14" fmla="*/ 1643816 h 1815144"/>
                <a:gd name="connsiteX15" fmla="*/ 1502413 w 3358326"/>
                <a:gd name="connsiteY15" fmla="*/ 159251 h 1815144"/>
                <a:gd name="connsiteX16" fmla="*/ 1573771 w 3358326"/>
                <a:gd name="connsiteY16" fmla="*/ 155872 h 1815144"/>
                <a:gd name="connsiteX17" fmla="*/ 1573771 w 3358326"/>
                <a:gd name="connsiteY17" fmla="*/ 1462 h 181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58326" h="1815144">
                  <a:moveTo>
                    <a:pt x="1602722" y="0"/>
                  </a:moveTo>
                  <a:cubicBezTo>
                    <a:pt x="2572315" y="0"/>
                    <a:pt x="3358326" y="786011"/>
                    <a:pt x="3358326" y="1755604"/>
                  </a:cubicBezTo>
                  <a:lnTo>
                    <a:pt x="3355320" y="1815144"/>
                  </a:lnTo>
                  <a:lnTo>
                    <a:pt x="3090090" y="1815144"/>
                  </a:lnTo>
                  <a:lnTo>
                    <a:pt x="3092855" y="1760373"/>
                  </a:lnTo>
                  <a:lnTo>
                    <a:pt x="3086104" y="1626666"/>
                  </a:lnTo>
                  <a:lnTo>
                    <a:pt x="3035625" y="1371085"/>
                  </a:lnTo>
                  <a:cubicBezTo>
                    <a:pt x="2858743" y="776483"/>
                    <a:pt x="2334674" y="331373"/>
                    <a:pt x="1698481" y="270820"/>
                  </a:cubicBezTo>
                  <a:lnTo>
                    <a:pt x="1591936" y="265775"/>
                  </a:lnTo>
                  <a:lnTo>
                    <a:pt x="1573771" y="266692"/>
                  </a:lnTo>
                  <a:lnTo>
                    <a:pt x="1573771" y="264915"/>
                  </a:lnTo>
                  <a:lnTo>
                    <a:pt x="1549784" y="263779"/>
                  </a:lnTo>
                  <a:cubicBezTo>
                    <a:pt x="747260" y="263779"/>
                    <a:pt x="87189" y="873693"/>
                    <a:pt x="7815" y="1655276"/>
                  </a:cubicBezTo>
                  <a:lnTo>
                    <a:pt x="0" y="1810029"/>
                  </a:lnTo>
                  <a:lnTo>
                    <a:pt x="8393" y="1643816"/>
                  </a:lnTo>
                  <a:cubicBezTo>
                    <a:pt x="88187" y="858098"/>
                    <a:pt x="715264" y="234172"/>
                    <a:pt x="1502413" y="159251"/>
                  </a:cubicBezTo>
                  <a:lnTo>
                    <a:pt x="1573771" y="155872"/>
                  </a:lnTo>
                  <a:lnTo>
                    <a:pt x="1573771" y="1462"/>
                  </a:lnTo>
                  <a:close/>
                </a:path>
              </a:pathLst>
            </a:cu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10"/>
            <p:cNvSpPr/>
            <p:nvPr/>
          </p:nvSpPr>
          <p:spPr>
            <a:xfrm flipH="1" flipV="1">
              <a:off x="3716376" y="3418247"/>
              <a:ext cx="4621106" cy="2497667"/>
            </a:xfrm>
            <a:custGeom>
              <a:avLst/>
              <a:gdLst>
                <a:gd name="connsiteX0" fmla="*/ 1602722 w 3358326"/>
                <a:gd name="connsiteY0" fmla="*/ 0 h 1815144"/>
                <a:gd name="connsiteX1" fmla="*/ 3358326 w 3358326"/>
                <a:gd name="connsiteY1" fmla="*/ 1755604 h 1815144"/>
                <a:gd name="connsiteX2" fmla="*/ 3355320 w 3358326"/>
                <a:gd name="connsiteY2" fmla="*/ 1815144 h 1815144"/>
                <a:gd name="connsiteX3" fmla="*/ 3090090 w 3358326"/>
                <a:gd name="connsiteY3" fmla="*/ 1815144 h 1815144"/>
                <a:gd name="connsiteX4" fmla="*/ 3092855 w 3358326"/>
                <a:gd name="connsiteY4" fmla="*/ 1760373 h 1815144"/>
                <a:gd name="connsiteX5" fmla="*/ 3086104 w 3358326"/>
                <a:gd name="connsiteY5" fmla="*/ 1626666 h 1815144"/>
                <a:gd name="connsiteX6" fmla="*/ 3035625 w 3358326"/>
                <a:gd name="connsiteY6" fmla="*/ 1371085 h 1815144"/>
                <a:gd name="connsiteX7" fmla="*/ 1698481 w 3358326"/>
                <a:gd name="connsiteY7" fmla="*/ 270820 h 1815144"/>
                <a:gd name="connsiteX8" fmla="*/ 1591936 w 3358326"/>
                <a:gd name="connsiteY8" fmla="*/ 265775 h 1815144"/>
                <a:gd name="connsiteX9" fmla="*/ 1573771 w 3358326"/>
                <a:gd name="connsiteY9" fmla="*/ 266692 h 1815144"/>
                <a:gd name="connsiteX10" fmla="*/ 1573771 w 3358326"/>
                <a:gd name="connsiteY10" fmla="*/ 264915 h 1815144"/>
                <a:gd name="connsiteX11" fmla="*/ 1549784 w 3358326"/>
                <a:gd name="connsiteY11" fmla="*/ 263779 h 1815144"/>
                <a:gd name="connsiteX12" fmla="*/ 7815 w 3358326"/>
                <a:gd name="connsiteY12" fmla="*/ 1655276 h 1815144"/>
                <a:gd name="connsiteX13" fmla="*/ 0 w 3358326"/>
                <a:gd name="connsiteY13" fmla="*/ 1810029 h 1815144"/>
                <a:gd name="connsiteX14" fmla="*/ 8393 w 3358326"/>
                <a:gd name="connsiteY14" fmla="*/ 1643816 h 1815144"/>
                <a:gd name="connsiteX15" fmla="*/ 1502413 w 3358326"/>
                <a:gd name="connsiteY15" fmla="*/ 159251 h 1815144"/>
                <a:gd name="connsiteX16" fmla="*/ 1573771 w 3358326"/>
                <a:gd name="connsiteY16" fmla="*/ 155872 h 1815144"/>
                <a:gd name="connsiteX17" fmla="*/ 1573771 w 3358326"/>
                <a:gd name="connsiteY17" fmla="*/ 1462 h 181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58326" h="1815144">
                  <a:moveTo>
                    <a:pt x="1602722" y="0"/>
                  </a:moveTo>
                  <a:cubicBezTo>
                    <a:pt x="2572315" y="0"/>
                    <a:pt x="3358326" y="786011"/>
                    <a:pt x="3358326" y="1755604"/>
                  </a:cubicBezTo>
                  <a:lnTo>
                    <a:pt x="3355320" y="1815144"/>
                  </a:lnTo>
                  <a:lnTo>
                    <a:pt x="3090090" y="1815144"/>
                  </a:lnTo>
                  <a:lnTo>
                    <a:pt x="3092855" y="1760373"/>
                  </a:lnTo>
                  <a:lnTo>
                    <a:pt x="3086104" y="1626666"/>
                  </a:lnTo>
                  <a:lnTo>
                    <a:pt x="3035625" y="1371085"/>
                  </a:lnTo>
                  <a:cubicBezTo>
                    <a:pt x="2858743" y="776483"/>
                    <a:pt x="2334674" y="331373"/>
                    <a:pt x="1698481" y="270820"/>
                  </a:cubicBezTo>
                  <a:lnTo>
                    <a:pt x="1591936" y="265775"/>
                  </a:lnTo>
                  <a:lnTo>
                    <a:pt x="1573771" y="266692"/>
                  </a:lnTo>
                  <a:lnTo>
                    <a:pt x="1573771" y="264915"/>
                  </a:lnTo>
                  <a:lnTo>
                    <a:pt x="1549784" y="263779"/>
                  </a:lnTo>
                  <a:cubicBezTo>
                    <a:pt x="747260" y="263779"/>
                    <a:pt x="87189" y="873693"/>
                    <a:pt x="7815" y="1655276"/>
                  </a:cubicBezTo>
                  <a:lnTo>
                    <a:pt x="0" y="1810029"/>
                  </a:lnTo>
                  <a:lnTo>
                    <a:pt x="8393" y="1643816"/>
                  </a:lnTo>
                  <a:cubicBezTo>
                    <a:pt x="88187" y="858098"/>
                    <a:pt x="715264" y="234172"/>
                    <a:pt x="1502413" y="159251"/>
                  </a:cubicBezTo>
                  <a:lnTo>
                    <a:pt x="1573771" y="155872"/>
                  </a:lnTo>
                  <a:lnTo>
                    <a:pt x="1573771" y="1462"/>
                  </a:lnTo>
                  <a:close/>
                </a:path>
              </a:pathLst>
            </a:cu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椭圆 11" descr="e7d195523061f1c0deeec63e560781cfd59afb0ea006f2a87ABB68BF51EA6619813959095094C18C62A12F549504892A4AAA8C1554C6663626E05CA27F281A14E6983772AFC3FB97135759321DEA3D704CB8FFD9D2544D200E821295B99E642BC8CC99085D9A4B047AF625EB62EA6216920310930D1B740A2E5A7C00F2829CCCFC2A56DAB046A1D786FBC3CD77441D8E"/>
            <p:cNvSpPr/>
            <p:nvPr/>
          </p:nvSpPr>
          <p:spPr>
            <a:xfrm>
              <a:off x="4368339" y="1678483"/>
              <a:ext cx="3479527" cy="3479527"/>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1458579" y="3061993"/>
            <a:ext cx="724878" cy="1015663"/>
          </a:xfrm>
          <a:prstGeom prst="rect">
            <a:avLst/>
          </a:prstGeom>
          <a:noFill/>
        </p:spPr>
        <p:txBody>
          <a:bodyPr wrap="none" rtlCol="0">
            <a:spAutoFit/>
          </a:bodyPr>
          <a:lstStyle/>
          <a:p>
            <a:r>
              <a:rPr lang="en-US" altLang="zh-CN" sz="6000" b="1" dirty="0">
                <a:solidFill>
                  <a:srgbClr val="FFD737"/>
                </a:solidFill>
                <a:latin typeface="Agency FB" panose="020B0503020202020204" pitchFamily="34" charset="0"/>
                <a:ea typeface="华文宋体" panose="02010600040101010101" pitchFamily="2" charset="-122"/>
              </a:rPr>
              <a:t>01</a:t>
            </a:r>
            <a:endParaRPr lang="zh-CN" altLang="en-US" sz="6000" b="1" dirty="0">
              <a:solidFill>
                <a:srgbClr val="FFD737"/>
              </a:solidFill>
              <a:latin typeface="Agency FB" panose="020B0503020202020204" pitchFamily="34" charset="0"/>
              <a:ea typeface="华文宋体" panose="02010600040101010101" pitchFamily="2" charset="-122"/>
            </a:endParaRPr>
          </a:p>
        </p:txBody>
      </p:sp>
      <p:grpSp>
        <p:nvGrpSpPr>
          <p:cNvPr id="14" name="组合 13"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GrpSpPr/>
          <p:nvPr/>
        </p:nvGrpSpPr>
        <p:grpSpPr>
          <a:xfrm>
            <a:off x="3675435" y="2543812"/>
            <a:ext cx="1955614" cy="2045125"/>
            <a:chOff x="3716376" y="920580"/>
            <a:chExt cx="4776695" cy="4995334"/>
          </a:xfrm>
        </p:grpSpPr>
        <p:sp>
          <p:nvSpPr>
            <p:cNvPr id="15" name="任意多边形 14"/>
            <p:cNvSpPr/>
            <p:nvPr/>
          </p:nvSpPr>
          <p:spPr>
            <a:xfrm>
              <a:off x="3871965" y="920580"/>
              <a:ext cx="4621106" cy="2497667"/>
            </a:xfrm>
            <a:custGeom>
              <a:avLst/>
              <a:gdLst>
                <a:gd name="connsiteX0" fmla="*/ 1602722 w 3358326"/>
                <a:gd name="connsiteY0" fmla="*/ 0 h 1815144"/>
                <a:gd name="connsiteX1" fmla="*/ 3358326 w 3358326"/>
                <a:gd name="connsiteY1" fmla="*/ 1755604 h 1815144"/>
                <a:gd name="connsiteX2" fmla="*/ 3355320 w 3358326"/>
                <a:gd name="connsiteY2" fmla="*/ 1815144 h 1815144"/>
                <a:gd name="connsiteX3" fmla="*/ 3090090 w 3358326"/>
                <a:gd name="connsiteY3" fmla="*/ 1815144 h 1815144"/>
                <a:gd name="connsiteX4" fmla="*/ 3092855 w 3358326"/>
                <a:gd name="connsiteY4" fmla="*/ 1760373 h 1815144"/>
                <a:gd name="connsiteX5" fmla="*/ 3086104 w 3358326"/>
                <a:gd name="connsiteY5" fmla="*/ 1626666 h 1815144"/>
                <a:gd name="connsiteX6" fmla="*/ 3035625 w 3358326"/>
                <a:gd name="connsiteY6" fmla="*/ 1371085 h 1815144"/>
                <a:gd name="connsiteX7" fmla="*/ 1698481 w 3358326"/>
                <a:gd name="connsiteY7" fmla="*/ 270820 h 1815144"/>
                <a:gd name="connsiteX8" fmla="*/ 1591936 w 3358326"/>
                <a:gd name="connsiteY8" fmla="*/ 265775 h 1815144"/>
                <a:gd name="connsiteX9" fmla="*/ 1573771 w 3358326"/>
                <a:gd name="connsiteY9" fmla="*/ 266692 h 1815144"/>
                <a:gd name="connsiteX10" fmla="*/ 1573771 w 3358326"/>
                <a:gd name="connsiteY10" fmla="*/ 264915 h 1815144"/>
                <a:gd name="connsiteX11" fmla="*/ 1549784 w 3358326"/>
                <a:gd name="connsiteY11" fmla="*/ 263779 h 1815144"/>
                <a:gd name="connsiteX12" fmla="*/ 7815 w 3358326"/>
                <a:gd name="connsiteY12" fmla="*/ 1655276 h 1815144"/>
                <a:gd name="connsiteX13" fmla="*/ 0 w 3358326"/>
                <a:gd name="connsiteY13" fmla="*/ 1810029 h 1815144"/>
                <a:gd name="connsiteX14" fmla="*/ 8393 w 3358326"/>
                <a:gd name="connsiteY14" fmla="*/ 1643816 h 1815144"/>
                <a:gd name="connsiteX15" fmla="*/ 1502413 w 3358326"/>
                <a:gd name="connsiteY15" fmla="*/ 159251 h 1815144"/>
                <a:gd name="connsiteX16" fmla="*/ 1573771 w 3358326"/>
                <a:gd name="connsiteY16" fmla="*/ 155872 h 1815144"/>
                <a:gd name="connsiteX17" fmla="*/ 1573771 w 3358326"/>
                <a:gd name="connsiteY17" fmla="*/ 1462 h 181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58326" h="1815144">
                  <a:moveTo>
                    <a:pt x="1602722" y="0"/>
                  </a:moveTo>
                  <a:cubicBezTo>
                    <a:pt x="2572315" y="0"/>
                    <a:pt x="3358326" y="786011"/>
                    <a:pt x="3358326" y="1755604"/>
                  </a:cubicBezTo>
                  <a:lnTo>
                    <a:pt x="3355320" y="1815144"/>
                  </a:lnTo>
                  <a:lnTo>
                    <a:pt x="3090090" y="1815144"/>
                  </a:lnTo>
                  <a:lnTo>
                    <a:pt x="3092855" y="1760373"/>
                  </a:lnTo>
                  <a:lnTo>
                    <a:pt x="3086104" y="1626666"/>
                  </a:lnTo>
                  <a:lnTo>
                    <a:pt x="3035625" y="1371085"/>
                  </a:lnTo>
                  <a:cubicBezTo>
                    <a:pt x="2858743" y="776483"/>
                    <a:pt x="2334674" y="331373"/>
                    <a:pt x="1698481" y="270820"/>
                  </a:cubicBezTo>
                  <a:lnTo>
                    <a:pt x="1591936" y="265775"/>
                  </a:lnTo>
                  <a:lnTo>
                    <a:pt x="1573771" y="266692"/>
                  </a:lnTo>
                  <a:lnTo>
                    <a:pt x="1573771" y="264915"/>
                  </a:lnTo>
                  <a:lnTo>
                    <a:pt x="1549784" y="263779"/>
                  </a:lnTo>
                  <a:cubicBezTo>
                    <a:pt x="747260" y="263779"/>
                    <a:pt x="87189" y="873693"/>
                    <a:pt x="7815" y="1655276"/>
                  </a:cubicBezTo>
                  <a:lnTo>
                    <a:pt x="0" y="1810029"/>
                  </a:lnTo>
                  <a:lnTo>
                    <a:pt x="8393" y="1643816"/>
                  </a:lnTo>
                  <a:cubicBezTo>
                    <a:pt x="88187" y="858098"/>
                    <a:pt x="715264" y="234172"/>
                    <a:pt x="1502413" y="159251"/>
                  </a:cubicBezTo>
                  <a:lnTo>
                    <a:pt x="1573771" y="155872"/>
                  </a:lnTo>
                  <a:lnTo>
                    <a:pt x="1573771" y="1462"/>
                  </a:lnTo>
                  <a:close/>
                </a:path>
              </a:pathLst>
            </a:cu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15"/>
            <p:cNvSpPr/>
            <p:nvPr/>
          </p:nvSpPr>
          <p:spPr>
            <a:xfrm flipH="1" flipV="1">
              <a:off x="3716376" y="3418247"/>
              <a:ext cx="4621106" cy="2497667"/>
            </a:xfrm>
            <a:custGeom>
              <a:avLst/>
              <a:gdLst>
                <a:gd name="connsiteX0" fmla="*/ 1602722 w 3358326"/>
                <a:gd name="connsiteY0" fmla="*/ 0 h 1815144"/>
                <a:gd name="connsiteX1" fmla="*/ 3358326 w 3358326"/>
                <a:gd name="connsiteY1" fmla="*/ 1755604 h 1815144"/>
                <a:gd name="connsiteX2" fmla="*/ 3355320 w 3358326"/>
                <a:gd name="connsiteY2" fmla="*/ 1815144 h 1815144"/>
                <a:gd name="connsiteX3" fmla="*/ 3090090 w 3358326"/>
                <a:gd name="connsiteY3" fmla="*/ 1815144 h 1815144"/>
                <a:gd name="connsiteX4" fmla="*/ 3092855 w 3358326"/>
                <a:gd name="connsiteY4" fmla="*/ 1760373 h 1815144"/>
                <a:gd name="connsiteX5" fmla="*/ 3086104 w 3358326"/>
                <a:gd name="connsiteY5" fmla="*/ 1626666 h 1815144"/>
                <a:gd name="connsiteX6" fmla="*/ 3035625 w 3358326"/>
                <a:gd name="connsiteY6" fmla="*/ 1371085 h 1815144"/>
                <a:gd name="connsiteX7" fmla="*/ 1698481 w 3358326"/>
                <a:gd name="connsiteY7" fmla="*/ 270820 h 1815144"/>
                <a:gd name="connsiteX8" fmla="*/ 1591936 w 3358326"/>
                <a:gd name="connsiteY8" fmla="*/ 265775 h 1815144"/>
                <a:gd name="connsiteX9" fmla="*/ 1573771 w 3358326"/>
                <a:gd name="connsiteY9" fmla="*/ 266692 h 1815144"/>
                <a:gd name="connsiteX10" fmla="*/ 1573771 w 3358326"/>
                <a:gd name="connsiteY10" fmla="*/ 264915 h 1815144"/>
                <a:gd name="connsiteX11" fmla="*/ 1549784 w 3358326"/>
                <a:gd name="connsiteY11" fmla="*/ 263779 h 1815144"/>
                <a:gd name="connsiteX12" fmla="*/ 7815 w 3358326"/>
                <a:gd name="connsiteY12" fmla="*/ 1655276 h 1815144"/>
                <a:gd name="connsiteX13" fmla="*/ 0 w 3358326"/>
                <a:gd name="connsiteY13" fmla="*/ 1810029 h 1815144"/>
                <a:gd name="connsiteX14" fmla="*/ 8393 w 3358326"/>
                <a:gd name="connsiteY14" fmla="*/ 1643816 h 1815144"/>
                <a:gd name="connsiteX15" fmla="*/ 1502413 w 3358326"/>
                <a:gd name="connsiteY15" fmla="*/ 159251 h 1815144"/>
                <a:gd name="connsiteX16" fmla="*/ 1573771 w 3358326"/>
                <a:gd name="connsiteY16" fmla="*/ 155872 h 1815144"/>
                <a:gd name="connsiteX17" fmla="*/ 1573771 w 3358326"/>
                <a:gd name="connsiteY17" fmla="*/ 1462 h 181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58326" h="1815144">
                  <a:moveTo>
                    <a:pt x="1602722" y="0"/>
                  </a:moveTo>
                  <a:cubicBezTo>
                    <a:pt x="2572315" y="0"/>
                    <a:pt x="3358326" y="786011"/>
                    <a:pt x="3358326" y="1755604"/>
                  </a:cubicBezTo>
                  <a:lnTo>
                    <a:pt x="3355320" y="1815144"/>
                  </a:lnTo>
                  <a:lnTo>
                    <a:pt x="3090090" y="1815144"/>
                  </a:lnTo>
                  <a:lnTo>
                    <a:pt x="3092855" y="1760373"/>
                  </a:lnTo>
                  <a:lnTo>
                    <a:pt x="3086104" y="1626666"/>
                  </a:lnTo>
                  <a:lnTo>
                    <a:pt x="3035625" y="1371085"/>
                  </a:lnTo>
                  <a:cubicBezTo>
                    <a:pt x="2858743" y="776483"/>
                    <a:pt x="2334674" y="331373"/>
                    <a:pt x="1698481" y="270820"/>
                  </a:cubicBezTo>
                  <a:lnTo>
                    <a:pt x="1591936" y="265775"/>
                  </a:lnTo>
                  <a:lnTo>
                    <a:pt x="1573771" y="266692"/>
                  </a:lnTo>
                  <a:lnTo>
                    <a:pt x="1573771" y="264915"/>
                  </a:lnTo>
                  <a:lnTo>
                    <a:pt x="1549784" y="263779"/>
                  </a:lnTo>
                  <a:cubicBezTo>
                    <a:pt x="747260" y="263779"/>
                    <a:pt x="87189" y="873693"/>
                    <a:pt x="7815" y="1655276"/>
                  </a:cubicBezTo>
                  <a:lnTo>
                    <a:pt x="0" y="1810029"/>
                  </a:lnTo>
                  <a:lnTo>
                    <a:pt x="8393" y="1643816"/>
                  </a:lnTo>
                  <a:cubicBezTo>
                    <a:pt x="88187" y="858098"/>
                    <a:pt x="715264" y="234172"/>
                    <a:pt x="1502413" y="159251"/>
                  </a:cubicBezTo>
                  <a:lnTo>
                    <a:pt x="1573771" y="155872"/>
                  </a:lnTo>
                  <a:lnTo>
                    <a:pt x="1573771" y="1462"/>
                  </a:lnTo>
                  <a:close/>
                </a:path>
              </a:pathLst>
            </a:cu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椭圆 16" descr="e7d195523061f1c0deeec63e560781cfd59afb0ea006f2a87ABB68BF51EA6619813959095094C18C62A12F549504892A4AAA8C1554C6663626E05CA27F281A14E6983772AFC3FB97135759321DEA3D704CB8FFD9D2544D200E821295B99E642BC8CC99085D9A4B047AF625EB62EA6216920310930D1B740A2E5A7C00F2829CCCFC2A56DAB046A1D786FBC3CD77441D8E"/>
            <p:cNvSpPr/>
            <p:nvPr/>
          </p:nvSpPr>
          <p:spPr>
            <a:xfrm>
              <a:off x="4368339" y="1678483"/>
              <a:ext cx="3479527" cy="3479527"/>
            </a:xfrm>
            <a:prstGeom prst="ellipse">
              <a:avLst/>
            </a:prstGeom>
            <a:solidFill>
              <a:srgbClr val="F2F2F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4212837" y="3061992"/>
            <a:ext cx="883575" cy="1015663"/>
          </a:xfrm>
          <a:prstGeom prst="rect">
            <a:avLst/>
          </a:prstGeom>
          <a:noFill/>
        </p:spPr>
        <p:txBody>
          <a:bodyPr wrap="none" rtlCol="0">
            <a:spAutoFit/>
          </a:bodyPr>
          <a:lstStyle/>
          <a:p>
            <a:r>
              <a:rPr lang="en-US" altLang="zh-CN" sz="6000" b="1" dirty="0">
                <a:solidFill>
                  <a:srgbClr val="353943"/>
                </a:solidFill>
                <a:latin typeface="Agency FB" panose="020B0503020202020204" pitchFamily="34" charset="0"/>
                <a:ea typeface="华文宋体" panose="02010600040101010101" pitchFamily="2" charset="-122"/>
              </a:rPr>
              <a:t>02</a:t>
            </a:r>
            <a:endParaRPr lang="zh-CN" altLang="en-US" sz="6000" b="1" dirty="0">
              <a:solidFill>
                <a:srgbClr val="353943"/>
              </a:solidFill>
              <a:latin typeface="Agency FB" panose="020B0503020202020204" pitchFamily="34" charset="0"/>
              <a:ea typeface="华文宋体" panose="02010600040101010101" pitchFamily="2" charset="-122"/>
            </a:endParaRPr>
          </a:p>
        </p:txBody>
      </p:sp>
      <p:grpSp>
        <p:nvGrpSpPr>
          <p:cNvPr id="21" name="组合 20"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GrpSpPr/>
          <p:nvPr/>
        </p:nvGrpSpPr>
        <p:grpSpPr>
          <a:xfrm>
            <a:off x="6509042" y="2543813"/>
            <a:ext cx="1955614" cy="2045125"/>
            <a:chOff x="3716376" y="920580"/>
            <a:chExt cx="4776695" cy="4995334"/>
          </a:xfrm>
        </p:grpSpPr>
        <p:sp>
          <p:nvSpPr>
            <p:cNvPr id="22" name="任意多边形 21"/>
            <p:cNvSpPr/>
            <p:nvPr/>
          </p:nvSpPr>
          <p:spPr>
            <a:xfrm>
              <a:off x="3871965" y="920580"/>
              <a:ext cx="4621106" cy="2497667"/>
            </a:xfrm>
            <a:custGeom>
              <a:avLst/>
              <a:gdLst>
                <a:gd name="connsiteX0" fmla="*/ 1602722 w 3358326"/>
                <a:gd name="connsiteY0" fmla="*/ 0 h 1815144"/>
                <a:gd name="connsiteX1" fmla="*/ 3358326 w 3358326"/>
                <a:gd name="connsiteY1" fmla="*/ 1755604 h 1815144"/>
                <a:gd name="connsiteX2" fmla="*/ 3355320 w 3358326"/>
                <a:gd name="connsiteY2" fmla="*/ 1815144 h 1815144"/>
                <a:gd name="connsiteX3" fmla="*/ 3090090 w 3358326"/>
                <a:gd name="connsiteY3" fmla="*/ 1815144 h 1815144"/>
                <a:gd name="connsiteX4" fmla="*/ 3092855 w 3358326"/>
                <a:gd name="connsiteY4" fmla="*/ 1760373 h 1815144"/>
                <a:gd name="connsiteX5" fmla="*/ 3086104 w 3358326"/>
                <a:gd name="connsiteY5" fmla="*/ 1626666 h 1815144"/>
                <a:gd name="connsiteX6" fmla="*/ 3035625 w 3358326"/>
                <a:gd name="connsiteY6" fmla="*/ 1371085 h 1815144"/>
                <a:gd name="connsiteX7" fmla="*/ 1698481 w 3358326"/>
                <a:gd name="connsiteY7" fmla="*/ 270820 h 1815144"/>
                <a:gd name="connsiteX8" fmla="*/ 1591936 w 3358326"/>
                <a:gd name="connsiteY8" fmla="*/ 265775 h 1815144"/>
                <a:gd name="connsiteX9" fmla="*/ 1573771 w 3358326"/>
                <a:gd name="connsiteY9" fmla="*/ 266692 h 1815144"/>
                <a:gd name="connsiteX10" fmla="*/ 1573771 w 3358326"/>
                <a:gd name="connsiteY10" fmla="*/ 264915 h 1815144"/>
                <a:gd name="connsiteX11" fmla="*/ 1549784 w 3358326"/>
                <a:gd name="connsiteY11" fmla="*/ 263779 h 1815144"/>
                <a:gd name="connsiteX12" fmla="*/ 7815 w 3358326"/>
                <a:gd name="connsiteY12" fmla="*/ 1655276 h 1815144"/>
                <a:gd name="connsiteX13" fmla="*/ 0 w 3358326"/>
                <a:gd name="connsiteY13" fmla="*/ 1810029 h 1815144"/>
                <a:gd name="connsiteX14" fmla="*/ 8393 w 3358326"/>
                <a:gd name="connsiteY14" fmla="*/ 1643816 h 1815144"/>
                <a:gd name="connsiteX15" fmla="*/ 1502413 w 3358326"/>
                <a:gd name="connsiteY15" fmla="*/ 159251 h 1815144"/>
                <a:gd name="connsiteX16" fmla="*/ 1573771 w 3358326"/>
                <a:gd name="connsiteY16" fmla="*/ 155872 h 1815144"/>
                <a:gd name="connsiteX17" fmla="*/ 1573771 w 3358326"/>
                <a:gd name="connsiteY17" fmla="*/ 1462 h 181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58326" h="1815144">
                  <a:moveTo>
                    <a:pt x="1602722" y="0"/>
                  </a:moveTo>
                  <a:cubicBezTo>
                    <a:pt x="2572315" y="0"/>
                    <a:pt x="3358326" y="786011"/>
                    <a:pt x="3358326" y="1755604"/>
                  </a:cubicBezTo>
                  <a:lnTo>
                    <a:pt x="3355320" y="1815144"/>
                  </a:lnTo>
                  <a:lnTo>
                    <a:pt x="3090090" y="1815144"/>
                  </a:lnTo>
                  <a:lnTo>
                    <a:pt x="3092855" y="1760373"/>
                  </a:lnTo>
                  <a:lnTo>
                    <a:pt x="3086104" y="1626666"/>
                  </a:lnTo>
                  <a:lnTo>
                    <a:pt x="3035625" y="1371085"/>
                  </a:lnTo>
                  <a:cubicBezTo>
                    <a:pt x="2858743" y="776483"/>
                    <a:pt x="2334674" y="331373"/>
                    <a:pt x="1698481" y="270820"/>
                  </a:cubicBezTo>
                  <a:lnTo>
                    <a:pt x="1591936" y="265775"/>
                  </a:lnTo>
                  <a:lnTo>
                    <a:pt x="1573771" y="266692"/>
                  </a:lnTo>
                  <a:lnTo>
                    <a:pt x="1573771" y="264915"/>
                  </a:lnTo>
                  <a:lnTo>
                    <a:pt x="1549784" y="263779"/>
                  </a:lnTo>
                  <a:cubicBezTo>
                    <a:pt x="747260" y="263779"/>
                    <a:pt x="87189" y="873693"/>
                    <a:pt x="7815" y="1655276"/>
                  </a:cubicBezTo>
                  <a:lnTo>
                    <a:pt x="0" y="1810029"/>
                  </a:lnTo>
                  <a:lnTo>
                    <a:pt x="8393" y="1643816"/>
                  </a:lnTo>
                  <a:cubicBezTo>
                    <a:pt x="88187" y="858098"/>
                    <a:pt x="715264" y="234172"/>
                    <a:pt x="1502413" y="159251"/>
                  </a:cubicBezTo>
                  <a:lnTo>
                    <a:pt x="1573771" y="155872"/>
                  </a:lnTo>
                  <a:lnTo>
                    <a:pt x="1573771" y="1462"/>
                  </a:lnTo>
                  <a:close/>
                </a:path>
              </a:pathLst>
            </a:cu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任意多边形 22"/>
            <p:cNvSpPr/>
            <p:nvPr/>
          </p:nvSpPr>
          <p:spPr>
            <a:xfrm flipH="1" flipV="1">
              <a:off x="3716376" y="3418247"/>
              <a:ext cx="4621106" cy="2497667"/>
            </a:xfrm>
            <a:custGeom>
              <a:avLst/>
              <a:gdLst>
                <a:gd name="connsiteX0" fmla="*/ 1602722 w 3358326"/>
                <a:gd name="connsiteY0" fmla="*/ 0 h 1815144"/>
                <a:gd name="connsiteX1" fmla="*/ 3358326 w 3358326"/>
                <a:gd name="connsiteY1" fmla="*/ 1755604 h 1815144"/>
                <a:gd name="connsiteX2" fmla="*/ 3355320 w 3358326"/>
                <a:gd name="connsiteY2" fmla="*/ 1815144 h 1815144"/>
                <a:gd name="connsiteX3" fmla="*/ 3090090 w 3358326"/>
                <a:gd name="connsiteY3" fmla="*/ 1815144 h 1815144"/>
                <a:gd name="connsiteX4" fmla="*/ 3092855 w 3358326"/>
                <a:gd name="connsiteY4" fmla="*/ 1760373 h 1815144"/>
                <a:gd name="connsiteX5" fmla="*/ 3086104 w 3358326"/>
                <a:gd name="connsiteY5" fmla="*/ 1626666 h 1815144"/>
                <a:gd name="connsiteX6" fmla="*/ 3035625 w 3358326"/>
                <a:gd name="connsiteY6" fmla="*/ 1371085 h 1815144"/>
                <a:gd name="connsiteX7" fmla="*/ 1698481 w 3358326"/>
                <a:gd name="connsiteY7" fmla="*/ 270820 h 1815144"/>
                <a:gd name="connsiteX8" fmla="*/ 1591936 w 3358326"/>
                <a:gd name="connsiteY8" fmla="*/ 265775 h 1815144"/>
                <a:gd name="connsiteX9" fmla="*/ 1573771 w 3358326"/>
                <a:gd name="connsiteY9" fmla="*/ 266692 h 1815144"/>
                <a:gd name="connsiteX10" fmla="*/ 1573771 w 3358326"/>
                <a:gd name="connsiteY10" fmla="*/ 264915 h 1815144"/>
                <a:gd name="connsiteX11" fmla="*/ 1549784 w 3358326"/>
                <a:gd name="connsiteY11" fmla="*/ 263779 h 1815144"/>
                <a:gd name="connsiteX12" fmla="*/ 7815 w 3358326"/>
                <a:gd name="connsiteY12" fmla="*/ 1655276 h 1815144"/>
                <a:gd name="connsiteX13" fmla="*/ 0 w 3358326"/>
                <a:gd name="connsiteY13" fmla="*/ 1810029 h 1815144"/>
                <a:gd name="connsiteX14" fmla="*/ 8393 w 3358326"/>
                <a:gd name="connsiteY14" fmla="*/ 1643816 h 1815144"/>
                <a:gd name="connsiteX15" fmla="*/ 1502413 w 3358326"/>
                <a:gd name="connsiteY15" fmla="*/ 159251 h 1815144"/>
                <a:gd name="connsiteX16" fmla="*/ 1573771 w 3358326"/>
                <a:gd name="connsiteY16" fmla="*/ 155872 h 1815144"/>
                <a:gd name="connsiteX17" fmla="*/ 1573771 w 3358326"/>
                <a:gd name="connsiteY17" fmla="*/ 1462 h 181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58326" h="1815144">
                  <a:moveTo>
                    <a:pt x="1602722" y="0"/>
                  </a:moveTo>
                  <a:cubicBezTo>
                    <a:pt x="2572315" y="0"/>
                    <a:pt x="3358326" y="786011"/>
                    <a:pt x="3358326" y="1755604"/>
                  </a:cubicBezTo>
                  <a:lnTo>
                    <a:pt x="3355320" y="1815144"/>
                  </a:lnTo>
                  <a:lnTo>
                    <a:pt x="3090090" y="1815144"/>
                  </a:lnTo>
                  <a:lnTo>
                    <a:pt x="3092855" y="1760373"/>
                  </a:lnTo>
                  <a:lnTo>
                    <a:pt x="3086104" y="1626666"/>
                  </a:lnTo>
                  <a:lnTo>
                    <a:pt x="3035625" y="1371085"/>
                  </a:lnTo>
                  <a:cubicBezTo>
                    <a:pt x="2858743" y="776483"/>
                    <a:pt x="2334674" y="331373"/>
                    <a:pt x="1698481" y="270820"/>
                  </a:cubicBezTo>
                  <a:lnTo>
                    <a:pt x="1591936" y="265775"/>
                  </a:lnTo>
                  <a:lnTo>
                    <a:pt x="1573771" y="266692"/>
                  </a:lnTo>
                  <a:lnTo>
                    <a:pt x="1573771" y="264915"/>
                  </a:lnTo>
                  <a:lnTo>
                    <a:pt x="1549784" y="263779"/>
                  </a:lnTo>
                  <a:cubicBezTo>
                    <a:pt x="747260" y="263779"/>
                    <a:pt x="87189" y="873693"/>
                    <a:pt x="7815" y="1655276"/>
                  </a:cubicBezTo>
                  <a:lnTo>
                    <a:pt x="0" y="1810029"/>
                  </a:lnTo>
                  <a:lnTo>
                    <a:pt x="8393" y="1643816"/>
                  </a:lnTo>
                  <a:cubicBezTo>
                    <a:pt x="88187" y="858098"/>
                    <a:pt x="715264" y="234172"/>
                    <a:pt x="1502413" y="159251"/>
                  </a:cubicBezTo>
                  <a:lnTo>
                    <a:pt x="1573771" y="155872"/>
                  </a:lnTo>
                  <a:lnTo>
                    <a:pt x="1573771" y="1462"/>
                  </a:lnTo>
                  <a:close/>
                </a:path>
              </a:pathLst>
            </a:cu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椭圆 23" descr="e7d195523061f1c0deeec63e560781cfd59afb0ea006f2a87ABB68BF51EA6619813959095094C18C62A12F549504892A4AAA8C1554C6663626E05CA27F281A14E6983772AFC3FB97135759321DEA3D704CB8FFD9D2544D200E821295B99E642BC8CC99085D9A4B047AF625EB62EA6216920310930D1B740A2E5A7C00F2829CCCFC2A56DAB046A1D786FBC3CD77441D8E"/>
            <p:cNvSpPr/>
            <p:nvPr/>
          </p:nvSpPr>
          <p:spPr>
            <a:xfrm>
              <a:off x="4368339" y="1678483"/>
              <a:ext cx="3479527" cy="3479527"/>
            </a:xfrm>
            <a:prstGeom prst="ellipse">
              <a:avLst/>
            </a:prstGeom>
            <a:solidFill>
              <a:srgbClr val="F2F2F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24"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7039230" y="3046335"/>
            <a:ext cx="898003" cy="1015663"/>
          </a:xfrm>
          <a:prstGeom prst="rect">
            <a:avLst/>
          </a:prstGeom>
          <a:noFill/>
        </p:spPr>
        <p:txBody>
          <a:bodyPr wrap="none" rtlCol="0">
            <a:spAutoFit/>
          </a:bodyPr>
          <a:lstStyle/>
          <a:p>
            <a:r>
              <a:rPr lang="en-US" altLang="zh-CN" sz="6000" b="1" dirty="0">
                <a:solidFill>
                  <a:srgbClr val="FFD737"/>
                </a:solidFill>
                <a:latin typeface="Agency FB" panose="020B0503020202020204" pitchFamily="34" charset="0"/>
                <a:ea typeface="华文宋体" panose="02010600040101010101" pitchFamily="2" charset="-122"/>
              </a:rPr>
              <a:t>03</a:t>
            </a:r>
            <a:endParaRPr lang="zh-CN" altLang="en-US" sz="6000" b="1" dirty="0">
              <a:solidFill>
                <a:srgbClr val="FFD737"/>
              </a:solidFill>
              <a:latin typeface="Agency FB" panose="020B0503020202020204" pitchFamily="34" charset="0"/>
              <a:ea typeface="华文宋体" panose="02010600040101010101" pitchFamily="2" charset="-122"/>
            </a:endParaRPr>
          </a:p>
        </p:txBody>
      </p:sp>
      <p:grpSp>
        <p:nvGrpSpPr>
          <p:cNvPr id="26" name="组合 2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GrpSpPr/>
          <p:nvPr/>
        </p:nvGrpSpPr>
        <p:grpSpPr>
          <a:xfrm>
            <a:off x="9342649" y="2543813"/>
            <a:ext cx="1955614" cy="2045125"/>
            <a:chOff x="3716376" y="920580"/>
            <a:chExt cx="4776695" cy="4995334"/>
          </a:xfrm>
        </p:grpSpPr>
        <p:sp>
          <p:nvSpPr>
            <p:cNvPr id="27" name="任意多边形 26"/>
            <p:cNvSpPr/>
            <p:nvPr/>
          </p:nvSpPr>
          <p:spPr>
            <a:xfrm>
              <a:off x="3871965" y="920580"/>
              <a:ext cx="4621106" cy="2497667"/>
            </a:xfrm>
            <a:custGeom>
              <a:avLst/>
              <a:gdLst>
                <a:gd name="connsiteX0" fmla="*/ 1602722 w 3358326"/>
                <a:gd name="connsiteY0" fmla="*/ 0 h 1815144"/>
                <a:gd name="connsiteX1" fmla="*/ 3358326 w 3358326"/>
                <a:gd name="connsiteY1" fmla="*/ 1755604 h 1815144"/>
                <a:gd name="connsiteX2" fmla="*/ 3355320 w 3358326"/>
                <a:gd name="connsiteY2" fmla="*/ 1815144 h 1815144"/>
                <a:gd name="connsiteX3" fmla="*/ 3090090 w 3358326"/>
                <a:gd name="connsiteY3" fmla="*/ 1815144 h 1815144"/>
                <a:gd name="connsiteX4" fmla="*/ 3092855 w 3358326"/>
                <a:gd name="connsiteY4" fmla="*/ 1760373 h 1815144"/>
                <a:gd name="connsiteX5" fmla="*/ 3086104 w 3358326"/>
                <a:gd name="connsiteY5" fmla="*/ 1626666 h 1815144"/>
                <a:gd name="connsiteX6" fmla="*/ 3035625 w 3358326"/>
                <a:gd name="connsiteY6" fmla="*/ 1371085 h 1815144"/>
                <a:gd name="connsiteX7" fmla="*/ 1698481 w 3358326"/>
                <a:gd name="connsiteY7" fmla="*/ 270820 h 1815144"/>
                <a:gd name="connsiteX8" fmla="*/ 1591936 w 3358326"/>
                <a:gd name="connsiteY8" fmla="*/ 265775 h 1815144"/>
                <a:gd name="connsiteX9" fmla="*/ 1573771 w 3358326"/>
                <a:gd name="connsiteY9" fmla="*/ 266692 h 1815144"/>
                <a:gd name="connsiteX10" fmla="*/ 1573771 w 3358326"/>
                <a:gd name="connsiteY10" fmla="*/ 264915 h 1815144"/>
                <a:gd name="connsiteX11" fmla="*/ 1549784 w 3358326"/>
                <a:gd name="connsiteY11" fmla="*/ 263779 h 1815144"/>
                <a:gd name="connsiteX12" fmla="*/ 7815 w 3358326"/>
                <a:gd name="connsiteY12" fmla="*/ 1655276 h 1815144"/>
                <a:gd name="connsiteX13" fmla="*/ 0 w 3358326"/>
                <a:gd name="connsiteY13" fmla="*/ 1810029 h 1815144"/>
                <a:gd name="connsiteX14" fmla="*/ 8393 w 3358326"/>
                <a:gd name="connsiteY14" fmla="*/ 1643816 h 1815144"/>
                <a:gd name="connsiteX15" fmla="*/ 1502413 w 3358326"/>
                <a:gd name="connsiteY15" fmla="*/ 159251 h 1815144"/>
                <a:gd name="connsiteX16" fmla="*/ 1573771 w 3358326"/>
                <a:gd name="connsiteY16" fmla="*/ 155872 h 1815144"/>
                <a:gd name="connsiteX17" fmla="*/ 1573771 w 3358326"/>
                <a:gd name="connsiteY17" fmla="*/ 1462 h 181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58326" h="1815144">
                  <a:moveTo>
                    <a:pt x="1602722" y="0"/>
                  </a:moveTo>
                  <a:cubicBezTo>
                    <a:pt x="2572315" y="0"/>
                    <a:pt x="3358326" y="786011"/>
                    <a:pt x="3358326" y="1755604"/>
                  </a:cubicBezTo>
                  <a:lnTo>
                    <a:pt x="3355320" y="1815144"/>
                  </a:lnTo>
                  <a:lnTo>
                    <a:pt x="3090090" y="1815144"/>
                  </a:lnTo>
                  <a:lnTo>
                    <a:pt x="3092855" y="1760373"/>
                  </a:lnTo>
                  <a:lnTo>
                    <a:pt x="3086104" y="1626666"/>
                  </a:lnTo>
                  <a:lnTo>
                    <a:pt x="3035625" y="1371085"/>
                  </a:lnTo>
                  <a:cubicBezTo>
                    <a:pt x="2858743" y="776483"/>
                    <a:pt x="2334674" y="331373"/>
                    <a:pt x="1698481" y="270820"/>
                  </a:cubicBezTo>
                  <a:lnTo>
                    <a:pt x="1591936" y="265775"/>
                  </a:lnTo>
                  <a:lnTo>
                    <a:pt x="1573771" y="266692"/>
                  </a:lnTo>
                  <a:lnTo>
                    <a:pt x="1573771" y="264915"/>
                  </a:lnTo>
                  <a:lnTo>
                    <a:pt x="1549784" y="263779"/>
                  </a:lnTo>
                  <a:cubicBezTo>
                    <a:pt x="747260" y="263779"/>
                    <a:pt x="87189" y="873693"/>
                    <a:pt x="7815" y="1655276"/>
                  </a:cubicBezTo>
                  <a:lnTo>
                    <a:pt x="0" y="1810029"/>
                  </a:lnTo>
                  <a:lnTo>
                    <a:pt x="8393" y="1643816"/>
                  </a:lnTo>
                  <a:cubicBezTo>
                    <a:pt x="88187" y="858098"/>
                    <a:pt x="715264" y="234172"/>
                    <a:pt x="1502413" y="159251"/>
                  </a:cubicBezTo>
                  <a:lnTo>
                    <a:pt x="1573771" y="155872"/>
                  </a:lnTo>
                  <a:lnTo>
                    <a:pt x="1573771" y="1462"/>
                  </a:lnTo>
                  <a:close/>
                </a:path>
              </a:pathLst>
            </a:cu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27"/>
            <p:cNvSpPr/>
            <p:nvPr/>
          </p:nvSpPr>
          <p:spPr>
            <a:xfrm flipH="1" flipV="1">
              <a:off x="3716376" y="3418247"/>
              <a:ext cx="4621106" cy="2497667"/>
            </a:xfrm>
            <a:custGeom>
              <a:avLst/>
              <a:gdLst>
                <a:gd name="connsiteX0" fmla="*/ 1602722 w 3358326"/>
                <a:gd name="connsiteY0" fmla="*/ 0 h 1815144"/>
                <a:gd name="connsiteX1" fmla="*/ 3358326 w 3358326"/>
                <a:gd name="connsiteY1" fmla="*/ 1755604 h 1815144"/>
                <a:gd name="connsiteX2" fmla="*/ 3355320 w 3358326"/>
                <a:gd name="connsiteY2" fmla="*/ 1815144 h 1815144"/>
                <a:gd name="connsiteX3" fmla="*/ 3090090 w 3358326"/>
                <a:gd name="connsiteY3" fmla="*/ 1815144 h 1815144"/>
                <a:gd name="connsiteX4" fmla="*/ 3092855 w 3358326"/>
                <a:gd name="connsiteY4" fmla="*/ 1760373 h 1815144"/>
                <a:gd name="connsiteX5" fmla="*/ 3086104 w 3358326"/>
                <a:gd name="connsiteY5" fmla="*/ 1626666 h 1815144"/>
                <a:gd name="connsiteX6" fmla="*/ 3035625 w 3358326"/>
                <a:gd name="connsiteY6" fmla="*/ 1371085 h 1815144"/>
                <a:gd name="connsiteX7" fmla="*/ 1698481 w 3358326"/>
                <a:gd name="connsiteY7" fmla="*/ 270820 h 1815144"/>
                <a:gd name="connsiteX8" fmla="*/ 1591936 w 3358326"/>
                <a:gd name="connsiteY8" fmla="*/ 265775 h 1815144"/>
                <a:gd name="connsiteX9" fmla="*/ 1573771 w 3358326"/>
                <a:gd name="connsiteY9" fmla="*/ 266692 h 1815144"/>
                <a:gd name="connsiteX10" fmla="*/ 1573771 w 3358326"/>
                <a:gd name="connsiteY10" fmla="*/ 264915 h 1815144"/>
                <a:gd name="connsiteX11" fmla="*/ 1549784 w 3358326"/>
                <a:gd name="connsiteY11" fmla="*/ 263779 h 1815144"/>
                <a:gd name="connsiteX12" fmla="*/ 7815 w 3358326"/>
                <a:gd name="connsiteY12" fmla="*/ 1655276 h 1815144"/>
                <a:gd name="connsiteX13" fmla="*/ 0 w 3358326"/>
                <a:gd name="connsiteY13" fmla="*/ 1810029 h 1815144"/>
                <a:gd name="connsiteX14" fmla="*/ 8393 w 3358326"/>
                <a:gd name="connsiteY14" fmla="*/ 1643816 h 1815144"/>
                <a:gd name="connsiteX15" fmla="*/ 1502413 w 3358326"/>
                <a:gd name="connsiteY15" fmla="*/ 159251 h 1815144"/>
                <a:gd name="connsiteX16" fmla="*/ 1573771 w 3358326"/>
                <a:gd name="connsiteY16" fmla="*/ 155872 h 1815144"/>
                <a:gd name="connsiteX17" fmla="*/ 1573771 w 3358326"/>
                <a:gd name="connsiteY17" fmla="*/ 1462 h 181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58326" h="1815144">
                  <a:moveTo>
                    <a:pt x="1602722" y="0"/>
                  </a:moveTo>
                  <a:cubicBezTo>
                    <a:pt x="2572315" y="0"/>
                    <a:pt x="3358326" y="786011"/>
                    <a:pt x="3358326" y="1755604"/>
                  </a:cubicBezTo>
                  <a:lnTo>
                    <a:pt x="3355320" y="1815144"/>
                  </a:lnTo>
                  <a:lnTo>
                    <a:pt x="3090090" y="1815144"/>
                  </a:lnTo>
                  <a:lnTo>
                    <a:pt x="3092855" y="1760373"/>
                  </a:lnTo>
                  <a:lnTo>
                    <a:pt x="3086104" y="1626666"/>
                  </a:lnTo>
                  <a:lnTo>
                    <a:pt x="3035625" y="1371085"/>
                  </a:lnTo>
                  <a:cubicBezTo>
                    <a:pt x="2858743" y="776483"/>
                    <a:pt x="2334674" y="331373"/>
                    <a:pt x="1698481" y="270820"/>
                  </a:cubicBezTo>
                  <a:lnTo>
                    <a:pt x="1591936" y="265775"/>
                  </a:lnTo>
                  <a:lnTo>
                    <a:pt x="1573771" y="266692"/>
                  </a:lnTo>
                  <a:lnTo>
                    <a:pt x="1573771" y="264915"/>
                  </a:lnTo>
                  <a:lnTo>
                    <a:pt x="1549784" y="263779"/>
                  </a:lnTo>
                  <a:cubicBezTo>
                    <a:pt x="747260" y="263779"/>
                    <a:pt x="87189" y="873693"/>
                    <a:pt x="7815" y="1655276"/>
                  </a:cubicBezTo>
                  <a:lnTo>
                    <a:pt x="0" y="1810029"/>
                  </a:lnTo>
                  <a:lnTo>
                    <a:pt x="8393" y="1643816"/>
                  </a:lnTo>
                  <a:cubicBezTo>
                    <a:pt x="88187" y="858098"/>
                    <a:pt x="715264" y="234172"/>
                    <a:pt x="1502413" y="159251"/>
                  </a:cubicBezTo>
                  <a:lnTo>
                    <a:pt x="1573771" y="155872"/>
                  </a:lnTo>
                  <a:lnTo>
                    <a:pt x="1573771" y="1462"/>
                  </a:lnTo>
                  <a:close/>
                </a:path>
              </a:pathLst>
            </a:cu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椭圆 28" descr="e7d195523061f1c0deeec63e560781cfd59afb0ea006f2a87ABB68BF51EA6619813959095094C18C62A12F549504892A4AAA8C1554C6663626E05CA27F281A14E6983772AFC3FB97135759321DEA3D704CB8FFD9D2544D200E821295B99E642BC8CC99085D9A4B047AF625EB62EA6216920310930D1B740A2E5A7C00F2829CCCFC2A56DAB046A1D786FBC3CD77441D8E"/>
            <p:cNvSpPr/>
            <p:nvPr/>
          </p:nvSpPr>
          <p:spPr>
            <a:xfrm>
              <a:off x="4368339" y="1678483"/>
              <a:ext cx="3479527" cy="3479527"/>
            </a:xfrm>
            <a:prstGeom prst="ellipse">
              <a:avLst/>
            </a:prstGeom>
            <a:solidFill>
              <a:srgbClr val="F2F2F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SpPr txBox="1"/>
          <p:nvPr/>
        </p:nvSpPr>
        <p:spPr>
          <a:xfrm>
            <a:off x="9905708" y="3061992"/>
            <a:ext cx="893193" cy="1015663"/>
          </a:xfrm>
          <a:prstGeom prst="rect">
            <a:avLst/>
          </a:prstGeom>
          <a:noFill/>
        </p:spPr>
        <p:txBody>
          <a:bodyPr wrap="none" rtlCol="0">
            <a:spAutoFit/>
          </a:bodyPr>
          <a:lstStyle/>
          <a:p>
            <a:r>
              <a:rPr lang="en-US" altLang="zh-CN" sz="6000" b="1" dirty="0">
                <a:solidFill>
                  <a:srgbClr val="353943"/>
                </a:solidFill>
                <a:latin typeface="Agency FB" panose="020B0503020202020204" pitchFamily="34" charset="0"/>
                <a:ea typeface="华文宋体" panose="02010600040101010101" pitchFamily="2" charset="-122"/>
              </a:rPr>
              <a:t>04</a:t>
            </a:r>
            <a:endParaRPr lang="zh-CN" altLang="en-US" sz="6000" b="1" dirty="0">
              <a:solidFill>
                <a:srgbClr val="353943"/>
              </a:solidFill>
              <a:latin typeface="Agency FB" panose="020B0503020202020204" pitchFamily="34" charset="0"/>
              <a:ea typeface="华文宋体" panose="02010600040101010101" pitchFamily="2" charset="-122"/>
            </a:endParaRPr>
          </a:p>
        </p:txBody>
      </p:sp>
      <p:sp>
        <p:nvSpPr>
          <p:cNvPr id="31" name="文本框 30"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txBox="1"/>
          <p:nvPr/>
        </p:nvSpPr>
        <p:spPr>
          <a:xfrm>
            <a:off x="701829" y="5216155"/>
            <a:ext cx="2339102" cy="1261884"/>
          </a:xfrm>
          <a:prstGeom prst="rect">
            <a:avLst/>
          </a:prstGeom>
          <a:noFill/>
          <a:effectLst/>
        </p:spPr>
        <p:txBody>
          <a:bodyPr wrap="none" rtlCol="0">
            <a:spAutoFit/>
          </a:bodyPr>
          <a:lstStyle/>
          <a:p>
            <a:r>
              <a:rPr lang="zh-CN" altLang="en-US" sz="2000" dirty="0">
                <a:solidFill>
                  <a:srgbClr val="FFD737"/>
                </a:solidFill>
                <a:latin typeface="微软雅黑" panose="020B0503020204020204" pitchFamily="34" charset="-122"/>
                <a:ea typeface="微软雅黑" panose="020B0503020204020204" pitchFamily="34" charset="-122"/>
              </a:rPr>
              <a:t>单击此处输入标题</a:t>
            </a:r>
            <a:endParaRPr lang="en-US" altLang="zh-CN" sz="2000" dirty="0">
              <a:solidFill>
                <a:srgbClr val="FFD737"/>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txBox="1"/>
          <p:nvPr/>
        </p:nvSpPr>
        <p:spPr>
          <a:xfrm>
            <a:off x="3449835" y="5223306"/>
            <a:ext cx="2339102" cy="1261884"/>
          </a:xfrm>
          <a:prstGeom prst="rect">
            <a:avLst/>
          </a:prstGeom>
          <a:noFill/>
          <a:effectLst/>
        </p:spPr>
        <p:txBody>
          <a:bodyPr wrap="none" rtlCol="0">
            <a:spAutoFit/>
          </a:bodyPr>
          <a:lstStyle/>
          <a:p>
            <a:r>
              <a:rPr lang="zh-CN" altLang="en-US" sz="2000" dirty="0">
                <a:solidFill>
                  <a:srgbClr val="353943"/>
                </a:solidFill>
                <a:latin typeface="微软雅黑" panose="020B0503020204020204" pitchFamily="34" charset="-122"/>
                <a:ea typeface="微软雅黑" panose="020B0503020204020204" pitchFamily="34" charset="-122"/>
              </a:rPr>
              <a:t>单击此处输入标题</a:t>
            </a:r>
            <a:endParaRPr lang="en-US" altLang="zh-CN" sz="2000" dirty="0">
              <a:solidFill>
                <a:srgbClr val="353943"/>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txBox="1"/>
          <p:nvPr/>
        </p:nvSpPr>
        <p:spPr>
          <a:xfrm>
            <a:off x="6429798" y="5223306"/>
            <a:ext cx="2339102" cy="1261884"/>
          </a:xfrm>
          <a:prstGeom prst="rect">
            <a:avLst/>
          </a:prstGeom>
          <a:noFill/>
          <a:effectLst/>
        </p:spPr>
        <p:txBody>
          <a:bodyPr wrap="none" rtlCol="0">
            <a:spAutoFit/>
          </a:bodyPr>
          <a:lstStyle/>
          <a:p>
            <a:r>
              <a:rPr lang="zh-CN" altLang="en-US" sz="2000" dirty="0">
                <a:solidFill>
                  <a:srgbClr val="FFD737"/>
                </a:solidFill>
                <a:latin typeface="微软雅黑" panose="020B0503020204020204" pitchFamily="34" charset="-122"/>
                <a:ea typeface="微软雅黑" panose="020B0503020204020204" pitchFamily="34" charset="-122"/>
              </a:rPr>
              <a:t>单击此处输入标题</a:t>
            </a:r>
            <a:endParaRPr lang="en-US" altLang="zh-CN" sz="2000" dirty="0">
              <a:solidFill>
                <a:srgbClr val="FFD737"/>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txBox="1"/>
          <p:nvPr/>
        </p:nvSpPr>
        <p:spPr>
          <a:xfrm>
            <a:off x="9252331" y="5223306"/>
            <a:ext cx="2339102" cy="1261884"/>
          </a:xfrm>
          <a:prstGeom prst="rect">
            <a:avLst/>
          </a:prstGeom>
          <a:noFill/>
          <a:effectLst/>
        </p:spPr>
        <p:txBody>
          <a:bodyPr wrap="none" rtlCol="0">
            <a:spAutoFit/>
          </a:bodyPr>
          <a:lstStyle/>
          <a:p>
            <a:r>
              <a:rPr lang="zh-CN" altLang="en-US" sz="2000" dirty="0">
                <a:solidFill>
                  <a:srgbClr val="353943"/>
                </a:solidFill>
                <a:latin typeface="微软雅黑" panose="020B0503020204020204" pitchFamily="34" charset="-122"/>
                <a:ea typeface="微软雅黑" panose="020B0503020204020204" pitchFamily="34" charset="-122"/>
              </a:rPr>
              <a:t>单击此处输入标题</a:t>
            </a:r>
            <a:endParaRPr lang="en-US" altLang="zh-CN" sz="2000" dirty="0">
              <a:solidFill>
                <a:srgbClr val="353943"/>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8" presetClass="emph" presetSubtype="0" fill="hold" nodeType="withEffect">
                                  <p:stCondLst>
                                    <p:cond delay="1000"/>
                                  </p:stCondLst>
                                  <p:childTnLst>
                                    <p:animRot by="-21600000">
                                      <p:cBhvr>
                                        <p:cTn id="12" dur="4500" fill="hold"/>
                                        <p:tgtEl>
                                          <p:spTgt spid="9"/>
                                        </p:tgtEl>
                                        <p:attrNameLst>
                                          <p:attrName>r</p:attrName>
                                        </p:attrNameLst>
                                      </p:cBhvr>
                                    </p:animRot>
                                  </p:childTnLst>
                                </p:cTn>
                              </p:par>
                              <p:par>
                                <p:cTn id="13" presetID="31" presetClass="entr" presetSubtype="0" fill="hold"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p:cTn id="15" dur="1000" fill="hold"/>
                                        <p:tgtEl>
                                          <p:spTgt spid="14"/>
                                        </p:tgtEl>
                                        <p:attrNameLst>
                                          <p:attrName>ppt_w</p:attrName>
                                        </p:attrNameLst>
                                      </p:cBhvr>
                                      <p:tavLst>
                                        <p:tav tm="0">
                                          <p:val>
                                            <p:fltVal val="0"/>
                                          </p:val>
                                        </p:tav>
                                        <p:tav tm="100000">
                                          <p:val>
                                            <p:strVal val="#ppt_w"/>
                                          </p:val>
                                        </p:tav>
                                      </p:tavLst>
                                    </p:anim>
                                    <p:anim calcmode="lin" valueType="num">
                                      <p:cBhvr>
                                        <p:cTn id="16" dur="1000" fill="hold"/>
                                        <p:tgtEl>
                                          <p:spTgt spid="14"/>
                                        </p:tgtEl>
                                        <p:attrNameLst>
                                          <p:attrName>ppt_h</p:attrName>
                                        </p:attrNameLst>
                                      </p:cBhvr>
                                      <p:tavLst>
                                        <p:tav tm="0">
                                          <p:val>
                                            <p:fltVal val="0"/>
                                          </p:val>
                                        </p:tav>
                                        <p:tav tm="100000">
                                          <p:val>
                                            <p:strVal val="#ppt_h"/>
                                          </p:val>
                                        </p:tav>
                                      </p:tavLst>
                                    </p:anim>
                                    <p:anim calcmode="lin" valueType="num">
                                      <p:cBhvr>
                                        <p:cTn id="17" dur="1000" fill="hold"/>
                                        <p:tgtEl>
                                          <p:spTgt spid="14"/>
                                        </p:tgtEl>
                                        <p:attrNameLst>
                                          <p:attrName>style.rotation</p:attrName>
                                        </p:attrNameLst>
                                      </p:cBhvr>
                                      <p:tavLst>
                                        <p:tav tm="0">
                                          <p:val>
                                            <p:fltVal val="90"/>
                                          </p:val>
                                        </p:tav>
                                        <p:tav tm="100000">
                                          <p:val>
                                            <p:fltVal val="0"/>
                                          </p:val>
                                        </p:tav>
                                      </p:tavLst>
                                    </p:anim>
                                    <p:animEffect transition="in" filter="fade">
                                      <p:cBhvr>
                                        <p:cTn id="18" dur="1000"/>
                                        <p:tgtEl>
                                          <p:spTgt spid="14"/>
                                        </p:tgtEl>
                                      </p:cBhvr>
                                    </p:animEffect>
                                  </p:childTnLst>
                                </p:cTn>
                              </p:par>
                              <p:par>
                                <p:cTn id="19" presetID="8" presetClass="emph" presetSubtype="0" fill="hold" nodeType="withEffect">
                                  <p:stCondLst>
                                    <p:cond delay="1250"/>
                                  </p:stCondLst>
                                  <p:childTnLst>
                                    <p:animRot by="-21600000">
                                      <p:cBhvr>
                                        <p:cTn id="20" dur="4500" fill="hold"/>
                                        <p:tgtEl>
                                          <p:spTgt spid="14"/>
                                        </p:tgtEl>
                                        <p:attrNameLst>
                                          <p:attrName>r</p:attrName>
                                        </p:attrNameLst>
                                      </p:cBhvr>
                                    </p:animRot>
                                  </p:childTnLst>
                                </p:cTn>
                              </p:par>
                              <p:par>
                                <p:cTn id="21" presetID="31" presetClass="entr" presetSubtype="0" fill="hold" nodeType="withEffect">
                                  <p:stCondLst>
                                    <p:cond delay="500"/>
                                  </p:stCondLst>
                                  <p:childTnLst>
                                    <p:set>
                                      <p:cBhvr>
                                        <p:cTn id="22" dur="1" fill="hold">
                                          <p:stCondLst>
                                            <p:cond delay="0"/>
                                          </p:stCondLst>
                                        </p:cTn>
                                        <p:tgtEl>
                                          <p:spTgt spid="21"/>
                                        </p:tgtEl>
                                        <p:attrNameLst>
                                          <p:attrName>style.visibility</p:attrName>
                                        </p:attrNameLst>
                                      </p:cBhvr>
                                      <p:to>
                                        <p:strVal val="visible"/>
                                      </p:to>
                                    </p:set>
                                    <p:anim calcmode="lin" valueType="num">
                                      <p:cBhvr>
                                        <p:cTn id="23" dur="1000" fill="hold"/>
                                        <p:tgtEl>
                                          <p:spTgt spid="21"/>
                                        </p:tgtEl>
                                        <p:attrNameLst>
                                          <p:attrName>ppt_w</p:attrName>
                                        </p:attrNameLst>
                                      </p:cBhvr>
                                      <p:tavLst>
                                        <p:tav tm="0">
                                          <p:val>
                                            <p:fltVal val="0"/>
                                          </p:val>
                                        </p:tav>
                                        <p:tav tm="100000">
                                          <p:val>
                                            <p:strVal val="#ppt_w"/>
                                          </p:val>
                                        </p:tav>
                                      </p:tavLst>
                                    </p:anim>
                                    <p:anim calcmode="lin" valueType="num">
                                      <p:cBhvr>
                                        <p:cTn id="24" dur="1000" fill="hold"/>
                                        <p:tgtEl>
                                          <p:spTgt spid="21"/>
                                        </p:tgtEl>
                                        <p:attrNameLst>
                                          <p:attrName>ppt_h</p:attrName>
                                        </p:attrNameLst>
                                      </p:cBhvr>
                                      <p:tavLst>
                                        <p:tav tm="0">
                                          <p:val>
                                            <p:fltVal val="0"/>
                                          </p:val>
                                        </p:tav>
                                        <p:tav tm="100000">
                                          <p:val>
                                            <p:strVal val="#ppt_h"/>
                                          </p:val>
                                        </p:tav>
                                      </p:tavLst>
                                    </p:anim>
                                    <p:anim calcmode="lin" valueType="num">
                                      <p:cBhvr>
                                        <p:cTn id="25" dur="1000" fill="hold"/>
                                        <p:tgtEl>
                                          <p:spTgt spid="21"/>
                                        </p:tgtEl>
                                        <p:attrNameLst>
                                          <p:attrName>style.rotation</p:attrName>
                                        </p:attrNameLst>
                                      </p:cBhvr>
                                      <p:tavLst>
                                        <p:tav tm="0">
                                          <p:val>
                                            <p:fltVal val="90"/>
                                          </p:val>
                                        </p:tav>
                                        <p:tav tm="100000">
                                          <p:val>
                                            <p:fltVal val="0"/>
                                          </p:val>
                                        </p:tav>
                                      </p:tavLst>
                                    </p:anim>
                                    <p:animEffect transition="in" filter="fade">
                                      <p:cBhvr>
                                        <p:cTn id="26" dur="1000"/>
                                        <p:tgtEl>
                                          <p:spTgt spid="21"/>
                                        </p:tgtEl>
                                      </p:cBhvr>
                                    </p:animEffect>
                                  </p:childTnLst>
                                </p:cTn>
                              </p:par>
                              <p:par>
                                <p:cTn id="27" presetID="8" presetClass="emph" presetSubtype="0" fill="hold" nodeType="withEffect">
                                  <p:stCondLst>
                                    <p:cond delay="1500"/>
                                  </p:stCondLst>
                                  <p:childTnLst>
                                    <p:animRot by="-21600000">
                                      <p:cBhvr>
                                        <p:cTn id="28" dur="4500" fill="hold"/>
                                        <p:tgtEl>
                                          <p:spTgt spid="21"/>
                                        </p:tgtEl>
                                        <p:attrNameLst>
                                          <p:attrName>r</p:attrName>
                                        </p:attrNameLst>
                                      </p:cBhvr>
                                    </p:animRot>
                                  </p:childTnLst>
                                </p:cTn>
                              </p:par>
                              <p:par>
                                <p:cTn id="29" presetID="31" presetClass="entr" presetSubtype="0" fill="hold" nodeType="withEffect">
                                  <p:stCondLst>
                                    <p:cond delay="750"/>
                                  </p:stCondLst>
                                  <p:childTnLst>
                                    <p:set>
                                      <p:cBhvr>
                                        <p:cTn id="30" dur="1" fill="hold">
                                          <p:stCondLst>
                                            <p:cond delay="0"/>
                                          </p:stCondLst>
                                        </p:cTn>
                                        <p:tgtEl>
                                          <p:spTgt spid="26"/>
                                        </p:tgtEl>
                                        <p:attrNameLst>
                                          <p:attrName>style.visibility</p:attrName>
                                        </p:attrNameLst>
                                      </p:cBhvr>
                                      <p:to>
                                        <p:strVal val="visible"/>
                                      </p:to>
                                    </p:set>
                                    <p:anim calcmode="lin" valueType="num">
                                      <p:cBhvr>
                                        <p:cTn id="31" dur="1000" fill="hold"/>
                                        <p:tgtEl>
                                          <p:spTgt spid="26"/>
                                        </p:tgtEl>
                                        <p:attrNameLst>
                                          <p:attrName>ppt_w</p:attrName>
                                        </p:attrNameLst>
                                      </p:cBhvr>
                                      <p:tavLst>
                                        <p:tav tm="0">
                                          <p:val>
                                            <p:fltVal val="0"/>
                                          </p:val>
                                        </p:tav>
                                        <p:tav tm="100000">
                                          <p:val>
                                            <p:strVal val="#ppt_w"/>
                                          </p:val>
                                        </p:tav>
                                      </p:tavLst>
                                    </p:anim>
                                    <p:anim calcmode="lin" valueType="num">
                                      <p:cBhvr>
                                        <p:cTn id="32" dur="1000" fill="hold"/>
                                        <p:tgtEl>
                                          <p:spTgt spid="26"/>
                                        </p:tgtEl>
                                        <p:attrNameLst>
                                          <p:attrName>ppt_h</p:attrName>
                                        </p:attrNameLst>
                                      </p:cBhvr>
                                      <p:tavLst>
                                        <p:tav tm="0">
                                          <p:val>
                                            <p:fltVal val="0"/>
                                          </p:val>
                                        </p:tav>
                                        <p:tav tm="100000">
                                          <p:val>
                                            <p:strVal val="#ppt_h"/>
                                          </p:val>
                                        </p:tav>
                                      </p:tavLst>
                                    </p:anim>
                                    <p:anim calcmode="lin" valueType="num">
                                      <p:cBhvr>
                                        <p:cTn id="33" dur="1000" fill="hold"/>
                                        <p:tgtEl>
                                          <p:spTgt spid="26"/>
                                        </p:tgtEl>
                                        <p:attrNameLst>
                                          <p:attrName>style.rotation</p:attrName>
                                        </p:attrNameLst>
                                      </p:cBhvr>
                                      <p:tavLst>
                                        <p:tav tm="0">
                                          <p:val>
                                            <p:fltVal val="90"/>
                                          </p:val>
                                        </p:tav>
                                        <p:tav tm="100000">
                                          <p:val>
                                            <p:fltVal val="0"/>
                                          </p:val>
                                        </p:tav>
                                      </p:tavLst>
                                    </p:anim>
                                    <p:animEffect transition="in" filter="fade">
                                      <p:cBhvr>
                                        <p:cTn id="34" dur="1000"/>
                                        <p:tgtEl>
                                          <p:spTgt spid="26"/>
                                        </p:tgtEl>
                                      </p:cBhvr>
                                    </p:animEffect>
                                  </p:childTnLst>
                                </p:cTn>
                              </p:par>
                              <p:par>
                                <p:cTn id="35" presetID="8" presetClass="emph" presetSubtype="0" fill="hold" nodeType="withEffect">
                                  <p:stCondLst>
                                    <p:cond delay="1750"/>
                                  </p:stCondLst>
                                  <p:childTnLst>
                                    <p:animRot by="-21600000">
                                      <p:cBhvr>
                                        <p:cTn id="36" dur="4500" fill="hold"/>
                                        <p:tgtEl>
                                          <p:spTgt spid="26"/>
                                        </p:tgtEl>
                                        <p:attrNameLst>
                                          <p:attrName>r</p:attrName>
                                        </p:attrNameLst>
                                      </p:cBhvr>
                                    </p:animRot>
                                  </p:childTnLst>
                                </p:cTn>
                              </p:par>
                              <p:par>
                                <p:cTn id="37" presetID="23" presetClass="entr" presetSubtype="32" fill="hold" grpId="0" nodeType="withEffect">
                                  <p:stCondLst>
                                    <p:cond delay="1750"/>
                                  </p:stCondLst>
                                  <p:childTnLst>
                                    <p:set>
                                      <p:cBhvr>
                                        <p:cTn id="38" dur="1" fill="hold">
                                          <p:stCondLst>
                                            <p:cond delay="0"/>
                                          </p:stCondLst>
                                        </p:cTn>
                                        <p:tgtEl>
                                          <p:spTgt spid="13"/>
                                        </p:tgtEl>
                                        <p:attrNameLst>
                                          <p:attrName>style.visibility</p:attrName>
                                        </p:attrNameLst>
                                      </p:cBhvr>
                                      <p:to>
                                        <p:strVal val="visible"/>
                                      </p:to>
                                    </p:set>
                                    <p:anim calcmode="lin" valueType="num">
                                      <p:cBhvr>
                                        <p:cTn id="39" dur="750" fill="hold"/>
                                        <p:tgtEl>
                                          <p:spTgt spid="13"/>
                                        </p:tgtEl>
                                        <p:attrNameLst>
                                          <p:attrName>ppt_w</p:attrName>
                                        </p:attrNameLst>
                                      </p:cBhvr>
                                      <p:tavLst>
                                        <p:tav tm="0">
                                          <p:val>
                                            <p:strVal val="4*#ppt_w"/>
                                          </p:val>
                                        </p:tav>
                                        <p:tav tm="100000">
                                          <p:val>
                                            <p:strVal val="#ppt_w"/>
                                          </p:val>
                                        </p:tav>
                                      </p:tavLst>
                                    </p:anim>
                                    <p:anim calcmode="lin" valueType="num">
                                      <p:cBhvr>
                                        <p:cTn id="40" dur="750" fill="hold"/>
                                        <p:tgtEl>
                                          <p:spTgt spid="13"/>
                                        </p:tgtEl>
                                        <p:attrNameLst>
                                          <p:attrName>ppt_h</p:attrName>
                                        </p:attrNameLst>
                                      </p:cBhvr>
                                      <p:tavLst>
                                        <p:tav tm="0">
                                          <p:val>
                                            <p:strVal val="4*#ppt_h"/>
                                          </p:val>
                                        </p:tav>
                                        <p:tav tm="100000">
                                          <p:val>
                                            <p:strVal val="#ppt_h"/>
                                          </p:val>
                                        </p:tav>
                                      </p:tavLst>
                                    </p:anim>
                                  </p:childTnLst>
                                </p:cTn>
                              </p:par>
                              <p:par>
                                <p:cTn id="41" presetID="23" presetClass="entr" presetSubtype="32" fill="hold" grpId="0" nodeType="withEffect">
                                  <p:stCondLst>
                                    <p:cond delay="2000"/>
                                  </p:stCondLst>
                                  <p:childTnLst>
                                    <p:set>
                                      <p:cBhvr>
                                        <p:cTn id="42" dur="1" fill="hold">
                                          <p:stCondLst>
                                            <p:cond delay="0"/>
                                          </p:stCondLst>
                                        </p:cTn>
                                        <p:tgtEl>
                                          <p:spTgt spid="18"/>
                                        </p:tgtEl>
                                        <p:attrNameLst>
                                          <p:attrName>style.visibility</p:attrName>
                                        </p:attrNameLst>
                                      </p:cBhvr>
                                      <p:to>
                                        <p:strVal val="visible"/>
                                      </p:to>
                                    </p:set>
                                    <p:anim calcmode="lin" valueType="num">
                                      <p:cBhvr>
                                        <p:cTn id="43" dur="750" fill="hold"/>
                                        <p:tgtEl>
                                          <p:spTgt spid="18"/>
                                        </p:tgtEl>
                                        <p:attrNameLst>
                                          <p:attrName>ppt_w</p:attrName>
                                        </p:attrNameLst>
                                      </p:cBhvr>
                                      <p:tavLst>
                                        <p:tav tm="0">
                                          <p:val>
                                            <p:strVal val="4*#ppt_w"/>
                                          </p:val>
                                        </p:tav>
                                        <p:tav tm="100000">
                                          <p:val>
                                            <p:strVal val="#ppt_w"/>
                                          </p:val>
                                        </p:tav>
                                      </p:tavLst>
                                    </p:anim>
                                    <p:anim calcmode="lin" valueType="num">
                                      <p:cBhvr>
                                        <p:cTn id="44" dur="750" fill="hold"/>
                                        <p:tgtEl>
                                          <p:spTgt spid="18"/>
                                        </p:tgtEl>
                                        <p:attrNameLst>
                                          <p:attrName>ppt_h</p:attrName>
                                        </p:attrNameLst>
                                      </p:cBhvr>
                                      <p:tavLst>
                                        <p:tav tm="0">
                                          <p:val>
                                            <p:strVal val="4*#ppt_h"/>
                                          </p:val>
                                        </p:tav>
                                        <p:tav tm="100000">
                                          <p:val>
                                            <p:strVal val="#ppt_h"/>
                                          </p:val>
                                        </p:tav>
                                      </p:tavLst>
                                    </p:anim>
                                  </p:childTnLst>
                                </p:cTn>
                              </p:par>
                              <p:par>
                                <p:cTn id="45" presetID="23" presetClass="entr" presetSubtype="32" fill="hold" grpId="0" nodeType="withEffect">
                                  <p:stCondLst>
                                    <p:cond delay="2250"/>
                                  </p:stCondLst>
                                  <p:childTnLst>
                                    <p:set>
                                      <p:cBhvr>
                                        <p:cTn id="46" dur="1" fill="hold">
                                          <p:stCondLst>
                                            <p:cond delay="0"/>
                                          </p:stCondLst>
                                        </p:cTn>
                                        <p:tgtEl>
                                          <p:spTgt spid="25"/>
                                        </p:tgtEl>
                                        <p:attrNameLst>
                                          <p:attrName>style.visibility</p:attrName>
                                        </p:attrNameLst>
                                      </p:cBhvr>
                                      <p:to>
                                        <p:strVal val="visible"/>
                                      </p:to>
                                    </p:set>
                                    <p:anim calcmode="lin" valueType="num">
                                      <p:cBhvr>
                                        <p:cTn id="47" dur="750" fill="hold"/>
                                        <p:tgtEl>
                                          <p:spTgt spid="25"/>
                                        </p:tgtEl>
                                        <p:attrNameLst>
                                          <p:attrName>ppt_w</p:attrName>
                                        </p:attrNameLst>
                                      </p:cBhvr>
                                      <p:tavLst>
                                        <p:tav tm="0">
                                          <p:val>
                                            <p:strVal val="4*#ppt_w"/>
                                          </p:val>
                                        </p:tav>
                                        <p:tav tm="100000">
                                          <p:val>
                                            <p:strVal val="#ppt_w"/>
                                          </p:val>
                                        </p:tav>
                                      </p:tavLst>
                                    </p:anim>
                                    <p:anim calcmode="lin" valueType="num">
                                      <p:cBhvr>
                                        <p:cTn id="48" dur="750" fill="hold"/>
                                        <p:tgtEl>
                                          <p:spTgt spid="25"/>
                                        </p:tgtEl>
                                        <p:attrNameLst>
                                          <p:attrName>ppt_h</p:attrName>
                                        </p:attrNameLst>
                                      </p:cBhvr>
                                      <p:tavLst>
                                        <p:tav tm="0">
                                          <p:val>
                                            <p:strVal val="4*#ppt_h"/>
                                          </p:val>
                                        </p:tav>
                                        <p:tav tm="100000">
                                          <p:val>
                                            <p:strVal val="#ppt_h"/>
                                          </p:val>
                                        </p:tav>
                                      </p:tavLst>
                                    </p:anim>
                                  </p:childTnLst>
                                </p:cTn>
                              </p:par>
                              <p:par>
                                <p:cTn id="49" presetID="23" presetClass="entr" presetSubtype="32" fill="hold" grpId="0" nodeType="withEffect">
                                  <p:stCondLst>
                                    <p:cond delay="2500"/>
                                  </p:stCondLst>
                                  <p:childTnLst>
                                    <p:set>
                                      <p:cBhvr>
                                        <p:cTn id="50" dur="1" fill="hold">
                                          <p:stCondLst>
                                            <p:cond delay="0"/>
                                          </p:stCondLst>
                                        </p:cTn>
                                        <p:tgtEl>
                                          <p:spTgt spid="30"/>
                                        </p:tgtEl>
                                        <p:attrNameLst>
                                          <p:attrName>style.visibility</p:attrName>
                                        </p:attrNameLst>
                                      </p:cBhvr>
                                      <p:to>
                                        <p:strVal val="visible"/>
                                      </p:to>
                                    </p:set>
                                    <p:anim calcmode="lin" valueType="num">
                                      <p:cBhvr>
                                        <p:cTn id="51" dur="750" fill="hold"/>
                                        <p:tgtEl>
                                          <p:spTgt spid="30"/>
                                        </p:tgtEl>
                                        <p:attrNameLst>
                                          <p:attrName>ppt_w</p:attrName>
                                        </p:attrNameLst>
                                      </p:cBhvr>
                                      <p:tavLst>
                                        <p:tav tm="0">
                                          <p:val>
                                            <p:strVal val="4*#ppt_w"/>
                                          </p:val>
                                        </p:tav>
                                        <p:tav tm="100000">
                                          <p:val>
                                            <p:strVal val="#ppt_w"/>
                                          </p:val>
                                        </p:tav>
                                      </p:tavLst>
                                    </p:anim>
                                    <p:anim calcmode="lin" valueType="num">
                                      <p:cBhvr>
                                        <p:cTn id="52" dur="750" fill="hold"/>
                                        <p:tgtEl>
                                          <p:spTgt spid="30"/>
                                        </p:tgtEl>
                                        <p:attrNameLst>
                                          <p:attrName>ppt_h</p:attrName>
                                        </p:attrNameLst>
                                      </p:cBhvr>
                                      <p:tavLst>
                                        <p:tav tm="0">
                                          <p:val>
                                            <p:strVal val="4*#ppt_h"/>
                                          </p:val>
                                        </p:tav>
                                        <p:tav tm="100000">
                                          <p:val>
                                            <p:strVal val="#ppt_h"/>
                                          </p:val>
                                        </p:tav>
                                      </p:tavLst>
                                    </p:anim>
                                  </p:childTnLst>
                                </p:cTn>
                              </p:par>
                              <p:par>
                                <p:cTn id="53" presetID="26" presetClass="emph" presetSubtype="0" fill="hold" grpId="1" nodeType="withEffect">
                                  <p:stCondLst>
                                    <p:cond delay="3250"/>
                                  </p:stCondLst>
                                  <p:childTnLst>
                                    <p:animEffect transition="out" filter="fade">
                                      <p:cBhvr>
                                        <p:cTn id="54" dur="500" tmFilter="0, 0; .2, .5; .8, .5; 1, 0"/>
                                        <p:tgtEl>
                                          <p:spTgt spid="13"/>
                                        </p:tgtEl>
                                      </p:cBhvr>
                                    </p:animEffect>
                                    <p:animScale>
                                      <p:cBhvr>
                                        <p:cTn id="55" dur="250" autoRev="1" fill="hold"/>
                                        <p:tgtEl>
                                          <p:spTgt spid="13"/>
                                        </p:tgtEl>
                                      </p:cBhvr>
                                      <p:by x="105000" y="105000"/>
                                    </p:animScale>
                                  </p:childTnLst>
                                </p:cTn>
                              </p:par>
                              <p:par>
                                <p:cTn id="56" presetID="26" presetClass="emph" presetSubtype="0" fill="hold" grpId="1" nodeType="withEffect">
                                  <p:stCondLst>
                                    <p:cond delay="3500"/>
                                  </p:stCondLst>
                                  <p:childTnLst>
                                    <p:animEffect transition="out" filter="fade">
                                      <p:cBhvr>
                                        <p:cTn id="57" dur="500" tmFilter="0, 0; .2, .5; .8, .5; 1, 0"/>
                                        <p:tgtEl>
                                          <p:spTgt spid="18"/>
                                        </p:tgtEl>
                                      </p:cBhvr>
                                    </p:animEffect>
                                    <p:animScale>
                                      <p:cBhvr>
                                        <p:cTn id="58" dur="250" autoRev="1" fill="hold"/>
                                        <p:tgtEl>
                                          <p:spTgt spid="18"/>
                                        </p:tgtEl>
                                      </p:cBhvr>
                                      <p:by x="105000" y="105000"/>
                                    </p:animScale>
                                  </p:childTnLst>
                                </p:cTn>
                              </p:par>
                              <p:par>
                                <p:cTn id="59" presetID="26" presetClass="emph" presetSubtype="0" fill="hold" grpId="1" nodeType="withEffect">
                                  <p:stCondLst>
                                    <p:cond delay="3750"/>
                                  </p:stCondLst>
                                  <p:childTnLst>
                                    <p:animEffect transition="out" filter="fade">
                                      <p:cBhvr>
                                        <p:cTn id="60" dur="500" tmFilter="0, 0; .2, .5; .8, .5; 1, 0"/>
                                        <p:tgtEl>
                                          <p:spTgt spid="25"/>
                                        </p:tgtEl>
                                      </p:cBhvr>
                                    </p:animEffect>
                                    <p:animScale>
                                      <p:cBhvr>
                                        <p:cTn id="61" dur="250" autoRev="1" fill="hold"/>
                                        <p:tgtEl>
                                          <p:spTgt spid="25"/>
                                        </p:tgtEl>
                                      </p:cBhvr>
                                      <p:by x="105000" y="105000"/>
                                    </p:animScale>
                                  </p:childTnLst>
                                </p:cTn>
                              </p:par>
                              <p:par>
                                <p:cTn id="62" presetID="26" presetClass="emph" presetSubtype="0" fill="hold" grpId="1" nodeType="withEffect">
                                  <p:stCondLst>
                                    <p:cond delay="4000"/>
                                  </p:stCondLst>
                                  <p:childTnLst>
                                    <p:animEffect transition="out" filter="fade">
                                      <p:cBhvr>
                                        <p:cTn id="63" dur="500" tmFilter="0, 0; .2, .5; .8, .5; 1, 0"/>
                                        <p:tgtEl>
                                          <p:spTgt spid="30"/>
                                        </p:tgtEl>
                                      </p:cBhvr>
                                    </p:animEffect>
                                    <p:animScale>
                                      <p:cBhvr>
                                        <p:cTn id="64" dur="250" autoRev="1" fill="hold"/>
                                        <p:tgtEl>
                                          <p:spTgt spid="30"/>
                                        </p:tgtEl>
                                      </p:cBhvr>
                                      <p:by x="105000" y="105000"/>
                                    </p:animScale>
                                  </p:childTnLst>
                                </p:cTn>
                              </p:par>
                            </p:childTnLst>
                          </p:cTn>
                        </p:par>
                        <p:par>
                          <p:cTn id="65" fill="hold">
                            <p:stCondLst>
                              <p:cond delay="1000"/>
                            </p:stCondLst>
                            <p:childTnLst>
                              <p:par>
                                <p:cTn id="66" presetID="37" presetClass="entr" presetSubtype="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900" decel="100000" fill="hold"/>
                                        <p:tgtEl>
                                          <p:spTgt spid="31"/>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72" presetID="37" presetClass="entr" presetSubtype="0" fill="hold" grpId="0" nodeType="withEffect">
                                  <p:stCondLst>
                                    <p:cond delay="25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1000"/>
                                        <p:tgtEl>
                                          <p:spTgt spid="32"/>
                                        </p:tgtEl>
                                      </p:cBhvr>
                                    </p:animEffect>
                                    <p:anim calcmode="lin" valueType="num">
                                      <p:cBhvr>
                                        <p:cTn id="75" dur="1000" fill="hold"/>
                                        <p:tgtEl>
                                          <p:spTgt spid="32"/>
                                        </p:tgtEl>
                                        <p:attrNameLst>
                                          <p:attrName>ppt_x</p:attrName>
                                        </p:attrNameLst>
                                      </p:cBhvr>
                                      <p:tavLst>
                                        <p:tav tm="0">
                                          <p:val>
                                            <p:strVal val="#ppt_x"/>
                                          </p:val>
                                        </p:tav>
                                        <p:tav tm="100000">
                                          <p:val>
                                            <p:strVal val="#ppt_x"/>
                                          </p:val>
                                        </p:tav>
                                      </p:tavLst>
                                    </p:anim>
                                    <p:anim calcmode="lin" valueType="num">
                                      <p:cBhvr>
                                        <p:cTn id="76" dur="900" decel="100000" fill="hold"/>
                                        <p:tgtEl>
                                          <p:spTgt spid="32"/>
                                        </p:tgtEl>
                                        <p:attrNameLst>
                                          <p:attrName>ppt_y</p:attrName>
                                        </p:attrNameLst>
                                      </p:cBhvr>
                                      <p:tavLst>
                                        <p:tav tm="0">
                                          <p:val>
                                            <p:strVal val="#ppt_y+1"/>
                                          </p:val>
                                        </p:tav>
                                        <p:tav tm="100000">
                                          <p:val>
                                            <p:strVal val="#ppt_y-.03"/>
                                          </p:val>
                                        </p:tav>
                                      </p:tavLst>
                                    </p:anim>
                                    <p:anim calcmode="lin" valueType="num">
                                      <p:cBhvr>
                                        <p:cTn id="77"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78" presetID="37" presetClass="entr" presetSubtype="0" fill="hold" grpId="0" nodeType="withEffect">
                                  <p:stCondLst>
                                    <p:cond delay="50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1000"/>
                                        <p:tgtEl>
                                          <p:spTgt spid="33"/>
                                        </p:tgtEl>
                                      </p:cBhvr>
                                    </p:animEffect>
                                    <p:anim calcmode="lin" valueType="num">
                                      <p:cBhvr>
                                        <p:cTn id="81" dur="1000" fill="hold"/>
                                        <p:tgtEl>
                                          <p:spTgt spid="33"/>
                                        </p:tgtEl>
                                        <p:attrNameLst>
                                          <p:attrName>ppt_x</p:attrName>
                                        </p:attrNameLst>
                                      </p:cBhvr>
                                      <p:tavLst>
                                        <p:tav tm="0">
                                          <p:val>
                                            <p:strVal val="#ppt_x"/>
                                          </p:val>
                                        </p:tav>
                                        <p:tav tm="100000">
                                          <p:val>
                                            <p:strVal val="#ppt_x"/>
                                          </p:val>
                                        </p:tav>
                                      </p:tavLst>
                                    </p:anim>
                                    <p:anim calcmode="lin" valueType="num">
                                      <p:cBhvr>
                                        <p:cTn id="82" dur="900" decel="100000" fill="hold"/>
                                        <p:tgtEl>
                                          <p:spTgt spid="33"/>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84" presetID="37" presetClass="entr" presetSubtype="0" fill="hold" grpId="0" nodeType="withEffect">
                                  <p:stCondLst>
                                    <p:cond delay="750"/>
                                  </p:stCondLst>
                                  <p:childTnLst>
                                    <p:set>
                                      <p:cBhvr>
                                        <p:cTn id="85" dur="1" fill="hold">
                                          <p:stCondLst>
                                            <p:cond delay="0"/>
                                          </p:stCondLst>
                                        </p:cTn>
                                        <p:tgtEl>
                                          <p:spTgt spid="34"/>
                                        </p:tgtEl>
                                        <p:attrNameLst>
                                          <p:attrName>style.visibility</p:attrName>
                                        </p:attrNameLst>
                                      </p:cBhvr>
                                      <p:to>
                                        <p:strVal val="visible"/>
                                      </p:to>
                                    </p:set>
                                    <p:animEffect transition="in" filter="fade">
                                      <p:cBhvr>
                                        <p:cTn id="86" dur="1000"/>
                                        <p:tgtEl>
                                          <p:spTgt spid="34"/>
                                        </p:tgtEl>
                                      </p:cBhvr>
                                    </p:animEffect>
                                    <p:anim calcmode="lin" valueType="num">
                                      <p:cBhvr>
                                        <p:cTn id="87" dur="1000" fill="hold"/>
                                        <p:tgtEl>
                                          <p:spTgt spid="34"/>
                                        </p:tgtEl>
                                        <p:attrNameLst>
                                          <p:attrName>ppt_x</p:attrName>
                                        </p:attrNameLst>
                                      </p:cBhvr>
                                      <p:tavLst>
                                        <p:tav tm="0">
                                          <p:val>
                                            <p:strVal val="#ppt_x"/>
                                          </p:val>
                                        </p:tav>
                                        <p:tav tm="100000">
                                          <p:val>
                                            <p:strVal val="#ppt_x"/>
                                          </p:val>
                                        </p:tav>
                                      </p:tavLst>
                                    </p:anim>
                                    <p:anim calcmode="lin" valueType="num">
                                      <p:cBhvr>
                                        <p:cTn id="88" dur="900" decel="100000" fill="hold"/>
                                        <p:tgtEl>
                                          <p:spTgt spid="34"/>
                                        </p:tgtEl>
                                        <p:attrNameLst>
                                          <p:attrName>ppt_y</p:attrName>
                                        </p:attrNameLst>
                                      </p:cBhvr>
                                      <p:tavLst>
                                        <p:tav tm="0">
                                          <p:val>
                                            <p:strVal val="#ppt_y+1"/>
                                          </p:val>
                                        </p:tav>
                                        <p:tav tm="100000">
                                          <p:val>
                                            <p:strVal val="#ppt_y-.03"/>
                                          </p:val>
                                        </p:tav>
                                      </p:tavLst>
                                    </p:anim>
                                    <p:anim calcmode="lin" valueType="num">
                                      <p:cBhvr>
                                        <p:cTn id="89"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8" grpId="0"/>
      <p:bldP spid="18" grpId="1"/>
      <p:bldP spid="25" grpId="0"/>
      <p:bldP spid="25" grpId="1"/>
      <p:bldP spid="30" grpId="0"/>
      <p:bldP spid="30" grpId="1"/>
      <p:bldP spid="31" grpId="0"/>
      <p:bldP spid="32" grpId="0"/>
      <p:bldP spid="33" grpId="0"/>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204"/>
          <p:cNvSpPr>
            <a:spLocks noEditPoints="1"/>
          </p:cNvSpPr>
          <p:nvPr/>
        </p:nvSpPr>
        <p:spPr bwMode="auto">
          <a:xfrm>
            <a:off x="6179508" y="1459097"/>
            <a:ext cx="910824" cy="3659279"/>
          </a:xfrm>
          <a:custGeom>
            <a:avLst/>
            <a:gdLst>
              <a:gd name="T0" fmla="*/ 280 w 287"/>
              <a:gd name="T1" fmla="*/ 271 h 1160"/>
              <a:gd name="T2" fmla="*/ 247 w 287"/>
              <a:gd name="T3" fmla="*/ 188 h 1160"/>
              <a:gd name="T4" fmla="*/ 213 w 287"/>
              <a:gd name="T5" fmla="*/ 135 h 1160"/>
              <a:gd name="T6" fmla="*/ 181 w 287"/>
              <a:gd name="T7" fmla="*/ 23 h 1160"/>
              <a:gd name="T8" fmla="*/ 82 w 287"/>
              <a:gd name="T9" fmla="*/ 57 h 1160"/>
              <a:gd name="T10" fmla="*/ 76 w 287"/>
              <a:gd name="T11" fmla="*/ 189 h 1160"/>
              <a:gd name="T12" fmla="*/ 40 w 287"/>
              <a:gd name="T13" fmla="*/ 237 h 1160"/>
              <a:gd name="T14" fmla="*/ 4 w 287"/>
              <a:gd name="T15" fmla="*/ 366 h 1160"/>
              <a:gd name="T16" fmla="*/ 7 w 287"/>
              <a:gd name="T17" fmla="*/ 412 h 1160"/>
              <a:gd name="T18" fmla="*/ 40 w 287"/>
              <a:gd name="T19" fmla="*/ 467 h 1160"/>
              <a:gd name="T20" fmla="*/ 35 w 287"/>
              <a:gd name="T21" fmla="*/ 546 h 1160"/>
              <a:gd name="T22" fmla="*/ 27 w 287"/>
              <a:gd name="T23" fmla="*/ 759 h 1160"/>
              <a:gd name="T24" fmla="*/ 47 w 287"/>
              <a:gd name="T25" fmla="*/ 843 h 1160"/>
              <a:gd name="T26" fmla="*/ 75 w 287"/>
              <a:gd name="T27" fmla="*/ 1036 h 1160"/>
              <a:gd name="T28" fmla="*/ 44 w 287"/>
              <a:gd name="T29" fmla="*/ 1127 h 1160"/>
              <a:gd name="T30" fmla="*/ 70 w 287"/>
              <a:gd name="T31" fmla="*/ 1155 h 1160"/>
              <a:gd name="T32" fmla="*/ 108 w 287"/>
              <a:gd name="T33" fmla="*/ 1107 h 1160"/>
              <a:gd name="T34" fmla="*/ 107 w 287"/>
              <a:gd name="T35" fmla="*/ 1141 h 1160"/>
              <a:gd name="T36" fmla="*/ 119 w 287"/>
              <a:gd name="T37" fmla="*/ 1132 h 1160"/>
              <a:gd name="T38" fmla="*/ 117 w 287"/>
              <a:gd name="T39" fmla="*/ 1050 h 1160"/>
              <a:gd name="T40" fmla="*/ 115 w 287"/>
              <a:gd name="T41" fmla="*/ 885 h 1160"/>
              <a:gd name="T42" fmla="*/ 167 w 287"/>
              <a:gd name="T43" fmla="*/ 851 h 1160"/>
              <a:gd name="T44" fmla="*/ 169 w 287"/>
              <a:gd name="T45" fmla="*/ 977 h 1160"/>
              <a:gd name="T46" fmla="*/ 154 w 287"/>
              <a:gd name="T47" fmla="*/ 1096 h 1160"/>
              <a:gd name="T48" fmla="*/ 148 w 287"/>
              <a:gd name="T49" fmla="*/ 1159 h 1160"/>
              <a:gd name="T50" fmla="*/ 205 w 287"/>
              <a:gd name="T51" fmla="*/ 1104 h 1160"/>
              <a:gd name="T52" fmla="*/ 202 w 287"/>
              <a:gd name="T53" fmla="*/ 1043 h 1160"/>
              <a:gd name="T54" fmla="*/ 234 w 287"/>
              <a:gd name="T55" fmla="*/ 852 h 1160"/>
              <a:gd name="T56" fmla="*/ 251 w 287"/>
              <a:gd name="T57" fmla="*/ 721 h 1160"/>
              <a:gd name="T58" fmla="*/ 265 w 287"/>
              <a:gd name="T59" fmla="*/ 535 h 1160"/>
              <a:gd name="T60" fmla="*/ 258 w 287"/>
              <a:gd name="T61" fmla="*/ 449 h 1160"/>
              <a:gd name="T62" fmla="*/ 244 w 287"/>
              <a:gd name="T63" fmla="*/ 388 h 1160"/>
              <a:gd name="T64" fmla="*/ 102 w 287"/>
              <a:gd name="T65" fmla="*/ 452 h 1160"/>
              <a:gd name="T66" fmla="*/ 114 w 287"/>
              <a:gd name="T67" fmla="*/ 452 h 1160"/>
              <a:gd name="T68" fmla="*/ 168 w 287"/>
              <a:gd name="T69" fmla="*/ 213 h 1160"/>
              <a:gd name="T70" fmla="*/ 117 w 287"/>
              <a:gd name="T71" fmla="*/ 344 h 1160"/>
              <a:gd name="T72" fmla="*/ 114 w 287"/>
              <a:gd name="T73" fmla="*/ 257 h 1160"/>
              <a:gd name="T74" fmla="*/ 102 w 287"/>
              <a:gd name="T75" fmla="*/ 205 h 1160"/>
              <a:gd name="T76" fmla="*/ 134 w 287"/>
              <a:gd name="T77" fmla="*/ 223 h 1160"/>
              <a:gd name="T78" fmla="*/ 152 w 287"/>
              <a:gd name="T79" fmla="*/ 222 h 1160"/>
              <a:gd name="T80" fmla="*/ 159 w 287"/>
              <a:gd name="T81" fmla="*/ 184 h 1160"/>
              <a:gd name="T82" fmla="*/ 189 w 287"/>
              <a:gd name="T83" fmla="*/ 176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7" h="1160">
                <a:moveTo>
                  <a:pt x="257" y="366"/>
                </a:moveTo>
                <a:cubicBezTo>
                  <a:pt x="258" y="353"/>
                  <a:pt x="279" y="285"/>
                  <a:pt x="280" y="271"/>
                </a:cubicBezTo>
                <a:cubicBezTo>
                  <a:pt x="281" y="257"/>
                  <a:pt x="287" y="214"/>
                  <a:pt x="282" y="199"/>
                </a:cubicBezTo>
                <a:cubicBezTo>
                  <a:pt x="277" y="183"/>
                  <a:pt x="247" y="188"/>
                  <a:pt x="247" y="188"/>
                </a:cubicBezTo>
                <a:cubicBezTo>
                  <a:pt x="247" y="188"/>
                  <a:pt x="240" y="172"/>
                  <a:pt x="226" y="168"/>
                </a:cubicBezTo>
                <a:cubicBezTo>
                  <a:pt x="211" y="164"/>
                  <a:pt x="229" y="145"/>
                  <a:pt x="213" y="135"/>
                </a:cubicBezTo>
                <a:cubicBezTo>
                  <a:pt x="203" y="128"/>
                  <a:pt x="206" y="92"/>
                  <a:pt x="202" y="78"/>
                </a:cubicBezTo>
                <a:cubicBezTo>
                  <a:pt x="199" y="64"/>
                  <a:pt x="190" y="35"/>
                  <a:pt x="181" y="23"/>
                </a:cubicBezTo>
                <a:cubicBezTo>
                  <a:pt x="171" y="10"/>
                  <a:pt x="152" y="17"/>
                  <a:pt x="152" y="17"/>
                </a:cubicBezTo>
                <a:cubicBezTo>
                  <a:pt x="108" y="0"/>
                  <a:pt x="86" y="37"/>
                  <a:pt x="82" y="57"/>
                </a:cubicBezTo>
                <a:cubicBezTo>
                  <a:pt x="79" y="77"/>
                  <a:pt x="89" y="114"/>
                  <a:pt x="77" y="140"/>
                </a:cubicBezTo>
                <a:cubicBezTo>
                  <a:pt x="66" y="165"/>
                  <a:pt x="91" y="174"/>
                  <a:pt x="76" y="189"/>
                </a:cubicBezTo>
                <a:cubicBezTo>
                  <a:pt x="60" y="203"/>
                  <a:pt x="74" y="208"/>
                  <a:pt x="59" y="215"/>
                </a:cubicBezTo>
                <a:cubicBezTo>
                  <a:pt x="45" y="221"/>
                  <a:pt x="40" y="224"/>
                  <a:pt x="40" y="237"/>
                </a:cubicBezTo>
                <a:cubicBezTo>
                  <a:pt x="40" y="250"/>
                  <a:pt x="28" y="284"/>
                  <a:pt x="22" y="314"/>
                </a:cubicBezTo>
                <a:cubicBezTo>
                  <a:pt x="15" y="344"/>
                  <a:pt x="8" y="355"/>
                  <a:pt x="4" y="366"/>
                </a:cubicBezTo>
                <a:cubicBezTo>
                  <a:pt x="0" y="378"/>
                  <a:pt x="2" y="382"/>
                  <a:pt x="4" y="388"/>
                </a:cubicBezTo>
                <a:cubicBezTo>
                  <a:pt x="6" y="393"/>
                  <a:pt x="7" y="394"/>
                  <a:pt x="7" y="412"/>
                </a:cubicBezTo>
                <a:cubicBezTo>
                  <a:pt x="7" y="431"/>
                  <a:pt x="38" y="434"/>
                  <a:pt x="38" y="434"/>
                </a:cubicBezTo>
                <a:cubicBezTo>
                  <a:pt x="38" y="434"/>
                  <a:pt x="40" y="451"/>
                  <a:pt x="40" y="467"/>
                </a:cubicBezTo>
                <a:cubicBezTo>
                  <a:pt x="40" y="482"/>
                  <a:pt x="30" y="526"/>
                  <a:pt x="28" y="538"/>
                </a:cubicBezTo>
                <a:cubicBezTo>
                  <a:pt x="26" y="550"/>
                  <a:pt x="35" y="546"/>
                  <a:pt x="35" y="546"/>
                </a:cubicBezTo>
                <a:cubicBezTo>
                  <a:pt x="35" y="546"/>
                  <a:pt x="35" y="559"/>
                  <a:pt x="33" y="578"/>
                </a:cubicBezTo>
                <a:cubicBezTo>
                  <a:pt x="30" y="597"/>
                  <a:pt x="27" y="724"/>
                  <a:pt x="27" y="759"/>
                </a:cubicBezTo>
                <a:cubicBezTo>
                  <a:pt x="27" y="794"/>
                  <a:pt x="23" y="842"/>
                  <a:pt x="27" y="842"/>
                </a:cubicBezTo>
                <a:cubicBezTo>
                  <a:pt x="32" y="842"/>
                  <a:pt x="47" y="843"/>
                  <a:pt x="47" y="843"/>
                </a:cubicBezTo>
                <a:cubicBezTo>
                  <a:pt x="47" y="843"/>
                  <a:pt x="45" y="866"/>
                  <a:pt x="46" y="895"/>
                </a:cubicBezTo>
                <a:cubicBezTo>
                  <a:pt x="47" y="923"/>
                  <a:pt x="70" y="1014"/>
                  <a:pt x="75" y="1036"/>
                </a:cubicBezTo>
                <a:cubicBezTo>
                  <a:pt x="79" y="1059"/>
                  <a:pt x="78" y="1079"/>
                  <a:pt x="70" y="1091"/>
                </a:cubicBezTo>
                <a:cubicBezTo>
                  <a:pt x="63" y="1103"/>
                  <a:pt x="57" y="1118"/>
                  <a:pt x="44" y="1127"/>
                </a:cubicBezTo>
                <a:cubicBezTo>
                  <a:pt x="31" y="1137"/>
                  <a:pt x="26" y="1141"/>
                  <a:pt x="28" y="1150"/>
                </a:cubicBezTo>
                <a:cubicBezTo>
                  <a:pt x="30" y="1158"/>
                  <a:pt x="46" y="1156"/>
                  <a:pt x="70" y="1155"/>
                </a:cubicBezTo>
                <a:cubicBezTo>
                  <a:pt x="94" y="1154"/>
                  <a:pt x="91" y="1139"/>
                  <a:pt x="94" y="1132"/>
                </a:cubicBezTo>
                <a:cubicBezTo>
                  <a:pt x="97" y="1125"/>
                  <a:pt x="108" y="1107"/>
                  <a:pt x="108" y="1107"/>
                </a:cubicBezTo>
                <a:cubicBezTo>
                  <a:pt x="108" y="1107"/>
                  <a:pt x="111" y="1110"/>
                  <a:pt x="111" y="1118"/>
                </a:cubicBezTo>
                <a:cubicBezTo>
                  <a:pt x="111" y="1127"/>
                  <a:pt x="107" y="1141"/>
                  <a:pt x="107" y="1141"/>
                </a:cubicBezTo>
                <a:cubicBezTo>
                  <a:pt x="117" y="1141"/>
                  <a:pt x="117" y="1141"/>
                  <a:pt x="117" y="1141"/>
                </a:cubicBezTo>
                <a:cubicBezTo>
                  <a:pt x="117" y="1141"/>
                  <a:pt x="120" y="1140"/>
                  <a:pt x="119" y="1132"/>
                </a:cubicBezTo>
                <a:cubicBezTo>
                  <a:pt x="118" y="1124"/>
                  <a:pt x="123" y="1106"/>
                  <a:pt x="127" y="1091"/>
                </a:cubicBezTo>
                <a:cubicBezTo>
                  <a:pt x="132" y="1075"/>
                  <a:pt x="123" y="1057"/>
                  <a:pt x="117" y="1050"/>
                </a:cubicBezTo>
                <a:cubicBezTo>
                  <a:pt x="112" y="1044"/>
                  <a:pt x="114" y="1009"/>
                  <a:pt x="115" y="974"/>
                </a:cubicBezTo>
                <a:cubicBezTo>
                  <a:pt x="117" y="939"/>
                  <a:pt x="119" y="901"/>
                  <a:pt x="115" y="885"/>
                </a:cubicBezTo>
                <a:cubicBezTo>
                  <a:pt x="112" y="868"/>
                  <a:pt x="107" y="846"/>
                  <a:pt x="107" y="846"/>
                </a:cubicBezTo>
                <a:cubicBezTo>
                  <a:pt x="167" y="851"/>
                  <a:pt x="167" y="851"/>
                  <a:pt x="167" y="851"/>
                </a:cubicBezTo>
                <a:cubicBezTo>
                  <a:pt x="167" y="851"/>
                  <a:pt x="169" y="863"/>
                  <a:pt x="169" y="889"/>
                </a:cubicBezTo>
                <a:cubicBezTo>
                  <a:pt x="169" y="916"/>
                  <a:pt x="169" y="934"/>
                  <a:pt x="169" y="977"/>
                </a:cubicBezTo>
                <a:cubicBezTo>
                  <a:pt x="169" y="1019"/>
                  <a:pt x="165" y="1035"/>
                  <a:pt x="160" y="1051"/>
                </a:cubicBezTo>
                <a:cubicBezTo>
                  <a:pt x="156" y="1068"/>
                  <a:pt x="159" y="1080"/>
                  <a:pt x="154" y="1096"/>
                </a:cubicBezTo>
                <a:cubicBezTo>
                  <a:pt x="149" y="1113"/>
                  <a:pt x="140" y="1125"/>
                  <a:pt x="135" y="1134"/>
                </a:cubicBezTo>
                <a:cubicBezTo>
                  <a:pt x="129" y="1143"/>
                  <a:pt x="127" y="1158"/>
                  <a:pt x="148" y="1159"/>
                </a:cubicBezTo>
                <a:cubicBezTo>
                  <a:pt x="170" y="1160"/>
                  <a:pt x="196" y="1150"/>
                  <a:pt x="196" y="1140"/>
                </a:cubicBezTo>
                <a:cubicBezTo>
                  <a:pt x="196" y="1131"/>
                  <a:pt x="198" y="1119"/>
                  <a:pt x="205" y="1104"/>
                </a:cubicBezTo>
                <a:cubicBezTo>
                  <a:pt x="213" y="1088"/>
                  <a:pt x="206" y="1075"/>
                  <a:pt x="204" y="1069"/>
                </a:cubicBezTo>
                <a:cubicBezTo>
                  <a:pt x="201" y="1062"/>
                  <a:pt x="202" y="1055"/>
                  <a:pt x="202" y="1043"/>
                </a:cubicBezTo>
                <a:cubicBezTo>
                  <a:pt x="202" y="1031"/>
                  <a:pt x="213" y="991"/>
                  <a:pt x="225" y="947"/>
                </a:cubicBezTo>
                <a:cubicBezTo>
                  <a:pt x="237" y="903"/>
                  <a:pt x="234" y="852"/>
                  <a:pt x="234" y="852"/>
                </a:cubicBezTo>
                <a:cubicBezTo>
                  <a:pt x="243" y="852"/>
                  <a:pt x="243" y="852"/>
                  <a:pt x="243" y="852"/>
                </a:cubicBezTo>
                <a:cubicBezTo>
                  <a:pt x="243" y="852"/>
                  <a:pt x="244" y="787"/>
                  <a:pt x="251" y="721"/>
                </a:cubicBezTo>
                <a:cubicBezTo>
                  <a:pt x="258" y="654"/>
                  <a:pt x="248" y="585"/>
                  <a:pt x="248" y="566"/>
                </a:cubicBezTo>
                <a:cubicBezTo>
                  <a:pt x="248" y="547"/>
                  <a:pt x="255" y="539"/>
                  <a:pt x="265" y="535"/>
                </a:cubicBezTo>
                <a:cubicBezTo>
                  <a:pt x="276" y="530"/>
                  <a:pt x="277" y="528"/>
                  <a:pt x="272" y="510"/>
                </a:cubicBezTo>
                <a:cubicBezTo>
                  <a:pt x="266" y="492"/>
                  <a:pt x="258" y="449"/>
                  <a:pt x="258" y="449"/>
                </a:cubicBezTo>
                <a:cubicBezTo>
                  <a:pt x="258" y="449"/>
                  <a:pt x="257" y="443"/>
                  <a:pt x="251" y="424"/>
                </a:cubicBezTo>
                <a:cubicBezTo>
                  <a:pt x="244" y="406"/>
                  <a:pt x="244" y="388"/>
                  <a:pt x="244" y="388"/>
                </a:cubicBezTo>
                <a:cubicBezTo>
                  <a:pt x="244" y="388"/>
                  <a:pt x="256" y="378"/>
                  <a:pt x="257" y="366"/>
                </a:cubicBezTo>
                <a:close/>
                <a:moveTo>
                  <a:pt x="102" y="452"/>
                </a:moveTo>
                <a:cubicBezTo>
                  <a:pt x="110" y="434"/>
                  <a:pt x="110" y="434"/>
                  <a:pt x="110" y="434"/>
                </a:cubicBezTo>
                <a:cubicBezTo>
                  <a:pt x="114" y="452"/>
                  <a:pt x="114" y="452"/>
                  <a:pt x="114" y="452"/>
                </a:cubicBezTo>
                <a:lnTo>
                  <a:pt x="102" y="452"/>
                </a:lnTo>
                <a:close/>
                <a:moveTo>
                  <a:pt x="168" y="213"/>
                </a:moveTo>
                <a:cubicBezTo>
                  <a:pt x="158" y="230"/>
                  <a:pt x="141" y="260"/>
                  <a:pt x="135" y="285"/>
                </a:cubicBezTo>
                <a:cubicBezTo>
                  <a:pt x="128" y="309"/>
                  <a:pt x="117" y="344"/>
                  <a:pt x="117" y="344"/>
                </a:cubicBezTo>
                <a:cubicBezTo>
                  <a:pt x="117" y="344"/>
                  <a:pt x="116" y="338"/>
                  <a:pt x="115" y="329"/>
                </a:cubicBezTo>
                <a:cubicBezTo>
                  <a:pt x="114" y="320"/>
                  <a:pt x="114" y="277"/>
                  <a:pt x="114" y="257"/>
                </a:cubicBezTo>
                <a:cubicBezTo>
                  <a:pt x="114" y="237"/>
                  <a:pt x="115" y="220"/>
                  <a:pt x="112" y="219"/>
                </a:cubicBezTo>
                <a:cubicBezTo>
                  <a:pt x="108" y="217"/>
                  <a:pt x="102" y="205"/>
                  <a:pt x="102" y="205"/>
                </a:cubicBezTo>
                <a:cubicBezTo>
                  <a:pt x="124" y="175"/>
                  <a:pt x="124" y="175"/>
                  <a:pt x="124" y="175"/>
                </a:cubicBezTo>
                <a:cubicBezTo>
                  <a:pt x="117" y="218"/>
                  <a:pt x="129" y="210"/>
                  <a:pt x="134" y="223"/>
                </a:cubicBezTo>
                <a:cubicBezTo>
                  <a:pt x="138" y="236"/>
                  <a:pt x="133" y="269"/>
                  <a:pt x="136" y="253"/>
                </a:cubicBezTo>
                <a:cubicBezTo>
                  <a:pt x="138" y="238"/>
                  <a:pt x="146" y="237"/>
                  <a:pt x="152" y="222"/>
                </a:cubicBezTo>
                <a:cubicBezTo>
                  <a:pt x="159" y="207"/>
                  <a:pt x="139" y="196"/>
                  <a:pt x="139" y="196"/>
                </a:cubicBezTo>
                <a:cubicBezTo>
                  <a:pt x="139" y="196"/>
                  <a:pt x="150" y="192"/>
                  <a:pt x="159" y="184"/>
                </a:cubicBezTo>
                <a:cubicBezTo>
                  <a:pt x="169" y="175"/>
                  <a:pt x="182" y="164"/>
                  <a:pt x="182" y="164"/>
                </a:cubicBezTo>
                <a:cubicBezTo>
                  <a:pt x="189" y="176"/>
                  <a:pt x="189" y="176"/>
                  <a:pt x="189" y="176"/>
                </a:cubicBezTo>
                <a:cubicBezTo>
                  <a:pt x="189" y="176"/>
                  <a:pt x="178" y="196"/>
                  <a:pt x="168" y="213"/>
                </a:cubicBezTo>
                <a:close/>
              </a:path>
            </a:pathLst>
          </a:custGeom>
          <a:solidFill>
            <a:srgbClr val="FFD737"/>
          </a:solidFill>
          <a:ln>
            <a:noFill/>
          </a:ln>
          <a:effectLst/>
        </p:spPr>
        <p:txBody>
          <a:bodyPr vert="horz" wrap="square" lIns="121920" tIns="60960" rIns="121920" bIns="60960" numCol="1" anchor="t" anchorCtr="0" compatLnSpc="1"/>
          <a:lstStyle/>
          <a:p>
            <a:endParaRPr lang="id-ID" sz="2400"/>
          </a:p>
        </p:txBody>
      </p:sp>
      <p:sp>
        <p:nvSpPr>
          <p:cNvPr id="10" name="Freeform 196"/>
          <p:cNvSpPr>
            <a:spLocks noEditPoints="1"/>
          </p:cNvSpPr>
          <p:nvPr/>
        </p:nvSpPr>
        <p:spPr bwMode="auto">
          <a:xfrm>
            <a:off x="7036069" y="1741480"/>
            <a:ext cx="1243819" cy="3877628"/>
          </a:xfrm>
          <a:custGeom>
            <a:avLst/>
            <a:gdLst>
              <a:gd name="T0" fmla="*/ 379 w 386"/>
              <a:gd name="T1" fmla="*/ 464 h 1210"/>
              <a:gd name="T2" fmla="*/ 364 w 386"/>
              <a:gd name="T3" fmla="*/ 267 h 1210"/>
              <a:gd name="T4" fmla="*/ 269 w 386"/>
              <a:gd name="T5" fmla="*/ 191 h 1210"/>
              <a:gd name="T6" fmla="*/ 251 w 386"/>
              <a:gd name="T7" fmla="*/ 145 h 1210"/>
              <a:gd name="T8" fmla="*/ 266 w 386"/>
              <a:gd name="T9" fmla="*/ 116 h 1210"/>
              <a:gd name="T10" fmla="*/ 263 w 386"/>
              <a:gd name="T11" fmla="*/ 82 h 1210"/>
              <a:gd name="T12" fmla="*/ 205 w 386"/>
              <a:gd name="T13" fmla="*/ 0 h 1210"/>
              <a:gd name="T14" fmla="*/ 155 w 386"/>
              <a:gd name="T15" fmla="*/ 90 h 1210"/>
              <a:gd name="T16" fmla="*/ 174 w 386"/>
              <a:gd name="T17" fmla="*/ 126 h 1210"/>
              <a:gd name="T18" fmla="*/ 176 w 386"/>
              <a:gd name="T19" fmla="*/ 167 h 1210"/>
              <a:gd name="T20" fmla="*/ 177 w 386"/>
              <a:gd name="T21" fmla="*/ 167 h 1210"/>
              <a:gd name="T22" fmla="*/ 156 w 386"/>
              <a:gd name="T23" fmla="*/ 186 h 1210"/>
              <a:gd name="T24" fmla="*/ 99 w 386"/>
              <a:gd name="T25" fmla="*/ 207 h 1210"/>
              <a:gd name="T26" fmla="*/ 57 w 386"/>
              <a:gd name="T27" fmla="*/ 370 h 1210"/>
              <a:gd name="T28" fmla="*/ 38 w 386"/>
              <a:gd name="T29" fmla="*/ 604 h 1210"/>
              <a:gd name="T30" fmla="*/ 68 w 386"/>
              <a:gd name="T31" fmla="*/ 598 h 1210"/>
              <a:gd name="T32" fmla="*/ 68 w 386"/>
              <a:gd name="T33" fmla="*/ 607 h 1210"/>
              <a:gd name="T34" fmla="*/ 41 w 386"/>
              <a:gd name="T35" fmla="*/ 619 h 1210"/>
              <a:gd name="T36" fmla="*/ 47 w 386"/>
              <a:gd name="T37" fmla="*/ 662 h 1210"/>
              <a:gd name="T38" fmla="*/ 3 w 386"/>
              <a:gd name="T39" fmla="*/ 849 h 1210"/>
              <a:gd name="T40" fmla="*/ 99 w 386"/>
              <a:gd name="T41" fmla="*/ 898 h 1210"/>
              <a:gd name="T42" fmla="*/ 118 w 386"/>
              <a:gd name="T43" fmla="*/ 899 h 1210"/>
              <a:gd name="T44" fmla="*/ 127 w 386"/>
              <a:gd name="T45" fmla="*/ 1051 h 1210"/>
              <a:gd name="T46" fmla="*/ 118 w 386"/>
              <a:gd name="T47" fmla="*/ 1153 h 1210"/>
              <a:gd name="T48" fmla="*/ 181 w 386"/>
              <a:gd name="T49" fmla="*/ 1159 h 1210"/>
              <a:gd name="T50" fmla="*/ 194 w 386"/>
              <a:gd name="T51" fmla="*/ 1084 h 1210"/>
              <a:gd name="T52" fmla="*/ 192 w 386"/>
              <a:gd name="T53" fmla="*/ 968 h 1210"/>
              <a:gd name="T54" fmla="*/ 222 w 386"/>
              <a:gd name="T55" fmla="*/ 712 h 1210"/>
              <a:gd name="T56" fmla="*/ 252 w 386"/>
              <a:gd name="T57" fmla="*/ 767 h 1210"/>
              <a:gd name="T58" fmla="*/ 285 w 386"/>
              <a:gd name="T59" fmla="*/ 1024 h 1210"/>
              <a:gd name="T60" fmla="*/ 277 w 386"/>
              <a:gd name="T61" fmla="*/ 1067 h 1210"/>
              <a:gd name="T62" fmla="*/ 298 w 386"/>
              <a:gd name="T63" fmla="*/ 1146 h 1210"/>
              <a:gd name="T64" fmla="*/ 355 w 386"/>
              <a:gd name="T65" fmla="*/ 1205 h 1210"/>
              <a:gd name="T66" fmla="*/ 347 w 386"/>
              <a:gd name="T67" fmla="*/ 1105 h 1210"/>
              <a:gd name="T68" fmla="*/ 351 w 386"/>
              <a:gd name="T69" fmla="*/ 1046 h 1210"/>
              <a:gd name="T70" fmla="*/ 356 w 386"/>
              <a:gd name="T71" fmla="*/ 829 h 1210"/>
              <a:gd name="T72" fmla="*/ 354 w 386"/>
              <a:gd name="T73" fmla="*/ 603 h 1210"/>
              <a:gd name="T74" fmla="*/ 367 w 386"/>
              <a:gd name="T75" fmla="*/ 565 h 1210"/>
              <a:gd name="T76" fmla="*/ 109 w 386"/>
              <a:gd name="T77" fmla="*/ 669 h 1210"/>
              <a:gd name="T78" fmla="*/ 91 w 386"/>
              <a:gd name="T79" fmla="*/ 666 h 1210"/>
              <a:gd name="T80" fmla="*/ 90 w 386"/>
              <a:gd name="T81" fmla="*/ 617 h 1210"/>
              <a:gd name="T82" fmla="*/ 101 w 386"/>
              <a:gd name="T83" fmla="*/ 628 h 1210"/>
              <a:gd name="T84" fmla="*/ 108 w 386"/>
              <a:gd name="T85" fmla="*/ 649 h 1210"/>
              <a:gd name="T86" fmla="*/ 223 w 386"/>
              <a:gd name="T87" fmla="*/ 505 h 1210"/>
              <a:gd name="T88" fmla="*/ 221 w 386"/>
              <a:gd name="T89" fmla="*/ 232 h 1210"/>
              <a:gd name="T90" fmla="*/ 215 w 386"/>
              <a:gd name="T91" fmla="*/ 208 h 1210"/>
              <a:gd name="T92" fmla="*/ 205 w 386"/>
              <a:gd name="T93" fmla="*/ 231 h 1210"/>
              <a:gd name="T94" fmla="*/ 199 w 386"/>
              <a:gd name="T95" fmla="*/ 505 h 1210"/>
              <a:gd name="T96" fmla="*/ 190 w 386"/>
              <a:gd name="T97" fmla="*/ 325 h 1210"/>
              <a:gd name="T98" fmla="*/ 173 w 386"/>
              <a:gd name="T99" fmla="*/ 188 h 1210"/>
              <a:gd name="T100" fmla="*/ 182 w 386"/>
              <a:gd name="T101" fmla="*/ 176 h 1210"/>
              <a:gd name="T102" fmla="*/ 248 w 386"/>
              <a:gd name="T103" fmla="*/ 179 h 1210"/>
              <a:gd name="T104" fmla="*/ 259 w 386"/>
              <a:gd name="T105" fmla="*/ 196 h 1210"/>
              <a:gd name="T106" fmla="*/ 258 w 386"/>
              <a:gd name="T107" fmla="*/ 201 h 1210"/>
              <a:gd name="T108" fmla="*/ 260 w 386"/>
              <a:gd name="T109" fmla="*/ 256 h 1210"/>
              <a:gd name="T110" fmla="*/ 301 w 386"/>
              <a:gd name="T111" fmla="*/ 488 h 1210"/>
              <a:gd name="T112" fmla="*/ 360 w 386"/>
              <a:gd name="T113" fmla="*/ 585 h 1210"/>
              <a:gd name="T114" fmla="*/ 328 w 386"/>
              <a:gd name="T115" fmla="*/ 554 h 1210"/>
              <a:gd name="T116" fmla="*/ 360 w 386"/>
              <a:gd name="T117" fmla="*/ 585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6" h="1210">
                <a:moveTo>
                  <a:pt x="379" y="512"/>
                </a:moveTo>
                <a:cubicBezTo>
                  <a:pt x="385" y="497"/>
                  <a:pt x="386" y="471"/>
                  <a:pt x="379" y="464"/>
                </a:cubicBezTo>
                <a:cubicBezTo>
                  <a:pt x="372" y="456"/>
                  <a:pt x="383" y="413"/>
                  <a:pt x="376" y="380"/>
                </a:cubicBezTo>
                <a:cubicBezTo>
                  <a:pt x="370" y="347"/>
                  <a:pt x="365" y="295"/>
                  <a:pt x="364" y="267"/>
                </a:cubicBezTo>
                <a:cubicBezTo>
                  <a:pt x="364" y="239"/>
                  <a:pt x="362" y="219"/>
                  <a:pt x="326" y="210"/>
                </a:cubicBezTo>
                <a:cubicBezTo>
                  <a:pt x="302" y="204"/>
                  <a:pt x="282" y="197"/>
                  <a:pt x="269" y="191"/>
                </a:cubicBezTo>
                <a:cubicBezTo>
                  <a:pt x="269" y="191"/>
                  <a:pt x="255" y="179"/>
                  <a:pt x="252" y="168"/>
                </a:cubicBezTo>
                <a:cubicBezTo>
                  <a:pt x="251" y="159"/>
                  <a:pt x="251" y="150"/>
                  <a:pt x="251" y="145"/>
                </a:cubicBezTo>
                <a:cubicBezTo>
                  <a:pt x="253" y="136"/>
                  <a:pt x="253" y="129"/>
                  <a:pt x="253" y="124"/>
                </a:cubicBezTo>
                <a:cubicBezTo>
                  <a:pt x="253" y="118"/>
                  <a:pt x="264" y="126"/>
                  <a:pt x="266" y="116"/>
                </a:cubicBezTo>
                <a:cubicBezTo>
                  <a:pt x="269" y="107"/>
                  <a:pt x="271" y="85"/>
                  <a:pt x="269" y="84"/>
                </a:cubicBezTo>
                <a:cubicBezTo>
                  <a:pt x="267" y="82"/>
                  <a:pt x="265" y="82"/>
                  <a:pt x="263" y="82"/>
                </a:cubicBezTo>
                <a:cubicBezTo>
                  <a:pt x="263" y="79"/>
                  <a:pt x="265" y="59"/>
                  <a:pt x="263" y="38"/>
                </a:cubicBezTo>
                <a:cubicBezTo>
                  <a:pt x="262" y="18"/>
                  <a:pt x="242" y="2"/>
                  <a:pt x="205" y="0"/>
                </a:cubicBezTo>
                <a:cubicBezTo>
                  <a:pt x="184" y="0"/>
                  <a:pt x="160" y="16"/>
                  <a:pt x="157" y="38"/>
                </a:cubicBezTo>
                <a:cubicBezTo>
                  <a:pt x="154" y="60"/>
                  <a:pt x="155" y="90"/>
                  <a:pt x="155" y="90"/>
                </a:cubicBezTo>
                <a:cubicBezTo>
                  <a:pt x="155" y="90"/>
                  <a:pt x="148" y="105"/>
                  <a:pt x="154" y="117"/>
                </a:cubicBezTo>
                <a:cubicBezTo>
                  <a:pt x="160" y="129"/>
                  <a:pt x="174" y="126"/>
                  <a:pt x="174" y="126"/>
                </a:cubicBezTo>
                <a:cubicBezTo>
                  <a:pt x="174" y="126"/>
                  <a:pt x="177" y="145"/>
                  <a:pt x="177" y="155"/>
                </a:cubicBezTo>
                <a:cubicBezTo>
                  <a:pt x="177" y="160"/>
                  <a:pt x="177" y="164"/>
                  <a:pt x="176" y="167"/>
                </a:cubicBezTo>
                <a:cubicBezTo>
                  <a:pt x="176" y="167"/>
                  <a:pt x="176" y="167"/>
                  <a:pt x="176" y="167"/>
                </a:cubicBezTo>
                <a:cubicBezTo>
                  <a:pt x="176" y="167"/>
                  <a:pt x="177" y="167"/>
                  <a:pt x="177" y="167"/>
                </a:cubicBezTo>
                <a:cubicBezTo>
                  <a:pt x="176" y="167"/>
                  <a:pt x="176" y="167"/>
                  <a:pt x="176" y="167"/>
                </a:cubicBezTo>
                <a:cubicBezTo>
                  <a:pt x="176" y="167"/>
                  <a:pt x="164" y="182"/>
                  <a:pt x="156" y="186"/>
                </a:cubicBezTo>
                <a:cubicBezTo>
                  <a:pt x="143" y="192"/>
                  <a:pt x="123" y="200"/>
                  <a:pt x="107" y="205"/>
                </a:cubicBezTo>
                <a:cubicBezTo>
                  <a:pt x="104" y="206"/>
                  <a:pt x="102" y="206"/>
                  <a:pt x="99" y="207"/>
                </a:cubicBezTo>
                <a:cubicBezTo>
                  <a:pt x="80" y="213"/>
                  <a:pt x="65" y="218"/>
                  <a:pt x="65" y="244"/>
                </a:cubicBezTo>
                <a:cubicBezTo>
                  <a:pt x="64" y="274"/>
                  <a:pt x="61" y="331"/>
                  <a:pt x="57" y="370"/>
                </a:cubicBezTo>
                <a:cubicBezTo>
                  <a:pt x="53" y="408"/>
                  <a:pt x="41" y="490"/>
                  <a:pt x="41" y="516"/>
                </a:cubicBezTo>
                <a:cubicBezTo>
                  <a:pt x="40" y="542"/>
                  <a:pt x="37" y="598"/>
                  <a:pt x="38" y="604"/>
                </a:cubicBezTo>
                <a:cubicBezTo>
                  <a:pt x="38" y="609"/>
                  <a:pt x="42" y="609"/>
                  <a:pt x="42" y="615"/>
                </a:cubicBezTo>
                <a:cubicBezTo>
                  <a:pt x="43" y="612"/>
                  <a:pt x="48" y="598"/>
                  <a:pt x="68" y="598"/>
                </a:cubicBezTo>
                <a:cubicBezTo>
                  <a:pt x="90" y="598"/>
                  <a:pt x="90" y="614"/>
                  <a:pt x="90" y="614"/>
                </a:cubicBezTo>
                <a:cubicBezTo>
                  <a:pt x="83" y="607"/>
                  <a:pt x="83" y="607"/>
                  <a:pt x="68" y="607"/>
                </a:cubicBezTo>
                <a:cubicBezTo>
                  <a:pt x="54" y="606"/>
                  <a:pt x="43" y="614"/>
                  <a:pt x="42" y="615"/>
                </a:cubicBezTo>
                <a:cubicBezTo>
                  <a:pt x="42" y="616"/>
                  <a:pt x="42" y="618"/>
                  <a:pt x="41" y="619"/>
                </a:cubicBezTo>
                <a:cubicBezTo>
                  <a:pt x="39" y="630"/>
                  <a:pt x="39" y="639"/>
                  <a:pt x="45" y="646"/>
                </a:cubicBezTo>
                <a:cubicBezTo>
                  <a:pt x="50" y="653"/>
                  <a:pt x="47" y="662"/>
                  <a:pt x="47" y="662"/>
                </a:cubicBezTo>
                <a:cubicBezTo>
                  <a:pt x="0" y="660"/>
                  <a:pt x="0" y="660"/>
                  <a:pt x="0" y="660"/>
                </a:cubicBezTo>
                <a:cubicBezTo>
                  <a:pt x="3" y="849"/>
                  <a:pt x="3" y="849"/>
                  <a:pt x="3" y="849"/>
                </a:cubicBezTo>
                <a:cubicBezTo>
                  <a:pt x="78" y="907"/>
                  <a:pt x="78" y="907"/>
                  <a:pt x="78" y="907"/>
                </a:cubicBezTo>
                <a:cubicBezTo>
                  <a:pt x="78" y="907"/>
                  <a:pt x="89" y="899"/>
                  <a:pt x="99" y="898"/>
                </a:cubicBezTo>
                <a:cubicBezTo>
                  <a:pt x="100" y="898"/>
                  <a:pt x="101" y="898"/>
                  <a:pt x="101" y="898"/>
                </a:cubicBezTo>
                <a:cubicBezTo>
                  <a:pt x="112" y="898"/>
                  <a:pt x="118" y="899"/>
                  <a:pt x="118" y="899"/>
                </a:cubicBezTo>
                <a:cubicBezTo>
                  <a:pt x="118" y="899"/>
                  <a:pt x="115" y="955"/>
                  <a:pt x="115" y="977"/>
                </a:cubicBezTo>
                <a:cubicBezTo>
                  <a:pt x="115" y="1000"/>
                  <a:pt x="117" y="1035"/>
                  <a:pt x="127" y="1051"/>
                </a:cubicBezTo>
                <a:cubicBezTo>
                  <a:pt x="136" y="1067"/>
                  <a:pt x="138" y="1073"/>
                  <a:pt x="138" y="1087"/>
                </a:cubicBezTo>
                <a:cubicBezTo>
                  <a:pt x="138" y="1101"/>
                  <a:pt x="117" y="1140"/>
                  <a:pt x="118" y="1153"/>
                </a:cubicBezTo>
                <a:cubicBezTo>
                  <a:pt x="118" y="1166"/>
                  <a:pt x="121" y="1186"/>
                  <a:pt x="143" y="1186"/>
                </a:cubicBezTo>
                <a:cubicBezTo>
                  <a:pt x="165" y="1185"/>
                  <a:pt x="181" y="1176"/>
                  <a:pt x="181" y="1159"/>
                </a:cubicBezTo>
                <a:cubicBezTo>
                  <a:pt x="181" y="1141"/>
                  <a:pt x="178" y="1130"/>
                  <a:pt x="185" y="1124"/>
                </a:cubicBezTo>
                <a:cubicBezTo>
                  <a:pt x="193" y="1117"/>
                  <a:pt x="181" y="1101"/>
                  <a:pt x="194" y="1084"/>
                </a:cubicBezTo>
                <a:cubicBezTo>
                  <a:pt x="206" y="1067"/>
                  <a:pt x="193" y="1066"/>
                  <a:pt x="196" y="1050"/>
                </a:cubicBezTo>
                <a:cubicBezTo>
                  <a:pt x="199" y="1034"/>
                  <a:pt x="193" y="987"/>
                  <a:pt x="192" y="968"/>
                </a:cubicBezTo>
                <a:cubicBezTo>
                  <a:pt x="191" y="949"/>
                  <a:pt x="194" y="926"/>
                  <a:pt x="204" y="846"/>
                </a:cubicBezTo>
                <a:cubicBezTo>
                  <a:pt x="213" y="765"/>
                  <a:pt x="219" y="729"/>
                  <a:pt x="222" y="712"/>
                </a:cubicBezTo>
                <a:cubicBezTo>
                  <a:pt x="225" y="694"/>
                  <a:pt x="229" y="672"/>
                  <a:pt x="229" y="672"/>
                </a:cubicBezTo>
                <a:cubicBezTo>
                  <a:pt x="229" y="672"/>
                  <a:pt x="242" y="748"/>
                  <a:pt x="252" y="767"/>
                </a:cubicBezTo>
                <a:cubicBezTo>
                  <a:pt x="262" y="785"/>
                  <a:pt x="274" y="879"/>
                  <a:pt x="277" y="907"/>
                </a:cubicBezTo>
                <a:cubicBezTo>
                  <a:pt x="280" y="934"/>
                  <a:pt x="278" y="1015"/>
                  <a:pt x="285" y="1024"/>
                </a:cubicBezTo>
                <a:cubicBezTo>
                  <a:pt x="291" y="1032"/>
                  <a:pt x="294" y="1044"/>
                  <a:pt x="294" y="1044"/>
                </a:cubicBezTo>
                <a:cubicBezTo>
                  <a:pt x="294" y="1044"/>
                  <a:pt x="277" y="1054"/>
                  <a:pt x="277" y="1067"/>
                </a:cubicBezTo>
                <a:cubicBezTo>
                  <a:pt x="277" y="1081"/>
                  <a:pt x="290" y="1092"/>
                  <a:pt x="289" y="1110"/>
                </a:cubicBezTo>
                <a:cubicBezTo>
                  <a:pt x="289" y="1128"/>
                  <a:pt x="291" y="1143"/>
                  <a:pt x="298" y="1146"/>
                </a:cubicBezTo>
                <a:cubicBezTo>
                  <a:pt x="305" y="1150"/>
                  <a:pt x="304" y="1180"/>
                  <a:pt x="313" y="1191"/>
                </a:cubicBezTo>
                <a:cubicBezTo>
                  <a:pt x="322" y="1201"/>
                  <a:pt x="337" y="1210"/>
                  <a:pt x="355" y="1205"/>
                </a:cubicBezTo>
                <a:cubicBezTo>
                  <a:pt x="373" y="1199"/>
                  <a:pt x="373" y="1175"/>
                  <a:pt x="364" y="1152"/>
                </a:cubicBezTo>
                <a:cubicBezTo>
                  <a:pt x="355" y="1129"/>
                  <a:pt x="344" y="1114"/>
                  <a:pt x="347" y="1105"/>
                </a:cubicBezTo>
                <a:cubicBezTo>
                  <a:pt x="351" y="1096"/>
                  <a:pt x="354" y="1082"/>
                  <a:pt x="345" y="1073"/>
                </a:cubicBezTo>
                <a:cubicBezTo>
                  <a:pt x="336" y="1064"/>
                  <a:pt x="345" y="1054"/>
                  <a:pt x="351" y="1046"/>
                </a:cubicBezTo>
                <a:cubicBezTo>
                  <a:pt x="357" y="1038"/>
                  <a:pt x="356" y="1002"/>
                  <a:pt x="356" y="982"/>
                </a:cubicBezTo>
                <a:cubicBezTo>
                  <a:pt x="357" y="962"/>
                  <a:pt x="354" y="864"/>
                  <a:pt x="356" y="829"/>
                </a:cubicBezTo>
                <a:cubicBezTo>
                  <a:pt x="357" y="793"/>
                  <a:pt x="360" y="685"/>
                  <a:pt x="355" y="655"/>
                </a:cubicBezTo>
                <a:cubicBezTo>
                  <a:pt x="350" y="625"/>
                  <a:pt x="354" y="603"/>
                  <a:pt x="354" y="603"/>
                </a:cubicBezTo>
                <a:cubicBezTo>
                  <a:pt x="354" y="603"/>
                  <a:pt x="366" y="609"/>
                  <a:pt x="366" y="597"/>
                </a:cubicBezTo>
                <a:cubicBezTo>
                  <a:pt x="366" y="586"/>
                  <a:pt x="362" y="584"/>
                  <a:pt x="367" y="565"/>
                </a:cubicBezTo>
                <a:cubicBezTo>
                  <a:pt x="372" y="545"/>
                  <a:pt x="373" y="527"/>
                  <a:pt x="379" y="512"/>
                </a:cubicBezTo>
                <a:close/>
                <a:moveTo>
                  <a:pt x="109" y="669"/>
                </a:moveTo>
                <a:cubicBezTo>
                  <a:pt x="99" y="668"/>
                  <a:pt x="99" y="668"/>
                  <a:pt x="99" y="668"/>
                </a:cubicBezTo>
                <a:cubicBezTo>
                  <a:pt x="91" y="666"/>
                  <a:pt x="91" y="666"/>
                  <a:pt x="91" y="666"/>
                </a:cubicBezTo>
                <a:cubicBezTo>
                  <a:pt x="91" y="666"/>
                  <a:pt x="93" y="653"/>
                  <a:pt x="90" y="644"/>
                </a:cubicBezTo>
                <a:cubicBezTo>
                  <a:pt x="87" y="635"/>
                  <a:pt x="88" y="627"/>
                  <a:pt x="90" y="617"/>
                </a:cubicBezTo>
                <a:cubicBezTo>
                  <a:pt x="90" y="617"/>
                  <a:pt x="93" y="627"/>
                  <a:pt x="99" y="628"/>
                </a:cubicBezTo>
                <a:cubicBezTo>
                  <a:pt x="100" y="628"/>
                  <a:pt x="100" y="628"/>
                  <a:pt x="101" y="628"/>
                </a:cubicBezTo>
                <a:cubicBezTo>
                  <a:pt x="108" y="628"/>
                  <a:pt x="111" y="629"/>
                  <a:pt x="111" y="629"/>
                </a:cubicBezTo>
                <a:cubicBezTo>
                  <a:pt x="111" y="629"/>
                  <a:pt x="108" y="640"/>
                  <a:pt x="108" y="649"/>
                </a:cubicBezTo>
                <a:cubicBezTo>
                  <a:pt x="108" y="659"/>
                  <a:pt x="109" y="669"/>
                  <a:pt x="109" y="669"/>
                </a:cubicBezTo>
                <a:close/>
                <a:moveTo>
                  <a:pt x="223" y="505"/>
                </a:moveTo>
                <a:cubicBezTo>
                  <a:pt x="225" y="464"/>
                  <a:pt x="224" y="347"/>
                  <a:pt x="223" y="322"/>
                </a:cubicBezTo>
                <a:cubicBezTo>
                  <a:pt x="223" y="296"/>
                  <a:pt x="218" y="239"/>
                  <a:pt x="221" y="232"/>
                </a:cubicBezTo>
                <a:cubicBezTo>
                  <a:pt x="224" y="224"/>
                  <a:pt x="232" y="218"/>
                  <a:pt x="241" y="223"/>
                </a:cubicBezTo>
                <a:cubicBezTo>
                  <a:pt x="241" y="223"/>
                  <a:pt x="231" y="208"/>
                  <a:pt x="215" y="208"/>
                </a:cubicBezTo>
                <a:cubicBezTo>
                  <a:pt x="199" y="208"/>
                  <a:pt x="188" y="223"/>
                  <a:pt x="188" y="223"/>
                </a:cubicBezTo>
                <a:cubicBezTo>
                  <a:pt x="188" y="223"/>
                  <a:pt x="206" y="219"/>
                  <a:pt x="205" y="231"/>
                </a:cubicBezTo>
                <a:cubicBezTo>
                  <a:pt x="205" y="243"/>
                  <a:pt x="199" y="305"/>
                  <a:pt x="199" y="346"/>
                </a:cubicBezTo>
                <a:cubicBezTo>
                  <a:pt x="199" y="383"/>
                  <a:pt x="196" y="472"/>
                  <a:pt x="199" y="505"/>
                </a:cubicBezTo>
                <a:cubicBezTo>
                  <a:pt x="187" y="504"/>
                  <a:pt x="183" y="503"/>
                  <a:pt x="183" y="503"/>
                </a:cubicBezTo>
                <a:cubicBezTo>
                  <a:pt x="183" y="503"/>
                  <a:pt x="194" y="386"/>
                  <a:pt x="190" y="325"/>
                </a:cubicBezTo>
                <a:cubicBezTo>
                  <a:pt x="186" y="279"/>
                  <a:pt x="178" y="220"/>
                  <a:pt x="173" y="188"/>
                </a:cubicBezTo>
                <a:cubicBezTo>
                  <a:pt x="173" y="188"/>
                  <a:pt x="173" y="188"/>
                  <a:pt x="173" y="188"/>
                </a:cubicBezTo>
                <a:cubicBezTo>
                  <a:pt x="173" y="188"/>
                  <a:pt x="178" y="170"/>
                  <a:pt x="182" y="176"/>
                </a:cubicBezTo>
                <a:cubicBezTo>
                  <a:pt x="182" y="176"/>
                  <a:pt x="182" y="176"/>
                  <a:pt x="182" y="176"/>
                </a:cubicBezTo>
                <a:cubicBezTo>
                  <a:pt x="190" y="189"/>
                  <a:pt x="203" y="204"/>
                  <a:pt x="212" y="204"/>
                </a:cubicBezTo>
                <a:cubicBezTo>
                  <a:pt x="222" y="204"/>
                  <a:pt x="238" y="193"/>
                  <a:pt x="248" y="179"/>
                </a:cubicBezTo>
                <a:cubicBezTo>
                  <a:pt x="248" y="179"/>
                  <a:pt x="248" y="179"/>
                  <a:pt x="248" y="179"/>
                </a:cubicBezTo>
                <a:cubicBezTo>
                  <a:pt x="248" y="179"/>
                  <a:pt x="258" y="182"/>
                  <a:pt x="259" y="196"/>
                </a:cubicBezTo>
                <a:cubicBezTo>
                  <a:pt x="259" y="197"/>
                  <a:pt x="258" y="199"/>
                  <a:pt x="258" y="201"/>
                </a:cubicBezTo>
                <a:cubicBezTo>
                  <a:pt x="258" y="201"/>
                  <a:pt x="258" y="201"/>
                  <a:pt x="258" y="201"/>
                </a:cubicBezTo>
                <a:cubicBezTo>
                  <a:pt x="258" y="201"/>
                  <a:pt x="258" y="201"/>
                  <a:pt x="258" y="201"/>
                </a:cubicBezTo>
                <a:cubicBezTo>
                  <a:pt x="258" y="213"/>
                  <a:pt x="258" y="230"/>
                  <a:pt x="260" y="256"/>
                </a:cubicBezTo>
                <a:cubicBezTo>
                  <a:pt x="263" y="335"/>
                  <a:pt x="277" y="429"/>
                  <a:pt x="284" y="450"/>
                </a:cubicBezTo>
                <a:cubicBezTo>
                  <a:pt x="292" y="472"/>
                  <a:pt x="301" y="488"/>
                  <a:pt x="301" y="488"/>
                </a:cubicBezTo>
                <a:cubicBezTo>
                  <a:pt x="301" y="488"/>
                  <a:pt x="251" y="504"/>
                  <a:pt x="223" y="505"/>
                </a:cubicBezTo>
                <a:close/>
                <a:moveTo>
                  <a:pt x="360" y="585"/>
                </a:moveTo>
                <a:cubicBezTo>
                  <a:pt x="358" y="573"/>
                  <a:pt x="361" y="568"/>
                  <a:pt x="352" y="561"/>
                </a:cubicBezTo>
                <a:cubicBezTo>
                  <a:pt x="343" y="554"/>
                  <a:pt x="328" y="554"/>
                  <a:pt x="328" y="554"/>
                </a:cubicBezTo>
                <a:cubicBezTo>
                  <a:pt x="328" y="554"/>
                  <a:pt x="350" y="545"/>
                  <a:pt x="360" y="557"/>
                </a:cubicBezTo>
                <a:cubicBezTo>
                  <a:pt x="369" y="570"/>
                  <a:pt x="360" y="585"/>
                  <a:pt x="360" y="585"/>
                </a:cubicBezTo>
                <a:close/>
              </a:path>
            </a:pathLst>
          </a:custGeom>
          <a:solidFill>
            <a:srgbClr val="353943"/>
          </a:solidFill>
          <a:ln>
            <a:noFill/>
          </a:ln>
          <a:effectLst/>
        </p:spPr>
        <p:txBody>
          <a:bodyPr vert="horz" wrap="square" lIns="121920" tIns="60960" rIns="121920" bIns="60960" numCol="1" anchor="t" anchorCtr="0" compatLnSpc="1"/>
          <a:lstStyle/>
          <a:p>
            <a:endParaRPr lang="id-ID" sz="2400"/>
          </a:p>
        </p:txBody>
      </p:sp>
      <p:sp>
        <p:nvSpPr>
          <p:cNvPr id="11" name="Freeform 200"/>
          <p:cNvSpPr>
            <a:spLocks noEditPoints="1"/>
          </p:cNvSpPr>
          <p:nvPr/>
        </p:nvSpPr>
        <p:spPr bwMode="auto">
          <a:xfrm>
            <a:off x="10627662" y="1459097"/>
            <a:ext cx="1186477" cy="3749095"/>
          </a:xfrm>
          <a:custGeom>
            <a:avLst/>
            <a:gdLst>
              <a:gd name="T0" fmla="*/ 412 w 463"/>
              <a:gd name="T1" fmla="*/ 379 h 1470"/>
              <a:gd name="T2" fmla="*/ 323 w 463"/>
              <a:gd name="T3" fmla="*/ 262 h 1470"/>
              <a:gd name="T4" fmla="*/ 285 w 463"/>
              <a:gd name="T5" fmla="*/ 285 h 1470"/>
              <a:gd name="T6" fmla="*/ 267 w 463"/>
              <a:gd name="T7" fmla="*/ 261 h 1470"/>
              <a:gd name="T8" fmla="*/ 184 w 463"/>
              <a:gd name="T9" fmla="*/ 204 h 1470"/>
              <a:gd name="T10" fmla="*/ 217 w 463"/>
              <a:gd name="T11" fmla="*/ 229 h 1470"/>
              <a:gd name="T12" fmla="*/ 275 w 463"/>
              <a:gd name="T13" fmla="*/ 231 h 1470"/>
              <a:gd name="T14" fmla="*/ 275 w 463"/>
              <a:gd name="T15" fmla="*/ 231 h 1470"/>
              <a:gd name="T16" fmla="*/ 280 w 463"/>
              <a:gd name="T17" fmla="*/ 213 h 1470"/>
              <a:gd name="T18" fmla="*/ 313 w 463"/>
              <a:gd name="T19" fmla="*/ 121 h 1470"/>
              <a:gd name="T20" fmla="*/ 312 w 463"/>
              <a:gd name="T21" fmla="*/ 65 h 1470"/>
              <a:gd name="T22" fmla="*/ 194 w 463"/>
              <a:gd name="T23" fmla="*/ 42 h 1470"/>
              <a:gd name="T24" fmla="*/ 186 w 463"/>
              <a:gd name="T25" fmla="*/ 51 h 1470"/>
              <a:gd name="T26" fmla="*/ 175 w 463"/>
              <a:gd name="T27" fmla="*/ 119 h 1470"/>
              <a:gd name="T28" fmla="*/ 178 w 463"/>
              <a:gd name="T29" fmla="*/ 165 h 1470"/>
              <a:gd name="T30" fmla="*/ 181 w 463"/>
              <a:gd name="T31" fmla="*/ 201 h 1470"/>
              <a:gd name="T32" fmla="*/ 175 w 463"/>
              <a:gd name="T33" fmla="*/ 217 h 1470"/>
              <a:gd name="T34" fmla="*/ 79 w 463"/>
              <a:gd name="T35" fmla="*/ 333 h 1470"/>
              <a:gd name="T36" fmla="*/ 104 w 463"/>
              <a:gd name="T37" fmla="*/ 477 h 1470"/>
              <a:gd name="T38" fmla="*/ 99 w 463"/>
              <a:gd name="T39" fmla="*/ 610 h 1470"/>
              <a:gd name="T40" fmla="*/ 85 w 463"/>
              <a:gd name="T41" fmla="*/ 763 h 1470"/>
              <a:gd name="T42" fmla="*/ 69 w 463"/>
              <a:gd name="T43" fmla="*/ 975 h 1470"/>
              <a:gd name="T44" fmla="*/ 8 w 463"/>
              <a:gd name="T45" fmla="*/ 1383 h 1470"/>
              <a:gd name="T46" fmla="*/ 11 w 463"/>
              <a:gd name="T47" fmla="*/ 1423 h 1470"/>
              <a:gd name="T48" fmla="*/ 108 w 463"/>
              <a:gd name="T49" fmla="*/ 1468 h 1470"/>
              <a:gd name="T50" fmla="*/ 96 w 463"/>
              <a:gd name="T51" fmla="*/ 1398 h 1470"/>
              <a:gd name="T52" fmla="*/ 153 w 463"/>
              <a:gd name="T53" fmla="*/ 1231 h 1470"/>
              <a:gd name="T54" fmla="*/ 220 w 463"/>
              <a:gd name="T55" fmla="*/ 1100 h 1470"/>
              <a:gd name="T56" fmla="*/ 215 w 463"/>
              <a:gd name="T57" fmla="*/ 1363 h 1470"/>
              <a:gd name="T58" fmla="*/ 242 w 463"/>
              <a:gd name="T59" fmla="*/ 1391 h 1470"/>
              <a:gd name="T60" fmla="*/ 297 w 463"/>
              <a:gd name="T61" fmla="*/ 1388 h 1470"/>
              <a:gd name="T62" fmla="*/ 429 w 463"/>
              <a:gd name="T63" fmla="*/ 1397 h 1470"/>
              <a:gd name="T64" fmla="*/ 342 w 463"/>
              <a:gd name="T65" fmla="*/ 1344 h 1470"/>
              <a:gd name="T66" fmla="*/ 316 w 463"/>
              <a:gd name="T67" fmla="*/ 1300 h 1470"/>
              <a:gd name="T68" fmla="*/ 337 w 463"/>
              <a:gd name="T69" fmla="*/ 1080 h 1470"/>
              <a:gd name="T70" fmla="*/ 376 w 463"/>
              <a:gd name="T71" fmla="*/ 792 h 1470"/>
              <a:gd name="T72" fmla="*/ 388 w 463"/>
              <a:gd name="T73" fmla="*/ 747 h 1470"/>
              <a:gd name="T74" fmla="*/ 359 w 463"/>
              <a:gd name="T75" fmla="*/ 534 h 1470"/>
              <a:gd name="T76" fmla="*/ 385 w 463"/>
              <a:gd name="T77" fmla="*/ 500 h 1470"/>
              <a:gd name="T78" fmla="*/ 454 w 463"/>
              <a:gd name="T79" fmla="*/ 422 h 1470"/>
              <a:gd name="T80" fmla="*/ 330 w 463"/>
              <a:gd name="T81" fmla="*/ 437 h 1470"/>
              <a:gd name="T82" fmla="*/ 327 w 463"/>
              <a:gd name="T83" fmla="*/ 411 h 1470"/>
              <a:gd name="T84" fmla="*/ 311 w 463"/>
              <a:gd name="T85" fmla="*/ 458 h 1470"/>
              <a:gd name="T86" fmla="*/ 353 w 463"/>
              <a:gd name="T87" fmla="*/ 483 h 1470"/>
              <a:gd name="T88" fmla="*/ 350 w 463"/>
              <a:gd name="T89" fmla="*/ 540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3" h="1470">
                <a:moveTo>
                  <a:pt x="454" y="422"/>
                </a:moveTo>
                <a:cubicBezTo>
                  <a:pt x="448" y="394"/>
                  <a:pt x="430" y="395"/>
                  <a:pt x="412" y="379"/>
                </a:cubicBezTo>
                <a:cubicBezTo>
                  <a:pt x="395" y="363"/>
                  <a:pt x="381" y="350"/>
                  <a:pt x="379" y="321"/>
                </a:cubicBezTo>
                <a:cubicBezTo>
                  <a:pt x="376" y="291"/>
                  <a:pt x="344" y="267"/>
                  <a:pt x="323" y="262"/>
                </a:cubicBezTo>
                <a:cubicBezTo>
                  <a:pt x="304" y="258"/>
                  <a:pt x="286" y="248"/>
                  <a:pt x="281" y="246"/>
                </a:cubicBezTo>
                <a:cubicBezTo>
                  <a:pt x="280" y="254"/>
                  <a:pt x="283" y="272"/>
                  <a:pt x="285" y="285"/>
                </a:cubicBezTo>
                <a:cubicBezTo>
                  <a:pt x="284" y="286"/>
                  <a:pt x="282" y="284"/>
                  <a:pt x="281" y="281"/>
                </a:cubicBezTo>
                <a:cubicBezTo>
                  <a:pt x="274" y="266"/>
                  <a:pt x="272" y="258"/>
                  <a:pt x="267" y="261"/>
                </a:cubicBezTo>
                <a:cubicBezTo>
                  <a:pt x="263" y="263"/>
                  <a:pt x="260" y="273"/>
                  <a:pt x="257" y="282"/>
                </a:cubicBezTo>
                <a:cubicBezTo>
                  <a:pt x="241" y="262"/>
                  <a:pt x="203" y="221"/>
                  <a:pt x="184" y="204"/>
                </a:cubicBezTo>
                <a:cubicBezTo>
                  <a:pt x="185" y="202"/>
                  <a:pt x="187" y="200"/>
                  <a:pt x="189" y="199"/>
                </a:cubicBezTo>
                <a:cubicBezTo>
                  <a:pt x="194" y="208"/>
                  <a:pt x="205" y="223"/>
                  <a:pt x="217" y="229"/>
                </a:cubicBezTo>
                <a:cubicBezTo>
                  <a:pt x="232" y="237"/>
                  <a:pt x="266" y="257"/>
                  <a:pt x="266" y="257"/>
                </a:cubicBezTo>
                <a:cubicBezTo>
                  <a:pt x="266" y="257"/>
                  <a:pt x="273" y="241"/>
                  <a:pt x="275" y="231"/>
                </a:cubicBezTo>
                <a:cubicBezTo>
                  <a:pt x="275" y="230"/>
                  <a:pt x="275" y="230"/>
                  <a:pt x="275" y="230"/>
                </a:cubicBezTo>
                <a:cubicBezTo>
                  <a:pt x="275" y="231"/>
                  <a:pt x="275" y="231"/>
                  <a:pt x="275" y="231"/>
                </a:cubicBezTo>
                <a:cubicBezTo>
                  <a:pt x="275" y="230"/>
                  <a:pt x="275" y="228"/>
                  <a:pt x="275" y="227"/>
                </a:cubicBezTo>
                <a:cubicBezTo>
                  <a:pt x="275" y="220"/>
                  <a:pt x="273" y="215"/>
                  <a:pt x="280" y="213"/>
                </a:cubicBezTo>
                <a:cubicBezTo>
                  <a:pt x="288" y="211"/>
                  <a:pt x="299" y="185"/>
                  <a:pt x="302" y="169"/>
                </a:cubicBezTo>
                <a:cubicBezTo>
                  <a:pt x="306" y="153"/>
                  <a:pt x="306" y="139"/>
                  <a:pt x="313" y="121"/>
                </a:cubicBezTo>
                <a:cubicBezTo>
                  <a:pt x="321" y="104"/>
                  <a:pt x="320" y="87"/>
                  <a:pt x="312" y="65"/>
                </a:cubicBezTo>
                <a:cubicBezTo>
                  <a:pt x="312" y="65"/>
                  <a:pt x="312" y="65"/>
                  <a:pt x="312" y="65"/>
                </a:cubicBezTo>
                <a:cubicBezTo>
                  <a:pt x="300" y="14"/>
                  <a:pt x="277" y="28"/>
                  <a:pt x="277" y="28"/>
                </a:cubicBezTo>
                <a:cubicBezTo>
                  <a:pt x="246" y="0"/>
                  <a:pt x="210" y="26"/>
                  <a:pt x="194" y="42"/>
                </a:cubicBezTo>
                <a:cubicBezTo>
                  <a:pt x="194" y="42"/>
                  <a:pt x="194" y="42"/>
                  <a:pt x="193" y="42"/>
                </a:cubicBezTo>
                <a:cubicBezTo>
                  <a:pt x="190" y="44"/>
                  <a:pt x="188" y="47"/>
                  <a:pt x="186" y="51"/>
                </a:cubicBezTo>
                <a:cubicBezTo>
                  <a:pt x="186" y="51"/>
                  <a:pt x="186" y="51"/>
                  <a:pt x="186" y="51"/>
                </a:cubicBezTo>
                <a:cubicBezTo>
                  <a:pt x="171" y="73"/>
                  <a:pt x="175" y="119"/>
                  <a:pt x="175" y="119"/>
                </a:cubicBezTo>
                <a:cubicBezTo>
                  <a:pt x="175" y="119"/>
                  <a:pt x="173" y="120"/>
                  <a:pt x="171" y="131"/>
                </a:cubicBezTo>
                <a:cubicBezTo>
                  <a:pt x="170" y="142"/>
                  <a:pt x="175" y="159"/>
                  <a:pt x="178" y="165"/>
                </a:cubicBezTo>
                <a:cubicBezTo>
                  <a:pt x="180" y="171"/>
                  <a:pt x="185" y="172"/>
                  <a:pt x="186" y="177"/>
                </a:cubicBezTo>
                <a:cubicBezTo>
                  <a:pt x="186" y="177"/>
                  <a:pt x="184" y="189"/>
                  <a:pt x="181" y="201"/>
                </a:cubicBezTo>
                <a:cubicBezTo>
                  <a:pt x="181" y="201"/>
                  <a:pt x="181" y="201"/>
                  <a:pt x="180" y="201"/>
                </a:cubicBezTo>
                <a:cubicBezTo>
                  <a:pt x="179" y="203"/>
                  <a:pt x="181" y="206"/>
                  <a:pt x="175" y="217"/>
                </a:cubicBezTo>
                <a:cubicBezTo>
                  <a:pt x="166" y="231"/>
                  <a:pt x="153" y="236"/>
                  <a:pt x="121" y="253"/>
                </a:cubicBezTo>
                <a:cubicBezTo>
                  <a:pt x="90" y="269"/>
                  <a:pt x="82" y="302"/>
                  <a:pt x="79" y="333"/>
                </a:cubicBezTo>
                <a:cubicBezTo>
                  <a:pt x="76" y="365"/>
                  <a:pt x="71" y="389"/>
                  <a:pt x="76" y="396"/>
                </a:cubicBezTo>
                <a:cubicBezTo>
                  <a:pt x="81" y="403"/>
                  <a:pt x="93" y="443"/>
                  <a:pt x="104" y="477"/>
                </a:cubicBezTo>
                <a:cubicBezTo>
                  <a:pt x="116" y="510"/>
                  <a:pt x="111" y="549"/>
                  <a:pt x="109" y="564"/>
                </a:cubicBezTo>
                <a:cubicBezTo>
                  <a:pt x="107" y="578"/>
                  <a:pt x="98" y="591"/>
                  <a:pt x="99" y="610"/>
                </a:cubicBezTo>
                <a:cubicBezTo>
                  <a:pt x="100" y="629"/>
                  <a:pt x="98" y="648"/>
                  <a:pt x="95" y="677"/>
                </a:cubicBezTo>
                <a:cubicBezTo>
                  <a:pt x="93" y="705"/>
                  <a:pt x="76" y="759"/>
                  <a:pt x="85" y="763"/>
                </a:cubicBezTo>
                <a:cubicBezTo>
                  <a:pt x="93" y="768"/>
                  <a:pt x="96" y="767"/>
                  <a:pt x="96" y="780"/>
                </a:cubicBezTo>
                <a:cubicBezTo>
                  <a:pt x="96" y="793"/>
                  <a:pt x="90" y="876"/>
                  <a:pt x="69" y="975"/>
                </a:cubicBezTo>
                <a:cubicBezTo>
                  <a:pt x="48" y="1075"/>
                  <a:pt x="16" y="1296"/>
                  <a:pt x="9" y="1338"/>
                </a:cubicBezTo>
                <a:cubicBezTo>
                  <a:pt x="2" y="1379"/>
                  <a:pt x="8" y="1383"/>
                  <a:pt x="8" y="1383"/>
                </a:cubicBezTo>
                <a:cubicBezTo>
                  <a:pt x="8" y="1383"/>
                  <a:pt x="8" y="1386"/>
                  <a:pt x="4" y="1398"/>
                </a:cubicBezTo>
                <a:cubicBezTo>
                  <a:pt x="0" y="1410"/>
                  <a:pt x="4" y="1418"/>
                  <a:pt x="11" y="1423"/>
                </a:cubicBezTo>
                <a:cubicBezTo>
                  <a:pt x="18" y="1428"/>
                  <a:pt x="19" y="1438"/>
                  <a:pt x="34" y="1449"/>
                </a:cubicBezTo>
                <a:cubicBezTo>
                  <a:pt x="48" y="1460"/>
                  <a:pt x="90" y="1470"/>
                  <a:pt x="108" y="1468"/>
                </a:cubicBezTo>
                <a:cubicBezTo>
                  <a:pt x="126" y="1466"/>
                  <a:pt x="121" y="1460"/>
                  <a:pt x="120" y="1442"/>
                </a:cubicBezTo>
                <a:cubicBezTo>
                  <a:pt x="119" y="1424"/>
                  <a:pt x="96" y="1398"/>
                  <a:pt x="96" y="1398"/>
                </a:cubicBezTo>
                <a:cubicBezTo>
                  <a:pt x="96" y="1398"/>
                  <a:pt x="95" y="1393"/>
                  <a:pt x="101" y="1390"/>
                </a:cubicBezTo>
                <a:cubicBezTo>
                  <a:pt x="107" y="1386"/>
                  <a:pt x="132" y="1306"/>
                  <a:pt x="153" y="1231"/>
                </a:cubicBezTo>
                <a:cubicBezTo>
                  <a:pt x="175" y="1157"/>
                  <a:pt x="214" y="1022"/>
                  <a:pt x="214" y="1022"/>
                </a:cubicBezTo>
                <a:cubicBezTo>
                  <a:pt x="214" y="1022"/>
                  <a:pt x="217" y="1061"/>
                  <a:pt x="220" y="1100"/>
                </a:cubicBezTo>
                <a:cubicBezTo>
                  <a:pt x="222" y="1139"/>
                  <a:pt x="224" y="1267"/>
                  <a:pt x="220" y="1300"/>
                </a:cubicBezTo>
                <a:cubicBezTo>
                  <a:pt x="215" y="1333"/>
                  <a:pt x="215" y="1363"/>
                  <a:pt x="215" y="1363"/>
                </a:cubicBezTo>
                <a:cubicBezTo>
                  <a:pt x="215" y="1363"/>
                  <a:pt x="215" y="1367"/>
                  <a:pt x="215" y="1378"/>
                </a:cubicBezTo>
                <a:cubicBezTo>
                  <a:pt x="215" y="1389"/>
                  <a:pt x="223" y="1389"/>
                  <a:pt x="242" y="1391"/>
                </a:cubicBezTo>
                <a:cubicBezTo>
                  <a:pt x="261" y="1393"/>
                  <a:pt x="287" y="1392"/>
                  <a:pt x="287" y="1392"/>
                </a:cubicBezTo>
                <a:cubicBezTo>
                  <a:pt x="287" y="1392"/>
                  <a:pt x="286" y="1383"/>
                  <a:pt x="297" y="1388"/>
                </a:cubicBezTo>
                <a:cubicBezTo>
                  <a:pt x="307" y="1392"/>
                  <a:pt x="329" y="1403"/>
                  <a:pt x="349" y="1403"/>
                </a:cubicBezTo>
                <a:cubicBezTo>
                  <a:pt x="369" y="1403"/>
                  <a:pt x="429" y="1412"/>
                  <a:pt x="429" y="1397"/>
                </a:cubicBezTo>
                <a:cubicBezTo>
                  <a:pt x="429" y="1382"/>
                  <a:pt x="406" y="1376"/>
                  <a:pt x="385" y="1376"/>
                </a:cubicBezTo>
                <a:cubicBezTo>
                  <a:pt x="365" y="1376"/>
                  <a:pt x="342" y="1344"/>
                  <a:pt x="342" y="1344"/>
                </a:cubicBezTo>
                <a:cubicBezTo>
                  <a:pt x="342" y="1344"/>
                  <a:pt x="342" y="1344"/>
                  <a:pt x="348" y="1340"/>
                </a:cubicBezTo>
                <a:cubicBezTo>
                  <a:pt x="353" y="1337"/>
                  <a:pt x="320" y="1312"/>
                  <a:pt x="316" y="1300"/>
                </a:cubicBezTo>
                <a:cubicBezTo>
                  <a:pt x="311" y="1288"/>
                  <a:pt x="312" y="1286"/>
                  <a:pt x="316" y="1257"/>
                </a:cubicBezTo>
                <a:cubicBezTo>
                  <a:pt x="319" y="1229"/>
                  <a:pt x="327" y="1136"/>
                  <a:pt x="337" y="1080"/>
                </a:cubicBezTo>
                <a:cubicBezTo>
                  <a:pt x="346" y="1023"/>
                  <a:pt x="358" y="968"/>
                  <a:pt x="365" y="920"/>
                </a:cubicBezTo>
                <a:cubicBezTo>
                  <a:pt x="372" y="871"/>
                  <a:pt x="376" y="792"/>
                  <a:pt x="376" y="792"/>
                </a:cubicBezTo>
                <a:cubicBezTo>
                  <a:pt x="376" y="792"/>
                  <a:pt x="380" y="791"/>
                  <a:pt x="387" y="785"/>
                </a:cubicBezTo>
                <a:cubicBezTo>
                  <a:pt x="394" y="779"/>
                  <a:pt x="392" y="764"/>
                  <a:pt x="388" y="747"/>
                </a:cubicBezTo>
                <a:cubicBezTo>
                  <a:pt x="385" y="729"/>
                  <a:pt x="380" y="656"/>
                  <a:pt x="377" y="621"/>
                </a:cubicBezTo>
                <a:cubicBezTo>
                  <a:pt x="373" y="586"/>
                  <a:pt x="359" y="534"/>
                  <a:pt x="359" y="534"/>
                </a:cubicBezTo>
                <a:cubicBezTo>
                  <a:pt x="359" y="534"/>
                  <a:pt x="370" y="529"/>
                  <a:pt x="377" y="522"/>
                </a:cubicBezTo>
                <a:cubicBezTo>
                  <a:pt x="384" y="516"/>
                  <a:pt x="385" y="500"/>
                  <a:pt x="385" y="500"/>
                </a:cubicBezTo>
                <a:cubicBezTo>
                  <a:pt x="385" y="500"/>
                  <a:pt x="428" y="504"/>
                  <a:pt x="446" y="496"/>
                </a:cubicBezTo>
                <a:cubicBezTo>
                  <a:pt x="463" y="489"/>
                  <a:pt x="460" y="450"/>
                  <a:pt x="454" y="422"/>
                </a:cubicBezTo>
                <a:close/>
                <a:moveTo>
                  <a:pt x="311" y="458"/>
                </a:moveTo>
                <a:cubicBezTo>
                  <a:pt x="311" y="458"/>
                  <a:pt x="330" y="452"/>
                  <a:pt x="330" y="437"/>
                </a:cubicBezTo>
                <a:cubicBezTo>
                  <a:pt x="330" y="421"/>
                  <a:pt x="315" y="411"/>
                  <a:pt x="308" y="410"/>
                </a:cubicBezTo>
                <a:cubicBezTo>
                  <a:pt x="301" y="410"/>
                  <a:pt x="313" y="399"/>
                  <a:pt x="327" y="411"/>
                </a:cubicBezTo>
                <a:cubicBezTo>
                  <a:pt x="342" y="423"/>
                  <a:pt x="353" y="475"/>
                  <a:pt x="353" y="475"/>
                </a:cubicBezTo>
                <a:cubicBezTo>
                  <a:pt x="353" y="475"/>
                  <a:pt x="323" y="463"/>
                  <a:pt x="311" y="458"/>
                </a:cubicBezTo>
                <a:close/>
                <a:moveTo>
                  <a:pt x="350" y="540"/>
                </a:moveTo>
                <a:cubicBezTo>
                  <a:pt x="350" y="540"/>
                  <a:pt x="352" y="500"/>
                  <a:pt x="353" y="483"/>
                </a:cubicBezTo>
                <a:cubicBezTo>
                  <a:pt x="362" y="531"/>
                  <a:pt x="362" y="531"/>
                  <a:pt x="362" y="531"/>
                </a:cubicBezTo>
                <a:lnTo>
                  <a:pt x="350" y="540"/>
                </a:lnTo>
                <a:close/>
              </a:path>
            </a:pathLst>
          </a:custGeom>
          <a:solidFill>
            <a:srgbClr val="FFD737"/>
          </a:solidFill>
          <a:ln>
            <a:noFill/>
          </a:ln>
          <a:effectLst/>
        </p:spPr>
        <p:txBody>
          <a:bodyPr vert="horz" wrap="square" lIns="121920" tIns="60960" rIns="121920" bIns="60960" numCol="1" anchor="t" anchorCtr="0" compatLnSpc="1"/>
          <a:lstStyle/>
          <a:p>
            <a:endParaRPr lang="id-ID" sz="2400"/>
          </a:p>
        </p:txBody>
      </p:sp>
      <p:sp>
        <p:nvSpPr>
          <p:cNvPr id="12" name="Freeform 208"/>
          <p:cNvSpPr>
            <a:spLocks noEditPoints="1"/>
          </p:cNvSpPr>
          <p:nvPr/>
        </p:nvSpPr>
        <p:spPr bwMode="auto">
          <a:xfrm>
            <a:off x="9718721" y="1741480"/>
            <a:ext cx="1056820" cy="3929268"/>
          </a:xfrm>
          <a:custGeom>
            <a:avLst/>
            <a:gdLst>
              <a:gd name="T0" fmla="*/ 221 w 224"/>
              <a:gd name="T1" fmla="*/ 237 h 906"/>
              <a:gd name="T2" fmla="*/ 178 w 224"/>
              <a:gd name="T3" fmla="*/ 151 h 906"/>
              <a:gd name="T4" fmla="*/ 161 w 224"/>
              <a:gd name="T5" fmla="*/ 98 h 906"/>
              <a:gd name="T6" fmla="*/ 148 w 224"/>
              <a:gd name="T7" fmla="*/ 36 h 906"/>
              <a:gd name="T8" fmla="*/ 107 w 224"/>
              <a:gd name="T9" fmla="*/ 0 h 906"/>
              <a:gd name="T10" fmla="*/ 63 w 224"/>
              <a:gd name="T11" fmla="*/ 101 h 906"/>
              <a:gd name="T12" fmla="*/ 48 w 224"/>
              <a:gd name="T13" fmla="*/ 145 h 906"/>
              <a:gd name="T14" fmla="*/ 7 w 224"/>
              <a:gd name="T15" fmla="*/ 204 h 906"/>
              <a:gd name="T16" fmla="*/ 2 w 224"/>
              <a:gd name="T17" fmla="*/ 302 h 906"/>
              <a:gd name="T18" fmla="*/ 28 w 224"/>
              <a:gd name="T19" fmla="*/ 360 h 906"/>
              <a:gd name="T20" fmla="*/ 31 w 224"/>
              <a:gd name="T21" fmla="*/ 411 h 906"/>
              <a:gd name="T22" fmla="*/ 35 w 224"/>
              <a:gd name="T23" fmla="*/ 565 h 906"/>
              <a:gd name="T24" fmla="*/ 54 w 224"/>
              <a:gd name="T25" fmla="*/ 607 h 906"/>
              <a:gd name="T26" fmla="*/ 81 w 224"/>
              <a:gd name="T27" fmla="*/ 790 h 906"/>
              <a:gd name="T28" fmla="*/ 89 w 224"/>
              <a:gd name="T29" fmla="*/ 869 h 906"/>
              <a:gd name="T30" fmla="*/ 112 w 224"/>
              <a:gd name="T31" fmla="*/ 906 h 906"/>
              <a:gd name="T32" fmla="*/ 122 w 224"/>
              <a:gd name="T33" fmla="*/ 847 h 906"/>
              <a:gd name="T34" fmla="*/ 157 w 224"/>
              <a:gd name="T35" fmla="*/ 853 h 906"/>
              <a:gd name="T36" fmla="*/ 124 w 224"/>
              <a:gd name="T37" fmla="*/ 764 h 906"/>
              <a:gd name="T38" fmla="*/ 156 w 224"/>
              <a:gd name="T39" fmla="*/ 611 h 906"/>
              <a:gd name="T40" fmla="*/ 166 w 224"/>
              <a:gd name="T41" fmla="*/ 582 h 906"/>
              <a:gd name="T42" fmla="*/ 190 w 224"/>
              <a:gd name="T43" fmla="*/ 474 h 906"/>
              <a:gd name="T44" fmla="*/ 206 w 224"/>
              <a:gd name="T45" fmla="*/ 414 h 906"/>
              <a:gd name="T46" fmla="*/ 192 w 224"/>
              <a:gd name="T47" fmla="*/ 313 h 906"/>
              <a:gd name="T48" fmla="*/ 73 w 224"/>
              <a:gd name="T49" fmla="*/ 279 h 906"/>
              <a:gd name="T50" fmla="*/ 63 w 224"/>
              <a:gd name="T51" fmla="*/ 289 h 906"/>
              <a:gd name="T52" fmla="*/ 73 w 224"/>
              <a:gd name="T53" fmla="*/ 269 h 906"/>
              <a:gd name="T54" fmla="*/ 110 w 224"/>
              <a:gd name="T55" fmla="*/ 621 h 906"/>
              <a:gd name="T56" fmla="*/ 107 w 224"/>
              <a:gd name="T57" fmla="*/ 646 h 906"/>
              <a:gd name="T58" fmla="*/ 104 w 224"/>
              <a:gd name="T59" fmla="*/ 612 h 906"/>
              <a:gd name="T60" fmla="*/ 110 w 224"/>
              <a:gd name="T61" fmla="*/ 580 h 906"/>
              <a:gd name="T62" fmla="*/ 116 w 224"/>
              <a:gd name="T63" fmla="*/ 225 h 906"/>
              <a:gd name="T64" fmla="*/ 91 w 224"/>
              <a:gd name="T65" fmla="*/ 130 h 906"/>
              <a:gd name="T66" fmla="*/ 115 w 224"/>
              <a:gd name="T67" fmla="*/ 200 h 906"/>
              <a:gd name="T68" fmla="*/ 128 w 224"/>
              <a:gd name="T69" fmla="*/ 156 h 906"/>
              <a:gd name="T70" fmla="*/ 143 w 224"/>
              <a:gd name="T71" fmla="*/ 147 h 906"/>
              <a:gd name="T72" fmla="*/ 116 w 224"/>
              <a:gd name="T73" fmla="*/ 225 h 906"/>
              <a:gd name="T74" fmla="*/ 138 w 224"/>
              <a:gd name="T75" fmla="*/ 333 h 906"/>
              <a:gd name="T76" fmla="*/ 149 w 224"/>
              <a:gd name="T77" fmla="*/ 315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4" h="906">
                <a:moveTo>
                  <a:pt x="215" y="296"/>
                </a:moveTo>
                <a:cubicBezTo>
                  <a:pt x="222" y="281"/>
                  <a:pt x="224" y="258"/>
                  <a:pt x="221" y="237"/>
                </a:cubicBezTo>
                <a:cubicBezTo>
                  <a:pt x="219" y="217"/>
                  <a:pt x="217" y="187"/>
                  <a:pt x="211" y="170"/>
                </a:cubicBezTo>
                <a:cubicBezTo>
                  <a:pt x="204" y="152"/>
                  <a:pt x="178" y="151"/>
                  <a:pt x="178" y="151"/>
                </a:cubicBezTo>
                <a:cubicBezTo>
                  <a:pt x="178" y="151"/>
                  <a:pt x="180" y="142"/>
                  <a:pt x="172" y="133"/>
                </a:cubicBezTo>
                <a:cubicBezTo>
                  <a:pt x="164" y="124"/>
                  <a:pt x="163" y="113"/>
                  <a:pt x="161" y="98"/>
                </a:cubicBezTo>
                <a:cubicBezTo>
                  <a:pt x="159" y="82"/>
                  <a:pt x="155" y="72"/>
                  <a:pt x="155" y="62"/>
                </a:cubicBezTo>
                <a:cubicBezTo>
                  <a:pt x="155" y="52"/>
                  <a:pt x="152" y="53"/>
                  <a:pt x="148" y="36"/>
                </a:cubicBezTo>
                <a:cubicBezTo>
                  <a:pt x="144" y="19"/>
                  <a:pt x="127" y="0"/>
                  <a:pt x="107" y="0"/>
                </a:cubicBezTo>
                <a:cubicBezTo>
                  <a:pt x="107" y="0"/>
                  <a:pt x="107" y="0"/>
                  <a:pt x="107" y="0"/>
                </a:cubicBezTo>
                <a:cubicBezTo>
                  <a:pt x="75" y="0"/>
                  <a:pt x="67" y="48"/>
                  <a:pt x="64" y="64"/>
                </a:cubicBezTo>
                <a:cubicBezTo>
                  <a:pt x="62" y="79"/>
                  <a:pt x="58" y="89"/>
                  <a:pt x="63" y="101"/>
                </a:cubicBezTo>
                <a:cubicBezTo>
                  <a:pt x="68" y="113"/>
                  <a:pt x="62" y="116"/>
                  <a:pt x="50" y="125"/>
                </a:cubicBezTo>
                <a:cubicBezTo>
                  <a:pt x="39" y="135"/>
                  <a:pt x="48" y="145"/>
                  <a:pt x="48" y="145"/>
                </a:cubicBezTo>
                <a:cubicBezTo>
                  <a:pt x="48" y="145"/>
                  <a:pt x="37" y="152"/>
                  <a:pt x="28" y="154"/>
                </a:cubicBezTo>
                <a:cubicBezTo>
                  <a:pt x="19" y="155"/>
                  <a:pt x="9" y="186"/>
                  <a:pt x="7" y="204"/>
                </a:cubicBezTo>
                <a:cubicBezTo>
                  <a:pt x="5" y="221"/>
                  <a:pt x="4" y="220"/>
                  <a:pt x="2" y="233"/>
                </a:cubicBezTo>
                <a:cubicBezTo>
                  <a:pt x="0" y="247"/>
                  <a:pt x="1" y="279"/>
                  <a:pt x="2" y="302"/>
                </a:cubicBezTo>
                <a:cubicBezTo>
                  <a:pt x="4" y="324"/>
                  <a:pt x="31" y="326"/>
                  <a:pt x="31" y="326"/>
                </a:cubicBezTo>
                <a:cubicBezTo>
                  <a:pt x="31" y="326"/>
                  <a:pt x="31" y="348"/>
                  <a:pt x="28" y="360"/>
                </a:cubicBezTo>
                <a:cubicBezTo>
                  <a:pt x="24" y="373"/>
                  <a:pt x="7" y="405"/>
                  <a:pt x="12" y="407"/>
                </a:cubicBezTo>
                <a:cubicBezTo>
                  <a:pt x="16" y="409"/>
                  <a:pt x="31" y="411"/>
                  <a:pt x="31" y="411"/>
                </a:cubicBezTo>
                <a:cubicBezTo>
                  <a:pt x="31" y="411"/>
                  <a:pt x="28" y="447"/>
                  <a:pt x="30" y="465"/>
                </a:cubicBezTo>
                <a:cubicBezTo>
                  <a:pt x="31" y="483"/>
                  <a:pt x="35" y="544"/>
                  <a:pt x="35" y="565"/>
                </a:cubicBezTo>
                <a:cubicBezTo>
                  <a:pt x="35" y="586"/>
                  <a:pt x="50" y="579"/>
                  <a:pt x="50" y="579"/>
                </a:cubicBezTo>
                <a:cubicBezTo>
                  <a:pt x="50" y="579"/>
                  <a:pt x="52" y="592"/>
                  <a:pt x="54" y="607"/>
                </a:cubicBezTo>
                <a:cubicBezTo>
                  <a:pt x="56" y="622"/>
                  <a:pt x="54" y="641"/>
                  <a:pt x="52" y="663"/>
                </a:cubicBezTo>
                <a:cubicBezTo>
                  <a:pt x="51" y="685"/>
                  <a:pt x="75" y="770"/>
                  <a:pt x="81" y="790"/>
                </a:cubicBezTo>
                <a:cubicBezTo>
                  <a:pt x="88" y="809"/>
                  <a:pt x="92" y="819"/>
                  <a:pt x="88" y="831"/>
                </a:cubicBezTo>
                <a:cubicBezTo>
                  <a:pt x="85" y="844"/>
                  <a:pt x="90" y="848"/>
                  <a:pt x="89" y="869"/>
                </a:cubicBezTo>
                <a:cubicBezTo>
                  <a:pt x="89" y="888"/>
                  <a:pt x="96" y="902"/>
                  <a:pt x="107" y="905"/>
                </a:cubicBezTo>
                <a:cubicBezTo>
                  <a:pt x="109" y="906"/>
                  <a:pt x="111" y="906"/>
                  <a:pt x="112" y="906"/>
                </a:cubicBezTo>
                <a:cubicBezTo>
                  <a:pt x="126" y="906"/>
                  <a:pt x="129" y="872"/>
                  <a:pt x="126" y="865"/>
                </a:cubicBezTo>
                <a:cubicBezTo>
                  <a:pt x="123" y="857"/>
                  <a:pt x="122" y="847"/>
                  <a:pt x="122" y="847"/>
                </a:cubicBezTo>
                <a:cubicBezTo>
                  <a:pt x="122" y="847"/>
                  <a:pt x="127" y="853"/>
                  <a:pt x="134" y="855"/>
                </a:cubicBezTo>
                <a:cubicBezTo>
                  <a:pt x="140" y="857"/>
                  <a:pt x="150" y="857"/>
                  <a:pt x="157" y="853"/>
                </a:cubicBezTo>
                <a:cubicBezTo>
                  <a:pt x="164" y="848"/>
                  <a:pt x="151" y="828"/>
                  <a:pt x="141" y="818"/>
                </a:cubicBezTo>
                <a:cubicBezTo>
                  <a:pt x="132" y="808"/>
                  <a:pt x="124" y="784"/>
                  <a:pt x="124" y="764"/>
                </a:cubicBezTo>
                <a:cubicBezTo>
                  <a:pt x="124" y="745"/>
                  <a:pt x="141" y="698"/>
                  <a:pt x="149" y="670"/>
                </a:cubicBezTo>
                <a:cubicBezTo>
                  <a:pt x="158" y="643"/>
                  <a:pt x="153" y="617"/>
                  <a:pt x="156" y="611"/>
                </a:cubicBezTo>
                <a:cubicBezTo>
                  <a:pt x="158" y="605"/>
                  <a:pt x="158" y="582"/>
                  <a:pt x="158" y="582"/>
                </a:cubicBezTo>
                <a:cubicBezTo>
                  <a:pt x="158" y="582"/>
                  <a:pt x="160" y="582"/>
                  <a:pt x="166" y="582"/>
                </a:cubicBezTo>
                <a:cubicBezTo>
                  <a:pt x="172" y="582"/>
                  <a:pt x="172" y="585"/>
                  <a:pt x="172" y="570"/>
                </a:cubicBezTo>
                <a:cubicBezTo>
                  <a:pt x="172" y="555"/>
                  <a:pt x="184" y="497"/>
                  <a:pt x="190" y="474"/>
                </a:cubicBezTo>
                <a:cubicBezTo>
                  <a:pt x="195" y="452"/>
                  <a:pt x="195" y="416"/>
                  <a:pt x="195" y="416"/>
                </a:cubicBezTo>
                <a:cubicBezTo>
                  <a:pt x="195" y="416"/>
                  <a:pt x="199" y="416"/>
                  <a:pt x="206" y="414"/>
                </a:cubicBezTo>
                <a:cubicBezTo>
                  <a:pt x="214" y="413"/>
                  <a:pt x="208" y="399"/>
                  <a:pt x="199" y="371"/>
                </a:cubicBezTo>
                <a:cubicBezTo>
                  <a:pt x="189" y="344"/>
                  <a:pt x="192" y="313"/>
                  <a:pt x="192" y="313"/>
                </a:cubicBezTo>
                <a:cubicBezTo>
                  <a:pt x="192" y="313"/>
                  <a:pt x="208" y="311"/>
                  <a:pt x="215" y="296"/>
                </a:cubicBezTo>
                <a:close/>
                <a:moveTo>
                  <a:pt x="73" y="279"/>
                </a:moveTo>
                <a:cubicBezTo>
                  <a:pt x="73" y="286"/>
                  <a:pt x="71" y="292"/>
                  <a:pt x="71" y="292"/>
                </a:cubicBezTo>
                <a:cubicBezTo>
                  <a:pt x="71" y="292"/>
                  <a:pt x="67" y="292"/>
                  <a:pt x="63" y="289"/>
                </a:cubicBezTo>
                <a:cubicBezTo>
                  <a:pt x="65" y="285"/>
                  <a:pt x="65" y="271"/>
                  <a:pt x="65" y="271"/>
                </a:cubicBezTo>
                <a:cubicBezTo>
                  <a:pt x="73" y="269"/>
                  <a:pt x="73" y="269"/>
                  <a:pt x="73" y="269"/>
                </a:cubicBezTo>
                <a:cubicBezTo>
                  <a:pt x="73" y="269"/>
                  <a:pt x="73" y="272"/>
                  <a:pt x="73" y="279"/>
                </a:cubicBezTo>
                <a:close/>
                <a:moveTo>
                  <a:pt x="110" y="621"/>
                </a:moveTo>
                <a:cubicBezTo>
                  <a:pt x="109" y="625"/>
                  <a:pt x="108" y="631"/>
                  <a:pt x="107" y="637"/>
                </a:cubicBezTo>
                <a:cubicBezTo>
                  <a:pt x="107" y="642"/>
                  <a:pt x="107" y="646"/>
                  <a:pt x="107" y="646"/>
                </a:cubicBezTo>
                <a:cubicBezTo>
                  <a:pt x="107" y="646"/>
                  <a:pt x="106" y="638"/>
                  <a:pt x="106" y="632"/>
                </a:cubicBezTo>
                <a:cubicBezTo>
                  <a:pt x="106" y="626"/>
                  <a:pt x="102" y="620"/>
                  <a:pt x="104" y="612"/>
                </a:cubicBezTo>
                <a:cubicBezTo>
                  <a:pt x="105" y="608"/>
                  <a:pt x="106" y="602"/>
                  <a:pt x="107" y="596"/>
                </a:cubicBezTo>
                <a:cubicBezTo>
                  <a:pt x="109" y="588"/>
                  <a:pt x="110" y="580"/>
                  <a:pt x="110" y="580"/>
                </a:cubicBezTo>
                <a:cubicBezTo>
                  <a:pt x="110" y="601"/>
                  <a:pt x="112" y="615"/>
                  <a:pt x="110" y="621"/>
                </a:cubicBezTo>
                <a:close/>
                <a:moveTo>
                  <a:pt x="116" y="225"/>
                </a:moveTo>
                <a:cubicBezTo>
                  <a:pt x="115" y="231"/>
                  <a:pt x="108" y="214"/>
                  <a:pt x="103" y="195"/>
                </a:cubicBezTo>
                <a:cubicBezTo>
                  <a:pt x="99" y="176"/>
                  <a:pt x="91" y="148"/>
                  <a:pt x="91" y="130"/>
                </a:cubicBezTo>
                <a:cubicBezTo>
                  <a:pt x="91" y="130"/>
                  <a:pt x="105" y="142"/>
                  <a:pt x="105" y="151"/>
                </a:cubicBezTo>
                <a:cubicBezTo>
                  <a:pt x="105" y="161"/>
                  <a:pt x="112" y="191"/>
                  <a:pt x="115" y="200"/>
                </a:cubicBezTo>
                <a:cubicBezTo>
                  <a:pt x="117" y="209"/>
                  <a:pt x="119" y="189"/>
                  <a:pt x="124" y="180"/>
                </a:cubicBezTo>
                <a:cubicBezTo>
                  <a:pt x="129" y="171"/>
                  <a:pt x="131" y="163"/>
                  <a:pt x="128" y="156"/>
                </a:cubicBezTo>
                <a:cubicBezTo>
                  <a:pt x="125" y="149"/>
                  <a:pt x="136" y="146"/>
                  <a:pt x="143" y="128"/>
                </a:cubicBezTo>
                <a:cubicBezTo>
                  <a:pt x="144" y="135"/>
                  <a:pt x="144" y="140"/>
                  <a:pt x="143" y="147"/>
                </a:cubicBezTo>
                <a:cubicBezTo>
                  <a:pt x="143" y="153"/>
                  <a:pt x="132" y="186"/>
                  <a:pt x="129" y="192"/>
                </a:cubicBezTo>
                <a:cubicBezTo>
                  <a:pt x="125" y="199"/>
                  <a:pt x="117" y="219"/>
                  <a:pt x="116" y="225"/>
                </a:cubicBezTo>
                <a:close/>
                <a:moveTo>
                  <a:pt x="149" y="333"/>
                </a:moveTo>
                <a:cubicBezTo>
                  <a:pt x="149" y="333"/>
                  <a:pt x="138" y="338"/>
                  <a:pt x="138" y="333"/>
                </a:cubicBezTo>
                <a:cubicBezTo>
                  <a:pt x="139" y="329"/>
                  <a:pt x="141" y="315"/>
                  <a:pt x="141" y="315"/>
                </a:cubicBezTo>
                <a:cubicBezTo>
                  <a:pt x="149" y="315"/>
                  <a:pt x="149" y="315"/>
                  <a:pt x="149" y="315"/>
                </a:cubicBezTo>
                <a:lnTo>
                  <a:pt x="149" y="333"/>
                </a:lnTo>
                <a:close/>
              </a:path>
            </a:pathLst>
          </a:custGeom>
          <a:solidFill>
            <a:srgbClr val="353943"/>
          </a:solidFill>
          <a:ln>
            <a:noFill/>
          </a:ln>
          <a:effectLst/>
        </p:spPr>
        <p:txBody>
          <a:bodyPr vert="horz" wrap="square" lIns="121920" tIns="60960" rIns="121920" bIns="60960" numCol="1" anchor="t" anchorCtr="0" compatLnSpc="1"/>
          <a:lstStyle/>
          <a:p>
            <a:endParaRPr lang="id-ID" sz="2400"/>
          </a:p>
        </p:txBody>
      </p:sp>
      <p:sp>
        <p:nvSpPr>
          <p:cNvPr id="13" name="Freeform 192"/>
          <p:cNvSpPr>
            <a:spLocks noEditPoints="1"/>
          </p:cNvSpPr>
          <p:nvPr/>
        </p:nvSpPr>
        <p:spPr bwMode="auto">
          <a:xfrm>
            <a:off x="8254254" y="1830356"/>
            <a:ext cx="1744933" cy="4122775"/>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solidFill>
            <a:srgbClr val="FFD737"/>
          </a:solidFill>
          <a:ln>
            <a:noFill/>
          </a:ln>
          <a:effectLst/>
        </p:spPr>
        <p:txBody>
          <a:bodyPr vert="horz" wrap="square" lIns="121920" tIns="60960" rIns="121920" bIns="60960" numCol="1" anchor="t" anchorCtr="0" compatLnSpc="1"/>
          <a:lstStyle/>
          <a:p>
            <a:endParaRPr lang="id-ID" sz="2400"/>
          </a:p>
        </p:txBody>
      </p:sp>
      <p:grpSp>
        <p:nvGrpSpPr>
          <p:cNvPr id="14" name="组合 13"/>
          <p:cNvGrpSpPr/>
          <p:nvPr/>
        </p:nvGrpSpPr>
        <p:grpSpPr>
          <a:xfrm>
            <a:off x="1085653" y="1045244"/>
            <a:ext cx="3692822" cy="1031808"/>
            <a:chOff x="1085653" y="1045244"/>
            <a:chExt cx="3692822" cy="1031808"/>
          </a:xfrm>
        </p:grpSpPr>
        <p:sp>
          <p:nvSpPr>
            <p:cNvPr id="15" name="圆角矩形 14"/>
            <p:cNvSpPr/>
            <p:nvPr/>
          </p:nvSpPr>
          <p:spPr>
            <a:xfrm>
              <a:off x="1085653" y="1110368"/>
              <a:ext cx="3692822" cy="966684"/>
            </a:xfrm>
            <a:prstGeom prst="roundRect">
              <a:avLst>
                <a:gd name="adj" fmla="val 21244"/>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文本框 15"/>
            <p:cNvSpPr txBox="1"/>
            <p:nvPr/>
          </p:nvSpPr>
          <p:spPr>
            <a:xfrm>
              <a:off x="1466351" y="1045244"/>
              <a:ext cx="2970685" cy="923330"/>
            </a:xfrm>
            <a:prstGeom prst="rect">
              <a:avLst/>
            </a:prstGeom>
            <a:noFill/>
          </p:spPr>
          <p:txBody>
            <a:bodyPr wrap="none" rtlCol="0">
              <a:spAutoFit/>
            </a:bodyPr>
            <a:lstStyle/>
            <a:p>
              <a:r>
                <a:rPr lang="zh-CN" altLang="en-US" sz="5400" b="1" dirty="0">
                  <a:solidFill>
                    <a:srgbClr val="353943"/>
                  </a:solidFill>
                  <a:latin typeface="幼圆" panose="02010509060101010101" pitchFamily="49" charset="-122"/>
                  <a:ea typeface="幼圆" panose="02010509060101010101" pitchFamily="49" charset="-122"/>
                </a:rPr>
                <a:t>结 束 语</a:t>
              </a:r>
              <a:endParaRPr lang="zh-CN" altLang="en-US" sz="5400" b="1" dirty="0">
                <a:solidFill>
                  <a:srgbClr val="353943"/>
                </a:solidFill>
                <a:latin typeface="幼圆" panose="02010509060101010101" pitchFamily="49" charset="-122"/>
                <a:ea typeface="幼圆" panose="02010509060101010101" pitchFamily="49" charset="-122"/>
              </a:endParaRPr>
            </a:p>
          </p:txBody>
        </p:sp>
      </p:grpSp>
      <p:sp>
        <p:nvSpPr>
          <p:cNvPr id="17" name="TextBox 12"/>
          <p:cNvSpPr txBox="1"/>
          <p:nvPr/>
        </p:nvSpPr>
        <p:spPr>
          <a:xfrm>
            <a:off x="1001584" y="2610676"/>
            <a:ext cx="3996051" cy="4524315"/>
          </a:xfrm>
          <a:prstGeom prst="rect">
            <a:avLst/>
          </a:prstGeom>
          <a:noFill/>
        </p:spPr>
        <p:txBody>
          <a:bodyPr wrap="square" rtlCol="0">
            <a:spAutoFit/>
          </a:bodyPr>
          <a:lstStyle/>
          <a:p>
            <a:pPr>
              <a:lnSpc>
                <a:spcPct val="150000"/>
              </a:lnSpc>
            </a:pPr>
            <a:r>
              <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rPr>
              <a:t>这里输入简单的文字概述里输入简单文字概述这里简单输入简单文字这里输入简单的文字概述里输入简单文字概述这里简单输入简单文字这里输入简单的文字概述里输入简单文字概述这里简单输入简单文字</a:t>
            </a:r>
            <a:endParaRPr lang="en-US" altLang="zh-CN" sz="1600" dirty="0">
              <a:solidFill>
                <a:prstClr val="black">
                  <a:lumMod val="85000"/>
                  <a:lumOff val="15000"/>
                </a:prstClr>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prstClr val="black">
                    <a:lumMod val="85000"/>
                    <a:lumOff val="15000"/>
                  </a:prstClr>
                </a:solidFill>
                <a:latin typeface="微软雅黑" panose="020B0503020204020204" pitchFamily="34" charset="-122"/>
                <a:ea typeface="微软雅黑" panose="020B0503020204020204" pitchFamily="34" charset="-122"/>
              </a:rPr>
              <a:t>这里输入简单的文字概述里输入简单文字概述这里简单输入简单文字这里输入简单的文字概述里输入简单文字概述这里简单输入简单文字</a:t>
            </a:r>
            <a:endParaRPr lang="en-US" altLang="zh-CN" sz="1600" dirty="0">
              <a:solidFill>
                <a:prstClr val="black">
                  <a:lumMod val="85000"/>
                  <a:lumOff val="15000"/>
                </a:prst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prstClr val="black">
                  <a:lumMod val="85000"/>
                  <a:lumOff val="15000"/>
                </a:prst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prstClr val="black">
                  <a:lumMod val="85000"/>
                  <a:lumOff val="15000"/>
                </a:prstClr>
              </a:solidFill>
              <a:latin typeface="微软雅黑" panose="020B0503020204020204" pitchFamily="34" charset="-122"/>
              <a:ea typeface="微软雅黑" panose="020B0503020204020204" pitchFamily="34" charset="-122"/>
            </a:endParaRPr>
          </a:p>
          <a:p>
            <a:pPr>
              <a:lnSpc>
                <a:spcPct val="150000"/>
              </a:lnSpc>
            </a:pPr>
            <a:endParaRPr lang="en-US" altLang="zh-CN" sz="1600" dirty="0">
              <a:solidFill>
                <a:prstClr val="black">
                  <a:lumMod val="85000"/>
                  <a:lumOff val="15000"/>
                </a:prst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2800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4" decel="2800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750" fill="hold"/>
                                        <p:tgtEl>
                                          <p:spTgt spid="10"/>
                                        </p:tgtEl>
                                        <p:attrNameLst>
                                          <p:attrName>ppt_x</p:attrName>
                                        </p:attrNameLst>
                                      </p:cBhvr>
                                      <p:tavLst>
                                        <p:tav tm="0">
                                          <p:val>
                                            <p:strVal val="#ppt_x"/>
                                          </p:val>
                                        </p:tav>
                                        <p:tav tm="100000">
                                          <p:val>
                                            <p:strVal val="#ppt_x"/>
                                          </p:val>
                                        </p:tav>
                                      </p:tavLst>
                                    </p:anim>
                                    <p:anim calcmode="lin" valueType="num">
                                      <p:cBhvr additive="base">
                                        <p:cTn id="13" dur="75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decel="2800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750" fill="hold"/>
                                        <p:tgtEl>
                                          <p:spTgt spid="12"/>
                                        </p:tgtEl>
                                        <p:attrNameLst>
                                          <p:attrName>ppt_x</p:attrName>
                                        </p:attrNameLst>
                                      </p:cBhvr>
                                      <p:tavLst>
                                        <p:tav tm="0">
                                          <p:val>
                                            <p:strVal val="#ppt_x"/>
                                          </p:val>
                                        </p:tav>
                                        <p:tav tm="100000">
                                          <p:val>
                                            <p:strVal val="#ppt_x"/>
                                          </p:val>
                                        </p:tav>
                                      </p:tavLst>
                                    </p:anim>
                                    <p:anim calcmode="lin" valueType="num">
                                      <p:cBhvr additive="base">
                                        <p:cTn id="17" dur="750" fill="hold"/>
                                        <p:tgtEl>
                                          <p:spTgt spid="12"/>
                                        </p:tgtEl>
                                        <p:attrNameLst>
                                          <p:attrName>ppt_y</p:attrName>
                                        </p:attrNameLst>
                                      </p:cBhvr>
                                      <p:tavLst>
                                        <p:tav tm="0">
                                          <p:val>
                                            <p:strVal val="1+#ppt_h/2"/>
                                          </p:val>
                                        </p:tav>
                                        <p:tav tm="100000">
                                          <p:val>
                                            <p:strVal val="#ppt_y"/>
                                          </p:val>
                                        </p:tav>
                                      </p:tavLst>
                                    </p:anim>
                                  </p:childTnLst>
                                </p:cTn>
                              </p:par>
                            </p:childTnLst>
                          </p:cTn>
                        </p:par>
                        <p:par>
                          <p:cTn id="18" fill="hold">
                            <p:stCondLst>
                              <p:cond delay="2000"/>
                            </p:stCondLst>
                            <p:childTnLst>
                              <p:par>
                                <p:cTn id="19" presetID="2" presetClass="entr" presetSubtype="4" decel="2800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750" fill="hold"/>
                                        <p:tgtEl>
                                          <p:spTgt spid="9"/>
                                        </p:tgtEl>
                                        <p:attrNameLst>
                                          <p:attrName>ppt_x</p:attrName>
                                        </p:attrNameLst>
                                      </p:cBhvr>
                                      <p:tavLst>
                                        <p:tav tm="0">
                                          <p:val>
                                            <p:strVal val="#ppt_x"/>
                                          </p:val>
                                        </p:tav>
                                        <p:tav tm="100000">
                                          <p:val>
                                            <p:strVal val="#ppt_x"/>
                                          </p:val>
                                        </p:tav>
                                      </p:tavLst>
                                    </p:anim>
                                    <p:anim calcmode="lin" valueType="num">
                                      <p:cBhvr additive="base">
                                        <p:cTn id="22" dur="75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decel="2800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750" fill="hold"/>
                                        <p:tgtEl>
                                          <p:spTgt spid="11"/>
                                        </p:tgtEl>
                                        <p:attrNameLst>
                                          <p:attrName>ppt_x</p:attrName>
                                        </p:attrNameLst>
                                      </p:cBhvr>
                                      <p:tavLst>
                                        <p:tav tm="0">
                                          <p:val>
                                            <p:strVal val="#ppt_x"/>
                                          </p:val>
                                        </p:tav>
                                        <p:tav tm="100000">
                                          <p:val>
                                            <p:strVal val="#ppt_x"/>
                                          </p:val>
                                        </p:tav>
                                      </p:tavLst>
                                    </p:anim>
                                    <p:anim calcmode="lin" valueType="num">
                                      <p:cBhvr additive="base">
                                        <p:cTn id="26" dur="750" fill="hold"/>
                                        <p:tgtEl>
                                          <p:spTgt spid="11"/>
                                        </p:tgtEl>
                                        <p:attrNameLst>
                                          <p:attrName>ppt_y</p:attrName>
                                        </p:attrNameLst>
                                      </p:cBhvr>
                                      <p:tavLst>
                                        <p:tav tm="0">
                                          <p:val>
                                            <p:strVal val="1+#ppt_h/2"/>
                                          </p:val>
                                        </p:tav>
                                        <p:tav tm="100000">
                                          <p:val>
                                            <p:strVal val="#ppt_y"/>
                                          </p:val>
                                        </p:tav>
                                      </p:tavLst>
                                    </p:anim>
                                  </p:childTnLst>
                                </p:cTn>
                              </p:par>
                            </p:childTnLst>
                          </p:cTn>
                        </p:par>
                        <p:par>
                          <p:cTn id="27" fill="hold">
                            <p:stCondLst>
                              <p:cond delay="3000"/>
                            </p:stCondLst>
                            <p:childTnLst>
                              <p:par>
                                <p:cTn id="28" presetID="16" presetClass="entr" presetSubtype="37"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arn(outVertical)">
                                      <p:cBhvr>
                                        <p:cTn id="30" dur="750"/>
                                        <p:tgtEl>
                                          <p:spTgt spid="14"/>
                                        </p:tgtEl>
                                      </p:cBhvr>
                                    </p:animEffect>
                                  </p:childTnLst>
                                </p:cTn>
                              </p:par>
                            </p:childTnLst>
                          </p:cTn>
                        </p:par>
                        <p:par>
                          <p:cTn id="31" fill="hold">
                            <p:stCondLst>
                              <p:cond delay="4000"/>
                            </p:stCondLst>
                            <p:childTnLst>
                              <p:par>
                                <p:cTn id="32" presetID="22" presetClass="entr" presetSubtype="1"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0" y="3024552"/>
            <a:ext cx="12192000" cy="216642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4118316" y="1271952"/>
            <a:ext cx="3970607" cy="1218064"/>
            <a:chOff x="4118316" y="1271952"/>
            <a:chExt cx="3970607" cy="1218064"/>
          </a:xfrm>
        </p:grpSpPr>
        <p:sp>
          <p:nvSpPr>
            <p:cNvPr id="6" name="矩形 5"/>
            <p:cNvSpPr/>
            <p:nvPr/>
          </p:nvSpPr>
          <p:spPr>
            <a:xfrm>
              <a:off x="4118316" y="1271952"/>
              <a:ext cx="3970607" cy="9308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SpPr/>
            <p:nvPr/>
          </p:nvSpPr>
          <p:spPr>
            <a:xfrm>
              <a:off x="4378222" y="1443576"/>
              <a:ext cx="3435556" cy="1046440"/>
            </a:xfrm>
            <a:prstGeom prst="rect">
              <a:avLst/>
            </a:prstGeom>
          </p:spPr>
          <p:txBody>
            <a:bodyPr wrap="none">
              <a:spAutoFit/>
            </a:bodyPr>
            <a:lstStyle/>
            <a:p>
              <a:r>
                <a:rPr lang="en-US" altLang="zh-CN" sz="4400" b="1" dirty="0">
                  <a:latin typeface="Kartika" panose="02020503030404060203" pitchFamily="18" charset="0"/>
                  <a:cs typeface="Kartika" panose="02020503030404060203" pitchFamily="18" charset="0"/>
                </a:rPr>
                <a:t>CHAMPION</a:t>
              </a:r>
              <a:endParaRPr lang="zh-CN" altLang="en-US" sz="4400" b="1" dirty="0">
                <a:latin typeface="Kartika" panose="02020503030404060203" pitchFamily="18" charset="0"/>
                <a:cs typeface="Kartika" panose="02020503030404060203" pitchFamily="18" charset="0"/>
              </a:endParaRPr>
            </a:p>
            <a:p>
              <a:r>
                <a:rPr lang="en-US" altLang="zh-CN" dirty="0">
                  <a:solidFill>
                    <a:srgbClr val="365FAA"/>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rPr>
                <a:t>                      </a:t>
              </a:r>
              <a:endParaRPr lang="zh-CN" altLang="en-US" sz="1600" dirty="0">
                <a:solidFill>
                  <a:srgbClr val="365FAA"/>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endParaRPr>
            </a:p>
          </p:txBody>
        </p:sp>
      </p:grpSp>
      <p:sp>
        <p:nvSpPr>
          <p:cNvPr id="8" name="TextBox 7"/>
          <p:cNvSpPr>
            <a:spLocks noChangeArrowheads="1"/>
          </p:cNvSpPr>
          <p:nvPr/>
        </p:nvSpPr>
        <p:spPr bwMode="auto">
          <a:xfrm>
            <a:off x="1927701" y="3593522"/>
            <a:ext cx="833659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7200" b="1" spc="3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感谢在座</a:t>
            </a:r>
            <a:r>
              <a:rPr lang="zh-CN" altLang="en-US" sz="7200" b="1" spc="300" dirty="0">
                <a:solidFill>
                  <a:srgbClr val="FFD737"/>
                </a:solidFill>
                <a:latin typeface="微软雅黑" panose="020B0503020204020204" pitchFamily="34" charset="-122"/>
                <a:ea typeface="微软雅黑" panose="020B0503020204020204" pitchFamily="34" charset="-122"/>
                <a:sym typeface="微软雅黑" panose="020B0503020204020204" pitchFamily="34" charset="-122"/>
              </a:rPr>
              <a:t>各位聆听</a:t>
            </a:r>
            <a:endParaRPr lang="zh-CN" altLang="en-US" sz="7200" b="1" spc="300" dirty="0">
              <a:solidFill>
                <a:srgbClr val="FFD737"/>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par>
                          <p:cTn id="19" fill="hold">
                            <p:stCondLst>
                              <p:cond delay="1500"/>
                            </p:stCondLst>
                            <p:childTnLst>
                              <p:par>
                                <p:cTn id="20" presetID="16" presetClass="entr" presetSubtype="37"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outVertic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51PPT</a:t>
            </a:r>
            <a:r>
              <a:rPr lang="zh-CN" altLang="en-US" dirty="0" smtClean="0"/>
              <a:t>模板网   </a:t>
            </a:r>
            <a:r>
              <a:rPr lang="en-US" altLang="zh-CN" dirty="0" smtClean="0">
                <a:hlinkClick r:id="rId1"/>
              </a:rPr>
              <a:t>www.51pptmoban.com</a:t>
            </a:r>
            <a:r>
              <a:rPr lang="en-US" altLang="zh-CN" dirty="0" smtClean="0"/>
              <a:t>   </a:t>
            </a:r>
            <a:r>
              <a:rPr lang="zh-CN" altLang="en-US" dirty="0" smtClean="0"/>
              <a:t>整理发布</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t="-9000" b="-9000"/>
          </a:stretch>
        </a:blipFill>
        <a:effectLst/>
      </p:bgPr>
    </p:bg>
    <p:spTree>
      <p:nvGrpSpPr>
        <p:cNvPr id="1" name=""/>
        <p:cNvGrpSpPr/>
        <p:nvPr/>
      </p:nvGrpSpPr>
      <p:grpSpPr>
        <a:xfrm>
          <a:off x="0" y="0"/>
          <a:ext cx="0" cy="0"/>
          <a:chOff x="0" y="0"/>
          <a:chExt cx="0" cy="0"/>
        </a:xfrm>
      </p:grpSpPr>
      <p:sp>
        <p:nvSpPr>
          <p:cNvPr id="5" name="矩形 4"/>
          <p:cNvSpPr/>
          <p:nvPr/>
        </p:nvSpPr>
        <p:spPr>
          <a:xfrm>
            <a:off x="0" y="3024552"/>
            <a:ext cx="12192000" cy="216642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953022" y="1271952"/>
            <a:ext cx="4318781" cy="1327638"/>
            <a:chOff x="3953022" y="1271952"/>
            <a:chExt cx="4318781" cy="1327638"/>
          </a:xfrm>
        </p:grpSpPr>
        <p:sp>
          <p:nvSpPr>
            <p:cNvPr id="6" name="矩形 5"/>
            <p:cNvSpPr/>
            <p:nvPr/>
          </p:nvSpPr>
          <p:spPr>
            <a:xfrm>
              <a:off x="3953022" y="1271952"/>
              <a:ext cx="4318781" cy="9308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descr="e7d195523061f1c0deeec63e560781cfd59afb0ea006f2a87ABB68BF51EA6619813959095094C18C62A12F549504892A4AAA8C1554C6663626E05CA27F281A14E6983772AFC3FB97135759321DEA3D709AACD122C08E6ED18AC4724D23CAB3829F65D0411205866223E37BE19CE774DBCB820A1ED8BD4B48F73A41B7D19FD586C99C8798EB43CB1C"/>
            <p:cNvSpPr/>
            <p:nvPr/>
          </p:nvSpPr>
          <p:spPr>
            <a:xfrm>
              <a:off x="4198875" y="1399261"/>
              <a:ext cx="3967753" cy="1200329"/>
            </a:xfrm>
            <a:prstGeom prst="rect">
              <a:avLst/>
            </a:prstGeom>
          </p:spPr>
          <p:txBody>
            <a:bodyPr wrap="none">
              <a:spAutoFit/>
            </a:bodyPr>
            <a:lstStyle/>
            <a:p>
              <a:r>
                <a:rPr lang="en-US" altLang="zh-CN" sz="5400" b="1" dirty="0">
                  <a:latin typeface="Kartika" panose="02020503030404060203" pitchFamily="18" charset="0"/>
                  <a:cs typeface="Kartika" panose="02020503030404060203" pitchFamily="18" charset="0"/>
                </a:rPr>
                <a:t>PART     01</a:t>
              </a:r>
              <a:endParaRPr lang="zh-CN" altLang="en-US" sz="5400" b="1" dirty="0">
                <a:latin typeface="Kartika" panose="02020503030404060203" pitchFamily="18" charset="0"/>
                <a:cs typeface="Kartika" panose="02020503030404060203" pitchFamily="18" charset="0"/>
              </a:endParaRPr>
            </a:p>
            <a:p>
              <a:r>
                <a:rPr lang="en-US" altLang="zh-CN" dirty="0">
                  <a:solidFill>
                    <a:srgbClr val="365FAA"/>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rPr>
                <a:t>                      </a:t>
              </a:r>
              <a:endParaRPr lang="zh-CN" altLang="en-US" sz="1600" dirty="0">
                <a:solidFill>
                  <a:srgbClr val="365FAA"/>
                </a:solidFill>
                <a:effectLst>
                  <a:outerShdw blurRad="50800" dist="25400" dir="2700000" algn="tl" rotWithShape="0">
                    <a:prstClr val="black">
                      <a:alpha val="40000"/>
                    </a:prstClr>
                  </a:outerShdw>
                </a:effectLst>
                <a:latin typeface="Impact" panose="020B0806030902050204" pitchFamily="34" charset="0"/>
                <a:ea typeface="方正姚体" panose="02010601030101010101" pitchFamily="2" charset="-122"/>
              </a:endParaRPr>
            </a:p>
          </p:txBody>
        </p:sp>
      </p:grpSp>
      <p:sp>
        <p:nvSpPr>
          <p:cNvPr id="9" name="文本框 8"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4157007" y="3499197"/>
            <a:ext cx="3877985" cy="1200329"/>
          </a:xfrm>
          <a:prstGeom prst="rect">
            <a:avLst/>
          </a:prstGeom>
          <a:noFill/>
        </p:spPr>
        <p:txBody>
          <a:bodyPr wrap="none" rtlCol="0">
            <a:spAutoFit/>
          </a:bodyPr>
          <a:lstStyle/>
          <a:p>
            <a:pPr algn="ctr">
              <a:spcBef>
                <a:spcPts val="500"/>
              </a:spcBef>
              <a:spcAft>
                <a:spcPts val="0"/>
              </a:spcAft>
              <a:defRPr/>
            </a:pPr>
            <a:r>
              <a:rPr lang="zh-CN" altLang="en-US" sz="7200" b="1" kern="100" dirty="0">
                <a:solidFill>
                  <a:srgbClr val="FFD737"/>
                </a:solidFill>
                <a:latin typeface="微软雅黑" panose="020B0503020204020204" pitchFamily="34" charset="-122"/>
                <a:ea typeface="微软雅黑" panose="020B0503020204020204" pitchFamily="34" charset="-122"/>
                <a:cs typeface="Times New Roman" panose="02020603050405020304" pitchFamily="18" charset="0"/>
              </a:rPr>
              <a:t>基本资料</a:t>
            </a:r>
            <a:endParaRPr lang="zh-CN" altLang="en-US" sz="7200" b="1" kern="100" dirty="0">
              <a:solidFill>
                <a:srgbClr val="FFD737"/>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框 9"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txBox="1"/>
          <p:nvPr/>
        </p:nvSpPr>
        <p:spPr>
          <a:xfrm>
            <a:off x="3305461" y="5174170"/>
            <a:ext cx="5581080" cy="830997"/>
          </a:xfrm>
          <a:prstGeom prst="rect">
            <a:avLst/>
          </a:prstGeom>
          <a:noFill/>
          <a:effectLst/>
        </p:spPr>
        <p:txBody>
          <a:bodyPr wrap="none" rtlCol="0">
            <a:spAutoFit/>
          </a:bodyPr>
          <a:lstStyle/>
          <a:p>
            <a:pPr algn="ctr">
              <a:spcAft>
                <a:spcPts val="0"/>
              </a:spcAft>
              <a:defRPr/>
            </a:pPr>
            <a:r>
              <a:rPr lang="en-US" altLang="zh-CN" sz="4800" b="1" dirty="0">
                <a:solidFill>
                  <a:schemeClr val="bg1"/>
                </a:solidFill>
              </a:rPr>
              <a:t>BASIC INFORMATION</a:t>
            </a:r>
            <a:endParaRPr lang="zh-CN" altLang="zh-CN" sz="4800" kern="1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childTnLst>
                          </p:cTn>
                        </p:par>
                        <p:par>
                          <p:cTn id="19" fill="hold">
                            <p:stCondLst>
                              <p:cond delay="1500"/>
                            </p:stCondLst>
                            <p:childTnLst>
                              <p:par>
                                <p:cTn id="20" presetID="16" presetClass="entr" presetSubtype="37"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outVertical)">
                                      <p:cBhvr>
                                        <p:cTn id="22" dur="500"/>
                                        <p:tgtEl>
                                          <p:spTgt spid="9"/>
                                        </p:tgtEl>
                                      </p:cBhvr>
                                    </p:animEffect>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SpPr/>
          <p:nvPr/>
        </p:nvSpPr>
        <p:spPr>
          <a:xfrm>
            <a:off x="7761903" y="0"/>
            <a:ext cx="2743200" cy="6858000"/>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GrpSpPr/>
          <p:nvPr/>
        </p:nvGrpSpPr>
        <p:grpSpPr>
          <a:xfrm>
            <a:off x="6419335" y="1599518"/>
            <a:ext cx="5486398" cy="3185651"/>
            <a:chOff x="4213409" y="1156218"/>
            <a:chExt cx="3795500" cy="2203839"/>
          </a:xfrm>
        </p:grpSpPr>
        <p:pic>
          <p:nvPicPr>
            <p:cNvPr id="10" name="图片 9"/>
            <p:cNvPicPr>
              <a:picLocks noChangeAspect="1"/>
            </p:cNvPicPr>
            <p:nvPr/>
          </p:nvPicPr>
          <p:blipFill rotWithShape="1">
            <a:blip r:embed="rId1">
              <a:extLst>
                <a:ext uri="{28A0092B-C50C-407E-A947-70E740481C1C}">
                  <a14:useLocalDpi xmlns:a14="http://schemas.microsoft.com/office/drawing/2010/main" val="0"/>
                </a:ext>
              </a:extLst>
            </a:blip>
            <a:srcRect l="11023" t="10559" r="10537" b="13530"/>
            <a:stretch>
              <a:fillRect/>
            </a:stretch>
          </p:blipFill>
          <p:spPr>
            <a:xfrm>
              <a:off x="4213409" y="1156218"/>
              <a:ext cx="3795500" cy="2203839"/>
            </a:xfrm>
            <a:prstGeom prst="rect">
              <a:avLst/>
            </a:prstGeom>
          </p:spPr>
        </p:pic>
        <p:sp>
          <p:nvSpPr>
            <p:cNvPr id="11" name="矩形 10"/>
            <p:cNvSpPr/>
            <p:nvPr/>
          </p:nvSpPr>
          <p:spPr>
            <a:xfrm>
              <a:off x="4725159" y="1376137"/>
              <a:ext cx="2772000" cy="176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descr="e7d195523061f1c0deeec63e560781cfd59afb0ea006f2a87ABB68BF51EA6619813959095094C18C62A12F549504892A4AAA8C1554C6663626E05CA27F281A14E6983772AFC3FB97135759321DEA3D703E9D8D869A2273EEB18D790946B2A521F745ADE00CF05F4F47179BED51AD77110A7040EED305A61EF91E66FB698438EC9E5D9BF8EF8F70BE00893BA48996A684"/>
          <p:cNvGrpSpPr/>
          <p:nvPr/>
        </p:nvGrpSpPr>
        <p:grpSpPr>
          <a:xfrm>
            <a:off x="1606904" y="887374"/>
            <a:ext cx="4059006" cy="768416"/>
            <a:chOff x="784457" y="1077618"/>
            <a:chExt cx="4059006" cy="768416"/>
          </a:xfrm>
        </p:grpSpPr>
        <p:sp>
          <p:nvSpPr>
            <p:cNvPr id="13" name="圆角矩形 12"/>
            <p:cNvSpPr/>
            <p:nvPr/>
          </p:nvSpPr>
          <p:spPr>
            <a:xfrm>
              <a:off x="784457" y="1077619"/>
              <a:ext cx="4059006" cy="768415"/>
            </a:xfrm>
            <a:prstGeom prst="roundRect">
              <a:avLst/>
            </a:prstGeom>
            <a:solidFill>
              <a:srgbClr val="3539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flipH="1">
              <a:off x="1695705" y="1077618"/>
              <a:ext cx="2236510" cy="707886"/>
            </a:xfrm>
            <a:prstGeom prst="rect">
              <a:avLst/>
            </a:prstGeom>
          </p:spPr>
          <p:txBody>
            <a:bodyPr wrap="none">
              <a:spAutoFit/>
            </a:bodyPr>
            <a:lstStyle/>
            <a:p>
              <a:r>
                <a:rPr lang="zh-CN" altLang="en-US" sz="4000" dirty="0">
                  <a:solidFill>
                    <a:srgbClr val="FFD737"/>
                  </a:solidFill>
                  <a:latin typeface="微软雅黑" panose="020B0503020204020204" pitchFamily="34" charset="-122"/>
                  <a:ea typeface="微软雅黑" panose="020B0503020204020204" pitchFamily="34" charset="-122"/>
                </a:rPr>
                <a:t>竞聘宣言</a:t>
              </a:r>
              <a:endParaRPr lang="zh-CN" altLang="zh-CN" sz="4000" dirty="0">
                <a:solidFill>
                  <a:srgbClr val="FFD737"/>
                </a:solidFill>
                <a:latin typeface="微软雅黑" panose="020B0503020204020204" pitchFamily="34" charset="-122"/>
                <a:ea typeface="微软雅黑" panose="020B0503020204020204" pitchFamily="34" charset="-122"/>
              </a:endParaRPr>
            </a:p>
          </p:txBody>
        </p:sp>
      </p:grpSp>
      <p:cxnSp>
        <p:nvCxnSpPr>
          <p:cNvPr id="15" name="直接连接符 14"/>
          <p:cNvCxnSpPr/>
          <p:nvPr/>
        </p:nvCxnSpPr>
        <p:spPr>
          <a:xfrm>
            <a:off x="1640024" y="1939777"/>
            <a:ext cx="3960000" cy="0"/>
          </a:xfrm>
          <a:prstGeom prst="line">
            <a:avLst/>
          </a:prstGeom>
          <a:ln w="19050">
            <a:solidFill>
              <a:srgbClr val="414455"/>
            </a:solidFill>
            <a:prstDash val="sysDash"/>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661117" y="2040567"/>
            <a:ext cx="3960058" cy="523220"/>
          </a:xfrm>
          <a:prstGeom prst="rect">
            <a:avLst/>
          </a:prstGeom>
        </p:spPr>
        <p:txBody>
          <a:bodyPr wrap="none">
            <a:spAutoFit/>
          </a:bodyPr>
          <a:lstStyle/>
          <a:p>
            <a:r>
              <a:rPr lang="en-US" altLang="zh-CN" sz="2800" b="1" dirty="0">
                <a:solidFill>
                  <a:srgbClr val="FFD737"/>
                </a:solidFill>
              </a:rPr>
              <a:t>MAKING A DECLARATION</a:t>
            </a:r>
            <a:endParaRPr lang="zh-CN" altLang="en-US" sz="2800" dirty="0">
              <a:solidFill>
                <a:srgbClr val="FFD737"/>
              </a:solidFill>
            </a:endParaRPr>
          </a:p>
        </p:txBody>
      </p:sp>
      <p:sp>
        <p:nvSpPr>
          <p:cNvPr id="17" name="矩形 16"/>
          <p:cNvSpPr/>
          <p:nvPr/>
        </p:nvSpPr>
        <p:spPr>
          <a:xfrm>
            <a:off x="1567796" y="2948564"/>
            <a:ext cx="4104456" cy="3000821"/>
          </a:xfrm>
          <a:prstGeom prst="rect">
            <a:avLst/>
          </a:prstGeom>
        </p:spPr>
        <p:txBody>
          <a:bodyPr wrap="square">
            <a:spAutoFit/>
          </a:bodyPr>
          <a:lstStyle/>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我想我应该一个成为一个实干家，不需要那些美丽的辞藻来修饰。工作锻炼了我，生活造就了我。</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戴尔卡耐基说过：不要怕推销自己，只要你自信，认为自己能行有才华，你就应该认为自己能够胜任这份工作以及职位，并承担相应的义务和压力。</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28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ppt_x"/>
                                          </p:val>
                                        </p:tav>
                                        <p:tav tm="100000">
                                          <p:val>
                                            <p:strVal val="#ppt_x"/>
                                          </p:val>
                                        </p:tav>
                                      </p:tavLst>
                                    </p:anim>
                                    <p:anim calcmode="lin" valueType="num">
                                      <p:cBhvr additive="base">
                                        <p:cTn id="8" dur="10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6" presetClass="entr" presetSubtype="42"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Horizontal)">
                                      <p:cBhvr>
                                        <p:cTn id="12" dur="500"/>
                                        <p:tgtEl>
                                          <p:spTgt spid="8"/>
                                        </p:tgtEl>
                                      </p:cBhvr>
                                    </p:animEffect>
                                  </p:childTnLst>
                                </p:cTn>
                              </p:par>
                            </p:childTnLst>
                          </p:cTn>
                        </p:par>
                        <p:par>
                          <p:cTn id="13" fill="hold">
                            <p:stCondLst>
                              <p:cond delay="1500"/>
                            </p:stCondLst>
                            <p:childTnLst>
                              <p:par>
                                <p:cTn id="14" presetID="2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nodeType="withEffect">
                                  <p:stCondLst>
                                    <p:cond delay="10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17"/>
                                        </p:tgtEl>
                                        <p:attrNameLst>
                                          <p:attrName>style.visibility</p:attrName>
                                        </p:attrNameLst>
                                      </p:cBhvr>
                                      <p:to>
                                        <p:strVal val="visible"/>
                                      </p:to>
                                    </p:set>
                                    <p:anim by="(-#ppt_w*2)" calcmode="lin" valueType="num">
                                      <p:cBhvr rctx="PPT">
                                        <p:cTn id="28" dur="500" autoRev="1" fill="hold">
                                          <p:stCondLst>
                                            <p:cond delay="0"/>
                                          </p:stCondLst>
                                        </p:cTn>
                                        <p:tgtEl>
                                          <p:spTgt spid="17"/>
                                        </p:tgtEl>
                                        <p:attrNameLst>
                                          <p:attrName>ppt_w</p:attrName>
                                        </p:attrNameLst>
                                      </p:cBhvr>
                                    </p:anim>
                                    <p:anim by="(#ppt_w*0.50)" calcmode="lin" valueType="num">
                                      <p:cBhvr>
                                        <p:cTn id="29" dur="500" decel="50000" autoRev="1" fill="hold">
                                          <p:stCondLst>
                                            <p:cond delay="0"/>
                                          </p:stCondLst>
                                        </p:cTn>
                                        <p:tgtEl>
                                          <p:spTgt spid="17"/>
                                        </p:tgtEl>
                                        <p:attrNameLst>
                                          <p:attrName>ppt_x</p:attrName>
                                        </p:attrNameLst>
                                      </p:cBhvr>
                                    </p:anim>
                                    <p:anim from="(-#ppt_h/2)" to="(#ppt_y)" calcmode="lin" valueType="num">
                                      <p:cBhvr>
                                        <p:cTn id="30" dur="1000" fill="hold">
                                          <p:stCondLst>
                                            <p:cond delay="0"/>
                                          </p:stCondLst>
                                        </p:cTn>
                                        <p:tgtEl>
                                          <p:spTgt spid="17"/>
                                        </p:tgtEl>
                                        <p:attrNameLst>
                                          <p:attrName>ppt_y</p:attrName>
                                        </p:attrNameLst>
                                      </p:cBhvr>
                                    </p:anim>
                                    <p:animRot by="21600000">
                                      <p:cBhvr>
                                        <p:cTn id="31" dur="1000" fill="hold">
                                          <p:stCondLst>
                                            <p:cond delay="0"/>
                                          </p:stCondLst>
                                        </p:cTn>
                                        <p:tgtEl>
                                          <p:spTgt spid="1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b="84423"/>
          <a:stretch>
            <a:fillRect/>
          </a:stretch>
        </p:blipFill>
        <p:spPr>
          <a:xfrm>
            <a:off x="0" y="0"/>
            <a:ext cx="12192000" cy="1266092"/>
          </a:xfrm>
          <a:prstGeom prst="rect">
            <a:avLst/>
          </a:prstGeom>
        </p:spPr>
      </p:pic>
      <p:sp>
        <p:nvSpPr>
          <p:cNvPr id="20" name="矩形 19"/>
          <p:cNvSpPr/>
          <p:nvPr/>
        </p:nvSpPr>
        <p:spPr>
          <a:xfrm>
            <a:off x="3221502" y="239151"/>
            <a:ext cx="5760000" cy="7596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
          <p:cNvSpPr txBox="1"/>
          <p:nvPr/>
        </p:nvSpPr>
        <p:spPr>
          <a:xfrm>
            <a:off x="4876801" y="239151"/>
            <a:ext cx="4231347" cy="684803"/>
          </a:xfrm>
          <a:prstGeom prst="rect">
            <a:avLst/>
          </a:prstGeom>
          <a:noFill/>
        </p:spPr>
        <p:txBody>
          <a:bodyPr wrap="square" lIns="68580" tIns="34290" rIns="68580" bIns="34290" rtlCol="0">
            <a:spAutoFit/>
          </a:bodyPr>
          <a:lstStyle/>
          <a:p>
            <a:pPr marL="0" lvl="1"/>
            <a:r>
              <a:rPr lang="zh-CN" altLang="en-US" sz="4000" b="1" dirty="0">
                <a:solidFill>
                  <a:srgbClr val="353943"/>
                </a:solidFill>
                <a:latin typeface="微软雅黑" panose="020B0503020204020204" pitchFamily="34" charset="-122"/>
                <a:ea typeface="微软雅黑" panose="020B0503020204020204" pitchFamily="34" charset="-122"/>
              </a:rPr>
              <a:t>基本信息</a:t>
            </a:r>
            <a:endParaRPr lang="zh-CN" altLang="en-US" sz="4000" b="1" dirty="0">
              <a:solidFill>
                <a:srgbClr val="353943"/>
              </a:solidFill>
              <a:latin typeface="微软雅黑" panose="020B0503020204020204" pitchFamily="34" charset="-122"/>
              <a:ea typeface="微软雅黑" panose="020B0503020204020204" pitchFamily="34" charset="-122"/>
            </a:endParaRPr>
          </a:p>
        </p:txBody>
      </p:sp>
      <p:sp>
        <p:nvSpPr>
          <p:cNvPr id="9" name="矩形 8"/>
          <p:cNvSpPr/>
          <p:nvPr/>
        </p:nvSpPr>
        <p:spPr>
          <a:xfrm>
            <a:off x="5532187" y="2255511"/>
            <a:ext cx="5376000" cy="288000"/>
          </a:xfrm>
          <a:prstGeom prst="rect">
            <a:avLst/>
          </a:prstGeom>
          <a:noFill/>
        </p:spPr>
        <p:txBody>
          <a:bodyPr wrap="none" anchor="ctr">
            <a:noAutofit/>
          </a:bodyPr>
          <a:lstStyle/>
          <a:p>
            <a:pPr>
              <a:lnSpc>
                <a:spcPct val="130000"/>
              </a:lnSpc>
              <a:defRPr/>
            </a:pPr>
            <a:r>
              <a:rPr lang="zh-CN" altLang="en-US" sz="1600" dirty="0">
                <a:solidFill>
                  <a:srgbClr val="56505A"/>
                </a:solidFill>
                <a:latin typeface="微软雅黑" panose="020B0503020204020204" pitchFamily="34" charset="-122"/>
                <a:ea typeface="微软雅黑" panose="020B0503020204020204" pitchFamily="34" charset="-122"/>
                <a:cs typeface="+mn-ea"/>
                <a:sym typeface="+mn-lt"/>
              </a:rPr>
              <a:t>姓名：</a:t>
            </a:r>
            <a:r>
              <a:rPr lang="en-US" altLang="zh-CN" sz="1600" dirty="0">
                <a:solidFill>
                  <a:srgbClr val="56505A"/>
                </a:solidFill>
                <a:latin typeface="微软雅黑" panose="020B0503020204020204" pitchFamily="34" charset="-122"/>
                <a:ea typeface="微软雅黑" panose="020B0503020204020204" pitchFamily="34" charset="-122"/>
                <a:cs typeface="+mn-ea"/>
                <a:sym typeface="+mn-lt"/>
              </a:rPr>
              <a:t>×××</a:t>
            </a:r>
            <a:r>
              <a:rPr lang="zh-CN" altLang="en-US" sz="1600" dirty="0">
                <a:solidFill>
                  <a:srgbClr val="56505A"/>
                </a:solidFill>
                <a:latin typeface="微软雅黑" panose="020B0503020204020204" pitchFamily="34" charset="-122"/>
                <a:ea typeface="微软雅黑" panose="020B0503020204020204" pitchFamily="34" charset="-122"/>
                <a:cs typeface="+mn-ea"/>
                <a:sym typeface="+mn-lt"/>
              </a:rPr>
              <a:t>                   性别：男</a:t>
            </a:r>
            <a:endParaRPr lang="en-US" altLang="zh-CN" sz="1600" dirty="0">
              <a:solidFill>
                <a:srgbClr val="56505A"/>
              </a:solidFill>
              <a:latin typeface="微软雅黑" panose="020B0503020204020204" pitchFamily="34" charset="-122"/>
              <a:ea typeface="微软雅黑" panose="020B0503020204020204" pitchFamily="34" charset="-122"/>
              <a:cs typeface="+mn-ea"/>
              <a:sym typeface="+mn-lt"/>
            </a:endParaRPr>
          </a:p>
        </p:txBody>
      </p:sp>
      <p:sp>
        <p:nvSpPr>
          <p:cNvPr id="10" name="矩形 9"/>
          <p:cNvSpPr/>
          <p:nvPr/>
        </p:nvSpPr>
        <p:spPr>
          <a:xfrm>
            <a:off x="5532187" y="2671087"/>
            <a:ext cx="5376000" cy="288000"/>
          </a:xfrm>
          <a:prstGeom prst="rect">
            <a:avLst/>
          </a:prstGeom>
          <a:solidFill>
            <a:srgbClr val="FFD737"/>
          </a:solidFill>
          <a:effectLst>
            <a:innerShdw blurRad="114300" dist="50800" dir="13500000">
              <a:prstClr val="black">
                <a:alpha val="5000"/>
              </a:prstClr>
            </a:innerShdw>
          </a:effectLst>
        </p:spPr>
        <p:txBody>
          <a:bodyPr wrap="none" anchor="ctr">
            <a:noAutofit/>
          </a:bodyPr>
          <a:lstStyle/>
          <a:p>
            <a:pPr>
              <a:lnSpc>
                <a:spcPct val="130000"/>
              </a:lnSpc>
              <a:defRPr/>
            </a:pP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年龄：</a:t>
            </a:r>
            <a:r>
              <a:rPr lang="en-US" altLang="zh-CN" sz="1600" dirty="0">
                <a:solidFill>
                  <a:schemeClr val="bg1"/>
                </a:solidFill>
                <a:latin typeface="微软雅黑" panose="020B0503020204020204" pitchFamily="34" charset="-122"/>
                <a:ea typeface="微软雅黑" panose="020B0503020204020204" pitchFamily="34" charset="-122"/>
                <a:cs typeface="+mn-ea"/>
                <a:sym typeface="+mn-lt"/>
              </a:rPr>
              <a:t>25</a:t>
            </a: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岁                               民族：汉族</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1" name="矩形 10"/>
          <p:cNvSpPr/>
          <p:nvPr/>
        </p:nvSpPr>
        <p:spPr>
          <a:xfrm>
            <a:off x="5532187" y="3086663"/>
            <a:ext cx="5376000" cy="288000"/>
          </a:xfrm>
          <a:prstGeom prst="rect">
            <a:avLst/>
          </a:prstGeom>
          <a:noFill/>
        </p:spPr>
        <p:txBody>
          <a:bodyPr wrap="none" anchor="ctr">
            <a:noAutofit/>
          </a:bodyPr>
          <a:lstStyle/>
          <a:p>
            <a:pPr>
              <a:lnSpc>
                <a:spcPct val="130000"/>
              </a:lnSpc>
              <a:defRPr/>
            </a:pPr>
            <a:r>
              <a:rPr lang="zh-CN" altLang="en-US" sz="1600" dirty="0">
                <a:solidFill>
                  <a:srgbClr val="56505A"/>
                </a:solidFill>
                <a:latin typeface="微软雅黑" panose="020B0503020204020204" pitchFamily="34" charset="-122"/>
                <a:ea typeface="微软雅黑" panose="020B0503020204020204" pitchFamily="34" charset="-122"/>
                <a:cs typeface="+mn-ea"/>
                <a:sym typeface="+mn-lt"/>
              </a:rPr>
              <a:t>体重：</a:t>
            </a:r>
            <a:r>
              <a:rPr lang="en-US" altLang="zh-CN" sz="1600" dirty="0">
                <a:solidFill>
                  <a:srgbClr val="56505A"/>
                </a:solidFill>
                <a:latin typeface="微软雅黑" panose="020B0503020204020204" pitchFamily="34" charset="-122"/>
                <a:ea typeface="微软雅黑" panose="020B0503020204020204" pitchFamily="34" charset="-122"/>
                <a:cs typeface="+mn-ea"/>
                <a:sym typeface="+mn-lt"/>
              </a:rPr>
              <a:t>75kg</a:t>
            </a:r>
            <a:r>
              <a:rPr lang="zh-CN" altLang="en-US" sz="1600" dirty="0">
                <a:solidFill>
                  <a:srgbClr val="56505A"/>
                </a:solidFill>
                <a:latin typeface="微软雅黑" panose="020B0503020204020204" pitchFamily="34" charset="-122"/>
                <a:ea typeface="微软雅黑" panose="020B0503020204020204" pitchFamily="34" charset="-122"/>
                <a:cs typeface="+mn-ea"/>
                <a:sym typeface="+mn-lt"/>
              </a:rPr>
              <a:t>                               身高：</a:t>
            </a:r>
            <a:r>
              <a:rPr lang="en-US" altLang="zh-CN" sz="1600" dirty="0">
                <a:solidFill>
                  <a:srgbClr val="56505A"/>
                </a:solidFill>
                <a:latin typeface="微软雅黑" panose="020B0503020204020204" pitchFamily="34" charset="-122"/>
                <a:ea typeface="微软雅黑" panose="020B0503020204020204" pitchFamily="34" charset="-122"/>
                <a:cs typeface="+mn-ea"/>
                <a:sym typeface="+mn-lt"/>
              </a:rPr>
              <a:t>186cm</a:t>
            </a:r>
            <a:endParaRPr lang="en-US" altLang="zh-CN" sz="1600" dirty="0">
              <a:solidFill>
                <a:srgbClr val="56505A"/>
              </a:solidFill>
              <a:latin typeface="微软雅黑" panose="020B0503020204020204" pitchFamily="34" charset="-122"/>
              <a:ea typeface="微软雅黑" panose="020B0503020204020204" pitchFamily="34" charset="-122"/>
              <a:cs typeface="+mn-ea"/>
              <a:sym typeface="+mn-lt"/>
            </a:endParaRPr>
          </a:p>
        </p:txBody>
      </p:sp>
      <p:sp>
        <p:nvSpPr>
          <p:cNvPr id="12" name="矩形 11"/>
          <p:cNvSpPr/>
          <p:nvPr/>
        </p:nvSpPr>
        <p:spPr>
          <a:xfrm>
            <a:off x="5532187" y="3502239"/>
            <a:ext cx="5376000" cy="288000"/>
          </a:xfrm>
          <a:prstGeom prst="rect">
            <a:avLst/>
          </a:prstGeom>
          <a:solidFill>
            <a:srgbClr val="353943"/>
          </a:solidFill>
          <a:effectLst>
            <a:innerShdw blurRad="114300" dist="50800" dir="13500000">
              <a:prstClr val="black">
                <a:alpha val="5000"/>
              </a:prstClr>
            </a:innerShdw>
          </a:effectLst>
        </p:spPr>
        <p:txBody>
          <a:bodyPr wrap="none" anchor="ctr">
            <a:noAutofit/>
          </a:bodyPr>
          <a:lstStyle/>
          <a:p>
            <a:pPr>
              <a:lnSpc>
                <a:spcPct val="130000"/>
              </a:lnSpc>
              <a:defRPr/>
            </a:pP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籍贯：上海                               学历：硕士</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3" name="矩形 12"/>
          <p:cNvSpPr/>
          <p:nvPr/>
        </p:nvSpPr>
        <p:spPr>
          <a:xfrm>
            <a:off x="5532187" y="3917815"/>
            <a:ext cx="5376000" cy="288000"/>
          </a:xfrm>
          <a:prstGeom prst="rect">
            <a:avLst/>
          </a:prstGeom>
          <a:noFill/>
        </p:spPr>
        <p:txBody>
          <a:bodyPr wrap="none" anchor="ctr">
            <a:noAutofit/>
          </a:bodyPr>
          <a:lstStyle/>
          <a:p>
            <a:pPr>
              <a:lnSpc>
                <a:spcPct val="130000"/>
              </a:lnSpc>
              <a:defRPr/>
            </a:pPr>
            <a:r>
              <a:rPr lang="zh-CN" altLang="en-US" sz="1600" dirty="0">
                <a:solidFill>
                  <a:srgbClr val="56505A"/>
                </a:solidFill>
                <a:latin typeface="微软雅黑" panose="020B0503020204020204" pitchFamily="34" charset="-122"/>
                <a:ea typeface="微软雅黑" panose="020B0503020204020204" pitchFamily="34" charset="-122"/>
                <a:cs typeface="+mn-ea"/>
                <a:sym typeface="+mn-lt"/>
              </a:rPr>
              <a:t>婚姻状况：未婚                        政治面貌：党员</a:t>
            </a:r>
            <a:endParaRPr lang="en-US" altLang="zh-CN" sz="1600" dirty="0">
              <a:solidFill>
                <a:srgbClr val="56505A"/>
              </a:solidFill>
              <a:latin typeface="微软雅黑" panose="020B0503020204020204" pitchFamily="34" charset="-122"/>
              <a:ea typeface="微软雅黑" panose="020B0503020204020204" pitchFamily="34" charset="-122"/>
              <a:cs typeface="+mn-ea"/>
              <a:sym typeface="+mn-lt"/>
            </a:endParaRPr>
          </a:p>
        </p:txBody>
      </p:sp>
      <p:sp>
        <p:nvSpPr>
          <p:cNvPr id="14" name="矩形 13"/>
          <p:cNvSpPr/>
          <p:nvPr/>
        </p:nvSpPr>
        <p:spPr>
          <a:xfrm>
            <a:off x="5532187" y="4333391"/>
            <a:ext cx="5376000" cy="288000"/>
          </a:xfrm>
          <a:prstGeom prst="rect">
            <a:avLst/>
          </a:prstGeom>
          <a:solidFill>
            <a:srgbClr val="FFD737"/>
          </a:solidFill>
          <a:effectLst>
            <a:innerShdw blurRad="114300" dist="50800" dir="13500000">
              <a:prstClr val="black">
                <a:alpha val="5000"/>
              </a:prstClr>
            </a:innerShdw>
          </a:effectLst>
        </p:spPr>
        <p:txBody>
          <a:bodyPr wrap="none" anchor="ctr">
            <a:noAutofit/>
          </a:bodyPr>
          <a:lstStyle/>
          <a:p>
            <a:pPr>
              <a:lnSpc>
                <a:spcPct val="130000"/>
              </a:lnSpc>
              <a:defRPr/>
            </a:pPr>
            <a:r>
              <a:rPr lang="zh-CN" altLang="en-US" sz="1600" dirty="0">
                <a:solidFill>
                  <a:prstClr val="white"/>
                </a:solidFill>
                <a:latin typeface="微软雅黑" panose="020B0503020204020204" pitchFamily="34" charset="-122"/>
                <a:ea typeface="微软雅黑" panose="020B0503020204020204" pitchFamily="34" charset="-122"/>
                <a:cs typeface="+mn-ea"/>
                <a:sym typeface="+mn-lt"/>
              </a:rPr>
              <a:t>联系方式：</a:t>
            </a:r>
            <a:r>
              <a:rPr lang="en-US" altLang="zh-CN" sz="1600" dirty="0">
                <a:solidFill>
                  <a:prstClr val="white"/>
                </a:solidFill>
                <a:latin typeface="微软雅黑" panose="020B0503020204020204" pitchFamily="34" charset="-122"/>
                <a:ea typeface="微软雅黑" panose="020B0503020204020204" pitchFamily="34" charset="-122"/>
                <a:cs typeface="+mn-ea"/>
                <a:sym typeface="+mn-lt"/>
              </a:rPr>
              <a:t>1234567890</a:t>
            </a:r>
            <a:endParaRPr lang="en-US" altLang="zh-CN" sz="16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5532187" y="4748967"/>
            <a:ext cx="5376000" cy="288000"/>
          </a:xfrm>
          <a:prstGeom prst="rect">
            <a:avLst/>
          </a:prstGeom>
          <a:noFill/>
        </p:spPr>
        <p:txBody>
          <a:bodyPr wrap="none" anchor="ctr">
            <a:noAutofit/>
          </a:bodyPr>
          <a:lstStyle/>
          <a:p>
            <a:pPr>
              <a:lnSpc>
                <a:spcPct val="130000"/>
              </a:lnSpc>
              <a:defRPr/>
            </a:pPr>
            <a:r>
              <a:rPr lang="zh-CN" altLang="en-US" sz="1600" dirty="0">
                <a:solidFill>
                  <a:srgbClr val="56505A"/>
                </a:solidFill>
                <a:latin typeface="微软雅黑" panose="020B0503020204020204" pitchFamily="34" charset="-122"/>
                <a:ea typeface="微软雅黑" panose="020B0503020204020204" pitchFamily="34" charset="-122"/>
                <a:cs typeface="+mn-ea"/>
                <a:sym typeface="+mn-lt"/>
              </a:rPr>
              <a:t>电子邮箱：</a:t>
            </a:r>
            <a:r>
              <a:rPr lang="en-US" altLang="zh-CN" sz="1600" dirty="0">
                <a:solidFill>
                  <a:srgbClr val="56505A"/>
                </a:solidFill>
                <a:latin typeface="微软雅黑" panose="020B0503020204020204" pitchFamily="34" charset="-122"/>
                <a:ea typeface="微软雅黑" panose="020B0503020204020204" pitchFamily="34" charset="-122"/>
                <a:cs typeface="+mn-ea"/>
                <a:sym typeface="+mn-lt"/>
              </a:rPr>
              <a:t>Mikl@163.com</a:t>
            </a:r>
            <a:endParaRPr lang="en-US" altLang="zh-CN" sz="1600" dirty="0">
              <a:solidFill>
                <a:srgbClr val="56505A"/>
              </a:solidFill>
              <a:latin typeface="微软雅黑" panose="020B0503020204020204" pitchFamily="34" charset="-122"/>
              <a:ea typeface="微软雅黑" panose="020B0503020204020204" pitchFamily="34" charset="-122"/>
              <a:cs typeface="+mn-ea"/>
              <a:sym typeface="+mn-lt"/>
            </a:endParaRPr>
          </a:p>
        </p:txBody>
      </p:sp>
      <p:sp>
        <p:nvSpPr>
          <p:cNvPr id="16" name="矩形 15"/>
          <p:cNvSpPr/>
          <p:nvPr/>
        </p:nvSpPr>
        <p:spPr>
          <a:xfrm>
            <a:off x="5532187" y="5164543"/>
            <a:ext cx="5376000" cy="288000"/>
          </a:xfrm>
          <a:prstGeom prst="rect">
            <a:avLst/>
          </a:prstGeom>
          <a:solidFill>
            <a:srgbClr val="353943"/>
          </a:solidFill>
          <a:effectLst>
            <a:innerShdw blurRad="114300" dist="50800" dir="13500000">
              <a:prstClr val="black">
                <a:alpha val="5000"/>
              </a:prstClr>
            </a:innerShdw>
          </a:effectLst>
        </p:spPr>
        <p:txBody>
          <a:bodyPr wrap="none" anchor="ctr">
            <a:noAutofit/>
          </a:bodyPr>
          <a:lstStyle/>
          <a:p>
            <a:pPr>
              <a:lnSpc>
                <a:spcPct val="130000"/>
              </a:lnSpc>
              <a:defRPr/>
            </a:pPr>
            <a:r>
              <a:rPr lang="zh-CN" altLang="en-US" sz="1600" dirty="0">
                <a:solidFill>
                  <a:schemeClr val="bg1"/>
                </a:solidFill>
                <a:latin typeface="微软雅黑" panose="020B0503020204020204" pitchFamily="34" charset="-122"/>
                <a:ea typeface="微软雅黑" panose="020B0503020204020204" pitchFamily="34" charset="-122"/>
                <a:cs typeface="+mn-ea"/>
                <a:sym typeface="+mn-lt"/>
              </a:rPr>
              <a:t>现在住址：深圳宝安新区</a:t>
            </a:r>
            <a:endParaRPr lang="en-US" altLang="zh-CN" sz="1600" dirty="0">
              <a:solidFill>
                <a:schemeClr val="bg1"/>
              </a:solidFill>
              <a:latin typeface="微软雅黑" panose="020B0503020204020204" pitchFamily="34" charset="-122"/>
              <a:ea typeface="微软雅黑" panose="020B0503020204020204" pitchFamily="34" charset="-122"/>
              <a:cs typeface="+mn-ea"/>
              <a:sym typeface="+mn-lt"/>
            </a:endParaRPr>
          </a:p>
        </p:txBody>
      </p:sp>
      <p:grpSp>
        <p:nvGrpSpPr>
          <p:cNvPr id="17" name="组合 16"/>
          <p:cNvGrpSpPr/>
          <p:nvPr/>
        </p:nvGrpSpPr>
        <p:grpSpPr>
          <a:xfrm>
            <a:off x="1356299" y="1668868"/>
            <a:ext cx="3476785" cy="4497894"/>
            <a:chOff x="639387" y="1688482"/>
            <a:chExt cx="3748425" cy="3729343"/>
          </a:xfrm>
        </p:grpSpPr>
        <p:sp>
          <p:nvSpPr>
            <p:cNvPr id="18" name="矩形 17"/>
            <p:cNvSpPr/>
            <p:nvPr/>
          </p:nvSpPr>
          <p:spPr>
            <a:xfrm>
              <a:off x="639387" y="1688482"/>
              <a:ext cx="3748425" cy="3729343"/>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bwMode="auto">
            <a:xfrm>
              <a:off x="785600" y="1812943"/>
              <a:ext cx="3456000" cy="3456000"/>
            </a:xfrm>
            <a:prstGeom prst="roundRect">
              <a:avLst>
                <a:gd name="adj" fmla="val 0"/>
              </a:avLst>
            </a:prstGeom>
            <a:blipFill dpi="0" rotWithShape="1">
              <a:blip r:embed="rId2"/>
              <a:srcRect/>
              <a:stretch>
                <a:fillRect/>
              </a:stretch>
            </a:blipFill>
            <a:ln w="38100">
              <a:solidFill>
                <a:srgbClr val="FCFCF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500"/>
                                        <p:tgtEl>
                                          <p:spTgt spid="17"/>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900" decel="100000" fill="hold"/>
                                        <p:tgtEl>
                                          <p:spTgt spid="9"/>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15" presetID="37"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900" decel="100000" fill="hold"/>
                                        <p:tgtEl>
                                          <p:spTgt spid="10"/>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21" presetID="37" presetClass="entr" presetSubtype="0"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900" decel="100000" fill="hold"/>
                                        <p:tgtEl>
                                          <p:spTgt spid="11"/>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par>
                                <p:cTn id="27" presetID="37" presetClass="entr" presetSubtype="0" fill="hold" grpId="0" nodeType="withEffect">
                                  <p:stCondLst>
                                    <p:cond delay="150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900" decel="100000" fill="hold"/>
                                        <p:tgtEl>
                                          <p:spTgt spid="12"/>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33" presetID="37" presetClass="entr" presetSubtype="0" fill="hold" grpId="0" nodeType="withEffect">
                                  <p:stCondLst>
                                    <p:cond delay="200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900" decel="100000" fill="hold"/>
                                        <p:tgtEl>
                                          <p:spTgt spid="13"/>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250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900" decel="100000" fill="hold"/>
                                        <p:tgtEl>
                                          <p:spTgt spid="14"/>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45" presetID="37" presetClass="entr" presetSubtype="0" fill="hold" grpId="0" nodeType="withEffect">
                                  <p:stCondLst>
                                    <p:cond delay="300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900" decel="100000" fill="hold"/>
                                        <p:tgtEl>
                                          <p:spTgt spid="15"/>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51" presetID="37" presetClass="entr" presetSubtype="0" fill="hold" grpId="0" nodeType="withEffect">
                                  <p:stCondLst>
                                    <p:cond delay="350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1000"/>
                                        <p:tgtEl>
                                          <p:spTgt spid="16"/>
                                        </p:tgtEl>
                                      </p:cBhvr>
                                    </p:animEffect>
                                    <p:anim calcmode="lin" valueType="num">
                                      <p:cBhvr>
                                        <p:cTn id="54" dur="1000" fill="hold"/>
                                        <p:tgtEl>
                                          <p:spTgt spid="16"/>
                                        </p:tgtEl>
                                        <p:attrNameLst>
                                          <p:attrName>ppt_x</p:attrName>
                                        </p:attrNameLst>
                                      </p:cBhvr>
                                      <p:tavLst>
                                        <p:tav tm="0">
                                          <p:val>
                                            <p:strVal val="#ppt_x"/>
                                          </p:val>
                                        </p:tav>
                                        <p:tav tm="100000">
                                          <p:val>
                                            <p:strVal val="#ppt_x"/>
                                          </p:val>
                                        </p:tav>
                                      </p:tavLst>
                                    </p:anim>
                                    <p:anim calcmode="lin" valueType="num">
                                      <p:cBhvr>
                                        <p:cTn id="55" dur="900" decel="100000" fill="hold"/>
                                        <p:tgtEl>
                                          <p:spTgt spid="16"/>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P spid="12" grpId="0" animBg="1"/>
      <p:bldP spid="13" grpId="0"/>
      <p:bldP spid="14" grpId="0" animBg="1"/>
      <p:bldP spid="15"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b="84423"/>
          <a:stretch>
            <a:fillRect/>
          </a:stretch>
        </p:blipFill>
        <p:spPr>
          <a:xfrm>
            <a:off x="0" y="0"/>
            <a:ext cx="12192000" cy="1266092"/>
          </a:xfrm>
          <a:prstGeom prst="rect">
            <a:avLst/>
          </a:prstGeom>
        </p:spPr>
      </p:pic>
      <p:sp>
        <p:nvSpPr>
          <p:cNvPr id="20" name="矩形 19"/>
          <p:cNvSpPr/>
          <p:nvPr/>
        </p:nvSpPr>
        <p:spPr>
          <a:xfrm>
            <a:off x="3221502" y="239151"/>
            <a:ext cx="5760000" cy="7596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txBox="1"/>
          <p:nvPr/>
        </p:nvSpPr>
        <p:spPr>
          <a:xfrm>
            <a:off x="2934354" y="3056050"/>
            <a:ext cx="2217738" cy="648896"/>
          </a:xfrm>
          <a:prstGeom prst="rect">
            <a:avLst/>
          </a:prstGeom>
          <a:noFill/>
          <a:effectLst/>
        </p:spPr>
        <p:txBody>
          <a:bodyPr wrap="square" rtlCol="0">
            <a:spAutoFit/>
          </a:bodyPr>
          <a:lstStyle/>
          <a:p>
            <a:pPr algn="ctr">
              <a:spcBef>
                <a:spcPts val="500"/>
              </a:spcBef>
              <a:spcAft>
                <a:spcPts val="0"/>
              </a:spcAft>
              <a:defRPr/>
            </a:pPr>
            <a:r>
              <a:rPr lang="zh-CN" altLang="en-US" sz="1600" kern="100" dirty="0">
                <a:solidFill>
                  <a:srgbClr val="414455"/>
                </a:solidFill>
                <a:latin typeface="Impact MT Std" pitchFamily="34" charset="0"/>
                <a:ea typeface="微软雅黑" panose="020B0503020204020204" pitchFamily="34" charset="-122"/>
                <a:cs typeface="Times New Roman" panose="02020603050405020304" pitchFamily="18" charset="0"/>
              </a:rPr>
              <a:t>就读于芝加哥大学工商</a:t>
            </a:r>
            <a:endParaRPr lang="en-US" altLang="zh-CN" sz="1600" kern="100" dirty="0">
              <a:solidFill>
                <a:srgbClr val="414455"/>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600" kern="100" dirty="0">
                <a:solidFill>
                  <a:srgbClr val="414455"/>
                </a:solidFill>
                <a:latin typeface="Impact MT Std" pitchFamily="34" charset="0"/>
                <a:ea typeface="微软雅黑" panose="020B0503020204020204" pitchFamily="34" charset="-122"/>
                <a:cs typeface="Times New Roman" panose="02020603050405020304" pitchFamily="18" charset="0"/>
              </a:rPr>
              <a:t>管理专业</a:t>
            </a:r>
            <a:r>
              <a:rPr lang="en-US" altLang="zh-CN" sz="1600" kern="100" dirty="0">
                <a:solidFill>
                  <a:srgbClr val="414455"/>
                </a:solidFill>
                <a:latin typeface="方正兰亭黑简体" panose="02000000000000000000" pitchFamily="2" charset="-122"/>
                <a:ea typeface="方正兰亭黑简体" panose="02000000000000000000" pitchFamily="2" charset="-122"/>
                <a:cs typeface="Times New Roman" panose="02020603050405020304" pitchFamily="18" charset="0"/>
              </a:rPr>
              <a:t>MBA</a:t>
            </a:r>
            <a:r>
              <a:rPr lang="zh-CN" altLang="en-US" sz="1600" kern="100" dirty="0">
                <a:solidFill>
                  <a:srgbClr val="414455"/>
                </a:solidFill>
                <a:latin typeface="方正兰亭黑简体" panose="02000000000000000000" pitchFamily="2" charset="-122"/>
                <a:ea typeface="方正兰亭黑简体" panose="02000000000000000000" pitchFamily="2" charset="-122"/>
                <a:cs typeface="Times New Roman" panose="02020603050405020304" pitchFamily="18" charset="0"/>
              </a:rPr>
              <a:t>。</a:t>
            </a:r>
            <a:endParaRPr lang="zh-CN" altLang="en-US" sz="1600" kern="100" dirty="0">
              <a:solidFill>
                <a:srgbClr val="414455"/>
              </a:solidFill>
              <a:latin typeface="方正兰亭黑简体" panose="02000000000000000000" pitchFamily="2" charset="-122"/>
              <a:ea typeface="方正兰亭黑简体" panose="02000000000000000000" pitchFamily="2" charset="-122"/>
              <a:cs typeface="Times New Roman" panose="02020603050405020304" pitchFamily="18" charset="0"/>
            </a:endParaRPr>
          </a:p>
        </p:txBody>
      </p:sp>
      <p:sp>
        <p:nvSpPr>
          <p:cNvPr id="63" name="文本框 62"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txBox="1"/>
          <p:nvPr/>
        </p:nvSpPr>
        <p:spPr>
          <a:xfrm>
            <a:off x="7362398" y="2991024"/>
            <a:ext cx="1773242" cy="710451"/>
          </a:xfrm>
          <a:prstGeom prst="rect">
            <a:avLst/>
          </a:prstGeom>
          <a:noFill/>
          <a:effectLst/>
        </p:spPr>
        <p:txBody>
          <a:bodyPr wrap="none" rtlCol="0">
            <a:spAutoFit/>
          </a:bodyPr>
          <a:lstStyle/>
          <a:p>
            <a:pPr algn="ctr">
              <a:spcBef>
                <a:spcPts val="500"/>
              </a:spcBef>
              <a:spcAft>
                <a:spcPts val="0"/>
              </a:spcAft>
              <a:defRPr/>
            </a:pPr>
            <a:r>
              <a:rPr lang="en-US" altLang="zh-CN" kern="100" dirty="0">
                <a:solidFill>
                  <a:srgbClr val="414455"/>
                </a:solidFill>
                <a:latin typeface="方正兰亭黑简体" panose="02000000000000000000" pitchFamily="2" charset="-122"/>
                <a:ea typeface="方正兰亭黑简体" panose="02000000000000000000" pitchFamily="2" charset="-122"/>
                <a:cs typeface="Times New Roman" panose="02020603050405020304" pitchFamily="18" charset="0"/>
              </a:rPr>
              <a:t>XX</a:t>
            </a:r>
            <a:r>
              <a:rPr lang="zh-CN" altLang="en-US" kern="100" dirty="0">
                <a:solidFill>
                  <a:srgbClr val="414455"/>
                </a:solidFill>
                <a:latin typeface="方正兰亭黑简体" panose="02000000000000000000" pitchFamily="2" charset="-122"/>
                <a:ea typeface="方正兰亭黑简体" panose="02000000000000000000" pitchFamily="2" charset="-122"/>
                <a:cs typeface="Times New Roman" panose="02020603050405020304" pitchFamily="18" charset="0"/>
              </a:rPr>
              <a:t>市</a:t>
            </a:r>
            <a:r>
              <a:rPr lang="en-US" altLang="zh-CN" kern="100" dirty="0">
                <a:solidFill>
                  <a:srgbClr val="414455"/>
                </a:solidFill>
                <a:latin typeface="方正兰亭黑简体" panose="02000000000000000000" pitchFamily="2" charset="-122"/>
                <a:ea typeface="方正兰亭黑简体" panose="02000000000000000000" pitchFamily="2" charset="-122"/>
                <a:cs typeface="Times New Roman" panose="02020603050405020304" pitchFamily="18" charset="0"/>
              </a:rPr>
              <a:t>XXX</a:t>
            </a:r>
            <a:r>
              <a:rPr lang="zh-CN" altLang="en-US" kern="100" dirty="0">
                <a:solidFill>
                  <a:srgbClr val="414455"/>
                </a:solidFill>
                <a:latin typeface="Impact MT Std" pitchFamily="34" charset="0"/>
                <a:ea typeface="微软雅黑" panose="020B0503020204020204" pitchFamily="34" charset="-122"/>
                <a:cs typeface="Times New Roman" panose="02020603050405020304" pitchFamily="18" charset="0"/>
              </a:rPr>
              <a:t>工业局</a:t>
            </a:r>
            <a:endParaRPr lang="en-US" altLang="zh-CN" kern="100" dirty="0">
              <a:solidFill>
                <a:srgbClr val="414455"/>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kern="100" dirty="0">
                <a:solidFill>
                  <a:srgbClr val="414455"/>
                </a:solidFill>
                <a:latin typeface="Impact MT Std" pitchFamily="34" charset="0"/>
                <a:ea typeface="微软雅黑" panose="020B0503020204020204" pitchFamily="34" charset="-122"/>
                <a:cs typeface="Times New Roman" panose="02020603050405020304" pitchFamily="18" charset="0"/>
              </a:rPr>
              <a:t>副局长一职。</a:t>
            </a:r>
            <a:endParaRPr lang="zh-CN" altLang="en-US" kern="100" dirty="0">
              <a:solidFill>
                <a:srgbClr val="414455"/>
              </a:solidFill>
              <a:latin typeface="方正兰亭黑简体" panose="02000000000000000000" pitchFamily="2" charset="-122"/>
              <a:ea typeface="方正兰亭黑简体" panose="02000000000000000000" pitchFamily="2" charset="-122"/>
              <a:cs typeface="Times New Roman" panose="02020603050405020304" pitchFamily="18" charset="0"/>
            </a:endParaRPr>
          </a:p>
        </p:txBody>
      </p:sp>
      <p:cxnSp>
        <p:nvCxnSpPr>
          <p:cNvPr id="64" name="直接连接符 63"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CxnSpPr/>
          <p:nvPr/>
        </p:nvCxnSpPr>
        <p:spPr>
          <a:xfrm rot="10800000">
            <a:off x="1940151" y="4129340"/>
            <a:ext cx="8316000" cy="0"/>
          </a:xfrm>
          <a:prstGeom prst="line">
            <a:avLst/>
          </a:prstGeom>
          <a:ln w="6350">
            <a:solidFill>
              <a:srgbClr val="2E2E2E"/>
            </a:solidFill>
          </a:ln>
        </p:spPr>
        <p:style>
          <a:lnRef idx="1">
            <a:schemeClr val="accent1"/>
          </a:lnRef>
          <a:fillRef idx="0">
            <a:schemeClr val="accent1"/>
          </a:fillRef>
          <a:effectRef idx="0">
            <a:schemeClr val="accent1"/>
          </a:effectRef>
          <a:fontRef idx="minor">
            <a:schemeClr val="tx1"/>
          </a:fontRef>
        </p:style>
      </p:cxnSp>
      <p:sp>
        <p:nvSpPr>
          <p:cNvPr id="65" name="Oval 6"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a:spLocks noChangeArrowheads="1"/>
          </p:cNvSpPr>
          <p:nvPr/>
        </p:nvSpPr>
        <p:spPr bwMode="auto">
          <a:xfrm>
            <a:off x="3906126" y="4028355"/>
            <a:ext cx="209305" cy="209306"/>
          </a:xfrm>
          <a:prstGeom prst="ellipse">
            <a:avLst/>
          </a:prstGeom>
          <a:solidFill>
            <a:srgbClr val="353943"/>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6" name="Oval 12"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a:spLocks noChangeArrowheads="1"/>
          </p:cNvSpPr>
          <p:nvPr/>
        </p:nvSpPr>
        <p:spPr bwMode="auto">
          <a:xfrm>
            <a:off x="5983721" y="4038885"/>
            <a:ext cx="209305" cy="209306"/>
          </a:xfrm>
          <a:prstGeom prst="ellipse">
            <a:avLst/>
          </a:prstGeom>
          <a:solidFill>
            <a:srgbClr val="FFD737"/>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7" name="Oval 6"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a:spLocks noChangeArrowheads="1"/>
          </p:cNvSpPr>
          <p:nvPr/>
        </p:nvSpPr>
        <p:spPr bwMode="auto">
          <a:xfrm>
            <a:off x="1891215" y="4023183"/>
            <a:ext cx="209305" cy="209306"/>
          </a:xfrm>
          <a:prstGeom prst="ellipse">
            <a:avLst/>
          </a:prstGeom>
          <a:solidFill>
            <a:srgbClr val="FFD737"/>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8" name="Oval 12"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a:spLocks noChangeArrowheads="1"/>
          </p:cNvSpPr>
          <p:nvPr/>
        </p:nvSpPr>
        <p:spPr bwMode="auto">
          <a:xfrm>
            <a:off x="8179302" y="4038885"/>
            <a:ext cx="209305" cy="209306"/>
          </a:xfrm>
          <a:prstGeom prst="ellipse">
            <a:avLst/>
          </a:prstGeom>
          <a:solidFill>
            <a:srgbClr val="353943"/>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9" name="Oval 12"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a:spLocks noChangeArrowheads="1"/>
          </p:cNvSpPr>
          <p:nvPr/>
        </p:nvSpPr>
        <p:spPr bwMode="auto">
          <a:xfrm>
            <a:off x="10099321" y="4038885"/>
            <a:ext cx="209305" cy="209306"/>
          </a:xfrm>
          <a:prstGeom prst="ellipse">
            <a:avLst/>
          </a:prstGeom>
          <a:solidFill>
            <a:srgbClr val="FFD737"/>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0" name="文本框 69"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txBox="1"/>
          <p:nvPr/>
        </p:nvSpPr>
        <p:spPr>
          <a:xfrm>
            <a:off x="9419600" y="4469998"/>
            <a:ext cx="1773242" cy="710451"/>
          </a:xfrm>
          <a:prstGeom prst="rect">
            <a:avLst/>
          </a:prstGeom>
          <a:noFill/>
          <a:effectLst/>
        </p:spPr>
        <p:txBody>
          <a:bodyPr wrap="none" rtlCol="0">
            <a:spAutoFit/>
          </a:bodyPr>
          <a:lstStyle/>
          <a:p>
            <a:pPr algn="ctr">
              <a:spcBef>
                <a:spcPts val="500"/>
              </a:spcBef>
              <a:spcAft>
                <a:spcPts val="0"/>
              </a:spcAft>
              <a:defRPr/>
            </a:pPr>
            <a:r>
              <a:rPr lang="en-US" altLang="zh-CN" kern="100" dirty="0">
                <a:solidFill>
                  <a:srgbClr val="414455"/>
                </a:solidFill>
                <a:latin typeface="方正兰亭黑简体" panose="02000000000000000000" pitchFamily="2" charset="-122"/>
                <a:ea typeface="方正兰亭黑简体" panose="02000000000000000000" pitchFamily="2" charset="-122"/>
                <a:cs typeface="Times New Roman" panose="02020603050405020304" pitchFamily="18" charset="0"/>
              </a:rPr>
              <a:t>XX</a:t>
            </a:r>
            <a:r>
              <a:rPr lang="zh-CN" altLang="en-US" kern="100" dirty="0">
                <a:solidFill>
                  <a:srgbClr val="414455"/>
                </a:solidFill>
                <a:latin typeface="方正兰亭黑简体" panose="02000000000000000000" pitchFamily="2" charset="-122"/>
                <a:ea typeface="方正兰亭黑简体" panose="02000000000000000000" pitchFamily="2" charset="-122"/>
                <a:cs typeface="Times New Roman" panose="02020603050405020304" pitchFamily="18" charset="0"/>
              </a:rPr>
              <a:t>市</a:t>
            </a:r>
            <a:r>
              <a:rPr lang="en-US" altLang="zh-CN" kern="100" dirty="0">
                <a:solidFill>
                  <a:srgbClr val="414455"/>
                </a:solidFill>
                <a:latin typeface="方正兰亭黑简体" panose="02000000000000000000" pitchFamily="2" charset="-122"/>
                <a:ea typeface="方正兰亭黑简体" panose="02000000000000000000" pitchFamily="2" charset="-122"/>
                <a:cs typeface="Times New Roman" panose="02020603050405020304" pitchFamily="18" charset="0"/>
              </a:rPr>
              <a:t>XXX</a:t>
            </a:r>
            <a:r>
              <a:rPr lang="zh-CN" altLang="en-US" kern="100" dirty="0">
                <a:solidFill>
                  <a:srgbClr val="414455"/>
                </a:solidFill>
                <a:latin typeface="Impact MT Std" pitchFamily="34" charset="0"/>
                <a:ea typeface="微软雅黑" panose="020B0503020204020204" pitchFamily="34" charset="-122"/>
                <a:cs typeface="Times New Roman" panose="02020603050405020304" pitchFamily="18" charset="0"/>
              </a:rPr>
              <a:t>工业局</a:t>
            </a:r>
            <a:endParaRPr lang="en-US" altLang="zh-CN" kern="100" dirty="0">
              <a:solidFill>
                <a:srgbClr val="414455"/>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kern="100" dirty="0">
                <a:solidFill>
                  <a:srgbClr val="414455"/>
                </a:solidFill>
                <a:latin typeface="Impact MT Std" pitchFamily="34" charset="0"/>
                <a:ea typeface="微软雅黑" panose="020B0503020204020204" pitchFamily="34" charset="-122"/>
                <a:cs typeface="Times New Roman" panose="02020603050405020304" pitchFamily="18" charset="0"/>
              </a:rPr>
              <a:t>副书记一职。</a:t>
            </a:r>
            <a:endParaRPr lang="zh-CN" altLang="en-US" kern="100" dirty="0">
              <a:solidFill>
                <a:srgbClr val="414455"/>
              </a:solidFill>
              <a:latin typeface="方正兰亭黑简体" panose="02000000000000000000" pitchFamily="2" charset="-122"/>
              <a:ea typeface="方正兰亭黑简体" panose="02000000000000000000" pitchFamily="2" charset="-122"/>
              <a:cs typeface="Times New Roman" panose="02020603050405020304" pitchFamily="18" charset="0"/>
            </a:endParaRPr>
          </a:p>
        </p:txBody>
      </p:sp>
      <p:sp>
        <p:nvSpPr>
          <p:cNvPr id="71" name="文本框 70"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txBox="1"/>
          <p:nvPr/>
        </p:nvSpPr>
        <p:spPr>
          <a:xfrm>
            <a:off x="5013646" y="4506518"/>
            <a:ext cx="2234906" cy="710451"/>
          </a:xfrm>
          <a:prstGeom prst="rect">
            <a:avLst/>
          </a:prstGeom>
          <a:noFill/>
          <a:effectLst/>
        </p:spPr>
        <p:txBody>
          <a:bodyPr wrap="none" rtlCol="0">
            <a:spAutoFit/>
          </a:bodyPr>
          <a:lstStyle/>
          <a:p>
            <a:pPr algn="ctr">
              <a:spcBef>
                <a:spcPts val="500"/>
              </a:spcBef>
              <a:spcAft>
                <a:spcPts val="0"/>
              </a:spcAft>
              <a:defRPr/>
            </a:pPr>
            <a:r>
              <a:rPr lang="en-US" altLang="zh-CN" kern="100" dirty="0">
                <a:solidFill>
                  <a:srgbClr val="414455"/>
                </a:solidFill>
                <a:latin typeface="方正兰亭黑简体" panose="02000000000000000000" pitchFamily="2" charset="-122"/>
                <a:ea typeface="方正兰亭黑简体" panose="02000000000000000000" pitchFamily="2" charset="-122"/>
                <a:cs typeface="Times New Roman" panose="02020603050405020304" pitchFamily="18" charset="0"/>
              </a:rPr>
              <a:t>XX</a:t>
            </a:r>
            <a:r>
              <a:rPr lang="zh-CN" altLang="en-US" kern="100" dirty="0">
                <a:solidFill>
                  <a:srgbClr val="414455"/>
                </a:solidFill>
                <a:latin typeface="方正兰亭黑简体" panose="02000000000000000000" pitchFamily="2" charset="-122"/>
                <a:ea typeface="方正兰亭黑简体" panose="02000000000000000000" pitchFamily="2" charset="-122"/>
                <a:cs typeface="Times New Roman" panose="02020603050405020304" pitchFamily="18" charset="0"/>
              </a:rPr>
              <a:t>市</a:t>
            </a:r>
            <a:r>
              <a:rPr lang="en-US" altLang="zh-CN" kern="100" dirty="0">
                <a:solidFill>
                  <a:srgbClr val="414455"/>
                </a:solidFill>
                <a:latin typeface="方正兰亭黑简体" panose="02000000000000000000" pitchFamily="2" charset="-122"/>
                <a:ea typeface="方正兰亭黑简体" panose="02000000000000000000" pitchFamily="2" charset="-122"/>
                <a:cs typeface="Times New Roman" panose="02020603050405020304" pitchFamily="18" charset="0"/>
              </a:rPr>
              <a:t>XXX</a:t>
            </a:r>
            <a:r>
              <a:rPr lang="zh-CN" altLang="en-US" kern="100" dirty="0">
                <a:solidFill>
                  <a:srgbClr val="414455"/>
                </a:solidFill>
                <a:latin typeface="Impact MT Std" pitchFamily="34" charset="0"/>
                <a:ea typeface="微软雅黑" panose="020B0503020204020204" pitchFamily="34" charset="-122"/>
                <a:cs typeface="Times New Roman" panose="02020603050405020304" pitchFamily="18" charset="0"/>
              </a:rPr>
              <a:t>公司销售部</a:t>
            </a:r>
            <a:endParaRPr lang="en-US" altLang="zh-CN" kern="100" dirty="0">
              <a:solidFill>
                <a:srgbClr val="414455"/>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kern="100" dirty="0">
                <a:solidFill>
                  <a:srgbClr val="414455"/>
                </a:solidFill>
                <a:latin typeface="Impact MT Std" pitchFamily="34" charset="0"/>
                <a:ea typeface="微软雅黑" panose="020B0503020204020204" pitchFamily="34" charset="-122"/>
                <a:cs typeface="Times New Roman" panose="02020603050405020304" pitchFamily="18" charset="0"/>
              </a:rPr>
              <a:t>经理一职。</a:t>
            </a:r>
            <a:endParaRPr lang="zh-CN" altLang="en-US" kern="100" dirty="0">
              <a:solidFill>
                <a:srgbClr val="414455"/>
              </a:solidFill>
              <a:latin typeface="方正兰亭黑简体" panose="02000000000000000000" pitchFamily="2" charset="-122"/>
              <a:ea typeface="方正兰亭黑简体" panose="02000000000000000000" pitchFamily="2" charset="-122"/>
              <a:cs typeface="Times New Roman" panose="02020603050405020304" pitchFamily="18" charset="0"/>
            </a:endParaRPr>
          </a:p>
        </p:txBody>
      </p:sp>
      <p:sp>
        <p:nvSpPr>
          <p:cNvPr id="72" name="文本框 71"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SpPr txBox="1"/>
          <p:nvPr/>
        </p:nvSpPr>
        <p:spPr>
          <a:xfrm>
            <a:off x="601720" y="4466257"/>
            <a:ext cx="2398347" cy="648896"/>
          </a:xfrm>
          <a:prstGeom prst="rect">
            <a:avLst/>
          </a:prstGeom>
          <a:noFill/>
          <a:effectLst/>
        </p:spPr>
        <p:txBody>
          <a:bodyPr wrap="square" rtlCol="0">
            <a:spAutoFit/>
          </a:bodyPr>
          <a:lstStyle/>
          <a:p>
            <a:pPr algn="ctr">
              <a:spcBef>
                <a:spcPts val="500"/>
              </a:spcBef>
              <a:spcAft>
                <a:spcPts val="0"/>
              </a:spcAft>
              <a:defRPr/>
            </a:pPr>
            <a:r>
              <a:rPr lang="zh-CN" altLang="en-US" sz="1600" kern="100" dirty="0">
                <a:solidFill>
                  <a:srgbClr val="414455"/>
                </a:solidFill>
                <a:latin typeface="Impact MT Std" pitchFamily="34" charset="0"/>
                <a:ea typeface="微软雅黑" panose="020B0503020204020204" pitchFamily="34" charset="-122"/>
                <a:cs typeface="Times New Roman" panose="02020603050405020304" pitchFamily="18" charset="0"/>
              </a:rPr>
              <a:t>就读于北京大学工商管</a:t>
            </a:r>
            <a:endParaRPr lang="en-US" altLang="zh-CN" sz="1600" kern="100" dirty="0">
              <a:solidFill>
                <a:srgbClr val="414455"/>
              </a:solidFill>
              <a:latin typeface="Impact MT Std" pitchFamily="34" charset="0"/>
              <a:ea typeface="微软雅黑" panose="020B0503020204020204" pitchFamily="34" charset="-122"/>
              <a:cs typeface="Times New Roman" panose="02020603050405020304" pitchFamily="18" charset="0"/>
            </a:endParaRPr>
          </a:p>
          <a:p>
            <a:pPr algn="ctr">
              <a:spcBef>
                <a:spcPts val="500"/>
              </a:spcBef>
              <a:spcAft>
                <a:spcPts val="0"/>
              </a:spcAft>
              <a:defRPr/>
            </a:pPr>
            <a:r>
              <a:rPr lang="zh-CN" altLang="en-US" sz="1600" kern="100" dirty="0">
                <a:solidFill>
                  <a:srgbClr val="414455"/>
                </a:solidFill>
                <a:latin typeface="Impact MT Std" pitchFamily="34" charset="0"/>
                <a:ea typeface="微软雅黑" panose="020B0503020204020204" pitchFamily="34" charset="-122"/>
                <a:cs typeface="Times New Roman" panose="02020603050405020304" pitchFamily="18" charset="0"/>
              </a:rPr>
              <a:t>理专业，学士学位。</a:t>
            </a:r>
            <a:endParaRPr lang="zh-CN" altLang="en-US" sz="1600" kern="100" dirty="0">
              <a:solidFill>
                <a:srgbClr val="414455"/>
              </a:solidFill>
              <a:latin typeface="Impact MT Std" pitchFamily="34" charset="0"/>
              <a:ea typeface="微软雅黑" panose="020B0503020204020204" pitchFamily="34" charset="-122"/>
              <a:cs typeface="Times New Roman" panose="02020603050405020304" pitchFamily="18" charset="0"/>
            </a:endParaRPr>
          </a:p>
        </p:txBody>
      </p:sp>
      <p:grpSp>
        <p:nvGrpSpPr>
          <p:cNvPr id="73" name="组合 72"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GrpSpPr/>
          <p:nvPr/>
        </p:nvGrpSpPr>
        <p:grpSpPr>
          <a:xfrm>
            <a:off x="1213104" y="2098742"/>
            <a:ext cx="1544637" cy="1758718"/>
            <a:chOff x="1213104" y="2098742"/>
            <a:chExt cx="1544637" cy="1758718"/>
          </a:xfrm>
        </p:grpSpPr>
        <p:sp>
          <p:nvSpPr>
            <p:cNvPr id="74" name="Freeform 30"/>
            <p:cNvSpPr/>
            <p:nvPr/>
          </p:nvSpPr>
          <p:spPr bwMode="auto">
            <a:xfrm flipV="1">
              <a:off x="1213104" y="2098742"/>
              <a:ext cx="1544637" cy="1758718"/>
            </a:xfrm>
            <a:custGeom>
              <a:avLst/>
              <a:gdLst>
                <a:gd name="T0" fmla="*/ 0 w 973"/>
                <a:gd name="T1" fmla="*/ 326 h 1300"/>
                <a:gd name="T2" fmla="*/ 487 w 973"/>
                <a:gd name="T3" fmla="*/ 0 h 1300"/>
                <a:gd name="T4" fmla="*/ 973 w 973"/>
                <a:gd name="T5" fmla="*/ 326 h 1300"/>
                <a:gd name="T6" fmla="*/ 973 w 973"/>
                <a:gd name="T7" fmla="*/ 1300 h 1300"/>
                <a:gd name="T8" fmla="*/ 0 w 973"/>
                <a:gd name="T9" fmla="*/ 1300 h 1300"/>
                <a:gd name="T10" fmla="*/ 0 w 973"/>
                <a:gd name="T11" fmla="*/ 326 h 1300"/>
              </a:gdLst>
              <a:ahLst/>
              <a:cxnLst>
                <a:cxn ang="0">
                  <a:pos x="T0" y="T1"/>
                </a:cxn>
                <a:cxn ang="0">
                  <a:pos x="T2" y="T3"/>
                </a:cxn>
                <a:cxn ang="0">
                  <a:pos x="T4" y="T5"/>
                </a:cxn>
                <a:cxn ang="0">
                  <a:pos x="T6" y="T7"/>
                </a:cxn>
                <a:cxn ang="0">
                  <a:pos x="T8" y="T9"/>
                </a:cxn>
                <a:cxn ang="0">
                  <a:pos x="T10" y="T11"/>
                </a:cxn>
              </a:cxnLst>
              <a:rect l="0" t="0" r="r" b="b"/>
              <a:pathLst>
                <a:path w="973" h="1300">
                  <a:moveTo>
                    <a:pt x="0" y="326"/>
                  </a:moveTo>
                  <a:lnTo>
                    <a:pt x="487" y="0"/>
                  </a:lnTo>
                  <a:lnTo>
                    <a:pt x="973" y="326"/>
                  </a:lnTo>
                  <a:lnTo>
                    <a:pt x="973" y="1300"/>
                  </a:lnTo>
                  <a:lnTo>
                    <a:pt x="0" y="1300"/>
                  </a:lnTo>
                  <a:lnTo>
                    <a:pt x="0" y="326"/>
                  </a:lnTo>
                  <a:close/>
                </a:path>
              </a:pathLst>
            </a:custGeom>
            <a:solidFill>
              <a:srgbClr val="FFD737"/>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5" name="圆角矩形 74"/>
            <p:cNvSpPr/>
            <p:nvPr/>
          </p:nvSpPr>
          <p:spPr>
            <a:xfrm flipV="1">
              <a:off x="1366676" y="2213045"/>
              <a:ext cx="1224371" cy="323480"/>
            </a:xfrm>
            <a:prstGeom prst="roundRect">
              <a:avLst>
                <a:gd name="adj" fmla="val 50000"/>
              </a:avLst>
            </a:prstGeom>
            <a:solidFill>
              <a:srgbClr val="F7F2E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6" name="矩形 75"/>
            <p:cNvSpPr/>
            <p:nvPr/>
          </p:nvSpPr>
          <p:spPr>
            <a:xfrm>
              <a:off x="1540164" y="2139221"/>
              <a:ext cx="890516" cy="400110"/>
            </a:xfrm>
            <a:prstGeom prst="rect">
              <a:avLst/>
            </a:prstGeom>
            <a:effectLst/>
          </p:spPr>
          <p:txBody>
            <a:bodyPr wrap="square">
              <a:spAutoFit/>
            </a:bodyPr>
            <a:lstStyle/>
            <a:p>
              <a:pPr algn="ctr"/>
              <a:r>
                <a:rPr lang="en-US" altLang="zh-CN" sz="2000" dirty="0">
                  <a:solidFill>
                    <a:srgbClr val="FFD737"/>
                  </a:solidFill>
                  <a:latin typeface="Haettenschweiler" panose="020B0706040902060204" pitchFamily="34" charset="0"/>
                  <a:ea typeface="微软雅黑" panose="020B0503020204020204" pitchFamily="34" charset="-122"/>
                </a:rPr>
                <a:t>2011</a:t>
              </a:r>
              <a:endParaRPr lang="zh-CN" altLang="en-US" sz="2000" dirty="0">
                <a:solidFill>
                  <a:srgbClr val="FFD737"/>
                </a:solidFill>
                <a:latin typeface="Haettenschweiler" panose="020B0706040902060204" pitchFamily="34" charset="0"/>
                <a:ea typeface="微软雅黑" panose="020B0503020204020204" pitchFamily="34" charset="-122"/>
              </a:endParaRPr>
            </a:p>
          </p:txBody>
        </p:sp>
        <p:sp>
          <p:nvSpPr>
            <p:cNvPr id="77" name="Freeform 48"/>
            <p:cNvSpPr>
              <a:spLocks noEditPoints="1"/>
            </p:cNvSpPr>
            <p:nvPr/>
          </p:nvSpPr>
          <p:spPr bwMode="auto">
            <a:xfrm>
              <a:off x="1765262" y="3009117"/>
              <a:ext cx="450005" cy="430745"/>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solidFill>
              <a:srgbClr val="FEFEFE"/>
            </a:solidFill>
            <a:ln>
              <a:noFill/>
            </a:ln>
          </p:spPr>
          <p:txBody>
            <a:bodyPr vert="horz" wrap="square" lIns="91440" tIns="45720" rIns="91440" bIns="45720" numCol="1" anchor="t" anchorCtr="0" compatLnSpc="1"/>
            <a:lstStyle/>
            <a:p>
              <a:endParaRPr lang="zh-CN" altLang="en-US" dirty="0">
                <a:solidFill>
                  <a:schemeClr val="accent2"/>
                </a:solidFill>
              </a:endParaRPr>
            </a:p>
          </p:txBody>
        </p:sp>
      </p:grpSp>
      <p:grpSp>
        <p:nvGrpSpPr>
          <p:cNvPr id="78" name="组合 77"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GrpSpPr/>
          <p:nvPr/>
        </p:nvGrpSpPr>
        <p:grpSpPr>
          <a:xfrm>
            <a:off x="5329386" y="2098742"/>
            <a:ext cx="1544637" cy="1758718"/>
            <a:chOff x="5329386" y="2098742"/>
            <a:chExt cx="1544637" cy="1758718"/>
          </a:xfrm>
        </p:grpSpPr>
        <p:sp>
          <p:nvSpPr>
            <p:cNvPr id="79" name="Freeform 30"/>
            <p:cNvSpPr/>
            <p:nvPr/>
          </p:nvSpPr>
          <p:spPr bwMode="auto">
            <a:xfrm flipV="1">
              <a:off x="5329386" y="2098742"/>
              <a:ext cx="1544637" cy="1758718"/>
            </a:xfrm>
            <a:custGeom>
              <a:avLst/>
              <a:gdLst>
                <a:gd name="T0" fmla="*/ 0 w 973"/>
                <a:gd name="T1" fmla="*/ 326 h 1300"/>
                <a:gd name="T2" fmla="*/ 487 w 973"/>
                <a:gd name="T3" fmla="*/ 0 h 1300"/>
                <a:gd name="T4" fmla="*/ 973 w 973"/>
                <a:gd name="T5" fmla="*/ 326 h 1300"/>
                <a:gd name="T6" fmla="*/ 973 w 973"/>
                <a:gd name="T7" fmla="*/ 1300 h 1300"/>
                <a:gd name="T8" fmla="*/ 0 w 973"/>
                <a:gd name="T9" fmla="*/ 1300 h 1300"/>
                <a:gd name="T10" fmla="*/ 0 w 973"/>
                <a:gd name="T11" fmla="*/ 326 h 1300"/>
              </a:gdLst>
              <a:ahLst/>
              <a:cxnLst>
                <a:cxn ang="0">
                  <a:pos x="T0" y="T1"/>
                </a:cxn>
                <a:cxn ang="0">
                  <a:pos x="T2" y="T3"/>
                </a:cxn>
                <a:cxn ang="0">
                  <a:pos x="T4" y="T5"/>
                </a:cxn>
                <a:cxn ang="0">
                  <a:pos x="T6" y="T7"/>
                </a:cxn>
                <a:cxn ang="0">
                  <a:pos x="T8" y="T9"/>
                </a:cxn>
                <a:cxn ang="0">
                  <a:pos x="T10" y="T11"/>
                </a:cxn>
              </a:cxnLst>
              <a:rect l="0" t="0" r="r" b="b"/>
              <a:pathLst>
                <a:path w="973" h="1300">
                  <a:moveTo>
                    <a:pt x="0" y="326"/>
                  </a:moveTo>
                  <a:lnTo>
                    <a:pt x="487" y="0"/>
                  </a:lnTo>
                  <a:lnTo>
                    <a:pt x="973" y="326"/>
                  </a:lnTo>
                  <a:lnTo>
                    <a:pt x="973" y="1300"/>
                  </a:lnTo>
                  <a:lnTo>
                    <a:pt x="0" y="1300"/>
                  </a:lnTo>
                  <a:lnTo>
                    <a:pt x="0" y="326"/>
                  </a:lnTo>
                  <a:close/>
                </a:path>
              </a:pathLst>
            </a:custGeom>
            <a:solidFill>
              <a:srgbClr val="FFD737"/>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0" name="圆角矩形 79"/>
            <p:cNvSpPr/>
            <p:nvPr/>
          </p:nvSpPr>
          <p:spPr>
            <a:xfrm flipV="1">
              <a:off x="5482958" y="2213045"/>
              <a:ext cx="1224371" cy="323480"/>
            </a:xfrm>
            <a:prstGeom prst="roundRect">
              <a:avLst>
                <a:gd name="adj" fmla="val 50000"/>
              </a:avLst>
            </a:prstGeom>
            <a:solidFill>
              <a:srgbClr val="FCF6E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1" name="矩形 80"/>
            <p:cNvSpPr/>
            <p:nvPr/>
          </p:nvSpPr>
          <p:spPr>
            <a:xfrm>
              <a:off x="5656446" y="2139221"/>
              <a:ext cx="890516" cy="400110"/>
            </a:xfrm>
            <a:prstGeom prst="rect">
              <a:avLst/>
            </a:prstGeom>
            <a:effectLst/>
          </p:spPr>
          <p:txBody>
            <a:bodyPr wrap="square">
              <a:spAutoFit/>
            </a:bodyPr>
            <a:lstStyle/>
            <a:p>
              <a:pPr algn="ctr"/>
              <a:r>
                <a:rPr lang="en-US" altLang="zh-CN" sz="2000" dirty="0">
                  <a:solidFill>
                    <a:srgbClr val="FFD737"/>
                  </a:solidFill>
                  <a:latin typeface="Haettenschweiler" panose="020B0706040902060204" pitchFamily="34" charset="0"/>
                  <a:ea typeface="微软雅黑" panose="020B0503020204020204" pitchFamily="34" charset="-122"/>
                </a:rPr>
                <a:t>2013</a:t>
              </a:r>
              <a:endParaRPr lang="zh-CN" altLang="en-US" sz="2000" dirty="0">
                <a:solidFill>
                  <a:srgbClr val="FFD737"/>
                </a:solidFill>
                <a:latin typeface="Haettenschweiler" panose="020B0706040902060204" pitchFamily="34" charset="0"/>
                <a:ea typeface="微软雅黑" panose="020B0503020204020204" pitchFamily="34" charset="-122"/>
              </a:endParaRPr>
            </a:p>
          </p:txBody>
        </p:sp>
        <p:sp>
          <p:nvSpPr>
            <p:cNvPr id="82" name="Freeform 26"/>
            <p:cNvSpPr>
              <a:spLocks noEditPoints="1"/>
            </p:cNvSpPr>
            <p:nvPr/>
          </p:nvSpPr>
          <p:spPr bwMode="auto">
            <a:xfrm>
              <a:off x="5930692" y="3009117"/>
              <a:ext cx="372242" cy="391090"/>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EFEFE"/>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83" name="组合 82"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GrpSpPr/>
          <p:nvPr/>
        </p:nvGrpSpPr>
        <p:grpSpPr>
          <a:xfrm>
            <a:off x="3223870" y="4349448"/>
            <a:ext cx="1544637" cy="1758718"/>
            <a:chOff x="3223870" y="4349448"/>
            <a:chExt cx="1544637" cy="1758718"/>
          </a:xfrm>
        </p:grpSpPr>
        <p:sp>
          <p:nvSpPr>
            <p:cNvPr id="84" name="Freeform 30"/>
            <p:cNvSpPr/>
            <p:nvPr/>
          </p:nvSpPr>
          <p:spPr bwMode="auto">
            <a:xfrm>
              <a:off x="3223870" y="4349448"/>
              <a:ext cx="1544637" cy="1758718"/>
            </a:xfrm>
            <a:custGeom>
              <a:avLst/>
              <a:gdLst>
                <a:gd name="T0" fmla="*/ 0 w 973"/>
                <a:gd name="T1" fmla="*/ 326 h 1300"/>
                <a:gd name="T2" fmla="*/ 487 w 973"/>
                <a:gd name="T3" fmla="*/ 0 h 1300"/>
                <a:gd name="T4" fmla="*/ 973 w 973"/>
                <a:gd name="T5" fmla="*/ 326 h 1300"/>
                <a:gd name="T6" fmla="*/ 973 w 973"/>
                <a:gd name="T7" fmla="*/ 1300 h 1300"/>
                <a:gd name="T8" fmla="*/ 0 w 973"/>
                <a:gd name="T9" fmla="*/ 1300 h 1300"/>
                <a:gd name="T10" fmla="*/ 0 w 973"/>
                <a:gd name="T11" fmla="*/ 326 h 1300"/>
              </a:gdLst>
              <a:ahLst/>
              <a:cxnLst>
                <a:cxn ang="0">
                  <a:pos x="T0" y="T1"/>
                </a:cxn>
                <a:cxn ang="0">
                  <a:pos x="T2" y="T3"/>
                </a:cxn>
                <a:cxn ang="0">
                  <a:pos x="T4" y="T5"/>
                </a:cxn>
                <a:cxn ang="0">
                  <a:pos x="T6" y="T7"/>
                </a:cxn>
                <a:cxn ang="0">
                  <a:pos x="T8" y="T9"/>
                </a:cxn>
                <a:cxn ang="0">
                  <a:pos x="T10" y="T11"/>
                </a:cxn>
              </a:cxnLst>
              <a:rect l="0" t="0" r="r" b="b"/>
              <a:pathLst>
                <a:path w="973" h="1300">
                  <a:moveTo>
                    <a:pt x="0" y="326"/>
                  </a:moveTo>
                  <a:lnTo>
                    <a:pt x="487" y="0"/>
                  </a:lnTo>
                  <a:lnTo>
                    <a:pt x="973" y="326"/>
                  </a:lnTo>
                  <a:lnTo>
                    <a:pt x="973" y="1300"/>
                  </a:lnTo>
                  <a:lnTo>
                    <a:pt x="0" y="1300"/>
                  </a:lnTo>
                  <a:lnTo>
                    <a:pt x="0" y="326"/>
                  </a:lnTo>
                  <a:close/>
                </a:path>
              </a:pathLst>
            </a:custGeom>
            <a:solidFill>
              <a:srgbClr val="353943"/>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5" name="圆角矩形 84"/>
            <p:cNvSpPr/>
            <p:nvPr/>
          </p:nvSpPr>
          <p:spPr>
            <a:xfrm>
              <a:off x="3377442" y="5670383"/>
              <a:ext cx="1224371" cy="323480"/>
            </a:xfrm>
            <a:prstGeom prst="roundRect">
              <a:avLst>
                <a:gd name="adj" fmla="val 50000"/>
              </a:avLst>
            </a:prstGeom>
            <a:solidFill>
              <a:srgbClr val="FFF9E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6" name="矩形 85"/>
            <p:cNvSpPr/>
            <p:nvPr/>
          </p:nvSpPr>
          <p:spPr>
            <a:xfrm>
              <a:off x="3551545" y="5609418"/>
              <a:ext cx="890516" cy="400110"/>
            </a:xfrm>
            <a:prstGeom prst="rect">
              <a:avLst/>
            </a:prstGeom>
            <a:effectLst/>
          </p:spPr>
          <p:txBody>
            <a:bodyPr wrap="square">
              <a:spAutoFit/>
            </a:bodyPr>
            <a:lstStyle/>
            <a:p>
              <a:pPr algn="ctr"/>
              <a:r>
                <a:rPr lang="en-US" altLang="zh-CN" sz="2000" dirty="0">
                  <a:solidFill>
                    <a:srgbClr val="353943"/>
                  </a:solidFill>
                  <a:latin typeface="Haettenschweiler" panose="020B0706040902060204" pitchFamily="34" charset="0"/>
                  <a:ea typeface="微软雅黑" panose="020B0503020204020204" pitchFamily="34" charset="-122"/>
                </a:rPr>
                <a:t>2012</a:t>
              </a:r>
              <a:endParaRPr lang="zh-CN" altLang="en-US" sz="2000" dirty="0">
                <a:solidFill>
                  <a:srgbClr val="353943"/>
                </a:solidFill>
                <a:latin typeface="Haettenschweiler" panose="020B0706040902060204" pitchFamily="34" charset="0"/>
                <a:ea typeface="微软雅黑" panose="020B0503020204020204" pitchFamily="34" charset="-122"/>
              </a:endParaRPr>
            </a:p>
          </p:txBody>
        </p:sp>
        <p:sp>
          <p:nvSpPr>
            <p:cNvPr id="87" name="Freeform 31"/>
            <p:cNvSpPr>
              <a:spLocks noEditPoints="1"/>
            </p:cNvSpPr>
            <p:nvPr/>
          </p:nvSpPr>
          <p:spPr bwMode="auto">
            <a:xfrm>
              <a:off x="3843451" y="4769987"/>
              <a:ext cx="355432" cy="446982"/>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FBF5E9"/>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88" name="组合 87"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GrpSpPr/>
          <p:nvPr/>
        </p:nvGrpSpPr>
        <p:grpSpPr>
          <a:xfrm>
            <a:off x="9444988" y="2136853"/>
            <a:ext cx="1544637" cy="1758718"/>
            <a:chOff x="9444988" y="2136853"/>
            <a:chExt cx="1544637" cy="1758718"/>
          </a:xfrm>
        </p:grpSpPr>
        <p:sp>
          <p:nvSpPr>
            <p:cNvPr id="89" name="Freeform 30"/>
            <p:cNvSpPr/>
            <p:nvPr/>
          </p:nvSpPr>
          <p:spPr bwMode="auto">
            <a:xfrm flipV="1">
              <a:off x="9444988" y="2136853"/>
              <a:ext cx="1544637" cy="1758718"/>
            </a:xfrm>
            <a:custGeom>
              <a:avLst/>
              <a:gdLst>
                <a:gd name="T0" fmla="*/ 0 w 973"/>
                <a:gd name="T1" fmla="*/ 326 h 1300"/>
                <a:gd name="T2" fmla="*/ 487 w 973"/>
                <a:gd name="T3" fmla="*/ 0 h 1300"/>
                <a:gd name="T4" fmla="*/ 973 w 973"/>
                <a:gd name="T5" fmla="*/ 326 h 1300"/>
                <a:gd name="T6" fmla="*/ 973 w 973"/>
                <a:gd name="T7" fmla="*/ 1300 h 1300"/>
                <a:gd name="T8" fmla="*/ 0 w 973"/>
                <a:gd name="T9" fmla="*/ 1300 h 1300"/>
                <a:gd name="T10" fmla="*/ 0 w 973"/>
                <a:gd name="T11" fmla="*/ 326 h 1300"/>
              </a:gdLst>
              <a:ahLst/>
              <a:cxnLst>
                <a:cxn ang="0">
                  <a:pos x="T0" y="T1"/>
                </a:cxn>
                <a:cxn ang="0">
                  <a:pos x="T2" y="T3"/>
                </a:cxn>
                <a:cxn ang="0">
                  <a:pos x="T4" y="T5"/>
                </a:cxn>
                <a:cxn ang="0">
                  <a:pos x="T6" y="T7"/>
                </a:cxn>
                <a:cxn ang="0">
                  <a:pos x="T8" y="T9"/>
                </a:cxn>
                <a:cxn ang="0">
                  <a:pos x="T10" y="T11"/>
                </a:cxn>
              </a:cxnLst>
              <a:rect l="0" t="0" r="r" b="b"/>
              <a:pathLst>
                <a:path w="973" h="1300">
                  <a:moveTo>
                    <a:pt x="0" y="326"/>
                  </a:moveTo>
                  <a:lnTo>
                    <a:pt x="487" y="0"/>
                  </a:lnTo>
                  <a:lnTo>
                    <a:pt x="973" y="326"/>
                  </a:lnTo>
                  <a:lnTo>
                    <a:pt x="973" y="1300"/>
                  </a:lnTo>
                  <a:lnTo>
                    <a:pt x="0" y="1300"/>
                  </a:lnTo>
                  <a:lnTo>
                    <a:pt x="0" y="326"/>
                  </a:lnTo>
                  <a:close/>
                </a:path>
              </a:pathLst>
            </a:custGeom>
            <a:solidFill>
              <a:srgbClr val="FFD737"/>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0" name="圆角矩形 89"/>
            <p:cNvSpPr/>
            <p:nvPr/>
          </p:nvSpPr>
          <p:spPr>
            <a:xfrm flipV="1">
              <a:off x="9598560" y="2251156"/>
              <a:ext cx="1224371" cy="323480"/>
            </a:xfrm>
            <a:prstGeom prst="roundRect">
              <a:avLst>
                <a:gd name="adj" fmla="val 50000"/>
              </a:avLst>
            </a:prstGeom>
            <a:solidFill>
              <a:srgbClr val="FDF7E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1" name="矩形 90"/>
            <p:cNvSpPr/>
            <p:nvPr/>
          </p:nvSpPr>
          <p:spPr>
            <a:xfrm>
              <a:off x="9772048" y="2177332"/>
              <a:ext cx="890516" cy="400110"/>
            </a:xfrm>
            <a:prstGeom prst="rect">
              <a:avLst/>
            </a:prstGeom>
            <a:effectLst/>
          </p:spPr>
          <p:txBody>
            <a:bodyPr wrap="square">
              <a:spAutoFit/>
            </a:bodyPr>
            <a:lstStyle/>
            <a:p>
              <a:pPr algn="ctr"/>
              <a:r>
                <a:rPr lang="en-US" altLang="zh-CN" sz="2000" dirty="0">
                  <a:solidFill>
                    <a:srgbClr val="FFD737"/>
                  </a:solidFill>
                  <a:latin typeface="Haettenschweiler" panose="020B0706040902060204" pitchFamily="34" charset="0"/>
                  <a:ea typeface="微软雅黑" panose="020B0503020204020204" pitchFamily="34" charset="-122"/>
                </a:rPr>
                <a:t>2015</a:t>
              </a:r>
              <a:endParaRPr lang="zh-CN" altLang="en-US" sz="2000" dirty="0">
                <a:solidFill>
                  <a:srgbClr val="FFD737"/>
                </a:solidFill>
                <a:latin typeface="Haettenschweiler" panose="020B0706040902060204" pitchFamily="34" charset="0"/>
                <a:ea typeface="微软雅黑" panose="020B0503020204020204" pitchFamily="34" charset="-122"/>
              </a:endParaRPr>
            </a:p>
          </p:txBody>
        </p:sp>
        <p:sp>
          <p:nvSpPr>
            <p:cNvPr id="92" name="Freeform 16"/>
            <p:cNvSpPr>
              <a:spLocks noEditPoints="1"/>
            </p:cNvSpPr>
            <p:nvPr/>
          </p:nvSpPr>
          <p:spPr bwMode="auto">
            <a:xfrm>
              <a:off x="9994727" y="3033078"/>
              <a:ext cx="522847" cy="416954"/>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FDF7EB"/>
            </a:solidFill>
            <a:ln>
              <a:noFill/>
            </a:ln>
          </p:spPr>
          <p:txBody>
            <a:bodyPr vert="horz" wrap="square" lIns="91440" tIns="45720" rIns="91440" bIns="45720" numCol="1" anchor="t" anchorCtr="0" compatLnSpc="1"/>
            <a:lstStyle/>
            <a:p>
              <a:endParaRPr lang="zh-CN" altLang="en-US">
                <a:solidFill>
                  <a:schemeClr val="accent2"/>
                </a:solidFill>
              </a:endParaRPr>
            </a:p>
          </p:txBody>
        </p:sp>
      </p:grpSp>
      <p:grpSp>
        <p:nvGrpSpPr>
          <p:cNvPr id="93" name="组合 92" descr="e7d195523061f1c0deeec63e560781cfd59afb0ea006f2a87ABB68BF51EA6619813959095094C18C62A12F549504892A4AAA8C1554C6663626E05CA27F281A14E6983772AFC3FB97135759321DEA3D70CCCB10945EC5A0322F42EAF0136AF4AAC38153657576C9C614D6BF3458A71769C96EBA9385BB73BA16B6B1B51552CD8B2D5F4D4C607F3CC6D89A3764DE32B2BD"/>
          <p:cNvGrpSpPr/>
          <p:nvPr/>
        </p:nvGrpSpPr>
        <p:grpSpPr>
          <a:xfrm>
            <a:off x="7510219" y="4363924"/>
            <a:ext cx="1544637" cy="1758718"/>
            <a:chOff x="7510219" y="4363924"/>
            <a:chExt cx="1544637" cy="1758718"/>
          </a:xfrm>
        </p:grpSpPr>
        <p:sp>
          <p:nvSpPr>
            <p:cNvPr id="94" name="Freeform 32"/>
            <p:cNvSpPr/>
            <p:nvPr/>
          </p:nvSpPr>
          <p:spPr bwMode="auto">
            <a:xfrm>
              <a:off x="7510219" y="4363924"/>
              <a:ext cx="1544637" cy="1758718"/>
            </a:xfrm>
            <a:custGeom>
              <a:avLst/>
              <a:gdLst>
                <a:gd name="T0" fmla="*/ 0 w 973"/>
                <a:gd name="T1" fmla="*/ 326 h 1300"/>
                <a:gd name="T2" fmla="*/ 487 w 973"/>
                <a:gd name="T3" fmla="*/ 0 h 1300"/>
                <a:gd name="T4" fmla="*/ 973 w 973"/>
                <a:gd name="T5" fmla="*/ 326 h 1300"/>
                <a:gd name="T6" fmla="*/ 973 w 973"/>
                <a:gd name="T7" fmla="*/ 1300 h 1300"/>
                <a:gd name="T8" fmla="*/ 0 w 973"/>
                <a:gd name="T9" fmla="*/ 1300 h 1300"/>
                <a:gd name="T10" fmla="*/ 0 w 973"/>
                <a:gd name="T11" fmla="*/ 326 h 1300"/>
              </a:gdLst>
              <a:ahLst/>
              <a:cxnLst>
                <a:cxn ang="0">
                  <a:pos x="T0" y="T1"/>
                </a:cxn>
                <a:cxn ang="0">
                  <a:pos x="T2" y="T3"/>
                </a:cxn>
                <a:cxn ang="0">
                  <a:pos x="T4" y="T5"/>
                </a:cxn>
                <a:cxn ang="0">
                  <a:pos x="T6" y="T7"/>
                </a:cxn>
                <a:cxn ang="0">
                  <a:pos x="T8" y="T9"/>
                </a:cxn>
                <a:cxn ang="0">
                  <a:pos x="T10" y="T11"/>
                </a:cxn>
              </a:cxnLst>
              <a:rect l="0" t="0" r="r" b="b"/>
              <a:pathLst>
                <a:path w="973" h="1300">
                  <a:moveTo>
                    <a:pt x="0" y="326"/>
                  </a:moveTo>
                  <a:lnTo>
                    <a:pt x="487" y="0"/>
                  </a:lnTo>
                  <a:lnTo>
                    <a:pt x="973" y="326"/>
                  </a:lnTo>
                  <a:lnTo>
                    <a:pt x="973" y="1300"/>
                  </a:lnTo>
                  <a:lnTo>
                    <a:pt x="0" y="1300"/>
                  </a:lnTo>
                  <a:lnTo>
                    <a:pt x="0" y="326"/>
                  </a:lnTo>
                  <a:close/>
                </a:path>
              </a:pathLst>
            </a:custGeom>
            <a:solidFill>
              <a:srgbClr val="353943"/>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5" name="圆角矩形 94"/>
            <p:cNvSpPr/>
            <p:nvPr/>
          </p:nvSpPr>
          <p:spPr>
            <a:xfrm>
              <a:off x="7670351" y="5684859"/>
              <a:ext cx="1224371" cy="323480"/>
            </a:xfrm>
            <a:prstGeom prst="roundRect">
              <a:avLst>
                <a:gd name="adj" fmla="val 50000"/>
              </a:avLst>
            </a:prstGeom>
            <a:solidFill>
              <a:srgbClr val="FCF7E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6" name="矩形 95"/>
            <p:cNvSpPr/>
            <p:nvPr/>
          </p:nvSpPr>
          <p:spPr>
            <a:xfrm>
              <a:off x="7853108" y="5627585"/>
              <a:ext cx="890516" cy="400110"/>
            </a:xfrm>
            <a:prstGeom prst="rect">
              <a:avLst/>
            </a:prstGeom>
            <a:effectLst/>
          </p:spPr>
          <p:txBody>
            <a:bodyPr wrap="square">
              <a:spAutoFit/>
            </a:bodyPr>
            <a:lstStyle/>
            <a:p>
              <a:pPr algn="ctr"/>
              <a:r>
                <a:rPr lang="en-US" altLang="zh-CN" sz="2000" dirty="0">
                  <a:solidFill>
                    <a:srgbClr val="353943"/>
                  </a:solidFill>
                  <a:latin typeface="Haettenschweiler" panose="020B0706040902060204" pitchFamily="34" charset="0"/>
                  <a:ea typeface="微软雅黑" panose="020B0503020204020204" pitchFamily="34" charset="-122"/>
                </a:rPr>
                <a:t>2014</a:t>
              </a:r>
              <a:endParaRPr lang="zh-CN" altLang="en-US" sz="2000" dirty="0">
                <a:solidFill>
                  <a:srgbClr val="353943"/>
                </a:solidFill>
                <a:latin typeface="Haettenschweiler" panose="020B0706040902060204" pitchFamily="34" charset="0"/>
                <a:ea typeface="微软雅黑" panose="020B0503020204020204" pitchFamily="34" charset="-122"/>
              </a:endParaRPr>
            </a:p>
          </p:txBody>
        </p:sp>
        <p:sp>
          <p:nvSpPr>
            <p:cNvPr id="97" name="Freeform 223"/>
            <p:cNvSpPr/>
            <p:nvPr/>
          </p:nvSpPr>
          <p:spPr bwMode="auto">
            <a:xfrm>
              <a:off x="8064242" y="4769987"/>
              <a:ext cx="439249" cy="356241"/>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rgbClr val="FFF9ED"/>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98" name="文本框 9"/>
          <p:cNvSpPr txBox="1"/>
          <p:nvPr/>
        </p:nvSpPr>
        <p:spPr>
          <a:xfrm>
            <a:off x="4876801" y="239151"/>
            <a:ext cx="4231347" cy="684803"/>
          </a:xfrm>
          <a:prstGeom prst="rect">
            <a:avLst/>
          </a:prstGeom>
          <a:noFill/>
        </p:spPr>
        <p:txBody>
          <a:bodyPr wrap="square" lIns="68580" tIns="34290" rIns="68580" bIns="34290" rtlCol="0">
            <a:spAutoFit/>
          </a:bodyPr>
          <a:lstStyle/>
          <a:p>
            <a:pPr marL="0" lvl="1"/>
            <a:r>
              <a:rPr lang="zh-CN" altLang="en-US" sz="4000" b="1" dirty="0">
                <a:solidFill>
                  <a:srgbClr val="353943"/>
                </a:solidFill>
                <a:latin typeface="微软雅黑" panose="020B0503020204020204" pitchFamily="34" charset="-122"/>
                <a:ea typeface="微软雅黑" panose="020B0503020204020204" pitchFamily="34" charset="-122"/>
              </a:rPr>
              <a:t>个人履历</a:t>
            </a:r>
            <a:endParaRPr lang="zh-CN" altLang="en-US" sz="4000" b="1" dirty="0">
              <a:solidFill>
                <a:srgbClr val="35394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fade">
                                      <p:cBhvr>
                                        <p:cTn id="11" dur="500"/>
                                        <p:tgtEl>
                                          <p:spTgt spid="6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fade">
                                      <p:cBhvr>
                                        <p:cTn id="14" dur="500"/>
                                        <p:tgtEl>
                                          <p:spTgt spid="6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animEffect transition="in" filter="fade">
                                      <p:cBhvr>
                                        <p:cTn id="17" dur="500"/>
                                        <p:tgtEl>
                                          <p:spTgt spid="6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fade">
                                      <p:cBhvr>
                                        <p:cTn id="23" dur="500"/>
                                        <p:tgtEl>
                                          <p:spTgt spid="69"/>
                                        </p:tgtEl>
                                      </p:cBhvr>
                                    </p:animEffect>
                                  </p:childTnLst>
                                </p:cTn>
                              </p:par>
                            </p:childTnLst>
                          </p:cTn>
                        </p:par>
                        <p:par>
                          <p:cTn id="24" fill="hold">
                            <p:stCondLst>
                              <p:cond delay="1000"/>
                            </p:stCondLst>
                            <p:childTnLst>
                              <p:par>
                                <p:cTn id="25" presetID="2" presetClass="entr" presetSubtype="1" decel="30600" fill="hold" nodeType="after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additive="base">
                                        <p:cTn id="27" dur="750" fill="hold"/>
                                        <p:tgtEl>
                                          <p:spTgt spid="73"/>
                                        </p:tgtEl>
                                        <p:attrNameLst>
                                          <p:attrName>ppt_x</p:attrName>
                                        </p:attrNameLst>
                                      </p:cBhvr>
                                      <p:tavLst>
                                        <p:tav tm="0">
                                          <p:val>
                                            <p:strVal val="#ppt_x"/>
                                          </p:val>
                                        </p:tav>
                                        <p:tav tm="100000">
                                          <p:val>
                                            <p:strVal val="#ppt_x"/>
                                          </p:val>
                                        </p:tav>
                                      </p:tavLst>
                                    </p:anim>
                                    <p:anim calcmode="lin" valueType="num">
                                      <p:cBhvr additive="base">
                                        <p:cTn id="28" dur="750" fill="hold"/>
                                        <p:tgtEl>
                                          <p:spTgt spid="73"/>
                                        </p:tgtEl>
                                        <p:attrNameLst>
                                          <p:attrName>ppt_y</p:attrName>
                                        </p:attrNameLst>
                                      </p:cBhvr>
                                      <p:tavLst>
                                        <p:tav tm="0">
                                          <p:val>
                                            <p:strVal val="0-#ppt_h/2"/>
                                          </p:val>
                                        </p:tav>
                                        <p:tav tm="100000">
                                          <p:val>
                                            <p:strVal val="#ppt_y"/>
                                          </p:val>
                                        </p:tav>
                                      </p:tavLst>
                                    </p:anim>
                                  </p:childTnLst>
                                </p:cTn>
                              </p:par>
                              <p:par>
                                <p:cTn id="29" presetID="2" presetClass="entr" presetSubtype="1" decel="30600" fill="hold" nodeType="withEffect">
                                  <p:stCondLst>
                                    <p:cond delay="250"/>
                                  </p:stCondLst>
                                  <p:childTnLst>
                                    <p:set>
                                      <p:cBhvr>
                                        <p:cTn id="30" dur="1" fill="hold">
                                          <p:stCondLst>
                                            <p:cond delay="0"/>
                                          </p:stCondLst>
                                        </p:cTn>
                                        <p:tgtEl>
                                          <p:spTgt spid="78"/>
                                        </p:tgtEl>
                                        <p:attrNameLst>
                                          <p:attrName>style.visibility</p:attrName>
                                        </p:attrNameLst>
                                      </p:cBhvr>
                                      <p:to>
                                        <p:strVal val="visible"/>
                                      </p:to>
                                    </p:set>
                                    <p:anim calcmode="lin" valueType="num">
                                      <p:cBhvr additive="base">
                                        <p:cTn id="31" dur="750" fill="hold"/>
                                        <p:tgtEl>
                                          <p:spTgt spid="78"/>
                                        </p:tgtEl>
                                        <p:attrNameLst>
                                          <p:attrName>ppt_x</p:attrName>
                                        </p:attrNameLst>
                                      </p:cBhvr>
                                      <p:tavLst>
                                        <p:tav tm="0">
                                          <p:val>
                                            <p:strVal val="#ppt_x"/>
                                          </p:val>
                                        </p:tav>
                                        <p:tav tm="100000">
                                          <p:val>
                                            <p:strVal val="#ppt_x"/>
                                          </p:val>
                                        </p:tav>
                                      </p:tavLst>
                                    </p:anim>
                                    <p:anim calcmode="lin" valueType="num">
                                      <p:cBhvr additive="base">
                                        <p:cTn id="32" dur="750" fill="hold"/>
                                        <p:tgtEl>
                                          <p:spTgt spid="78"/>
                                        </p:tgtEl>
                                        <p:attrNameLst>
                                          <p:attrName>ppt_y</p:attrName>
                                        </p:attrNameLst>
                                      </p:cBhvr>
                                      <p:tavLst>
                                        <p:tav tm="0">
                                          <p:val>
                                            <p:strVal val="0-#ppt_h/2"/>
                                          </p:val>
                                        </p:tav>
                                        <p:tav tm="100000">
                                          <p:val>
                                            <p:strVal val="#ppt_y"/>
                                          </p:val>
                                        </p:tav>
                                      </p:tavLst>
                                    </p:anim>
                                  </p:childTnLst>
                                </p:cTn>
                              </p:par>
                              <p:par>
                                <p:cTn id="33" presetID="2" presetClass="entr" presetSubtype="1" decel="30600" fill="hold" nodeType="withEffect">
                                  <p:stCondLst>
                                    <p:cond delay="500"/>
                                  </p:stCondLst>
                                  <p:childTnLst>
                                    <p:set>
                                      <p:cBhvr>
                                        <p:cTn id="34" dur="1" fill="hold">
                                          <p:stCondLst>
                                            <p:cond delay="0"/>
                                          </p:stCondLst>
                                        </p:cTn>
                                        <p:tgtEl>
                                          <p:spTgt spid="88"/>
                                        </p:tgtEl>
                                        <p:attrNameLst>
                                          <p:attrName>style.visibility</p:attrName>
                                        </p:attrNameLst>
                                      </p:cBhvr>
                                      <p:to>
                                        <p:strVal val="visible"/>
                                      </p:to>
                                    </p:set>
                                    <p:anim calcmode="lin" valueType="num">
                                      <p:cBhvr additive="base">
                                        <p:cTn id="35" dur="750" fill="hold"/>
                                        <p:tgtEl>
                                          <p:spTgt spid="88"/>
                                        </p:tgtEl>
                                        <p:attrNameLst>
                                          <p:attrName>ppt_x</p:attrName>
                                        </p:attrNameLst>
                                      </p:cBhvr>
                                      <p:tavLst>
                                        <p:tav tm="0">
                                          <p:val>
                                            <p:strVal val="#ppt_x"/>
                                          </p:val>
                                        </p:tav>
                                        <p:tav tm="100000">
                                          <p:val>
                                            <p:strVal val="#ppt_x"/>
                                          </p:val>
                                        </p:tav>
                                      </p:tavLst>
                                    </p:anim>
                                    <p:anim calcmode="lin" valueType="num">
                                      <p:cBhvr additive="base">
                                        <p:cTn id="36" dur="750" fill="hold"/>
                                        <p:tgtEl>
                                          <p:spTgt spid="88"/>
                                        </p:tgtEl>
                                        <p:attrNameLst>
                                          <p:attrName>ppt_y</p:attrName>
                                        </p:attrNameLst>
                                      </p:cBhvr>
                                      <p:tavLst>
                                        <p:tav tm="0">
                                          <p:val>
                                            <p:strVal val="0-#ppt_h/2"/>
                                          </p:val>
                                        </p:tav>
                                        <p:tav tm="100000">
                                          <p:val>
                                            <p:strVal val="#ppt_y"/>
                                          </p:val>
                                        </p:tav>
                                      </p:tavLst>
                                    </p:anim>
                                  </p:childTnLst>
                                </p:cTn>
                              </p:par>
                              <p:par>
                                <p:cTn id="37" presetID="2" presetClass="entr" presetSubtype="4" decel="30600" fill="hold" nodeType="withEffect">
                                  <p:stCondLst>
                                    <p:cond delay="750"/>
                                  </p:stCondLst>
                                  <p:childTnLst>
                                    <p:set>
                                      <p:cBhvr>
                                        <p:cTn id="38" dur="1" fill="hold">
                                          <p:stCondLst>
                                            <p:cond delay="0"/>
                                          </p:stCondLst>
                                        </p:cTn>
                                        <p:tgtEl>
                                          <p:spTgt spid="83"/>
                                        </p:tgtEl>
                                        <p:attrNameLst>
                                          <p:attrName>style.visibility</p:attrName>
                                        </p:attrNameLst>
                                      </p:cBhvr>
                                      <p:to>
                                        <p:strVal val="visible"/>
                                      </p:to>
                                    </p:set>
                                    <p:anim calcmode="lin" valueType="num">
                                      <p:cBhvr additive="base">
                                        <p:cTn id="39" dur="750" fill="hold"/>
                                        <p:tgtEl>
                                          <p:spTgt spid="83"/>
                                        </p:tgtEl>
                                        <p:attrNameLst>
                                          <p:attrName>ppt_x</p:attrName>
                                        </p:attrNameLst>
                                      </p:cBhvr>
                                      <p:tavLst>
                                        <p:tav tm="0">
                                          <p:val>
                                            <p:strVal val="#ppt_x"/>
                                          </p:val>
                                        </p:tav>
                                        <p:tav tm="100000">
                                          <p:val>
                                            <p:strVal val="#ppt_x"/>
                                          </p:val>
                                        </p:tav>
                                      </p:tavLst>
                                    </p:anim>
                                    <p:anim calcmode="lin" valueType="num">
                                      <p:cBhvr additive="base">
                                        <p:cTn id="40" dur="750" fill="hold"/>
                                        <p:tgtEl>
                                          <p:spTgt spid="83"/>
                                        </p:tgtEl>
                                        <p:attrNameLst>
                                          <p:attrName>ppt_y</p:attrName>
                                        </p:attrNameLst>
                                      </p:cBhvr>
                                      <p:tavLst>
                                        <p:tav tm="0">
                                          <p:val>
                                            <p:strVal val="1+#ppt_h/2"/>
                                          </p:val>
                                        </p:tav>
                                        <p:tav tm="100000">
                                          <p:val>
                                            <p:strVal val="#ppt_y"/>
                                          </p:val>
                                        </p:tav>
                                      </p:tavLst>
                                    </p:anim>
                                  </p:childTnLst>
                                </p:cTn>
                              </p:par>
                              <p:par>
                                <p:cTn id="41" presetID="2" presetClass="entr" presetSubtype="4" decel="30600" fill="hold" nodeType="withEffect">
                                  <p:stCondLst>
                                    <p:cond delay="1000"/>
                                  </p:stCondLst>
                                  <p:childTnLst>
                                    <p:set>
                                      <p:cBhvr>
                                        <p:cTn id="42" dur="1" fill="hold">
                                          <p:stCondLst>
                                            <p:cond delay="0"/>
                                          </p:stCondLst>
                                        </p:cTn>
                                        <p:tgtEl>
                                          <p:spTgt spid="93"/>
                                        </p:tgtEl>
                                        <p:attrNameLst>
                                          <p:attrName>style.visibility</p:attrName>
                                        </p:attrNameLst>
                                      </p:cBhvr>
                                      <p:to>
                                        <p:strVal val="visible"/>
                                      </p:to>
                                    </p:set>
                                    <p:anim calcmode="lin" valueType="num">
                                      <p:cBhvr additive="base">
                                        <p:cTn id="43" dur="750" fill="hold"/>
                                        <p:tgtEl>
                                          <p:spTgt spid="93"/>
                                        </p:tgtEl>
                                        <p:attrNameLst>
                                          <p:attrName>ppt_x</p:attrName>
                                        </p:attrNameLst>
                                      </p:cBhvr>
                                      <p:tavLst>
                                        <p:tav tm="0">
                                          <p:val>
                                            <p:strVal val="#ppt_x"/>
                                          </p:val>
                                        </p:tav>
                                        <p:tav tm="100000">
                                          <p:val>
                                            <p:strVal val="#ppt_x"/>
                                          </p:val>
                                        </p:tav>
                                      </p:tavLst>
                                    </p:anim>
                                    <p:anim calcmode="lin" valueType="num">
                                      <p:cBhvr additive="base">
                                        <p:cTn id="44" dur="750" fill="hold"/>
                                        <p:tgtEl>
                                          <p:spTgt spid="93"/>
                                        </p:tgtEl>
                                        <p:attrNameLst>
                                          <p:attrName>ppt_y</p:attrName>
                                        </p:attrNameLst>
                                      </p:cBhvr>
                                      <p:tavLst>
                                        <p:tav tm="0">
                                          <p:val>
                                            <p:strVal val="1+#ppt_h/2"/>
                                          </p:val>
                                        </p:tav>
                                        <p:tav tm="100000">
                                          <p:val>
                                            <p:strVal val="#ppt_y"/>
                                          </p:val>
                                        </p:tav>
                                      </p:tavLst>
                                    </p:anim>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72"/>
                                        </p:tgtEl>
                                        <p:attrNameLst>
                                          <p:attrName>style.visibility</p:attrName>
                                        </p:attrNameLst>
                                      </p:cBhvr>
                                      <p:to>
                                        <p:strVal val="visible"/>
                                      </p:to>
                                    </p:set>
                                    <p:animEffect transition="in" filter="fade">
                                      <p:cBhvr>
                                        <p:cTn id="48" dur="500"/>
                                        <p:tgtEl>
                                          <p:spTgt spid="7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62"/>
                                        </p:tgtEl>
                                        <p:attrNameLst>
                                          <p:attrName>style.visibility</p:attrName>
                                        </p:attrNameLst>
                                      </p:cBhvr>
                                      <p:to>
                                        <p:strVal val="visible"/>
                                      </p:to>
                                    </p:set>
                                    <p:animEffect transition="in" filter="fade">
                                      <p:cBhvr>
                                        <p:cTn id="51" dur="500"/>
                                        <p:tgtEl>
                                          <p:spTgt spid="62"/>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500"/>
                                        <p:tgtEl>
                                          <p:spTgt spid="71"/>
                                        </p:tgtEl>
                                      </p:cBhvr>
                                    </p:animEffect>
                                  </p:childTnLst>
                                </p:cTn>
                              </p:par>
                              <p:par>
                                <p:cTn id="55" presetID="10" presetClass="entr" presetSubtype="0" fill="hold" grpId="0" nodeType="withEffect">
                                  <p:stCondLst>
                                    <p:cond delay="750"/>
                                  </p:stCondLst>
                                  <p:childTnLst>
                                    <p:set>
                                      <p:cBhvr>
                                        <p:cTn id="56" dur="1" fill="hold">
                                          <p:stCondLst>
                                            <p:cond delay="0"/>
                                          </p:stCondLst>
                                        </p:cTn>
                                        <p:tgtEl>
                                          <p:spTgt spid="63"/>
                                        </p:tgtEl>
                                        <p:attrNameLst>
                                          <p:attrName>style.visibility</p:attrName>
                                        </p:attrNameLst>
                                      </p:cBhvr>
                                      <p:to>
                                        <p:strVal val="visible"/>
                                      </p:to>
                                    </p:set>
                                    <p:animEffect transition="in" filter="fade">
                                      <p:cBhvr>
                                        <p:cTn id="57" dur="500"/>
                                        <p:tgtEl>
                                          <p:spTgt spid="63"/>
                                        </p:tgtEl>
                                      </p:cBhvr>
                                    </p:animEffect>
                                  </p:childTnLst>
                                </p:cTn>
                              </p:par>
                              <p:par>
                                <p:cTn id="58" presetID="10" presetClass="entr" presetSubtype="0" fill="hold" grpId="0" nodeType="withEffect">
                                  <p:stCondLst>
                                    <p:cond delay="1000"/>
                                  </p:stCondLst>
                                  <p:childTnLst>
                                    <p:set>
                                      <p:cBhvr>
                                        <p:cTn id="59" dur="1" fill="hold">
                                          <p:stCondLst>
                                            <p:cond delay="0"/>
                                          </p:stCondLst>
                                        </p:cTn>
                                        <p:tgtEl>
                                          <p:spTgt spid="70"/>
                                        </p:tgtEl>
                                        <p:attrNameLst>
                                          <p:attrName>style.visibility</p:attrName>
                                        </p:attrNameLst>
                                      </p:cBhvr>
                                      <p:to>
                                        <p:strVal val="visible"/>
                                      </p:to>
                                    </p:set>
                                    <p:animEffect transition="in" filter="fade">
                                      <p:cBhvr>
                                        <p:cTn id="6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5" grpId="0" animBg="1"/>
      <p:bldP spid="66" grpId="0" animBg="1"/>
      <p:bldP spid="67" grpId="0" animBg="1"/>
      <p:bldP spid="68" grpId="0" animBg="1"/>
      <p:bldP spid="69" grpId="0" animBg="1"/>
      <p:bldP spid="70" grpId="0"/>
      <p:bldP spid="71"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b="84423"/>
          <a:stretch>
            <a:fillRect/>
          </a:stretch>
        </p:blipFill>
        <p:spPr>
          <a:xfrm>
            <a:off x="0" y="0"/>
            <a:ext cx="12192000" cy="1266092"/>
          </a:xfrm>
          <a:prstGeom prst="rect">
            <a:avLst/>
          </a:prstGeom>
        </p:spPr>
      </p:pic>
      <p:sp>
        <p:nvSpPr>
          <p:cNvPr id="20" name="矩形 19"/>
          <p:cNvSpPr/>
          <p:nvPr/>
        </p:nvSpPr>
        <p:spPr>
          <a:xfrm>
            <a:off x="3221502" y="239151"/>
            <a:ext cx="5760000" cy="7596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1424554" y="2268651"/>
            <a:ext cx="1924051" cy="2752725"/>
            <a:chOff x="1083229" y="2454948"/>
            <a:chExt cx="1924051" cy="2752725"/>
          </a:xfrm>
        </p:grpSpPr>
        <p:sp>
          <p:nvSpPr>
            <p:cNvPr id="9" name="Freeform 11"/>
            <p:cNvSpPr/>
            <p:nvPr/>
          </p:nvSpPr>
          <p:spPr bwMode="auto">
            <a:xfrm>
              <a:off x="1521379" y="2454948"/>
              <a:ext cx="1052513" cy="384175"/>
            </a:xfrm>
            <a:custGeom>
              <a:avLst/>
              <a:gdLst>
                <a:gd name="T0" fmla="*/ 88 w 663"/>
                <a:gd name="T1" fmla="*/ 242 h 242"/>
                <a:gd name="T2" fmla="*/ 575 w 663"/>
                <a:gd name="T3" fmla="*/ 242 h 242"/>
                <a:gd name="T4" fmla="*/ 663 w 663"/>
                <a:gd name="T5" fmla="*/ 0 h 242"/>
                <a:gd name="T6" fmla="*/ 0 w 663"/>
                <a:gd name="T7" fmla="*/ 0 h 242"/>
                <a:gd name="T8" fmla="*/ 88 w 663"/>
                <a:gd name="T9" fmla="*/ 242 h 242"/>
              </a:gdLst>
              <a:ahLst/>
              <a:cxnLst>
                <a:cxn ang="0">
                  <a:pos x="T0" y="T1"/>
                </a:cxn>
                <a:cxn ang="0">
                  <a:pos x="T2" y="T3"/>
                </a:cxn>
                <a:cxn ang="0">
                  <a:pos x="T4" y="T5"/>
                </a:cxn>
                <a:cxn ang="0">
                  <a:pos x="T6" y="T7"/>
                </a:cxn>
                <a:cxn ang="0">
                  <a:pos x="T8" y="T9"/>
                </a:cxn>
              </a:cxnLst>
              <a:rect l="0" t="0" r="r" b="b"/>
              <a:pathLst>
                <a:path w="663" h="242">
                  <a:moveTo>
                    <a:pt x="88" y="242"/>
                  </a:moveTo>
                  <a:lnTo>
                    <a:pt x="575" y="242"/>
                  </a:lnTo>
                  <a:lnTo>
                    <a:pt x="663" y="0"/>
                  </a:lnTo>
                  <a:lnTo>
                    <a:pt x="0" y="0"/>
                  </a:lnTo>
                  <a:lnTo>
                    <a:pt x="88" y="242"/>
                  </a:lnTo>
                  <a:close/>
                </a:path>
              </a:pathLst>
            </a:custGeom>
            <a:solidFill>
              <a:srgbClr val="FFD73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Freeform 12"/>
            <p:cNvSpPr/>
            <p:nvPr/>
          </p:nvSpPr>
          <p:spPr bwMode="auto">
            <a:xfrm>
              <a:off x="1083229" y="2454948"/>
              <a:ext cx="879475" cy="1525588"/>
            </a:xfrm>
            <a:custGeom>
              <a:avLst/>
              <a:gdLst>
                <a:gd name="T0" fmla="*/ 0 w 233"/>
                <a:gd name="T1" fmla="*/ 102 h 405"/>
                <a:gd name="T2" fmla="*/ 131 w 233"/>
                <a:gd name="T3" fmla="*/ 405 h 405"/>
                <a:gd name="T4" fmla="*/ 233 w 233"/>
                <a:gd name="T5" fmla="*/ 360 h 405"/>
                <a:gd name="T6" fmla="*/ 139 w 233"/>
                <a:gd name="T7" fmla="*/ 102 h 405"/>
                <a:gd name="T8" fmla="*/ 102 w 233"/>
                <a:gd name="T9" fmla="*/ 0 h 405"/>
                <a:gd name="T10" fmla="*/ 0 w 233"/>
                <a:gd name="T11" fmla="*/ 102 h 405"/>
              </a:gdLst>
              <a:ahLst/>
              <a:cxnLst>
                <a:cxn ang="0">
                  <a:pos x="T0" y="T1"/>
                </a:cxn>
                <a:cxn ang="0">
                  <a:pos x="T2" y="T3"/>
                </a:cxn>
                <a:cxn ang="0">
                  <a:pos x="T4" y="T5"/>
                </a:cxn>
                <a:cxn ang="0">
                  <a:pos x="T6" y="T7"/>
                </a:cxn>
                <a:cxn ang="0">
                  <a:pos x="T8" y="T9"/>
                </a:cxn>
                <a:cxn ang="0">
                  <a:pos x="T10" y="T11"/>
                </a:cxn>
              </a:cxnLst>
              <a:rect l="0" t="0" r="r" b="b"/>
              <a:pathLst>
                <a:path w="233" h="405">
                  <a:moveTo>
                    <a:pt x="0" y="102"/>
                  </a:moveTo>
                  <a:cubicBezTo>
                    <a:pt x="131" y="405"/>
                    <a:pt x="131" y="405"/>
                    <a:pt x="131" y="405"/>
                  </a:cubicBezTo>
                  <a:cubicBezTo>
                    <a:pt x="159" y="381"/>
                    <a:pt x="194" y="365"/>
                    <a:pt x="233" y="360"/>
                  </a:cubicBezTo>
                  <a:cubicBezTo>
                    <a:pt x="139" y="102"/>
                    <a:pt x="139" y="102"/>
                    <a:pt x="139" y="102"/>
                  </a:cubicBezTo>
                  <a:cubicBezTo>
                    <a:pt x="102" y="0"/>
                    <a:pt x="102" y="0"/>
                    <a:pt x="102" y="0"/>
                  </a:cubicBezTo>
                  <a:lnTo>
                    <a:pt x="0" y="102"/>
                  </a:lnTo>
                  <a:close/>
                </a:path>
              </a:pathLst>
            </a:custGeom>
            <a:solidFill>
              <a:srgbClr val="FFD73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Freeform 13"/>
            <p:cNvSpPr/>
            <p:nvPr/>
          </p:nvSpPr>
          <p:spPr bwMode="auto">
            <a:xfrm>
              <a:off x="2129392" y="2454948"/>
              <a:ext cx="877888" cy="1520825"/>
            </a:xfrm>
            <a:custGeom>
              <a:avLst/>
              <a:gdLst>
                <a:gd name="T0" fmla="*/ 131 w 233"/>
                <a:gd name="T1" fmla="*/ 0 h 404"/>
                <a:gd name="T2" fmla="*/ 94 w 233"/>
                <a:gd name="T3" fmla="*/ 102 h 404"/>
                <a:gd name="T4" fmla="*/ 0 w 233"/>
                <a:gd name="T5" fmla="*/ 360 h 404"/>
                <a:gd name="T6" fmla="*/ 103 w 233"/>
                <a:gd name="T7" fmla="*/ 404 h 404"/>
                <a:gd name="T8" fmla="*/ 233 w 233"/>
                <a:gd name="T9" fmla="*/ 102 h 404"/>
                <a:gd name="T10" fmla="*/ 131 w 233"/>
                <a:gd name="T11" fmla="*/ 0 h 404"/>
              </a:gdLst>
              <a:ahLst/>
              <a:cxnLst>
                <a:cxn ang="0">
                  <a:pos x="T0" y="T1"/>
                </a:cxn>
                <a:cxn ang="0">
                  <a:pos x="T2" y="T3"/>
                </a:cxn>
                <a:cxn ang="0">
                  <a:pos x="T4" y="T5"/>
                </a:cxn>
                <a:cxn ang="0">
                  <a:pos x="T6" y="T7"/>
                </a:cxn>
                <a:cxn ang="0">
                  <a:pos x="T8" y="T9"/>
                </a:cxn>
                <a:cxn ang="0">
                  <a:pos x="T10" y="T11"/>
                </a:cxn>
              </a:cxnLst>
              <a:rect l="0" t="0" r="r" b="b"/>
              <a:pathLst>
                <a:path w="233" h="404">
                  <a:moveTo>
                    <a:pt x="131" y="0"/>
                  </a:moveTo>
                  <a:cubicBezTo>
                    <a:pt x="94" y="102"/>
                    <a:pt x="94" y="102"/>
                    <a:pt x="94" y="102"/>
                  </a:cubicBezTo>
                  <a:cubicBezTo>
                    <a:pt x="0" y="360"/>
                    <a:pt x="0" y="360"/>
                    <a:pt x="0" y="360"/>
                  </a:cubicBezTo>
                  <a:cubicBezTo>
                    <a:pt x="39" y="364"/>
                    <a:pt x="74" y="380"/>
                    <a:pt x="103" y="404"/>
                  </a:cubicBezTo>
                  <a:cubicBezTo>
                    <a:pt x="233" y="102"/>
                    <a:pt x="233" y="102"/>
                    <a:pt x="233" y="102"/>
                  </a:cubicBezTo>
                  <a:lnTo>
                    <a:pt x="131" y="0"/>
                  </a:lnTo>
                  <a:close/>
                </a:path>
              </a:pathLst>
            </a:custGeom>
            <a:solidFill>
              <a:srgbClr val="FFD73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bwMode="auto">
            <a:xfrm>
              <a:off x="1370567" y="3851948"/>
              <a:ext cx="1358900" cy="1355725"/>
            </a:xfrm>
            <a:custGeom>
              <a:avLst/>
              <a:gdLst>
                <a:gd name="connsiteX0" fmla="*/ 637447 w 1358900"/>
                <a:gd name="connsiteY0" fmla="*/ 104775 h 1355725"/>
                <a:gd name="connsiteX1" fmla="*/ 618579 w 1358900"/>
                <a:gd name="connsiteY1" fmla="*/ 108545 h 1355725"/>
                <a:gd name="connsiteX2" fmla="*/ 297826 w 1358900"/>
                <a:gd name="connsiteY2" fmla="*/ 248047 h 1355725"/>
                <a:gd name="connsiteX3" fmla="*/ 282731 w 1358900"/>
                <a:gd name="connsiteY3" fmla="*/ 263128 h 1355725"/>
                <a:gd name="connsiteX4" fmla="*/ 267637 w 1358900"/>
                <a:gd name="connsiteY4" fmla="*/ 278210 h 1355725"/>
                <a:gd name="connsiteX5" fmla="*/ 101600 w 1358900"/>
                <a:gd name="connsiteY5" fmla="*/ 677863 h 1355725"/>
                <a:gd name="connsiteX6" fmla="*/ 678956 w 1358900"/>
                <a:gd name="connsiteY6" fmla="*/ 1250950 h 1355725"/>
                <a:gd name="connsiteX7" fmla="*/ 1252538 w 1358900"/>
                <a:gd name="connsiteY7" fmla="*/ 677863 h 1355725"/>
                <a:gd name="connsiteX8" fmla="*/ 1086501 w 1358900"/>
                <a:gd name="connsiteY8" fmla="*/ 274439 h 1355725"/>
                <a:gd name="connsiteX9" fmla="*/ 1071407 w 1358900"/>
                <a:gd name="connsiteY9" fmla="*/ 259358 h 1355725"/>
                <a:gd name="connsiteX10" fmla="*/ 1056313 w 1358900"/>
                <a:gd name="connsiteY10" fmla="*/ 248047 h 1355725"/>
                <a:gd name="connsiteX11" fmla="*/ 731786 w 1358900"/>
                <a:gd name="connsiteY11" fmla="*/ 104775 h 1355725"/>
                <a:gd name="connsiteX12" fmla="*/ 712918 w 1358900"/>
                <a:gd name="connsiteY12" fmla="*/ 104775 h 1355725"/>
                <a:gd name="connsiteX13" fmla="*/ 690277 w 1358900"/>
                <a:gd name="connsiteY13" fmla="*/ 104775 h 1355725"/>
                <a:gd name="connsiteX14" fmla="*/ 678956 w 1358900"/>
                <a:gd name="connsiteY14" fmla="*/ 104775 h 1355725"/>
                <a:gd name="connsiteX15" fmla="*/ 660088 w 1358900"/>
                <a:gd name="connsiteY15" fmla="*/ 104775 h 1355725"/>
                <a:gd name="connsiteX16" fmla="*/ 637447 w 1358900"/>
                <a:gd name="connsiteY16" fmla="*/ 104775 h 1355725"/>
                <a:gd name="connsiteX17" fmla="*/ 656802 w 1358900"/>
                <a:gd name="connsiteY17" fmla="*/ 0 h 1355725"/>
                <a:gd name="connsiteX18" fmla="*/ 679450 w 1358900"/>
                <a:gd name="connsiteY18" fmla="*/ 0 h 1355725"/>
                <a:gd name="connsiteX19" fmla="*/ 694549 w 1358900"/>
                <a:gd name="connsiteY19" fmla="*/ 0 h 1355725"/>
                <a:gd name="connsiteX20" fmla="*/ 720972 w 1358900"/>
                <a:gd name="connsiteY20" fmla="*/ 0 h 1355725"/>
                <a:gd name="connsiteX21" fmla="*/ 743620 w 1358900"/>
                <a:gd name="connsiteY21" fmla="*/ 3766 h 1355725"/>
                <a:gd name="connsiteX22" fmla="*/ 1124867 w 1358900"/>
                <a:gd name="connsiteY22" fmla="*/ 169466 h 1355725"/>
                <a:gd name="connsiteX23" fmla="*/ 1143741 w 1358900"/>
                <a:gd name="connsiteY23" fmla="*/ 184529 h 1355725"/>
                <a:gd name="connsiteX24" fmla="*/ 1162615 w 1358900"/>
                <a:gd name="connsiteY24" fmla="*/ 203359 h 1355725"/>
                <a:gd name="connsiteX25" fmla="*/ 1358900 w 1358900"/>
                <a:gd name="connsiteY25" fmla="*/ 677863 h 1355725"/>
                <a:gd name="connsiteX26" fmla="*/ 679450 w 1358900"/>
                <a:gd name="connsiteY26" fmla="*/ 1355725 h 1355725"/>
                <a:gd name="connsiteX27" fmla="*/ 0 w 1358900"/>
                <a:gd name="connsiteY27" fmla="*/ 677863 h 1355725"/>
                <a:gd name="connsiteX28" fmla="*/ 192511 w 1358900"/>
                <a:gd name="connsiteY28" fmla="*/ 207125 h 1355725"/>
                <a:gd name="connsiteX29" fmla="*/ 207610 w 1358900"/>
                <a:gd name="connsiteY29" fmla="*/ 188295 h 1355725"/>
                <a:gd name="connsiteX30" fmla="*/ 226483 w 1358900"/>
                <a:gd name="connsiteY30" fmla="*/ 173232 h 1355725"/>
                <a:gd name="connsiteX31" fmla="*/ 607730 w 1358900"/>
                <a:gd name="connsiteY31" fmla="*/ 3766 h 1355725"/>
                <a:gd name="connsiteX32" fmla="*/ 634153 w 1358900"/>
                <a:gd name="connsiteY32" fmla="*/ 3766 h 1355725"/>
                <a:gd name="connsiteX33" fmla="*/ 656802 w 1358900"/>
                <a:gd name="connsiteY33" fmla="*/ 0 h 135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900" h="1355725">
                  <a:moveTo>
                    <a:pt x="637447" y="104775"/>
                  </a:moveTo>
                  <a:cubicBezTo>
                    <a:pt x="633673" y="104775"/>
                    <a:pt x="626126" y="104775"/>
                    <a:pt x="618579" y="108545"/>
                  </a:cubicBezTo>
                  <a:cubicBezTo>
                    <a:pt x="494051" y="119856"/>
                    <a:pt x="384618" y="172641"/>
                    <a:pt x="297826" y="248047"/>
                  </a:cubicBezTo>
                  <a:cubicBezTo>
                    <a:pt x="290278" y="255588"/>
                    <a:pt x="286505" y="259358"/>
                    <a:pt x="282731" y="263128"/>
                  </a:cubicBezTo>
                  <a:cubicBezTo>
                    <a:pt x="275184" y="266899"/>
                    <a:pt x="271411" y="274439"/>
                    <a:pt x="267637" y="278210"/>
                  </a:cubicBezTo>
                  <a:cubicBezTo>
                    <a:pt x="165751" y="380008"/>
                    <a:pt x="101600" y="523280"/>
                    <a:pt x="101600" y="677863"/>
                  </a:cubicBezTo>
                  <a:cubicBezTo>
                    <a:pt x="101600" y="994569"/>
                    <a:pt x="361976" y="1250950"/>
                    <a:pt x="678956" y="1250950"/>
                  </a:cubicBezTo>
                  <a:cubicBezTo>
                    <a:pt x="995936" y="1250950"/>
                    <a:pt x="1252538" y="994569"/>
                    <a:pt x="1252538" y="677863"/>
                  </a:cubicBezTo>
                  <a:cubicBezTo>
                    <a:pt x="1252538" y="519510"/>
                    <a:pt x="1188388" y="380008"/>
                    <a:pt x="1086501" y="274439"/>
                  </a:cubicBezTo>
                  <a:cubicBezTo>
                    <a:pt x="1082728" y="270669"/>
                    <a:pt x="1078954" y="266899"/>
                    <a:pt x="1071407" y="259358"/>
                  </a:cubicBezTo>
                  <a:cubicBezTo>
                    <a:pt x="1067633" y="255588"/>
                    <a:pt x="1060086" y="251817"/>
                    <a:pt x="1056313" y="248047"/>
                  </a:cubicBezTo>
                  <a:cubicBezTo>
                    <a:pt x="969521" y="168870"/>
                    <a:pt x="856314" y="119856"/>
                    <a:pt x="731786" y="104775"/>
                  </a:cubicBezTo>
                  <a:cubicBezTo>
                    <a:pt x="728012" y="104775"/>
                    <a:pt x="720465" y="104775"/>
                    <a:pt x="712918" y="104775"/>
                  </a:cubicBezTo>
                  <a:cubicBezTo>
                    <a:pt x="705371" y="104775"/>
                    <a:pt x="697824" y="104775"/>
                    <a:pt x="690277" y="104775"/>
                  </a:cubicBezTo>
                  <a:cubicBezTo>
                    <a:pt x="686503" y="104775"/>
                    <a:pt x="682729" y="104775"/>
                    <a:pt x="678956" y="104775"/>
                  </a:cubicBezTo>
                  <a:cubicBezTo>
                    <a:pt x="671409" y="104775"/>
                    <a:pt x="667635" y="104775"/>
                    <a:pt x="660088" y="104775"/>
                  </a:cubicBezTo>
                  <a:cubicBezTo>
                    <a:pt x="652541" y="104775"/>
                    <a:pt x="644994" y="104775"/>
                    <a:pt x="637447" y="104775"/>
                  </a:cubicBezTo>
                  <a:close/>
                  <a:moveTo>
                    <a:pt x="656802" y="0"/>
                  </a:moveTo>
                  <a:cubicBezTo>
                    <a:pt x="664351" y="0"/>
                    <a:pt x="671901" y="0"/>
                    <a:pt x="679450" y="0"/>
                  </a:cubicBezTo>
                  <a:cubicBezTo>
                    <a:pt x="683225" y="0"/>
                    <a:pt x="690774" y="0"/>
                    <a:pt x="694549" y="0"/>
                  </a:cubicBezTo>
                  <a:cubicBezTo>
                    <a:pt x="702098" y="0"/>
                    <a:pt x="709648" y="0"/>
                    <a:pt x="720972" y="0"/>
                  </a:cubicBezTo>
                  <a:cubicBezTo>
                    <a:pt x="728522" y="3766"/>
                    <a:pt x="736071" y="3766"/>
                    <a:pt x="743620" y="3766"/>
                  </a:cubicBezTo>
                  <a:cubicBezTo>
                    <a:pt x="890835" y="15064"/>
                    <a:pt x="1022950" y="75318"/>
                    <a:pt x="1124867" y="169466"/>
                  </a:cubicBezTo>
                  <a:cubicBezTo>
                    <a:pt x="1132417" y="173232"/>
                    <a:pt x="1139966" y="180763"/>
                    <a:pt x="1143741" y="184529"/>
                  </a:cubicBezTo>
                  <a:cubicBezTo>
                    <a:pt x="1151290" y="192061"/>
                    <a:pt x="1155065" y="195827"/>
                    <a:pt x="1162615" y="203359"/>
                  </a:cubicBezTo>
                  <a:cubicBezTo>
                    <a:pt x="1283406" y="323868"/>
                    <a:pt x="1358900" y="493333"/>
                    <a:pt x="1358900" y="677863"/>
                  </a:cubicBezTo>
                  <a:cubicBezTo>
                    <a:pt x="1358900" y="1054453"/>
                    <a:pt x="1053148" y="1355725"/>
                    <a:pt x="679450" y="1355725"/>
                  </a:cubicBezTo>
                  <a:cubicBezTo>
                    <a:pt x="301978" y="1355725"/>
                    <a:pt x="0" y="1054453"/>
                    <a:pt x="0" y="677863"/>
                  </a:cubicBezTo>
                  <a:cubicBezTo>
                    <a:pt x="0" y="493333"/>
                    <a:pt x="71720" y="327634"/>
                    <a:pt x="192511" y="207125"/>
                  </a:cubicBezTo>
                  <a:cubicBezTo>
                    <a:pt x="196286" y="199593"/>
                    <a:pt x="203835" y="195827"/>
                    <a:pt x="207610" y="188295"/>
                  </a:cubicBezTo>
                  <a:cubicBezTo>
                    <a:pt x="215159" y="180763"/>
                    <a:pt x="222709" y="176998"/>
                    <a:pt x="226483" y="173232"/>
                  </a:cubicBezTo>
                  <a:cubicBezTo>
                    <a:pt x="332176" y="79084"/>
                    <a:pt x="464291" y="18830"/>
                    <a:pt x="607730" y="3766"/>
                  </a:cubicBezTo>
                  <a:cubicBezTo>
                    <a:pt x="615280" y="3766"/>
                    <a:pt x="622829" y="3766"/>
                    <a:pt x="634153" y="3766"/>
                  </a:cubicBezTo>
                  <a:cubicBezTo>
                    <a:pt x="641703" y="0"/>
                    <a:pt x="649252" y="0"/>
                    <a:pt x="656802" y="0"/>
                  </a:cubicBezTo>
                  <a:close/>
                </a:path>
              </a:pathLst>
            </a:custGeom>
            <a:solidFill>
              <a:srgbClr val="FFD73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13" name="矩形 12"/>
            <p:cNvSpPr/>
            <p:nvPr/>
          </p:nvSpPr>
          <p:spPr>
            <a:xfrm>
              <a:off x="1583506" y="4212279"/>
              <a:ext cx="928258" cy="646331"/>
            </a:xfrm>
            <a:prstGeom prst="rect">
              <a:avLst/>
            </a:prstGeom>
            <a:effectLst/>
          </p:spPr>
          <p:txBody>
            <a:bodyPr wrap="square">
              <a:spAutoFit/>
            </a:bodyPr>
            <a:lstStyle/>
            <a:p>
              <a:pPr algn="ctr"/>
              <a:r>
                <a:rPr lang="en-US" altLang="zh-CN" sz="3600" b="1" dirty="0">
                  <a:solidFill>
                    <a:srgbClr val="FFD737"/>
                  </a:solidFill>
                  <a:latin typeface="Arial Black" panose="020B0A04020102020204" pitchFamily="34" charset="0"/>
                  <a:ea typeface="方正姚体" panose="02010601030101010101" pitchFamily="2" charset="-122"/>
                </a:rPr>
                <a:t>01</a:t>
              </a:r>
              <a:endParaRPr lang="zh-CN" altLang="en-US" sz="3600" b="1" dirty="0">
                <a:solidFill>
                  <a:srgbClr val="FFD737"/>
                </a:solidFill>
                <a:latin typeface="Arial Black" panose="020B0A04020102020204" pitchFamily="34" charset="0"/>
                <a:ea typeface="方正姚体" panose="02010601030101010101" pitchFamily="2" charset="-122"/>
              </a:endParaRPr>
            </a:p>
          </p:txBody>
        </p:sp>
      </p:grpSp>
      <p:grpSp>
        <p:nvGrpSpPr>
          <p:cNvPr id="14" name="组合 13"/>
          <p:cNvGrpSpPr/>
          <p:nvPr/>
        </p:nvGrpSpPr>
        <p:grpSpPr>
          <a:xfrm>
            <a:off x="4122069" y="2268651"/>
            <a:ext cx="1924051" cy="2752725"/>
            <a:chOff x="3780744" y="2454948"/>
            <a:chExt cx="1924051" cy="2752725"/>
          </a:xfrm>
        </p:grpSpPr>
        <p:sp>
          <p:nvSpPr>
            <p:cNvPr id="15" name="Freeform 11"/>
            <p:cNvSpPr/>
            <p:nvPr/>
          </p:nvSpPr>
          <p:spPr bwMode="auto">
            <a:xfrm>
              <a:off x="4218894" y="2454948"/>
              <a:ext cx="1052513" cy="384175"/>
            </a:xfrm>
            <a:custGeom>
              <a:avLst/>
              <a:gdLst>
                <a:gd name="T0" fmla="*/ 88 w 663"/>
                <a:gd name="T1" fmla="*/ 242 h 242"/>
                <a:gd name="T2" fmla="*/ 575 w 663"/>
                <a:gd name="T3" fmla="*/ 242 h 242"/>
                <a:gd name="T4" fmla="*/ 663 w 663"/>
                <a:gd name="T5" fmla="*/ 0 h 242"/>
                <a:gd name="T6" fmla="*/ 0 w 663"/>
                <a:gd name="T7" fmla="*/ 0 h 242"/>
                <a:gd name="T8" fmla="*/ 88 w 663"/>
                <a:gd name="T9" fmla="*/ 242 h 242"/>
              </a:gdLst>
              <a:ahLst/>
              <a:cxnLst>
                <a:cxn ang="0">
                  <a:pos x="T0" y="T1"/>
                </a:cxn>
                <a:cxn ang="0">
                  <a:pos x="T2" y="T3"/>
                </a:cxn>
                <a:cxn ang="0">
                  <a:pos x="T4" y="T5"/>
                </a:cxn>
                <a:cxn ang="0">
                  <a:pos x="T6" y="T7"/>
                </a:cxn>
                <a:cxn ang="0">
                  <a:pos x="T8" y="T9"/>
                </a:cxn>
              </a:cxnLst>
              <a:rect l="0" t="0" r="r" b="b"/>
              <a:pathLst>
                <a:path w="663" h="242">
                  <a:moveTo>
                    <a:pt x="88" y="242"/>
                  </a:moveTo>
                  <a:lnTo>
                    <a:pt x="575" y="242"/>
                  </a:lnTo>
                  <a:lnTo>
                    <a:pt x="663" y="0"/>
                  </a:lnTo>
                  <a:lnTo>
                    <a:pt x="0" y="0"/>
                  </a:lnTo>
                  <a:lnTo>
                    <a:pt x="88" y="242"/>
                  </a:lnTo>
                  <a:close/>
                </a:path>
              </a:pathLst>
            </a:custGeom>
            <a:solidFill>
              <a:srgbClr val="3539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 name="Freeform 12"/>
            <p:cNvSpPr/>
            <p:nvPr/>
          </p:nvSpPr>
          <p:spPr bwMode="auto">
            <a:xfrm>
              <a:off x="3780744" y="2454948"/>
              <a:ext cx="879475" cy="1525588"/>
            </a:xfrm>
            <a:custGeom>
              <a:avLst/>
              <a:gdLst>
                <a:gd name="T0" fmla="*/ 0 w 233"/>
                <a:gd name="T1" fmla="*/ 102 h 405"/>
                <a:gd name="T2" fmla="*/ 131 w 233"/>
                <a:gd name="T3" fmla="*/ 405 h 405"/>
                <a:gd name="T4" fmla="*/ 233 w 233"/>
                <a:gd name="T5" fmla="*/ 360 h 405"/>
                <a:gd name="T6" fmla="*/ 139 w 233"/>
                <a:gd name="T7" fmla="*/ 102 h 405"/>
                <a:gd name="T8" fmla="*/ 102 w 233"/>
                <a:gd name="T9" fmla="*/ 0 h 405"/>
                <a:gd name="T10" fmla="*/ 0 w 233"/>
                <a:gd name="T11" fmla="*/ 102 h 405"/>
              </a:gdLst>
              <a:ahLst/>
              <a:cxnLst>
                <a:cxn ang="0">
                  <a:pos x="T0" y="T1"/>
                </a:cxn>
                <a:cxn ang="0">
                  <a:pos x="T2" y="T3"/>
                </a:cxn>
                <a:cxn ang="0">
                  <a:pos x="T4" y="T5"/>
                </a:cxn>
                <a:cxn ang="0">
                  <a:pos x="T6" y="T7"/>
                </a:cxn>
                <a:cxn ang="0">
                  <a:pos x="T8" y="T9"/>
                </a:cxn>
                <a:cxn ang="0">
                  <a:pos x="T10" y="T11"/>
                </a:cxn>
              </a:cxnLst>
              <a:rect l="0" t="0" r="r" b="b"/>
              <a:pathLst>
                <a:path w="233" h="405">
                  <a:moveTo>
                    <a:pt x="0" y="102"/>
                  </a:moveTo>
                  <a:cubicBezTo>
                    <a:pt x="131" y="405"/>
                    <a:pt x="131" y="405"/>
                    <a:pt x="131" y="405"/>
                  </a:cubicBezTo>
                  <a:cubicBezTo>
                    <a:pt x="159" y="381"/>
                    <a:pt x="194" y="365"/>
                    <a:pt x="233" y="360"/>
                  </a:cubicBezTo>
                  <a:cubicBezTo>
                    <a:pt x="139" y="102"/>
                    <a:pt x="139" y="102"/>
                    <a:pt x="139" y="102"/>
                  </a:cubicBezTo>
                  <a:cubicBezTo>
                    <a:pt x="102" y="0"/>
                    <a:pt x="102" y="0"/>
                    <a:pt x="102" y="0"/>
                  </a:cubicBezTo>
                  <a:lnTo>
                    <a:pt x="0" y="102"/>
                  </a:lnTo>
                  <a:close/>
                </a:path>
              </a:pathLst>
            </a:custGeom>
            <a:solidFill>
              <a:srgbClr val="3539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Freeform 13"/>
            <p:cNvSpPr/>
            <p:nvPr/>
          </p:nvSpPr>
          <p:spPr bwMode="auto">
            <a:xfrm>
              <a:off x="4826907" y="2454948"/>
              <a:ext cx="877888" cy="1520825"/>
            </a:xfrm>
            <a:custGeom>
              <a:avLst/>
              <a:gdLst>
                <a:gd name="T0" fmla="*/ 131 w 233"/>
                <a:gd name="T1" fmla="*/ 0 h 404"/>
                <a:gd name="T2" fmla="*/ 94 w 233"/>
                <a:gd name="T3" fmla="*/ 102 h 404"/>
                <a:gd name="T4" fmla="*/ 0 w 233"/>
                <a:gd name="T5" fmla="*/ 360 h 404"/>
                <a:gd name="T6" fmla="*/ 103 w 233"/>
                <a:gd name="T7" fmla="*/ 404 h 404"/>
                <a:gd name="T8" fmla="*/ 233 w 233"/>
                <a:gd name="T9" fmla="*/ 102 h 404"/>
                <a:gd name="T10" fmla="*/ 131 w 233"/>
                <a:gd name="T11" fmla="*/ 0 h 404"/>
              </a:gdLst>
              <a:ahLst/>
              <a:cxnLst>
                <a:cxn ang="0">
                  <a:pos x="T0" y="T1"/>
                </a:cxn>
                <a:cxn ang="0">
                  <a:pos x="T2" y="T3"/>
                </a:cxn>
                <a:cxn ang="0">
                  <a:pos x="T4" y="T5"/>
                </a:cxn>
                <a:cxn ang="0">
                  <a:pos x="T6" y="T7"/>
                </a:cxn>
                <a:cxn ang="0">
                  <a:pos x="T8" y="T9"/>
                </a:cxn>
                <a:cxn ang="0">
                  <a:pos x="T10" y="T11"/>
                </a:cxn>
              </a:cxnLst>
              <a:rect l="0" t="0" r="r" b="b"/>
              <a:pathLst>
                <a:path w="233" h="404">
                  <a:moveTo>
                    <a:pt x="131" y="0"/>
                  </a:moveTo>
                  <a:cubicBezTo>
                    <a:pt x="94" y="102"/>
                    <a:pt x="94" y="102"/>
                    <a:pt x="94" y="102"/>
                  </a:cubicBezTo>
                  <a:cubicBezTo>
                    <a:pt x="0" y="360"/>
                    <a:pt x="0" y="360"/>
                    <a:pt x="0" y="360"/>
                  </a:cubicBezTo>
                  <a:cubicBezTo>
                    <a:pt x="39" y="364"/>
                    <a:pt x="74" y="380"/>
                    <a:pt x="103" y="404"/>
                  </a:cubicBezTo>
                  <a:cubicBezTo>
                    <a:pt x="233" y="102"/>
                    <a:pt x="233" y="102"/>
                    <a:pt x="233" y="102"/>
                  </a:cubicBezTo>
                  <a:lnTo>
                    <a:pt x="131" y="0"/>
                  </a:lnTo>
                  <a:close/>
                </a:path>
              </a:pathLst>
            </a:custGeom>
            <a:solidFill>
              <a:srgbClr val="3539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 name="任意多边形 17"/>
            <p:cNvSpPr/>
            <p:nvPr/>
          </p:nvSpPr>
          <p:spPr bwMode="auto">
            <a:xfrm>
              <a:off x="4068082" y="3851948"/>
              <a:ext cx="1358900" cy="1355725"/>
            </a:xfrm>
            <a:custGeom>
              <a:avLst/>
              <a:gdLst>
                <a:gd name="connsiteX0" fmla="*/ 637447 w 1358900"/>
                <a:gd name="connsiteY0" fmla="*/ 104775 h 1355725"/>
                <a:gd name="connsiteX1" fmla="*/ 618579 w 1358900"/>
                <a:gd name="connsiteY1" fmla="*/ 108545 h 1355725"/>
                <a:gd name="connsiteX2" fmla="*/ 297826 w 1358900"/>
                <a:gd name="connsiteY2" fmla="*/ 248047 h 1355725"/>
                <a:gd name="connsiteX3" fmla="*/ 282731 w 1358900"/>
                <a:gd name="connsiteY3" fmla="*/ 263128 h 1355725"/>
                <a:gd name="connsiteX4" fmla="*/ 267637 w 1358900"/>
                <a:gd name="connsiteY4" fmla="*/ 278210 h 1355725"/>
                <a:gd name="connsiteX5" fmla="*/ 101600 w 1358900"/>
                <a:gd name="connsiteY5" fmla="*/ 677863 h 1355725"/>
                <a:gd name="connsiteX6" fmla="*/ 678956 w 1358900"/>
                <a:gd name="connsiteY6" fmla="*/ 1250950 h 1355725"/>
                <a:gd name="connsiteX7" fmla="*/ 1252538 w 1358900"/>
                <a:gd name="connsiteY7" fmla="*/ 677863 h 1355725"/>
                <a:gd name="connsiteX8" fmla="*/ 1086501 w 1358900"/>
                <a:gd name="connsiteY8" fmla="*/ 274439 h 1355725"/>
                <a:gd name="connsiteX9" fmla="*/ 1071407 w 1358900"/>
                <a:gd name="connsiteY9" fmla="*/ 259358 h 1355725"/>
                <a:gd name="connsiteX10" fmla="*/ 1056313 w 1358900"/>
                <a:gd name="connsiteY10" fmla="*/ 248047 h 1355725"/>
                <a:gd name="connsiteX11" fmla="*/ 731786 w 1358900"/>
                <a:gd name="connsiteY11" fmla="*/ 104775 h 1355725"/>
                <a:gd name="connsiteX12" fmla="*/ 712918 w 1358900"/>
                <a:gd name="connsiteY12" fmla="*/ 104775 h 1355725"/>
                <a:gd name="connsiteX13" fmla="*/ 690277 w 1358900"/>
                <a:gd name="connsiteY13" fmla="*/ 104775 h 1355725"/>
                <a:gd name="connsiteX14" fmla="*/ 678956 w 1358900"/>
                <a:gd name="connsiteY14" fmla="*/ 104775 h 1355725"/>
                <a:gd name="connsiteX15" fmla="*/ 660088 w 1358900"/>
                <a:gd name="connsiteY15" fmla="*/ 104775 h 1355725"/>
                <a:gd name="connsiteX16" fmla="*/ 637447 w 1358900"/>
                <a:gd name="connsiteY16" fmla="*/ 104775 h 1355725"/>
                <a:gd name="connsiteX17" fmla="*/ 656802 w 1358900"/>
                <a:gd name="connsiteY17" fmla="*/ 0 h 1355725"/>
                <a:gd name="connsiteX18" fmla="*/ 679450 w 1358900"/>
                <a:gd name="connsiteY18" fmla="*/ 0 h 1355725"/>
                <a:gd name="connsiteX19" fmla="*/ 694549 w 1358900"/>
                <a:gd name="connsiteY19" fmla="*/ 0 h 1355725"/>
                <a:gd name="connsiteX20" fmla="*/ 720972 w 1358900"/>
                <a:gd name="connsiteY20" fmla="*/ 0 h 1355725"/>
                <a:gd name="connsiteX21" fmla="*/ 743620 w 1358900"/>
                <a:gd name="connsiteY21" fmla="*/ 3766 h 1355725"/>
                <a:gd name="connsiteX22" fmla="*/ 1124867 w 1358900"/>
                <a:gd name="connsiteY22" fmla="*/ 169466 h 1355725"/>
                <a:gd name="connsiteX23" fmla="*/ 1143741 w 1358900"/>
                <a:gd name="connsiteY23" fmla="*/ 184529 h 1355725"/>
                <a:gd name="connsiteX24" fmla="*/ 1162615 w 1358900"/>
                <a:gd name="connsiteY24" fmla="*/ 203359 h 1355725"/>
                <a:gd name="connsiteX25" fmla="*/ 1358900 w 1358900"/>
                <a:gd name="connsiteY25" fmla="*/ 677863 h 1355725"/>
                <a:gd name="connsiteX26" fmla="*/ 679450 w 1358900"/>
                <a:gd name="connsiteY26" fmla="*/ 1355725 h 1355725"/>
                <a:gd name="connsiteX27" fmla="*/ 0 w 1358900"/>
                <a:gd name="connsiteY27" fmla="*/ 677863 h 1355725"/>
                <a:gd name="connsiteX28" fmla="*/ 192511 w 1358900"/>
                <a:gd name="connsiteY28" fmla="*/ 207125 h 1355725"/>
                <a:gd name="connsiteX29" fmla="*/ 207610 w 1358900"/>
                <a:gd name="connsiteY29" fmla="*/ 188295 h 1355725"/>
                <a:gd name="connsiteX30" fmla="*/ 226484 w 1358900"/>
                <a:gd name="connsiteY30" fmla="*/ 173232 h 1355725"/>
                <a:gd name="connsiteX31" fmla="*/ 607730 w 1358900"/>
                <a:gd name="connsiteY31" fmla="*/ 3766 h 1355725"/>
                <a:gd name="connsiteX32" fmla="*/ 634154 w 1358900"/>
                <a:gd name="connsiteY32" fmla="*/ 3766 h 1355725"/>
                <a:gd name="connsiteX33" fmla="*/ 656802 w 1358900"/>
                <a:gd name="connsiteY33" fmla="*/ 0 h 135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900" h="1355725">
                  <a:moveTo>
                    <a:pt x="637447" y="104775"/>
                  </a:moveTo>
                  <a:cubicBezTo>
                    <a:pt x="633673" y="104775"/>
                    <a:pt x="626126" y="104775"/>
                    <a:pt x="618579" y="108545"/>
                  </a:cubicBezTo>
                  <a:cubicBezTo>
                    <a:pt x="494051" y="119856"/>
                    <a:pt x="384618" y="172641"/>
                    <a:pt x="297826" y="248047"/>
                  </a:cubicBezTo>
                  <a:cubicBezTo>
                    <a:pt x="290279" y="255588"/>
                    <a:pt x="286505" y="259358"/>
                    <a:pt x="282731" y="263128"/>
                  </a:cubicBezTo>
                  <a:cubicBezTo>
                    <a:pt x="275184" y="266899"/>
                    <a:pt x="271411" y="274439"/>
                    <a:pt x="267637" y="278210"/>
                  </a:cubicBezTo>
                  <a:cubicBezTo>
                    <a:pt x="165751" y="380008"/>
                    <a:pt x="101600" y="523280"/>
                    <a:pt x="101600" y="677863"/>
                  </a:cubicBezTo>
                  <a:cubicBezTo>
                    <a:pt x="101600" y="994569"/>
                    <a:pt x="361976" y="1250950"/>
                    <a:pt x="678956" y="1250950"/>
                  </a:cubicBezTo>
                  <a:cubicBezTo>
                    <a:pt x="995936" y="1250950"/>
                    <a:pt x="1252538" y="994569"/>
                    <a:pt x="1252538" y="677863"/>
                  </a:cubicBezTo>
                  <a:cubicBezTo>
                    <a:pt x="1252538" y="519510"/>
                    <a:pt x="1188388" y="380008"/>
                    <a:pt x="1086501" y="274439"/>
                  </a:cubicBezTo>
                  <a:cubicBezTo>
                    <a:pt x="1082728" y="270669"/>
                    <a:pt x="1078954" y="266899"/>
                    <a:pt x="1071407" y="259358"/>
                  </a:cubicBezTo>
                  <a:cubicBezTo>
                    <a:pt x="1067633" y="255588"/>
                    <a:pt x="1060086" y="251817"/>
                    <a:pt x="1056313" y="248047"/>
                  </a:cubicBezTo>
                  <a:cubicBezTo>
                    <a:pt x="969521" y="168870"/>
                    <a:pt x="856314" y="119856"/>
                    <a:pt x="731786" y="104775"/>
                  </a:cubicBezTo>
                  <a:cubicBezTo>
                    <a:pt x="728012" y="104775"/>
                    <a:pt x="720465" y="104775"/>
                    <a:pt x="712918" y="104775"/>
                  </a:cubicBezTo>
                  <a:cubicBezTo>
                    <a:pt x="705371" y="104775"/>
                    <a:pt x="697824" y="104775"/>
                    <a:pt x="690277" y="104775"/>
                  </a:cubicBezTo>
                  <a:cubicBezTo>
                    <a:pt x="686503" y="104775"/>
                    <a:pt x="682730" y="104775"/>
                    <a:pt x="678956" y="104775"/>
                  </a:cubicBezTo>
                  <a:cubicBezTo>
                    <a:pt x="671409" y="104775"/>
                    <a:pt x="667635" y="104775"/>
                    <a:pt x="660088" y="104775"/>
                  </a:cubicBezTo>
                  <a:cubicBezTo>
                    <a:pt x="652541" y="104775"/>
                    <a:pt x="644994" y="104775"/>
                    <a:pt x="637447" y="104775"/>
                  </a:cubicBezTo>
                  <a:close/>
                  <a:moveTo>
                    <a:pt x="656802" y="0"/>
                  </a:moveTo>
                  <a:cubicBezTo>
                    <a:pt x="664351" y="0"/>
                    <a:pt x="671901" y="0"/>
                    <a:pt x="679450" y="0"/>
                  </a:cubicBezTo>
                  <a:cubicBezTo>
                    <a:pt x="683225" y="0"/>
                    <a:pt x="690774" y="0"/>
                    <a:pt x="694549" y="0"/>
                  </a:cubicBezTo>
                  <a:cubicBezTo>
                    <a:pt x="702099" y="0"/>
                    <a:pt x="709648" y="0"/>
                    <a:pt x="720972" y="0"/>
                  </a:cubicBezTo>
                  <a:cubicBezTo>
                    <a:pt x="728522" y="3766"/>
                    <a:pt x="736071" y="3766"/>
                    <a:pt x="743620" y="3766"/>
                  </a:cubicBezTo>
                  <a:cubicBezTo>
                    <a:pt x="890835" y="15064"/>
                    <a:pt x="1022950" y="75318"/>
                    <a:pt x="1124867" y="169466"/>
                  </a:cubicBezTo>
                  <a:cubicBezTo>
                    <a:pt x="1132417" y="173232"/>
                    <a:pt x="1139966" y="180763"/>
                    <a:pt x="1143741" y="184529"/>
                  </a:cubicBezTo>
                  <a:cubicBezTo>
                    <a:pt x="1151290" y="192061"/>
                    <a:pt x="1155065" y="195827"/>
                    <a:pt x="1162615" y="203359"/>
                  </a:cubicBezTo>
                  <a:cubicBezTo>
                    <a:pt x="1283406" y="323868"/>
                    <a:pt x="1358900" y="493333"/>
                    <a:pt x="1358900" y="677863"/>
                  </a:cubicBezTo>
                  <a:cubicBezTo>
                    <a:pt x="1358900" y="1054453"/>
                    <a:pt x="1053148" y="1355725"/>
                    <a:pt x="679450" y="1355725"/>
                  </a:cubicBezTo>
                  <a:cubicBezTo>
                    <a:pt x="301978" y="1355725"/>
                    <a:pt x="0" y="1054453"/>
                    <a:pt x="0" y="677863"/>
                  </a:cubicBezTo>
                  <a:cubicBezTo>
                    <a:pt x="0" y="493333"/>
                    <a:pt x="71720" y="327634"/>
                    <a:pt x="192511" y="207125"/>
                  </a:cubicBezTo>
                  <a:cubicBezTo>
                    <a:pt x="196286" y="199593"/>
                    <a:pt x="203835" y="195827"/>
                    <a:pt x="207610" y="188295"/>
                  </a:cubicBezTo>
                  <a:cubicBezTo>
                    <a:pt x="215159" y="180763"/>
                    <a:pt x="222709" y="176998"/>
                    <a:pt x="226484" y="173232"/>
                  </a:cubicBezTo>
                  <a:cubicBezTo>
                    <a:pt x="332176" y="79084"/>
                    <a:pt x="464291" y="18830"/>
                    <a:pt x="607730" y="3766"/>
                  </a:cubicBezTo>
                  <a:cubicBezTo>
                    <a:pt x="615280" y="3766"/>
                    <a:pt x="622829" y="3766"/>
                    <a:pt x="634154" y="3766"/>
                  </a:cubicBezTo>
                  <a:cubicBezTo>
                    <a:pt x="641703" y="0"/>
                    <a:pt x="649252" y="0"/>
                    <a:pt x="656802" y="0"/>
                  </a:cubicBezTo>
                  <a:close/>
                </a:path>
              </a:pathLst>
            </a:custGeom>
            <a:solidFill>
              <a:srgbClr val="3539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1" name="矩形 20"/>
            <p:cNvSpPr/>
            <p:nvPr/>
          </p:nvSpPr>
          <p:spPr>
            <a:xfrm>
              <a:off x="4218894" y="4184463"/>
              <a:ext cx="1039393" cy="646331"/>
            </a:xfrm>
            <a:prstGeom prst="rect">
              <a:avLst/>
            </a:prstGeom>
            <a:effectLst/>
          </p:spPr>
          <p:txBody>
            <a:bodyPr wrap="square">
              <a:spAutoFit/>
            </a:bodyPr>
            <a:lstStyle/>
            <a:p>
              <a:pPr algn="ctr"/>
              <a:r>
                <a:rPr lang="en-US" altLang="zh-CN" sz="3600" b="1" dirty="0">
                  <a:solidFill>
                    <a:srgbClr val="353943"/>
                  </a:solidFill>
                  <a:latin typeface="Arial Black" panose="020B0A04020102020204" pitchFamily="34" charset="0"/>
                  <a:ea typeface="方正姚体" panose="02010601030101010101" pitchFamily="2" charset="-122"/>
                </a:rPr>
                <a:t>02</a:t>
              </a:r>
              <a:endParaRPr lang="zh-CN" altLang="en-US" sz="3600" b="1" dirty="0">
                <a:solidFill>
                  <a:srgbClr val="353943"/>
                </a:solidFill>
                <a:latin typeface="Arial Black" panose="020B0A04020102020204" pitchFamily="34" charset="0"/>
                <a:ea typeface="方正姚体" panose="02010601030101010101" pitchFamily="2" charset="-122"/>
              </a:endParaRPr>
            </a:p>
          </p:txBody>
        </p:sp>
      </p:grpSp>
      <p:grpSp>
        <p:nvGrpSpPr>
          <p:cNvPr id="22" name="组合 21"/>
          <p:cNvGrpSpPr/>
          <p:nvPr/>
        </p:nvGrpSpPr>
        <p:grpSpPr>
          <a:xfrm>
            <a:off x="6829109" y="2268651"/>
            <a:ext cx="1924051" cy="2752725"/>
            <a:chOff x="6487784" y="2454948"/>
            <a:chExt cx="1924051" cy="2752725"/>
          </a:xfrm>
        </p:grpSpPr>
        <p:sp>
          <p:nvSpPr>
            <p:cNvPr id="23" name="Freeform 11"/>
            <p:cNvSpPr/>
            <p:nvPr/>
          </p:nvSpPr>
          <p:spPr bwMode="auto">
            <a:xfrm>
              <a:off x="6925934" y="2454948"/>
              <a:ext cx="1052513" cy="384175"/>
            </a:xfrm>
            <a:custGeom>
              <a:avLst/>
              <a:gdLst>
                <a:gd name="T0" fmla="*/ 88 w 663"/>
                <a:gd name="T1" fmla="*/ 242 h 242"/>
                <a:gd name="T2" fmla="*/ 575 w 663"/>
                <a:gd name="T3" fmla="*/ 242 h 242"/>
                <a:gd name="T4" fmla="*/ 663 w 663"/>
                <a:gd name="T5" fmla="*/ 0 h 242"/>
                <a:gd name="T6" fmla="*/ 0 w 663"/>
                <a:gd name="T7" fmla="*/ 0 h 242"/>
                <a:gd name="T8" fmla="*/ 88 w 663"/>
                <a:gd name="T9" fmla="*/ 242 h 242"/>
              </a:gdLst>
              <a:ahLst/>
              <a:cxnLst>
                <a:cxn ang="0">
                  <a:pos x="T0" y="T1"/>
                </a:cxn>
                <a:cxn ang="0">
                  <a:pos x="T2" y="T3"/>
                </a:cxn>
                <a:cxn ang="0">
                  <a:pos x="T4" y="T5"/>
                </a:cxn>
                <a:cxn ang="0">
                  <a:pos x="T6" y="T7"/>
                </a:cxn>
                <a:cxn ang="0">
                  <a:pos x="T8" y="T9"/>
                </a:cxn>
              </a:cxnLst>
              <a:rect l="0" t="0" r="r" b="b"/>
              <a:pathLst>
                <a:path w="663" h="242">
                  <a:moveTo>
                    <a:pt x="88" y="242"/>
                  </a:moveTo>
                  <a:lnTo>
                    <a:pt x="575" y="242"/>
                  </a:lnTo>
                  <a:lnTo>
                    <a:pt x="663" y="0"/>
                  </a:lnTo>
                  <a:lnTo>
                    <a:pt x="0" y="0"/>
                  </a:lnTo>
                  <a:lnTo>
                    <a:pt x="88" y="242"/>
                  </a:lnTo>
                  <a:close/>
                </a:path>
              </a:pathLst>
            </a:custGeom>
            <a:solidFill>
              <a:srgbClr val="FFD73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Freeform 12"/>
            <p:cNvSpPr/>
            <p:nvPr/>
          </p:nvSpPr>
          <p:spPr bwMode="auto">
            <a:xfrm>
              <a:off x="6487784" y="2454948"/>
              <a:ext cx="879475" cy="1525588"/>
            </a:xfrm>
            <a:custGeom>
              <a:avLst/>
              <a:gdLst>
                <a:gd name="T0" fmla="*/ 0 w 233"/>
                <a:gd name="T1" fmla="*/ 102 h 405"/>
                <a:gd name="T2" fmla="*/ 131 w 233"/>
                <a:gd name="T3" fmla="*/ 405 h 405"/>
                <a:gd name="T4" fmla="*/ 233 w 233"/>
                <a:gd name="T5" fmla="*/ 360 h 405"/>
                <a:gd name="T6" fmla="*/ 139 w 233"/>
                <a:gd name="T7" fmla="*/ 102 h 405"/>
                <a:gd name="T8" fmla="*/ 102 w 233"/>
                <a:gd name="T9" fmla="*/ 0 h 405"/>
                <a:gd name="T10" fmla="*/ 0 w 233"/>
                <a:gd name="T11" fmla="*/ 102 h 405"/>
              </a:gdLst>
              <a:ahLst/>
              <a:cxnLst>
                <a:cxn ang="0">
                  <a:pos x="T0" y="T1"/>
                </a:cxn>
                <a:cxn ang="0">
                  <a:pos x="T2" y="T3"/>
                </a:cxn>
                <a:cxn ang="0">
                  <a:pos x="T4" y="T5"/>
                </a:cxn>
                <a:cxn ang="0">
                  <a:pos x="T6" y="T7"/>
                </a:cxn>
                <a:cxn ang="0">
                  <a:pos x="T8" y="T9"/>
                </a:cxn>
                <a:cxn ang="0">
                  <a:pos x="T10" y="T11"/>
                </a:cxn>
              </a:cxnLst>
              <a:rect l="0" t="0" r="r" b="b"/>
              <a:pathLst>
                <a:path w="233" h="405">
                  <a:moveTo>
                    <a:pt x="0" y="102"/>
                  </a:moveTo>
                  <a:cubicBezTo>
                    <a:pt x="131" y="405"/>
                    <a:pt x="131" y="405"/>
                    <a:pt x="131" y="405"/>
                  </a:cubicBezTo>
                  <a:cubicBezTo>
                    <a:pt x="159" y="381"/>
                    <a:pt x="194" y="365"/>
                    <a:pt x="233" y="360"/>
                  </a:cubicBezTo>
                  <a:cubicBezTo>
                    <a:pt x="139" y="102"/>
                    <a:pt x="139" y="102"/>
                    <a:pt x="139" y="102"/>
                  </a:cubicBezTo>
                  <a:cubicBezTo>
                    <a:pt x="102" y="0"/>
                    <a:pt x="102" y="0"/>
                    <a:pt x="102" y="0"/>
                  </a:cubicBezTo>
                  <a:lnTo>
                    <a:pt x="0" y="102"/>
                  </a:lnTo>
                  <a:close/>
                </a:path>
              </a:pathLst>
            </a:custGeom>
            <a:solidFill>
              <a:srgbClr val="FFD73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Freeform 13"/>
            <p:cNvSpPr/>
            <p:nvPr/>
          </p:nvSpPr>
          <p:spPr bwMode="auto">
            <a:xfrm>
              <a:off x="7533947" y="2454948"/>
              <a:ext cx="877888" cy="1520825"/>
            </a:xfrm>
            <a:custGeom>
              <a:avLst/>
              <a:gdLst>
                <a:gd name="T0" fmla="*/ 131 w 233"/>
                <a:gd name="T1" fmla="*/ 0 h 404"/>
                <a:gd name="T2" fmla="*/ 94 w 233"/>
                <a:gd name="T3" fmla="*/ 102 h 404"/>
                <a:gd name="T4" fmla="*/ 0 w 233"/>
                <a:gd name="T5" fmla="*/ 360 h 404"/>
                <a:gd name="T6" fmla="*/ 103 w 233"/>
                <a:gd name="T7" fmla="*/ 404 h 404"/>
                <a:gd name="T8" fmla="*/ 233 w 233"/>
                <a:gd name="T9" fmla="*/ 102 h 404"/>
                <a:gd name="T10" fmla="*/ 131 w 233"/>
                <a:gd name="T11" fmla="*/ 0 h 404"/>
              </a:gdLst>
              <a:ahLst/>
              <a:cxnLst>
                <a:cxn ang="0">
                  <a:pos x="T0" y="T1"/>
                </a:cxn>
                <a:cxn ang="0">
                  <a:pos x="T2" y="T3"/>
                </a:cxn>
                <a:cxn ang="0">
                  <a:pos x="T4" y="T5"/>
                </a:cxn>
                <a:cxn ang="0">
                  <a:pos x="T6" y="T7"/>
                </a:cxn>
                <a:cxn ang="0">
                  <a:pos x="T8" y="T9"/>
                </a:cxn>
                <a:cxn ang="0">
                  <a:pos x="T10" y="T11"/>
                </a:cxn>
              </a:cxnLst>
              <a:rect l="0" t="0" r="r" b="b"/>
              <a:pathLst>
                <a:path w="233" h="404">
                  <a:moveTo>
                    <a:pt x="131" y="0"/>
                  </a:moveTo>
                  <a:cubicBezTo>
                    <a:pt x="94" y="102"/>
                    <a:pt x="94" y="102"/>
                    <a:pt x="94" y="102"/>
                  </a:cubicBezTo>
                  <a:cubicBezTo>
                    <a:pt x="0" y="360"/>
                    <a:pt x="0" y="360"/>
                    <a:pt x="0" y="360"/>
                  </a:cubicBezTo>
                  <a:cubicBezTo>
                    <a:pt x="39" y="364"/>
                    <a:pt x="74" y="380"/>
                    <a:pt x="103" y="404"/>
                  </a:cubicBezTo>
                  <a:cubicBezTo>
                    <a:pt x="233" y="102"/>
                    <a:pt x="233" y="102"/>
                    <a:pt x="233" y="102"/>
                  </a:cubicBezTo>
                  <a:lnTo>
                    <a:pt x="131" y="0"/>
                  </a:lnTo>
                  <a:close/>
                </a:path>
              </a:pathLst>
            </a:custGeom>
            <a:solidFill>
              <a:srgbClr val="FFD73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任意多边形 25"/>
            <p:cNvSpPr/>
            <p:nvPr/>
          </p:nvSpPr>
          <p:spPr bwMode="auto">
            <a:xfrm>
              <a:off x="6775122" y="3851948"/>
              <a:ext cx="1358900" cy="1355725"/>
            </a:xfrm>
            <a:custGeom>
              <a:avLst/>
              <a:gdLst>
                <a:gd name="connsiteX0" fmla="*/ 637447 w 1358900"/>
                <a:gd name="connsiteY0" fmla="*/ 104775 h 1355725"/>
                <a:gd name="connsiteX1" fmla="*/ 618579 w 1358900"/>
                <a:gd name="connsiteY1" fmla="*/ 108545 h 1355725"/>
                <a:gd name="connsiteX2" fmla="*/ 297826 w 1358900"/>
                <a:gd name="connsiteY2" fmla="*/ 248047 h 1355725"/>
                <a:gd name="connsiteX3" fmla="*/ 282731 w 1358900"/>
                <a:gd name="connsiteY3" fmla="*/ 263128 h 1355725"/>
                <a:gd name="connsiteX4" fmla="*/ 267637 w 1358900"/>
                <a:gd name="connsiteY4" fmla="*/ 278210 h 1355725"/>
                <a:gd name="connsiteX5" fmla="*/ 101600 w 1358900"/>
                <a:gd name="connsiteY5" fmla="*/ 677863 h 1355725"/>
                <a:gd name="connsiteX6" fmla="*/ 678956 w 1358900"/>
                <a:gd name="connsiteY6" fmla="*/ 1250950 h 1355725"/>
                <a:gd name="connsiteX7" fmla="*/ 1252538 w 1358900"/>
                <a:gd name="connsiteY7" fmla="*/ 677863 h 1355725"/>
                <a:gd name="connsiteX8" fmla="*/ 1086501 w 1358900"/>
                <a:gd name="connsiteY8" fmla="*/ 274439 h 1355725"/>
                <a:gd name="connsiteX9" fmla="*/ 1071407 w 1358900"/>
                <a:gd name="connsiteY9" fmla="*/ 259358 h 1355725"/>
                <a:gd name="connsiteX10" fmla="*/ 1056313 w 1358900"/>
                <a:gd name="connsiteY10" fmla="*/ 248047 h 1355725"/>
                <a:gd name="connsiteX11" fmla="*/ 731786 w 1358900"/>
                <a:gd name="connsiteY11" fmla="*/ 104775 h 1355725"/>
                <a:gd name="connsiteX12" fmla="*/ 712918 w 1358900"/>
                <a:gd name="connsiteY12" fmla="*/ 104775 h 1355725"/>
                <a:gd name="connsiteX13" fmla="*/ 690277 w 1358900"/>
                <a:gd name="connsiteY13" fmla="*/ 104775 h 1355725"/>
                <a:gd name="connsiteX14" fmla="*/ 678956 w 1358900"/>
                <a:gd name="connsiteY14" fmla="*/ 104775 h 1355725"/>
                <a:gd name="connsiteX15" fmla="*/ 660088 w 1358900"/>
                <a:gd name="connsiteY15" fmla="*/ 104775 h 1355725"/>
                <a:gd name="connsiteX16" fmla="*/ 637447 w 1358900"/>
                <a:gd name="connsiteY16" fmla="*/ 104775 h 1355725"/>
                <a:gd name="connsiteX17" fmla="*/ 656802 w 1358900"/>
                <a:gd name="connsiteY17" fmla="*/ 0 h 1355725"/>
                <a:gd name="connsiteX18" fmla="*/ 679450 w 1358900"/>
                <a:gd name="connsiteY18" fmla="*/ 0 h 1355725"/>
                <a:gd name="connsiteX19" fmla="*/ 694549 w 1358900"/>
                <a:gd name="connsiteY19" fmla="*/ 0 h 1355725"/>
                <a:gd name="connsiteX20" fmla="*/ 720972 w 1358900"/>
                <a:gd name="connsiteY20" fmla="*/ 0 h 1355725"/>
                <a:gd name="connsiteX21" fmla="*/ 743620 w 1358900"/>
                <a:gd name="connsiteY21" fmla="*/ 3766 h 1355725"/>
                <a:gd name="connsiteX22" fmla="*/ 1124867 w 1358900"/>
                <a:gd name="connsiteY22" fmla="*/ 169466 h 1355725"/>
                <a:gd name="connsiteX23" fmla="*/ 1143741 w 1358900"/>
                <a:gd name="connsiteY23" fmla="*/ 184529 h 1355725"/>
                <a:gd name="connsiteX24" fmla="*/ 1162615 w 1358900"/>
                <a:gd name="connsiteY24" fmla="*/ 203359 h 1355725"/>
                <a:gd name="connsiteX25" fmla="*/ 1358900 w 1358900"/>
                <a:gd name="connsiteY25" fmla="*/ 677863 h 1355725"/>
                <a:gd name="connsiteX26" fmla="*/ 679450 w 1358900"/>
                <a:gd name="connsiteY26" fmla="*/ 1355725 h 1355725"/>
                <a:gd name="connsiteX27" fmla="*/ 0 w 1358900"/>
                <a:gd name="connsiteY27" fmla="*/ 677863 h 1355725"/>
                <a:gd name="connsiteX28" fmla="*/ 192511 w 1358900"/>
                <a:gd name="connsiteY28" fmla="*/ 207125 h 1355725"/>
                <a:gd name="connsiteX29" fmla="*/ 207610 w 1358900"/>
                <a:gd name="connsiteY29" fmla="*/ 188295 h 1355725"/>
                <a:gd name="connsiteX30" fmla="*/ 226484 w 1358900"/>
                <a:gd name="connsiteY30" fmla="*/ 173232 h 1355725"/>
                <a:gd name="connsiteX31" fmla="*/ 607730 w 1358900"/>
                <a:gd name="connsiteY31" fmla="*/ 3766 h 1355725"/>
                <a:gd name="connsiteX32" fmla="*/ 634154 w 1358900"/>
                <a:gd name="connsiteY32" fmla="*/ 3766 h 1355725"/>
                <a:gd name="connsiteX33" fmla="*/ 656802 w 1358900"/>
                <a:gd name="connsiteY33" fmla="*/ 0 h 135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900" h="1355725">
                  <a:moveTo>
                    <a:pt x="637447" y="104775"/>
                  </a:moveTo>
                  <a:cubicBezTo>
                    <a:pt x="633673" y="104775"/>
                    <a:pt x="626126" y="104775"/>
                    <a:pt x="618579" y="108545"/>
                  </a:cubicBezTo>
                  <a:cubicBezTo>
                    <a:pt x="494051" y="119856"/>
                    <a:pt x="384618" y="172641"/>
                    <a:pt x="297826" y="248047"/>
                  </a:cubicBezTo>
                  <a:cubicBezTo>
                    <a:pt x="290279" y="255588"/>
                    <a:pt x="286505" y="259358"/>
                    <a:pt x="282731" y="263128"/>
                  </a:cubicBezTo>
                  <a:cubicBezTo>
                    <a:pt x="275184" y="266899"/>
                    <a:pt x="271411" y="274439"/>
                    <a:pt x="267637" y="278210"/>
                  </a:cubicBezTo>
                  <a:cubicBezTo>
                    <a:pt x="165751" y="380008"/>
                    <a:pt x="101600" y="523280"/>
                    <a:pt x="101600" y="677863"/>
                  </a:cubicBezTo>
                  <a:cubicBezTo>
                    <a:pt x="101600" y="994569"/>
                    <a:pt x="361976" y="1250950"/>
                    <a:pt x="678956" y="1250950"/>
                  </a:cubicBezTo>
                  <a:cubicBezTo>
                    <a:pt x="995936" y="1250950"/>
                    <a:pt x="1252538" y="994569"/>
                    <a:pt x="1252538" y="677863"/>
                  </a:cubicBezTo>
                  <a:cubicBezTo>
                    <a:pt x="1252538" y="519510"/>
                    <a:pt x="1188388" y="380008"/>
                    <a:pt x="1086501" y="274439"/>
                  </a:cubicBezTo>
                  <a:cubicBezTo>
                    <a:pt x="1082728" y="270669"/>
                    <a:pt x="1078954" y="266899"/>
                    <a:pt x="1071407" y="259358"/>
                  </a:cubicBezTo>
                  <a:cubicBezTo>
                    <a:pt x="1067633" y="255588"/>
                    <a:pt x="1060086" y="251817"/>
                    <a:pt x="1056313" y="248047"/>
                  </a:cubicBezTo>
                  <a:cubicBezTo>
                    <a:pt x="969521" y="168870"/>
                    <a:pt x="856314" y="119856"/>
                    <a:pt x="731786" y="104775"/>
                  </a:cubicBezTo>
                  <a:cubicBezTo>
                    <a:pt x="728012" y="104775"/>
                    <a:pt x="720465" y="104775"/>
                    <a:pt x="712918" y="104775"/>
                  </a:cubicBezTo>
                  <a:cubicBezTo>
                    <a:pt x="705371" y="104775"/>
                    <a:pt x="697824" y="104775"/>
                    <a:pt x="690277" y="104775"/>
                  </a:cubicBezTo>
                  <a:cubicBezTo>
                    <a:pt x="686503" y="104775"/>
                    <a:pt x="682730" y="104775"/>
                    <a:pt x="678956" y="104775"/>
                  </a:cubicBezTo>
                  <a:cubicBezTo>
                    <a:pt x="671409" y="104775"/>
                    <a:pt x="667635" y="104775"/>
                    <a:pt x="660088" y="104775"/>
                  </a:cubicBezTo>
                  <a:cubicBezTo>
                    <a:pt x="652541" y="104775"/>
                    <a:pt x="644994" y="104775"/>
                    <a:pt x="637447" y="104775"/>
                  </a:cubicBezTo>
                  <a:close/>
                  <a:moveTo>
                    <a:pt x="656802" y="0"/>
                  </a:moveTo>
                  <a:cubicBezTo>
                    <a:pt x="664351" y="0"/>
                    <a:pt x="671901" y="0"/>
                    <a:pt x="679450" y="0"/>
                  </a:cubicBezTo>
                  <a:cubicBezTo>
                    <a:pt x="683225" y="0"/>
                    <a:pt x="690774" y="0"/>
                    <a:pt x="694549" y="0"/>
                  </a:cubicBezTo>
                  <a:cubicBezTo>
                    <a:pt x="702099" y="0"/>
                    <a:pt x="709648" y="0"/>
                    <a:pt x="720972" y="0"/>
                  </a:cubicBezTo>
                  <a:cubicBezTo>
                    <a:pt x="728522" y="3766"/>
                    <a:pt x="736071" y="3766"/>
                    <a:pt x="743620" y="3766"/>
                  </a:cubicBezTo>
                  <a:cubicBezTo>
                    <a:pt x="890835" y="15064"/>
                    <a:pt x="1022950" y="75318"/>
                    <a:pt x="1124867" y="169466"/>
                  </a:cubicBezTo>
                  <a:cubicBezTo>
                    <a:pt x="1132417" y="173232"/>
                    <a:pt x="1139966" y="180763"/>
                    <a:pt x="1143741" y="184529"/>
                  </a:cubicBezTo>
                  <a:cubicBezTo>
                    <a:pt x="1151290" y="192061"/>
                    <a:pt x="1155065" y="195827"/>
                    <a:pt x="1162615" y="203359"/>
                  </a:cubicBezTo>
                  <a:cubicBezTo>
                    <a:pt x="1283406" y="323868"/>
                    <a:pt x="1358900" y="493333"/>
                    <a:pt x="1358900" y="677863"/>
                  </a:cubicBezTo>
                  <a:cubicBezTo>
                    <a:pt x="1358900" y="1054453"/>
                    <a:pt x="1053148" y="1355725"/>
                    <a:pt x="679450" y="1355725"/>
                  </a:cubicBezTo>
                  <a:cubicBezTo>
                    <a:pt x="301978" y="1355725"/>
                    <a:pt x="0" y="1054453"/>
                    <a:pt x="0" y="677863"/>
                  </a:cubicBezTo>
                  <a:cubicBezTo>
                    <a:pt x="0" y="493333"/>
                    <a:pt x="71720" y="327634"/>
                    <a:pt x="192511" y="207125"/>
                  </a:cubicBezTo>
                  <a:cubicBezTo>
                    <a:pt x="196286" y="199593"/>
                    <a:pt x="203835" y="195827"/>
                    <a:pt x="207610" y="188295"/>
                  </a:cubicBezTo>
                  <a:cubicBezTo>
                    <a:pt x="215159" y="180763"/>
                    <a:pt x="222709" y="176998"/>
                    <a:pt x="226484" y="173232"/>
                  </a:cubicBezTo>
                  <a:cubicBezTo>
                    <a:pt x="332176" y="79084"/>
                    <a:pt x="464291" y="18830"/>
                    <a:pt x="607730" y="3766"/>
                  </a:cubicBezTo>
                  <a:cubicBezTo>
                    <a:pt x="615280" y="3766"/>
                    <a:pt x="622829" y="3766"/>
                    <a:pt x="634154" y="3766"/>
                  </a:cubicBezTo>
                  <a:cubicBezTo>
                    <a:pt x="641703" y="0"/>
                    <a:pt x="649252" y="0"/>
                    <a:pt x="656802" y="0"/>
                  </a:cubicBezTo>
                  <a:close/>
                </a:path>
              </a:pathLst>
            </a:custGeom>
            <a:solidFill>
              <a:srgbClr val="FFD73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27" name="矩形 26"/>
            <p:cNvSpPr/>
            <p:nvPr/>
          </p:nvSpPr>
          <p:spPr>
            <a:xfrm>
              <a:off x="6925934" y="4212279"/>
              <a:ext cx="1039393" cy="646331"/>
            </a:xfrm>
            <a:prstGeom prst="rect">
              <a:avLst/>
            </a:prstGeom>
            <a:effectLst/>
          </p:spPr>
          <p:txBody>
            <a:bodyPr wrap="square">
              <a:spAutoFit/>
            </a:bodyPr>
            <a:lstStyle/>
            <a:p>
              <a:pPr algn="ctr"/>
              <a:r>
                <a:rPr lang="en-US" altLang="zh-CN" sz="3600" b="1" dirty="0">
                  <a:solidFill>
                    <a:srgbClr val="FFD737"/>
                  </a:solidFill>
                  <a:latin typeface="Arial Black" panose="020B0A04020102020204" pitchFamily="34" charset="0"/>
                  <a:ea typeface="方正姚体" panose="02010601030101010101" pitchFamily="2" charset="-122"/>
                </a:rPr>
                <a:t>03</a:t>
              </a:r>
              <a:endParaRPr lang="zh-CN" altLang="en-US" sz="3600" b="1" dirty="0">
                <a:solidFill>
                  <a:srgbClr val="FFD737"/>
                </a:solidFill>
                <a:latin typeface="Arial Black" panose="020B0A04020102020204" pitchFamily="34" charset="0"/>
                <a:ea typeface="方正姚体" panose="02010601030101010101" pitchFamily="2" charset="-122"/>
              </a:endParaRPr>
            </a:p>
          </p:txBody>
        </p:sp>
      </p:grpSp>
      <p:grpSp>
        <p:nvGrpSpPr>
          <p:cNvPr id="28" name="组合 27"/>
          <p:cNvGrpSpPr/>
          <p:nvPr/>
        </p:nvGrpSpPr>
        <p:grpSpPr>
          <a:xfrm>
            <a:off x="9526624" y="2268651"/>
            <a:ext cx="1924051" cy="2752725"/>
            <a:chOff x="9185299" y="2454948"/>
            <a:chExt cx="1924051" cy="2752725"/>
          </a:xfrm>
        </p:grpSpPr>
        <p:sp>
          <p:nvSpPr>
            <p:cNvPr id="29" name="Freeform 11"/>
            <p:cNvSpPr/>
            <p:nvPr/>
          </p:nvSpPr>
          <p:spPr bwMode="auto">
            <a:xfrm>
              <a:off x="9623449" y="2454948"/>
              <a:ext cx="1052513" cy="384175"/>
            </a:xfrm>
            <a:custGeom>
              <a:avLst/>
              <a:gdLst>
                <a:gd name="T0" fmla="*/ 88 w 663"/>
                <a:gd name="T1" fmla="*/ 242 h 242"/>
                <a:gd name="T2" fmla="*/ 575 w 663"/>
                <a:gd name="T3" fmla="*/ 242 h 242"/>
                <a:gd name="T4" fmla="*/ 663 w 663"/>
                <a:gd name="T5" fmla="*/ 0 h 242"/>
                <a:gd name="T6" fmla="*/ 0 w 663"/>
                <a:gd name="T7" fmla="*/ 0 h 242"/>
                <a:gd name="T8" fmla="*/ 88 w 663"/>
                <a:gd name="T9" fmla="*/ 242 h 242"/>
              </a:gdLst>
              <a:ahLst/>
              <a:cxnLst>
                <a:cxn ang="0">
                  <a:pos x="T0" y="T1"/>
                </a:cxn>
                <a:cxn ang="0">
                  <a:pos x="T2" y="T3"/>
                </a:cxn>
                <a:cxn ang="0">
                  <a:pos x="T4" y="T5"/>
                </a:cxn>
                <a:cxn ang="0">
                  <a:pos x="T6" y="T7"/>
                </a:cxn>
                <a:cxn ang="0">
                  <a:pos x="T8" y="T9"/>
                </a:cxn>
              </a:cxnLst>
              <a:rect l="0" t="0" r="r" b="b"/>
              <a:pathLst>
                <a:path w="663" h="242">
                  <a:moveTo>
                    <a:pt x="88" y="242"/>
                  </a:moveTo>
                  <a:lnTo>
                    <a:pt x="575" y="242"/>
                  </a:lnTo>
                  <a:lnTo>
                    <a:pt x="663" y="0"/>
                  </a:lnTo>
                  <a:lnTo>
                    <a:pt x="0" y="0"/>
                  </a:lnTo>
                  <a:lnTo>
                    <a:pt x="88" y="242"/>
                  </a:lnTo>
                  <a:close/>
                </a:path>
              </a:pathLst>
            </a:custGeom>
            <a:solidFill>
              <a:srgbClr val="3539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Freeform 12"/>
            <p:cNvSpPr/>
            <p:nvPr/>
          </p:nvSpPr>
          <p:spPr bwMode="auto">
            <a:xfrm>
              <a:off x="9185299" y="2454948"/>
              <a:ext cx="879475" cy="1525588"/>
            </a:xfrm>
            <a:custGeom>
              <a:avLst/>
              <a:gdLst>
                <a:gd name="T0" fmla="*/ 0 w 233"/>
                <a:gd name="T1" fmla="*/ 102 h 405"/>
                <a:gd name="T2" fmla="*/ 131 w 233"/>
                <a:gd name="T3" fmla="*/ 405 h 405"/>
                <a:gd name="T4" fmla="*/ 233 w 233"/>
                <a:gd name="T5" fmla="*/ 360 h 405"/>
                <a:gd name="T6" fmla="*/ 139 w 233"/>
                <a:gd name="T7" fmla="*/ 102 h 405"/>
                <a:gd name="T8" fmla="*/ 102 w 233"/>
                <a:gd name="T9" fmla="*/ 0 h 405"/>
                <a:gd name="T10" fmla="*/ 0 w 233"/>
                <a:gd name="T11" fmla="*/ 102 h 405"/>
              </a:gdLst>
              <a:ahLst/>
              <a:cxnLst>
                <a:cxn ang="0">
                  <a:pos x="T0" y="T1"/>
                </a:cxn>
                <a:cxn ang="0">
                  <a:pos x="T2" y="T3"/>
                </a:cxn>
                <a:cxn ang="0">
                  <a:pos x="T4" y="T5"/>
                </a:cxn>
                <a:cxn ang="0">
                  <a:pos x="T6" y="T7"/>
                </a:cxn>
                <a:cxn ang="0">
                  <a:pos x="T8" y="T9"/>
                </a:cxn>
                <a:cxn ang="0">
                  <a:pos x="T10" y="T11"/>
                </a:cxn>
              </a:cxnLst>
              <a:rect l="0" t="0" r="r" b="b"/>
              <a:pathLst>
                <a:path w="233" h="405">
                  <a:moveTo>
                    <a:pt x="0" y="102"/>
                  </a:moveTo>
                  <a:cubicBezTo>
                    <a:pt x="131" y="405"/>
                    <a:pt x="131" y="405"/>
                    <a:pt x="131" y="405"/>
                  </a:cubicBezTo>
                  <a:cubicBezTo>
                    <a:pt x="159" y="381"/>
                    <a:pt x="194" y="365"/>
                    <a:pt x="233" y="360"/>
                  </a:cubicBezTo>
                  <a:cubicBezTo>
                    <a:pt x="139" y="102"/>
                    <a:pt x="139" y="102"/>
                    <a:pt x="139" y="102"/>
                  </a:cubicBezTo>
                  <a:cubicBezTo>
                    <a:pt x="102" y="0"/>
                    <a:pt x="102" y="0"/>
                    <a:pt x="102" y="0"/>
                  </a:cubicBezTo>
                  <a:lnTo>
                    <a:pt x="0" y="102"/>
                  </a:lnTo>
                  <a:close/>
                </a:path>
              </a:pathLst>
            </a:custGeom>
            <a:solidFill>
              <a:srgbClr val="3539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Freeform 13"/>
            <p:cNvSpPr/>
            <p:nvPr/>
          </p:nvSpPr>
          <p:spPr bwMode="auto">
            <a:xfrm>
              <a:off x="10231462" y="2454948"/>
              <a:ext cx="877888" cy="1520825"/>
            </a:xfrm>
            <a:custGeom>
              <a:avLst/>
              <a:gdLst>
                <a:gd name="T0" fmla="*/ 131 w 233"/>
                <a:gd name="T1" fmla="*/ 0 h 404"/>
                <a:gd name="T2" fmla="*/ 94 w 233"/>
                <a:gd name="T3" fmla="*/ 102 h 404"/>
                <a:gd name="T4" fmla="*/ 0 w 233"/>
                <a:gd name="T5" fmla="*/ 360 h 404"/>
                <a:gd name="T6" fmla="*/ 103 w 233"/>
                <a:gd name="T7" fmla="*/ 404 h 404"/>
                <a:gd name="T8" fmla="*/ 233 w 233"/>
                <a:gd name="T9" fmla="*/ 102 h 404"/>
                <a:gd name="T10" fmla="*/ 131 w 233"/>
                <a:gd name="T11" fmla="*/ 0 h 404"/>
              </a:gdLst>
              <a:ahLst/>
              <a:cxnLst>
                <a:cxn ang="0">
                  <a:pos x="T0" y="T1"/>
                </a:cxn>
                <a:cxn ang="0">
                  <a:pos x="T2" y="T3"/>
                </a:cxn>
                <a:cxn ang="0">
                  <a:pos x="T4" y="T5"/>
                </a:cxn>
                <a:cxn ang="0">
                  <a:pos x="T6" y="T7"/>
                </a:cxn>
                <a:cxn ang="0">
                  <a:pos x="T8" y="T9"/>
                </a:cxn>
                <a:cxn ang="0">
                  <a:pos x="T10" y="T11"/>
                </a:cxn>
              </a:cxnLst>
              <a:rect l="0" t="0" r="r" b="b"/>
              <a:pathLst>
                <a:path w="233" h="404">
                  <a:moveTo>
                    <a:pt x="131" y="0"/>
                  </a:moveTo>
                  <a:cubicBezTo>
                    <a:pt x="94" y="102"/>
                    <a:pt x="94" y="102"/>
                    <a:pt x="94" y="102"/>
                  </a:cubicBezTo>
                  <a:cubicBezTo>
                    <a:pt x="0" y="360"/>
                    <a:pt x="0" y="360"/>
                    <a:pt x="0" y="360"/>
                  </a:cubicBezTo>
                  <a:cubicBezTo>
                    <a:pt x="39" y="364"/>
                    <a:pt x="74" y="380"/>
                    <a:pt x="103" y="404"/>
                  </a:cubicBezTo>
                  <a:cubicBezTo>
                    <a:pt x="233" y="102"/>
                    <a:pt x="233" y="102"/>
                    <a:pt x="233" y="102"/>
                  </a:cubicBezTo>
                  <a:lnTo>
                    <a:pt x="131" y="0"/>
                  </a:lnTo>
                  <a:close/>
                </a:path>
              </a:pathLst>
            </a:custGeom>
            <a:solidFill>
              <a:srgbClr val="3539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任意多边形 31"/>
            <p:cNvSpPr/>
            <p:nvPr/>
          </p:nvSpPr>
          <p:spPr bwMode="auto">
            <a:xfrm>
              <a:off x="9472637" y="3851948"/>
              <a:ext cx="1358900" cy="1355725"/>
            </a:xfrm>
            <a:custGeom>
              <a:avLst/>
              <a:gdLst>
                <a:gd name="connsiteX0" fmla="*/ 637447 w 1358900"/>
                <a:gd name="connsiteY0" fmla="*/ 104775 h 1355725"/>
                <a:gd name="connsiteX1" fmla="*/ 618579 w 1358900"/>
                <a:gd name="connsiteY1" fmla="*/ 108545 h 1355725"/>
                <a:gd name="connsiteX2" fmla="*/ 297825 w 1358900"/>
                <a:gd name="connsiteY2" fmla="*/ 248047 h 1355725"/>
                <a:gd name="connsiteX3" fmla="*/ 282731 w 1358900"/>
                <a:gd name="connsiteY3" fmla="*/ 263128 h 1355725"/>
                <a:gd name="connsiteX4" fmla="*/ 267637 w 1358900"/>
                <a:gd name="connsiteY4" fmla="*/ 278210 h 1355725"/>
                <a:gd name="connsiteX5" fmla="*/ 101600 w 1358900"/>
                <a:gd name="connsiteY5" fmla="*/ 677863 h 1355725"/>
                <a:gd name="connsiteX6" fmla="*/ 678956 w 1358900"/>
                <a:gd name="connsiteY6" fmla="*/ 1250950 h 1355725"/>
                <a:gd name="connsiteX7" fmla="*/ 1252538 w 1358900"/>
                <a:gd name="connsiteY7" fmla="*/ 677863 h 1355725"/>
                <a:gd name="connsiteX8" fmla="*/ 1086501 w 1358900"/>
                <a:gd name="connsiteY8" fmla="*/ 274439 h 1355725"/>
                <a:gd name="connsiteX9" fmla="*/ 1071407 w 1358900"/>
                <a:gd name="connsiteY9" fmla="*/ 259358 h 1355725"/>
                <a:gd name="connsiteX10" fmla="*/ 1056313 w 1358900"/>
                <a:gd name="connsiteY10" fmla="*/ 248047 h 1355725"/>
                <a:gd name="connsiteX11" fmla="*/ 731786 w 1358900"/>
                <a:gd name="connsiteY11" fmla="*/ 104775 h 1355725"/>
                <a:gd name="connsiteX12" fmla="*/ 712918 w 1358900"/>
                <a:gd name="connsiteY12" fmla="*/ 104775 h 1355725"/>
                <a:gd name="connsiteX13" fmla="*/ 690277 w 1358900"/>
                <a:gd name="connsiteY13" fmla="*/ 104775 h 1355725"/>
                <a:gd name="connsiteX14" fmla="*/ 678956 w 1358900"/>
                <a:gd name="connsiteY14" fmla="*/ 104775 h 1355725"/>
                <a:gd name="connsiteX15" fmla="*/ 660088 w 1358900"/>
                <a:gd name="connsiteY15" fmla="*/ 104775 h 1355725"/>
                <a:gd name="connsiteX16" fmla="*/ 637447 w 1358900"/>
                <a:gd name="connsiteY16" fmla="*/ 104775 h 1355725"/>
                <a:gd name="connsiteX17" fmla="*/ 656802 w 1358900"/>
                <a:gd name="connsiteY17" fmla="*/ 0 h 1355725"/>
                <a:gd name="connsiteX18" fmla="*/ 679450 w 1358900"/>
                <a:gd name="connsiteY18" fmla="*/ 0 h 1355725"/>
                <a:gd name="connsiteX19" fmla="*/ 694549 w 1358900"/>
                <a:gd name="connsiteY19" fmla="*/ 0 h 1355725"/>
                <a:gd name="connsiteX20" fmla="*/ 720972 w 1358900"/>
                <a:gd name="connsiteY20" fmla="*/ 0 h 1355725"/>
                <a:gd name="connsiteX21" fmla="*/ 743620 w 1358900"/>
                <a:gd name="connsiteY21" fmla="*/ 3766 h 1355725"/>
                <a:gd name="connsiteX22" fmla="*/ 1124867 w 1358900"/>
                <a:gd name="connsiteY22" fmla="*/ 169466 h 1355725"/>
                <a:gd name="connsiteX23" fmla="*/ 1143741 w 1358900"/>
                <a:gd name="connsiteY23" fmla="*/ 184529 h 1355725"/>
                <a:gd name="connsiteX24" fmla="*/ 1162615 w 1358900"/>
                <a:gd name="connsiteY24" fmla="*/ 203359 h 1355725"/>
                <a:gd name="connsiteX25" fmla="*/ 1358900 w 1358900"/>
                <a:gd name="connsiteY25" fmla="*/ 677863 h 1355725"/>
                <a:gd name="connsiteX26" fmla="*/ 679450 w 1358900"/>
                <a:gd name="connsiteY26" fmla="*/ 1355725 h 1355725"/>
                <a:gd name="connsiteX27" fmla="*/ 0 w 1358900"/>
                <a:gd name="connsiteY27" fmla="*/ 677863 h 1355725"/>
                <a:gd name="connsiteX28" fmla="*/ 192511 w 1358900"/>
                <a:gd name="connsiteY28" fmla="*/ 207125 h 1355725"/>
                <a:gd name="connsiteX29" fmla="*/ 207610 w 1358900"/>
                <a:gd name="connsiteY29" fmla="*/ 188295 h 1355725"/>
                <a:gd name="connsiteX30" fmla="*/ 226483 w 1358900"/>
                <a:gd name="connsiteY30" fmla="*/ 173232 h 1355725"/>
                <a:gd name="connsiteX31" fmla="*/ 607730 w 1358900"/>
                <a:gd name="connsiteY31" fmla="*/ 3766 h 1355725"/>
                <a:gd name="connsiteX32" fmla="*/ 634153 w 1358900"/>
                <a:gd name="connsiteY32" fmla="*/ 3766 h 1355725"/>
                <a:gd name="connsiteX33" fmla="*/ 656802 w 1358900"/>
                <a:gd name="connsiteY33" fmla="*/ 0 h 135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900" h="1355725">
                  <a:moveTo>
                    <a:pt x="637447" y="104775"/>
                  </a:moveTo>
                  <a:cubicBezTo>
                    <a:pt x="633673" y="104775"/>
                    <a:pt x="626126" y="104775"/>
                    <a:pt x="618579" y="108545"/>
                  </a:cubicBezTo>
                  <a:cubicBezTo>
                    <a:pt x="494051" y="119856"/>
                    <a:pt x="384618" y="172641"/>
                    <a:pt x="297825" y="248047"/>
                  </a:cubicBezTo>
                  <a:cubicBezTo>
                    <a:pt x="290278" y="255588"/>
                    <a:pt x="286505" y="259358"/>
                    <a:pt x="282731" y="263128"/>
                  </a:cubicBezTo>
                  <a:cubicBezTo>
                    <a:pt x="275184" y="266899"/>
                    <a:pt x="271411" y="274439"/>
                    <a:pt x="267637" y="278210"/>
                  </a:cubicBezTo>
                  <a:cubicBezTo>
                    <a:pt x="165751" y="380008"/>
                    <a:pt x="101600" y="523280"/>
                    <a:pt x="101600" y="677863"/>
                  </a:cubicBezTo>
                  <a:cubicBezTo>
                    <a:pt x="101600" y="994569"/>
                    <a:pt x="361976" y="1250950"/>
                    <a:pt x="678956" y="1250950"/>
                  </a:cubicBezTo>
                  <a:cubicBezTo>
                    <a:pt x="995935" y="1250950"/>
                    <a:pt x="1252538" y="994569"/>
                    <a:pt x="1252538" y="677863"/>
                  </a:cubicBezTo>
                  <a:cubicBezTo>
                    <a:pt x="1252538" y="519510"/>
                    <a:pt x="1188387" y="380008"/>
                    <a:pt x="1086501" y="274439"/>
                  </a:cubicBezTo>
                  <a:cubicBezTo>
                    <a:pt x="1082727" y="270669"/>
                    <a:pt x="1078954" y="266899"/>
                    <a:pt x="1071407" y="259358"/>
                  </a:cubicBezTo>
                  <a:cubicBezTo>
                    <a:pt x="1067633" y="255588"/>
                    <a:pt x="1060086" y="251817"/>
                    <a:pt x="1056313" y="248047"/>
                  </a:cubicBezTo>
                  <a:cubicBezTo>
                    <a:pt x="969520" y="168870"/>
                    <a:pt x="856313" y="119856"/>
                    <a:pt x="731786" y="104775"/>
                  </a:cubicBezTo>
                  <a:cubicBezTo>
                    <a:pt x="728012" y="104775"/>
                    <a:pt x="720465" y="104775"/>
                    <a:pt x="712918" y="104775"/>
                  </a:cubicBezTo>
                  <a:cubicBezTo>
                    <a:pt x="705371" y="104775"/>
                    <a:pt x="697824" y="104775"/>
                    <a:pt x="690277" y="104775"/>
                  </a:cubicBezTo>
                  <a:cubicBezTo>
                    <a:pt x="686503" y="104775"/>
                    <a:pt x="682729" y="104775"/>
                    <a:pt x="678956" y="104775"/>
                  </a:cubicBezTo>
                  <a:cubicBezTo>
                    <a:pt x="671409" y="104775"/>
                    <a:pt x="667635" y="104775"/>
                    <a:pt x="660088" y="104775"/>
                  </a:cubicBezTo>
                  <a:cubicBezTo>
                    <a:pt x="652541" y="104775"/>
                    <a:pt x="644994" y="104775"/>
                    <a:pt x="637447" y="104775"/>
                  </a:cubicBezTo>
                  <a:close/>
                  <a:moveTo>
                    <a:pt x="656802" y="0"/>
                  </a:moveTo>
                  <a:cubicBezTo>
                    <a:pt x="664351" y="0"/>
                    <a:pt x="671901" y="0"/>
                    <a:pt x="679450" y="0"/>
                  </a:cubicBezTo>
                  <a:cubicBezTo>
                    <a:pt x="683225" y="0"/>
                    <a:pt x="690774" y="0"/>
                    <a:pt x="694549" y="0"/>
                  </a:cubicBezTo>
                  <a:cubicBezTo>
                    <a:pt x="702098" y="0"/>
                    <a:pt x="709648" y="0"/>
                    <a:pt x="720972" y="0"/>
                  </a:cubicBezTo>
                  <a:cubicBezTo>
                    <a:pt x="728521" y="3766"/>
                    <a:pt x="736071" y="3766"/>
                    <a:pt x="743620" y="3766"/>
                  </a:cubicBezTo>
                  <a:cubicBezTo>
                    <a:pt x="890834" y="15064"/>
                    <a:pt x="1022950" y="75318"/>
                    <a:pt x="1124867" y="169466"/>
                  </a:cubicBezTo>
                  <a:cubicBezTo>
                    <a:pt x="1132417" y="173232"/>
                    <a:pt x="1139966" y="180763"/>
                    <a:pt x="1143741" y="184529"/>
                  </a:cubicBezTo>
                  <a:cubicBezTo>
                    <a:pt x="1151290" y="192061"/>
                    <a:pt x="1155065" y="195827"/>
                    <a:pt x="1162615" y="203359"/>
                  </a:cubicBezTo>
                  <a:cubicBezTo>
                    <a:pt x="1283405" y="323868"/>
                    <a:pt x="1358900" y="493333"/>
                    <a:pt x="1358900" y="677863"/>
                  </a:cubicBezTo>
                  <a:cubicBezTo>
                    <a:pt x="1358900" y="1054453"/>
                    <a:pt x="1053147" y="1355725"/>
                    <a:pt x="679450" y="1355725"/>
                  </a:cubicBezTo>
                  <a:cubicBezTo>
                    <a:pt x="301978" y="1355725"/>
                    <a:pt x="0" y="1054453"/>
                    <a:pt x="0" y="677863"/>
                  </a:cubicBezTo>
                  <a:cubicBezTo>
                    <a:pt x="0" y="493333"/>
                    <a:pt x="71720" y="327634"/>
                    <a:pt x="192511" y="207125"/>
                  </a:cubicBezTo>
                  <a:cubicBezTo>
                    <a:pt x="196286" y="199593"/>
                    <a:pt x="203835" y="195827"/>
                    <a:pt x="207610" y="188295"/>
                  </a:cubicBezTo>
                  <a:cubicBezTo>
                    <a:pt x="215159" y="180763"/>
                    <a:pt x="222709" y="176998"/>
                    <a:pt x="226483" y="173232"/>
                  </a:cubicBezTo>
                  <a:cubicBezTo>
                    <a:pt x="332176" y="79084"/>
                    <a:pt x="464291" y="18830"/>
                    <a:pt x="607730" y="3766"/>
                  </a:cubicBezTo>
                  <a:cubicBezTo>
                    <a:pt x="615280" y="3766"/>
                    <a:pt x="622829" y="3766"/>
                    <a:pt x="634153" y="3766"/>
                  </a:cubicBezTo>
                  <a:cubicBezTo>
                    <a:pt x="641703" y="0"/>
                    <a:pt x="649252" y="0"/>
                    <a:pt x="656802" y="0"/>
                  </a:cubicBezTo>
                  <a:close/>
                </a:path>
              </a:pathLst>
            </a:custGeom>
            <a:solidFill>
              <a:srgbClr val="3539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endParaRPr>
            </a:p>
          </p:txBody>
        </p:sp>
        <p:sp>
          <p:nvSpPr>
            <p:cNvPr id="33" name="矩形 32"/>
            <p:cNvSpPr/>
            <p:nvPr/>
          </p:nvSpPr>
          <p:spPr>
            <a:xfrm>
              <a:off x="9601138" y="4184462"/>
              <a:ext cx="1039393" cy="646331"/>
            </a:xfrm>
            <a:prstGeom prst="rect">
              <a:avLst/>
            </a:prstGeom>
            <a:effectLst/>
          </p:spPr>
          <p:txBody>
            <a:bodyPr wrap="square">
              <a:spAutoFit/>
            </a:bodyPr>
            <a:lstStyle/>
            <a:p>
              <a:pPr algn="ctr"/>
              <a:r>
                <a:rPr lang="en-US" altLang="zh-CN" sz="3600" b="1" dirty="0">
                  <a:solidFill>
                    <a:srgbClr val="353943"/>
                  </a:solidFill>
                  <a:latin typeface="Arial Black" panose="020B0A04020102020204" pitchFamily="34" charset="0"/>
                  <a:ea typeface="方正姚体" panose="02010601030101010101" pitchFamily="2" charset="-122"/>
                </a:rPr>
                <a:t>04</a:t>
              </a:r>
              <a:endParaRPr lang="zh-CN" altLang="en-US" sz="3600" b="1" dirty="0">
                <a:solidFill>
                  <a:srgbClr val="353943"/>
                </a:solidFill>
                <a:latin typeface="Arial Black" panose="020B0A04020102020204" pitchFamily="34" charset="0"/>
                <a:ea typeface="方正姚体" panose="02010601030101010101" pitchFamily="2" charset="-122"/>
              </a:endParaRPr>
            </a:p>
          </p:txBody>
        </p:sp>
      </p:grpSp>
      <p:sp>
        <p:nvSpPr>
          <p:cNvPr id="34" name="文本框 33"/>
          <p:cNvSpPr txBox="1"/>
          <p:nvPr/>
        </p:nvSpPr>
        <p:spPr>
          <a:xfrm>
            <a:off x="1309177" y="5350838"/>
            <a:ext cx="2159566" cy="1138773"/>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4000132" y="5350838"/>
            <a:ext cx="2159566" cy="1138773"/>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6691422" y="5357872"/>
            <a:ext cx="2159566" cy="1138773"/>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9382377" y="5357872"/>
            <a:ext cx="2159566" cy="1138773"/>
          </a:xfrm>
          <a:prstGeom prst="rect">
            <a:avLst/>
          </a:prstGeom>
          <a:noFill/>
          <a:effectLst/>
        </p:spPr>
        <p:txBody>
          <a:bodyPr wrap="none" rtlCol="0">
            <a:spAutoFit/>
          </a:bodyPr>
          <a:lstStyle/>
          <a:p>
            <a:r>
              <a:rPr lang="zh-CN" altLang="en-US" dirty="0">
                <a:solidFill>
                  <a:srgbClr val="004C80"/>
                </a:solidFill>
                <a:latin typeface="微软雅黑" panose="020B0503020204020204" pitchFamily="34" charset="-122"/>
                <a:ea typeface="微软雅黑" panose="020B0503020204020204" pitchFamily="34" charset="-122"/>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单击此处输入标题</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请在这里输入您的主要叙述内容</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9"/>
          <p:cNvSpPr txBox="1"/>
          <p:nvPr/>
        </p:nvSpPr>
        <p:spPr>
          <a:xfrm>
            <a:off x="4876801" y="239151"/>
            <a:ext cx="4231347" cy="684803"/>
          </a:xfrm>
          <a:prstGeom prst="rect">
            <a:avLst/>
          </a:prstGeom>
          <a:noFill/>
        </p:spPr>
        <p:txBody>
          <a:bodyPr wrap="square" lIns="68580" tIns="34290" rIns="68580" bIns="34290" rtlCol="0">
            <a:spAutoFit/>
          </a:bodyPr>
          <a:lstStyle/>
          <a:p>
            <a:pPr marL="0" lvl="1"/>
            <a:r>
              <a:rPr lang="zh-CN" altLang="en-US" sz="4000" b="1" dirty="0">
                <a:solidFill>
                  <a:srgbClr val="353943"/>
                </a:solidFill>
                <a:latin typeface="微软雅黑" panose="020B0503020204020204" pitchFamily="34" charset="-122"/>
                <a:ea typeface="微软雅黑" panose="020B0503020204020204" pitchFamily="34" charset="-122"/>
              </a:rPr>
              <a:t>个人履历</a:t>
            </a:r>
            <a:endParaRPr lang="zh-CN" altLang="en-US" sz="4000" b="1" dirty="0">
              <a:solidFill>
                <a:srgbClr val="353943"/>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900" decel="100000" fill="hold"/>
                                        <p:tgtEl>
                                          <p:spTgt spid="3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1000"/>
                                        <p:tgtEl>
                                          <p:spTgt spid="35"/>
                                        </p:tgtEl>
                                      </p:cBhvr>
                                    </p:animEffect>
                                    <p:anim calcmode="lin" valueType="num">
                                      <p:cBhvr>
                                        <p:cTn id="15" dur="1000" fill="hold"/>
                                        <p:tgtEl>
                                          <p:spTgt spid="35"/>
                                        </p:tgtEl>
                                        <p:attrNameLst>
                                          <p:attrName>ppt_x</p:attrName>
                                        </p:attrNameLst>
                                      </p:cBhvr>
                                      <p:tavLst>
                                        <p:tav tm="0">
                                          <p:val>
                                            <p:strVal val="#ppt_x"/>
                                          </p:val>
                                        </p:tav>
                                        <p:tav tm="100000">
                                          <p:val>
                                            <p:strVal val="#ppt_x"/>
                                          </p:val>
                                        </p:tav>
                                      </p:tavLst>
                                    </p:anim>
                                    <p:anim calcmode="lin" valueType="num">
                                      <p:cBhvr>
                                        <p:cTn id="16" dur="900" decel="100000" fill="hold"/>
                                        <p:tgtEl>
                                          <p:spTgt spid="3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900" decel="100000" fill="hold"/>
                                        <p:tgtEl>
                                          <p:spTgt spid="36"/>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6"/>
                                        </p:tgtEl>
                                        <p:attrNameLst>
                                          <p:attrName>ppt_y</p:attrName>
                                        </p:attrNameLst>
                                      </p:cBhvr>
                                      <p:tavLst>
                                        <p:tav tm="0">
                                          <p:val>
                                            <p:strVal val="#ppt_y-.03"/>
                                          </p:val>
                                        </p:tav>
                                        <p:tav tm="100000">
                                          <p:val>
                                            <p:strVal val="#ppt_y"/>
                                          </p:val>
                                        </p:tav>
                                      </p:tavLst>
                                    </p:anim>
                                  </p:childTnLst>
                                </p:cTn>
                              </p:par>
                            </p:childTnLst>
                          </p:cTn>
                        </p:par>
                        <p:par>
                          <p:cTn id="25" fill="hold">
                            <p:stCondLst>
                              <p:cond delay="3000"/>
                            </p:stCondLst>
                            <p:childTnLst>
                              <p:par>
                                <p:cTn id="26" presetID="37" presetClass="entr" presetSubtype="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1000"/>
                                        <p:tgtEl>
                                          <p:spTgt spid="37"/>
                                        </p:tgtEl>
                                      </p:cBhvr>
                                    </p:animEffect>
                                    <p:anim calcmode="lin" valueType="num">
                                      <p:cBhvr>
                                        <p:cTn id="29" dur="1000" fill="hold"/>
                                        <p:tgtEl>
                                          <p:spTgt spid="37"/>
                                        </p:tgtEl>
                                        <p:attrNameLst>
                                          <p:attrName>ppt_x</p:attrName>
                                        </p:attrNameLst>
                                      </p:cBhvr>
                                      <p:tavLst>
                                        <p:tav tm="0">
                                          <p:val>
                                            <p:strVal val="#ppt_x"/>
                                          </p:val>
                                        </p:tav>
                                        <p:tav tm="100000">
                                          <p:val>
                                            <p:strVal val="#ppt_x"/>
                                          </p:val>
                                        </p:tav>
                                      </p:tavLst>
                                    </p:anim>
                                    <p:anim calcmode="lin" valueType="num">
                                      <p:cBhvr>
                                        <p:cTn id="30" dur="900" decel="100000" fill="hold"/>
                                        <p:tgtEl>
                                          <p:spTgt spid="37"/>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3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b="84423"/>
          <a:stretch>
            <a:fillRect/>
          </a:stretch>
        </p:blipFill>
        <p:spPr>
          <a:xfrm>
            <a:off x="0" y="0"/>
            <a:ext cx="12192000" cy="1266092"/>
          </a:xfrm>
          <a:prstGeom prst="rect">
            <a:avLst/>
          </a:prstGeom>
        </p:spPr>
      </p:pic>
      <p:sp>
        <p:nvSpPr>
          <p:cNvPr id="20" name="矩形 19"/>
          <p:cNvSpPr/>
          <p:nvPr/>
        </p:nvSpPr>
        <p:spPr>
          <a:xfrm>
            <a:off x="3221502" y="239151"/>
            <a:ext cx="5760000" cy="7596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
          <p:cNvSpPr txBox="1"/>
          <p:nvPr/>
        </p:nvSpPr>
        <p:spPr>
          <a:xfrm>
            <a:off x="5091577" y="239151"/>
            <a:ext cx="4231347" cy="684803"/>
          </a:xfrm>
          <a:prstGeom prst="rect">
            <a:avLst/>
          </a:prstGeom>
          <a:noFill/>
        </p:spPr>
        <p:txBody>
          <a:bodyPr wrap="square" lIns="68580" tIns="34290" rIns="68580" bIns="34290" rtlCol="0">
            <a:spAutoFit/>
          </a:bodyPr>
          <a:lstStyle/>
          <a:p>
            <a:pPr marL="0" lvl="1"/>
            <a:r>
              <a:rPr lang="zh-CN" altLang="en-US" sz="4000" b="1" dirty="0">
                <a:solidFill>
                  <a:srgbClr val="353943"/>
                </a:solidFill>
                <a:latin typeface="微软雅黑" panose="020B0503020204020204" pitchFamily="34" charset="-122"/>
                <a:ea typeface="微软雅黑" panose="020B0503020204020204" pitchFamily="34" charset="-122"/>
              </a:rPr>
              <a:t>语音能力</a:t>
            </a:r>
            <a:endParaRPr lang="zh-CN" altLang="en-US" sz="4000" b="1" dirty="0">
              <a:solidFill>
                <a:srgbClr val="353943"/>
              </a:solidFill>
              <a:latin typeface="微软雅黑" panose="020B0503020204020204" pitchFamily="34" charset="-122"/>
              <a:ea typeface="微软雅黑" panose="020B0503020204020204" pitchFamily="34" charset="-122"/>
            </a:endParaRPr>
          </a:p>
        </p:txBody>
      </p:sp>
      <p:grpSp>
        <p:nvGrpSpPr>
          <p:cNvPr id="9" name="组合 8" descr="e7d195523061f1c0deeec63e560781cfd59afb0ea006f2a87ABB68BF51EA6619813959095094C18C62A12F549504892A4AAA8C1554C6663626E05CA27F281A14E6983772AFC3FB97135759321DEA3D704CB8FFD9D2544D2074061F3D878A4F24638415FA5D365B2AF4BEC5AD5F5BED89740C60608E45A0F8CE8EF0096094E663250F0E257FDFCC83"/>
          <p:cNvGrpSpPr/>
          <p:nvPr/>
        </p:nvGrpSpPr>
        <p:grpSpPr>
          <a:xfrm>
            <a:off x="1201096" y="1965323"/>
            <a:ext cx="3422899" cy="1008000"/>
            <a:chOff x="1482107" y="1790281"/>
            <a:chExt cx="3422899" cy="1008000"/>
          </a:xfrm>
        </p:grpSpPr>
        <p:sp>
          <p:nvSpPr>
            <p:cNvPr id="10" name="椭圆 9"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noChangeAspect="1"/>
            </p:cNvSpPr>
            <p:nvPr/>
          </p:nvSpPr>
          <p:spPr>
            <a:xfrm>
              <a:off x="1482107" y="1790281"/>
              <a:ext cx="1008000" cy="1008000"/>
            </a:xfrm>
            <a:prstGeom prst="ellipse">
              <a:avLst/>
            </a:prstGeom>
            <a:solidFill>
              <a:schemeClr val="bg1">
                <a:lumMod val="85000"/>
              </a:schemeClr>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11" name="椭圆 10"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noChangeAspect="1"/>
            </p:cNvSpPr>
            <p:nvPr/>
          </p:nvSpPr>
          <p:spPr>
            <a:xfrm>
              <a:off x="3883318" y="1790281"/>
              <a:ext cx="1008000" cy="1008000"/>
            </a:xfrm>
            <a:prstGeom prst="ellipse">
              <a:avLst/>
            </a:prstGeom>
            <a:solidFill>
              <a:schemeClr val="bg1">
                <a:lumMod val="85000"/>
              </a:schemeClr>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12" name="任意多边形 11"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noChangeAspect="1"/>
            </p:cNvSpPr>
            <p:nvPr/>
          </p:nvSpPr>
          <p:spPr>
            <a:xfrm>
              <a:off x="1482107" y="1968672"/>
              <a:ext cx="3422899" cy="671046"/>
            </a:xfrm>
            <a:custGeom>
              <a:avLst/>
              <a:gdLst>
                <a:gd name="connsiteX0" fmla="*/ 460993 w 3422899"/>
                <a:gd name="connsiteY0" fmla="*/ 0 h 671046"/>
                <a:gd name="connsiteX1" fmla="*/ 2537126 w 3422899"/>
                <a:gd name="connsiteY1" fmla="*/ 0 h 671046"/>
                <a:gd name="connsiteX2" fmla="*/ 2861293 w 3422899"/>
                <a:gd name="connsiteY2" fmla="*/ 0 h 671046"/>
                <a:gd name="connsiteX3" fmla="*/ 3300672 w 3422899"/>
                <a:gd name="connsiteY3" fmla="*/ 0 h 671046"/>
                <a:gd name="connsiteX4" fmla="*/ 3336824 w 3422899"/>
                <a:gd name="connsiteY4" fmla="*/ 43817 h 671046"/>
                <a:gd name="connsiteX5" fmla="*/ 3422899 w 3422899"/>
                <a:gd name="connsiteY5" fmla="*/ 325608 h 671046"/>
                <a:gd name="connsiteX6" fmla="*/ 3336824 w 3422899"/>
                <a:gd name="connsiteY6" fmla="*/ 607400 h 671046"/>
                <a:gd name="connsiteX7" fmla="*/ 3284312 w 3422899"/>
                <a:gd name="connsiteY7" fmla="*/ 671045 h 671046"/>
                <a:gd name="connsiteX8" fmla="*/ 2861293 w 3422899"/>
                <a:gd name="connsiteY8" fmla="*/ 671045 h 671046"/>
                <a:gd name="connsiteX9" fmla="*/ 2553487 w 3422899"/>
                <a:gd name="connsiteY9" fmla="*/ 671045 h 671046"/>
                <a:gd name="connsiteX10" fmla="*/ 869414 w 3422899"/>
                <a:gd name="connsiteY10" fmla="*/ 671045 h 671046"/>
                <a:gd name="connsiteX11" fmla="*/ 869413 w 3422899"/>
                <a:gd name="connsiteY11" fmla="*/ 671046 h 671046"/>
                <a:gd name="connsiteX12" fmla="*/ 138588 w 3422899"/>
                <a:gd name="connsiteY12" fmla="*/ 671046 h 671046"/>
                <a:gd name="connsiteX13" fmla="*/ 86075 w 3422899"/>
                <a:gd name="connsiteY13" fmla="*/ 607401 h 671046"/>
                <a:gd name="connsiteX14" fmla="*/ 0 w 3422899"/>
                <a:gd name="connsiteY14" fmla="*/ 325609 h 671046"/>
                <a:gd name="connsiteX15" fmla="*/ 86075 w 3422899"/>
                <a:gd name="connsiteY15" fmla="*/ 43818 h 671046"/>
                <a:gd name="connsiteX16" fmla="*/ 122227 w 3422899"/>
                <a:gd name="connsiteY16" fmla="*/ 1 h 671046"/>
                <a:gd name="connsiteX17" fmla="*/ 460993 w 3422899"/>
                <a:gd name="connsiteY17" fmla="*/ 1 h 67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22899" h="671046">
                  <a:moveTo>
                    <a:pt x="460993" y="0"/>
                  </a:moveTo>
                  <a:lnTo>
                    <a:pt x="2537126" y="0"/>
                  </a:lnTo>
                  <a:lnTo>
                    <a:pt x="2861293" y="0"/>
                  </a:lnTo>
                  <a:lnTo>
                    <a:pt x="3300672" y="0"/>
                  </a:lnTo>
                  <a:lnTo>
                    <a:pt x="3336824" y="43817"/>
                  </a:lnTo>
                  <a:cubicBezTo>
                    <a:pt x="3391167" y="124256"/>
                    <a:pt x="3422899" y="221226"/>
                    <a:pt x="3422899" y="325608"/>
                  </a:cubicBezTo>
                  <a:cubicBezTo>
                    <a:pt x="3422899" y="429990"/>
                    <a:pt x="3391167" y="526961"/>
                    <a:pt x="3336824" y="607400"/>
                  </a:cubicBezTo>
                  <a:lnTo>
                    <a:pt x="3284312" y="671045"/>
                  </a:lnTo>
                  <a:lnTo>
                    <a:pt x="2861293" y="671045"/>
                  </a:lnTo>
                  <a:lnTo>
                    <a:pt x="2553487" y="671045"/>
                  </a:lnTo>
                  <a:lnTo>
                    <a:pt x="869414" y="671045"/>
                  </a:lnTo>
                  <a:lnTo>
                    <a:pt x="869413" y="671046"/>
                  </a:lnTo>
                  <a:lnTo>
                    <a:pt x="138588" y="671046"/>
                  </a:lnTo>
                  <a:lnTo>
                    <a:pt x="86075" y="607401"/>
                  </a:lnTo>
                  <a:cubicBezTo>
                    <a:pt x="31732" y="526962"/>
                    <a:pt x="0" y="429991"/>
                    <a:pt x="0" y="325609"/>
                  </a:cubicBezTo>
                  <a:cubicBezTo>
                    <a:pt x="0" y="221227"/>
                    <a:pt x="31732" y="124257"/>
                    <a:pt x="86075" y="43818"/>
                  </a:cubicBezTo>
                  <a:lnTo>
                    <a:pt x="122227" y="1"/>
                  </a:lnTo>
                  <a:lnTo>
                    <a:pt x="460993" y="1"/>
                  </a:lnTo>
                  <a:close/>
                </a:path>
              </a:pathLst>
            </a:custGeom>
            <a:solidFill>
              <a:srgbClr val="FFD73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13" name="文本框 1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2290677" y="2032671"/>
              <a:ext cx="1729961" cy="523220"/>
            </a:xfrm>
            <a:prstGeom prst="rect">
              <a:avLst/>
            </a:prstGeom>
            <a:noFill/>
            <a:effectLst/>
          </p:spPr>
          <p:txBody>
            <a:bodyPr wrap="none" rtlCol="0">
              <a:spAutoFit/>
            </a:bodyPr>
            <a:lstStyle/>
            <a:p>
              <a:pPr>
                <a:spcBef>
                  <a:spcPct val="0"/>
                </a:spcBef>
                <a:buFont typeface="Arial" panose="020B0604020202020204" pitchFamily="34" charset="0"/>
                <a:buNone/>
              </a:pPr>
              <a:r>
                <a:rPr lang="en-US" altLang="zh-CN" sz="2800" b="1" dirty="0">
                  <a:solidFill>
                    <a:srgbClr val="FFFFFF"/>
                  </a:solidFill>
                  <a:latin typeface="方正兰亭黑简体" panose="02000000000000000000" pitchFamily="2" charset="-122"/>
                  <a:ea typeface="方正兰亭黑简体" panose="02000000000000000000" pitchFamily="2" charset="-122"/>
                  <a:cs typeface="Arial" panose="020B0604020202020204" pitchFamily="34" charset="0"/>
                </a:rPr>
                <a:t>ENGLISH</a:t>
              </a:r>
              <a:endParaRPr lang="zh-CN" altLang="en-US" sz="2800" b="1" dirty="0">
                <a:solidFill>
                  <a:srgbClr val="FFFFFF"/>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grpSp>
        <p:nvGrpSpPr>
          <p:cNvPr id="14" name="组合 13" descr="e7d195523061f1c0deeec63e560781cfd59afb0ea006f2a87ABB68BF51EA6619813959095094C18C62A12F549504892A4AAA8C1554C6663626E05CA27F281A14E6983772AFC3FB97135759321DEA3D704CB8FFD9D2544D2074061F3D878A4F24638415FA5D365B2AF4BEC5AD5F5BED89740C60608E45A0F8CE8EF0096094E663250F0E257FDFCC83"/>
          <p:cNvGrpSpPr/>
          <p:nvPr/>
        </p:nvGrpSpPr>
        <p:grpSpPr>
          <a:xfrm>
            <a:off x="1201096" y="3656902"/>
            <a:ext cx="3422899" cy="1008000"/>
            <a:chOff x="1482107" y="3481860"/>
            <a:chExt cx="3422899" cy="1008000"/>
          </a:xfrm>
        </p:grpSpPr>
        <p:sp>
          <p:nvSpPr>
            <p:cNvPr id="15" name="椭圆 14"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noChangeAspect="1"/>
            </p:cNvSpPr>
            <p:nvPr/>
          </p:nvSpPr>
          <p:spPr>
            <a:xfrm>
              <a:off x="1482107" y="3481860"/>
              <a:ext cx="1008000" cy="1008000"/>
            </a:xfrm>
            <a:prstGeom prst="ellipse">
              <a:avLst/>
            </a:prstGeom>
            <a:solidFill>
              <a:schemeClr val="bg1">
                <a:lumMod val="85000"/>
              </a:schemeClr>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16" name="椭圆 1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noChangeAspect="1"/>
            </p:cNvSpPr>
            <p:nvPr/>
          </p:nvSpPr>
          <p:spPr>
            <a:xfrm>
              <a:off x="3883318" y="3481860"/>
              <a:ext cx="1008000" cy="1008000"/>
            </a:xfrm>
            <a:prstGeom prst="ellipse">
              <a:avLst/>
            </a:prstGeom>
            <a:solidFill>
              <a:schemeClr val="bg1">
                <a:lumMod val="85000"/>
              </a:schemeClr>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17" name="任意多边形 16"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noChangeAspect="1"/>
            </p:cNvSpPr>
            <p:nvPr/>
          </p:nvSpPr>
          <p:spPr>
            <a:xfrm>
              <a:off x="1482107" y="3660251"/>
              <a:ext cx="3422899" cy="671046"/>
            </a:xfrm>
            <a:custGeom>
              <a:avLst/>
              <a:gdLst>
                <a:gd name="connsiteX0" fmla="*/ 460993 w 3422899"/>
                <a:gd name="connsiteY0" fmla="*/ 0 h 671046"/>
                <a:gd name="connsiteX1" fmla="*/ 2537126 w 3422899"/>
                <a:gd name="connsiteY1" fmla="*/ 0 h 671046"/>
                <a:gd name="connsiteX2" fmla="*/ 2861293 w 3422899"/>
                <a:gd name="connsiteY2" fmla="*/ 0 h 671046"/>
                <a:gd name="connsiteX3" fmla="*/ 3300672 w 3422899"/>
                <a:gd name="connsiteY3" fmla="*/ 0 h 671046"/>
                <a:gd name="connsiteX4" fmla="*/ 3336824 w 3422899"/>
                <a:gd name="connsiteY4" fmla="*/ 43817 h 671046"/>
                <a:gd name="connsiteX5" fmla="*/ 3422899 w 3422899"/>
                <a:gd name="connsiteY5" fmla="*/ 325608 h 671046"/>
                <a:gd name="connsiteX6" fmla="*/ 3336824 w 3422899"/>
                <a:gd name="connsiteY6" fmla="*/ 607400 h 671046"/>
                <a:gd name="connsiteX7" fmla="*/ 3284312 w 3422899"/>
                <a:gd name="connsiteY7" fmla="*/ 671045 h 671046"/>
                <a:gd name="connsiteX8" fmla="*/ 2861293 w 3422899"/>
                <a:gd name="connsiteY8" fmla="*/ 671045 h 671046"/>
                <a:gd name="connsiteX9" fmla="*/ 2553487 w 3422899"/>
                <a:gd name="connsiteY9" fmla="*/ 671045 h 671046"/>
                <a:gd name="connsiteX10" fmla="*/ 869414 w 3422899"/>
                <a:gd name="connsiteY10" fmla="*/ 671045 h 671046"/>
                <a:gd name="connsiteX11" fmla="*/ 869413 w 3422899"/>
                <a:gd name="connsiteY11" fmla="*/ 671046 h 671046"/>
                <a:gd name="connsiteX12" fmla="*/ 138588 w 3422899"/>
                <a:gd name="connsiteY12" fmla="*/ 671046 h 671046"/>
                <a:gd name="connsiteX13" fmla="*/ 86075 w 3422899"/>
                <a:gd name="connsiteY13" fmla="*/ 607401 h 671046"/>
                <a:gd name="connsiteX14" fmla="*/ 0 w 3422899"/>
                <a:gd name="connsiteY14" fmla="*/ 325609 h 671046"/>
                <a:gd name="connsiteX15" fmla="*/ 86075 w 3422899"/>
                <a:gd name="connsiteY15" fmla="*/ 43818 h 671046"/>
                <a:gd name="connsiteX16" fmla="*/ 122227 w 3422899"/>
                <a:gd name="connsiteY16" fmla="*/ 1 h 671046"/>
                <a:gd name="connsiteX17" fmla="*/ 460993 w 3422899"/>
                <a:gd name="connsiteY17" fmla="*/ 1 h 67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22899" h="671046">
                  <a:moveTo>
                    <a:pt x="460993" y="0"/>
                  </a:moveTo>
                  <a:lnTo>
                    <a:pt x="2537126" y="0"/>
                  </a:lnTo>
                  <a:lnTo>
                    <a:pt x="2861293" y="0"/>
                  </a:lnTo>
                  <a:lnTo>
                    <a:pt x="3300672" y="0"/>
                  </a:lnTo>
                  <a:lnTo>
                    <a:pt x="3336824" y="43817"/>
                  </a:lnTo>
                  <a:cubicBezTo>
                    <a:pt x="3391167" y="124256"/>
                    <a:pt x="3422899" y="221226"/>
                    <a:pt x="3422899" y="325608"/>
                  </a:cubicBezTo>
                  <a:cubicBezTo>
                    <a:pt x="3422899" y="429990"/>
                    <a:pt x="3391167" y="526961"/>
                    <a:pt x="3336824" y="607400"/>
                  </a:cubicBezTo>
                  <a:lnTo>
                    <a:pt x="3284312" y="671045"/>
                  </a:lnTo>
                  <a:lnTo>
                    <a:pt x="2861293" y="671045"/>
                  </a:lnTo>
                  <a:lnTo>
                    <a:pt x="2553487" y="671045"/>
                  </a:lnTo>
                  <a:lnTo>
                    <a:pt x="869414" y="671045"/>
                  </a:lnTo>
                  <a:lnTo>
                    <a:pt x="869413" y="671046"/>
                  </a:lnTo>
                  <a:lnTo>
                    <a:pt x="138588" y="671046"/>
                  </a:lnTo>
                  <a:lnTo>
                    <a:pt x="86075" y="607401"/>
                  </a:lnTo>
                  <a:cubicBezTo>
                    <a:pt x="31732" y="526962"/>
                    <a:pt x="0" y="429991"/>
                    <a:pt x="0" y="325609"/>
                  </a:cubicBezTo>
                  <a:cubicBezTo>
                    <a:pt x="0" y="221227"/>
                    <a:pt x="31732" y="124257"/>
                    <a:pt x="86075" y="43818"/>
                  </a:cubicBezTo>
                  <a:lnTo>
                    <a:pt x="122227" y="1"/>
                  </a:lnTo>
                  <a:lnTo>
                    <a:pt x="460993" y="1"/>
                  </a:lnTo>
                  <a:close/>
                </a:path>
              </a:pathLst>
            </a:custGeom>
            <a:solidFill>
              <a:srgbClr val="35394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18" name="文本框 17"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2307508" y="3741987"/>
              <a:ext cx="1696298" cy="523220"/>
            </a:xfrm>
            <a:prstGeom prst="rect">
              <a:avLst/>
            </a:prstGeom>
            <a:noFill/>
            <a:effectLst/>
          </p:spPr>
          <p:txBody>
            <a:bodyPr wrap="none" rtlCol="0">
              <a:spAutoFit/>
            </a:bodyPr>
            <a:lstStyle/>
            <a:p>
              <a:pPr>
                <a:spcBef>
                  <a:spcPct val="0"/>
                </a:spcBef>
                <a:buFont typeface="Arial" panose="020B0604020202020204" pitchFamily="34" charset="0"/>
                <a:buNone/>
              </a:pPr>
              <a:r>
                <a:rPr lang="en-US" altLang="zh-CN" sz="2800" b="1" dirty="0">
                  <a:solidFill>
                    <a:srgbClr val="FFFFFF"/>
                  </a:solidFill>
                  <a:latin typeface="方正兰亭黑简体" panose="02000000000000000000" pitchFamily="2" charset="-122"/>
                  <a:ea typeface="方正兰亭黑简体" panose="02000000000000000000" pitchFamily="2" charset="-122"/>
                  <a:cs typeface="Arial" panose="020B0604020202020204" pitchFamily="34" charset="0"/>
                </a:rPr>
                <a:t>CHINESE</a:t>
              </a:r>
              <a:endParaRPr lang="zh-CN" altLang="en-US" sz="2800" b="1" dirty="0">
                <a:solidFill>
                  <a:srgbClr val="FFFFFF"/>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grpSp>
        <p:nvGrpSpPr>
          <p:cNvPr id="21" name="组合 20" descr="e7d195523061f1c0deeec63e560781cfd59afb0ea006f2a87ABB68BF51EA6619813959095094C18C62A12F549504892A4AAA8C1554C6663626E05CA27F281A14E6983772AFC3FB97135759321DEA3D704CB8FFD9D2544D2074061F3D878A4F24638415FA5D365B2AF4BEC5AD5F5BED89740C60608E45A0F8CE8EF0096094E663250F0E257FDFCC83"/>
          <p:cNvGrpSpPr/>
          <p:nvPr/>
        </p:nvGrpSpPr>
        <p:grpSpPr>
          <a:xfrm>
            <a:off x="1201096" y="5367111"/>
            <a:ext cx="3422899" cy="1008000"/>
            <a:chOff x="1482107" y="5192069"/>
            <a:chExt cx="3422899" cy="1008000"/>
          </a:xfrm>
        </p:grpSpPr>
        <p:sp>
          <p:nvSpPr>
            <p:cNvPr id="22" name="椭圆 21"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noChangeAspect="1"/>
            </p:cNvSpPr>
            <p:nvPr/>
          </p:nvSpPr>
          <p:spPr>
            <a:xfrm>
              <a:off x="1482107" y="5192069"/>
              <a:ext cx="1008000" cy="1008000"/>
            </a:xfrm>
            <a:prstGeom prst="ellipse">
              <a:avLst/>
            </a:prstGeom>
            <a:solidFill>
              <a:schemeClr val="bg1">
                <a:lumMod val="85000"/>
              </a:schemeClr>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23" name="椭圆 22"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noChangeAspect="1"/>
            </p:cNvSpPr>
            <p:nvPr/>
          </p:nvSpPr>
          <p:spPr>
            <a:xfrm>
              <a:off x="3883318" y="5192069"/>
              <a:ext cx="1008000" cy="1008000"/>
            </a:xfrm>
            <a:prstGeom prst="ellipse">
              <a:avLst/>
            </a:prstGeom>
            <a:solidFill>
              <a:schemeClr val="bg1">
                <a:lumMod val="85000"/>
              </a:schemeClr>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24" name="任意多边形 23"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a:spLocks noChangeAspect="1"/>
            </p:cNvSpPr>
            <p:nvPr/>
          </p:nvSpPr>
          <p:spPr>
            <a:xfrm>
              <a:off x="1482107" y="5370460"/>
              <a:ext cx="3422899" cy="671046"/>
            </a:xfrm>
            <a:custGeom>
              <a:avLst/>
              <a:gdLst>
                <a:gd name="connsiteX0" fmla="*/ 460993 w 3422899"/>
                <a:gd name="connsiteY0" fmla="*/ 0 h 671046"/>
                <a:gd name="connsiteX1" fmla="*/ 2537126 w 3422899"/>
                <a:gd name="connsiteY1" fmla="*/ 0 h 671046"/>
                <a:gd name="connsiteX2" fmla="*/ 2861293 w 3422899"/>
                <a:gd name="connsiteY2" fmla="*/ 0 h 671046"/>
                <a:gd name="connsiteX3" fmla="*/ 3300672 w 3422899"/>
                <a:gd name="connsiteY3" fmla="*/ 0 h 671046"/>
                <a:gd name="connsiteX4" fmla="*/ 3336824 w 3422899"/>
                <a:gd name="connsiteY4" fmla="*/ 43817 h 671046"/>
                <a:gd name="connsiteX5" fmla="*/ 3422899 w 3422899"/>
                <a:gd name="connsiteY5" fmla="*/ 325608 h 671046"/>
                <a:gd name="connsiteX6" fmla="*/ 3336824 w 3422899"/>
                <a:gd name="connsiteY6" fmla="*/ 607400 h 671046"/>
                <a:gd name="connsiteX7" fmla="*/ 3284312 w 3422899"/>
                <a:gd name="connsiteY7" fmla="*/ 671045 h 671046"/>
                <a:gd name="connsiteX8" fmla="*/ 2861293 w 3422899"/>
                <a:gd name="connsiteY8" fmla="*/ 671045 h 671046"/>
                <a:gd name="connsiteX9" fmla="*/ 2553487 w 3422899"/>
                <a:gd name="connsiteY9" fmla="*/ 671045 h 671046"/>
                <a:gd name="connsiteX10" fmla="*/ 869414 w 3422899"/>
                <a:gd name="connsiteY10" fmla="*/ 671045 h 671046"/>
                <a:gd name="connsiteX11" fmla="*/ 869413 w 3422899"/>
                <a:gd name="connsiteY11" fmla="*/ 671046 h 671046"/>
                <a:gd name="connsiteX12" fmla="*/ 138588 w 3422899"/>
                <a:gd name="connsiteY12" fmla="*/ 671046 h 671046"/>
                <a:gd name="connsiteX13" fmla="*/ 86075 w 3422899"/>
                <a:gd name="connsiteY13" fmla="*/ 607401 h 671046"/>
                <a:gd name="connsiteX14" fmla="*/ 0 w 3422899"/>
                <a:gd name="connsiteY14" fmla="*/ 325609 h 671046"/>
                <a:gd name="connsiteX15" fmla="*/ 86075 w 3422899"/>
                <a:gd name="connsiteY15" fmla="*/ 43818 h 671046"/>
                <a:gd name="connsiteX16" fmla="*/ 122227 w 3422899"/>
                <a:gd name="connsiteY16" fmla="*/ 1 h 671046"/>
                <a:gd name="connsiteX17" fmla="*/ 460993 w 3422899"/>
                <a:gd name="connsiteY17" fmla="*/ 1 h 67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22899" h="671046">
                  <a:moveTo>
                    <a:pt x="460993" y="0"/>
                  </a:moveTo>
                  <a:lnTo>
                    <a:pt x="2537126" y="0"/>
                  </a:lnTo>
                  <a:lnTo>
                    <a:pt x="2861293" y="0"/>
                  </a:lnTo>
                  <a:lnTo>
                    <a:pt x="3300672" y="0"/>
                  </a:lnTo>
                  <a:lnTo>
                    <a:pt x="3336824" y="43817"/>
                  </a:lnTo>
                  <a:cubicBezTo>
                    <a:pt x="3391167" y="124256"/>
                    <a:pt x="3422899" y="221226"/>
                    <a:pt x="3422899" y="325608"/>
                  </a:cubicBezTo>
                  <a:cubicBezTo>
                    <a:pt x="3422899" y="429990"/>
                    <a:pt x="3391167" y="526961"/>
                    <a:pt x="3336824" y="607400"/>
                  </a:cubicBezTo>
                  <a:lnTo>
                    <a:pt x="3284312" y="671045"/>
                  </a:lnTo>
                  <a:lnTo>
                    <a:pt x="2861293" y="671045"/>
                  </a:lnTo>
                  <a:lnTo>
                    <a:pt x="2553487" y="671045"/>
                  </a:lnTo>
                  <a:lnTo>
                    <a:pt x="869414" y="671045"/>
                  </a:lnTo>
                  <a:lnTo>
                    <a:pt x="869413" y="671046"/>
                  </a:lnTo>
                  <a:lnTo>
                    <a:pt x="138588" y="671046"/>
                  </a:lnTo>
                  <a:lnTo>
                    <a:pt x="86075" y="607401"/>
                  </a:lnTo>
                  <a:cubicBezTo>
                    <a:pt x="31732" y="526962"/>
                    <a:pt x="0" y="429991"/>
                    <a:pt x="0" y="325609"/>
                  </a:cubicBezTo>
                  <a:cubicBezTo>
                    <a:pt x="0" y="221227"/>
                    <a:pt x="31732" y="124257"/>
                    <a:pt x="86075" y="43818"/>
                  </a:cubicBezTo>
                  <a:lnTo>
                    <a:pt x="122227" y="1"/>
                  </a:lnTo>
                  <a:lnTo>
                    <a:pt x="460993" y="1"/>
                  </a:lnTo>
                  <a:close/>
                </a:path>
              </a:pathLst>
            </a:custGeom>
            <a:solidFill>
              <a:srgbClr val="FFD73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sp>
          <p:nvSpPr>
            <p:cNvPr id="25" name="文本框 24"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2257298" y="5444373"/>
              <a:ext cx="1898020" cy="523220"/>
            </a:xfrm>
            <a:prstGeom prst="rect">
              <a:avLst/>
            </a:prstGeom>
            <a:noFill/>
            <a:effectLst/>
          </p:spPr>
          <p:txBody>
            <a:bodyPr wrap="none" rtlCol="0">
              <a:spAutoFit/>
            </a:bodyPr>
            <a:lstStyle/>
            <a:p>
              <a:pPr>
                <a:spcBef>
                  <a:spcPct val="0"/>
                </a:spcBef>
                <a:buFont typeface="Arial" panose="020B0604020202020204" pitchFamily="34" charset="0"/>
                <a:buNone/>
              </a:pPr>
              <a:r>
                <a:rPr lang="en-US" altLang="zh-CN" sz="2800" b="1" dirty="0">
                  <a:solidFill>
                    <a:srgbClr val="FFFFFF"/>
                  </a:solidFill>
                  <a:latin typeface="方正兰亭黑简体" panose="02000000000000000000" pitchFamily="2" charset="-122"/>
                  <a:ea typeface="方正兰亭黑简体" panose="02000000000000000000" pitchFamily="2" charset="-122"/>
                  <a:cs typeface="Arial" panose="020B0604020202020204" pitchFamily="34" charset="0"/>
                </a:rPr>
                <a:t>JAPANESE</a:t>
              </a:r>
              <a:endParaRPr lang="zh-CN" altLang="en-US" sz="2800" b="1" dirty="0">
                <a:solidFill>
                  <a:srgbClr val="FFFFFF"/>
                </a:solidFill>
                <a:latin typeface="方正兰亭黑简体" panose="02000000000000000000" pitchFamily="2" charset="-122"/>
                <a:ea typeface="方正兰亭黑简体" panose="02000000000000000000" pitchFamily="2" charset="-122"/>
                <a:cs typeface="Arial" panose="020B0604020202020204" pitchFamily="34" charset="0"/>
              </a:endParaRPr>
            </a:p>
          </p:txBody>
        </p:sp>
      </p:grpSp>
      <p:sp>
        <p:nvSpPr>
          <p:cNvPr id="26" name="文本框 2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5321508" y="2193005"/>
            <a:ext cx="6556154" cy="572464"/>
          </a:xfrm>
          <a:prstGeom prst="rect">
            <a:avLst/>
          </a:prstGeom>
          <a:noFill/>
          <a:effectLst/>
        </p:spPr>
        <p:txBody>
          <a:bodyPr wrap="none" rtlCol="0">
            <a:spAutoFit/>
          </a:bodyPr>
          <a:lstStyle/>
          <a:p>
            <a:pPr>
              <a:lnSpc>
                <a:spcPct val="13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英语：四六级专业证书，以及新</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TOEFL120</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文本框 26"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5321508" y="3892407"/>
            <a:ext cx="5905784" cy="572464"/>
          </a:xfrm>
          <a:prstGeom prst="rect">
            <a:avLst/>
          </a:prstGeom>
          <a:noFill/>
          <a:effectLst/>
        </p:spPr>
        <p:txBody>
          <a:bodyPr wrap="none" rtlCol="0">
            <a:spAutoFit/>
          </a:bodyPr>
          <a:lstStyle/>
          <a:p>
            <a:pPr>
              <a:lnSpc>
                <a:spcPct val="13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汉语：普通话等级水平测试</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级甲等成绩。</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文本框 27"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5321508" y="5603566"/>
            <a:ext cx="4001416" cy="525657"/>
          </a:xfrm>
          <a:prstGeom prst="rect">
            <a:avLst/>
          </a:prstGeom>
          <a:noFill/>
          <a:effectLst/>
        </p:spPr>
        <p:txBody>
          <a:bodyPr wrap="none" rtlCol="0">
            <a:spAutoFit/>
          </a:bodyPr>
          <a:lstStyle/>
          <a:p>
            <a:pPr>
              <a:lnSpc>
                <a:spcPct val="130000"/>
              </a:lnSpc>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日语：商务日语证书</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rPr>
              <a:t>N1</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级。</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400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4000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1+#ppt_w/2"/>
                                          </p:val>
                                        </p:tav>
                                        <p:tav tm="100000">
                                          <p:val>
                                            <p:strVal val="#ppt_x"/>
                                          </p:val>
                                        </p:tav>
                                      </p:tavLst>
                                    </p:anim>
                                    <p:anim calcmode="lin" valueType="num">
                                      <p:cBhvr additive="base">
                                        <p:cTn id="12" dur="1000" fill="hold"/>
                                        <p:tgtEl>
                                          <p:spTgt spid="2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decel="4000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1000" fill="hold"/>
                                        <p:tgtEl>
                                          <p:spTgt spid="14"/>
                                        </p:tgtEl>
                                        <p:attrNameLst>
                                          <p:attrName>ppt_x</p:attrName>
                                        </p:attrNameLst>
                                      </p:cBhvr>
                                      <p:tavLst>
                                        <p:tav tm="0">
                                          <p:val>
                                            <p:strVal val="0-#ppt_w/2"/>
                                          </p:val>
                                        </p:tav>
                                        <p:tav tm="100000">
                                          <p:val>
                                            <p:strVal val="#ppt_x"/>
                                          </p:val>
                                        </p:tav>
                                      </p:tavLst>
                                    </p:anim>
                                    <p:anim calcmode="lin" valueType="num">
                                      <p:cBhvr additive="base">
                                        <p:cTn id="17" dur="1000" fill="hold"/>
                                        <p:tgtEl>
                                          <p:spTgt spid="14"/>
                                        </p:tgtEl>
                                        <p:attrNameLst>
                                          <p:attrName>ppt_y</p:attrName>
                                        </p:attrNameLst>
                                      </p:cBhvr>
                                      <p:tavLst>
                                        <p:tav tm="0">
                                          <p:val>
                                            <p:strVal val="#ppt_y"/>
                                          </p:val>
                                        </p:tav>
                                        <p:tav tm="100000">
                                          <p:val>
                                            <p:strVal val="#ppt_y"/>
                                          </p:val>
                                        </p:tav>
                                      </p:tavLst>
                                    </p:anim>
                                  </p:childTnLst>
                                </p:cTn>
                              </p:par>
                              <p:par>
                                <p:cTn id="18" presetID="2" presetClass="entr" presetSubtype="2" decel="40000"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1000" fill="hold"/>
                                        <p:tgtEl>
                                          <p:spTgt spid="27"/>
                                        </p:tgtEl>
                                        <p:attrNameLst>
                                          <p:attrName>ppt_x</p:attrName>
                                        </p:attrNameLst>
                                      </p:cBhvr>
                                      <p:tavLst>
                                        <p:tav tm="0">
                                          <p:val>
                                            <p:strVal val="1+#ppt_w/2"/>
                                          </p:val>
                                        </p:tav>
                                        <p:tav tm="100000">
                                          <p:val>
                                            <p:strVal val="#ppt_x"/>
                                          </p:val>
                                        </p:tav>
                                      </p:tavLst>
                                    </p:anim>
                                    <p:anim calcmode="lin" valueType="num">
                                      <p:cBhvr additive="base">
                                        <p:cTn id="21" dur="1000" fill="hold"/>
                                        <p:tgtEl>
                                          <p:spTgt spid="2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decel="40000"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1000" fill="hold"/>
                                        <p:tgtEl>
                                          <p:spTgt spid="21"/>
                                        </p:tgtEl>
                                        <p:attrNameLst>
                                          <p:attrName>ppt_x</p:attrName>
                                        </p:attrNameLst>
                                      </p:cBhvr>
                                      <p:tavLst>
                                        <p:tav tm="0">
                                          <p:val>
                                            <p:strVal val="0-#ppt_w/2"/>
                                          </p:val>
                                        </p:tav>
                                        <p:tav tm="100000">
                                          <p:val>
                                            <p:strVal val="#ppt_x"/>
                                          </p:val>
                                        </p:tav>
                                      </p:tavLst>
                                    </p:anim>
                                    <p:anim calcmode="lin" valueType="num">
                                      <p:cBhvr additive="base">
                                        <p:cTn id="26" dur="1000" fill="hold"/>
                                        <p:tgtEl>
                                          <p:spTgt spid="21"/>
                                        </p:tgtEl>
                                        <p:attrNameLst>
                                          <p:attrName>ppt_y</p:attrName>
                                        </p:attrNameLst>
                                      </p:cBhvr>
                                      <p:tavLst>
                                        <p:tav tm="0">
                                          <p:val>
                                            <p:strVal val="#ppt_y"/>
                                          </p:val>
                                        </p:tav>
                                        <p:tav tm="100000">
                                          <p:val>
                                            <p:strVal val="#ppt_y"/>
                                          </p:val>
                                        </p:tav>
                                      </p:tavLst>
                                    </p:anim>
                                  </p:childTnLst>
                                </p:cTn>
                              </p:par>
                              <p:par>
                                <p:cTn id="27" presetID="2" presetClass="entr" presetSubtype="2" decel="4000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1000" fill="hold"/>
                                        <p:tgtEl>
                                          <p:spTgt spid="28"/>
                                        </p:tgtEl>
                                        <p:attrNameLst>
                                          <p:attrName>ppt_x</p:attrName>
                                        </p:attrNameLst>
                                      </p:cBhvr>
                                      <p:tavLst>
                                        <p:tav tm="0">
                                          <p:val>
                                            <p:strVal val="1+#ppt_w/2"/>
                                          </p:val>
                                        </p:tav>
                                        <p:tav tm="100000">
                                          <p:val>
                                            <p:strVal val="#ppt_x"/>
                                          </p:val>
                                        </p:tav>
                                      </p:tavLst>
                                    </p:anim>
                                    <p:anim calcmode="lin" valueType="num">
                                      <p:cBhvr additive="base">
                                        <p:cTn id="30"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rot="5400000">
            <a:off x="1078544" y="-1222195"/>
            <a:ext cx="1125183" cy="969986"/>
          </a:xfrm>
          <a:prstGeom prst="hexagon">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rot="5400000">
            <a:off x="2047107" y="-1222195"/>
            <a:ext cx="1125183" cy="969986"/>
          </a:xfrm>
          <a:prstGeom prst="hexagon">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b="84423"/>
          <a:stretch>
            <a:fillRect/>
          </a:stretch>
        </p:blipFill>
        <p:spPr>
          <a:xfrm>
            <a:off x="0" y="0"/>
            <a:ext cx="12192000" cy="1266092"/>
          </a:xfrm>
          <a:prstGeom prst="rect">
            <a:avLst/>
          </a:prstGeom>
        </p:spPr>
      </p:pic>
      <p:sp>
        <p:nvSpPr>
          <p:cNvPr id="20" name="矩形 19"/>
          <p:cNvSpPr/>
          <p:nvPr/>
        </p:nvSpPr>
        <p:spPr>
          <a:xfrm>
            <a:off x="3221502" y="239151"/>
            <a:ext cx="5760000" cy="75965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1125804" y="1802334"/>
            <a:ext cx="834256" cy="1429259"/>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125804" y="3231593"/>
            <a:ext cx="834256" cy="1429259"/>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9"/>
          <p:cNvSpPr txBox="1"/>
          <p:nvPr/>
        </p:nvSpPr>
        <p:spPr>
          <a:xfrm>
            <a:off x="5035827" y="239151"/>
            <a:ext cx="4231347" cy="684803"/>
          </a:xfrm>
          <a:prstGeom prst="rect">
            <a:avLst/>
          </a:prstGeom>
          <a:noFill/>
        </p:spPr>
        <p:txBody>
          <a:bodyPr wrap="square" lIns="68580" tIns="34290" rIns="68580" bIns="34290" rtlCol="0">
            <a:spAutoFit/>
          </a:bodyPr>
          <a:lstStyle/>
          <a:p>
            <a:pPr marL="0" lvl="1"/>
            <a:r>
              <a:rPr lang="zh-CN" altLang="en-US" sz="4000" b="1" dirty="0">
                <a:solidFill>
                  <a:srgbClr val="353943"/>
                </a:solidFill>
                <a:latin typeface="微软雅黑" panose="020B0503020204020204" pitchFamily="34" charset="-122"/>
                <a:ea typeface="微软雅黑" panose="020B0503020204020204" pitchFamily="34" charset="-122"/>
              </a:rPr>
              <a:t>应聘岗位</a:t>
            </a:r>
            <a:endParaRPr lang="zh-CN" altLang="en-US" sz="4000" b="1" dirty="0">
              <a:solidFill>
                <a:srgbClr val="353943"/>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028775" y="1524017"/>
            <a:ext cx="2523948" cy="5137844"/>
            <a:chOff x="699698" y="1340769"/>
            <a:chExt cx="2523948" cy="5137844"/>
          </a:xfrm>
        </p:grpSpPr>
        <p:sp>
          <p:nvSpPr>
            <p:cNvPr id="10" name="任意多边形 9"/>
            <p:cNvSpPr/>
            <p:nvPr/>
          </p:nvSpPr>
          <p:spPr bwMode="auto">
            <a:xfrm rot="5400000">
              <a:off x="-607250" y="2647717"/>
              <a:ext cx="5137844" cy="2523948"/>
            </a:xfrm>
            <a:custGeom>
              <a:avLst/>
              <a:gdLst>
                <a:gd name="connsiteX0" fmla="*/ 135606 w 5137844"/>
                <a:gd name="connsiteY0" fmla="*/ 1261974 h 2523948"/>
                <a:gd name="connsiteX1" fmla="*/ 162467 w 5137844"/>
                <a:gd name="connsiteY1" fmla="*/ 1378906 h 2523948"/>
                <a:gd name="connsiteX2" fmla="*/ 690261 w 5137844"/>
                <a:gd name="connsiteY2" fmla="*/ 2293610 h 2523948"/>
                <a:gd name="connsiteX3" fmla="*/ 893838 w 5137844"/>
                <a:gd name="connsiteY3" fmla="*/ 2410541 h 2523948"/>
                <a:gd name="connsiteX4" fmla="*/ 1084338 w 5137844"/>
                <a:gd name="connsiteY4" fmla="*/ 2410541 h 2523948"/>
                <a:gd name="connsiteX5" fmla="*/ 1934122 w 5137844"/>
                <a:gd name="connsiteY5" fmla="*/ 2410541 h 2523948"/>
                <a:gd name="connsiteX6" fmla="*/ 1949425 w 5137844"/>
                <a:gd name="connsiteY6" fmla="*/ 2410541 h 2523948"/>
                <a:gd name="connsiteX7" fmla="*/ 1956221 w 5137844"/>
                <a:gd name="connsiteY7" fmla="*/ 2410541 h 2523948"/>
                <a:gd name="connsiteX8" fmla="*/ 2124622 w 5137844"/>
                <a:gd name="connsiteY8" fmla="*/ 2410541 h 2523948"/>
                <a:gd name="connsiteX9" fmla="*/ 2139925 w 5137844"/>
                <a:gd name="connsiteY9" fmla="*/ 2410541 h 2523948"/>
                <a:gd name="connsiteX10" fmla="*/ 2146721 w 5137844"/>
                <a:gd name="connsiteY10" fmla="*/ 2410541 h 2523948"/>
                <a:gd name="connsiteX11" fmla="*/ 2989710 w 5137844"/>
                <a:gd name="connsiteY11" fmla="*/ 2410541 h 2523948"/>
                <a:gd name="connsiteX12" fmla="*/ 2996506 w 5137844"/>
                <a:gd name="connsiteY12" fmla="*/ 2410541 h 2523948"/>
                <a:gd name="connsiteX13" fmla="*/ 3011809 w 5137844"/>
                <a:gd name="connsiteY13" fmla="*/ 2410541 h 2523948"/>
                <a:gd name="connsiteX14" fmla="*/ 3180210 w 5137844"/>
                <a:gd name="connsiteY14" fmla="*/ 2410541 h 2523948"/>
                <a:gd name="connsiteX15" fmla="*/ 3187006 w 5137844"/>
                <a:gd name="connsiteY15" fmla="*/ 2410541 h 2523948"/>
                <a:gd name="connsiteX16" fmla="*/ 3202309 w 5137844"/>
                <a:gd name="connsiteY16" fmla="*/ 2410541 h 2523948"/>
                <a:gd name="connsiteX17" fmla="*/ 4052093 w 5137844"/>
                <a:gd name="connsiteY17" fmla="*/ 2410541 h 2523948"/>
                <a:gd name="connsiteX18" fmla="*/ 4242593 w 5137844"/>
                <a:gd name="connsiteY18" fmla="*/ 2410541 h 2523948"/>
                <a:gd name="connsiteX19" fmla="*/ 4446171 w 5137844"/>
                <a:gd name="connsiteY19" fmla="*/ 2293610 h 2523948"/>
                <a:gd name="connsiteX20" fmla="*/ 4973965 w 5137844"/>
                <a:gd name="connsiteY20" fmla="*/ 1378906 h 2523948"/>
                <a:gd name="connsiteX21" fmla="*/ 4973965 w 5137844"/>
                <a:gd name="connsiteY21" fmla="*/ 1145043 h 2523948"/>
                <a:gd name="connsiteX22" fmla="*/ 4446171 w 5137844"/>
                <a:gd name="connsiteY22" fmla="*/ 230339 h 2523948"/>
                <a:gd name="connsiteX23" fmla="*/ 4242593 w 5137844"/>
                <a:gd name="connsiteY23" fmla="*/ 113407 h 2523948"/>
                <a:gd name="connsiteX24" fmla="*/ 4133871 w 5137844"/>
                <a:gd name="connsiteY24" fmla="*/ 113407 h 2523948"/>
                <a:gd name="connsiteX25" fmla="*/ 4052093 w 5137844"/>
                <a:gd name="connsiteY25" fmla="*/ 113407 h 2523948"/>
                <a:gd name="connsiteX26" fmla="*/ 4050394 w 5137844"/>
                <a:gd name="connsiteY26" fmla="*/ 113407 h 2523948"/>
                <a:gd name="connsiteX27" fmla="*/ 4038503 w 5137844"/>
                <a:gd name="connsiteY27" fmla="*/ 113407 h 2523948"/>
                <a:gd name="connsiteX28" fmla="*/ 4030245 w 5137844"/>
                <a:gd name="connsiteY28" fmla="*/ 113407 h 2523948"/>
                <a:gd name="connsiteX29" fmla="*/ 4006226 w 5137844"/>
                <a:gd name="connsiteY29" fmla="*/ 113407 h 2523948"/>
                <a:gd name="connsiteX30" fmla="*/ 3943371 w 5137844"/>
                <a:gd name="connsiteY30" fmla="*/ 113407 h 2523948"/>
                <a:gd name="connsiteX31" fmla="*/ 3875656 w 5137844"/>
                <a:gd name="connsiteY31" fmla="*/ 113407 h 2523948"/>
                <a:gd name="connsiteX32" fmla="*/ 3839745 w 5137844"/>
                <a:gd name="connsiteY32" fmla="*/ 113407 h 2523948"/>
                <a:gd name="connsiteX33" fmla="*/ 3776065 w 5137844"/>
                <a:gd name="connsiteY33" fmla="*/ 113407 h 2523948"/>
                <a:gd name="connsiteX34" fmla="*/ 3685156 w 5137844"/>
                <a:gd name="connsiteY34" fmla="*/ 113407 h 2523948"/>
                <a:gd name="connsiteX35" fmla="*/ 3659911 w 5137844"/>
                <a:gd name="connsiteY35" fmla="*/ 113407 h 2523948"/>
                <a:gd name="connsiteX36" fmla="*/ 3585565 w 5137844"/>
                <a:gd name="connsiteY36" fmla="*/ 113407 h 2523948"/>
                <a:gd name="connsiteX37" fmla="*/ 3525919 w 5137844"/>
                <a:gd name="connsiteY37" fmla="*/ 113407 h 2523948"/>
                <a:gd name="connsiteX38" fmla="*/ 3469411 w 5137844"/>
                <a:gd name="connsiteY38" fmla="*/ 113407 h 2523948"/>
                <a:gd name="connsiteX39" fmla="*/ 3372816 w 5137844"/>
                <a:gd name="connsiteY39" fmla="*/ 113407 h 2523948"/>
                <a:gd name="connsiteX40" fmla="*/ 3335419 w 5137844"/>
                <a:gd name="connsiteY40" fmla="*/ 113407 h 2523948"/>
                <a:gd name="connsiteX41" fmla="*/ 3202309 w 5137844"/>
                <a:gd name="connsiteY41" fmla="*/ 113407 h 2523948"/>
                <a:gd name="connsiteX42" fmla="*/ 3200246 w 5137844"/>
                <a:gd name="connsiteY42" fmla="*/ 113407 h 2523948"/>
                <a:gd name="connsiteX43" fmla="*/ 3187006 w 5137844"/>
                <a:gd name="connsiteY43" fmla="*/ 113407 h 2523948"/>
                <a:gd name="connsiteX44" fmla="*/ 3185815 w 5137844"/>
                <a:gd name="connsiteY44" fmla="*/ 113407 h 2523948"/>
                <a:gd name="connsiteX45" fmla="*/ 3182316 w 5137844"/>
                <a:gd name="connsiteY45" fmla="*/ 113407 h 2523948"/>
                <a:gd name="connsiteX46" fmla="*/ 3180210 w 5137844"/>
                <a:gd name="connsiteY46" fmla="*/ 113407 h 2523948"/>
                <a:gd name="connsiteX47" fmla="*/ 3163716 w 5137844"/>
                <a:gd name="connsiteY47" fmla="*/ 113407 h 2523948"/>
                <a:gd name="connsiteX48" fmla="*/ 3146643 w 5137844"/>
                <a:gd name="connsiteY48" fmla="*/ 113407 h 2523948"/>
                <a:gd name="connsiteX49" fmla="*/ 3124544 w 5137844"/>
                <a:gd name="connsiteY49" fmla="*/ 113407 h 2523948"/>
                <a:gd name="connsiteX50" fmla="*/ 3070360 w 5137844"/>
                <a:gd name="connsiteY50" fmla="*/ 113407 h 2523948"/>
                <a:gd name="connsiteX51" fmla="*/ 3048262 w 5137844"/>
                <a:gd name="connsiteY51" fmla="*/ 113407 h 2523948"/>
                <a:gd name="connsiteX52" fmla="*/ 3014437 w 5137844"/>
                <a:gd name="connsiteY52" fmla="*/ 113407 h 2523948"/>
                <a:gd name="connsiteX53" fmla="*/ 3011809 w 5137844"/>
                <a:gd name="connsiteY53" fmla="*/ 113407 h 2523948"/>
                <a:gd name="connsiteX54" fmla="*/ 3009746 w 5137844"/>
                <a:gd name="connsiteY54" fmla="*/ 113407 h 2523948"/>
                <a:gd name="connsiteX55" fmla="*/ 2996506 w 5137844"/>
                <a:gd name="connsiteY55" fmla="*/ 113407 h 2523948"/>
                <a:gd name="connsiteX56" fmla="*/ 2995315 w 5137844"/>
                <a:gd name="connsiteY56" fmla="*/ 113407 h 2523948"/>
                <a:gd name="connsiteX57" fmla="*/ 2992338 w 5137844"/>
                <a:gd name="connsiteY57" fmla="*/ 113407 h 2523948"/>
                <a:gd name="connsiteX58" fmla="*/ 2989710 w 5137844"/>
                <a:gd name="connsiteY58" fmla="*/ 113407 h 2523948"/>
                <a:gd name="connsiteX59" fmla="*/ 2987648 w 5137844"/>
                <a:gd name="connsiteY59" fmla="*/ 113407 h 2523948"/>
                <a:gd name="connsiteX60" fmla="*/ 2973216 w 5137844"/>
                <a:gd name="connsiteY60" fmla="*/ 113407 h 2523948"/>
                <a:gd name="connsiteX61" fmla="*/ 2956143 w 5137844"/>
                <a:gd name="connsiteY61" fmla="*/ 113407 h 2523948"/>
                <a:gd name="connsiteX62" fmla="*/ 2944597 w 5137844"/>
                <a:gd name="connsiteY62" fmla="*/ 113407 h 2523948"/>
                <a:gd name="connsiteX63" fmla="*/ 2934044 w 5137844"/>
                <a:gd name="connsiteY63" fmla="*/ 113407 h 2523948"/>
                <a:gd name="connsiteX64" fmla="*/ 2922498 w 5137844"/>
                <a:gd name="connsiteY64" fmla="*/ 113407 h 2523948"/>
                <a:gd name="connsiteX65" fmla="*/ 2879860 w 5137844"/>
                <a:gd name="connsiteY65" fmla="*/ 113407 h 2523948"/>
                <a:gd name="connsiteX66" fmla="*/ 2859294 w 5137844"/>
                <a:gd name="connsiteY66" fmla="*/ 113407 h 2523948"/>
                <a:gd name="connsiteX67" fmla="*/ 2857762 w 5137844"/>
                <a:gd name="connsiteY67" fmla="*/ 113407 h 2523948"/>
                <a:gd name="connsiteX68" fmla="*/ 2837195 w 5137844"/>
                <a:gd name="connsiteY68" fmla="*/ 113407 h 2523948"/>
                <a:gd name="connsiteX69" fmla="*/ 2823937 w 5137844"/>
                <a:gd name="connsiteY69" fmla="*/ 113407 h 2523948"/>
                <a:gd name="connsiteX70" fmla="*/ 2801838 w 5137844"/>
                <a:gd name="connsiteY70" fmla="*/ 113407 h 2523948"/>
                <a:gd name="connsiteX71" fmla="*/ 2756982 w 5137844"/>
                <a:gd name="connsiteY71" fmla="*/ 113407 h 2523948"/>
                <a:gd name="connsiteX72" fmla="*/ 2754097 w 5137844"/>
                <a:gd name="connsiteY72" fmla="*/ 113407 h 2523948"/>
                <a:gd name="connsiteX73" fmla="*/ 2734884 w 5137844"/>
                <a:gd name="connsiteY73" fmla="*/ 113407 h 2523948"/>
                <a:gd name="connsiteX74" fmla="*/ 2731998 w 5137844"/>
                <a:gd name="connsiteY74" fmla="*/ 113407 h 2523948"/>
                <a:gd name="connsiteX75" fmla="*/ 2668794 w 5137844"/>
                <a:gd name="connsiteY75" fmla="*/ 113407 h 2523948"/>
                <a:gd name="connsiteX76" fmla="*/ 2646695 w 5137844"/>
                <a:gd name="connsiteY76" fmla="*/ 113407 h 2523948"/>
                <a:gd name="connsiteX77" fmla="*/ 2636115 w 5137844"/>
                <a:gd name="connsiteY77" fmla="*/ 113407 h 2523948"/>
                <a:gd name="connsiteX78" fmla="*/ 2614017 w 5137844"/>
                <a:gd name="connsiteY78" fmla="*/ 113407 h 2523948"/>
                <a:gd name="connsiteX79" fmla="*/ 2566482 w 5137844"/>
                <a:gd name="connsiteY79" fmla="*/ 113407 h 2523948"/>
                <a:gd name="connsiteX80" fmla="*/ 2544384 w 5137844"/>
                <a:gd name="connsiteY80" fmla="*/ 113407 h 2523948"/>
                <a:gd name="connsiteX81" fmla="*/ 2495147 w 5137844"/>
                <a:gd name="connsiteY81" fmla="*/ 113407 h 2523948"/>
                <a:gd name="connsiteX82" fmla="*/ 2473049 w 5137844"/>
                <a:gd name="connsiteY82" fmla="*/ 113407 h 2523948"/>
                <a:gd name="connsiteX83" fmla="*/ 2445615 w 5137844"/>
                <a:gd name="connsiteY83" fmla="*/ 113407 h 2523948"/>
                <a:gd name="connsiteX84" fmla="*/ 2423517 w 5137844"/>
                <a:gd name="connsiteY84" fmla="*/ 113407 h 2523948"/>
                <a:gd name="connsiteX85" fmla="*/ 2332532 w 5137844"/>
                <a:gd name="connsiteY85" fmla="*/ 113407 h 2523948"/>
                <a:gd name="connsiteX86" fmla="*/ 2310433 w 5137844"/>
                <a:gd name="connsiteY86" fmla="*/ 113407 h 2523948"/>
                <a:gd name="connsiteX87" fmla="*/ 2304647 w 5137844"/>
                <a:gd name="connsiteY87" fmla="*/ 113407 h 2523948"/>
                <a:gd name="connsiteX88" fmla="*/ 2282549 w 5137844"/>
                <a:gd name="connsiteY88" fmla="*/ 113407 h 2523948"/>
                <a:gd name="connsiteX89" fmla="*/ 2146721 w 5137844"/>
                <a:gd name="connsiteY89" fmla="*/ 113407 h 2523948"/>
                <a:gd name="connsiteX90" fmla="*/ 2142032 w 5137844"/>
                <a:gd name="connsiteY90" fmla="*/ 113407 h 2523948"/>
                <a:gd name="connsiteX91" fmla="*/ 2139925 w 5137844"/>
                <a:gd name="connsiteY91" fmla="*/ 113407 h 2523948"/>
                <a:gd name="connsiteX92" fmla="*/ 2137864 w 5137844"/>
                <a:gd name="connsiteY92" fmla="*/ 113407 h 2523948"/>
                <a:gd name="connsiteX93" fmla="*/ 2124622 w 5137844"/>
                <a:gd name="connsiteY93" fmla="*/ 113407 h 2523948"/>
                <a:gd name="connsiteX94" fmla="*/ 2123432 w 5137844"/>
                <a:gd name="connsiteY94" fmla="*/ 113407 h 2523948"/>
                <a:gd name="connsiteX95" fmla="*/ 2119933 w 5137844"/>
                <a:gd name="connsiteY95" fmla="*/ 113407 h 2523948"/>
                <a:gd name="connsiteX96" fmla="*/ 2097049 w 5137844"/>
                <a:gd name="connsiteY96" fmla="*/ 113407 h 2523948"/>
                <a:gd name="connsiteX97" fmla="*/ 1981658 w 5137844"/>
                <a:gd name="connsiteY97" fmla="*/ 113407 h 2523948"/>
                <a:gd name="connsiteX98" fmla="*/ 1956221 w 5137844"/>
                <a:gd name="connsiteY98" fmla="*/ 113407 h 2523948"/>
                <a:gd name="connsiteX99" fmla="*/ 1949425 w 5137844"/>
                <a:gd name="connsiteY99" fmla="*/ 113407 h 2523948"/>
                <a:gd name="connsiteX100" fmla="*/ 1947364 w 5137844"/>
                <a:gd name="connsiteY100" fmla="*/ 113407 h 2523948"/>
                <a:gd name="connsiteX101" fmla="*/ 1934122 w 5137844"/>
                <a:gd name="connsiteY101" fmla="*/ 113407 h 2523948"/>
                <a:gd name="connsiteX102" fmla="*/ 1932932 w 5137844"/>
                <a:gd name="connsiteY102" fmla="*/ 113407 h 2523948"/>
                <a:gd name="connsiteX103" fmla="*/ 1906549 w 5137844"/>
                <a:gd name="connsiteY103" fmla="*/ 113407 h 2523948"/>
                <a:gd name="connsiteX104" fmla="*/ 1882214 w 5137844"/>
                <a:gd name="connsiteY104" fmla="*/ 113407 h 2523948"/>
                <a:gd name="connsiteX105" fmla="*/ 1861030 w 5137844"/>
                <a:gd name="connsiteY105" fmla="*/ 113407 h 2523948"/>
                <a:gd name="connsiteX106" fmla="*/ 1791158 w 5137844"/>
                <a:gd name="connsiteY106" fmla="*/ 113407 h 2523948"/>
                <a:gd name="connsiteX107" fmla="*/ 1747978 w 5137844"/>
                <a:gd name="connsiteY107" fmla="*/ 113407 h 2523948"/>
                <a:gd name="connsiteX108" fmla="*/ 1691714 w 5137844"/>
                <a:gd name="connsiteY108" fmla="*/ 113407 h 2523948"/>
                <a:gd name="connsiteX109" fmla="*/ 1573733 w 5137844"/>
                <a:gd name="connsiteY109" fmla="*/ 113407 h 2523948"/>
                <a:gd name="connsiteX110" fmla="*/ 1557478 w 5137844"/>
                <a:gd name="connsiteY110" fmla="*/ 113407 h 2523948"/>
                <a:gd name="connsiteX111" fmla="*/ 1383233 w 5137844"/>
                <a:gd name="connsiteY111" fmla="*/ 113407 h 2523948"/>
                <a:gd name="connsiteX112" fmla="*/ 1354259 w 5137844"/>
                <a:gd name="connsiteY112" fmla="*/ 113407 h 2523948"/>
                <a:gd name="connsiteX113" fmla="*/ 1163759 w 5137844"/>
                <a:gd name="connsiteY113" fmla="*/ 113407 h 2523948"/>
                <a:gd name="connsiteX114" fmla="*/ 1084338 w 5137844"/>
                <a:gd name="connsiteY114" fmla="*/ 113407 h 2523948"/>
                <a:gd name="connsiteX115" fmla="*/ 893838 w 5137844"/>
                <a:gd name="connsiteY115" fmla="*/ 113407 h 2523948"/>
                <a:gd name="connsiteX116" fmla="*/ 690261 w 5137844"/>
                <a:gd name="connsiteY116" fmla="*/ 230339 h 2523948"/>
                <a:gd name="connsiteX117" fmla="*/ 162467 w 5137844"/>
                <a:gd name="connsiteY117" fmla="*/ 1145043 h 2523948"/>
                <a:gd name="connsiteX118" fmla="*/ 135606 w 5137844"/>
                <a:gd name="connsiteY118" fmla="*/ 1261974 h 2523948"/>
                <a:gd name="connsiteX119" fmla="*/ 0 w 5137844"/>
                <a:gd name="connsiteY119" fmla="*/ 1261974 h 2523948"/>
                <a:gd name="connsiteX120" fmla="*/ 29513 w 5137844"/>
                <a:gd name="connsiteY120" fmla="*/ 1133497 h 2523948"/>
                <a:gd name="connsiteX121" fmla="*/ 609420 w 5137844"/>
                <a:gd name="connsiteY121" fmla="*/ 128477 h 2523948"/>
                <a:gd name="connsiteX122" fmla="*/ 833098 w 5137844"/>
                <a:gd name="connsiteY122" fmla="*/ 0 h 2523948"/>
                <a:gd name="connsiteX123" fmla="*/ 1974790 w 5137844"/>
                <a:gd name="connsiteY123" fmla="*/ 0 h 2523948"/>
                <a:gd name="connsiteX124" fmla="*/ 1976098 w 5137844"/>
                <a:gd name="connsiteY124" fmla="*/ 0 h 2523948"/>
                <a:gd name="connsiteX125" fmla="*/ 1990647 w 5137844"/>
                <a:gd name="connsiteY125" fmla="*/ 0 h 2523948"/>
                <a:gd name="connsiteX126" fmla="*/ 1992912 w 5137844"/>
                <a:gd name="connsiteY126" fmla="*/ 0 h 2523948"/>
                <a:gd name="connsiteX127" fmla="*/ 2000379 w 5137844"/>
                <a:gd name="connsiteY127" fmla="*/ 0 h 2523948"/>
                <a:gd name="connsiteX128" fmla="*/ 2180255 w 5137844"/>
                <a:gd name="connsiteY128" fmla="*/ 0 h 2523948"/>
                <a:gd name="connsiteX129" fmla="*/ 2204536 w 5137844"/>
                <a:gd name="connsiteY129" fmla="*/ 0 h 2523948"/>
                <a:gd name="connsiteX130" fmla="*/ 2358928 w 5137844"/>
                <a:gd name="connsiteY130" fmla="*/ 0 h 2523948"/>
                <a:gd name="connsiteX131" fmla="*/ 2383208 w 5137844"/>
                <a:gd name="connsiteY131" fmla="*/ 0 h 2523948"/>
                <a:gd name="connsiteX132" fmla="*/ 2513815 w 5137844"/>
                <a:gd name="connsiteY132" fmla="*/ 0 h 2523948"/>
                <a:gd name="connsiteX133" fmla="*/ 2538095 w 5137844"/>
                <a:gd name="connsiteY133" fmla="*/ 0 h 2523948"/>
                <a:gd name="connsiteX134" fmla="*/ 2646616 w 5137844"/>
                <a:gd name="connsiteY134" fmla="*/ 0 h 2523948"/>
                <a:gd name="connsiteX135" fmla="*/ 2670896 w 5137844"/>
                <a:gd name="connsiteY135" fmla="*/ 0 h 2523948"/>
                <a:gd name="connsiteX136" fmla="*/ 2759029 w 5137844"/>
                <a:gd name="connsiteY136" fmla="*/ 0 h 2523948"/>
                <a:gd name="connsiteX137" fmla="*/ 2783310 w 5137844"/>
                <a:gd name="connsiteY137" fmla="*/ 0 h 2523948"/>
                <a:gd name="connsiteX138" fmla="*/ 2852754 w 5137844"/>
                <a:gd name="connsiteY138" fmla="*/ 0 h 2523948"/>
                <a:gd name="connsiteX139" fmla="*/ 2877035 w 5137844"/>
                <a:gd name="connsiteY139" fmla="*/ 0 h 2523948"/>
                <a:gd name="connsiteX140" fmla="*/ 2929490 w 5137844"/>
                <a:gd name="connsiteY140" fmla="*/ 0 h 2523948"/>
                <a:gd name="connsiteX141" fmla="*/ 2953771 w 5137844"/>
                <a:gd name="connsiteY141" fmla="*/ 0 h 2523948"/>
                <a:gd name="connsiteX142" fmla="*/ 2990936 w 5137844"/>
                <a:gd name="connsiteY142" fmla="*/ 0 h 2523948"/>
                <a:gd name="connsiteX143" fmla="*/ 3015216 w 5137844"/>
                <a:gd name="connsiteY143" fmla="*/ 0 h 2523948"/>
                <a:gd name="connsiteX144" fmla="*/ 3074750 w 5137844"/>
                <a:gd name="connsiteY144" fmla="*/ 0 h 2523948"/>
                <a:gd name="connsiteX145" fmla="*/ 3099031 w 5137844"/>
                <a:gd name="connsiteY145" fmla="*/ 0 h 2523948"/>
                <a:gd name="connsiteX146" fmla="*/ 3117790 w 5137844"/>
                <a:gd name="connsiteY146" fmla="*/ 0 h 2523948"/>
                <a:gd name="connsiteX147" fmla="*/ 3135912 w 5137844"/>
                <a:gd name="connsiteY147" fmla="*/ 0 h 2523948"/>
                <a:gd name="connsiteX148" fmla="*/ 3142071 w 5137844"/>
                <a:gd name="connsiteY148" fmla="*/ 0 h 2523948"/>
                <a:gd name="connsiteX149" fmla="*/ 3143379 w 5137844"/>
                <a:gd name="connsiteY149" fmla="*/ 0 h 2523948"/>
                <a:gd name="connsiteX150" fmla="*/ 3157927 w 5137844"/>
                <a:gd name="connsiteY150" fmla="*/ 0 h 2523948"/>
                <a:gd name="connsiteX151" fmla="*/ 3160193 w 5137844"/>
                <a:gd name="connsiteY151" fmla="*/ 0 h 2523948"/>
                <a:gd name="connsiteX152" fmla="*/ 3347536 w 5137844"/>
                <a:gd name="connsiteY152" fmla="*/ 0 h 2523948"/>
                <a:gd name="connsiteX153" fmla="*/ 4303193 w 5137844"/>
                <a:gd name="connsiteY153" fmla="*/ 0 h 2523948"/>
                <a:gd name="connsiteX154" fmla="*/ 4526872 w 5137844"/>
                <a:gd name="connsiteY154" fmla="*/ 128477 h 2523948"/>
                <a:gd name="connsiteX155" fmla="*/ 5106779 w 5137844"/>
                <a:gd name="connsiteY155" fmla="*/ 1133497 h 2523948"/>
                <a:gd name="connsiteX156" fmla="*/ 5106779 w 5137844"/>
                <a:gd name="connsiteY156" fmla="*/ 1390451 h 2523948"/>
                <a:gd name="connsiteX157" fmla="*/ 4526872 w 5137844"/>
                <a:gd name="connsiteY157" fmla="*/ 2395471 h 2523948"/>
                <a:gd name="connsiteX158" fmla="*/ 4303193 w 5137844"/>
                <a:gd name="connsiteY158" fmla="*/ 2523948 h 2523948"/>
                <a:gd name="connsiteX159" fmla="*/ 3160193 w 5137844"/>
                <a:gd name="connsiteY159" fmla="*/ 2523948 h 2523948"/>
                <a:gd name="connsiteX160" fmla="*/ 3143379 w 5137844"/>
                <a:gd name="connsiteY160" fmla="*/ 2523948 h 2523948"/>
                <a:gd name="connsiteX161" fmla="*/ 3135912 w 5137844"/>
                <a:gd name="connsiteY161" fmla="*/ 2523948 h 2523948"/>
                <a:gd name="connsiteX162" fmla="*/ 2000379 w 5137844"/>
                <a:gd name="connsiteY162" fmla="*/ 2523948 h 2523948"/>
                <a:gd name="connsiteX163" fmla="*/ 1992912 w 5137844"/>
                <a:gd name="connsiteY163" fmla="*/ 2523948 h 2523948"/>
                <a:gd name="connsiteX164" fmla="*/ 1976098 w 5137844"/>
                <a:gd name="connsiteY164" fmla="*/ 2523948 h 2523948"/>
                <a:gd name="connsiteX165" fmla="*/ 833098 w 5137844"/>
                <a:gd name="connsiteY165" fmla="*/ 2523948 h 2523948"/>
                <a:gd name="connsiteX166" fmla="*/ 609420 w 5137844"/>
                <a:gd name="connsiteY166" fmla="*/ 2395471 h 2523948"/>
                <a:gd name="connsiteX167" fmla="*/ 29513 w 5137844"/>
                <a:gd name="connsiteY167" fmla="*/ 1390451 h 2523948"/>
                <a:gd name="connsiteX168" fmla="*/ 0 w 5137844"/>
                <a:gd name="connsiteY168" fmla="*/ 1261974 h 2523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5137844" h="2523948">
                  <a:moveTo>
                    <a:pt x="135606" y="1261974"/>
                  </a:moveTo>
                  <a:cubicBezTo>
                    <a:pt x="135606" y="1304409"/>
                    <a:pt x="144559" y="1346843"/>
                    <a:pt x="162467" y="1378906"/>
                  </a:cubicBezTo>
                  <a:cubicBezTo>
                    <a:pt x="162467" y="1378906"/>
                    <a:pt x="162467" y="1378906"/>
                    <a:pt x="690261" y="2293610"/>
                  </a:cubicBezTo>
                  <a:cubicBezTo>
                    <a:pt x="727960" y="2357733"/>
                    <a:pt x="820324" y="2410541"/>
                    <a:pt x="893838" y="2410541"/>
                  </a:cubicBezTo>
                  <a:lnTo>
                    <a:pt x="1084338" y="2410541"/>
                  </a:lnTo>
                  <a:lnTo>
                    <a:pt x="1934122" y="2410541"/>
                  </a:lnTo>
                  <a:lnTo>
                    <a:pt x="1949425" y="2410541"/>
                  </a:lnTo>
                  <a:lnTo>
                    <a:pt x="1956221" y="2410541"/>
                  </a:lnTo>
                  <a:lnTo>
                    <a:pt x="2124622" y="2410541"/>
                  </a:lnTo>
                  <a:lnTo>
                    <a:pt x="2139925" y="2410541"/>
                  </a:lnTo>
                  <a:lnTo>
                    <a:pt x="2146721" y="2410541"/>
                  </a:lnTo>
                  <a:lnTo>
                    <a:pt x="2989710" y="2410541"/>
                  </a:lnTo>
                  <a:lnTo>
                    <a:pt x="2996506" y="2410541"/>
                  </a:lnTo>
                  <a:lnTo>
                    <a:pt x="3011809" y="2410541"/>
                  </a:lnTo>
                  <a:lnTo>
                    <a:pt x="3180210" y="2410541"/>
                  </a:lnTo>
                  <a:lnTo>
                    <a:pt x="3187006" y="2410541"/>
                  </a:lnTo>
                  <a:lnTo>
                    <a:pt x="3202309" y="2410541"/>
                  </a:lnTo>
                  <a:lnTo>
                    <a:pt x="4052093" y="2410541"/>
                  </a:lnTo>
                  <a:lnTo>
                    <a:pt x="4242593" y="2410541"/>
                  </a:lnTo>
                  <a:cubicBezTo>
                    <a:pt x="4317992" y="2410541"/>
                    <a:pt x="4408471" y="2357733"/>
                    <a:pt x="4446171" y="2293610"/>
                  </a:cubicBezTo>
                  <a:cubicBezTo>
                    <a:pt x="4446171" y="2293610"/>
                    <a:pt x="4446171" y="2293610"/>
                    <a:pt x="4973965" y="1378906"/>
                  </a:cubicBezTo>
                  <a:cubicBezTo>
                    <a:pt x="5011664" y="1314782"/>
                    <a:pt x="5011664" y="1209166"/>
                    <a:pt x="4973965" y="1145043"/>
                  </a:cubicBezTo>
                  <a:cubicBezTo>
                    <a:pt x="4973965" y="1145043"/>
                    <a:pt x="4973965" y="1145043"/>
                    <a:pt x="4446171" y="230339"/>
                  </a:cubicBezTo>
                  <a:cubicBezTo>
                    <a:pt x="4408471" y="166215"/>
                    <a:pt x="4317992" y="113407"/>
                    <a:pt x="4242593" y="113407"/>
                  </a:cubicBezTo>
                  <a:cubicBezTo>
                    <a:pt x="4242593" y="113407"/>
                    <a:pt x="4242593" y="113407"/>
                    <a:pt x="4133871" y="113407"/>
                  </a:cubicBezTo>
                  <a:lnTo>
                    <a:pt x="4052093" y="113407"/>
                  </a:lnTo>
                  <a:lnTo>
                    <a:pt x="4050394" y="113407"/>
                  </a:lnTo>
                  <a:lnTo>
                    <a:pt x="4038503" y="113407"/>
                  </a:lnTo>
                  <a:lnTo>
                    <a:pt x="4030245" y="113407"/>
                  </a:lnTo>
                  <a:lnTo>
                    <a:pt x="4006226" y="113407"/>
                  </a:lnTo>
                  <a:lnTo>
                    <a:pt x="3943371" y="113407"/>
                  </a:lnTo>
                  <a:lnTo>
                    <a:pt x="3875656" y="113407"/>
                  </a:lnTo>
                  <a:lnTo>
                    <a:pt x="3839745" y="113407"/>
                  </a:lnTo>
                  <a:lnTo>
                    <a:pt x="3776065" y="113407"/>
                  </a:lnTo>
                  <a:lnTo>
                    <a:pt x="3685156" y="113407"/>
                  </a:lnTo>
                  <a:lnTo>
                    <a:pt x="3659911" y="113407"/>
                  </a:lnTo>
                  <a:lnTo>
                    <a:pt x="3585565" y="113407"/>
                  </a:lnTo>
                  <a:lnTo>
                    <a:pt x="3525919" y="113407"/>
                  </a:lnTo>
                  <a:lnTo>
                    <a:pt x="3469411" y="113407"/>
                  </a:lnTo>
                  <a:lnTo>
                    <a:pt x="3372816" y="113407"/>
                  </a:lnTo>
                  <a:lnTo>
                    <a:pt x="3335419" y="113407"/>
                  </a:lnTo>
                  <a:lnTo>
                    <a:pt x="3202309" y="113407"/>
                  </a:lnTo>
                  <a:lnTo>
                    <a:pt x="3200246" y="113407"/>
                  </a:lnTo>
                  <a:lnTo>
                    <a:pt x="3187006" y="113407"/>
                  </a:lnTo>
                  <a:lnTo>
                    <a:pt x="3185815" y="113407"/>
                  </a:lnTo>
                  <a:lnTo>
                    <a:pt x="3182316" y="113407"/>
                  </a:lnTo>
                  <a:lnTo>
                    <a:pt x="3180210" y="113407"/>
                  </a:lnTo>
                  <a:cubicBezTo>
                    <a:pt x="3180210" y="113407"/>
                    <a:pt x="3180210" y="113407"/>
                    <a:pt x="3163716" y="113407"/>
                  </a:cubicBezTo>
                  <a:lnTo>
                    <a:pt x="3146643" y="113407"/>
                  </a:lnTo>
                  <a:lnTo>
                    <a:pt x="3124544" y="113407"/>
                  </a:lnTo>
                  <a:lnTo>
                    <a:pt x="3070360" y="113407"/>
                  </a:lnTo>
                  <a:lnTo>
                    <a:pt x="3048262" y="113407"/>
                  </a:lnTo>
                  <a:lnTo>
                    <a:pt x="3014437" y="113407"/>
                  </a:lnTo>
                  <a:lnTo>
                    <a:pt x="3011809" y="113407"/>
                  </a:lnTo>
                  <a:lnTo>
                    <a:pt x="3009746" y="113407"/>
                  </a:lnTo>
                  <a:lnTo>
                    <a:pt x="2996506" y="113407"/>
                  </a:lnTo>
                  <a:lnTo>
                    <a:pt x="2995315" y="113407"/>
                  </a:lnTo>
                  <a:lnTo>
                    <a:pt x="2992338" y="113407"/>
                  </a:lnTo>
                  <a:lnTo>
                    <a:pt x="2989710" y="113407"/>
                  </a:lnTo>
                  <a:lnTo>
                    <a:pt x="2987648" y="113407"/>
                  </a:lnTo>
                  <a:lnTo>
                    <a:pt x="2973216" y="113407"/>
                  </a:lnTo>
                  <a:lnTo>
                    <a:pt x="2956143" y="113407"/>
                  </a:lnTo>
                  <a:lnTo>
                    <a:pt x="2944597" y="113407"/>
                  </a:lnTo>
                  <a:lnTo>
                    <a:pt x="2934044" y="113407"/>
                  </a:lnTo>
                  <a:lnTo>
                    <a:pt x="2922498" y="113407"/>
                  </a:lnTo>
                  <a:lnTo>
                    <a:pt x="2879860" y="113407"/>
                  </a:lnTo>
                  <a:lnTo>
                    <a:pt x="2859294" y="113407"/>
                  </a:lnTo>
                  <a:lnTo>
                    <a:pt x="2857762" y="113407"/>
                  </a:lnTo>
                  <a:lnTo>
                    <a:pt x="2837195" y="113407"/>
                  </a:lnTo>
                  <a:lnTo>
                    <a:pt x="2823937" y="113407"/>
                  </a:lnTo>
                  <a:lnTo>
                    <a:pt x="2801838" y="113407"/>
                  </a:lnTo>
                  <a:lnTo>
                    <a:pt x="2756982" y="113407"/>
                  </a:lnTo>
                  <a:lnTo>
                    <a:pt x="2754097" y="113407"/>
                  </a:lnTo>
                  <a:lnTo>
                    <a:pt x="2734884" y="113407"/>
                  </a:lnTo>
                  <a:lnTo>
                    <a:pt x="2731998" y="113407"/>
                  </a:lnTo>
                  <a:lnTo>
                    <a:pt x="2668794" y="113407"/>
                  </a:lnTo>
                  <a:lnTo>
                    <a:pt x="2646695" y="113407"/>
                  </a:lnTo>
                  <a:lnTo>
                    <a:pt x="2636115" y="113407"/>
                  </a:lnTo>
                  <a:lnTo>
                    <a:pt x="2614017" y="113407"/>
                  </a:lnTo>
                  <a:lnTo>
                    <a:pt x="2566482" y="113407"/>
                  </a:lnTo>
                  <a:lnTo>
                    <a:pt x="2544384" y="113407"/>
                  </a:lnTo>
                  <a:lnTo>
                    <a:pt x="2495147" y="113407"/>
                  </a:lnTo>
                  <a:lnTo>
                    <a:pt x="2473049" y="113407"/>
                  </a:lnTo>
                  <a:lnTo>
                    <a:pt x="2445615" y="113407"/>
                  </a:lnTo>
                  <a:lnTo>
                    <a:pt x="2423517" y="113407"/>
                  </a:lnTo>
                  <a:lnTo>
                    <a:pt x="2332532" y="113407"/>
                  </a:lnTo>
                  <a:lnTo>
                    <a:pt x="2310433" y="113407"/>
                  </a:lnTo>
                  <a:lnTo>
                    <a:pt x="2304647" y="113407"/>
                  </a:lnTo>
                  <a:lnTo>
                    <a:pt x="2282549" y="113407"/>
                  </a:lnTo>
                  <a:lnTo>
                    <a:pt x="2146721" y="113407"/>
                  </a:lnTo>
                  <a:lnTo>
                    <a:pt x="2142032" y="113407"/>
                  </a:lnTo>
                  <a:lnTo>
                    <a:pt x="2139925" y="113407"/>
                  </a:lnTo>
                  <a:lnTo>
                    <a:pt x="2137864" y="113407"/>
                  </a:lnTo>
                  <a:lnTo>
                    <a:pt x="2124622" y="113407"/>
                  </a:lnTo>
                  <a:lnTo>
                    <a:pt x="2123432" y="113407"/>
                  </a:lnTo>
                  <a:lnTo>
                    <a:pt x="2119933" y="113407"/>
                  </a:lnTo>
                  <a:lnTo>
                    <a:pt x="2097049" y="113407"/>
                  </a:lnTo>
                  <a:cubicBezTo>
                    <a:pt x="2073661" y="113407"/>
                    <a:pt x="2037517" y="113407"/>
                    <a:pt x="1981658" y="113407"/>
                  </a:cubicBezTo>
                  <a:lnTo>
                    <a:pt x="1956221" y="113407"/>
                  </a:lnTo>
                  <a:lnTo>
                    <a:pt x="1949425" y="113407"/>
                  </a:lnTo>
                  <a:lnTo>
                    <a:pt x="1947364" y="113407"/>
                  </a:lnTo>
                  <a:lnTo>
                    <a:pt x="1934122" y="113407"/>
                  </a:lnTo>
                  <a:lnTo>
                    <a:pt x="1932932" y="113407"/>
                  </a:lnTo>
                  <a:lnTo>
                    <a:pt x="1906549" y="113407"/>
                  </a:lnTo>
                  <a:lnTo>
                    <a:pt x="1882214" y="113407"/>
                  </a:lnTo>
                  <a:lnTo>
                    <a:pt x="1861030" y="113407"/>
                  </a:lnTo>
                  <a:lnTo>
                    <a:pt x="1791158" y="113407"/>
                  </a:lnTo>
                  <a:lnTo>
                    <a:pt x="1747978" y="113407"/>
                  </a:lnTo>
                  <a:lnTo>
                    <a:pt x="1691714" y="113407"/>
                  </a:lnTo>
                  <a:lnTo>
                    <a:pt x="1573733" y="113407"/>
                  </a:lnTo>
                  <a:lnTo>
                    <a:pt x="1557478" y="113407"/>
                  </a:lnTo>
                  <a:lnTo>
                    <a:pt x="1383233" y="113407"/>
                  </a:lnTo>
                  <a:lnTo>
                    <a:pt x="1354259" y="113407"/>
                  </a:lnTo>
                  <a:lnTo>
                    <a:pt x="1163759" y="113407"/>
                  </a:lnTo>
                  <a:lnTo>
                    <a:pt x="1084338" y="113407"/>
                  </a:lnTo>
                  <a:lnTo>
                    <a:pt x="893838" y="113407"/>
                  </a:lnTo>
                  <a:cubicBezTo>
                    <a:pt x="820324" y="113407"/>
                    <a:pt x="727960" y="166215"/>
                    <a:pt x="690261" y="230339"/>
                  </a:cubicBezTo>
                  <a:cubicBezTo>
                    <a:pt x="690261" y="230339"/>
                    <a:pt x="690261" y="230339"/>
                    <a:pt x="162467" y="1145043"/>
                  </a:cubicBezTo>
                  <a:cubicBezTo>
                    <a:pt x="144559" y="1177105"/>
                    <a:pt x="135606" y="1219539"/>
                    <a:pt x="135606" y="1261974"/>
                  </a:cubicBezTo>
                  <a:close/>
                  <a:moveTo>
                    <a:pt x="0" y="1261974"/>
                  </a:moveTo>
                  <a:cubicBezTo>
                    <a:pt x="0" y="1215349"/>
                    <a:pt x="9837" y="1168725"/>
                    <a:pt x="29513" y="1133497"/>
                  </a:cubicBezTo>
                  <a:cubicBezTo>
                    <a:pt x="609420" y="128477"/>
                    <a:pt x="609420" y="128477"/>
                    <a:pt x="609420" y="128477"/>
                  </a:cubicBezTo>
                  <a:cubicBezTo>
                    <a:pt x="650842" y="58022"/>
                    <a:pt x="752325" y="0"/>
                    <a:pt x="833098" y="0"/>
                  </a:cubicBezTo>
                  <a:cubicBezTo>
                    <a:pt x="1702959" y="0"/>
                    <a:pt x="1920424" y="0"/>
                    <a:pt x="1974790" y="0"/>
                  </a:cubicBezTo>
                  <a:lnTo>
                    <a:pt x="1976098" y="0"/>
                  </a:lnTo>
                  <a:lnTo>
                    <a:pt x="1990647" y="0"/>
                  </a:lnTo>
                  <a:lnTo>
                    <a:pt x="1992912" y="0"/>
                  </a:lnTo>
                  <a:lnTo>
                    <a:pt x="2000379" y="0"/>
                  </a:lnTo>
                  <a:lnTo>
                    <a:pt x="2180255" y="0"/>
                  </a:lnTo>
                  <a:lnTo>
                    <a:pt x="2204536" y="0"/>
                  </a:lnTo>
                  <a:lnTo>
                    <a:pt x="2358928" y="0"/>
                  </a:lnTo>
                  <a:lnTo>
                    <a:pt x="2383208" y="0"/>
                  </a:lnTo>
                  <a:lnTo>
                    <a:pt x="2513815" y="0"/>
                  </a:lnTo>
                  <a:lnTo>
                    <a:pt x="2538095" y="0"/>
                  </a:lnTo>
                  <a:lnTo>
                    <a:pt x="2646616" y="0"/>
                  </a:lnTo>
                  <a:lnTo>
                    <a:pt x="2670896" y="0"/>
                  </a:lnTo>
                  <a:lnTo>
                    <a:pt x="2759029" y="0"/>
                  </a:lnTo>
                  <a:lnTo>
                    <a:pt x="2783310" y="0"/>
                  </a:lnTo>
                  <a:lnTo>
                    <a:pt x="2852754" y="0"/>
                  </a:lnTo>
                  <a:lnTo>
                    <a:pt x="2877035" y="0"/>
                  </a:lnTo>
                  <a:lnTo>
                    <a:pt x="2929490" y="0"/>
                  </a:lnTo>
                  <a:lnTo>
                    <a:pt x="2953771" y="0"/>
                  </a:lnTo>
                  <a:lnTo>
                    <a:pt x="2990936" y="0"/>
                  </a:lnTo>
                  <a:lnTo>
                    <a:pt x="3015216" y="0"/>
                  </a:lnTo>
                  <a:lnTo>
                    <a:pt x="3074750" y="0"/>
                  </a:lnTo>
                  <a:lnTo>
                    <a:pt x="3099031" y="0"/>
                  </a:lnTo>
                  <a:lnTo>
                    <a:pt x="3117790" y="0"/>
                  </a:lnTo>
                  <a:cubicBezTo>
                    <a:pt x="3135912" y="0"/>
                    <a:pt x="3135912" y="0"/>
                    <a:pt x="3135912" y="0"/>
                  </a:cubicBezTo>
                  <a:lnTo>
                    <a:pt x="3142071" y="0"/>
                  </a:lnTo>
                  <a:lnTo>
                    <a:pt x="3143379" y="0"/>
                  </a:lnTo>
                  <a:lnTo>
                    <a:pt x="3157927" y="0"/>
                  </a:lnTo>
                  <a:lnTo>
                    <a:pt x="3160193" y="0"/>
                  </a:lnTo>
                  <a:lnTo>
                    <a:pt x="3347536" y="0"/>
                  </a:lnTo>
                  <a:cubicBezTo>
                    <a:pt x="4303193" y="0"/>
                    <a:pt x="4303193" y="0"/>
                    <a:pt x="4303193" y="0"/>
                  </a:cubicBezTo>
                  <a:cubicBezTo>
                    <a:pt x="4386037" y="0"/>
                    <a:pt x="4485449" y="58022"/>
                    <a:pt x="4526872" y="128477"/>
                  </a:cubicBezTo>
                  <a:cubicBezTo>
                    <a:pt x="5106779" y="1133497"/>
                    <a:pt x="5106779" y="1133497"/>
                    <a:pt x="5106779" y="1133497"/>
                  </a:cubicBezTo>
                  <a:cubicBezTo>
                    <a:pt x="5148200" y="1203952"/>
                    <a:pt x="5148200" y="1319996"/>
                    <a:pt x="5106779" y="1390451"/>
                  </a:cubicBezTo>
                  <a:cubicBezTo>
                    <a:pt x="4526872" y="2395471"/>
                    <a:pt x="4526872" y="2395471"/>
                    <a:pt x="4526872" y="2395471"/>
                  </a:cubicBezTo>
                  <a:cubicBezTo>
                    <a:pt x="4485449" y="2465926"/>
                    <a:pt x="4386037" y="2523948"/>
                    <a:pt x="4303193" y="2523948"/>
                  </a:cubicBezTo>
                  <a:lnTo>
                    <a:pt x="3160193" y="2523948"/>
                  </a:lnTo>
                  <a:lnTo>
                    <a:pt x="3143379" y="2523948"/>
                  </a:lnTo>
                  <a:lnTo>
                    <a:pt x="3135912" y="2523948"/>
                  </a:lnTo>
                  <a:lnTo>
                    <a:pt x="2000379" y="2523948"/>
                  </a:lnTo>
                  <a:lnTo>
                    <a:pt x="1992912" y="2523948"/>
                  </a:lnTo>
                  <a:lnTo>
                    <a:pt x="1976098" y="2523948"/>
                  </a:lnTo>
                  <a:lnTo>
                    <a:pt x="833098" y="2523948"/>
                  </a:lnTo>
                  <a:cubicBezTo>
                    <a:pt x="752325" y="2523948"/>
                    <a:pt x="650842" y="2465926"/>
                    <a:pt x="609420" y="2395471"/>
                  </a:cubicBezTo>
                  <a:cubicBezTo>
                    <a:pt x="29513" y="1390451"/>
                    <a:pt x="29513" y="1390451"/>
                    <a:pt x="29513" y="1390451"/>
                  </a:cubicBezTo>
                  <a:cubicBezTo>
                    <a:pt x="9837" y="1355223"/>
                    <a:pt x="0" y="1308599"/>
                    <a:pt x="0" y="1261974"/>
                  </a:cubicBezTo>
                  <a:close/>
                </a:path>
              </a:pathLst>
            </a:custGeom>
            <a:solidFill>
              <a:srgbClr val="FFD737"/>
            </a:solidFill>
            <a:ln w="25400">
              <a:noFill/>
            </a:ln>
            <a:effectLst/>
          </p:spPr>
          <p:txBody>
            <a:bodyPr vert="horz" wrap="square" lIns="121920" tIns="60960" rIns="121920" bIns="60960" numCol="1" anchor="t" anchorCtr="0" compatLnSpc="1">
              <a:noAutofit/>
            </a:bodyPr>
            <a:lstStyle/>
            <a:p>
              <a:endParaRPr lang="zh-CN" altLang="en-US" sz="2400">
                <a:solidFill>
                  <a:prstClr val="black"/>
                </a:solidFill>
              </a:endParaRPr>
            </a:p>
          </p:txBody>
        </p:sp>
        <p:sp>
          <p:nvSpPr>
            <p:cNvPr id="11" name="矩形 10"/>
            <p:cNvSpPr/>
            <p:nvPr/>
          </p:nvSpPr>
          <p:spPr>
            <a:xfrm>
              <a:off x="773540" y="2423160"/>
              <a:ext cx="2376264" cy="626712"/>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2" name="TextBox 29"/>
          <p:cNvSpPr txBox="1"/>
          <p:nvPr/>
        </p:nvSpPr>
        <p:spPr>
          <a:xfrm>
            <a:off x="1420470" y="3645412"/>
            <a:ext cx="1686244" cy="1538883"/>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言简意赅的说明分项内容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TextBox 30"/>
          <p:cNvSpPr txBox="1"/>
          <p:nvPr/>
        </p:nvSpPr>
        <p:spPr>
          <a:xfrm>
            <a:off x="1336550" y="2704321"/>
            <a:ext cx="2216171" cy="430887"/>
          </a:xfrm>
          <a:prstGeom prst="rect">
            <a:avLst/>
          </a:prstGeom>
          <a:noFill/>
        </p:spPr>
        <p:txBody>
          <a:bodyPr wrap="square" lIns="0" tIns="0" rIns="0" bIns="0"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请输入标题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4" name="TextBox 20"/>
          <p:cNvSpPr txBox="1"/>
          <p:nvPr/>
        </p:nvSpPr>
        <p:spPr>
          <a:xfrm>
            <a:off x="2075946" y="1888962"/>
            <a:ext cx="429605" cy="615553"/>
          </a:xfrm>
          <a:prstGeom prst="rect">
            <a:avLst/>
          </a:prstGeom>
          <a:noFill/>
        </p:spPr>
        <p:txBody>
          <a:bodyPr wrap="none" lIns="0" tIns="0" rIns="0" bIns="0" rtlCol="0">
            <a:spAutoFit/>
          </a:bodyPr>
          <a:lstStyle/>
          <a:p>
            <a:pPr algn="ctr"/>
            <a:r>
              <a:rPr lang="en-US" altLang="zh-CN" sz="4000" spc="400" dirty="0">
                <a:solidFill>
                  <a:srgbClr val="FFD737"/>
                </a:solidFill>
                <a:latin typeface="Agency FB" panose="020B0503020202020204" pitchFamily="34" charset="0"/>
                <a:ea typeface="微软雅黑" panose="020B0503020204020204" pitchFamily="34" charset="-122"/>
              </a:rPr>
              <a:t>01</a:t>
            </a:r>
            <a:endParaRPr lang="zh-CN" altLang="en-US" sz="4000" spc="400" dirty="0">
              <a:solidFill>
                <a:srgbClr val="FFD737"/>
              </a:solidFill>
              <a:latin typeface="Agency FB" panose="020B0503020202020204" pitchFamily="34" charset="0"/>
              <a:ea typeface="微软雅黑" panose="020B0503020204020204" pitchFamily="34" charset="-122"/>
            </a:endParaRPr>
          </a:p>
        </p:txBody>
      </p:sp>
      <p:grpSp>
        <p:nvGrpSpPr>
          <p:cNvPr id="15" name="组合 14"/>
          <p:cNvGrpSpPr/>
          <p:nvPr/>
        </p:nvGrpSpPr>
        <p:grpSpPr>
          <a:xfrm>
            <a:off x="3785371" y="1524017"/>
            <a:ext cx="2523948" cy="5137844"/>
            <a:chOff x="699698" y="1340769"/>
            <a:chExt cx="2523948" cy="5137844"/>
          </a:xfrm>
          <a:solidFill>
            <a:schemeClr val="tx1">
              <a:lumMod val="75000"/>
              <a:lumOff val="25000"/>
            </a:schemeClr>
          </a:solidFill>
        </p:grpSpPr>
        <p:sp>
          <p:nvSpPr>
            <p:cNvPr id="16" name="任意多边形 15"/>
            <p:cNvSpPr/>
            <p:nvPr/>
          </p:nvSpPr>
          <p:spPr bwMode="auto">
            <a:xfrm rot="5400000">
              <a:off x="-607250" y="2647717"/>
              <a:ext cx="5137844" cy="2523948"/>
            </a:xfrm>
            <a:custGeom>
              <a:avLst/>
              <a:gdLst>
                <a:gd name="connsiteX0" fmla="*/ 135606 w 5137844"/>
                <a:gd name="connsiteY0" fmla="*/ 1261974 h 2523948"/>
                <a:gd name="connsiteX1" fmla="*/ 162467 w 5137844"/>
                <a:gd name="connsiteY1" fmla="*/ 1378906 h 2523948"/>
                <a:gd name="connsiteX2" fmla="*/ 690261 w 5137844"/>
                <a:gd name="connsiteY2" fmla="*/ 2293610 h 2523948"/>
                <a:gd name="connsiteX3" fmla="*/ 893838 w 5137844"/>
                <a:gd name="connsiteY3" fmla="*/ 2410541 h 2523948"/>
                <a:gd name="connsiteX4" fmla="*/ 1084338 w 5137844"/>
                <a:gd name="connsiteY4" fmla="*/ 2410541 h 2523948"/>
                <a:gd name="connsiteX5" fmla="*/ 1934122 w 5137844"/>
                <a:gd name="connsiteY5" fmla="*/ 2410541 h 2523948"/>
                <a:gd name="connsiteX6" fmla="*/ 1949425 w 5137844"/>
                <a:gd name="connsiteY6" fmla="*/ 2410541 h 2523948"/>
                <a:gd name="connsiteX7" fmla="*/ 1956221 w 5137844"/>
                <a:gd name="connsiteY7" fmla="*/ 2410541 h 2523948"/>
                <a:gd name="connsiteX8" fmla="*/ 2124622 w 5137844"/>
                <a:gd name="connsiteY8" fmla="*/ 2410541 h 2523948"/>
                <a:gd name="connsiteX9" fmla="*/ 2139925 w 5137844"/>
                <a:gd name="connsiteY9" fmla="*/ 2410541 h 2523948"/>
                <a:gd name="connsiteX10" fmla="*/ 2146721 w 5137844"/>
                <a:gd name="connsiteY10" fmla="*/ 2410541 h 2523948"/>
                <a:gd name="connsiteX11" fmla="*/ 2989710 w 5137844"/>
                <a:gd name="connsiteY11" fmla="*/ 2410541 h 2523948"/>
                <a:gd name="connsiteX12" fmla="*/ 2996506 w 5137844"/>
                <a:gd name="connsiteY12" fmla="*/ 2410541 h 2523948"/>
                <a:gd name="connsiteX13" fmla="*/ 3011809 w 5137844"/>
                <a:gd name="connsiteY13" fmla="*/ 2410541 h 2523948"/>
                <a:gd name="connsiteX14" fmla="*/ 3180210 w 5137844"/>
                <a:gd name="connsiteY14" fmla="*/ 2410541 h 2523948"/>
                <a:gd name="connsiteX15" fmla="*/ 3187006 w 5137844"/>
                <a:gd name="connsiteY15" fmla="*/ 2410541 h 2523948"/>
                <a:gd name="connsiteX16" fmla="*/ 3202309 w 5137844"/>
                <a:gd name="connsiteY16" fmla="*/ 2410541 h 2523948"/>
                <a:gd name="connsiteX17" fmla="*/ 4052093 w 5137844"/>
                <a:gd name="connsiteY17" fmla="*/ 2410541 h 2523948"/>
                <a:gd name="connsiteX18" fmla="*/ 4242593 w 5137844"/>
                <a:gd name="connsiteY18" fmla="*/ 2410541 h 2523948"/>
                <a:gd name="connsiteX19" fmla="*/ 4446171 w 5137844"/>
                <a:gd name="connsiteY19" fmla="*/ 2293610 h 2523948"/>
                <a:gd name="connsiteX20" fmla="*/ 4973965 w 5137844"/>
                <a:gd name="connsiteY20" fmla="*/ 1378906 h 2523948"/>
                <a:gd name="connsiteX21" fmla="*/ 4973965 w 5137844"/>
                <a:gd name="connsiteY21" fmla="*/ 1145043 h 2523948"/>
                <a:gd name="connsiteX22" fmla="*/ 4446171 w 5137844"/>
                <a:gd name="connsiteY22" fmla="*/ 230339 h 2523948"/>
                <a:gd name="connsiteX23" fmla="*/ 4242593 w 5137844"/>
                <a:gd name="connsiteY23" fmla="*/ 113407 h 2523948"/>
                <a:gd name="connsiteX24" fmla="*/ 4133871 w 5137844"/>
                <a:gd name="connsiteY24" fmla="*/ 113407 h 2523948"/>
                <a:gd name="connsiteX25" fmla="*/ 4052093 w 5137844"/>
                <a:gd name="connsiteY25" fmla="*/ 113407 h 2523948"/>
                <a:gd name="connsiteX26" fmla="*/ 4050394 w 5137844"/>
                <a:gd name="connsiteY26" fmla="*/ 113407 h 2523948"/>
                <a:gd name="connsiteX27" fmla="*/ 4038503 w 5137844"/>
                <a:gd name="connsiteY27" fmla="*/ 113407 h 2523948"/>
                <a:gd name="connsiteX28" fmla="*/ 4030245 w 5137844"/>
                <a:gd name="connsiteY28" fmla="*/ 113407 h 2523948"/>
                <a:gd name="connsiteX29" fmla="*/ 4006226 w 5137844"/>
                <a:gd name="connsiteY29" fmla="*/ 113407 h 2523948"/>
                <a:gd name="connsiteX30" fmla="*/ 3943371 w 5137844"/>
                <a:gd name="connsiteY30" fmla="*/ 113407 h 2523948"/>
                <a:gd name="connsiteX31" fmla="*/ 3875656 w 5137844"/>
                <a:gd name="connsiteY31" fmla="*/ 113407 h 2523948"/>
                <a:gd name="connsiteX32" fmla="*/ 3839745 w 5137844"/>
                <a:gd name="connsiteY32" fmla="*/ 113407 h 2523948"/>
                <a:gd name="connsiteX33" fmla="*/ 3776065 w 5137844"/>
                <a:gd name="connsiteY33" fmla="*/ 113407 h 2523948"/>
                <a:gd name="connsiteX34" fmla="*/ 3685156 w 5137844"/>
                <a:gd name="connsiteY34" fmla="*/ 113407 h 2523948"/>
                <a:gd name="connsiteX35" fmla="*/ 3659911 w 5137844"/>
                <a:gd name="connsiteY35" fmla="*/ 113407 h 2523948"/>
                <a:gd name="connsiteX36" fmla="*/ 3585565 w 5137844"/>
                <a:gd name="connsiteY36" fmla="*/ 113407 h 2523948"/>
                <a:gd name="connsiteX37" fmla="*/ 3525919 w 5137844"/>
                <a:gd name="connsiteY37" fmla="*/ 113407 h 2523948"/>
                <a:gd name="connsiteX38" fmla="*/ 3469411 w 5137844"/>
                <a:gd name="connsiteY38" fmla="*/ 113407 h 2523948"/>
                <a:gd name="connsiteX39" fmla="*/ 3372816 w 5137844"/>
                <a:gd name="connsiteY39" fmla="*/ 113407 h 2523948"/>
                <a:gd name="connsiteX40" fmla="*/ 3335419 w 5137844"/>
                <a:gd name="connsiteY40" fmla="*/ 113407 h 2523948"/>
                <a:gd name="connsiteX41" fmla="*/ 3202309 w 5137844"/>
                <a:gd name="connsiteY41" fmla="*/ 113407 h 2523948"/>
                <a:gd name="connsiteX42" fmla="*/ 3200246 w 5137844"/>
                <a:gd name="connsiteY42" fmla="*/ 113407 h 2523948"/>
                <a:gd name="connsiteX43" fmla="*/ 3187006 w 5137844"/>
                <a:gd name="connsiteY43" fmla="*/ 113407 h 2523948"/>
                <a:gd name="connsiteX44" fmla="*/ 3185815 w 5137844"/>
                <a:gd name="connsiteY44" fmla="*/ 113407 h 2523948"/>
                <a:gd name="connsiteX45" fmla="*/ 3182316 w 5137844"/>
                <a:gd name="connsiteY45" fmla="*/ 113407 h 2523948"/>
                <a:gd name="connsiteX46" fmla="*/ 3180210 w 5137844"/>
                <a:gd name="connsiteY46" fmla="*/ 113407 h 2523948"/>
                <a:gd name="connsiteX47" fmla="*/ 3163716 w 5137844"/>
                <a:gd name="connsiteY47" fmla="*/ 113407 h 2523948"/>
                <a:gd name="connsiteX48" fmla="*/ 3146643 w 5137844"/>
                <a:gd name="connsiteY48" fmla="*/ 113407 h 2523948"/>
                <a:gd name="connsiteX49" fmla="*/ 3124544 w 5137844"/>
                <a:gd name="connsiteY49" fmla="*/ 113407 h 2523948"/>
                <a:gd name="connsiteX50" fmla="*/ 3070360 w 5137844"/>
                <a:gd name="connsiteY50" fmla="*/ 113407 h 2523948"/>
                <a:gd name="connsiteX51" fmla="*/ 3048262 w 5137844"/>
                <a:gd name="connsiteY51" fmla="*/ 113407 h 2523948"/>
                <a:gd name="connsiteX52" fmla="*/ 3014437 w 5137844"/>
                <a:gd name="connsiteY52" fmla="*/ 113407 h 2523948"/>
                <a:gd name="connsiteX53" fmla="*/ 3011809 w 5137844"/>
                <a:gd name="connsiteY53" fmla="*/ 113407 h 2523948"/>
                <a:gd name="connsiteX54" fmla="*/ 3009746 w 5137844"/>
                <a:gd name="connsiteY54" fmla="*/ 113407 h 2523948"/>
                <a:gd name="connsiteX55" fmla="*/ 2996506 w 5137844"/>
                <a:gd name="connsiteY55" fmla="*/ 113407 h 2523948"/>
                <a:gd name="connsiteX56" fmla="*/ 2995315 w 5137844"/>
                <a:gd name="connsiteY56" fmla="*/ 113407 h 2523948"/>
                <a:gd name="connsiteX57" fmla="*/ 2992338 w 5137844"/>
                <a:gd name="connsiteY57" fmla="*/ 113407 h 2523948"/>
                <a:gd name="connsiteX58" fmla="*/ 2989710 w 5137844"/>
                <a:gd name="connsiteY58" fmla="*/ 113407 h 2523948"/>
                <a:gd name="connsiteX59" fmla="*/ 2987648 w 5137844"/>
                <a:gd name="connsiteY59" fmla="*/ 113407 h 2523948"/>
                <a:gd name="connsiteX60" fmla="*/ 2973216 w 5137844"/>
                <a:gd name="connsiteY60" fmla="*/ 113407 h 2523948"/>
                <a:gd name="connsiteX61" fmla="*/ 2956143 w 5137844"/>
                <a:gd name="connsiteY61" fmla="*/ 113407 h 2523948"/>
                <a:gd name="connsiteX62" fmla="*/ 2944597 w 5137844"/>
                <a:gd name="connsiteY62" fmla="*/ 113407 h 2523948"/>
                <a:gd name="connsiteX63" fmla="*/ 2934044 w 5137844"/>
                <a:gd name="connsiteY63" fmla="*/ 113407 h 2523948"/>
                <a:gd name="connsiteX64" fmla="*/ 2922498 w 5137844"/>
                <a:gd name="connsiteY64" fmla="*/ 113407 h 2523948"/>
                <a:gd name="connsiteX65" fmla="*/ 2879860 w 5137844"/>
                <a:gd name="connsiteY65" fmla="*/ 113407 h 2523948"/>
                <a:gd name="connsiteX66" fmla="*/ 2859294 w 5137844"/>
                <a:gd name="connsiteY66" fmla="*/ 113407 h 2523948"/>
                <a:gd name="connsiteX67" fmla="*/ 2857762 w 5137844"/>
                <a:gd name="connsiteY67" fmla="*/ 113407 h 2523948"/>
                <a:gd name="connsiteX68" fmla="*/ 2837195 w 5137844"/>
                <a:gd name="connsiteY68" fmla="*/ 113407 h 2523948"/>
                <a:gd name="connsiteX69" fmla="*/ 2823937 w 5137844"/>
                <a:gd name="connsiteY69" fmla="*/ 113407 h 2523948"/>
                <a:gd name="connsiteX70" fmla="*/ 2801838 w 5137844"/>
                <a:gd name="connsiteY70" fmla="*/ 113407 h 2523948"/>
                <a:gd name="connsiteX71" fmla="*/ 2756982 w 5137844"/>
                <a:gd name="connsiteY71" fmla="*/ 113407 h 2523948"/>
                <a:gd name="connsiteX72" fmla="*/ 2754097 w 5137844"/>
                <a:gd name="connsiteY72" fmla="*/ 113407 h 2523948"/>
                <a:gd name="connsiteX73" fmla="*/ 2734884 w 5137844"/>
                <a:gd name="connsiteY73" fmla="*/ 113407 h 2523948"/>
                <a:gd name="connsiteX74" fmla="*/ 2731998 w 5137844"/>
                <a:gd name="connsiteY74" fmla="*/ 113407 h 2523948"/>
                <a:gd name="connsiteX75" fmla="*/ 2668794 w 5137844"/>
                <a:gd name="connsiteY75" fmla="*/ 113407 h 2523948"/>
                <a:gd name="connsiteX76" fmla="*/ 2646695 w 5137844"/>
                <a:gd name="connsiteY76" fmla="*/ 113407 h 2523948"/>
                <a:gd name="connsiteX77" fmla="*/ 2636115 w 5137844"/>
                <a:gd name="connsiteY77" fmla="*/ 113407 h 2523948"/>
                <a:gd name="connsiteX78" fmla="*/ 2614017 w 5137844"/>
                <a:gd name="connsiteY78" fmla="*/ 113407 h 2523948"/>
                <a:gd name="connsiteX79" fmla="*/ 2566482 w 5137844"/>
                <a:gd name="connsiteY79" fmla="*/ 113407 h 2523948"/>
                <a:gd name="connsiteX80" fmla="*/ 2544384 w 5137844"/>
                <a:gd name="connsiteY80" fmla="*/ 113407 h 2523948"/>
                <a:gd name="connsiteX81" fmla="*/ 2495147 w 5137844"/>
                <a:gd name="connsiteY81" fmla="*/ 113407 h 2523948"/>
                <a:gd name="connsiteX82" fmla="*/ 2473049 w 5137844"/>
                <a:gd name="connsiteY82" fmla="*/ 113407 h 2523948"/>
                <a:gd name="connsiteX83" fmla="*/ 2445615 w 5137844"/>
                <a:gd name="connsiteY83" fmla="*/ 113407 h 2523948"/>
                <a:gd name="connsiteX84" fmla="*/ 2423517 w 5137844"/>
                <a:gd name="connsiteY84" fmla="*/ 113407 h 2523948"/>
                <a:gd name="connsiteX85" fmla="*/ 2332532 w 5137844"/>
                <a:gd name="connsiteY85" fmla="*/ 113407 h 2523948"/>
                <a:gd name="connsiteX86" fmla="*/ 2310433 w 5137844"/>
                <a:gd name="connsiteY86" fmla="*/ 113407 h 2523948"/>
                <a:gd name="connsiteX87" fmla="*/ 2304647 w 5137844"/>
                <a:gd name="connsiteY87" fmla="*/ 113407 h 2523948"/>
                <a:gd name="connsiteX88" fmla="*/ 2282549 w 5137844"/>
                <a:gd name="connsiteY88" fmla="*/ 113407 h 2523948"/>
                <a:gd name="connsiteX89" fmla="*/ 2146721 w 5137844"/>
                <a:gd name="connsiteY89" fmla="*/ 113407 h 2523948"/>
                <a:gd name="connsiteX90" fmla="*/ 2142032 w 5137844"/>
                <a:gd name="connsiteY90" fmla="*/ 113407 h 2523948"/>
                <a:gd name="connsiteX91" fmla="*/ 2139925 w 5137844"/>
                <a:gd name="connsiteY91" fmla="*/ 113407 h 2523948"/>
                <a:gd name="connsiteX92" fmla="*/ 2137864 w 5137844"/>
                <a:gd name="connsiteY92" fmla="*/ 113407 h 2523948"/>
                <a:gd name="connsiteX93" fmla="*/ 2124622 w 5137844"/>
                <a:gd name="connsiteY93" fmla="*/ 113407 h 2523948"/>
                <a:gd name="connsiteX94" fmla="*/ 2123432 w 5137844"/>
                <a:gd name="connsiteY94" fmla="*/ 113407 h 2523948"/>
                <a:gd name="connsiteX95" fmla="*/ 2119933 w 5137844"/>
                <a:gd name="connsiteY95" fmla="*/ 113407 h 2523948"/>
                <a:gd name="connsiteX96" fmla="*/ 2097049 w 5137844"/>
                <a:gd name="connsiteY96" fmla="*/ 113407 h 2523948"/>
                <a:gd name="connsiteX97" fmla="*/ 1981658 w 5137844"/>
                <a:gd name="connsiteY97" fmla="*/ 113407 h 2523948"/>
                <a:gd name="connsiteX98" fmla="*/ 1956221 w 5137844"/>
                <a:gd name="connsiteY98" fmla="*/ 113407 h 2523948"/>
                <a:gd name="connsiteX99" fmla="*/ 1949425 w 5137844"/>
                <a:gd name="connsiteY99" fmla="*/ 113407 h 2523948"/>
                <a:gd name="connsiteX100" fmla="*/ 1947364 w 5137844"/>
                <a:gd name="connsiteY100" fmla="*/ 113407 h 2523948"/>
                <a:gd name="connsiteX101" fmla="*/ 1934122 w 5137844"/>
                <a:gd name="connsiteY101" fmla="*/ 113407 h 2523948"/>
                <a:gd name="connsiteX102" fmla="*/ 1932932 w 5137844"/>
                <a:gd name="connsiteY102" fmla="*/ 113407 h 2523948"/>
                <a:gd name="connsiteX103" fmla="*/ 1906549 w 5137844"/>
                <a:gd name="connsiteY103" fmla="*/ 113407 h 2523948"/>
                <a:gd name="connsiteX104" fmla="*/ 1882214 w 5137844"/>
                <a:gd name="connsiteY104" fmla="*/ 113407 h 2523948"/>
                <a:gd name="connsiteX105" fmla="*/ 1861030 w 5137844"/>
                <a:gd name="connsiteY105" fmla="*/ 113407 h 2523948"/>
                <a:gd name="connsiteX106" fmla="*/ 1791158 w 5137844"/>
                <a:gd name="connsiteY106" fmla="*/ 113407 h 2523948"/>
                <a:gd name="connsiteX107" fmla="*/ 1747978 w 5137844"/>
                <a:gd name="connsiteY107" fmla="*/ 113407 h 2523948"/>
                <a:gd name="connsiteX108" fmla="*/ 1691714 w 5137844"/>
                <a:gd name="connsiteY108" fmla="*/ 113407 h 2523948"/>
                <a:gd name="connsiteX109" fmla="*/ 1573733 w 5137844"/>
                <a:gd name="connsiteY109" fmla="*/ 113407 h 2523948"/>
                <a:gd name="connsiteX110" fmla="*/ 1557478 w 5137844"/>
                <a:gd name="connsiteY110" fmla="*/ 113407 h 2523948"/>
                <a:gd name="connsiteX111" fmla="*/ 1383233 w 5137844"/>
                <a:gd name="connsiteY111" fmla="*/ 113407 h 2523948"/>
                <a:gd name="connsiteX112" fmla="*/ 1354259 w 5137844"/>
                <a:gd name="connsiteY112" fmla="*/ 113407 h 2523948"/>
                <a:gd name="connsiteX113" fmla="*/ 1163759 w 5137844"/>
                <a:gd name="connsiteY113" fmla="*/ 113407 h 2523948"/>
                <a:gd name="connsiteX114" fmla="*/ 1084338 w 5137844"/>
                <a:gd name="connsiteY114" fmla="*/ 113407 h 2523948"/>
                <a:gd name="connsiteX115" fmla="*/ 893838 w 5137844"/>
                <a:gd name="connsiteY115" fmla="*/ 113407 h 2523948"/>
                <a:gd name="connsiteX116" fmla="*/ 690261 w 5137844"/>
                <a:gd name="connsiteY116" fmla="*/ 230339 h 2523948"/>
                <a:gd name="connsiteX117" fmla="*/ 162467 w 5137844"/>
                <a:gd name="connsiteY117" fmla="*/ 1145043 h 2523948"/>
                <a:gd name="connsiteX118" fmla="*/ 135606 w 5137844"/>
                <a:gd name="connsiteY118" fmla="*/ 1261974 h 2523948"/>
                <a:gd name="connsiteX119" fmla="*/ 0 w 5137844"/>
                <a:gd name="connsiteY119" fmla="*/ 1261974 h 2523948"/>
                <a:gd name="connsiteX120" fmla="*/ 29513 w 5137844"/>
                <a:gd name="connsiteY120" fmla="*/ 1133497 h 2523948"/>
                <a:gd name="connsiteX121" fmla="*/ 609420 w 5137844"/>
                <a:gd name="connsiteY121" fmla="*/ 128477 h 2523948"/>
                <a:gd name="connsiteX122" fmla="*/ 833098 w 5137844"/>
                <a:gd name="connsiteY122" fmla="*/ 0 h 2523948"/>
                <a:gd name="connsiteX123" fmla="*/ 1974790 w 5137844"/>
                <a:gd name="connsiteY123" fmla="*/ 0 h 2523948"/>
                <a:gd name="connsiteX124" fmla="*/ 1976098 w 5137844"/>
                <a:gd name="connsiteY124" fmla="*/ 0 h 2523948"/>
                <a:gd name="connsiteX125" fmla="*/ 1990647 w 5137844"/>
                <a:gd name="connsiteY125" fmla="*/ 0 h 2523948"/>
                <a:gd name="connsiteX126" fmla="*/ 1992912 w 5137844"/>
                <a:gd name="connsiteY126" fmla="*/ 0 h 2523948"/>
                <a:gd name="connsiteX127" fmla="*/ 2000379 w 5137844"/>
                <a:gd name="connsiteY127" fmla="*/ 0 h 2523948"/>
                <a:gd name="connsiteX128" fmla="*/ 2180255 w 5137844"/>
                <a:gd name="connsiteY128" fmla="*/ 0 h 2523948"/>
                <a:gd name="connsiteX129" fmla="*/ 2204536 w 5137844"/>
                <a:gd name="connsiteY129" fmla="*/ 0 h 2523948"/>
                <a:gd name="connsiteX130" fmla="*/ 2358928 w 5137844"/>
                <a:gd name="connsiteY130" fmla="*/ 0 h 2523948"/>
                <a:gd name="connsiteX131" fmla="*/ 2383208 w 5137844"/>
                <a:gd name="connsiteY131" fmla="*/ 0 h 2523948"/>
                <a:gd name="connsiteX132" fmla="*/ 2513815 w 5137844"/>
                <a:gd name="connsiteY132" fmla="*/ 0 h 2523948"/>
                <a:gd name="connsiteX133" fmla="*/ 2538095 w 5137844"/>
                <a:gd name="connsiteY133" fmla="*/ 0 h 2523948"/>
                <a:gd name="connsiteX134" fmla="*/ 2646616 w 5137844"/>
                <a:gd name="connsiteY134" fmla="*/ 0 h 2523948"/>
                <a:gd name="connsiteX135" fmla="*/ 2670896 w 5137844"/>
                <a:gd name="connsiteY135" fmla="*/ 0 h 2523948"/>
                <a:gd name="connsiteX136" fmla="*/ 2759029 w 5137844"/>
                <a:gd name="connsiteY136" fmla="*/ 0 h 2523948"/>
                <a:gd name="connsiteX137" fmla="*/ 2783310 w 5137844"/>
                <a:gd name="connsiteY137" fmla="*/ 0 h 2523948"/>
                <a:gd name="connsiteX138" fmla="*/ 2852754 w 5137844"/>
                <a:gd name="connsiteY138" fmla="*/ 0 h 2523948"/>
                <a:gd name="connsiteX139" fmla="*/ 2877035 w 5137844"/>
                <a:gd name="connsiteY139" fmla="*/ 0 h 2523948"/>
                <a:gd name="connsiteX140" fmla="*/ 2929490 w 5137844"/>
                <a:gd name="connsiteY140" fmla="*/ 0 h 2523948"/>
                <a:gd name="connsiteX141" fmla="*/ 2953771 w 5137844"/>
                <a:gd name="connsiteY141" fmla="*/ 0 h 2523948"/>
                <a:gd name="connsiteX142" fmla="*/ 2990936 w 5137844"/>
                <a:gd name="connsiteY142" fmla="*/ 0 h 2523948"/>
                <a:gd name="connsiteX143" fmla="*/ 3015216 w 5137844"/>
                <a:gd name="connsiteY143" fmla="*/ 0 h 2523948"/>
                <a:gd name="connsiteX144" fmla="*/ 3074750 w 5137844"/>
                <a:gd name="connsiteY144" fmla="*/ 0 h 2523948"/>
                <a:gd name="connsiteX145" fmla="*/ 3099031 w 5137844"/>
                <a:gd name="connsiteY145" fmla="*/ 0 h 2523948"/>
                <a:gd name="connsiteX146" fmla="*/ 3117790 w 5137844"/>
                <a:gd name="connsiteY146" fmla="*/ 0 h 2523948"/>
                <a:gd name="connsiteX147" fmla="*/ 3135912 w 5137844"/>
                <a:gd name="connsiteY147" fmla="*/ 0 h 2523948"/>
                <a:gd name="connsiteX148" fmla="*/ 3142071 w 5137844"/>
                <a:gd name="connsiteY148" fmla="*/ 0 h 2523948"/>
                <a:gd name="connsiteX149" fmla="*/ 3143379 w 5137844"/>
                <a:gd name="connsiteY149" fmla="*/ 0 h 2523948"/>
                <a:gd name="connsiteX150" fmla="*/ 3157927 w 5137844"/>
                <a:gd name="connsiteY150" fmla="*/ 0 h 2523948"/>
                <a:gd name="connsiteX151" fmla="*/ 3160193 w 5137844"/>
                <a:gd name="connsiteY151" fmla="*/ 0 h 2523948"/>
                <a:gd name="connsiteX152" fmla="*/ 3347536 w 5137844"/>
                <a:gd name="connsiteY152" fmla="*/ 0 h 2523948"/>
                <a:gd name="connsiteX153" fmla="*/ 4303193 w 5137844"/>
                <a:gd name="connsiteY153" fmla="*/ 0 h 2523948"/>
                <a:gd name="connsiteX154" fmla="*/ 4526872 w 5137844"/>
                <a:gd name="connsiteY154" fmla="*/ 128477 h 2523948"/>
                <a:gd name="connsiteX155" fmla="*/ 5106779 w 5137844"/>
                <a:gd name="connsiteY155" fmla="*/ 1133497 h 2523948"/>
                <a:gd name="connsiteX156" fmla="*/ 5106779 w 5137844"/>
                <a:gd name="connsiteY156" fmla="*/ 1390451 h 2523948"/>
                <a:gd name="connsiteX157" fmla="*/ 4526872 w 5137844"/>
                <a:gd name="connsiteY157" fmla="*/ 2395471 h 2523948"/>
                <a:gd name="connsiteX158" fmla="*/ 4303193 w 5137844"/>
                <a:gd name="connsiteY158" fmla="*/ 2523948 h 2523948"/>
                <a:gd name="connsiteX159" fmla="*/ 3160193 w 5137844"/>
                <a:gd name="connsiteY159" fmla="*/ 2523948 h 2523948"/>
                <a:gd name="connsiteX160" fmla="*/ 3143379 w 5137844"/>
                <a:gd name="connsiteY160" fmla="*/ 2523948 h 2523948"/>
                <a:gd name="connsiteX161" fmla="*/ 3135912 w 5137844"/>
                <a:gd name="connsiteY161" fmla="*/ 2523948 h 2523948"/>
                <a:gd name="connsiteX162" fmla="*/ 2000379 w 5137844"/>
                <a:gd name="connsiteY162" fmla="*/ 2523948 h 2523948"/>
                <a:gd name="connsiteX163" fmla="*/ 1992912 w 5137844"/>
                <a:gd name="connsiteY163" fmla="*/ 2523948 h 2523948"/>
                <a:gd name="connsiteX164" fmla="*/ 1976098 w 5137844"/>
                <a:gd name="connsiteY164" fmla="*/ 2523948 h 2523948"/>
                <a:gd name="connsiteX165" fmla="*/ 833098 w 5137844"/>
                <a:gd name="connsiteY165" fmla="*/ 2523948 h 2523948"/>
                <a:gd name="connsiteX166" fmla="*/ 609420 w 5137844"/>
                <a:gd name="connsiteY166" fmla="*/ 2395471 h 2523948"/>
                <a:gd name="connsiteX167" fmla="*/ 29513 w 5137844"/>
                <a:gd name="connsiteY167" fmla="*/ 1390451 h 2523948"/>
                <a:gd name="connsiteX168" fmla="*/ 0 w 5137844"/>
                <a:gd name="connsiteY168" fmla="*/ 1261974 h 2523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5137844" h="2523948">
                  <a:moveTo>
                    <a:pt x="135606" y="1261974"/>
                  </a:moveTo>
                  <a:cubicBezTo>
                    <a:pt x="135606" y="1304409"/>
                    <a:pt x="144559" y="1346843"/>
                    <a:pt x="162467" y="1378906"/>
                  </a:cubicBezTo>
                  <a:cubicBezTo>
                    <a:pt x="162467" y="1378906"/>
                    <a:pt x="162467" y="1378906"/>
                    <a:pt x="690261" y="2293610"/>
                  </a:cubicBezTo>
                  <a:cubicBezTo>
                    <a:pt x="727960" y="2357733"/>
                    <a:pt x="820324" y="2410541"/>
                    <a:pt x="893838" y="2410541"/>
                  </a:cubicBezTo>
                  <a:lnTo>
                    <a:pt x="1084338" y="2410541"/>
                  </a:lnTo>
                  <a:lnTo>
                    <a:pt x="1934122" y="2410541"/>
                  </a:lnTo>
                  <a:lnTo>
                    <a:pt x="1949425" y="2410541"/>
                  </a:lnTo>
                  <a:lnTo>
                    <a:pt x="1956221" y="2410541"/>
                  </a:lnTo>
                  <a:lnTo>
                    <a:pt x="2124622" y="2410541"/>
                  </a:lnTo>
                  <a:lnTo>
                    <a:pt x="2139925" y="2410541"/>
                  </a:lnTo>
                  <a:lnTo>
                    <a:pt x="2146721" y="2410541"/>
                  </a:lnTo>
                  <a:lnTo>
                    <a:pt x="2989710" y="2410541"/>
                  </a:lnTo>
                  <a:lnTo>
                    <a:pt x="2996506" y="2410541"/>
                  </a:lnTo>
                  <a:lnTo>
                    <a:pt x="3011809" y="2410541"/>
                  </a:lnTo>
                  <a:lnTo>
                    <a:pt x="3180210" y="2410541"/>
                  </a:lnTo>
                  <a:lnTo>
                    <a:pt x="3187006" y="2410541"/>
                  </a:lnTo>
                  <a:lnTo>
                    <a:pt x="3202309" y="2410541"/>
                  </a:lnTo>
                  <a:lnTo>
                    <a:pt x="4052093" y="2410541"/>
                  </a:lnTo>
                  <a:lnTo>
                    <a:pt x="4242593" y="2410541"/>
                  </a:lnTo>
                  <a:cubicBezTo>
                    <a:pt x="4317992" y="2410541"/>
                    <a:pt x="4408471" y="2357733"/>
                    <a:pt x="4446171" y="2293610"/>
                  </a:cubicBezTo>
                  <a:cubicBezTo>
                    <a:pt x="4446171" y="2293610"/>
                    <a:pt x="4446171" y="2293610"/>
                    <a:pt x="4973965" y="1378906"/>
                  </a:cubicBezTo>
                  <a:cubicBezTo>
                    <a:pt x="5011664" y="1314782"/>
                    <a:pt x="5011664" y="1209166"/>
                    <a:pt x="4973965" y="1145043"/>
                  </a:cubicBezTo>
                  <a:cubicBezTo>
                    <a:pt x="4973965" y="1145043"/>
                    <a:pt x="4973965" y="1145043"/>
                    <a:pt x="4446171" y="230339"/>
                  </a:cubicBezTo>
                  <a:cubicBezTo>
                    <a:pt x="4408471" y="166215"/>
                    <a:pt x="4317992" y="113407"/>
                    <a:pt x="4242593" y="113407"/>
                  </a:cubicBezTo>
                  <a:cubicBezTo>
                    <a:pt x="4242593" y="113407"/>
                    <a:pt x="4242593" y="113407"/>
                    <a:pt x="4133871" y="113407"/>
                  </a:cubicBezTo>
                  <a:lnTo>
                    <a:pt x="4052093" y="113407"/>
                  </a:lnTo>
                  <a:lnTo>
                    <a:pt x="4050394" y="113407"/>
                  </a:lnTo>
                  <a:lnTo>
                    <a:pt x="4038503" y="113407"/>
                  </a:lnTo>
                  <a:lnTo>
                    <a:pt x="4030245" y="113407"/>
                  </a:lnTo>
                  <a:lnTo>
                    <a:pt x="4006226" y="113407"/>
                  </a:lnTo>
                  <a:lnTo>
                    <a:pt x="3943371" y="113407"/>
                  </a:lnTo>
                  <a:lnTo>
                    <a:pt x="3875656" y="113407"/>
                  </a:lnTo>
                  <a:lnTo>
                    <a:pt x="3839745" y="113407"/>
                  </a:lnTo>
                  <a:lnTo>
                    <a:pt x="3776065" y="113407"/>
                  </a:lnTo>
                  <a:lnTo>
                    <a:pt x="3685156" y="113407"/>
                  </a:lnTo>
                  <a:lnTo>
                    <a:pt x="3659911" y="113407"/>
                  </a:lnTo>
                  <a:lnTo>
                    <a:pt x="3585565" y="113407"/>
                  </a:lnTo>
                  <a:lnTo>
                    <a:pt x="3525919" y="113407"/>
                  </a:lnTo>
                  <a:lnTo>
                    <a:pt x="3469411" y="113407"/>
                  </a:lnTo>
                  <a:lnTo>
                    <a:pt x="3372816" y="113407"/>
                  </a:lnTo>
                  <a:lnTo>
                    <a:pt x="3335419" y="113407"/>
                  </a:lnTo>
                  <a:lnTo>
                    <a:pt x="3202309" y="113407"/>
                  </a:lnTo>
                  <a:lnTo>
                    <a:pt x="3200246" y="113407"/>
                  </a:lnTo>
                  <a:lnTo>
                    <a:pt x="3187006" y="113407"/>
                  </a:lnTo>
                  <a:lnTo>
                    <a:pt x="3185815" y="113407"/>
                  </a:lnTo>
                  <a:lnTo>
                    <a:pt x="3182316" y="113407"/>
                  </a:lnTo>
                  <a:lnTo>
                    <a:pt x="3180210" y="113407"/>
                  </a:lnTo>
                  <a:cubicBezTo>
                    <a:pt x="3180210" y="113407"/>
                    <a:pt x="3180210" y="113407"/>
                    <a:pt x="3163716" y="113407"/>
                  </a:cubicBezTo>
                  <a:lnTo>
                    <a:pt x="3146643" y="113407"/>
                  </a:lnTo>
                  <a:lnTo>
                    <a:pt x="3124544" y="113407"/>
                  </a:lnTo>
                  <a:lnTo>
                    <a:pt x="3070360" y="113407"/>
                  </a:lnTo>
                  <a:lnTo>
                    <a:pt x="3048262" y="113407"/>
                  </a:lnTo>
                  <a:lnTo>
                    <a:pt x="3014437" y="113407"/>
                  </a:lnTo>
                  <a:lnTo>
                    <a:pt x="3011809" y="113407"/>
                  </a:lnTo>
                  <a:lnTo>
                    <a:pt x="3009746" y="113407"/>
                  </a:lnTo>
                  <a:lnTo>
                    <a:pt x="2996506" y="113407"/>
                  </a:lnTo>
                  <a:lnTo>
                    <a:pt x="2995315" y="113407"/>
                  </a:lnTo>
                  <a:lnTo>
                    <a:pt x="2992338" y="113407"/>
                  </a:lnTo>
                  <a:lnTo>
                    <a:pt x="2989710" y="113407"/>
                  </a:lnTo>
                  <a:lnTo>
                    <a:pt x="2987648" y="113407"/>
                  </a:lnTo>
                  <a:lnTo>
                    <a:pt x="2973216" y="113407"/>
                  </a:lnTo>
                  <a:lnTo>
                    <a:pt x="2956143" y="113407"/>
                  </a:lnTo>
                  <a:lnTo>
                    <a:pt x="2944597" y="113407"/>
                  </a:lnTo>
                  <a:lnTo>
                    <a:pt x="2934044" y="113407"/>
                  </a:lnTo>
                  <a:lnTo>
                    <a:pt x="2922498" y="113407"/>
                  </a:lnTo>
                  <a:lnTo>
                    <a:pt x="2879860" y="113407"/>
                  </a:lnTo>
                  <a:lnTo>
                    <a:pt x="2859294" y="113407"/>
                  </a:lnTo>
                  <a:lnTo>
                    <a:pt x="2857762" y="113407"/>
                  </a:lnTo>
                  <a:lnTo>
                    <a:pt x="2837195" y="113407"/>
                  </a:lnTo>
                  <a:lnTo>
                    <a:pt x="2823937" y="113407"/>
                  </a:lnTo>
                  <a:lnTo>
                    <a:pt x="2801838" y="113407"/>
                  </a:lnTo>
                  <a:lnTo>
                    <a:pt x="2756982" y="113407"/>
                  </a:lnTo>
                  <a:lnTo>
                    <a:pt x="2754097" y="113407"/>
                  </a:lnTo>
                  <a:lnTo>
                    <a:pt x="2734884" y="113407"/>
                  </a:lnTo>
                  <a:lnTo>
                    <a:pt x="2731998" y="113407"/>
                  </a:lnTo>
                  <a:lnTo>
                    <a:pt x="2668794" y="113407"/>
                  </a:lnTo>
                  <a:lnTo>
                    <a:pt x="2646695" y="113407"/>
                  </a:lnTo>
                  <a:lnTo>
                    <a:pt x="2636115" y="113407"/>
                  </a:lnTo>
                  <a:lnTo>
                    <a:pt x="2614017" y="113407"/>
                  </a:lnTo>
                  <a:lnTo>
                    <a:pt x="2566482" y="113407"/>
                  </a:lnTo>
                  <a:lnTo>
                    <a:pt x="2544384" y="113407"/>
                  </a:lnTo>
                  <a:lnTo>
                    <a:pt x="2495147" y="113407"/>
                  </a:lnTo>
                  <a:lnTo>
                    <a:pt x="2473049" y="113407"/>
                  </a:lnTo>
                  <a:lnTo>
                    <a:pt x="2445615" y="113407"/>
                  </a:lnTo>
                  <a:lnTo>
                    <a:pt x="2423517" y="113407"/>
                  </a:lnTo>
                  <a:lnTo>
                    <a:pt x="2332532" y="113407"/>
                  </a:lnTo>
                  <a:lnTo>
                    <a:pt x="2310433" y="113407"/>
                  </a:lnTo>
                  <a:lnTo>
                    <a:pt x="2304647" y="113407"/>
                  </a:lnTo>
                  <a:lnTo>
                    <a:pt x="2282549" y="113407"/>
                  </a:lnTo>
                  <a:lnTo>
                    <a:pt x="2146721" y="113407"/>
                  </a:lnTo>
                  <a:lnTo>
                    <a:pt x="2142032" y="113407"/>
                  </a:lnTo>
                  <a:lnTo>
                    <a:pt x="2139925" y="113407"/>
                  </a:lnTo>
                  <a:lnTo>
                    <a:pt x="2137864" y="113407"/>
                  </a:lnTo>
                  <a:lnTo>
                    <a:pt x="2124622" y="113407"/>
                  </a:lnTo>
                  <a:lnTo>
                    <a:pt x="2123432" y="113407"/>
                  </a:lnTo>
                  <a:lnTo>
                    <a:pt x="2119933" y="113407"/>
                  </a:lnTo>
                  <a:lnTo>
                    <a:pt x="2097049" y="113407"/>
                  </a:lnTo>
                  <a:cubicBezTo>
                    <a:pt x="2073661" y="113407"/>
                    <a:pt x="2037517" y="113407"/>
                    <a:pt x="1981658" y="113407"/>
                  </a:cubicBezTo>
                  <a:lnTo>
                    <a:pt x="1956221" y="113407"/>
                  </a:lnTo>
                  <a:lnTo>
                    <a:pt x="1949425" y="113407"/>
                  </a:lnTo>
                  <a:lnTo>
                    <a:pt x="1947364" y="113407"/>
                  </a:lnTo>
                  <a:lnTo>
                    <a:pt x="1934122" y="113407"/>
                  </a:lnTo>
                  <a:lnTo>
                    <a:pt x="1932932" y="113407"/>
                  </a:lnTo>
                  <a:lnTo>
                    <a:pt x="1906549" y="113407"/>
                  </a:lnTo>
                  <a:lnTo>
                    <a:pt x="1882214" y="113407"/>
                  </a:lnTo>
                  <a:lnTo>
                    <a:pt x="1861030" y="113407"/>
                  </a:lnTo>
                  <a:lnTo>
                    <a:pt x="1791158" y="113407"/>
                  </a:lnTo>
                  <a:lnTo>
                    <a:pt x="1747978" y="113407"/>
                  </a:lnTo>
                  <a:lnTo>
                    <a:pt x="1691714" y="113407"/>
                  </a:lnTo>
                  <a:lnTo>
                    <a:pt x="1573733" y="113407"/>
                  </a:lnTo>
                  <a:lnTo>
                    <a:pt x="1557478" y="113407"/>
                  </a:lnTo>
                  <a:lnTo>
                    <a:pt x="1383233" y="113407"/>
                  </a:lnTo>
                  <a:lnTo>
                    <a:pt x="1354259" y="113407"/>
                  </a:lnTo>
                  <a:lnTo>
                    <a:pt x="1163759" y="113407"/>
                  </a:lnTo>
                  <a:lnTo>
                    <a:pt x="1084338" y="113407"/>
                  </a:lnTo>
                  <a:lnTo>
                    <a:pt x="893838" y="113407"/>
                  </a:lnTo>
                  <a:cubicBezTo>
                    <a:pt x="820324" y="113407"/>
                    <a:pt x="727960" y="166215"/>
                    <a:pt x="690261" y="230339"/>
                  </a:cubicBezTo>
                  <a:cubicBezTo>
                    <a:pt x="690261" y="230339"/>
                    <a:pt x="690261" y="230339"/>
                    <a:pt x="162467" y="1145043"/>
                  </a:cubicBezTo>
                  <a:cubicBezTo>
                    <a:pt x="144559" y="1177105"/>
                    <a:pt x="135606" y="1219539"/>
                    <a:pt x="135606" y="1261974"/>
                  </a:cubicBezTo>
                  <a:close/>
                  <a:moveTo>
                    <a:pt x="0" y="1261974"/>
                  </a:moveTo>
                  <a:cubicBezTo>
                    <a:pt x="0" y="1215349"/>
                    <a:pt x="9837" y="1168725"/>
                    <a:pt x="29513" y="1133497"/>
                  </a:cubicBezTo>
                  <a:cubicBezTo>
                    <a:pt x="609420" y="128477"/>
                    <a:pt x="609420" y="128477"/>
                    <a:pt x="609420" y="128477"/>
                  </a:cubicBezTo>
                  <a:cubicBezTo>
                    <a:pt x="650842" y="58022"/>
                    <a:pt x="752325" y="0"/>
                    <a:pt x="833098" y="0"/>
                  </a:cubicBezTo>
                  <a:cubicBezTo>
                    <a:pt x="1702959" y="0"/>
                    <a:pt x="1920424" y="0"/>
                    <a:pt x="1974790" y="0"/>
                  </a:cubicBezTo>
                  <a:lnTo>
                    <a:pt x="1976098" y="0"/>
                  </a:lnTo>
                  <a:lnTo>
                    <a:pt x="1990647" y="0"/>
                  </a:lnTo>
                  <a:lnTo>
                    <a:pt x="1992912" y="0"/>
                  </a:lnTo>
                  <a:lnTo>
                    <a:pt x="2000379" y="0"/>
                  </a:lnTo>
                  <a:lnTo>
                    <a:pt x="2180255" y="0"/>
                  </a:lnTo>
                  <a:lnTo>
                    <a:pt x="2204536" y="0"/>
                  </a:lnTo>
                  <a:lnTo>
                    <a:pt x="2358928" y="0"/>
                  </a:lnTo>
                  <a:lnTo>
                    <a:pt x="2383208" y="0"/>
                  </a:lnTo>
                  <a:lnTo>
                    <a:pt x="2513815" y="0"/>
                  </a:lnTo>
                  <a:lnTo>
                    <a:pt x="2538095" y="0"/>
                  </a:lnTo>
                  <a:lnTo>
                    <a:pt x="2646616" y="0"/>
                  </a:lnTo>
                  <a:lnTo>
                    <a:pt x="2670896" y="0"/>
                  </a:lnTo>
                  <a:lnTo>
                    <a:pt x="2759029" y="0"/>
                  </a:lnTo>
                  <a:lnTo>
                    <a:pt x="2783310" y="0"/>
                  </a:lnTo>
                  <a:lnTo>
                    <a:pt x="2852754" y="0"/>
                  </a:lnTo>
                  <a:lnTo>
                    <a:pt x="2877035" y="0"/>
                  </a:lnTo>
                  <a:lnTo>
                    <a:pt x="2929490" y="0"/>
                  </a:lnTo>
                  <a:lnTo>
                    <a:pt x="2953771" y="0"/>
                  </a:lnTo>
                  <a:lnTo>
                    <a:pt x="2990936" y="0"/>
                  </a:lnTo>
                  <a:lnTo>
                    <a:pt x="3015216" y="0"/>
                  </a:lnTo>
                  <a:lnTo>
                    <a:pt x="3074750" y="0"/>
                  </a:lnTo>
                  <a:lnTo>
                    <a:pt x="3099031" y="0"/>
                  </a:lnTo>
                  <a:lnTo>
                    <a:pt x="3117790" y="0"/>
                  </a:lnTo>
                  <a:cubicBezTo>
                    <a:pt x="3135912" y="0"/>
                    <a:pt x="3135912" y="0"/>
                    <a:pt x="3135912" y="0"/>
                  </a:cubicBezTo>
                  <a:lnTo>
                    <a:pt x="3142071" y="0"/>
                  </a:lnTo>
                  <a:lnTo>
                    <a:pt x="3143379" y="0"/>
                  </a:lnTo>
                  <a:lnTo>
                    <a:pt x="3157927" y="0"/>
                  </a:lnTo>
                  <a:lnTo>
                    <a:pt x="3160193" y="0"/>
                  </a:lnTo>
                  <a:lnTo>
                    <a:pt x="3347536" y="0"/>
                  </a:lnTo>
                  <a:cubicBezTo>
                    <a:pt x="4303193" y="0"/>
                    <a:pt x="4303193" y="0"/>
                    <a:pt x="4303193" y="0"/>
                  </a:cubicBezTo>
                  <a:cubicBezTo>
                    <a:pt x="4386037" y="0"/>
                    <a:pt x="4485449" y="58022"/>
                    <a:pt x="4526872" y="128477"/>
                  </a:cubicBezTo>
                  <a:cubicBezTo>
                    <a:pt x="5106779" y="1133497"/>
                    <a:pt x="5106779" y="1133497"/>
                    <a:pt x="5106779" y="1133497"/>
                  </a:cubicBezTo>
                  <a:cubicBezTo>
                    <a:pt x="5148200" y="1203952"/>
                    <a:pt x="5148200" y="1319996"/>
                    <a:pt x="5106779" y="1390451"/>
                  </a:cubicBezTo>
                  <a:cubicBezTo>
                    <a:pt x="4526872" y="2395471"/>
                    <a:pt x="4526872" y="2395471"/>
                    <a:pt x="4526872" y="2395471"/>
                  </a:cubicBezTo>
                  <a:cubicBezTo>
                    <a:pt x="4485449" y="2465926"/>
                    <a:pt x="4386037" y="2523948"/>
                    <a:pt x="4303193" y="2523948"/>
                  </a:cubicBezTo>
                  <a:lnTo>
                    <a:pt x="3160193" y="2523948"/>
                  </a:lnTo>
                  <a:lnTo>
                    <a:pt x="3143379" y="2523948"/>
                  </a:lnTo>
                  <a:lnTo>
                    <a:pt x="3135912" y="2523948"/>
                  </a:lnTo>
                  <a:lnTo>
                    <a:pt x="2000379" y="2523948"/>
                  </a:lnTo>
                  <a:lnTo>
                    <a:pt x="1992912" y="2523948"/>
                  </a:lnTo>
                  <a:lnTo>
                    <a:pt x="1976098" y="2523948"/>
                  </a:lnTo>
                  <a:lnTo>
                    <a:pt x="833098" y="2523948"/>
                  </a:lnTo>
                  <a:cubicBezTo>
                    <a:pt x="752325" y="2523948"/>
                    <a:pt x="650842" y="2465926"/>
                    <a:pt x="609420" y="2395471"/>
                  </a:cubicBezTo>
                  <a:cubicBezTo>
                    <a:pt x="29513" y="1390451"/>
                    <a:pt x="29513" y="1390451"/>
                    <a:pt x="29513" y="1390451"/>
                  </a:cubicBezTo>
                  <a:cubicBezTo>
                    <a:pt x="9837" y="1355223"/>
                    <a:pt x="0" y="1308599"/>
                    <a:pt x="0" y="1261974"/>
                  </a:cubicBezTo>
                  <a:close/>
                </a:path>
              </a:pathLst>
            </a:custGeom>
            <a:solidFill>
              <a:srgbClr val="353943"/>
            </a:solidFill>
            <a:ln w="25400">
              <a:noFill/>
            </a:ln>
            <a:effectLst/>
          </p:spPr>
          <p:txBody>
            <a:bodyPr vert="horz" wrap="square" lIns="121920" tIns="60960" rIns="121920" bIns="60960" numCol="1" anchor="t" anchorCtr="0" compatLnSpc="1">
              <a:noAutofit/>
            </a:bodyPr>
            <a:lstStyle/>
            <a:p>
              <a:endParaRPr lang="zh-CN" altLang="en-US" sz="2400">
                <a:solidFill>
                  <a:prstClr val="black"/>
                </a:solidFill>
              </a:endParaRPr>
            </a:p>
          </p:txBody>
        </p:sp>
        <p:sp>
          <p:nvSpPr>
            <p:cNvPr id="17" name="矩形 16"/>
            <p:cNvSpPr/>
            <p:nvPr/>
          </p:nvSpPr>
          <p:spPr>
            <a:xfrm>
              <a:off x="773540" y="2423160"/>
              <a:ext cx="2376264" cy="626712"/>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8" name="TextBox 29"/>
          <p:cNvSpPr txBox="1"/>
          <p:nvPr/>
        </p:nvSpPr>
        <p:spPr>
          <a:xfrm>
            <a:off x="4204223" y="3645412"/>
            <a:ext cx="1686244" cy="1538883"/>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言简意赅的说明分项内容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Box 30"/>
          <p:cNvSpPr txBox="1"/>
          <p:nvPr/>
        </p:nvSpPr>
        <p:spPr>
          <a:xfrm>
            <a:off x="4150857" y="2704321"/>
            <a:ext cx="2216171" cy="430887"/>
          </a:xfrm>
          <a:prstGeom prst="rect">
            <a:avLst/>
          </a:prstGeom>
          <a:noFill/>
        </p:spPr>
        <p:txBody>
          <a:bodyPr wrap="square" lIns="0" tIns="0" rIns="0" bIns="0"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请输入标题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2" name="TextBox 20"/>
          <p:cNvSpPr txBox="1"/>
          <p:nvPr/>
        </p:nvSpPr>
        <p:spPr>
          <a:xfrm>
            <a:off x="4835750" y="1888962"/>
            <a:ext cx="423193" cy="615553"/>
          </a:xfrm>
          <a:prstGeom prst="rect">
            <a:avLst/>
          </a:prstGeom>
          <a:noFill/>
        </p:spPr>
        <p:txBody>
          <a:bodyPr wrap="none" lIns="0" tIns="0" rIns="0" bIns="0" rtlCol="0">
            <a:spAutoFit/>
          </a:bodyPr>
          <a:lstStyle/>
          <a:p>
            <a:pPr algn="ctr"/>
            <a:r>
              <a:rPr lang="en-US" altLang="zh-CN" sz="4000" dirty="0">
                <a:solidFill>
                  <a:srgbClr val="353943"/>
                </a:solidFill>
                <a:latin typeface="Agency FB" panose="020B0503020202020204" pitchFamily="34" charset="0"/>
                <a:ea typeface="微软雅黑" panose="020B0503020204020204" pitchFamily="34" charset="-122"/>
              </a:rPr>
              <a:t>02</a:t>
            </a:r>
            <a:endParaRPr lang="zh-CN" altLang="en-US" sz="4000" dirty="0">
              <a:solidFill>
                <a:srgbClr val="353943"/>
              </a:solidFill>
              <a:latin typeface="Agency FB" panose="020B0503020202020204" pitchFamily="34" charset="0"/>
              <a:ea typeface="微软雅黑" panose="020B0503020204020204" pitchFamily="34" charset="-122"/>
            </a:endParaRPr>
          </a:p>
        </p:txBody>
      </p:sp>
      <p:grpSp>
        <p:nvGrpSpPr>
          <p:cNvPr id="23" name="组合 22"/>
          <p:cNvGrpSpPr/>
          <p:nvPr/>
        </p:nvGrpSpPr>
        <p:grpSpPr>
          <a:xfrm>
            <a:off x="6541969" y="1524017"/>
            <a:ext cx="2523948" cy="5137844"/>
            <a:chOff x="699698" y="1340769"/>
            <a:chExt cx="2523948" cy="5137844"/>
          </a:xfrm>
        </p:grpSpPr>
        <p:sp>
          <p:nvSpPr>
            <p:cNvPr id="24" name="任意多边形 23"/>
            <p:cNvSpPr/>
            <p:nvPr/>
          </p:nvSpPr>
          <p:spPr bwMode="auto">
            <a:xfrm rot="5400000">
              <a:off x="-607250" y="2647717"/>
              <a:ext cx="5137844" cy="2523948"/>
            </a:xfrm>
            <a:custGeom>
              <a:avLst/>
              <a:gdLst>
                <a:gd name="connsiteX0" fmla="*/ 135606 w 5137844"/>
                <a:gd name="connsiteY0" fmla="*/ 1261974 h 2523948"/>
                <a:gd name="connsiteX1" fmla="*/ 162467 w 5137844"/>
                <a:gd name="connsiteY1" fmla="*/ 1378906 h 2523948"/>
                <a:gd name="connsiteX2" fmla="*/ 690261 w 5137844"/>
                <a:gd name="connsiteY2" fmla="*/ 2293610 h 2523948"/>
                <a:gd name="connsiteX3" fmla="*/ 893838 w 5137844"/>
                <a:gd name="connsiteY3" fmla="*/ 2410541 h 2523948"/>
                <a:gd name="connsiteX4" fmla="*/ 1084338 w 5137844"/>
                <a:gd name="connsiteY4" fmla="*/ 2410541 h 2523948"/>
                <a:gd name="connsiteX5" fmla="*/ 1934122 w 5137844"/>
                <a:gd name="connsiteY5" fmla="*/ 2410541 h 2523948"/>
                <a:gd name="connsiteX6" fmla="*/ 1949425 w 5137844"/>
                <a:gd name="connsiteY6" fmla="*/ 2410541 h 2523948"/>
                <a:gd name="connsiteX7" fmla="*/ 1956221 w 5137844"/>
                <a:gd name="connsiteY7" fmla="*/ 2410541 h 2523948"/>
                <a:gd name="connsiteX8" fmla="*/ 2124622 w 5137844"/>
                <a:gd name="connsiteY8" fmla="*/ 2410541 h 2523948"/>
                <a:gd name="connsiteX9" fmla="*/ 2139925 w 5137844"/>
                <a:gd name="connsiteY9" fmla="*/ 2410541 h 2523948"/>
                <a:gd name="connsiteX10" fmla="*/ 2146721 w 5137844"/>
                <a:gd name="connsiteY10" fmla="*/ 2410541 h 2523948"/>
                <a:gd name="connsiteX11" fmla="*/ 2989710 w 5137844"/>
                <a:gd name="connsiteY11" fmla="*/ 2410541 h 2523948"/>
                <a:gd name="connsiteX12" fmla="*/ 2996506 w 5137844"/>
                <a:gd name="connsiteY12" fmla="*/ 2410541 h 2523948"/>
                <a:gd name="connsiteX13" fmla="*/ 3011809 w 5137844"/>
                <a:gd name="connsiteY13" fmla="*/ 2410541 h 2523948"/>
                <a:gd name="connsiteX14" fmla="*/ 3180210 w 5137844"/>
                <a:gd name="connsiteY14" fmla="*/ 2410541 h 2523948"/>
                <a:gd name="connsiteX15" fmla="*/ 3187006 w 5137844"/>
                <a:gd name="connsiteY15" fmla="*/ 2410541 h 2523948"/>
                <a:gd name="connsiteX16" fmla="*/ 3202309 w 5137844"/>
                <a:gd name="connsiteY16" fmla="*/ 2410541 h 2523948"/>
                <a:gd name="connsiteX17" fmla="*/ 4052093 w 5137844"/>
                <a:gd name="connsiteY17" fmla="*/ 2410541 h 2523948"/>
                <a:gd name="connsiteX18" fmla="*/ 4242593 w 5137844"/>
                <a:gd name="connsiteY18" fmla="*/ 2410541 h 2523948"/>
                <a:gd name="connsiteX19" fmla="*/ 4446171 w 5137844"/>
                <a:gd name="connsiteY19" fmla="*/ 2293610 h 2523948"/>
                <a:gd name="connsiteX20" fmla="*/ 4973965 w 5137844"/>
                <a:gd name="connsiteY20" fmla="*/ 1378906 h 2523948"/>
                <a:gd name="connsiteX21" fmla="*/ 4973965 w 5137844"/>
                <a:gd name="connsiteY21" fmla="*/ 1145043 h 2523948"/>
                <a:gd name="connsiteX22" fmla="*/ 4446171 w 5137844"/>
                <a:gd name="connsiteY22" fmla="*/ 230339 h 2523948"/>
                <a:gd name="connsiteX23" fmla="*/ 4242593 w 5137844"/>
                <a:gd name="connsiteY23" fmla="*/ 113407 h 2523948"/>
                <a:gd name="connsiteX24" fmla="*/ 4133871 w 5137844"/>
                <a:gd name="connsiteY24" fmla="*/ 113407 h 2523948"/>
                <a:gd name="connsiteX25" fmla="*/ 4052093 w 5137844"/>
                <a:gd name="connsiteY25" fmla="*/ 113407 h 2523948"/>
                <a:gd name="connsiteX26" fmla="*/ 4050394 w 5137844"/>
                <a:gd name="connsiteY26" fmla="*/ 113407 h 2523948"/>
                <a:gd name="connsiteX27" fmla="*/ 4038503 w 5137844"/>
                <a:gd name="connsiteY27" fmla="*/ 113407 h 2523948"/>
                <a:gd name="connsiteX28" fmla="*/ 4030245 w 5137844"/>
                <a:gd name="connsiteY28" fmla="*/ 113407 h 2523948"/>
                <a:gd name="connsiteX29" fmla="*/ 4006226 w 5137844"/>
                <a:gd name="connsiteY29" fmla="*/ 113407 h 2523948"/>
                <a:gd name="connsiteX30" fmla="*/ 3943371 w 5137844"/>
                <a:gd name="connsiteY30" fmla="*/ 113407 h 2523948"/>
                <a:gd name="connsiteX31" fmla="*/ 3875656 w 5137844"/>
                <a:gd name="connsiteY31" fmla="*/ 113407 h 2523948"/>
                <a:gd name="connsiteX32" fmla="*/ 3839745 w 5137844"/>
                <a:gd name="connsiteY32" fmla="*/ 113407 h 2523948"/>
                <a:gd name="connsiteX33" fmla="*/ 3776065 w 5137844"/>
                <a:gd name="connsiteY33" fmla="*/ 113407 h 2523948"/>
                <a:gd name="connsiteX34" fmla="*/ 3685156 w 5137844"/>
                <a:gd name="connsiteY34" fmla="*/ 113407 h 2523948"/>
                <a:gd name="connsiteX35" fmla="*/ 3659911 w 5137844"/>
                <a:gd name="connsiteY35" fmla="*/ 113407 h 2523948"/>
                <a:gd name="connsiteX36" fmla="*/ 3585565 w 5137844"/>
                <a:gd name="connsiteY36" fmla="*/ 113407 h 2523948"/>
                <a:gd name="connsiteX37" fmla="*/ 3525919 w 5137844"/>
                <a:gd name="connsiteY37" fmla="*/ 113407 h 2523948"/>
                <a:gd name="connsiteX38" fmla="*/ 3469411 w 5137844"/>
                <a:gd name="connsiteY38" fmla="*/ 113407 h 2523948"/>
                <a:gd name="connsiteX39" fmla="*/ 3372816 w 5137844"/>
                <a:gd name="connsiteY39" fmla="*/ 113407 h 2523948"/>
                <a:gd name="connsiteX40" fmla="*/ 3335419 w 5137844"/>
                <a:gd name="connsiteY40" fmla="*/ 113407 h 2523948"/>
                <a:gd name="connsiteX41" fmla="*/ 3202309 w 5137844"/>
                <a:gd name="connsiteY41" fmla="*/ 113407 h 2523948"/>
                <a:gd name="connsiteX42" fmla="*/ 3200246 w 5137844"/>
                <a:gd name="connsiteY42" fmla="*/ 113407 h 2523948"/>
                <a:gd name="connsiteX43" fmla="*/ 3187006 w 5137844"/>
                <a:gd name="connsiteY43" fmla="*/ 113407 h 2523948"/>
                <a:gd name="connsiteX44" fmla="*/ 3185815 w 5137844"/>
                <a:gd name="connsiteY44" fmla="*/ 113407 h 2523948"/>
                <a:gd name="connsiteX45" fmla="*/ 3182316 w 5137844"/>
                <a:gd name="connsiteY45" fmla="*/ 113407 h 2523948"/>
                <a:gd name="connsiteX46" fmla="*/ 3180210 w 5137844"/>
                <a:gd name="connsiteY46" fmla="*/ 113407 h 2523948"/>
                <a:gd name="connsiteX47" fmla="*/ 3163716 w 5137844"/>
                <a:gd name="connsiteY47" fmla="*/ 113407 h 2523948"/>
                <a:gd name="connsiteX48" fmla="*/ 3146643 w 5137844"/>
                <a:gd name="connsiteY48" fmla="*/ 113407 h 2523948"/>
                <a:gd name="connsiteX49" fmla="*/ 3124544 w 5137844"/>
                <a:gd name="connsiteY49" fmla="*/ 113407 h 2523948"/>
                <a:gd name="connsiteX50" fmla="*/ 3070360 w 5137844"/>
                <a:gd name="connsiteY50" fmla="*/ 113407 h 2523948"/>
                <a:gd name="connsiteX51" fmla="*/ 3048262 w 5137844"/>
                <a:gd name="connsiteY51" fmla="*/ 113407 h 2523948"/>
                <a:gd name="connsiteX52" fmla="*/ 3014437 w 5137844"/>
                <a:gd name="connsiteY52" fmla="*/ 113407 h 2523948"/>
                <a:gd name="connsiteX53" fmla="*/ 3011809 w 5137844"/>
                <a:gd name="connsiteY53" fmla="*/ 113407 h 2523948"/>
                <a:gd name="connsiteX54" fmla="*/ 3009746 w 5137844"/>
                <a:gd name="connsiteY54" fmla="*/ 113407 h 2523948"/>
                <a:gd name="connsiteX55" fmla="*/ 2996506 w 5137844"/>
                <a:gd name="connsiteY55" fmla="*/ 113407 h 2523948"/>
                <a:gd name="connsiteX56" fmla="*/ 2995315 w 5137844"/>
                <a:gd name="connsiteY56" fmla="*/ 113407 h 2523948"/>
                <a:gd name="connsiteX57" fmla="*/ 2992338 w 5137844"/>
                <a:gd name="connsiteY57" fmla="*/ 113407 h 2523948"/>
                <a:gd name="connsiteX58" fmla="*/ 2989710 w 5137844"/>
                <a:gd name="connsiteY58" fmla="*/ 113407 h 2523948"/>
                <a:gd name="connsiteX59" fmla="*/ 2987648 w 5137844"/>
                <a:gd name="connsiteY59" fmla="*/ 113407 h 2523948"/>
                <a:gd name="connsiteX60" fmla="*/ 2973216 w 5137844"/>
                <a:gd name="connsiteY60" fmla="*/ 113407 h 2523948"/>
                <a:gd name="connsiteX61" fmla="*/ 2956143 w 5137844"/>
                <a:gd name="connsiteY61" fmla="*/ 113407 h 2523948"/>
                <a:gd name="connsiteX62" fmla="*/ 2944597 w 5137844"/>
                <a:gd name="connsiteY62" fmla="*/ 113407 h 2523948"/>
                <a:gd name="connsiteX63" fmla="*/ 2934044 w 5137844"/>
                <a:gd name="connsiteY63" fmla="*/ 113407 h 2523948"/>
                <a:gd name="connsiteX64" fmla="*/ 2922498 w 5137844"/>
                <a:gd name="connsiteY64" fmla="*/ 113407 h 2523948"/>
                <a:gd name="connsiteX65" fmla="*/ 2879860 w 5137844"/>
                <a:gd name="connsiteY65" fmla="*/ 113407 h 2523948"/>
                <a:gd name="connsiteX66" fmla="*/ 2859294 w 5137844"/>
                <a:gd name="connsiteY66" fmla="*/ 113407 h 2523948"/>
                <a:gd name="connsiteX67" fmla="*/ 2857762 w 5137844"/>
                <a:gd name="connsiteY67" fmla="*/ 113407 h 2523948"/>
                <a:gd name="connsiteX68" fmla="*/ 2837195 w 5137844"/>
                <a:gd name="connsiteY68" fmla="*/ 113407 h 2523948"/>
                <a:gd name="connsiteX69" fmla="*/ 2823937 w 5137844"/>
                <a:gd name="connsiteY69" fmla="*/ 113407 h 2523948"/>
                <a:gd name="connsiteX70" fmla="*/ 2801838 w 5137844"/>
                <a:gd name="connsiteY70" fmla="*/ 113407 h 2523948"/>
                <a:gd name="connsiteX71" fmla="*/ 2756982 w 5137844"/>
                <a:gd name="connsiteY71" fmla="*/ 113407 h 2523948"/>
                <a:gd name="connsiteX72" fmla="*/ 2754097 w 5137844"/>
                <a:gd name="connsiteY72" fmla="*/ 113407 h 2523948"/>
                <a:gd name="connsiteX73" fmla="*/ 2734884 w 5137844"/>
                <a:gd name="connsiteY73" fmla="*/ 113407 h 2523948"/>
                <a:gd name="connsiteX74" fmla="*/ 2731998 w 5137844"/>
                <a:gd name="connsiteY74" fmla="*/ 113407 h 2523948"/>
                <a:gd name="connsiteX75" fmla="*/ 2668794 w 5137844"/>
                <a:gd name="connsiteY75" fmla="*/ 113407 h 2523948"/>
                <a:gd name="connsiteX76" fmla="*/ 2646695 w 5137844"/>
                <a:gd name="connsiteY76" fmla="*/ 113407 h 2523948"/>
                <a:gd name="connsiteX77" fmla="*/ 2636115 w 5137844"/>
                <a:gd name="connsiteY77" fmla="*/ 113407 h 2523948"/>
                <a:gd name="connsiteX78" fmla="*/ 2614017 w 5137844"/>
                <a:gd name="connsiteY78" fmla="*/ 113407 h 2523948"/>
                <a:gd name="connsiteX79" fmla="*/ 2566482 w 5137844"/>
                <a:gd name="connsiteY79" fmla="*/ 113407 h 2523948"/>
                <a:gd name="connsiteX80" fmla="*/ 2544384 w 5137844"/>
                <a:gd name="connsiteY80" fmla="*/ 113407 h 2523948"/>
                <a:gd name="connsiteX81" fmla="*/ 2495147 w 5137844"/>
                <a:gd name="connsiteY81" fmla="*/ 113407 h 2523948"/>
                <a:gd name="connsiteX82" fmla="*/ 2473049 w 5137844"/>
                <a:gd name="connsiteY82" fmla="*/ 113407 h 2523948"/>
                <a:gd name="connsiteX83" fmla="*/ 2445615 w 5137844"/>
                <a:gd name="connsiteY83" fmla="*/ 113407 h 2523948"/>
                <a:gd name="connsiteX84" fmla="*/ 2423517 w 5137844"/>
                <a:gd name="connsiteY84" fmla="*/ 113407 h 2523948"/>
                <a:gd name="connsiteX85" fmla="*/ 2332532 w 5137844"/>
                <a:gd name="connsiteY85" fmla="*/ 113407 h 2523948"/>
                <a:gd name="connsiteX86" fmla="*/ 2310433 w 5137844"/>
                <a:gd name="connsiteY86" fmla="*/ 113407 h 2523948"/>
                <a:gd name="connsiteX87" fmla="*/ 2304647 w 5137844"/>
                <a:gd name="connsiteY87" fmla="*/ 113407 h 2523948"/>
                <a:gd name="connsiteX88" fmla="*/ 2282549 w 5137844"/>
                <a:gd name="connsiteY88" fmla="*/ 113407 h 2523948"/>
                <a:gd name="connsiteX89" fmla="*/ 2146721 w 5137844"/>
                <a:gd name="connsiteY89" fmla="*/ 113407 h 2523948"/>
                <a:gd name="connsiteX90" fmla="*/ 2142032 w 5137844"/>
                <a:gd name="connsiteY90" fmla="*/ 113407 h 2523948"/>
                <a:gd name="connsiteX91" fmla="*/ 2139925 w 5137844"/>
                <a:gd name="connsiteY91" fmla="*/ 113407 h 2523948"/>
                <a:gd name="connsiteX92" fmla="*/ 2137864 w 5137844"/>
                <a:gd name="connsiteY92" fmla="*/ 113407 h 2523948"/>
                <a:gd name="connsiteX93" fmla="*/ 2124622 w 5137844"/>
                <a:gd name="connsiteY93" fmla="*/ 113407 h 2523948"/>
                <a:gd name="connsiteX94" fmla="*/ 2123432 w 5137844"/>
                <a:gd name="connsiteY94" fmla="*/ 113407 h 2523948"/>
                <a:gd name="connsiteX95" fmla="*/ 2119933 w 5137844"/>
                <a:gd name="connsiteY95" fmla="*/ 113407 h 2523948"/>
                <a:gd name="connsiteX96" fmla="*/ 2097049 w 5137844"/>
                <a:gd name="connsiteY96" fmla="*/ 113407 h 2523948"/>
                <a:gd name="connsiteX97" fmla="*/ 1981658 w 5137844"/>
                <a:gd name="connsiteY97" fmla="*/ 113407 h 2523948"/>
                <a:gd name="connsiteX98" fmla="*/ 1956221 w 5137844"/>
                <a:gd name="connsiteY98" fmla="*/ 113407 h 2523948"/>
                <a:gd name="connsiteX99" fmla="*/ 1949425 w 5137844"/>
                <a:gd name="connsiteY99" fmla="*/ 113407 h 2523948"/>
                <a:gd name="connsiteX100" fmla="*/ 1947364 w 5137844"/>
                <a:gd name="connsiteY100" fmla="*/ 113407 h 2523948"/>
                <a:gd name="connsiteX101" fmla="*/ 1934122 w 5137844"/>
                <a:gd name="connsiteY101" fmla="*/ 113407 h 2523948"/>
                <a:gd name="connsiteX102" fmla="*/ 1932932 w 5137844"/>
                <a:gd name="connsiteY102" fmla="*/ 113407 h 2523948"/>
                <a:gd name="connsiteX103" fmla="*/ 1906549 w 5137844"/>
                <a:gd name="connsiteY103" fmla="*/ 113407 h 2523948"/>
                <a:gd name="connsiteX104" fmla="*/ 1882214 w 5137844"/>
                <a:gd name="connsiteY104" fmla="*/ 113407 h 2523948"/>
                <a:gd name="connsiteX105" fmla="*/ 1861030 w 5137844"/>
                <a:gd name="connsiteY105" fmla="*/ 113407 h 2523948"/>
                <a:gd name="connsiteX106" fmla="*/ 1791158 w 5137844"/>
                <a:gd name="connsiteY106" fmla="*/ 113407 h 2523948"/>
                <a:gd name="connsiteX107" fmla="*/ 1747978 w 5137844"/>
                <a:gd name="connsiteY107" fmla="*/ 113407 h 2523948"/>
                <a:gd name="connsiteX108" fmla="*/ 1691714 w 5137844"/>
                <a:gd name="connsiteY108" fmla="*/ 113407 h 2523948"/>
                <a:gd name="connsiteX109" fmla="*/ 1573733 w 5137844"/>
                <a:gd name="connsiteY109" fmla="*/ 113407 h 2523948"/>
                <a:gd name="connsiteX110" fmla="*/ 1557478 w 5137844"/>
                <a:gd name="connsiteY110" fmla="*/ 113407 h 2523948"/>
                <a:gd name="connsiteX111" fmla="*/ 1383233 w 5137844"/>
                <a:gd name="connsiteY111" fmla="*/ 113407 h 2523948"/>
                <a:gd name="connsiteX112" fmla="*/ 1354259 w 5137844"/>
                <a:gd name="connsiteY112" fmla="*/ 113407 h 2523948"/>
                <a:gd name="connsiteX113" fmla="*/ 1163759 w 5137844"/>
                <a:gd name="connsiteY113" fmla="*/ 113407 h 2523948"/>
                <a:gd name="connsiteX114" fmla="*/ 1084338 w 5137844"/>
                <a:gd name="connsiteY114" fmla="*/ 113407 h 2523948"/>
                <a:gd name="connsiteX115" fmla="*/ 893838 w 5137844"/>
                <a:gd name="connsiteY115" fmla="*/ 113407 h 2523948"/>
                <a:gd name="connsiteX116" fmla="*/ 690261 w 5137844"/>
                <a:gd name="connsiteY116" fmla="*/ 230339 h 2523948"/>
                <a:gd name="connsiteX117" fmla="*/ 162467 w 5137844"/>
                <a:gd name="connsiteY117" fmla="*/ 1145043 h 2523948"/>
                <a:gd name="connsiteX118" fmla="*/ 135606 w 5137844"/>
                <a:gd name="connsiteY118" fmla="*/ 1261974 h 2523948"/>
                <a:gd name="connsiteX119" fmla="*/ 0 w 5137844"/>
                <a:gd name="connsiteY119" fmla="*/ 1261974 h 2523948"/>
                <a:gd name="connsiteX120" fmla="*/ 29513 w 5137844"/>
                <a:gd name="connsiteY120" fmla="*/ 1133497 h 2523948"/>
                <a:gd name="connsiteX121" fmla="*/ 609420 w 5137844"/>
                <a:gd name="connsiteY121" fmla="*/ 128477 h 2523948"/>
                <a:gd name="connsiteX122" fmla="*/ 833098 w 5137844"/>
                <a:gd name="connsiteY122" fmla="*/ 0 h 2523948"/>
                <a:gd name="connsiteX123" fmla="*/ 1974790 w 5137844"/>
                <a:gd name="connsiteY123" fmla="*/ 0 h 2523948"/>
                <a:gd name="connsiteX124" fmla="*/ 1976098 w 5137844"/>
                <a:gd name="connsiteY124" fmla="*/ 0 h 2523948"/>
                <a:gd name="connsiteX125" fmla="*/ 1990647 w 5137844"/>
                <a:gd name="connsiteY125" fmla="*/ 0 h 2523948"/>
                <a:gd name="connsiteX126" fmla="*/ 1992912 w 5137844"/>
                <a:gd name="connsiteY126" fmla="*/ 0 h 2523948"/>
                <a:gd name="connsiteX127" fmla="*/ 2000379 w 5137844"/>
                <a:gd name="connsiteY127" fmla="*/ 0 h 2523948"/>
                <a:gd name="connsiteX128" fmla="*/ 2180255 w 5137844"/>
                <a:gd name="connsiteY128" fmla="*/ 0 h 2523948"/>
                <a:gd name="connsiteX129" fmla="*/ 2204536 w 5137844"/>
                <a:gd name="connsiteY129" fmla="*/ 0 h 2523948"/>
                <a:gd name="connsiteX130" fmla="*/ 2358928 w 5137844"/>
                <a:gd name="connsiteY130" fmla="*/ 0 h 2523948"/>
                <a:gd name="connsiteX131" fmla="*/ 2383208 w 5137844"/>
                <a:gd name="connsiteY131" fmla="*/ 0 h 2523948"/>
                <a:gd name="connsiteX132" fmla="*/ 2513815 w 5137844"/>
                <a:gd name="connsiteY132" fmla="*/ 0 h 2523948"/>
                <a:gd name="connsiteX133" fmla="*/ 2538095 w 5137844"/>
                <a:gd name="connsiteY133" fmla="*/ 0 h 2523948"/>
                <a:gd name="connsiteX134" fmla="*/ 2646616 w 5137844"/>
                <a:gd name="connsiteY134" fmla="*/ 0 h 2523948"/>
                <a:gd name="connsiteX135" fmla="*/ 2670896 w 5137844"/>
                <a:gd name="connsiteY135" fmla="*/ 0 h 2523948"/>
                <a:gd name="connsiteX136" fmla="*/ 2759029 w 5137844"/>
                <a:gd name="connsiteY136" fmla="*/ 0 h 2523948"/>
                <a:gd name="connsiteX137" fmla="*/ 2783310 w 5137844"/>
                <a:gd name="connsiteY137" fmla="*/ 0 h 2523948"/>
                <a:gd name="connsiteX138" fmla="*/ 2852754 w 5137844"/>
                <a:gd name="connsiteY138" fmla="*/ 0 h 2523948"/>
                <a:gd name="connsiteX139" fmla="*/ 2877035 w 5137844"/>
                <a:gd name="connsiteY139" fmla="*/ 0 h 2523948"/>
                <a:gd name="connsiteX140" fmla="*/ 2929490 w 5137844"/>
                <a:gd name="connsiteY140" fmla="*/ 0 h 2523948"/>
                <a:gd name="connsiteX141" fmla="*/ 2953771 w 5137844"/>
                <a:gd name="connsiteY141" fmla="*/ 0 h 2523948"/>
                <a:gd name="connsiteX142" fmla="*/ 2990936 w 5137844"/>
                <a:gd name="connsiteY142" fmla="*/ 0 h 2523948"/>
                <a:gd name="connsiteX143" fmla="*/ 3015216 w 5137844"/>
                <a:gd name="connsiteY143" fmla="*/ 0 h 2523948"/>
                <a:gd name="connsiteX144" fmla="*/ 3074750 w 5137844"/>
                <a:gd name="connsiteY144" fmla="*/ 0 h 2523948"/>
                <a:gd name="connsiteX145" fmla="*/ 3099031 w 5137844"/>
                <a:gd name="connsiteY145" fmla="*/ 0 h 2523948"/>
                <a:gd name="connsiteX146" fmla="*/ 3117790 w 5137844"/>
                <a:gd name="connsiteY146" fmla="*/ 0 h 2523948"/>
                <a:gd name="connsiteX147" fmla="*/ 3135912 w 5137844"/>
                <a:gd name="connsiteY147" fmla="*/ 0 h 2523948"/>
                <a:gd name="connsiteX148" fmla="*/ 3142071 w 5137844"/>
                <a:gd name="connsiteY148" fmla="*/ 0 h 2523948"/>
                <a:gd name="connsiteX149" fmla="*/ 3143379 w 5137844"/>
                <a:gd name="connsiteY149" fmla="*/ 0 h 2523948"/>
                <a:gd name="connsiteX150" fmla="*/ 3157927 w 5137844"/>
                <a:gd name="connsiteY150" fmla="*/ 0 h 2523948"/>
                <a:gd name="connsiteX151" fmla="*/ 3160193 w 5137844"/>
                <a:gd name="connsiteY151" fmla="*/ 0 h 2523948"/>
                <a:gd name="connsiteX152" fmla="*/ 3347536 w 5137844"/>
                <a:gd name="connsiteY152" fmla="*/ 0 h 2523948"/>
                <a:gd name="connsiteX153" fmla="*/ 4303193 w 5137844"/>
                <a:gd name="connsiteY153" fmla="*/ 0 h 2523948"/>
                <a:gd name="connsiteX154" fmla="*/ 4526872 w 5137844"/>
                <a:gd name="connsiteY154" fmla="*/ 128477 h 2523948"/>
                <a:gd name="connsiteX155" fmla="*/ 5106779 w 5137844"/>
                <a:gd name="connsiteY155" fmla="*/ 1133497 h 2523948"/>
                <a:gd name="connsiteX156" fmla="*/ 5106779 w 5137844"/>
                <a:gd name="connsiteY156" fmla="*/ 1390451 h 2523948"/>
                <a:gd name="connsiteX157" fmla="*/ 4526872 w 5137844"/>
                <a:gd name="connsiteY157" fmla="*/ 2395471 h 2523948"/>
                <a:gd name="connsiteX158" fmla="*/ 4303193 w 5137844"/>
                <a:gd name="connsiteY158" fmla="*/ 2523948 h 2523948"/>
                <a:gd name="connsiteX159" fmla="*/ 3160193 w 5137844"/>
                <a:gd name="connsiteY159" fmla="*/ 2523948 h 2523948"/>
                <a:gd name="connsiteX160" fmla="*/ 3143379 w 5137844"/>
                <a:gd name="connsiteY160" fmla="*/ 2523948 h 2523948"/>
                <a:gd name="connsiteX161" fmla="*/ 3135912 w 5137844"/>
                <a:gd name="connsiteY161" fmla="*/ 2523948 h 2523948"/>
                <a:gd name="connsiteX162" fmla="*/ 2000379 w 5137844"/>
                <a:gd name="connsiteY162" fmla="*/ 2523948 h 2523948"/>
                <a:gd name="connsiteX163" fmla="*/ 1992912 w 5137844"/>
                <a:gd name="connsiteY163" fmla="*/ 2523948 h 2523948"/>
                <a:gd name="connsiteX164" fmla="*/ 1976098 w 5137844"/>
                <a:gd name="connsiteY164" fmla="*/ 2523948 h 2523948"/>
                <a:gd name="connsiteX165" fmla="*/ 833098 w 5137844"/>
                <a:gd name="connsiteY165" fmla="*/ 2523948 h 2523948"/>
                <a:gd name="connsiteX166" fmla="*/ 609420 w 5137844"/>
                <a:gd name="connsiteY166" fmla="*/ 2395471 h 2523948"/>
                <a:gd name="connsiteX167" fmla="*/ 29513 w 5137844"/>
                <a:gd name="connsiteY167" fmla="*/ 1390451 h 2523948"/>
                <a:gd name="connsiteX168" fmla="*/ 0 w 5137844"/>
                <a:gd name="connsiteY168" fmla="*/ 1261974 h 2523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5137844" h="2523948">
                  <a:moveTo>
                    <a:pt x="135606" y="1261974"/>
                  </a:moveTo>
                  <a:cubicBezTo>
                    <a:pt x="135606" y="1304409"/>
                    <a:pt x="144559" y="1346843"/>
                    <a:pt x="162467" y="1378906"/>
                  </a:cubicBezTo>
                  <a:cubicBezTo>
                    <a:pt x="162467" y="1378906"/>
                    <a:pt x="162467" y="1378906"/>
                    <a:pt x="690261" y="2293610"/>
                  </a:cubicBezTo>
                  <a:cubicBezTo>
                    <a:pt x="727960" y="2357733"/>
                    <a:pt x="820324" y="2410541"/>
                    <a:pt x="893838" y="2410541"/>
                  </a:cubicBezTo>
                  <a:lnTo>
                    <a:pt x="1084338" y="2410541"/>
                  </a:lnTo>
                  <a:lnTo>
                    <a:pt x="1934122" y="2410541"/>
                  </a:lnTo>
                  <a:lnTo>
                    <a:pt x="1949425" y="2410541"/>
                  </a:lnTo>
                  <a:lnTo>
                    <a:pt x="1956221" y="2410541"/>
                  </a:lnTo>
                  <a:lnTo>
                    <a:pt x="2124622" y="2410541"/>
                  </a:lnTo>
                  <a:lnTo>
                    <a:pt x="2139925" y="2410541"/>
                  </a:lnTo>
                  <a:lnTo>
                    <a:pt x="2146721" y="2410541"/>
                  </a:lnTo>
                  <a:lnTo>
                    <a:pt x="2989710" y="2410541"/>
                  </a:lnTo>
                  <a:lnTo>
                    <a:pt x="2996506" y="2410541"/>
                  </a:lnTo>
                  <a:lnTo>
                    <a:pt x="3011809" y="2410541"/>
                  </a:lnTo>
                  <a:lnTo>
                    <a:pt x="3180210" y="2410541"/>
                  </a:lnTo>
                  <a:lnTo>
                    <a:pt x="3187006" y="2410541"/>
                  </a:lnTo>
                  <a:lnTo>
                    <a:pt x="3202309" y="2410541"/>
                  </a:lnTo>
                  <a:lnTo>
                    <a:pt x="4052093" y="2410541"/>
                  </a:lnTo>
                  <a:lnTo>
                    <a:pt x="4242593" y="2410541"/>
                  </a:lnTo>
                  <a:cubicBezTo>
                    <a:pt x="4317992" y="2410541"/>
                    <a:pt x="4408471" y="2357733"/>
                    <a:pt x="4446171" y="2293610"/>
                  </a:cubicBezTo>
                  <a:cubicBezTo>
                    <a:pt x="4446171" y="2293610"/>
                    <a:pt x="4446171" y="2293610"/>
                    <a:pt x="4973965" y="1378906"/>
                  </a:cubicBezTo>
                  <a:cubicBezTo>
                    <a:pt x="5011664" y="1314782"/>
                    <a:pt x="5011664" y="1209166"/>
                    <a:pt x="4973965" y="1145043"/>
                  </a:cubicBezTo>
                  <a:cubicBezTo>
                    <a:pt x="4973965" y="1145043"/>
                    <a:pt x="4973965" y="1145043"/>
                    <a:pt x="4446171" y="230339"/>
                  </a:cubicBezTo>
                  <a:cubicBezTo>
                    <a:pt x="4408471" y="166215"/>
                    <a:pt x="4317992" y="113407"/>
                    <a:pt x="4242593" y="113407"/>
                  </a:cubicBezTo>
                  <a:cubicBezTo>
                    <a:pt x="4242593" y="113407"/>
                    <a:pt x="4242593" y="113407"/>
                    <a:pt x="4133871" y="113407"/>
                  </a:cubicBezTo>
                  <a:lnTo>
                    <a:pt x="4052093" y="113407"/>
                  </a:lnTo>
                  <a:lnTo>
                    <a:pt x="4050394" y="113407"/>
                  </a:lnTo>
                  <a:lnTo>
                    <a:pt x="4038503" y="113407"/>
                  </a:lnTo>
                  <a:lnTo>
                    <a:pt x="4030245" y="113407"/>
                  </a:lnTo>
                  <a:lnTo>
                    <a:pt x="4006226" y="113407"/>
                  </a:lnTo>
                  <a:lnTo>
                    <a:pt x="3943371" y="113407"/>
                  </a:lnTo>
                  <a:lnTo>
                    <a:pt x="3875656" y="113407"/>
                  </a:lnTo>
                  <a:lnTo>
                    <a:pt x="3839745" y="113407"/>
                  </a:lnTo>
                  <a:lnTo>
                    <a:pt x="3776065" y="113407"/>
                  </a:lnTo>
                  <a:lnTo>
                    <a:pt x="3685156" y="113407"/>
                  </a:lnTo>
                  <a:lnTo>
                    <a:pt x="3659911" y="113407"/>
                  </a:lnTo>
                  <a:lnTo>
                    <a:pt x="3585565" y="113407"/>
                  </a:lnTo>
                  <a:lnTo>
                    <a:pt x="3525919" y="113407"/>
                  </a:lnTo>
                  <a:lnTo>
                    <a:pt x="3469411" y="113407"/>
                  </a:lnTo>
                  <a:lnTo>
                    <a:pt x="3372816" y="113407"/>
                  </a:lnTo>
                  <a:lnTo>
                    <a:pt x="3335419" y="113407"/>
                  </a:lnTo>
                  <a:lnTo>
                    <a:pt x="3202309" y="113407"/>
                  </a:lnTo>
                  <a:lnTo>
                    <a:pt x="3200246" y="113407"/>
                  </a:lnTo>
                  <a:lnTo>
                    <a:pt x="3187006" y="113407"/>
                  </a:lnTo>
                  <a:lnTo>
                    <a:pt x="3185815" y="113407"/>
                  </a:lnTo>
                  <a:lnTo>
                    <a:pt x="3182316" y="113407"/>
                  </a:lnTo>
                  <a:lnTo>
                    <a:pt x="3180210" y="113407"/>
                  </a:lnTo>
                  <a:cubicBezTo>
                    <a:pt x="3180210" y="113407"/>
                    <a:pt x="3180210" y="113407"/>
                    <a:pt x="3163716" y="113407"/>
                  </a:cubicBezTo>
                  <a:lnTo>
                    <a:pt x="3146643" y="113407"/>
                  </a:lnTo>
                  <a:lnTo>
                    <a:pt x="3124544" y="113407"/>
                  </a:lnTo>
                  <a:lnTo>
                    <a:pt x="3070360" y="113407"/>
                  </a:lnTo>
                  <a:lnTo>
                    <a:pt x="3048262" y="113407"/>
                  </a:lnTo>
                  <a:lnTo>
                    <a:pt x="3014437" y="113407"/>
                  </a:lnTo>
                  <a:lnTo>
                    <a:pt x="3011809" y="113407"/>
                  </a:lnTo>
                  <a:lnTo>
                    <a:pt x="3009746" y="113407"/>
                  </a:lnTo>
                  <a:lnTo>
                    <a:pt x="2996506" y="113407"/>
                  </a:lnTo>
                  <a:lnTo>
                    <a:pt x="2995315" y="113407"/>
                  </a:lnTo>
                  <a:lnTo>
                    <a:pt x="2992338" y="113407"/>
                  </a:lnTo>
                  <a:lnTo>
                    <a:pt x="2989710" y="113407"/>
                  </a:lnTo>
                  <a:lnTo>
                    <a:pt x="2987648" y="113407"/>
                  </a:lnTo>
                  <a:lnTo>
                    <a:pt x="2973216" y="113407"/>
                  </a:lnTo>
                  <a:lnTo>
                    <a:pt x="2956143" y="113407"/>
                  </a:lnTo>
                  <a:lnTo>
                    <a:pt x="2944597" y="113407"/>
                  </a:lnTo>
                  <a:lnTo>
                    <a:pt x="2934044" y="113407"/>
                  </a:lnTo>
                  <a:lnTo>
                    <a:pt x="2922498" y="113407"/>
                  </a:lnTo>
                  <a:lnTo>
                    <a:pt x="2879860" y="113407"/>
                  </a:lnTo>
                  <a:lnTo>
                    <a:pt x="2859294" y="113407"/>
                  </a:lnTo>
                  <a:lnTo>
                    <a:pt x="2857762" y="113407"/>
                  </a:lnTo>
                  <a:lnTo>
                    <a:pt x="2837195" y="113407"/>
                  </a:lnTo>
                  <a:lnTo>
                    <a:pt x="2823937" y="113407"/>
                  </a:lnTo>
                  <a:lnTo>
                    <a:pt x="2801838" y="113407"/>
                  </a:lnTo>
                  <a:lnTo>
                    <a:pt x="2756982" y="113407"/>
                  </a:lnTo>
                  <a:lnTo>
                    <a:pt x="2754097" y="113407"/>
                  </a:lnTo>
                  <a:lnTo>
                    <a:pt x="2734884" y="113407"/>
                  </a:lnTo>
                  <a:lnTo>
                    <a:pt x="2731998" y="113407"/>
                  </a:lnTo>
                  <a:lnTo>
                    <a:pt x="2668794" y="113407"/>
                  </a:lnTo>
                  <a:lnTo>
                    <a:pt x="2646695" y="113407"/>
                  </a:lnTo>
                  <a:lnTo>
                    <a:pt x="2636115" y="113407"/>
                  </a:lnTo>
                  <a:lnTo>
                    <a:pt x="2614017" y="113407"/>
                  </a:lnTo>
                  <a:lnTo>
                    <a:pt x="2566482" y="113407"/>
                  </a:lnTo>
                  <a:lnTo>
                    <a:pt x="2544384" y="113407"/>
                  </a:lnTo>
                  <a:lnTo>
                    <a:pt x="2495147" y="113407"/>
                  </a:lnTo>
                  <a:lnTo>
                    <a:pt x="2473049" y="113407"/>
                  </a:lnTo>
                  <a:lnTo>
                    <a:pt x="2445615" y="113407"/>
                  </a:lnTo>
                  <a:lnTo>
                    <a:pt x="2423517" y="113407"/>
                  </a:lnTo>
                  <a:lnTo>
                    <a:pt x="2332532" y="113407"/>
                  </a:lnTo>
                  <a:lnTo>
                    <a:pt x="2310433" y="113407"/>
                  </a:lnTo>
                  <a:lnTo>
                    <a:pt x="2304647" y="113407"/>
                  </a:lnTo>
                  <a:lnTo>
                    <a:pt x="2282549" y="113407"/>
                  </a:lnTo>
                  <a:lnTo>
                    <a:pt x="2146721" y="113407"/>
                  </a:lnTo>
                  <a:lnTo>
                    <a:pt x="2142032" y="113407"/>
                  </a:lnTo>
                  <a:lnTo>
                    <a:pt x="2139925" y="113407"/>
                  </a:lnTo>
                  <a:lnTo>
                    <a:pt x="2137864" y="113407"/>
                  </a:lnTo>
                  <a:lnTo>
                    <a:pt x="2124622" y="113407"/>
                  </a:lnTo>
                  <a:lnTo>
                    <a:pt x="2123432" y="113407"/>
                  </a:lnTo>
                  <a:lnTo>
                    <a:pt x="2119933" y="113407"/>
                  </a:lnTo>
                  <a:lnTo>
                    <a:pt x="2097049" y="113407"/>
                  </a:lnTo>
                  <a:cubicBezTo>
                    <a:pt x="2073661" y="113407"/>
                    <a:pt x="2037517" y="113407"/>
                    <a:pt x="1981658" y="113407"/>
                  </a:cubicBezTo>
                  <a:lnTo>
                    <a:pt x="1956221" y="113407"/>
                  </a:lnTo>
                  <a:lnTo>
                    <a:pt x="1949425" y="113407"/>
                  </a:lnTo>
                  <a:lnTo>
                    <a:pt x="1947364" y="113407"/>
                  </a:lnTo>
                  <a:lnTo>
                    <a:pt x="1934122" y="113407"/>
                  </a:lnTo>
                  <a:lnTo>
                    <a:pt x="1932932" y="113407"/>
                  </a:lnTo>
                  <a:lnTo>
                    <a:pt x="1906549" y="113407"/>
                  </a:lnTo>
                  <a:lnTo>
                    <a:pt x="1882214" y="113407"/>
                  </a:lnTo>
                  <a:lnTo>
                    <a:pt x="1861030" y="113407"/>
                  </a:lnTo>
                  <a:lnTo>
                    <a:pt x="1791158" y="113407"/>
                  </a:lnTo>
                  <a:lnTo>
                    <a:pt x="1747978" y="113407"/>
                  </a:lnTo>
                  <a:lnTo>
                    <a:pt x="1691714" y="113407"/>
                  </a:lnTo>
                  <a:lnTo>
                    <a:pt x="1573733" y="113407"/>
                  </a:lnTo>
                  <a:lnTo>
                    <a:pt x="1557478" y="113407"/>
                  </a:lnTo>
                  <a:lnTo>
                    <a:pt x="1383233" y="113407"/>
                  </a:lnTo>
                  <a:lnTo>
                    <a:pt x="1354259" y="113407"/>
                  </a:lnTo>
                  <a:lnTo>
                    <a:pt x="1163759" y="113407"/>
                  </a:lnTo>
                  <a:lnTo>
                    <a:pt x="1084338" y="113407"/>
                  </a:lnTo>
                  <a:lnTo>
                    <a:pt x="893838" y="113407"/>
                  </a:lnTo>
                  <a:cubicBezTo>
                    <a:pt x="820324" y="113407"/>
                    <a:pt x="727960" y="166215"/>
                    <a:pt x="690261" y="230339"/>
                  </a:cubicBezTo>
                  <a:cubicBezTo>
                    <a:pt x="690261" y="230339"/>
                    <a:pt x="690261" y="230339"/>
                    <a:pt x="162467" y="1145043"/>
                  </a:cubicBezTo>
                  <a:cubicBezTo>
                    <a:pt x="144559" y="1177105"/>
                    <a:pt x="135606" y="1219539"/>
                    <a:pt x="135606" y="1261974"/>
                  </a:cubicBezTo>
                  <a:close/>
                  <a:moveTo>
                    <a:pt x="0" y="1261974"/>
                  </a:moveTo>
                  <a:cubicBezTo>
                    <a:pt x="0" y="1215349"/>
                    <a:pt x="9837" y="1168725"/>
                    <a:pt x="29513" y="1133497"/>
                  </a:cubicBezTo>
                  <a:cubicBezTo>
                    <a:pt x="609420" y="128477"/>
                    <a:pt x="609420" y="128477"/>
                    <a:pt x="609420" y="128477"/>
                  </a:cubicBezTo>
                  <a:cubicBezTo>
                    <a:pt x="650842" y="58022"/>
                    <a:pt x="752325" y="0"/>
                    <a:pt x="833098" y="0"/>
                  </a:cubicBezTo>
                  <a:cubicBezTo>
                    <a:pt x="1702959" y="0"/>
                    <a:pt x="1920424" y="0"/>
                    <a:pt x="1974790" y="0"/>
                  </a:cubicBezTo>
                  <a:lnTo>
                    <a:pt x="1976098" y="0"/>
                  </a:lnTo>
                  <a:lnTo>
                    <a:pt x="1990647" y="0"/>
                  </a:lnTo>
                  <a:lnTo>
                    <a:pt x="1992912" y="0"/>
                  </a:lnTo>
                  <a:lnTo>
                    <a:pt x="2000379" y="0"/>
                  </a:lnTo>
                  <a:lnTo>
                    <a:pt x="2180255" y="0"/>
                  </a:lnTo>
                  <a:lnTo>
                    <a:pt x="2204536" y="0"/>
                  </a:lnTo>
                  <a:lnTo>
                    <a:pt x="2358928" y="0"/>
                  </a:lnTo>
                  <a:lnTo>
                    <a:pt x="2383208" y="0"/>
                  </a:lnTo>
                  <a:lnTo>
                    <a:pt x="2513815" y="0"/>
                  </a:lnTo>
                  <a:lnTo>
                    <a:pt x="2538095" y="0"/>
                  </a:lnTo>
                  <a:lnTo>
                    <a:pt x="2646616" y="0"/>
                  </a:lnTo>
                  <a:lnTo>
                    <a:pt x="2670896" y="0"/>
                  </a:lnTo>
                  <a:lnTo>
                    <a:pt x="2759029" y="0"/>
                  </a:lnTo>
                  <a:lnTo>
                    <a:pt x="2783310" y="0"/>
                  </a:lnTo>
                  <a:lnTo>
                    <a:pt x="2852754" y="0"/>
                  </a:lnTo>
                  <a:lnTo>
                    <a:pt x="2877035" y="0"/>
                  </a:lnTo>
                  <a:lnTo>
                    <a:pt x="2929490" y="0"/>
                  </a:lnTo>
                  <a:lnTo>
                    <a:pt x="2953771" y="0"/>
                  </a:lnTo>
                  <a:lnTo>
                    <a:pt x="2990936" y="0"/>
                  </a:lnTo>
                  <a:lnTo>
                    <a:pt x="3015216" y="0"/>
                  </a:lnTo>
                  <a:lnTo>
                    <a:pt x="3074750" y="0"/>
                  </a:lnTo>
                  <a:lnTo>
                    <a:pt x="3099031" y="0"/>
                  </a:lnTo>
                  <a:lnTo>
                    <a:pt x="3117790" y="0"/>
                  </a:lnTo>
                  <a:cubicBezTo>
                    <a:pt x="3135912" y="0"/>
                    <a:pt x="3135912" y="0"/>
                    <a:pt x="3135912" y="0"/>
                  </a:cubicBezTo>
                  <a:lnTo>
                    <a:pt x="3142071" y="0"/>
                  </a:lnTo>
                  <a:lnTo>
                    <a:pt x="3143379" y="0"/>
                  </a:lnTo>
                  <a:lnTo>
                    <a:pt x="3157927" y="0"/>
                  </a:lnTo>
                  <a:lnTo>
                    <a:pt x="3160193" y="0"/>
                  </a:lnTo>
                  <a:lnTo>
                    <a:pt x="3347536" y="0"/>
                  </a:lnTo>
                  <a:cubicBezTo>
                    <a:pt x="4303193" y="0"/>
                    <a:pt x="4303193" y="0"/>
                    <a:pt x="4303193" y="0"/>
                  </a:cubicBezTo>
                  <a:cubicBezTo>
                    <a:pt x="4386037" y="0"/>
                    <a:pt x="4485449" y="58022"/>
                    <a:pt x="4526872" y="128477"/>
                  </a:cubicBezTo>
                  <a:cubicBezTo>
                    <a:pt x="5106779" y="1133497"/>
                    <a:pt x="5106779" y="1133497"/>
                    <a:pt x="5106779" y="1133497"/>
                  </a:cubicBezTo>
                  <a:cubicBezTo>
                    <a:pt x="5148200" y="1203952"/>
                    <a:pt x="5148200" y="1319996"/>
                    <a:pt x="5106779" y="1390451"/>
                  </a:cubicBezTo>
                  <a:cubicBezTo>
                    <a:pt x="4526872" y="2395471"/>
                    <a:pt x="4526872" y="2395471"/>
                    <a:pt x="4526872" y="2395471"/>
                  </a:cubicBezTo>
                  <a:cubicBezTo>
                    <a:pt x="4485449" y="2465926"/>
                    <a:pt x="4386037" y="2523948"/>
                    <a:pt x="4303193" y="2523948"/>
                  </a:cubicBezTo>
                  <a:lnTo>
                    <a:pt x="3160193" y="2523948"/>
                  </a:lnTo>
                  <a:lnTo>
                    <a:pt x="3143379" y="2523948"/>
                  </a:lnTo>
                  <a:lnTo>
                    <a:pt x="3135912" y="2523948"/>
                  </a:lnTo>
                  <a:lnTo>
                    <a:pt x="2000379" y="2523948"/>
                  </a:lnTo>
                  <a:lnTo>
                    <a:pt x="1992912" y="2523948"/>
                  </a:lnTo>
                  <a:lnTo>
                    <a:pt x="1976098" y="2523948"/>
                  </a:lnTo>
                  <a:lnTo>
                    <a:pt x="833098" y="2523948"/>
                  </a:lnTo>
                  <a:cubicBezTo>
                    <a:pt x="752325" y="2523948"/>
                    <a:pt x="650842" y="2465926"/>
                    <a:pt x="609420" y="2395471"/>
                  </a:cubicBezTo>
                  <a:cubicBezTo>
                    <a:pt x="29513" y="1390451"/>
                    <a:pt x="29513" y="1390451"/>
                    <a:pt x="29513" y="1390451"/>
                  </a:cubicBezTo>
                  <a:cubicBezTo>
                    <a:pt x="9837" y="1355223"/>
                    <a:pt x="0" y="1308599"/>
                    <a:pt x="0" y="1261974"/>
                  </a:cubicBezTo>
                  <a:close/>
                </a:path>
              </a:pathLst>
            </a:custGeom>
            <a:solidFill>
              <a:srgbClr val="FFD737"/>
            </a:solidFill>
            <a:ln w="25400">
              <a:noFill/>
            </a:ln>
            <a:effectLst/>
          </p:spPr>
          <p:txBody>
            <a:bodyPr vert="horz" wrap="square" lIns="121920" tIns="60960" rIns="121920" bIns="60960" numCol="1" anchor="t" anchorCtr="0" compatLnSpc="1">
              <a:noAutofit/>
            </a:bodyPr>
            <a:lstStyle/>
            <a:p>
              <a:endParaRPr lang="zh-CN" altLang="en-US" sz="2400">
                <a:solidFill>
                  <a:prstClr val="black"/>
                </a:solidFill>
              </a:endParaRPr>
            </a:p>
          </p:txBody>
        </p:sp>
        <p:sp>
          <p:nvSpPr>
            <p:cNvPr id="25" name="矩形 24"/>
            <p:cNvSpPr/>
            <p:nvPr/>
          </p:nvSpPr>
          <p:spPr>
            <a:xfrm>
              <a:off x="773540" y="2423160"/>
              <a:ext cx="2376264" cy="626712"/>
            </a:xfrm>
            <a:prstGeom prst="rect">
              <a:avLst/>
            </a:prstGeom>
            <a:solidFill>
              <a:srgbClr val="FFD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6" name="TextBox 29"/>
          <p:cNvSpPr txBox="1"/>
          <p:nvPr/>
        </p:nvSpPr>
        <p:spPr>
          <a:xfrm>
            <a:off x="6957111" y="3645412"/>
            <a:ext cx="1686244" cy="1538883"/>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言简意赅的说明分项内容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TextBox 30"/>
          <p:cNvSpPr txBox="1"/>
          <p:nvPr/>
        </p:nvSpPr>
        <p:spPr>
          <a:xfrm>
            <a:off x="6911757" y="2704321"/>
            <a:ext cx="2216171" cy="430887"/>
          </a:xfrm>
          <a:prstGeom prst="rect">
            <a:avLst/>
          </a:prstGeom>
          <a:noFill/>
        </p:spPr>
        <p:txBody>
          <a:bodyPr wrap="square" lIns="0" tIns="0" rIns="0" bIns="0"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请输入标题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9298567" y="1524017"/>
            <a:ext cx="2523948" cy="5137844"/>
            <a:chOff x="699698" y="1340769"/>
            <a:chExt cx="2523948" cy="5137844"/>
          </a:xfrm>
          <a:solidFill>
            <a:schemeClr val="tx1">
              <a:lumMod val="75000"/>
              <a:lumOff val="25000"/>
            </a:schemeClr>
          </a:solidFill>
        </p:grpSpPr>
        <p:sp>
          <p:nvSpPr>
            <p:cNvPr id="29" name="任意多边形 28"/>
            <p:cNvSpPr/>
            <p:nvPr/>
          </p:nvSpPr>
          <p:spPr bwMode="auto">
            <a:xfrm rot="5400000">
              <a:off x="-607250" y="2647717"/>
              <a:ext cx="5137844" cy="2523948"/>
            </a:xfrm>
            <a:custGeom>
              <a:avLst/>
              <a:gdLst>
                <a:gd name="connsiteX0" fmla="*/ 135606 w 5137844"/>
                <a:gd name="connsiteY0" fmla="*/ 1261974 h 2523948"/>
                <a:gd name="connsiteX1" fmla="*/ 162467 w 5137844"/>
                <a:gd name="connsiteY1" fmla="*/ 1378906 h 2523948"/>
                <a:gd name="connsiteX2" fmla="*/ 690261 w 5137844"/>
                <a:gd name="connsiteY2" fmla="*/ 2293610 h 2523948"/>
                <a:gd name="connsiteX3" fmla="*/ 893838 w 5137844"/>
                <a:gd name="connsiteY3" fmla="*/ 2410541 h 2523948"/>
                <a:gd name="connsiteX4" fmla="*/ 1084338 w 5137844"/>
                <a:gd name="connsiteY4" fmla="*/ 2410541 h 2523948"/>
                <a:gd name="connsiteX5" fmla="*/ 1934122 w 5137844"/>
                <a:gd name="connsiteY5" fmla="*/ 2410541 h 2523948"/>
                <a:gd name="connsiteX6" fmla="*/ 1949425 w 5137844"/>
                <a:gd name="connsiteY6" fmla="*/ 2410541 h 2523948"/>
                <a:gd name="connsiteX7" fmla="*/ 1956221 w 5137844"/>
                <a:gd name="connsiteY7" fmla="*/ 2410541 h 2523948"/>
                <a:gd name="connsiteX8" fmla="*/ 2124622 w 5137844"/>
                <a:gd name="connsiteY8" fmla="*/ 2410541 h 2523948"/>
                <a:gd name="connsiteX9" fmla="*/ 2139925 w 5137844"/>
                <a:gd name="connsiteY9" fmla="*/ 2410541 h 2523948"/>
                <a:gd name="connsiteX10" fmla="*/ 2146721 w 5137844"/>
                <a:gd name="connsiteY10" fmla="*/ 2410541 h 2523948"/>
                <a:gd name="connsiteX11" fmla="*/ 2989710 w 5137844"/>
                <a:gd name="connsiteY11" fmla="*/ 2410541 h 2523948"/>
                <a:gd name="connsiteX12" fmla="*/ 2996506 w 5137844"/>
                <a:gd name="connsiteY12" fmla="*/ 2410541 h 2523948"/>
                <a:gd name="connsiteX13" fmla="*/ 3011809 w 5137844"/>
                <a:gd name="connsiteY13" fmla="*/ 2410541 h 2523948"/>
                <a:gd name="connsiteX14" fmla="*/ 3180210 w 5137844"/>
                <a:gd name="connsiteY14" fmla="*/ 2410541 h 2523948"/>
                <a:gd name="connsiteX15" fmla="*/ 3187006 w 5137844"/>
                <a:gd name="connsiteY15" fmla="*/ 2410541 h 2523948"/>
                <a:gd name="connsiteX16" fmla="*/ 3202309 w 5137844"/>
                <a:gd name="connsiteY16" fmla="*/ 2410541 h 2523948"/>
                <a:gd name="connsiteX17" fmla="*/ 4052093 w 5137844"/>
                <a:gd name="connsiteY17" fmla="*/ 2410541 h 2523948"/>
                <a:gd name="connsiteX18" fmla="*/ 4242593 w 5137844"/>
                <a:gd name="connsiteY18" fmla="*/ 2410541 h 2523948"/>
                <a:gd name="connsiteX19" fmla="*/ 4446171 w 5137844"/>
                <a:gd name="connsiteY19" fmla="*/ 2293610 h 2523948"/>
                <a:gd name="connsiteX20" fmla="*/ 4973965 w 5137844"/>
                <a:gd name="connsiteY20" fmla="*/ 1378906 h 2523948"/>
                <a:gd name="connsiteX21" fmla="*/ 4973965 w 5137844"/>
                <a:gd name="connsiteY21" fmla="*/ 1145043 h 2523948"/>
                <a:gd name="connsiteX22" fmla="*/ 4446171 w 5137844"/>
                <a:gd name="connsiteY22" fmla="*/ 230339 h 2523948"/>
                <a:gd name="connsiteX23" fmla="*/ 4242593 w 5137844"/>
                <a:gd name="connsiteY23" fmla="*/ 113407 h 2523948"/>
                <a:gd name="connsiteX24" fmla="*/ 4133871 w 5137844"/>
                <a:gd name="connsiteY24" fmla="*/ 113407 h 2523948"/>
                <a:gd name="connsiteX25" fmla="*/ 4052093 w 5137844"/>
                <a:gd name="connsiteY25" fmla="*/ 113407 h 2523948"/>
                <a:gd name="connsiteX26" fmla="*/ 4050394 w 5137844"/>
                <a:gd name="connsiteY26" fmla="*/ 113407 h 2523948"/>
                <a:gd name="connsiteX27" fmla="*/ 4038503 w 5137844"/>
                <a:gd name="connsiteY27" fmla="*/ 113407 h 2523948"/>
                <a:gd name="connsiteX28" fmla="*/ 4030245 w 5137844"/>
                <a:gd name="connsiteY28" fmla="*/ 113407 h 2523948"/>
                <a:gd name="connsiteX29" fmla="*/ 4006226 w 5137844"/>
                <a:gd name="connsiteY29" fmla="*/ 113407 h 2523948"/>
                <a:gd name="connsiteX30" fmla="*/ 3943371 w 5137844"/>
                <a:gd name="connsiteY30" fmla="*/ 113407 h 2523948"/>
                <a:gd name="connsiteX31" fmla="*/ 3875656 w 5137844"/>
                <a:gd name="connsiteY31" fmla="*/ 113407 h 2523948"/>
                <a:gd name="connsiteX32" fmla="*/ 3839745 w 5137844"/>
                <a:gd name="connsiteY32" fmla="*/ 113407 h 2523948"/>
                <a:gd name="connsiteX33" fmla="*/ 3776065 w 5137844"/>
                <a:gd name="connsiteY33" fmla="*/ 113407 h 2523948"/>
                <a:gd name="connsiteX34" fmla="*/ 3685156 w 5137844"/>
                <a:gd name="connsiteY34" fmla="*/ 113407 h 2523948"/>
                <a:gd name="connsiteX35" fmla="*/ 3659911 w 5137844"/>
                <a:gd name="connsiteY35" fmla="*/ 113407 h 2523948"/>
                <a:gd name="connsiteX36" fmla="*/ 3585565 w 5137844"/>
                <a:gd name="connsiteY36" fmla="*/ 113407 h 2523948"/>
                <a:gd name="connsiteX37" fmla="*/ 3525919 w 5137844"/>
                <a:gd name="connsiteY37" fmla="*/ 113407 h 2523948"/>
                <a:gd name="connsiteX38" fmla="*/ 3469411 w 5137844"/>
                <a:gd name="connsiteY38" fmla="*/ 113407 h 2523948"/>
                <a:gd name="connsiteX39" fmla="*/ 3372816 w 5137844"/>
                <a:gd name="connsiteY39" fmla="*/ 113407 h 2523948"/>
                <a:gd name="connsiteX40" fmla="*/ 3335419 w 5137844"/>
                <a:gd name="connsiteY40" fmla="*/ 113407 h 2523948"/>
                <a:gd name="connsiteX41" fmla="*/ 3202309 w 5137844"/>
                <a:gd name="connsiteY41" fmla="*/ 113407 h 2523948"/>
                <a:gd name="connsiteX42" fmla="*/ 3200246 w 5137844"/>
                <a:gd name="connsiteY42" fmla="*/ 113407 h 2523948"/>
                <a:gd name="connsiteX43" fmla="*/ 3187006 w 5137844"/>
                <a:gd name="connsiteY43" fmla="*/ 113407 h 2523948"/>
                <a:gd name="connsiteX44" fmla="*/ 3185815 w 5137844"/>
                <a:gd name="connsiteY44" fmla="*/ 113407 h 2523948"/>
                <a:gd name="connsiteX45" fmla="*/ 3182316 w 5137844"/>
                <a:gd name="connsiteY45" fmla="*/ 113407 h 2523948"/>
                <a:gd name="connsiteX46" fmla="*/ 3180210 w 5137844"/>
                <a:gd name="connsiteY46" fmla="*/ 113407 h 2523948"/>
                <a:gd name="connsiteX47" fmla="*/ 3163716 w 5137844"/>
                <a:gd name="connsiteY47" fmla="*/ 113407 h 2523948"/>
                <a:gd name="connsiteX48" fmla="*/ 3146643 w 5137844"/>
                <a:gd name="connsiteY48" fmla="*/ 113407 h 2523948"/>
                <a:gd name="connsiteX49" fmla="*/ 3124544 w 5137844"/>
                <a:gd name="connsiteY49" fmla="*/ 113407 h 2523948"/>
                <a:gd name="connsiteX50" fmla="*/ 3070360 w 5137844"/>
                <a:gd name="connsiteY50" fmla="*/ 113407 h 2523948"/>
                <a:gd name="connsiteX51" fmla="*/ 3048262 w 5137844"/>
                <a:gd name="connsiteY51" fmla="*/ 113407 h 2523948"/>
                <a:gd name="connsiteX52" fmla="*/ 3014437 w 5137844"/>
                <a:gd name="connsiteY52" fmla="*/ 113407 h 2523948"/>
                <a:gd name="connsiteX53" fmla="*/ 3011809 w 5137844"/>
                <a:gd name="connsiteY53" fmla="*/ 113407 h 2523948"/>
                <a:gd name="connsiteX54" fmla="*/ 3009746 w 5137844"/>
                <a:gd name="connsiteY54" fmla="*/ 113407 h 2523948"/>
                <a:gd name="connsiteX55" fmla="*/ 2996506 w 5137844"/>
                <a:gd name="connsiteY55" fmla="*/ 113407 h 2523948"/>
                <a:gd name="connsiteX56" fmla="*/ 2995315 w 5137844"/>
                <a:gd name="connsiteY56" fmla="*/ 113407 h 2523948"/>
                <a:gd name="connsiteX57" fmla="*/ 2992338 w 5137844"/>
                <a:gd name="connsiteY57" fmla="*/ 113407 h 2523948"/>
                <a:gd name="connsiteX58" fmla="*/ 2989710 w 5137844"/>
                <a:gd name="connsiteY58" fmla="*/ 113407 h 2523948"/>
                <a:gd name="connsiteX59" fmla="*/ 2987648 w 5137844"/>
                <a:gd name="connsiteY59" fmla="*/ 113407 h 2523948"/>
                <a:gd name="connsiteX60" fmla="*/ 2973216 w 5137844"/>
                <a:gd name="connsiteY60" fmla="*/ 113407 h 2523948"/>
                <a:gd name="connsiteX61" fmla="*/ 2956143 w 5137844"/>
                <a:gd name="connsiteY61" fmla="*/ 113407 h 2523948"/>
                <a:gd name="connsiteX62" fmla="*/ 2944597 w 5137844"/>
                <a:gd name="connsiteY62" fmla="*/ 113407 h 2523948"/>
                <a:gd name="connsiteX63" fmla="*/ 2934044 w 5137844"/>
                <a:gd name="connsiteY63" fmla="*/ 113407 h 2523948"/>
                <a:gd name="connsiteX64" fmla="*/ 2922498 w 5137844"/>
                <a:gd name="connsiteY64" fmla="*/ 113407 h 2523948"/>
                <a:gd name="connsiteX65" fmla="*/ 2879860 w 5137844"/>
                <a:gd name="connsiteY65" fmla="*/ 113407 h 2523948"/>
                <a:gd name="connsiteX66" fmla="*/ 2859294 w 5137844"/>
                <a:gd name="connsiteY66" fmla="*/ 113407 h 2523948"/>
                <a:gd name="connsiteX67" fmla="*/ 2857762 w 5137844"/>
                <a:gd name="connsiteY67" fmla="*/ 113407 h 2523948"/>
                <a:gd name="connsiteX68" fmla="*/ 2837195 w 5137844"/>
                <a:gd name="connsiteY68" fmla="*/ 113407 h 2523948"/>
                <a:gd name="connsiteX69" fmla="*/ 2823937 w 5137844"/>
                <a:gd name="connsiteY69" fmla="*/ 113407 h 2523948"/>
                <a:gd name="connsiteX70" fmla="*/ 2801838 w 5137844"/>
                <a:gd name="connsiteY70" fmla="*/ 113407 h 2523948"/>
                <a:gd name="connsiteX71" fmla="*/ 2756982 w 5137844"/>
                <a:gd name="connsiteY71" fmla="*/ 113407 h 2523948"/>
                <a:gd name="connsiteX72" fmla="*/ 2754097 w 5137844"/>
                <a:gd name="connsiteY72" fmla="*/ 113407 h 2523948"/>
                <a:gd name="connsiteX73" fmla="*/ 2734884 w 5137844"/>
                <a:gd name="connsiteY73" fmla="*/ 113407 h 2523948"/>
                <a:gd name="connsiteX74" fmla="*/ 2731998 w 5137844"/>
                <a:gd name="connsiteY74" fmla="*/ 113407 h 2523948"/>
                <a:gd name="connsiteX75" fmla="*/ 2668794 w 5137844"/>
                <a:gd name="connsiteY75" fmla="*/ 113407 h 2523948"/>
                <a:gd name="connsiteX76" fmla="*/ 2646695 w 5137844"/>
                <a:gd name="connsiteY76" fmla="*/ 113407 h 2523948"/>
                <a:gd name="connsiteX77" fmla="*/ 2636115 w 5137844"/>
                <a:gd name="connsiteY77" fmla="*/ 113407 h 2523948"/>
                <a:gd name="connsiteX78" fmla="*/ 2614017 w 5137844"/>
                <a:gd name="connsiteY78" fmla="*/ 113407 h 2523948"/>
                <a:gd name="connsiteX79" fmla="*/ 2566482 w 5137844"/>
                <a:gd name="connsiteY79" fmla="*/ 113407 h 2523948"/>
                <a:gd name="connsiteX80" fmla="*/ 2544384 w 5137844"/>
                <a:gd name="connsiteY80" fmla="*/ 113407 h 2523948"/>
                <a:gd name="connsiteX81" fmla="*/ 2495147 w 5137844"/>
                <a:gd name="connsiteY81" fmla="*/ 113407 h 2523948"/>
                <a:gd name="connsiteX82" fmla="*/ 2473049 w 5137844"/>
                <a:gd name="connsiteY82" fmla="*/ 113407 h 2523948"/>
                <a:gd name="connsiteX83" fmla="*/ 2445615 w 5137844"/>
                <a:gd name="connsiteY83" fmla="*/ 113407 h 2523948"/>
                <a:gd name="connsiteX84" fmla="*/ 2423517 w 5137844"/>
                <a:gd name="connsiteY84" fmla="*/ 113407 h 2523948"/>
                <a:gd name="connsiteX85" fmla="*/ 2332532 w 5137844"/>
                <a:gd name="connsiteY85" fmla="*/ 113407 h 2523948"/>
                <a:gd name="connsiteX86" fmla="*/ 2310433 w 5137844"/>
                <a:gd name="connsiteY86" fmla="*/ 113407 h 2523948"/>
                <a:gd name="connsiteX87" fmla="*/ 2304647 w 5137844"/>
                <a:gd name="connsiteY87" fmla="*/ 113407 h 2523948"/>
                <a:gd name="connsiteX88" fmla="*/ 2282549 w 5137844"/>
                <a:gd name="connsiteY88" fmla="*/ 113407 h 2523948"/>
                <a:gd name="connsiteX89" fmla="*/ 2146721 w 5137844"/>
                <a:gd name="connsiteY89" fmla="*/ 113407 h 2523948"/>
                <a:gd name="connsiteX90" fmla="*/ 2142032 w 5137844"/>
                <a:gd name="connsiteY90" fmla="*/ 113407 h 2523948"/>
                <a:gd name="connsiteX91" fmla="*/ 2139925 w 5137844"/>
                <a:gd name="connsiteY91" fmla="*/ 113407 h 2523948"/>
                <a:gd name="connsiteX92" fmla="*/ 2137864 w 5137844"/>
                <a:gd name="connsiteY92" fmla="*/ 113407 h 2523948"/>
                <a:gd name="connsiteX93" fmla="*/ 2124622 w 5137844"/>
                <a:gd name="connsiteY93" fmla="*/ 113407 h 2523948"/>
                <a:gd name="connsiteX94" fmla="*/ 2123432 w 5137844"/>
                <a:gd name="connsiteY94" fmla="*/ 113407 h 2523948"/>
                <a:gd name="connsiteX95" fmla="*/ 2119933 w 5137844"/>
                <a:gd name="connsiteY95" fmla="*/ 113407 h 2523948"/>
                <a:gd name="connsiteX96" fmla="*/ 2097049 w 5137844"/>
                <a:gd name="connsiteY96" fmla="*/ 113407 h 2523948"/>
                <a:gd name="connsiteX97" fmla="*/ 1981658 w 5137844"/>
                <a:gd name="connsiteY97" fmla="*/ 113407 h 2523948"/>
                <a:gd name="connsiteX98" fmla="*/ 1956221 w 5137844"/>
                <a:gd name="connsiteY98" fmla="*/ 113407 h 2523948"/>
                <a:gd name="connsiteX99" fmla="*/ 1949425 w 5137844"/>
                <a:gd name="connsiteY99" fmla="*/ 113407 h 2523948"/>
                <a:gd name="connsiteX100" fmla="*/ 1947364 w 5137844"/>
                <a:gd name="connsiteY100" fmla="*/ 113407 h 2523948"/>
                <a:gd name="connsiteX101" fmla="*/ 1934122 w 5137844"/>
                <a:gd name="connsiteY101" fmla="*/ 113407 h 2523948"/>
                <a:gd name="connsiteX102" fmla="*/ 1932932 w 5137844"/>
                <a:gd name="connsiteY102" fmla="*/ 113407 h 2523948"/>
                <a:gd name="connsiteX103" fmla="*/ 1906549 w 5137844"/>
                <a:gd name="connsiteY103" fmla="*/ 113407 h 2523948"/>
                <a:gd name="connsiteX104" fmla="*/ 1882214 w 5137844"/>
                <a:gd name="connsiteY104" fmla="*/ 113407 h 2523948"/>
                <a:gd name="connsiteX105" fmla="*/ 1861030 w 5137844"/>
                <a:gd name="connsiteY105" fmla="*/ 113407 h 2523948"/>
                <a:gd name="connsiteX106" fmla="*/ 1791158 w 5137844"/>
                <a:gd name="connsiteY106" fmla="*/ 113407 h 2523948"/>
                <a:gd name="connsiteX107" fmla="*/ 1747978 w 5137844"/>
                <a:gd name="connsiteY107" fmla="*/ 113407 h 2523948"/>
                <a:gd name="connsiteX108" fmla="*/ 1691714 w 5137844"/>
                <a:gd name="connsiteY108" fmla="*/ 113407 h 2523948"/>
                <a:gd name="connsiteX109" fmla="*/ 1573733 w 5137844"/>
                <a:gd name="connsiteY109" fmla="*/ 113407 h 2523948"/>
                <a:gd name="connsiteX110" fmla="*/ 1557478 w 5137844"/>
                <a:gd name="connsiteY110" fmla="*/ 113407 h 2523948"/>
                <a:gd name="connsiteX111" fmla="*/ 1383233 w 5137844"/>
                <a:gd name="connsiteY111" fmla="*/ 113407 h 2523948"/>
                <a:gd name="connsiteX112" fmla="*/ 1354259 w 5137844"/>
                <a:gd name="connsiteY112" fmla="*/ 113407 h 2523948"/>
                <a:gd name="connsiteX113" fmla="*/ 1163759 w 5137844"/>
                <a:gd name="connsiteY113" fmla="*/ 113407 h 2523948"/>
                <a:gd name="connsiteX114" fmla="*/ 1084338 w 5137844"/>
                <a:gd name="connsiteY114" fmla="*/ 113407 h 2523948"/>
                <a:gd name="connsiteX115" fmla="*/ 893838 w 5137844"/>
                <a:gd name="connsiteY115" fmla="*/ 113407 h 2523948"/>
                <a:gd name="connsiteX116" fmla="*/ 690261 w 5137844"/>
                <a:gd name="connsiteY116" fmla="*/ 230339 h 2523948"/>
                <a:gd name="connsiteX117" fmla="*/ 162467 w 5137844"/>
                <a:gd name="connsiteY117" fmla="*/ 1145043 h 2523948"/>
                <a:gd name="connsiteX118" fmla="*/ 135606 w 5137844"/>
                <a:gd name="connsiteY118" fmla="*/ 1261974 h 2523948"/>
                <a:gd name="connsiteX119" fmla="*/ 0 w 5137844"/>
                <a:gd name="connsiteY119" fmla="*/ 1261974 h 2523948"/>
                <a:gd name="connsiteX120" fmla="*/ 29513 w 5137844"/>
                <a:gd name="connsiteY120" fmla="*/ 1133497 h 2523948"/>
                <a:gd name="connsiteX121" fmla="*/ 609420 w 5137844"/>
                <a:gd name="connsiteY121" fmla="*/ 128477 h 2523948"/>
                <a:gd name="connsiteX122" fmla="*/ 833098 w 5137844"/>
                <a:gd name="connsiteY122" fmla="*/ 0 h 2523948"/>
                <a:gd name="connsiteX123" fmla="*/ 1974790 w 5137844"/>
                <a:gd name="connsiteY123" fmla="*/ 0 h 2523948"/>
                <a:gd name="connsiteX124" fmla="*/ 1976098 w 5137844"/>
                <a:gd name="connsiteY124" fmla="*/ 0 h 2523948"/>
                <a:gd name="connsiteX125" fmla="*/ 1990647 w 5137844"/>
                <a:gd name="connsiteY125" fmla="*/ 0 h 2523948"/>
                <a:gd name="connsiteX126" fmla="*/ 1992912 w 5137844"/>
                <a:gd name="connsiteY126" fmla="*/ 0 h 2523948"/>
                <a:gd name="connsiteX127" fmla="*/ 2000379 w 5137844"/>
                <a:gd name="connsiteY127" fmla="*/ 0 h 2523948"/>
                <a:gd name="connsiteX128" fmla="*/ 2180255 w 5137844"/>
                <a:gd name="connsiteY128" fmla="*/ 0 h 2523948"/>
                <a:gd name="connsiteX129" fmla="*/ 2204536 w 5137844"/>
                <a:gd name="connsiteY129" fmla="*/ 0 h 2523948"/>
                <a:gd name="connsiteX130" fmla="*/ 2358928 w 5137844"/>
                <a:gd name="connsiteY130" fmla="*/ 0 h 2523948"/>
                <a:gd name="connsiteX131" fmla="*/ 2383208 w 5137844"/>
                <a:gd name="connsiteY131" fmla="*/ 0 h 2523948"/>
                <a:gd name="connsiteX132" fmla="*/ 2513815 w 5137844"/>
                <a:gd name="connsiteY132" fmla="*/ 0 h 2523948"/>
                <a:gd name="connsiteX133" fmla="*/ 2538095 w 5137844"/>
                <a:gd name="connsiteY133" fmla="*/ 0 h 2523948"/>
                <a:gd name="connsiteX134" fmla="*/ 2646616 w 5137844"/>
                <a:gd name="connsiteY134" fmla="*/ 0 h 2523948"/>
                <a:gd name="connsiteX135" fmla="*/ 2670896 w 5137844"/>
                <a:gd name="connsiteY135" fmla="*/ 0 h 2523948"/>
                <a:gd name="connsiteX136" fmla="*/ 2759029 w 5137844"/>
                <a:gd name="connsiteY136" fmla="*/ 0 h 2523948"/>
                <a:gd name="connsiteX137" fmla="*/ 2783310 w 5137844"/>
                <a:gd name="connsiteY137" fmla="*/ 0 h 2523948"/>
                <a:gd name="connsiteX138" fmla="*/ 2852754 w 5137844"/>
                <a:gd name="connsiteY138" fmla="*/ 0 h 2523948"/>
                <a:gd name="connsiteX139" fmla="*/ 2877035 w 5137844"/>
                <a:gd name="connsiteY139" fmla="*/ 0 h 2523948"/>
                <a:gd name="connsiteX140" fmla="*/ 2929490 w 5137844"/>
                <a:gd name="connsiteY140" fmla="*/ 0 h 2523948"/>
                <a:gd name="connsiteX141" fmla="*/ 2953771 w 5137844"/>
                <a:gd name="connsiteY141" fmla="*/ 0 h 2523948"/>
                <a:gd name="connsiteX142" fmla="*/ 2990936 w 5137844"/>
                <a:gd name="connsiteY142" fmla="*/ 0 h 2523948"/>
                <a:gd name="connsiteX143" fmla="*/ 3015216 w 5137844"/>
                <a:gd name="connsiteY143" fmla="*/ 0 h 2523948"/>
                <a:gd name="connsiteX144" fmla="*/ 3074750 w 5137844"/>
                <a:gd name="connsiteY144" fmla="*/ 0 h 2523948"/>
                <a:gd name="connsiteX145" fmla="*/ 3099031 w 5137844"/>
                <a:gd name="connsiteY145" fmla="*/ 0 h 2523948"/>
                <a:gd name="connsiteX146" fmla="*/ 3117790 w 5137844"/>
                <a:gd name="connsiteY146" fmla="*/ 0 h 2523948"/>
                <a:gd name="connsiteX147" fmla="*/ 3135912 w 5137844"/>
                <a:gd name="connsiteY147" fmla="*/ 0 h 2523948"/>
                <a:gd name="connsiteX148" fmla="*/ 3142071 w 5137844"/>
                <a:gd name="connsiteY148" fmla="*/ 0 h 2523948"/>
                <a:gd name="connsiteX149" fmla="*/ 3143379 w 5137844"/>
                <a:gd name="connsiteY149" fmla="*/ 0 h 2523948"/>
                <a:gd name="connsiteX150" fmla="*/ 3157927 w 5137844"/>
                <a:gd name="connsiteY150" fmla="*/ 0 h 2523948"/>
                <a:gd name="connsiteX151" fmla="*/ 3160193 w 5137844"/>
                <a:gd name="connsiteY151" fmla="*/ 0 h 2523948"/>
                <a:gd name="connsiteX152" fmla="*/ 3347536 w 5137844"/>
                <a:gd name="connsiteY152" fmla="*/ 0 h 2523948"/>
                <a:gd name="connsiteX153" fmla="*/ 4303193 w 5137844"/>
                <a:gd name="connsiteY153" fmla="*/ 0 h 2523948"/>
                <a:gd name="connsiteX154" fmla="*/ 4526872 w 5137844"/>
                <a:gd name="connsiteY154" fmla="*/ 128477 h 2523948"/>
                <a:gd name="connsiteX155" fmla="*/ 5106779 w 5137844"/>
                <a:gd name="connsiteY155" fmla="*/ 1133497 h 2523948"/>
                <a:gd name="connsiteX156" fmla="*/ 5106779 w 5137844"/>
                <a:gd name="connsiteY156" fmla="*/ 1390451 h 2523948"/>
                <a:gd name="connsiteX157" fmla="*/ 4526872 w 5137844"/>
                <a:gd name="connsiteY157" fmla="*/ 2395471 h 2523948"/>
                <a:gd name="connsiteX158" fmla="*/ 4303193 w 5137844"/>
                <a:gd name="connsiteY158" fmla="*/ 2523948 h 2523948"/>
                <a:gd name="connsiteX159" fmla="*/ 3160193 w 5137844"/>
                <a:gd name="connsiteY159" fmla="*/ 2523948 h 2523948"/>
                <a:gd name="connsiteX160" fmla="*/ 3143379 w 5137844"/>
                <a:gd name="connsiteY160" fmla="*/ 2523948 h 2523948"/>
                <a:gd name="connsiteX161" fmla="*/ 3135912 w 5137844"/>
                <a:gd name="connsiteY161" fmla="*/ 2523948 h 2523948"/>
                <a:gd name="connsiteX162" fmla="*/ 2000379 w 5137844"/>
                <a:gd name="connsiteY162" fmla="*/ 2523948 h 2523948"/>
                <a:gd name="connsiteX163" fmla="*/ 1992912 w 5137844"/>
                <a:gd name="connsiteY163" fmla="*/ 2523948 h 2523948"/>
                <a:gd name="connsiteX164" fmla="*/ 1976098 w 5137844"/>
                <a:gd name="connsiteY164" fmla="*/ 2523948 h 2523948"/>
                <a:gd name="connsiteX165" fmla="*/ 833098 w 5137844"/>
                <a:gd name="connsiteY165" fmla="*/ 2523948 h 2523948"/>
                <a:gd name="connsiteX166" fmla="*/ 609420 w 5137844"/>
                <a:gd name="connsiteY166" fmla="*/ 2395471 h 2523948"/>
                <a:gd name="connsiteX167" fmla="*/ 29513 w 5137844"/>
                <a:gd name="connsiteY167" fmla="*/ 1390451 h 2523948"/>
                <a:gd name="connsiteX168" fmla="*/ 0 w 5137844"/>
                <a:gd name="connsiteY168" fmla="*/ 1261974 h 2523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5137844" h="2523948">
                  <a:moveTo>
                    <a:pt x="135606" y="1261974"/>
                  </a:moveTo>
                  <a:cubicBezTo>
                    <a:pt x="135606" y="1304409"/>
                    <a:pt x="144559" y="1346843"/>
                    <a:pt x="162467" y="1378906"/>
                  </a:cubicBezTo>
                  <a:cubicBezTo>
                    <a:pt x="162467" y="1378906"/>
                    <a:pt x="162467" y="1378906"/>
                    <a:pt x="690261" y="2293610"/>
                  </a:cubicBezTo>
                  <a:cubicBezTo>
                    <a:pt x="727960" y="2357733"/>
                    <a:pt x="820324" y="2410541"/>
                    <a:pt x="893838" y="2410541"/>
                  </a:cubicBezTo>
                  <a:lnTo>
                    <a:pt x="1084338" y="2410541"/>
                  </a:lnTo>
                  <a:lnTo>
                    <a:pt x="1934122" y="2410541"/>
                  </a:lnTo>
                  <a:lnTo>
                    <a:pt x="1949425" y="2410541"/>
                  </a:lnTo>
                  <a:lnTo>
                    <a:pt x="1956221" y="2410541"/>
                  </a:lnTo>
                  <a:lnTo>
                    <a:pt x="2124622" y="2410541"/>
                  </a:lnTo>
                  <a:lnTo>
                    <a:pt x="2139925" y="2410541"/>
                  </a:lnTo>
                  <a:lnTo>
                    <a:pt x="2146721" y="2410541"/>
                  </a:lnTo>
                  <a:lnTo>
                    <a:pt x="2989710" y="2410541"/>
                  </a:lnTo>
                  <a:lnTo>
                    <a:pt x="2996506" y="2410541"/>
                  </a:lnTo>
                  <a:lnTo>
                    <a:pt x="3011809" y="2410541"/>
                  </a:lnTo>
                  <a:lnTo>
                    <a:pt x="3180210" y="2410541"/>
                  </a:lnTo>
                  <a:lnTo>
                    <a:pt x="3187006" y="2410541"/>
                  </a:lnTo>
                  <a:lnTo>
                    <a:pt x="3202309" y="2410541"/>
                  </a:lnTo>
                  <a:lnTo>
                    <a:pt x="4052093" y="2410541"/>
                  </a:lnTo>
                  <a:lnTo>
                    <a:pt x="4242593" y="2410541"/>
                  </a:lnTo>
                  <a:cubicBezTo>
                    <a:pt x="4317992" y="2410541"/>
                    <a:pt x="4408471" y="2357733"/>
                    <a:pt x="4446171" y="2293610"/>
                  </a:cubicBezTo>
                  <a:cubicBezTo>
                    <a:pt x="4446171" y="2293610"/>
                    <a:pt x="4446171" y="2293610"/>
                    <a:pt x="4973965" y="1378906"/>
                  </a:cubicBezTo>
                  <a:cubicBezTo>
                    <a:pt x="5011664" y="1314782"/>
                    <a:pt x="5011664" y="1209166"/>
                    <a:pt x="4973965" y="1145043"/>
                  </a:cubicBezTo>
                  <a:cubicBezTo>
                    <a:pt x="4973965" y="1145043"/>
                    <a:pt x="4973965" y="1145043"/>
                    <a:pt x="4446171" y="230339"/>
                  </a:cubicBezTo>
                  <a:cubicBezTo>
                    <a:pt x="4408471" y="166215"/>
                    <a:pt x="4317992" y="113407"/>
                    <a:pt x="4242593" y="113407"/>
                  </a:cubicBezTo>
                  <a:cubicBezTo>
                    <a:pt x="4242593" y="113407"/>
                    <a:pt x="4242593" y="113407"/>
                    <a:pt x="4133871" y="113407"/>
                  </a:cubicBezTo>
                  <a:lnTo>
                    <a:pt x="4052093" y="113407"/>
                  </a:lnTo>
                  <a:lnTo>
                    <a:pt x="4050394" y="113407"/>
                  </a:lnTo>
                  <a:lnTo>
                    <a:pt x="4038503" y="113407"/>
                  </a:lnTo>
                  <a:lnTo>
                    <a:pt x="4030245" y="113407"/>
                  </a:lnTo>
                  <a:lnTo>
                    <a:pt x="4006226" y="113407"/>
                  </a:lnTo>
                  <a:lnTo>
                    <a:pt x="3943371" y="113407"/>
                  </a:lnTo>
                  <a:lnTo>
                    <a:pt x="3875656" y="113407"/>
                  </a:lnTo>
                  <a:lnTo>
                    <a:pt x="3839745" y="113407"/>
                  </a:lnTo>
                  <a:lnTo>
                    <a:pt x="3776065" y="113407"/>
                  </a:lnTo>
                  <a:lnTo>
                    <a:pt x="3685156" y="113407"/>
                  </a:lnTo>
                  <a:lnTo>
                    <a:pt x="3659911" y="113407"/>
                  </a:lnTo>
                  <a:lnTo>
                    <a:pt x="3585565" y="113407"/>
                  </a:lnTo>
                  <a:lnTo>
                    <a:pt x="3525919" y="113407"/>
                  </a:lnTo>
                  <a:lnTo>
                    <a:pt x="3469411" y="113407"/>
                  </a:lnTo>
                  <a:lnTo>
                    <a:pt x="3372816" y="113407"/>
                  </a:lnTo>
                  <a:lnTo>
                    <a:pt x="3335419" y="113407"/>
                  </a:lnTo>
                  <a:lnTo>
                    <a:pt x="3202309" y="113407"/>
                  </a:lnTo>
                  <a:lnTo>
                    <a:pt x="3200246" y="113407"/>
                  </a:lnTo>
                  <a:lnTo>
                    <a:pt x="3187006" y="113407"/>
                  </a:lnTo>
                  <a:lnTo>
                    <a:pt x="3185815" y="113407"/>
                  </a:lnTo>
                  <a:lnTo>
                    <a:pt x="3182316" y="113407"/>
                  </a:lnTo>
                  <a:lnTo>
                    <a:pt x="3180210" y="113407"/>
                  </a:lnTo>
                  <a:cubicBezTo>
                    <a:pt x="3180210" y="113407"/>
                    <a:pt x="3180210" y="113407"/>
                    <a:pt x="3163716" y="113407"/>
                  </a:cubicBezTo>
                  <a:lnTo>
                    <a:pt x="3146643" y="113407"/>
                  </a:lnTo>
                  <a:lnTo>
                    <a:pt x="3124544" y="113407"/>
                  </a:lnTo>
                  <a:lnTo>
                    <a:pt x="3070360" y="113407"/>
                  </a:lnTo>
                  <a:lnTo>
                    <a:pt x="3048262" y="113407"/>
                  </a:lnTo>
                  <a:lnTo>
                    <a:pt x="3014437" y="113407"/>
                  </a:lnTo>
                  <a:lnTo>
                    <a:pt x="3011809" y="113407"/>
                  </a:lnTo>
                  <a:lnTo>
                    <a:pt x="3009746" y="113407"/>
                  </a:lnTo>
                  <a:lnTo>
                    <a:pt x="2996506" y="113407"/>
                  </a:lnTo>
                  <a:lnTo>
                    <a:pt x="2995315" y="113407"/>
                  </a:lnTo>
                  <a:lnTo>
                    <a:pt x="2992338" y="113407"/>
                  </a:lnTo>
                  <a:lnTo>
                    <a:pt x="2989710" y="113407"/>
                  </a:lnTo>
                  <a:lnTo>
                    <a:pt x="2987648" y="113407"/>
                  </a:lnTo>
                  <a:lnTo>
                    <a:pt x="2973216" y="113407"/>
                  </a:lnTo>
                  <a:lnTo>
                    <a:pt x="2956143" y="113407"/>
                  </a:lnTo>
                  <a:lnTo>
                    <a:pt x="2944597" y="113407"/>
                  </a:lnTo>
                  <a:lnTo>
                    <a:pt x="2934044" y="113407"/>
                  </a:lnTo>
                  <a:lnTo>
                    <a:pt x="2922498" y="113407"/>
                  </a:lnTo>
                  <a:lnTo>
                    <a:pt x="2879860" y="113407"/>
                  </a:lnTo>
                  <a:lnTo>
                    <a:pt x="2859294" y="113407"/>
                  </a:lnTo>
                  <a:lnTo>
                    <a:pt x="2857762" y="113407"/>
                  </a:lnTo>
                  <a:lnTo>
                    <a:pt x="2837195" y="113407"/>
                  </a:lnTo>
                  <a:lnTo>
                    <a:pt x="2823937" y="113407"/>
                  </a:lnTo>
                  <a:lnTo>
                    <a:pt x="2801838" y="113407"/>
                  </a:lnTo>
                  <a:lnTo>
                    <a:pt x="2756982" y="113407"/>
                  </a:lnTo>
                  <a:lnTo>
                    <a:pt x="2754097" y="113407"/>
                  </a:lnTo>
                  <a:lnTo>
                    <a:pt x="2734884" y="113407"/>
                  </a:lnTo>
                  <a:lnTo>
                    <a:pt x="2731998" y="113407"/>
                  </a:lnTo>
                  <a:lnTo>
                    <a:pt x="2668794" y="113407"/>
                  </a:lnTo>
                  <a:lnTo>
                    <a:pt x="2646695" y="113407"/>
                  </a:lnTo>
                  <a:lnTo>
                    <a:pt x="2636115" y="113407"/>
                  </a:lnTo>
                  <a:lnTo>
                    <a:pt x="2614017" y="113407"/>
                  </a:lnTo>
                  <a:lnTo>
                    <a:pt x="2566482" y="113407"/>
                  </a:lnTo>
                  <a:lnTo>
                    <a:pt x="2544384" y="113407"/>
                  </a:lnTo>
                  <a:lnTo>
                    <a:pt x="2495147" y="113407"/>
                  </a:lnTo>
                  <a:lnTo>
                    <a:pt x="2473049" y="113407"/>
                  </a:lnTo>
                  <a:lnTo>
                    <a:pt x="2445615" y="113407"/>
                  </a:lnTo>
                  <a:lnTo>
                    <a:pt x="2423517" y="113407"/>
                  </a:lnTo>
                  <a:lnTo>
                    <a:pt x="2332532" y="113407"/>
                  </a:lnTo>
                  <a:lnTo>
                    <a:pt x="2310433" y="113407"/>
                  </a:lnTo>
                  <a:lnTo>
                    <a:pt x="2304647" y="113407"/>
                  </a:lnTo>
                  <a:lnTo>
                    <a:pt x="2282549" y="113407"/>
                  </a:lnTo>
                  <a:lnTo>
                    <a:pt x="2146721" y="113407"/>
                  </a:lnTo>
                  <a:lnTo>
                    <a:pt x="2142032" y="113407"/>
                  </a:lnTo>
                  <a:lnTo>
                    <a:pt x="2139925" y="113407"/>
                  </a:lnTo>
                  <a:lnTo>
                    <a:pt x="2137864" y="113407"/>
                  </a:lnTo>
                  <a:lnTo>
                    <a:pt x="2124622" y="113407"/>
                  </a:lnTo>
                  <a:lnTo>
                    <a:pt x="2123432" y="113407"/>
                  </a:lnTo>
                  <a:lnTo>
                    <a:pt x="2119933" y="113407"/>
                  </a:lnTo>
                  <a:lnTo>
                    <a:pt x="2097049" y="113407"/>
                  </a:lnTo>
                  <a:cubicBezTo>
                    <a:pt x="2073661" y="113407"/>
                    <a:pt x="2037517" y="113407"/>
                    <a:pt x="1981658" y="113407"/>
                  </a:cubicBezTo>
                  <a:lnTo>
                    <a:pt x="1956221" y="113407"/>
                  </a:lnTo>
                  <a:lnTo>
                    <a:pt x="1949425" y="113407"/>
                  </a:lnTo>
                  <a:lnTo>
                    <a:pt x="1947364" y="113407"/>
                  </a:lnTo>
                  <a:lnTo>
                    <a:pt x="1934122" y="113407"/>
                  </a:lnTo>
                  <a:lnTo>
                    <a:pt x="1932932" y="113407"/>
                  </a:lnTo>
                  <a:lnTo>
                    <a:pt x="1906549" y="113407"/>
                  </a:lnTo>
                  <a:lnTo>
                    <a:pt x="1882214" y="113407"/>
                  </a:lnTo>
                  <a:lnTo>
                    <a:pt x="1861030" y="113407"/>
                  </a:lnTo>
                  <a:lnTo>
                    <a:pt x="1791158" y="113407"/>
                  </a:lnTo>
                  <a:lnTo>
                    <a:pt x="1747978" y="113407"/>
                  </a:lnTo>
                  <a:lnTo>
                    <a:pt x="1691714" y="113407"/>
                  </a:lnTo>
                  <a:lnTo>
                    <a:pt x="1573733" y="113407"/>
                  </a:lnTo>
                  <a:lnTo>
                    <a:pt x="1557478" y="113407"/>
                  </a:lnTo>
                  <a:lnTo>
                    <a:pt x="1383233" y="113407"/>
                  </a:lnTo>
                  <a:lnTo>
                    <a:pt x="1354259" y="113407"/>
                  </a:lnTo>
                  <a:lnTo>
                    <a:pt x="1163759" y="113407"/>
                  </a:lnTo>
                  <a:lnTo>
                    <a:pt x="1084338" y="113407"/>
                  </a:lnTo>
                  <a:lnTo>
                    <a:pt x="893838" y="113407"/>
                  </a:lnTo>
                  <a:cubicBezTo>
                    <a:pt x="820324" y="113407"/>
                    <a:pt x="727960" y="166215"/>
                    <a:pt x="690261" y="230339"/>
                  </a:cubicBezTo>
                  <a:cubicBezTo>
                    <a:pt x="690261" y="230339"/>
                    <a:pt x="690261" y="230339"/>
                    <a:pt x="162467" y="1145043"/>
                  </a:cubicBezTo>
                  <a:cubicBezTo>
                    <a:pt x="144559" y="1177105"/>
                    <a:pt x="135606" y="1219539"/>
                    <a:pt x="135606" y="1261974"/>
                  </a:cubicBezTo>
                  <a:close/>
                  <a:moveTo>
                    <a:pt x="0" y="1261974"/>
                  </a:moveTo>
                  <a:cubicBezTo>
                    <a:pt x="0" y="1215349"/>
                    <a:pt x="9837" y="1168725"/>
                    <a:pt x="29513" y="1133497"/>
                  </a:cubicBezTo>
                  <a:cubicBezTo>
                    <a:pt x="609420" y="128477"/>
                    <a:pt x="609420" y="128477"/>
                    <a:pt x="609420" y="128477"/>
                  </a:cubicBezTo>
                  <a:cubicBezTo>
                    <a:pt x="650842" y="58022"/>
                    <a:pt x="752325" y="0"/>
                    <a:pt x="833098" y="0"/>
                  </a:cubicBezTo>
                  <a:cubicBezTo>
                    <a:pt x="1702959" y="0"/>
                    <a:pt x="1920424" y="0"/>
                    <a:pt x="1974790" y="0"/>
                  </a:cubicBezTo>
                  <a:lnTo>
                    <a:pt x="1976098" y="0"/>
                  </a:lnTo>
                  <a:lnTo>
                    <a:pt x="1990647" y="0"/>
                  </a:lnTo>
                  <a:lnTo>
                    <a:pt x="1992912" y="0"/>
                  </a:lnTo>
                  <a:lnTo>
                    <a:pt x="2000379" y="0"/>
                  </a:lnTo>
                  <a:lnTo>
                    <a:pt x="2180255" y="0"/>
                  </a:lnTo>
                  <a:lnTo>
                    <a:pt x="2204536" y="0"/>
                  </a:lnTo>
                  <a:lnTo>
                    <a:pt x="2358928" y="0"/>
                  </a:lnTo>
                  <a:lnTo>
                    <a:pt x="2383208" y="0"/>
                  </a:lnTo>
                  <a:lnTo>
                    <a:pt x="2513815" y="0"/>
                  </a:lnTo>
                  <a:lnTo>
                    <a:pt x="2538095" y="0"/>
                  </a:lnTo>
                  <a:lnTo>
                    <a:pt x="2646616" y="0"/>
                  </a:lnTo>
                  <a:lnTo>
                    <a:pt x="2670896" y="0"/>
                  </a:lnTo>
                  <a:lnTo>
                    <a:pt x="2759029" y="0"/>
                  </a:lnTo>
                  <a:lnTo>
                    <a:pt x="2783310" y="0"/>
                  </a:lnTo>
                  <a:lnTo>
                    <a:pt x="2852754" y="0"/>
                  </a:lnTo>
                  <a:lnTo>
                    <a:pt x="2877035" y="0"/>
                  </a:lnTo>
                  <a:lnTo>
                    <a:pt x="2929490" y="0"/>
                  </a:lnTo>
                  <a:lnTo>
                    <a:pt x="2953771" y="0"/>
                  </a:lnTo>
                  <a:lnTo>
                    <a:pt x="2990936" y="0"/>
                  </a:lnTo>
                  <a:lnTo>
                    <a:pt x="3015216" y="0"/>
                  </a:lnTo>
                  <a:lnTo>
                    <a:pt x="3074750" y="0"/>
                  </a:lnTo>
                  <a:lnTo>
                    <a:pt x="3099031" y="0"/>
                  </a:lnTo>
                  <a:lnTo>
                    <a:pt x="3117790" y="0"/>
                  </a:lnTo>
                  <a:cubicBezTo>
                    <a:pt x="3135912" y="0"/>
                    <a:pt x="3135912" y="0"/>
                    <a:pt x="3135912" y="0"/>
                  </a:cubicBezTo>
                  <a:lnTo>
                    <a:pt x="3142071" y="0"/>
                  </a:lnTo>
                  <a:lnTo>
                    <a:pt x="3143379" y="0"/>
                  </a:lnTo>
                  <a:lnTo>
                    <a:pt x="3157927" y="0"/>
                  </a:lnTo>
                  <a:lnTo>
                    <a:pt x="3160193" y="0"/>
                  </a:lnTo>
                  <a:lnTo>
                    <a:pt x="3347536" y="0"/>
                  </a:lnTo>
                  <a:cubicBezTo>
                    <a:pt x="4303193" y="0"/>
                    <a:pt x="4303193" y="0"/>
                    <a:pt x="4303193" y="0"/>
                  </a:cubicBezTo>
                  <a:cubicBezTo>
                    <a:pt x="4386037" y="0"/>
                    <a:pt x="4485449" y="58022"/>
                    <a:pt x="4526872" y="128477"/>
                  </a:cubicBezTo>
                  <a:cubicBezTo>
                    <a:pt x="5106779" y="1133497"/>
                    <a:pt x="5106779" y="1133497"/>
                    <a:pt x="5106779" y="1133497"/>
                  </a:cubicBezTo>
                  <a:cubicBezTo>
                    <a:pt x="5148200" y="1203952"/>
                    <a:pt x="5148200" y="1319996"/>
                    <a:pt x="5106779" y="1390451"/>
                  </a:cubicBezTo>
                  <a:cubicBezTo>
                    <a:pt x="4526872" y="2395471"/>
                    <a:pt x="4526872" y="2395471"/>
                    <a:pt x="4526872" y="2395471"/>
                  </a:cubicBezTo>
                  <a:cubicBezTo>
                    <a:pt x="4485449" y="2465926"/>
                    <a:pt x="4386037" y="2523948"/>
                    <a:pt x="4303193" y="2523948"/>
                  </a:cubicBezTo>
                  <a:lnTo>
                    <a:pt x="3160193" y="2523948"/>
                  </a:lnTo>
                  <a:lnTo>
                    <a:pt x="3143379" y="2523948"/>
                  </a:lnTo>
                  <a:lnTo>
                    <a:pt x="3135912" y="2523948"/>
                  </a:lnTo>
                  <a:lnTo>
                    <a:pt x="2000379" y="2523948"/>
                  </a:lnTo>
                  <a:lnTo>
                    <a:pt x="1992912" y="2523948"/>
                  </a:lnTo>
                  <a:lnTo>
                    <a:pt x="1976098" y="2523948"/>
                  </a:lnTo>
                  <a:lnTo>
                    <a:pt x="833098" y="2523948"/>
                  </a:lnTo>
                  <a:cubicBezTo>
                    <a:pt x="752325" y="2523948"/>
                    <a:pt x="650842" y="2465926"/>
                    <a:pt x="609420" y="2395471"/>
                  </a:cubicBezTo>
                  <a:cubicBezTo>
                    <a:pt x="29513" y="1390451"/>
                    <a:pt x="29513" y="1390451"/>
                    <a:pt x="29513" y="1390451"/>
                  </a:cubicBezTo>
                  <a:cubicBezTo>
                    <a:pt x="9837" y="1355223"/>
                    <a:pt x="0" y="1308599"/>
                    <a:pt x="0" y="1261974"/>
                  </a:cubicBezTo>
                  <a:close/>
                </a:path>
              </a:pathLst>
            </a:custGeom>
            <a:solidFill>
              <a:srgbClr val="353943"/>
            </a:solidFill>
            <a:ln w="25400">
              <a:noFill/>
            </a:ln>
            <a:effectLst/>
          </p:spPr>
          <p:txBody>
            <a:bodyPr vert="horz" wrap="square" lIns="121920" tIns="60960" rIns="121920" bIns="60960" numCol="1" anchor="t" anchorCtr="0" compatLnSpc="1">
              <a:noAutofit/>
            </a:bodyPr>
            <a:lstStyle/>
            <a:p>
              <a:endParaRPr lang="zh-CN" altLang="en-US" sz="2400">
                <a:solidFill>
                  <a:prstClr val="black"/>
                </a:solidFill>
              </a:endParaRPr>
            </a:p>
          </p:txBody>
        </p:sp>
        <p:sp>
          <p:nvSpPr>
            <p:cNvPr id="30" name="矩形 29"/>
            <p:cNvSpPr/>
            <p:nvPr/>
          </p:nvSpPr>
          <p:spPr>
            <a:xfrm>
              <a:off x="773540" y="2423160"/>
              <a:ext cx="2376264" cy="626712"/>
            </a:xfrm>
            <a:prstGeom prst="rect">
              <a:avLst/>
            </a:prstGeom>
            <a:solidFill>
              <a:srgbClr val="3539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1" name="TextBox 29"/>
          <p:cNvSpPr txBox="1"/>
          <p:nvPr/>
        </p:nvSpPr>
        <p:spPr>
          <a:xfrm>
            <a:off x="9690262" y="3645412"/>
            <a:ext cx="1686244" cy="1538883"/>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点击输入简要文字内容，文字内容需概括精炼，言简意赅的说明分项内容</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言简意赅的说明分项内容</a:t>
            </a:r>
            <a:endPar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Box 30"/>
          <p:cNvSpPr txBox="1"/>
          <p:nvPr/>
        </p:nvSpPr>
        <p:spPr>
          <a:xfrm>
            <a:off x="9659589" y="2704321"/>
            <a:ext cx="2216171" cy="430887"/>
          </a:xfrm>
          <a:prstGeom prst="rect">
            <a:avLst/>
          </a:prstGeom>
          <a:noFill/>
        </p:spPr>
        <p:txBody>
          <a:bodyPr wrap="square" lIns="0" tIns="0" rIns="0" bIns="0"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请输入标题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3" name="TextBox 20"/>
          <p:cNvSpPr txBox="1"/>
          <p:nvPr/>
        </p:nvSpPr>
        <p:spPr>
          <a:xfrm>
            <a:off x="10344482" y="1888962"/>
            <a:ext cx="423193" cy="615553"/>
          </a:xfrm>
          <a:prstGeom prst="rect">
            <a:avLst/>
          </a:prstGeom>
          <a:noFill/>
        </p:spPr>
        <p:txBody>
          <a:bodyPr wrap="none" lIns="0" tIns="0" rIns="0" bIns="0" rtlCol="0">
            <a:spAutoFit/>
          </a:bodyPr>
          <a:lstStyle/>
          <a:p>
            <a:pPr algn="ctr"/>
            <a:r>
              <a:rPr lang="en-US" altLang="zh-CN" sz="4000" dirty="0">
                <a:solidFill>
                  <a:srgbClr val="353943"/>
                </a:solidFill>
                <a:latin typeface="Agency FB" panose="020B0503020202020204" pitchFamily="34" charset="0"/>
                <a:ea typeface="微软雅黑" panose="020B0503020204020204" pitchFamily="34" charset="-122"/>
              </a:rPr>
              <a:t>04</a:t>
            </a:r>
            <a:endParaRPr lang="zh-CN" altLang="en-US" sz="4000" dirty="0">
              <a:solidFill>
                <a:srgbClr val="353943"/>
              </a:solidFill>
              <a:latin typeface="Agency FB" panose="020B0503020202020204" pitchFamily="34" charset="0"/>
              <a:ea typeface="微软雅黑" panose="020B0503020204020204" pitchFamily="34" charset="-122"/>
            </a:endParaRPr>
          </a:p>
        </p:txBody>
      </p:sp>
      <p:sp>
        <p:nvSpPr>
          <p:cNvPr id="34" name="TextBox 20"/>
          <p:cNvSpPr txBox="1"/>
          <p:nvPr/>
        </p:nvSpPr>
        <p:spPr>
          <a:xfrm>
            <a:off x="7580620" y="1888962"/>
            <a:ext cx="439223" cy="615553"/>
          </a:xfrm>
          <a:prstGeom prst="rect">
            <a:avLst/>
          </a:prstGeom>
          <a:noFill/>
        </p:spPr>
        <p:txBody>
          <a:bodyPr wrap="none" lIns="0" tIns="0" rIns="0" bIns="0" rtlCol="0">
            <a:spAutoFit/>
          </a:bodyPr>
          <a:lstStyle/>
          <a:p>
            <a:pPr algn="ctr"/>
            <a:r>
              <a:rPr lang="en-US" altLang="zh-CN" sz="4000" dirty="0">
                <a:solidFill>
                  <a:srgbClr val="FFD737"/>
                </a:solidFill>
                <a:latin typeface="Agency FB" panose="020B0503020202020204" pitchFamily="34" charset="0"/>
                <a:ea typeface="微软雅黑" panose="020B0503020204020204" pitchFamily="34" charset="-122"/>
              </a:rPr>
              <a:t>03</a:t>
            </a:r>
            <a:endParaRPr lang="zh-CN" altLang="en-US" sz="4000" dirty="0">
              <a:solidFill>
                <a:srgbClr val="FFD737"/>
              </a:solidFill>
              <a:latin typeface="Agency FB" panose="020B0503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50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50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50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anim calcmode="lin" valueType="num">
                                      <p:cBhvr>
                                        <p:cTn id="38" dur="1000" fill="hold"/>
                                        <p:tgtEl>
                                          <p:spTgt spid="15"/>
                                        </p:tgtEl>
                                        <p:attrNameLst>
                                          <p:attrName>ppt_x</p:attrName>
                                        </p:attrNameLst>
                                      </p:cBhvr>
                                      <p:tavLst>
                                        <p:tav tm="0">
                                          <p:val>
                                            <p:strVal val="#ppt_x"/>
                                          </p:val>
                                        </p:tav>
                                        <p:tav tm="100000">
                                          <p:val>
                                            <p:strVal val="#ppt_x"/>
                                          </p:val>
                                        </p:tav>
                                      </p:tavLst>
                                    </p:anim>
                                    <p:anim calcmode="lin" valueType="num">
                                      <p:cBhvr>
                                        <p:cTn id="39" dur="1000" fill="hold"/>
                                        <p:tgtEl>
                                          <p:spTgt spid="15"/>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anim calcmode="lin" valueType="num">
                                      <p:cBhvr>
                                        <p:cTn id="43" dur="1000" fill="hold"/>
                                        <p:tgtEl>
                                          <p:spTgt spid="22"/>
                                        </p:tgtEl>
                                        <p:attrNameLst>
                                          <p:attrName>ppt_x</p:attrName>
                                        </p:attrNameLst>
                                      </p:cBhvr>
                                      <p:tavLst>
                                        <p:tav tm="0">
                                          <p:val>
                                            <p:strVal val="#ppt_x"/>
                                          </p:val>
                                        </p:tav>
                                        <p:tav tm="100000">
                                          <p:val>
                                            <p:strVal val="#ppt_x"/>
                                          </p:val>
                                        </p:tav>
                                      </p:tavLst>
                                    </p:anim>
                                    <p:anim calcmode="lin" valueType="num">
                                      <p:cBhvr>
                                        <p:cTn id="44" dur="1000" fill="hold"/>
                                        <p:tgtEl>
                                          <p:spTgt spid="2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00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1000"/>
                                        <p:tgtEl>
                                          <p:spTgt spid="27"/>
                                        </p:tgtEl>
                                      </p:cBhvr>
                                    </p:animEffect>
                                    <p:anim calcmode="lin" valueType="num">
                                      <p:cBhvr>
                                        <p:cTn id="48" dur="1000" fill="hold"/>
                                        <p:tgtEl>
                                          <p:spTgt spid="27"/>
                                        </p:tgtEl>
                                        <p:attrNameLst>
                                          <p:attrName>ppt_x</p:attrName>
                                        </p:attrNameLst>
                                      </p:cBhvr>
                                      <p:tavLst>
                                        <p:tav tm="0">
                                          <p:val>
                                            <p:strVal val="#ppt_x"/>
                                          </p:val>
                                        </p:tav>
                                        <p:tav tm="100000">
                                          <p:val>
                                            <p:strVal val="#ppt_x"/>
                                          </p:val>
                                        </p:tav>
                                      </p:tavLst>
                                    </p:anim>
                                    <p:anim calcmode="lin" valueType="num">
                                      <p:cBhvr>
                                        <p:cTn id="49" dur="1000" fill="hold"/>
                                        <p:tgtEl>
                                          <p:spTgt spid="2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00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1000"/>
                                        <p:tgtEl>
                                          <p:spTgt spid="26"/>
                                        </p:tgtEl>
                                      </p:cBhvr>
                                    </p:animEffect>
                                    <p:anim calcmode="lin" valueType="num">
                                      <p:cBhvr>
                                        <p:cTn id="53" dur="1000" fill="hold"/>
                                        <p:tgtEl>
                                          <p:spTgt spid="26"/>
                                        </p:tgtEl>
                                        <p:attrNameLst>
                                          <p:attrName>ppt_x</p:attrName>
                                        </p:attrNameLst>
                                      </p:cBhvr>
                                      <p:tavLst>
                                        <p:tav tm="0">
                                          <p:val>
                                            <p:strVal val="#ppt_x"/>
                                          </p:val>
                                        </p:tav>
                                        <p:tav tm="100000">
                                          <p:val>
                                            <p:strVal val="#ppt_x"/>
                                          </p:val>
                                        </p:tav>
                                      </p:tavLst>
                                    </p:anim>
                                    <p:anim calcmode="lin" valueType="num">
                                      <p:cBhvr>
                                        <p:cTn id="54" dur="1000" fill="hold"/>
                                        <p:tgtEl>
                                          <p:spTgt spid="26"/>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100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anim calcmode="lin" valueType="num">
                                      <p:cBhvr>
                                        <p:cTn id="58" dur="1000" fill="hold"/>
                                        <p:tgtEl>
                                          <p:spTgt spid="23"/>
                                        </p:tgtEl>
                                        <p:attrNameLst>
                                          <p:attrName>ppt_x</p:attrName>
                                        </p:attrNameLst>
                                      </p:cBhvr>
                                      <p:tavLst>
                                        <p:tav tm="0">
                                          <p:val>
                                            <p:strVal val="#ppt_x"/>
                                          </p:val>
                                        </p:tav>
                                        <p:tav tm="100000">
                                          <p:val>
                                            <p:strVal val="#ppt_x"/>
                                          </p:val>
                                        </p:tav>
                                      </p:tavLst>
                                    </p:anim>
                                    <p:anim calcmode="lin" valueType="num">
                                      <p:cBhvr>
                                        <p:cTn id="59" dur="1000" fill="hold"/>
                                        <p:tgtEl>
                                          <p:spTgt spid="2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100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150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1000"/>
                                        <p:tgtEl>
                                          <p:spTgt spid="32"/>
                                        </p:tgtEl>
                                      </p:cBhvr>
                                    </p:animEffect>
                                    <p:anim calcmode="lin" valueType="num">
                                      <p:cBhvr>
                                        <p:cTn id="68" dur="1000" fill="hold"/>
                                        <p:tgtEl>
                                          <p:spTgt spid="32"/>
                                        </p:tgtEl>
                                        <p:attrNameLst>
                                          <p:attrName>ppt_x</p:attrName>
                                        </p:attrNameLst>
                                      </p:cBhvr>
                                      <p:tavLst>
                                        <p:tav tm="0">
                                          <p:val>
                                            <p:strVal val="#ppt_x"/>
                                          </p:val>
                                        </p:tav>
                                        <p:tav tm="100000">
                                          <p:val>
                                            <p:strVal val="#ppt_x"/>
                                          </p:val>
                                        </p:tav>
                                      </p:tavLst>
                                    </p:anim>
                                    <p:anim calcmode="lin" valueType="num">
                                      <p:cBhvr>
                                        <p:cTn id="69" dur="1000" fill="hold"/>
                                        <p:tgtEl>
                                          <p:spTgt spid="32"/>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150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1000"/>
                                        <p:tgtEl>
                                          <p:spTgt spid="31"/>
                                        </p:tgtEl>
                                      </p:cBhvr>
                                    </p:animEffect>
                                    <p:anim calcmode="lin" valueType="num">
                                      <p:cBhvr>
                                        <p:cTn id="73" dur="1000" fill="hold"/>
                                        <p:tgtEl>
                                          <p:spTgt spid="31"/>
                                        </p:tgtEl>
                                        <p:attrNameLst>
                                          <p:attrName>ppt_x</p:attrName>
                                        </p:attrNameLst>
                                      </p:cBhvr>
                                      <p:tavLst>
                                        <p:tav tm="0">
                                          <p:val>
                                            <p:strVal val="#ppt_x"/>
                                          </p:val>
                                        </p:tav>
                                        <p:tav tm="100000">
                                          <p:val>
                                            <p:strVal val="#ppt_x"/>
                                          </p:val>
                                        </p:tav>
                                      </p:tavLst>
                                    </p:anim>
                                    <p:anim calcmode="lin" valueType="num">
                                      <p:cBhvr>
                                        <p:cTn id="74" dur="1000" fill="hold"/>
                                        <p:tgtEl>
                                          <p:spTgt spid="31"/>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150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1000"/>
                                        <p:tgtEl>
                                          <p:spTgt spid="28"/>
                                        </p:tgtEl>
                                      </p:cBhvr>
                                    </p:animEffect>
                                    <p:anim calcmode="lin" valueType="num">
                                      <p:cBhvr>
                                        <p:cTn id="78" dur="1000" fill="hold"/>
                                        <p:tgtEl>
                                          <p:spTgt spid="28"/>
                                        </p:tgtEl>
                                        <p:attrNameLst>
                                          <p:attrName>ppt_x</p:attrName>
                                        </p:attrNameLst>
                                      </p:cBhvr>
                                      <p:tavLst>
                                        <p:tav tm="0">
                                          <p:val>
                                            <p:strVal val="#ppt_x"/>
                                          </p:val>
                                        </p:tav>
                                        <p:tav tm="100000">
                                          <p:val>
                                            <p:strVal val="#ppt_x"/>
                                          </p:val>
                                        </p:tav>
                                      </p:tavLst>
                                    </p:anim>
                                    <p:anim calcmode="lin" valueType="num">
                                      <p:cBhvr>
                                        <p:cTn id="79" dur="1000" fill="hold"/>
                                        <p:tgtEl>
                                          <p:spTgt spid="28"/>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150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1000"/>
                                        <p:tgtEl>
                                          <p:spTgt spid="33"/>
                                        </p:tgtEl>
                                      </p:cBhvr>
                                    </p:animEffect>
                                    <p:anim calcmode="lin" valueType="num">
                                      <p:cBhvr>
                                        <p:cTn id="83" dur="1000" fill="hold"/>
                                        <p:tgtEl>
                                          <p:spTgt spid="33"/>
                                        </p:tgtEl>
                                        <p:attrNameLst>
                                          <p:attrName>ppt_x</p:attrName>
                                        </p:attrNameLst>
                                      </p:cBhvr>
                                      <p:tavLst>
                                        <p:tav tm="0">
                                          <p:val>
                                            <p:strVal val="#ppt_x"/>
                                          </p:val>
                                        </p:tav>
                                        <p:tav tm="100000">
                                          <p:val>
                                            <p:strVal val="#ppt_x"/>
                                          </p:val>
                                        </p:tav>
                                      </p:tavLst>
                                    </p:anim>
                                    <p:anim calcmode="lin" valueType="num">
                                      <p:cBhvr>
                                        <p:cTn id="8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8" grpId="0"/>
      <p:bldP spid="21" grpId="0"/>
      <p:bldP spid="22" grpId="0"/>
      <p:bldP spid="26" grpId="0"/>
      <p:bldP spid="27" grpId="0"/>
      <p:bldP spid="31" grpId="0"/>
      <p:bldP spid="32" grpId="0"/>
      <p:bldP spid="33" grpId="0"/>
      <p:bldP spid="34" grpId="0"/>
    </p:bldLst>
  </p:timing>
</p:sld>
</file>

<file path=ppt/tags/tag1.xml><?xml version="1.0" encoding="utf-8"?>
<p:tagLst xmlns:p="http://schemas.openxmlformats.org/presentationml/2006/main">
  <p:tag name="ISPRING_PRESENTATION_TITLE" val="黑黄竞聘"/>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3452</Words>
  <Application>WPS 演示</Application>
  <PresentationFormat>宽屏</PresentationFormat>
  <Paragraphs>509</Paragraphs>
  <Slides>28</Slides>
  <Notes>27</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28</vt:i4>
      </vt:variant>
    </vt:vector>
  </HeadingPairs>
  <TitlesOfParts>
    <vt:vector size="52" baseType="lpstr">
      <vt:lpstr>Arial</vt:lpstr>
      <vt:lpstr>宋体</vt:lpstr>
      <vt:lpstr>Wingdings</vt:lpstr>
      <vt:lpstr>Kartika</vt:lpstr>
      <vt:lpstr>PMingLiU-ExtB</vt:lpstr>
      <vt:lpstr>Impact</vt:lpstr>
      <vt:lpstr>方正姚体</vt:lpstr>
      <vt:lpstr>微软雅黑</vt:lpstr>
      <vt:lpstr>MS PGothic</vt:lpstr>
      <vt:lpstr>Times New Roman</vt:lpstr>
      <vt:lpstr>Impact MT Std</vt:lpstr>
      <vt:lpstr>方正兰亭黑简体</vt:lpstr>
      <vt:lpstr>Haettenschweiler</vt:lpstr>
      <vt:lpstr>Arial Black</vt:lpstr>
      <vt:lpstr>黑体</vt:lpstr>
      <vt:lpstr>Agency FB</vt:lpstr>
      <vt:lpstr>Trebuchet MS</vt:lpstr>
      <vt:lpstr>Calibri</vt:lpstr>
      <vt:lpstr>Arial Unicode MS</vt:lpstr>
      <vt:lpstr>Calibri Light</vt:lpstr>
      <vt:lpstr>微软雅黑 Light</vt:lpstr>
      <vt:lpstr>华文宋体</vt:lpstr>
      <vt:lpstr>幼圆</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黑黄竞聘</dc:title>
  <dc:creator>PC</dc:creator>
  <cp:lastModifiedBy>Think</cp:lastModifiedBy>
  <cp:revision>165</cp:revision>
  <dcterms:created xsi:type="dcterms:W3CDTF">2016-06-02T14:30:00Z</dcterms:created>
  <dcterms:modified xsi:type="dcterms:W3CDTF">2021-05-11T06:10:11Z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2E9FEA0A1EA84DC995BFA357486E7FAE</vt:lpwstr>
  </property>
  <property fmtid="{D5CDD505-2E9C-101B-9397-08002B2CF9AE}" pid="3" name="KSOProductBuildVer">
    <vt:lpwstr>2052-11.1.0.10356</vt:lpwstr>
  </property>
</Properties>
</file>